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sldIdLst>
    <p:sldId id="256" r:id="rId2"/>
    <p:sldId id="257" r:id="rId3"/>
    <p:sldId id="258" r:id="rId4"/>
    <p:sldId id="259" r:id="rId5"/>
    <p:sldId id="261" r:id="rId6"/>
    <p:sldId id="260" r:id="rId7"/>
    <p:sldId id="269" r:id="rId8"/>
    <p:sldId id="262" r:id="rId9"/>
    <p:sldId id="263" r:id="rId10"/>
    <p:sldId id="264" r:id="rId11"/>
    <p:sldId id="265" r:id="rId12"/>
    <p:sldId id="266" r:id="rId13"/>
    <p:sldId id="268"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1CC5B2-4299-43AE-A43D-681B191ECBFF}" v="31" dt="2025-11-25T13:24:20.0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5" d="100"/>
          <a:sy n="55" d="100"/>
        </p:scale>
        <p:origin x="6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ette Smith" userId="75eac1cfcc49d662" providerId="LiveId" clId="{45359DB7-0D21-4192-B806-E4BCE8143D03}"/>
    <pc:docChg chg="undo custSel addSld delSld modSld sldOrd modMainMaster">
      <pc:chgData name="Annette Smith" userId="75eac1cfcc49d662" providerId="LiveId" clId="{45359DB7-0D21-4192-B806-E4BCE8143D03}" dt="2025-11-28T15:52:09.439" v="2527" actId="255"/>
      <pc:docMkLst>
        <pc:docMk/>
      </pc:docMkLst>
      <pc:sldChg chg="addSp delSp modSp mod modTransition setBg addAnim delDesignElem">
        <pc:chgData name="Annette Smith" userId="75eac1cfcc49d662" providerId="LiveId" clId="{45359DB7-0D21-4192-B806-E4BCE8143D03}" dt="2025-11-25T13:16:56.167" v="162"/>
        <pc:sldMkLst>
          <pc:docMk/>
          <pc:sldMk cId="2666306019" sldId="256"/>
        </pc:sldMkLst>
        <pc:spChg chg="mod">
          <ac:chgData name="Annette Smith" userId="75eac1cfcc49d662" providerId="LiveId" clId="{45359DB7-0D21-4192-B806-E4BCE8143D03}" dt="2025-11-25T13:16:21.814" v="156" actId="1076"/>
          <ac:spMkLst>
            <pc:docMk/>
            <pc:sldMk cId="2666306019" sldId="256"/>
            <ac:spMk id="2" creationId="{C3FB6298-8AFD-4DAF-AA75-8BF30B5F2CE3}"/>
          </ac:spMkLst>
        </pc:spChg>
        <pc:spChg chg="mod">
          <ac:chgData name="Annette Smith" userId="75eac1cfcc49d662" providerId="LiveId" clId="{45359DB7-0D21-4192-B806-E4BCE8143D03}" dt="2025-11-25T13:16:56.158" v="160" actId="26606"/>
          <ac:spMkLst>
            <pc:docMk/>
            <pc:sldMk cId="2666306019" sldId="256"/>
            <ac:spMk id="3" creationId="{C352AF4F-53A3-B06B-FAD0-CBE96D6C794E}"/>
          </ac:spMkLst>
        </pc:spChg>
        <pc:spChg chg="add">
          <ac:chgData name="Annette Smith" userId="75eac1cfcc49d662" providerId="LiveId" clId="{45359DB7-0D21-4192-B806-E4BCE8143D03}" dt="2025-11-25T13:16:56.158" v="160" actId="26606"/>
          <ac:spMkLst>
            <pc:docMk/>
            <pc:sldMk cId="2666306019" sldId="256"/>
            <ac:spMk id="32" creationId="{D6705569-F545-4F47-A260-A9202826EA20}"/>
          </ac:spMkLst>
        </pc:spChg>
        <pc:picChg chg="mod">
          <ac:chgData name="Annette Smith" userId="75eac1cfcc49d662" providerId="LiveId" clId="{45359DB7-0D21-4192-B806-E4BCE8143D03}" dt="2025-11-25T13:16:45.034" v="159" actId="1076"/>
          <ac:picMkLst>
            <pc:docMk/>
            <pc:sldMk cId="2666306019" sldId="256"/>
            <ac:picMk id="4" creationId="{D0C3845C-AFDD-C75B-7320-1D6CAC363CA4}"/>
          </ac:picMkLst>
        </pc:picChg>
      </pc:sldChg>
      <pc:sldChg chg="delSp modSp mod modTransition setBg modAnim delDesignElem">
        <pc:chgData name="Annette Smith" userId="75eac1cfcc49d662" providerId="LiveId" clId="{45359DB7-0D21-4192-B806-E4BCE8143D03}" dt="2025-11-25T13:19:04.798" v="170"/>
        <pc:sldMkLst>
          <pc:docMk/>
          <pc:sldMk cId="291113288" sldId="257"/>
        </pc:sldMkLst>
        <pc:spChg chg="mod">
          <ac:chgData name="Annette Smith" userId="75eac1cfcc49d662" providerId="LiveId" clId="{45359DB7-0D21-4192-B806-E4BCE8143D03}" dt="2025-11-25T13:14:39.177" v="148" actId="27636"/>
          <ac:spMkLst>
            <pc:docMk/>
            <pc:sldMk cId="291113288" sldId="257"/>
            <ac:spMk id="2" creationId="{310D5E4B-A149-FA05-5C09-99CA32180BCE}"/>
          </ac:spMkLst>
        </pc:spChg>
      </pc:sldChg>
      <pc:sldChg chg="delSp modTransition setBg delDesignElem">
        <pc:chgData name="Annette Smith" userId="75eac1cfcc49d662" providerId="LiveId" clId="{45359DB7-0D21-4192-B806-E4BCE8143D03}" dt="2025-11-25T14:29:48.611" v="954"/>
        <pc:sldMkLst>
          <pc:docMk/>
          <pc:sldMk cId="707289894" sldId="258"/>
        </pc:sldMkLst>
      </pc:sldChg>
      <pc:sldChg chg="addSp delSp modSp mod modTransition setBg delDesignElem">
        <pc:chgData name="Annette Smith" userId="75eac1cfcc49d662" providerId="LiveId" clId="{45359DB7-0D21-4192-B806-E4BCE8143D03}" dt="2025-11-25T14:29:55.791" v="955"/>
        <pc:sldMkLst>
          <pc:docMk/>
          <pc:sldMk cId="788599478" sldId="259"/>
        </pc:sldMkLst>
        <pc:spChg chg="add mod">
          <ac:chgData name="Annette Smith" userId="75eac1cfcc49d662" providerId="LiveId" clId="{45359DB7-0D21-4192-B806-E4BCE8143D03}" dt="2025-11-25T13:07:18.069" v="122" actId="14100"/>
          <ac:spMkLst>
            <pc:docMk/>
            <pc:sldMk cId="788599478" sldId="259"/>
            <ac:spMk id="21" creationId="{460D0DEA-0CFC-F18E-E4BB-1DDD580B2B4E}"/>
          </ac:spMkLst>
        </pc:spChg>
        <pc:picChg chg="mod">
          <ac:chgData name="Annette Smith" userId="75eac1cfcc49d662" providerId="LiveId" clId="{45359DB7-0D21-4192-B806-E4BCE8143D03}" dt="2025-11-25T13:08:07.022" v="128" actId="1076"/>
          <ac:picMkLst>
            <pc:docMk/>
            <pc:sldMk cId="788599478" sldId="259"/>
            <ac:picMk id="5" creationId="{C8013498-6E9E-D2CA-424C-0F968E3F9AE3}"/>
          </ac:picMkLst>
        </pc:picChg>
        <pc:picChg chg="mod">
          <ac:chgData name="Annette Smith" userId="75eac1cfcc49d662" providerId="LiveId" clId="{45359DB7-0D21-4192-B806-E4BCE8143D03}" dt="2025-11-25T13:08:03.126" v="127" actId="1076"/>
          <ac:picMkLst>
            <pc:docMk/>
            <pc:sldMk cId="788599478" sldId="259"/>
            <ac:picMk id="12" creationId="{446EBB9A-9809-AA07-3B1B-0992CA1E927D}"/>
          </ac:picMkLst>
        </pc:picChg>
        <pc:picChg chg="add mod">
          <ac:chgData name="Annette Smith" userId="75eac1cfcc49d662" providerId="LiveId" clId="{45359DB7-0D21-4192-B806-E4BCE8143D03}" dt="2025-11-25T13:08:27.218" v="132" actId="14100"/>
          <ac:picMkLst>
            <pc:docMk/>
            <pc:sldMk cId="788599478" sldId="259"/>
            <ac:picMk id="20" creationId="{463CB602-690E-B887-EDEF-861BCA01C42E}"/>
          </ac:picMkLst>
        </pc:picChg>
      </pc:sldChg>
      <pc:sldChg chg="addSp delSp modSp mod modTransition setBg delDesignElem">
        <pc:chgData name="Annette Smith" userId="75eac1cfcc49d662" providerId="LiveId" clId="{45359DB7-0D21-4192-B806-E4BCE8143D03}" dt="2025-11-25T14:30:15.497" v="957"/>
        <pc:sldMkLst>
          <pc:docMk/>
          <pc:sldMk cId="706231212" sldId="260"/>
        </pc:sldMkLst>
        <pc:spChg chg="add mod">
          <ac:chgData name="Annette Smith" userId="75eac1cfcc49d662" providerId="LiveId" clId="{45359DB7-0D21-4192-B806-E4BCE8143D03}" dt="2025-11-25T13:24:03.144" v="199" actId="26606"/>
          <ac:spMkLst>
            <pc:docMk/>
            <pc:sldMk cId="706231212" sldId="260"/>
            <ac:spMk id="12" creationId="{866E9BF8-BC1F-3B64-B001-2E40670059CA}"/>
          </ac:spMkLst>
        </pc:spChg>
        <pc:spChg chg="add mod">
          <ac:chgData name="Annette Smith" userId="75eac1cfcc49d662" providerId="LiveId" clId="{45359DB7-0D21-4192-B806-E4BCE8143D03}" dt="2025-11-25T13:24:03.144" v="199" actId="26606"/>
          <ac:spMkLst>
            <pc:docMk/>
            <pc:sldMk cId="706231212" sldId="260"/>
            <ac:spMk id="20" creationId="{FF971A2F-9063-0188-8410-E905367723B9}"/>
          </ac:spMkLst>
        </pc:spChg>
        <pc:spChg chg="add mod">
          <ac:chgData name="Annette Smith" userId="75eac1cfcc49d662" providerId="LiveId" clId="{45359DB7-0D21-4192-B806-E4BCE8143D03}" dt="2025-11-25T14:19:48.764" v="586" actId="20577"/>
          <ac:spMkLst>
            <pc:docMk/>
            <pc:sldMk cId="706231212" sldId="260"/>
            <ac:spMk id="22" creationId="{23745FC2-5262-C540-94B6-81CBCD5B5A24}"/>
          </ac:spMkLst>
        </pc:spChg>
        <pc:spChg chg="add">
          <ac:chgData name="Annette Smith" userId="75eac1cfcc49d662" providerId="LiveId" clId="{45359DB7-0D21-4192-B806-E4BCE8143D03}" dt="2025-11-25T13:24:03.144" v="199" actId="26606"/>
          <ac:spMkLst>
            <pc:docMk/>
            <pc:sldMk cId="706231212" sldId="260"/>
            <ac:spMk id="25" creationId="{E87F6C97-D6CE-253A-7C0D-3F0752C8D53F}"/>
          </ac:spMkLst>
        </pc:spChg>
        <pc:picChg chg="add mod">
          <ac:chgData name="Annette Smith" userId="75eac1cfcc49d662" providerId="LiveId" clId="{45359DB7-0D21-4192-B806-E4BCE8143D03}" dt="2025-11-25T13:24:03.144" v="199" actId="26606"/>
          <ac:picMkLst>
            <pc:docMk/>
            <pc:sldMk cId="706231212" sldId="260"/>
            <ac:picMk id="19" creationId="{16E41D15-94C9-86EC-45C0-34A3E05A93AA}"/>
          </ac:picMkLst>
        </pc:picChg>
      </pc:sldChg>
      <pc:sldChg chg="delSp modSp mod modTransition setBg delDesignElem">
        <pc:chgData name="Annette Smith" userId="75eac1cfcc49d662" providerId="LiveId" clId="{45359DB7-0D21-4192-B806-E4BCE8143D03}" dt="2025-11-25T14:30:04.112" v="956"/>
        <pc:sldMkLst>
          <pc:docMk/>
          <pc:sldMk cId="2627816550" sldId="261"/>
        </pc:sldMkLst>
        <pc:spChg chg="mod">
          <ac:chgData name="Annette Smith" userId="75eac1cfcc49d662" providerId="LiveId" clId="{45359DB7-0D21-4192-B806-E4BCE8143D03}" dt="2025-11-25T12:55:07.122" v="90" actId="5793"/>
          <ac:spMkLst>
            <pc:docMk/>
            <pc:sldMk cId="2627816550" sldId="261"/>
            <ac:spMk id="2" creationId="{52E80675-6FEF-9034-A310-2A3F3A5985FD}"/>
          </ac:spMkLst>
        </pc:spChg>
      </pc:sldChg>
      <pc:sldChg chg="addSp delSp modSp new mod modTransition setBg">
        <pc:chgData name="Annette Smith" userId="75eac1cfcc49d662" providerId="LiveId" clId="{45359DB7-0D21-4192-B806-E4BCE8143D03}" dt="2025-11-25T14:30:21.795" v="958"/>
        <pc:sldMkLst>
          <pc:docMk/>
          <pc:sldMk cId="370817962" sldId="262"/>
        </pc:sldMkLst>
        <pc:spChg chg="mod ord">
          <ac:chgData name="Annette Smith" userId="75eac1cfcc49d662" providerId="LiveId" clId="{45359DB7-0D21-4192-B806-E4BCE8143D03}" dt="2025-11-25T14:22:05.732" v="602" actId="26606"/>
          <ac:spMkLst>
            <pc:docMk/>
            <pc:sldMk cId="370817962" sldId="262"/>
            <ac:spMk id="2" creationId="{2F4DE6C8-BA05-3AD3-A0DE-8644EA11DEA7}"/>
          </ac:spMkLst>
        </pc:spChg>
        <pc:spChg chg="add">
          <ac:chgData name="Annette Smith" userId="75eac1cfcc49d662" providerId="LiveId" clId="{45359DB7-0D21-4192-B806-E4BCE8143D03}" dt="2025-11-25T14:22:05.732" v="602" actId="26606"/>
          <ac:spMkLst>
            <pc:docMk/>
            <pc:sldMk cId="370817962" sldId="262"/>
            <ac:spMk id="10" creationId="{37C89E4B-3C9F-44B9-8B86-D9E3D112D8EC}"/>
          </ac:spMkLst>
        </pc:spChg>
        <pc:picChg chg="add mod">
          <ac:chgData name="Annette Smith" userId="75eac1cfcc49d662" providerId="LiveId" clId="{45359DB7-0D21-4192-B806-E4BCE8143D03}" dt="2025-11-25T14:22:05.732" v="602" actId="26606"/>
          <ac:picMkLst>
            <pc:docMk/>
            <pc:sldMk cId="370817962" sldId="262"/>
            <ac:picMk id="5" creationId="{76FA4A8E-1AFA-A836-8746-760291231CF8}"/>
          </ac:picMkLst>
        </pc:picChg>
        <pc:cxnChg chg="add">
          <ac:chgData name="Annette Smith" userId="75eac1cfcc49d662" providerId="LiveId" clId="{45359DB7-0D21-4192-B806-E4BCE8143D03}" dt="2025-11-25T14:22:05.732" v="602" actId="26606"/>
          <ac:cxnSpMkLst>
            <pc:docMk/>
            <pc:sldMk cId="370817962" sldId="262"/>
            <ac:cxnSpMk id="12" creationId="{AA2EAA10-076F-46BD-8F0F-B9A2FB77A85C}"/>
          </ac:cxnSpMkLst>
        </pc:cxnChg>
        <pc:cxnChg chg="add">
          <ac:chgData name="Annette Smith" userId="75eac1cfcc49d662" providerId="LiveId" clId="{45359DB7-0D21-4192-B806-E4BCE8143D03}" dt="2025-11-25T14:22:05.732" v="602" actId="26606"/>
          <ac:cxnSpMkLst>
            <pc:docMk/>
            <pc:sldMk cId="370817962" sldId="262"/>
            <ac:cxnSpMk id="14" creationId="{D891E407-403B-4764-86C9-33A56D3BCAA3}"/>
          </ac:cxnSpMkLst>
        </pc:cxnChg>
      </pc:sldChg>
      <pc:sldChg chg="addSp delSp modSp new mod modTransition setBg">
        <pc:chgData name="Annette Smith" userId="75eac1cfcc49d662" providerId="LiveId" clId="{45359DB7-0D21-4192-B806-E4BCE8143D03}" dt="2025-11-25T14:35:43.441" v="1295"/>
        <pc:sldMkLst>
          <pc:docMk/>
          <pc:sldMk cId="351503589" sldId="263"/>
        </pc:sldMkLst>
        <pc:spChg chg="mod">
          <ac:chgData name="Annette Smith" userId="75eac1cfcc49d662" providerId="LiveId" clId="{45359DB7-0D21-4192-B806-E4BCE8143D03}" dt="2025-11-25T14:28:59.985" v="952" actId="26606"/>
          <ac:spMkLst>
            <pc:docMk/>
            <pc:sldMk cId="351503589" sldId="263"/>
            <ac:spMk id="2" creationId="{3EEC47F1-9EB5-0EBF-E777-F02B720EE5F3}"/>
          </ac:spMkLst>
        </pc:spChg>
        <pc:spChg chg="add">
          <ac:chgData name="Annette Smith" userId="75eac1cfcc49d662" providerId="LiveId" clId="{45359DB7-0D21-4192-B806-E4BCE8143D03}" dt="2025-11-25T14:28:59.985" v="952" actId="26606"/>
          <ac:spMkLst>
            <pc:docMk/>
            <pc:sldMk cId="351503589" sldId="263"/>
            <ac:spMk id="20" creationId="{2659FDB4-FCBE-4A89-B46D-43D4FA54464D}"/>
          </ac:spMkLst>
        </pc:spChg>
        <pc:graphicFrameChg chg="add mod modGraphic">
          <ac:chgData name="Annette Smith" userId="75eac1cfcc49d662" providerId="LiveId" clId="{45359DB7-0D21-4192-B806-E4BCE8143D03}" dt="2025-11-25T14:28:59.985" v="952" actId="26606"/>
          <ac:graphicFrameMkLst>
            <pc:docMk/>
            <pc:sldMk cId="351503589" sldId="263"/>
            <ac:graphicFrameMk id="5" creationId="{04D8F445-7262-279C-E8D5-396A3901819D}"/>
          </ac:graphicFrameMkLst>
        </pc:graphicFrameChg>
        <pc:cxnChg chg="add">
          <ac:chgData name="Annette Smith" userId="75eac1cfcc49d662" providerId="LiveId" clId="{45359DB7-0D21-4192-B806-E4BCE8143D03}" dt="2025-11-25T14:28:59.985" v="952" actId="26606"/>
          <ac:cxnSpMkLst>
            <pc:docMk/>
            <pc:sldMk cId="351503589" sldId="263"/>
            <ac:cxnSpMk id="22" creationId="{C8F51B3F-8331-4E4A-AE96-D47B1006EEAD}"/>
          </ac:cxnSpMkLst>
        </pc:cxnChg>
      </pc:sldChg>
      <pc:sldChg chg="addSp delSp modSp new mod modTransition setBg">
        <pc:chgData name="Annette Smith" userId="75eac1cfcc49d662" providerId="LiveId" clId="{45359DB7-0D21-4192-B806-E4BCE8143D03}" dt="2025-11-25T14:36:02.505" v="1296"/>
        <pc:sldMkLst>
          <pc:docMk/>
          <pc:sldMk cId="2900225583" sldId="264"/>
        </pc:sldMkLst>
        <pc:spChg chg="mod">
          <ac:chgData name="Annette Smith" userId="75eac1cfcc49d662" providerId="LiveId" clId="{45359DB7-0D21-4192-B806-E4BCE8143D03}" dt="2025-11-25T14:35:33.243" v="1294" actId="26606"/>
          <ac:spMkLst>
            <pc:docMk/>
            <pc:sldMk cId="2900225583" sldId="264"/>
            <ac:spMk id="2" creationId="{A0FF053C-6C27-15B4-9633-837ECD57870F}"/>
          </ac:spMkLst>
        </pc:spChg>
        <pc:spChg chg="add">
          <ac:chgData name="Annette Smith" userId="75eac1cfcc49d662" providerId="LiveId" clId="{45359DB7-0D21-4192-B806-E4BCE8143D03}" dt="2025-11-25T14:35:33.243" v="1294" actId="26606"/>
          <ac:spMkLst>
            <pc:docMk/>
            <pc:sldMk cId="2900225583" sldId="264"/>
            <ac:spMk id="9" creationId="{BACC6370-2D7E-4714-9D71-7542949D7D5D}"/>
          </ac:spMkLst>
        </pc:spChg>
        <pc:spChg chg="add">
          <ac:chgData name="Annette Smith" userId="75eac1cfcc49d662" providerId="LiveId" clId="{45359DB7-0D21-4192-B806-E4BCE8143D03}" dt="2025-11-25T14:35:33.243" v="1294" actId="26606"/>
          <ac:spMkLst>
            <pc:docMk/>
            <pc:sldMk cId="2900225583" sldId="264"/>
            <ac:spMk id="11" creationId="{F68B3F68-107C-434F-AA38-110D5EA91B85}"/>
          </ac:spMkLst>
        </pc:spChg>
        <pc:spChg chg="add">
          <ac:chgData name="Annette Smith" userId="75eac1cfcc49d662" providerId="LiveId" clId="{45359DB7-0D21-4192-B806-E4BCE8143D03}" dt="2025-11-25T14:35:33.243" v="1294" actId="26606"/>
          <ac:spMkLst>
            <pc:docMk/>
            <pc:sldMk cId="2900225583" sldId="264"/>
            <ac:spMk id="13" creationId="{AAD0DBB9-1A4B-4391-81D4-CB19F9AB918A}"/>
          </ac:spMkLst>
        </pc:spChg>
        <pc:spChg chg="add">
          <ac:chgData name="Annette Smith" userId="75eac1cfcc49d662" providerId="LiveId" clId="{45359DB7-0D21-4192-B806-E4BCE8143D03}" dt="2025-11-25T14:35:33.243" v="1294" actId="26606"/>
          <ac:spMkLst>
            <pc:docMk/>
            <pc:sldMk cId="2900225583" sldId="264"/>
            <ac:spMk id="15" creationId="{063BBA22-50EA-4C4D-BE05-F1CE4E63AA56}"/>
          </ac:spMkLst>
        </pc:spChg>
        <pc:graphicFrameChg chg="add">
          <ac:chgData name="Annette Smith" userId="75eac1cfcc49d662" providerId="LiveId" clId="{45359DB7-0D21-4192-B806-E4BCE8143D03}" dt="2025-11-25T14:35:33.243" v="1294" actId="26606"/>
          <ac:graphicFrameMkLst>
            <pc:docMk/>
            <pc:sldMk cId="2900225583" sldId="264"/>
            <ac:graphicFrameMk id="5" creationId="{B278AB40-7369-7F09-6EEF-B237EC4704AE}"/>
          </ac:graphicFrameMkLst>
        </pc:graphicFrameChg>
      </pc:sldChg>
      <pc:sldChg chg="addSp delSp modSp new mod setBg">
        <pc:chgData name="Annette Smith" userId="75eac1cfcc49d662" providerId="LiveId" clId="{45359DB7-0D21-4192-B806-E4BCE8143D03}" dt="2025-11-25T14:41:23.273" v="1662" actId="20577"/>
        <pc:sldMkLst>
          <pc:docMk/>
          <pc:sldMk cId="2473862601" sldId="265"/>
        </pc:sldMkLst>
        <pc:spChg chg="mod">
          <ac:chgData name="Annette Smith" userId="75eac1cfcc49d662" providerId="LiveId" clId="{45359DB7-0D21-4192-B806-E4BCE8143D03}" dt="2025-11-25T14:36:57.529" v="1319" actId="26606"/>
          <ac:spMkLst>
            <pc:docMk/>
            <pc:sldMk cId="2473862601" sldId="265"/>
            <ac:spMk id="2" creationId="{07F4F6A3-0F71-CE1D-B94D-589303DA89B8}"/>
          </ac:spMkLst>
        </pc:spChg>
        <pc:spChg chg="add mod">
          <ac:chgData name="Annette Smith" userId="75eac1cfcc49d662" providerId="LiveId" clId="{45359DB7-0D21-4192-B806-E4BCE8143D03}" dt="2025-11-25T14:41:23.273" v="1662" actId="20577"/>
          <ac:spMkLst>
            <pc:docMk/>
            <pc:sldMk cId="2473862601" sldId="265"/>
            <ac:spMk id="4" creationId="{BC3A5A24-CA02-3E6B-4343-067DED576108}"/>
          </ac:spMkLst>
        </pc:spChg>
        <pc:spChg chg="add">
          <ac:chgData name="Annette Smith" userId="75eac1cfcc49d662" providerId="LiveId" clId="{45359DB7-0D21-4192-B806-E4BCE8143D03}" dt="2025-11-25T14:36:57.529" v="1319" actId="26606"/>
          <ac:spMkLst>
            <pc:docMk/>
            <pc:sldMk cId="2473862601" sldId="265"/>
            <ac:spMk id="9" creationId="{9203DE33-2CD4-4CA8-9AF3-37C3B65133B0}"/>
          </ac:spMkLst>
        </pc:spChg>
        <pc:spChg chg="add">
          <ac:chgData name="Annette Smith" userId="75eac1cfcc49d662" providerId="LiveId" clId="{45359DB7-0D21-4192-B806-E4BCE8143D03}" dt="2025-11-25T14:36:57.529" v="1319" actId="26606"/>
          <ac:spMkLst>
            <pc:docMk/>
            <pc:sldMk cId="2473862601" sldId="265"/>
            <ac:spMk id="11" creationId="{0AF57B88-1D4C-41FA-A761-EC1DD10C35CB}"/>
          </ac:spMkLst>
        </pc:spChg>
        <pc:spChg chg="add">
          <ac:chgData name="Annette Smith" userId="75eac1cfcc49d662" providerId="LiveId" clId="{45359DB7-0D21-4192-B806-E4BCE8143D03}" dt="2025-11-25T14:36:57.529" v="1319" actId="26606"/>
          <ac:spMkLst>
            <pc:docMk/>
            <pc:sldMk cId="2473862601" sldId="265"/>
            <ac:spMk id="13" creationId="{D2548F45-5164-4ABB-8212-7F293FDED8D4}"/>
          </ac:spMkLst>
        </pc:spChg>
        <pc:spChg chg="add">
          <ac:chgData name="Annette Smith" userId="75eac1cfcc49d662" providerId="LiveId" clId="{45359DB7-0D21-4192-B806-E4BCE8143D03}" dt="2025-11-25T14:36:57.529" v="1319" actId="26606"/>
          <ac:spMkLst>
            <pc:docMk/>
            <pc:sldMk cId="2473862601" sldId="265"/>
            <ac:spMk id="15" creationId="{5E81CCFB-7BEF-4186-86FB-D09450B4D02D}"/>
          </ac:spMkLst>
        </pc:spChg>
        <pc:picChg chg="add">
          <ac:chgData name="Annette Smith" userId="75eac1cfcc49d662" providerId="LiveId" clId="{45359DB7-0D21-4192-B806-E4BCE8143D03}" dt="2025-11-25T14:36:57.529" v="1319" actId="26606"/>
          <ac:picMkLst>
            <pc:docMk/>
            <pc:sldMk cId="2473862601" sldId="265"/>
            <ac:picMk id="5" creationId="{06F90B0F-95B4-03B6-6803-C45750DE93F1}"/>
          </ac:picMkLst>
        </pc:picChg>
      </pc:sldChg>
      <pc:sldChg chg="addSp delSp modSp new mod addAnim">
        <pc:chgData name="Annette Smith" userId="75eac1cfcc49d662" providerId="LiveId" clId="{45359DB7-0D21-4192-B806-E4BCE8143D03}" dt="2025-11-28T15:36:23.404" v="2227" actId="20577"/>
        <pc:sldMkLst>
          <pc:docMk/>
          <pc:sldMk cId="3187248277" sldId="266"/>
        </pc:sldMkLst>
        <pc:spChg chg="mod">
          <ac:chgData name="Annette Smith" userId="75eac1cfcc49d662" providerId="LiveId" clId="{45359DB7-0D21-4192-B806-E4BCE8143D03}" dt="2025-11-28T15:30:44.036" v="1739" actId="26606"/>
          <ac:spMkLst>
            <pc:docMk/>
            <pc:sldMk cId="3187248277" sldId="266"/>
            <ac:spMk id="2" creationId="{CD22B259-928B-72CE-4D2A-67152F59FA91}"/>
          </ac:spMkLst>
        </pc:spChg>
        <pc:spChg chg="add mod">
          <ac:chgData name="Annette Smith" userId="75eac1cfcc49d662" providerId="LiveId" clId="{45359DB7-0D21-4192-B806-E4BCE8143D03}" dt="2025-11-28T15:36:23.404" v="2227" actId="20577"/>
          <ac:spMkLst>
            <pc:docMk/>
            <pc:sldMk cId="3187248277" sldId="266"/>
            <ac:spMk id="3" creationId="{3E93796B-9B9F-D654-5EC6-8CAA01CD5665}"/>
          </ac:spMkLst>
        </pc:spChg>
        <pc:spChg chg="del">
          <ac:chgData name="Annette Smith" userId="75eac1cfcc49d662" providerId="LiveId" clId="{45359DB7-0D21-4192-B806-E4BCE8143D03}" dt="2025-11-28T15:30:44.036" v="1739" actId="26606"/>
          <ac:spMkLst>
            <pc:docMk/>
            <pc:sldMk cId="3187248277" sldId="266"/>
            <ac:spMk id="10" creationId="{9B7AD9F6-8CE7-4299-8FC6-328F4DCD3FF9}"/>
          </ac:spMkLst>
        </pc:spChg>
        <pc:spChg chg="del">
          <ac:chgData name="Annette Smith" userId="75eac1cfcc49d662" providerId="LiveId" clId="{45359DB7-0D21-4192-B806-E4BCE8143D03}" dt="2025-11-28T15:30:44.036" v="1739" actId="26606"/>
          <ac:spMkLst>
            <pc:docMk/>
            <pc:sldMk cId="3187248277" sldId="266"/>
            <ac:spMk id="12" creationId="{F49775AF-8896-43EE-92C6-83497D6DC56F}"/>
          </ac:spMkLst>
        </pc:spChg>
        <pc:spChg chg="add">
          <ac:chgData name="Annette Smith" userId="75eac1cfcc49d662" providerId="LiveId" clId="{45359DB7-0D21-4192-B806-E4BCE8143D03}" dt="2025-11-28T15:30:44.036" v="1739" actId="26606"/>
          <ac:spMkLst>
            <pc:docMk/>
            <pc:sldMk cId="3187248277" sldId="266"/>
            <ac:spMk id="17" creationId="{B9651FA3-B4A1-4E98-9B71-4CF82087794D}"/>
          </ac:spMkLst>
        </pc:spChg>
        <pc:spChg chg="add">
          <ac:chgData name="Annette Smith" userId="75eac1cfcc49d662" providerId="LiveId" clId="{45359DB7-0D21-4192-B806-E4BCE8143D03}" dt="2025-11-28T15:30:44.036" v="1739" actId="26606"/>
          <ac:spMkLst>
            <pc:docMk/>
            <pc:sldMk cId="3187248277" sldId="266"/>
            <ac:spMk id="21" creationId="{D2929CB1-0E3C-4B2D-ADC5-0154FB33BA44}"/>
          </ac:spMkLst>
        </pc:spChg>
        <pc:spChg chg="add">
          <ac:chgData name="Annette Smith" userId="75eac1cfcc49d662" providerId="LiveId" clId="{45359DB7-0D21-4192-B806-E4BCE8143D03}" dt="2025-11-28T15:30:44.036" v="1739" actId="26606"/>
          <ac:spMkLst>
            <pc:docMk/>
            <pc:sldMk cId="3187248277" sldId="266"/>
            <ac:spMk id="23" creationId="{658970D8-8D1D-4B5C-894B-E871CC86543D}"/>
          </ac:spMkLst>
        </pc:spChg>
        <pc:spChg chg="add">
          <ac:chgData name="Annette Smith" userId="75eac1cfcc49d662" providerId="LiveId" clId="{45359DB7-0D21-4192-B806-E4BCE8143D03}" dt="2025-11-28T15:30:44.036" v="1739" actId="26606"/>
          <ac:spMkLst>
            <pc:docMk/>
            <pc:sldMk cId="3187248277" sldId="266"/>
            <ac:spMk id="25" creationId="{03C2051E-A88D-48E5-BACF-AAED17892722}"/>
          </ac:spMkLst>
        </pc:spChg>
        <pc:spChg chg="add">
          <ac:chgData name="Annette Smith" userId="75eac1cfcc49d662" providerId="LiveId" clId="{45359DB7-0D21-4192-B806-E4BCE8143D03}" dt="2025-11-28T15:30:44.036" v="1739" actId="26606"/>
          <ac:spMkLst>
            <pc:docMk/>
            <pc:sldMk cId="3187248277" sldId="266"/>
            <ac:spMk id="27" creationId="{5F2F0C84-BE8C-4DC2-A6D3-30349A801D5C}"/>
          </ac:spMkLst>
        </pc:spChg>
        <pc:spChg chg="add">
          <ac:chgData name="Annette Smith" userId="75eac1cfcc49d662" providerId="LiveId" clId="{45359DB7-0D21-4192-B806-E4BCE8143D03}" dt="2025-11-28T15:30:44.036" v="1739" actId="26606"/>
          <ac:spMkLst>
            <pc:docMk/>
            <pc:sldMk cId="3187248277" sldId="266"/>
            <ac:spMk id="29" creationId="{7821A508-2985-4905-874A-527429BAABFA}"/>
          </ac:spMkLst>
        </pc:spChg>
      </pc:sldChg>
      <pc:sldChg chg="addSp delSp modSp new mod">
        <pc:chgData name="Annette Smith" userId="75eac1cfcc49d662" providerId="LiveId" clId="{45359DB7-0D21-4192-B806-E4BCE8143D03}" dt="2025-11-28T15:52:09.439" v="2527" actId="255"/>
        <pc:sldMkLst>
          <pc:docMk/>
          <pc:sldMk cId="1699930312" sldId="267"/>
        </pc:sldMkLst>
        <pc:spChg chg="mod">
          <ac:chgData name="Annette Smith" userId="75eac1cfcc49d662" providerId="LiveId" clId="{45359DB7-0D21-4192-B806-E4BCE8143D03}" dt="2025-11-28T15:51:53.480" v="2526" actId="26606"/>
          <ac:spMkLst>
            <pc:docMk/>
            <pc:sldMk cId="1699930312" sldId="267"/>
            <ac:spMk id="2" creationId="{DDDCAFFD-BC1A-9925-E667-4F1AC6A2FE45}"/>
          </ac:spMkLst>
        </pc:spChg>
        <pc:spChg chg="del">
          <ac:chgData name="Annette Smith" userId="75eac1cfcc49d662" providerId="LiveId" clId="{45359DB7-0D21-4192-B806-E4BCE8143D03}" dt="2025-11-27T15:26:57.016" v="1665" actId="931"/>
          <ac:spMkLst>
            <pc:docMk/>
            <pc:sldMk cId="1699930312" sldId="267"/>
            <ac:spMk id="3" creationId="{2A9EA38D-8BEE-208E-C48E-7B957CDF7B02}"/>
          </ac:spMkLst>
        </pc:spChg>
        <pc:spChg chg="del">
          <ac:chgData name="Annette Smith" userId="75eac1cfcc49d662" providerId="LiveId" clId="{45359DB7-0D21-4192-B806-E4BCE8143D03}" dt="2025-11-28T15:50:18.551" v="2432" actId="26606"/>
          <ac:spMkLst>
            <pc:docMk/>
            <pc:sldMk cId="1699930312" sldId="267"/>
            <ac:spMk id="10" creationId="{D4771268-CB57-404A-9271-370EB28F6090}"/>
          </ac:spMkLst>
        </pc:spChg>
        <pc:spChg chg="add mod">
          <ac:chgData name="Annette Smith" userId="75eac1cfcc49d662" providerId="LiveId" clId="{45359DB7-0D21-4192-B806-E4BCE8143D03}" dt="2025-11-28T15:52:09.439" v="2527" actId="255"/>
          <ac:spMkLst>
            <pc:docMk/>
            <pc:sldMk cId="1699930312" sldId="267"/>
            <ac:spMk id="14" creationId="{3B7A46AA-A44F-E0E4-F2C9-0AC91E9E3C96}"/>
          </ac:spMkLst>
        </pc:spChg>
        <pc:spChg chg="add del">
          <ac:chgData name="Annette Smith" userId="75eac1cfcc49d662" providerId="LiveId" clId="{45359DB7-0D21-4192-B806-E4BCE8143D03}" dt="2025-11-28T15:51:53.480" v="2526" actId="26606"/>
          <ac:spMkLst>
            <pc:docMk/>
            <pc:sldMk cId="1699930312" sldId="267"/>
            <ac:spMk id="17" creationId="{F13C74B1-5B17-4795-BED0-7140497B445A}"/>
          </ac:spMkLst>
        </pc:spChg>
        <pc:spChg chg="add del">
          <ac:chgData name="Annette Smith" userId="75eac1cfcc49d662" providerId="LiveId" clId="{45359DB7-0D21-4192-B806-E4BCE8143D03}" dt="2025-11-28T15:51:53.480" v="2526" actId="26606"/>
          <ac:spMkLst>
            <pc:docMk/>
            <pc:sldMk cId="1699930312" sldId="267"/>
            <ac:spMk id="19" creationId="{D4974D33-8DC5-464E-8C6D-BE58F0669C17}"/>
          </ac:spMkLst>
        </pc:spChg>
        <pc:spChg chg="add">
          <ac:chgData name="Annette Smith" userId="75eac1cfcc49d662" providerId="LiveId" clId="{45359DB7-0D21-4192-B806-E4BCE8143D03}" dt="2025-11-28T15:51:53.480" v="2526" actId="26606"/>
          <ac:spMkLst>
            <pc:docMk/>
            <pc:sldMk cId="1699930312" sldId="267"/>
            <ac:spMk id="24" creationId="{C3420C89-0B09-4632-A4AF-3971D08BF7A8}"/>
          </ac:spMkLst>
        </pc:spChg>
        <pc:spChg chg="add">
          <ac:chgData name="Annette Smith" userId="75eac1cfcc49d662" providerId="LiveId" clId="{45359DB7-0D21-4192-B806-E4BCE8143D03}" dt="2025-11-28T15:51:53.480" v="2526" actId="26606"/>
          <ac:spMkLst>
            <pc:docMk/>
            <pc:sldMk cId="1699930312" sldId="267"/>
            <ac:spMk id="26" creationId="{4E5CBA61-BF74-40B4-A3A8-366BBA626CCF}"/>
          </ac:spMkLst>
        </pc:spChg>
        <pc:grpChg chg="add">
          <ac:chgData name="Annette Smith" userId="75eac1cfcc49d662" providerId="LiveId" clId="{45359DB7-0D21-4192-B806-E4BCE8143D03}" dt="2025-11-28T15:51:53.480" v="2526" actId="26606"/>
          <ac:grpSpMkLst>
            <pc:docMk/>
            <pc:sldMk cId="1699930312" sldId="267"/>
            <ac:grpSpMk id="28" creationId="{AC27E70C-5470-4262-B9CE-AE52C51CF4C1}"/>
          </ac:grpSpMkLst>
        </pc:grpChg>
        <pc:grpChg chg="add">
          <ac:chgData name="Annette Smith" userId="75eac1cfcc49d662" providerId="LiveId" clId="{45359DB7-0D21-4192-B806-E4BCE8143D03}" dt="2025-11-28T15:51:53.480" v="2526" actId="26606"/>
          <ac:grpSpMkLst>
            <pc:docMk/>
            <pc:sldMk cId="1699930312" sldId="267"/>
            <ac:grpSpMk id="32" creationId="{E27AF472-EAE3-4572-AB69-B92BD10DBC6D}"/>
          </ac:grpSpMkLst>
        </pc:grpChg>
        <pc:picChg chg="add mod ord">
          <ac:chgData name="Annette Smith" userId="75eac1cfcc49d662" providerId="LiveId" clId="{45359DB7-0D21-4192-B806-E4BCE8143D03}" dt="2025-11-28T15:51:53.480" v="2526" actId="26606"/>
          <ac:picMkLst>
            <pc:docMk/>
            <pc:sldMk cId="1699930312" sldId="267"/>
            <ac:picMk id="5" creationId="{EDC6919A-2DF5-9921-FAC3-60AD3C4DCAA9}"/>
          </ac:picMkLst>
        </pc:picChg>
      </pc:sldChg>
      <pc:sldChg chg="addSp delSp modSp mod ord addAnim">
        <pc:chgData name="Annette Smith" userId="75eac1cfcc49d662" providerId="LiveId" clId="{45359DB7-0D21-4192-B806-E4BCE8143D03}" dt="2025-11-28T15:49:33.605" v="2431" actId="14100"/>
        <pc:sldMkLst>
          <pc:docMk/>
          <pc:sldMk cId="1612471578" sldId="268"/>
        </pc:sldMkLst>
        <pc:spChg chg="mod">
          <ac:chgData name="Annette Smith" userId="75eac1cfcc49d662" providerId="LiveId" clId="{45359DB7-0D21-4192-B806-E4BCE8143D03}" dt="2025-11-28T15:49:33.605" v="2431" actId="14100"/>
          <ac:spMkLst>
            <pc:docMk/>
            <pc:sldMk cId="1612471578" sldId="268"/>
            <ac:spMk id="2" creationId="{DF2E8C31-291A-E918-4B65-2734CB963076}"/>
          </ac:spMkLst>
        </pc:spChg>
        <pc:spChg chg="del">
          <ac:chgData name="Annette Smith" userId="75eac1cfcc49d662" providerId="LiveId" clId="{45359DB7-0D21-4192-B806-E4BCE8143D03}" dt="2025-11-28T15:49:02.588" v="2428" actId="26606"/>
          <ac:spMkLst>
            <pc:docMk/>
            <pc:sldMk cId="1612471578" sldId="268"/>
            <ac:spMk id="9" creationId="{8870DEF6-46A2-D4F8-8BE6-91165D93ECC4}"/>
          </ac:spMkLst>
        </pc:spChg>
        <pc:spChg chg="add">
          <ac:chgData name="Annette Smith" userId="75eac1cfcc49d662" providerId="LiveId" clId="{45359DB7-0D21-4192-B806-E4BCE8143D03}" dt="2025-11-28T15:49:02.588" v="2428" actId="26606"/>
          <ac:spMkLst>
            <pc:docMk/>
            <pc:sldMk cId="1612471578" sldId="268"/>
            <ac:spMk id="16" creationId="{B9651FA3-B4A1-4E98-9B71-4CF82087794D}"/>
          </ac:spMkLst>
        </pc:spChg>
        <pc:spChg chg="add">
          <ac:chgData name="Annette Smith" userId="75eac1cfcc49d662" providerId="LiveId" clId="{45359DB7-0D21-4192-B806-E4BCE8143D03}" dt="2025-11-28T15:49:02.588" v="2428" actId="26606"/>
          <ac:spMkLst>
            <pc:docMk/>
            <pc:sldMk cId="1612471578" sldId="268"/>
            <ac:spMk id="18" creationId="{F227E5B6-9132-43CA-B503-37A18562ADF2}"/>
          </ac:spMkLst>
        </pc:spChg>
        <pc:spChg chg="add">
          <ac:chgData name="Annette Smith" userId="75eac1cfcc49d662" providerId="LiveId" clId="{45359DB7-0D21-4192-B806-E4BCE8143D03}" dt="2025-11-28T15:49:02.588" v="2428" actId="26606"/>
          <ac:spMkLst>
            <pc:docMk/>
            <pc:sldMk cId="1612471578" sldId="268"/>
            <ac:spMk id="20" creationId="{D2929CB1-0E3C-4B2D-ADC5-0154FB33BA44}"/>
          </ac:spMkLst>
        </pc:spChg>
        <pc:spChg chg="add">
          <ac:chgData name="Annette Smith" userId="75eac1cfcc49d662" providerId="LiveId" clId="{45359DB7-0D21-4192-B806-E4BCE8143D03}" dt="2025-11-28T15:49:02.588" v="2428" actId="26606"/>
          <ac:spMkLst>
            <pc:docMk/>
            <pc:sldMk cId="1612471578" sldId="268"/>
            <ac:spMk id="22" creationId="{658970D8-8D1D-4B5C-894B-E871CC86543D}"/>
          </ac:spMkLst>
        </pc:spChg>
        <pc:spChg chg="add">
          <ac:chgData name="Annette Smith" userId="75eac1cfcc49d662" providerId="LiveId" clId="{45359DB7-0D21-4192-B806-E4BCE8143D03}" dt="2025-11-28T15:49:02.588" v="2428" actId="26606"/>
          <ac:spMkLst>
            <pc:docMk/>
            <pc:sldMk cId="1612471578" sldId="268"/>
            <ac:spMk id="24" creationId="{03C2051E-A88D-48E5-BACF-AAED17892722}"/>
          </ac:spMkLst>
        </pc:spChg>
        <pc:spChg chg="add">
          <ac:chgData name="Annette Smith" userId="75eac1cfcc49d662" providerId="LiveId" clId="{45359DB7-0D21-4192-B806-E4BCE8143D03}" dt="2025-11-28T15:49:02.588" v="2428" actId="26606"/>
          <ac:spMkLst>
            <pc:docMk/>
            <pc:sldMk cId="1612471578" sldId="268"/>
            <ac:spMk id="26" creationId="{5F2F0C84-BE8C-4DC2-A6D3-30349A801D5C}"/>
          </ac:spMkLst>
        </pc:spChg>
        <pc:spChg chg="add">
          <ac:chgData name="Annette Smith" userId="75eac1cfcc49d662" providerId="LiveId" clId="{45359DB7-0D21-4192-B806-E4BCE8143D03}" dt="2025-11-28T15:49:02.588" v="2428" actId="26606"/>
          <ac:spMkLst>
            <pc:docMk/>
            <pc:sldMk cId="1612471578" sldId="268"/>
            <ac:spMk id="28" creationId="{7821A508-2985-4905-874A-527429BAABFA}"/>
          </ac:spMkLst>
        </pc:spChg>
        <pc:picChg chg="mod ord">
          <ac:chgData name="Annette Smith" userId="75eac1cfcc49d662" providerId="LiveId" clId="{45359DB7-0D21-4192-B806-E4BCE8143D03}" dt="2025-11-28T15:49:02.588" v="2428" actId="26606"/>
          <ac:picMkLst>
            <pc:docMk/>
            <pc:sldMk cId="1612471578" sldId="268"/>
            <ac:picMk id="5" creationId="{9559BB42-4CDF-242C-3267-F75C7BC631F9}"/>
          </ac:picMkLst>
        </pc:picChg>
      </pc:sldChg>
      <pc:sldMasterChg chg="setBg modSldLayout">
        <pc:chgData name="Annette Smith" userId="75eac1cfcc49d662" providerId="LiveId" clId="{45359DB7-0D21-4192-B806-E4BCE8143D03}" dt="2025-11-25T13:15:14.052" v="151"/>
        <pc:sldMasterMkLst>
          <pc:docMk/>
          <pc:sldMasterMk cId="4274908393" sldId="2147483771"/>
        </pc:sldMasterMkLst>
        <pc:sldLayoutChg chg="setBg">
          <pc:chgData name="Annette Smith" userId="75eac1cfcc49d662" providerId="LiveId" clId="{45359DB7-0D21-4192-B806-E4BCE8143D03}" dt="2025-11-25T13:15:14.052" v="151"/>
          <pc:sldLayoutMkLst>
            <pc:docMk/>
            <pc:sldMasterMk cId="4274908393" sldId="2147483771"/>
            <pc:sldLayoutMk cId="2908792930" sldId="2147483772"/>
          </pc:sldLayoutMkLst>
        </pc:sldLayoutChg>
        <pc:sldLayoutChg chg="setBg">
          <pc:chgData name="Annette Smith" userId="75eac1cfcc49d662" providerId="LiveId" clId="{45359DB7-0D21-4192-B806-E4BCE8143D03}" dt="2025-11-25T13:15:14.052" v="151"/>
          <pc:sldLayoutMkLst>
            <pc:docMk/>
            <pc:sldMasterMk cId="4274908393" sldId="2147483771"/>
            <pc:sldLayoutMk cId="2276756604" sldId="2147483773"/>
          </pc:sldLayoutMkLst>
        </pc:sldLayoutChg>
        <pc:sldLayoutChg chg="setBg">
          <pc:chgData name="Annette Smith" userId="75eac1cfcc49d662" providerId="LiveId" clId="{45359DB7-0D21-4192-B806-E4BCE8143D03}" dt="2025-11-25T13:15:14.052" v="151"/>
          <pc:sldLayoutMkLst>
            <pc:docMk/>
            <pc:sldMasterMk cId="4274908393" sldId="2147483771"/>
            <pc:sldLayoutMk cId="4055820686" sldId="2147483774"/>
          </pc:sldLayoutMkLst>
        </pc:sldLayoutChg>
        <pc:sldLayoutChg chg="setBg">
          <pc:chgData name="Annette Smith" userId="75eac1cfcc49d662" providerId="LiveId" clId="{45359DB7-0D21-4192-B806-E4BCE8143D03}" dt="2025-11-25T13:15:14.052" v="151"/>
          <pc:sldLayoutMkLst>
            <pc:docMk/>
            <pc:sldMasterMk cId="4274908393" sldId="2147483771"/>
            <pc:sldLayoutMk cId="2119255351" sldId="2147483775"/>
          </pc:sldLayoutMkLst>
        </pc:sldLayoutChg>
        <pc:sldLayoutChg chg="setBg">
          <pc:chgData name="Annette Smith" userId="75eac1cfcc49d662" providerId="LiveId" clId="{45359DB7-0D21-4192-B806-E4BCE8143D03}" dt="2025-11-25T13:15:14.052" v="151"/>
          <pc:sldLayoutMkLst>
            <pc:docMk/>
            <pc:sldMasterMk cId="4274908393" sldId="2147483771"/>
            <pc:sldLayoutMk cId="606651152" sldId="2147483776"/>
          </pc:sldLayoutMkLst>
        </pc:sldLayoutChg>
        <pc:sldLayoutChg chg="setBg">
          <pc:chgData name="Annette Smith" userId="75eac1cfcc49d662" providerId="LiveId" clId="{45359DB7-0D21-4192-B806-E4BCE8143D03}" dt="2025-11-25T13:15:14.052" v="151"/>
          <pc:sldLayoutMkLst>
            <pc:docMk/>
            <pc:sldMasterMk cId="4274908393" sldId="2147483771"/>
            <pc:sldLayoutMk cId="365875345" sldId="2147483777"/>
          </pc:sldLayoutMkLst>
        </pc:sldLayoutChg>
        <pc:sldLayoutChg chg="setBg">
          <pc:chgData name="Annette Smith" userId="75eac1cfcc49d662" providerId="LiveId" clId="{45359DB7-0D21-4192-B806-E4BCE8143D03}" dt="2025-11-25T13:15:14.052" v="151"/>
          <pc:sldLayoutMkLst>
            <pc:docMk/>
            <pc:sldMasterMk cId="4274908393" sldId="2147483771"/>
            <pc:sldLayoutMk cId="3733394082" sldId="2147483778"/>
          </pc:sldLayoutMkLst>
        </pc:sldLayoutChg>
        <pc:sldLayoutChg chg="setBg">
          <pc:chgData name="Annette Smith" userId="75eac1cfcc49d662" providerId="LiveId" clId="{45359DB7-0D21-4192-B806-E4BCE8143D03}" dt="2025-11-25T13:15:14.052" v="151"/>
          <pc:sldLayoutMkLst>
            <pc:docMk/>
            <pc:sldMasterMk cId="4274908393" sldId="2147483771"/>
            <pc:sldLayoutMk cId="3927240834" sldId="2147483779"/>
          </pc:sldLayoutMkLst>
        </pc:sldLayoutChg>
        <pc:sldLayoutChg chg="setBg">
          <pc:chgData name="Annette Smith" userId="75eac1cfcc49d662" providerId="LiveId" clId="{45359DB7-0D21-4192-B806-E4BCE8143D03}" dt="2025-11-25T13:15:14.052" v="151"/>
          <pc:sldLayoutMkLst>
            <pc:docMk/>
            <pc:sldMasterMk cId="4274908393" sldId="2147483771"/>
            <pc:sldLayoutMk cId="3744737461" sldId="2147483780"/>
          </pc:sldLayoutMkLst>
        </pc:sldLayoutChg>
        <pc:sldLayoutChg chg="setBg">
          <pc:chgData name="Annette Smith" userId="75eac1cfcc49d662" providerId="LiveId" clId="{45359DB7-0D21-4192-B806-E4BCE8143D03}" dt="2025-11-25T13:15:14.052" v="151"/>
          <pc:sldLayoutMkLst>
            <pc:docMk/>
            <pc:sldMasterMk cId="4274908393" sldId="2147483771"/>
            <pc:sldLayoutMk cId="1565444730" sldId="2147483781"/>
          </pc:sldLayoutMkLst>
        </pc:sldLayoutChg>
        <pc:sldLayoutChg chg="setBg">
          <pc:chgData name="Annette Smith" userId="75eac1cfcc49d662" providerId="LiveId" clId="{45359DB7-0D21-4192-B806-E4BCE8143D03}" dt="2025-11-25T13:15:14.052" v="151"/>
          <pc:sldLayoutMkLst>
            <pc:docMk/>
            <pc:sldMasterMk cId="4274908393" sldId="2147483771"/>
            <pc:sldLayoutMk cId="2305439493" sldId="2147483782"/>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5BA8CBC9-7D26-4EEA-9BB2-27C46008098C}"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2DDA120-7017-473C-96FF-D03432A4B259}">
      <dgm:prSet/>
      <dgm:spPr/>
      <dgm:t>
        <a:bodyPr/>
        <a:lstStyle/>
        <a:p>
          <a:r>
            <a:rPr lang="en-GB"/>
            <a:t>I completed the JISC tool and saw what I knew and what I needed to improve</a:t>
          </a:r>
          <a:endParaRPr lang="en-US"/>
        </a:p>
      </dgm:t>
    </dgm:pt>
    <dgm:pt modelId="{43412C52-3CC8-4645-B2A6-3EB434BBE1DB}" type="parTrans" cxnId="{3DDADAFF-50C4-40F1-B1C7-BFC1216E6E67}">
      <dgm:prSet/>
      <dgm:spPr/>
      <dgm:t>
        <a:bodyPr/>
        <a:lstStyle/>
        <a:p>
          <a:endParaRPr lang="en-US"/>
        </a:p>
      </dgm:t>
    </dgm:pt>
    <dgm:pt modelId="{798A35EF-5B2A-4AE7-8925-2AFB8668B2F1}" type="sibTrans" cxnId="{3DDADAFF-50C4-40F1-B1C7-BFC1216E6E67}">
      <dgm:prSet/>
      <dgm:spPr/>
      <dgm:t>
        <a:bodyPr/>
        <a:lstStyle/>
        <a:p>
          <a:endParaRPr lang="en-US"/>
        </a:p>
      </dgm:t>
    </dgm:pt>
    <dgm:pt modelId="{F2E12FC5-5BC6-4ABB-9D96-14F66A77672D}">
      <dgm:prSet/>
      <dgm:spPr/>
      <dgm:t>
        <a:bodyPr/>
        <a:lstStyle/>
        <a:p>
          <a:r>
            <a:rPr lang="en-GB"/>
            <a:t>My digital skills were very limited so I knew I had a lot to learn</a:t>
          </a:r>
          <a:endParaRPr lang="en-US"/>
        </a:p>
      </dgm:t>
    </dgm:pt>
    <dgm:pt modelId="{4AB1ABB3-6035-4FE2-A8CA-EE828E8A3AE0}" type="parTrans" cxnId="{C6D835AF-FBD6-4A9A-B11D-B9845A4C87E5}">
      <dgm:prSet/>
      <dgm:spPr/>
      <dgm:t>
        <a:bodyPr/>
        <a:lstStyle/>
        <a:p>
          <a:endParaRPr lang="en-US"/>
        </a:p>
      </dgm:t>
    </dgm:pt>
    <dgm:pt modelId="{81EB4523-DA44-4558-941D-CFE0BAF48D4F}" type="sibTrans" cxnId="{C6D835AF-FBD6-4A9A-B11D-B9845A4C87E5}">
      <dgm:prSet/>
      <dgm:spPr/>
      <dgm:t>
        <a:bodyPr/>
        <a:lstStyle/>
        <a:p>
          <a:endParaRPr lang="en-US"/>
        </a:p>
      </dgm:t>
    </dgm:pt>
    <dgm:pt modelId="{FD7DFE08-A0F8-4E05-B8B5-B2443C6F5624}">
      <dgm:prSet/>
      <dgm:spPr/>
      <dgm:t>
        <a:bodyPr/>
        <a:lstStyle/>
        <a:p>
          <a:r>
            <a:rPr lang="en-US"/>
            <a:t>I knew that improving my digital skills would help me to develop my role in my business</a:t>
          </a:r>
        </a:p>
      </dgm:t>
    </dgm:pt>
    <dgm:pt modelId="{D6EAF6D3-12F0-48E8-8032-C71956714E4D}" type="parTrans" cxnId="{597DBF18-12CD-42D1-93C2-24BDBDE1048A}">
      <dgm:prSet/>
      <dgm:spPr/>
      <dgm:t>
        <a:bodyPr/>
        <a:lstStyle/>
        <a:p>
          <a:endParaRPr lang="en-US"/>
        </a:p>
      </dgm:t>
    </dgm:pt>
    <dgm:pt modelId="{B44A6DCD-C52B-4702-A590-7D14D7AAA6CD}" type="sibTrans" cxnId="{597DBF18-12CD-42D1-93C2-24BDBDE1048A}">
      <dgm:prSet/>
      <dgm:spPr/>
      <dgm:t>
        <a:bodyPr/>
        <a:lstStyle/>
        <a:p>
          <a:endParaRPr lang="en-US"/>
        </a:p>
      </dgm:t>
    </dgm:pt>
    <dgm:pt modelId="{5456B042-6F2A-4C1E-BB77-255821B93A4E}" type="pres">
      <dgm:prSet presAssocID="{5BA8CBC9-7D26-4EEA-9BB2-27C46008098C}" presName="root" presStyleCnt="0">
        <dgm:presLayoutVars>
          <dgm:dir/>
          <dgm:resizeHandles val="exact"/>
        </dgm:presLayoutVars>
      </dgm:prSet>
      <dgm:spPr/>
    </dgm:pt>
    <dgm:pt modelId="{D00B1DA2-A4F3-4CFF-9C44-0485AB4966A2}" type="pres">
      <dgm:prSet presAssocID="{42DDA120-7017-473C-96FF-D03432A4B259}" presName="compNode" presStyleCnt="0"/>
      <dgm:spPr/>
    </dgm:pt>
    <dgm:pt modelId="{EF55C7CB-FC3B-453E-AA02-B42DC960BD4A}" type="pres">
      <dgm:prSet presAssocID="{42DDA120-7017-473C-96FF-D03432A4B25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01F83803-5479-42CC-827D-3B2C0341474B}" type="pres">
      <dgm:prSet presAssocID="{42DDA120-7017-473C-96FF-D03432A4B259}" presName="spaceRect" presStyleCnt="0"/>
      <dgm:spPr/>
    </dgm:pt>
    <dgm:pt modelId="{1EB70335-5E75-4950-97EB-6D966998C99E}" type="pres">
      <dgm:prSet presAssocID="{42DDA120-7017-473C-96FF-D03432A4B259}" presName="textRect" presStyleLbl="revTx" presStyleIdx="0" presStyleCnt="3">
        <dgm:presLayoutVars>
          <dgm:chMax val="1"/>
          <dgm:chPref val="1"/>
        </dgm:presLayoutVars>
      </dgm:prSet>
      <dgm:spPr/>
    </dgm:pt>
    <dgm:pt modelId="{76F2FD57-9CF8-48EA-944C-0CE31E6F8E80}" type="pres">
      <dgm:prSet presAssocID="{798A35EF-5B2A-4AE7-8925-2AFB8668B2F1}" presName="sibTrans" presStyleCnt="0"/>
      <dgm:spPr/>
    </dgm:pt>
    <dgm:pt modelId="{6D098970-A98D-4AAB-9DE9-F44F0266D203}" type="pres">
      <dgm:prSet presAssocID="{F2E12FC5-5BC6-4ABB-9D96-14F66A77672D}" presName="compNode" presStyleCnt="0"/>
      <dgm:spPr/>
    </dgm:pt>
    <dgm:pt modelId="{0F7435BD-E047-4551-A747-286915E72E47}" type="pres">
      <dgm:prSet presAssocID="{F2E12FC5-5BC6-4ABB-9D96-14F66A77672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CE93A688-8A7B-452D-A7F6-ABF95A30C088}" type="pres">
      <dgm:prSet presAssocID="{F2E12FC5-5BC6-4ABB-9D96-14F66A77672D}" presName="spaceRect" presStyleCnt="0"/>
      <dgm:spPr/>
    </dgm:pt>
    <dgm:pt modelId="{92199AA2-5973-4DB2-B8C2-BBDFA65D4089}" type="pres">
      <dgm:prSet presAssocID="{F2E12FC5-5BC6-4ABB-9D96-14F66A77672D}" presName="textRect" presStyleLbl="revTx" presStyleIdx="1" presStyleCnt="3">
        <dgm:presLayoutVars>
          <dgm:chMax val="1"/>
          <dgm:chPref val="1"/>
        </dgm:presLayoutVars>
      </dgm:prSet>
      <dgm:spPr/>
    </dgm:pt>
    <dgm:pt modelId="{7A5B70B4-63E9-4786-94DC-1118E032E9F3}" type="pres">
      <dgm:prSet presAssocID="{81EB4523-DA44-4558-941D-CFE0BAF48D4F}" presName="sibTrans" presStyleCnt="0"/>
      <dgm:spPr/>
    </dgm:pt>
    <dgm:pt modelId="{29333B06-FB73-48EB-A2BF-62FFFD48EBEB}" type="pres">
      <dgm:prSet presAssocID="{FD7DFE08-A0F8-4E05-B8B5-B2443C6F5624}" presName="compNode" presStyleCnt="0"/>
      <dgm:spPr/>
    </dgm:pt>
    <dgm:pt modelId="{EEAA165E-C6C3-4E67-95F6-EA181A1AA4AE}" type="pres">
      <dgm:prSet presAssocID="{FD7DFE08-A0F8-4E05-B8B5-B2443C6F562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5BE78AFF-A401-4A67-9457-48C2C5E7F02B}" type="pres">
      <dgm:prSet presAssocID="{FD7DFE08-A0F8-4E05-B8B5-B2443C6F5624}" presName="spaceRect" presStyleCnt="0"/>
      <dgm:spPr/>
    </dgm:pt>
    <dgm:pt modelId="{C8AAB5EF-E405-4094-9E8A-897F0F4C7CCD}" type="pres">
      <dgm:prSet presAssocID="{FD7DFE08-A0F8-4E05-B8B5-B2443C6F5624}" presName="textRect" presStyleLbl="revTx" presStyleIdx="2" presStyleCnt="3">
        <dgm:presLayoutVars>
          <dgm:chMax val="1"/>
          <dgm:chPref val="1"/>
        </dgm:presLayoutVars>
      </dgm:prSet>
      <dgm:spPr/>
    </dgm:pt>
  </dgm:ptLst>
  <dgm:cxnLst>
    <dgm:cxn modelId="{1181B506-0B27-4ED4-9223-1EA4308FD81F}" type="presOf" srcId="{F2E12FC5-5BC6-4ABB-9D96-14F66A77672D}" destId="{92199AA2-5973-4DB2-B8C2-BBDFA65D4089}" srcOrd="0" destOrd="0" presId="urn:microsoft.com/office/officeart/2018/2/layout/IconLabelList"/>
    <dgm:cxn modelId="{597DBF18-12CD-42D1-93C2-24BDBDE1048A}" srcId="{5BA8CBC9-7D26-4EEA-9BB2-27C46008098C}" destId="{FD7DFE08-A0F8-4E05-B8B5-B2443C6F5624}" srcOrd="2" destOrd="0" parTransId="{D6EAF6D3-12F0-48E8-8032-C71956714E4D}" sibTransId="{B44A6DCD-C52B-4702-A590-7D14D7AAA6CD}"/>
    <dgm:cxn modelId="{47C5098E-AD99-4BCD-B898-08A240E2E5C5}" type="presOf" srcId="{42DDA120-7017-473C-96FF-D03432A4B259}" destId="{1EB70335-5E75-4950-97EB-6D966998C99E}" srcOrd="0" destOrd="0" presId="urn:microsoft.com/office/officeart/2018/2/layout/IconLabelList"/>
    <dgm:cxn modelId="{1EE3FF96-6C03-4DF3-A30A-177B0B2F126E}" type="presOf" srcId="{FD7DFE08-A0F8-4E05-B8B5-B2443C6F5624}" destId="{C8AAB5EF-E405-4094-9E8A-897F0F4C7CCD}" srcOrd="0" destOrd="0" presId="urn:microsoft.com/office/officeart/2018/2/layout/IconLabelList"/>
    <dgm:cxn modelId="{C6D835AF-FBD6-4A9A-B11D-B9845A4C87E5}" srcId="{5BA8CBC9-7D26-4EEA-9BB2-27C46008098C}" destId="{F2E12FC5-5BC6-4ABB-9D96-14F66A77672D}" srcOrd="1" destOrd="0" parTransId="{4AB1ABB3-6035-4FE2-A8CA-EE828E8A3AE0}" sibTransId="{81EB4523-DA44-4558-941D-CFE0BAF48D4F}"/>
    <dgm:cxn modelId="{442BBCEE-7127-4D5B-8527-CD83748CEF93}" type="presOf" srcId="{5BA8CBC9-7D26-4EEA-9BB2-27C46008098C}" destId="{5456B042-6F2A-4C1E-BB77-255821B93A4E}" srcOrd="0" destOrd="0" presId="urn:microsoft.com/office/officeart/2018/2/layout/IconLabelList"/>
    <dgm:cxn modelId="{3DDADAFF-50C4-40F1-B1C7-BFC1216E6E67}" srcId="{5BA8CBC9-7D26-4EEA-9BB2-27C46008098C}" destId="{42DDA120-7017-473C-96FF-D03432A4B259}" srcOrd="0" destOrd="0" parTransId="{43412C52-3CC8-4645-B2A6-3EB434BBE1DB}" sibTransId="{798A35EF-5B2A-4AE7-8925-2AFB8668B2F1}"/>
    <dgm:cxn modelId="{3633AD37-DFF3-45E6-AF08-26E335C048C2}" type="presParOf" srcId="{5456B042-6F2A-4C1E-BB77-255821B93A4E}" destId="{D00B1DA2-A4F3-4CFF-9C44-0485AB4966A2}" srcOrd="0" destOrd="0" presId="urn:microsoft.com/office/officeart/2018/2/layout/IconLabelList"/>
    <dgm:cxn modelId="{270AF56C-5A3B-4E01-B053-9E1DE626A938}" type="presParOf" srcId="{D00B1DA2-A4F3-4CFF-9C44-0485AB4966A2}" destId="{EF55C7CB-FC3B-453E-AA02-B42DC960BD4A}" srcOrd="0" destOrd="0" presId="urn:microsoft.com/office/officeart/2018/2/layout/IconLabelList"/>
    <dgm:cxn modelId="{3712EBBE-E217-49CD-BC43-57BDB8FC4F99}" type="presParOf" srcId="{D00B1DA2-A4F3-4CFF-9C44-0485AB4966A2}" destId="{01F83803-5479-42CC-827D-3B2C0341474B}" srcOrd="1" destOrd="0" presId="urn:microsoft.com/office/officeart/2018/2/layout/IconLabelList"/>
    <dgm:cxn modelId="{E2CD567D-2AC5-4506-971D-A17D40E7B028}" type="presParOf" srcId="{D00B1DA2-A4F3-4CFF-9C44-0485AB4966A2}" destId="{1EB70335-5E75-4950-97EB-6D966998C99E}" srcOrd="2" destOrd="0" presId="urn:microsoft.com/office/officeart/2018/2/layout/IconLabelList"/>
    <dgm:cxn modelId="{6F3A544F-491C-4B0D-834F-A6540D0FD8EE}" type="presParOf" srcId="{5456B042-6F2A-4C1E-BB77-255821B93A4E}" destId="{76F2FD57-9CF8-48EA-944C-0CE31E6F8E80}" srcOrd="1" destOrd="0" presId="urn:microsoft.com/office/officeart/2018/2/layout/IconLabelList"/>
    <dgm:cxn modelId="{43AAF86E-6344-494F-B2F9-F4CC4B946F45}" type="presParOf" srcId="{5456B042-6F2A-4C1E-BB77-255821B93A4E}" destId="{6D098970-A98D-4AAB-9DE9-F44F0266D203}" srcOrd="2" destOrd="0" presId="urn:microsoft.com/office/officeart/2018/2/layout/IconLabelList"/>
    <dgm:cxn modelId="{B774F3A0-0816-4C89-A933-7B0EF53AF21D}" type="presParOf" srcId="{6D098970-A98D-4AAB-9DE9-F44F0266D203}" destId="{0F7435BD-E047-4551-A747-286915E72E47}" srcOrd="0" destOrd="0" presId="urn:microsoft.com/office/officeart/2018/2/layout/IconLabelList"/>
    <dgm:cxn modelId="{3ACF3C8D-2E23-449C-91BC-30E45D2124CC}" type="presParOf" srcId="{6D098970-A98D-4AAB-9DE9-F44F0266D203}" destId="{CE93A688-8A7B-452D-A7F6-ABF95A30C088}" srcOrd="1" destOrd="0" presId="urn:microsoft.com/office/officeart/2018/2/layout/IconLabelList"/>
    <dgm:cxn modelId="{B3B5585D-ADAC-4244-BA1B-3D661A42E9E3}" type="presParOf" srcId="{6D098970-A98D-4AAB-9DE9-F44F0266D203}" destId="{92199AA2-5973-4DB2-B8C2-BBDFA65D4089}" srcOrd="2" destOrd="0" presId="urn:microsoft.com/office/officeart/2018/2/layout/IconLabelList"/>
    <dgm:cxn modelId="{94A11BF4-F8D2-4A6E-B23D-3CD19F9ED95A}" type="presParOf" srcId="{5456B042-6F2A-4C1E-BB77-255821B93A4E}" destId="{7A5B70B4-63E9-4786-94DC-1118E032E9F3}" srcOrd="3" destOrd="0" presId="urn:microsoft.com/office/officeart/2018/2/layout/IconLabelList"/>
    <dgm:cxn modelId="{E123660E-C187-47B6-BCF3-577525F5B82B}" type="presParOf" srcId="{5456B042-6F2A-4C1E-BB77-255821B93A4E}" destId="{29333B06-FB73-48EB-A2BF-62FFFD48EBEB}" srcOrd="4" destOrd="0" presId="urn:microsoft.com/office/officeart/2018/2/layout/IconLabelList"/>
    <dgm:cxn modelId="{32690518-83F7-4C11-A8E5-ABEF5A84FDA0}" type="presParOf" srcId="{29333B06-FB73-48EB-A2BF-62FFFD48EBEB}" destId="{EEAA165E-C6C3-4E67-95F6-EA181A1AA4AE}" srcOrd="0" destOrd="0" presId="urn:microsoft.com/office/officeart/2018/2/layout/IconLabelList"/>
    <dgm:cxn modelId="{411F5C04-C815-46B3-9468-3BE95A37898A}" type="presParOf" srcId="{29333B06-FB73-48EB-A2BF-62FFFD48EBEB}" destId="{5BE78AFF-A401-4A67-9457-48C2C5E7F02B}" srcOrd="1" destOrd="0" presId="urn:microsoft.com/office/officeart/2018/2/layout/IconLabelList"/>
    <dgm:cxn modelId="{45A4D46D-06F3-428C-BE92-74C7ECC707FA}" type="presParOf" srcId="{29333B06-FB73-48EB-A2BF-62FFFD48EBEB}" destId="{C8AAB5EF-E405-4094-9E8A-897F0F4C7CC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FCBEDE-2887-4074-BD0E-07F58890EE25}"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US"/>
        </a:p>
      </dgm:t>
    </dgm:pt>
    <dgm:pt modelId="{C73D01AD-0C07-4C0E-960B-5F5AF12E506F}">
      <dgm:prSet/>
      <dgm:spPr/>
      <dgm:t>
        <a:bodyPr/>
        <a:lstStyle/>
        <a:p>
          <a:pPr>
            <a:lnSpc>
              <a:spcPct val="100000"/>
            </a:lnSpc>
          </a:pPr>
          <a:r>
            <a:rPr lang="en-GB"/>
            <a:t>Learnt how do add a person into an email and keep them anonymous – a skill that will be very useful in my job role</a:t>
          </a:r>
          <a:endParaRPr lang="en-US"/>
        </a:p>
      </dgm:t>
    </dgm:pt>
    <dgm:pt modelId="{07292A64-F1D3-4A56-A7A8-10887C869914}" type="parTrans" cxnId="{6BA22C73-96FF-4B10-96FF-83274330C0EF}">
      <dgm:prSet/>
      <dgm:spPr/>
      <dgm:t>
        <a:bodyPr/>
        <a:lstStyle/>
        <a:p>
          <a:endParaRPr lang="en-US"/>
        </a:p>
      </dgm:t>
    </dgm:pt>
    <dgm:pt modelId="{78A7A685-2904-4601-9551-3B86152B1A15}" type="sibTrans" cxnId="{6BA22C73-96FF-4B10-96FF-83274330C0EF}">
      <dgm:prSet/>
      <dgm:spPr/>
      <dgm:t>
        <a:bodyPr/>
        <a:lstStyle/>
        <a:p>
          <a:pPr>
            <a:lnSpc>
              <a:spcPct val="100000"/>
            </a:lnSpc>
          </a:pPr>
          <a:endParaRPr lang="en-US"/>
        </a:p>
      </dgm:t>
    </dgm:pt>
    <dgm:pt modelId="{43B023B9-0618-4722-A564-753344F0AC82}">
      <dgm:prSet/>
      <dgm:spPr/>
      <dgm:t>
        <a:bodyPr/>
        <a:lstStyle/>
        <a:p>
          <a:pPr>
            <a:lnSpc>
              <a:spcPct val="100000"/>
            </a:lnSpc>
          </a:pPr>
          <a:r>
            <a:rPr lang="en-GB"/>
            <a:t>Brushed up on cleaning the inbox by creating folders for emails</a:t>
          </a:r>
          <a:endParaRPr lang="en-US"/>
        </a:p>
      </dgm:t>
    </dgm:pt>
    <dgm:pt modelId="{262F7C8C-53E7-4BE0-AFDA-F4D90E6BCE8A}" type="parTrans" cxnId="{34B3CD10-349C-40CD-B6DA-5BC6038DCF86}">
      <dgm:prSet/>
      <dgm:spPr/>
      <dgm:t>
        <a:bodyPr/>
        <a:lstStyle/>
        <a:p>
          <a:endParaRPr lang="en-US"/>
        </a:p>
      </dgm:t>
    </dgm:pt>
    <dgm:pt modelId="{29AEBBC9-461E-4667-83BD-2E72281FB5C9}" type="sibTrans" cxnId="{34B3CD10-349C-40CD-B6DA-5BC6038DCF86}">
      <dgm:prSet/>
      <dgm:spPr/>
      <dgm:t>
        <a:bodyPr/>
        <a:lstStyle/>
        <a:p>
          <a:pPr>
            <a:lnSpc>
              <a:spcPct val="100000"/>
            </a:lnSpc>
          </a:pPr>
          <a:endParaRPr lang="en-US"/>
        </a:p>
      </dgm:t>
    </dgm:pt>
    <dgm:pt modelId="{0C208CA8-C657-4402-B0AE-94F72372F594}">
      <dgm:prSet/>
      <dgm:spPr/>
      <dgm:t>
        <a:bodyPr/>
        <a:lstStyle/>
        <a:p>
          <a:pPr>
            <a:lnSpc>
              <a:spcPct val="100000"/>
            </a:lnSpc>
          </a:pPr>
          <a:r>
            <a:rPr lang="en-GB"/>
            <a:t>Management of the calendar, adding events and deadlines and creating reminders</a:t>
          </a:r>
          <a:endParaRPr lang="en-US"/>
        </a:p>
      </dgm:t>
    </dgm:pt>
    <dgm:pt modelId="{1168E941-B0F1-43CB-83D0-4BF6E2FB36FA}" type="parTrans" cxnId="{F23D9610-C3BD-4054-9E8B-2D1869F576BD}">
      <dgm:prSet/>
      <dgm:spPr/>
      <dgm:t>
        <a:bodyPr/>
        <a:lstStyle/>
        <a:p>
          <a:endParaRPr lang="en-US"/>
        </a:p>
      </dgm:t>
    </dgm:pt>
    <dgm:pt modelId="{72B1F680-CCBE-4878-A9DC-0FC7F8D9506D}" type="sibTrans" cxnId="{F23D9610-C3BD-4054-9E8B-2D1869F576BD}">
      <dgm:prSet/>
      <dgm:spPr/>
      <dgm:t>
        <a:bodyPr/>
        <a:lstStyle/>
        <a:p>
          <a:endParaRPr lang="en-US"/>
        </a:p>
      </dgm:t>
    </dgm:pt>
    <dgm:pt modelId="{BC901933-5316-4449-AC50-CB07B80F00F5}" type="pres">
      <dgm:prSet presAssocID="{F2FCBEDE-2887-4074-BD0E-07F58890EE25}" presName="root" presStyleCnt="0">
        <dgm:presLayoutVars>
          <dgm:dir/>
          <dgm:resizeHandles val="exact"/>
        </dgm:presLayoutVars>
      </dgm:prSet>
      <dgm:spPr/>
    </dgm:pt>
    <dgm:pt modelId="{FCAACE35-F211-4107-AB91-FB93AEDFFC04}" type="pres">
      <dgm:prSet presAssocID="{C73D01AD-0C07-4C0E-960B-5F5AF12E506F}" presName="compNode" presStyleCnt="0"/>
      <dgm:spPr/>
    </dgm:pt>
    <dgm:pt modelId="{8541BD65-A09A-453B-A27A-6C484A646AEB}" type="pres">
      <dgm:prSet presAssocID="{C73D01AD-0C07-4C0E-960B-5F5AF12E506F}" presName="bgRect" presStyleLbl="bgShp" presStyleIdx="0" presStyleCnt="3"/>
      <dgm:spPr/>
    </dgm:pt>
    <dgm:pt modelId="{FFABED31-F0C8-4B26-93B8-9DA76CEAC2E6}" type="pres">
      <dgm:prSet presAssocID="{C73D01AD-0C07-4C0E-960B-5F5AF12E506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nvelope"/>
        </a:ext>
      </dgm:extLst>
    </dgm:pt>
    <dgm:pt modelId="{B2C42A26-6C72-44EE-8350-B3304229B4B3}" type="pres">
      <dgm:prSet presAssocID="{C73D01AD-0C07-4C0E-960B-5F5AF12E506F}" presName="spaceRect" presStyleCnt="0"/>
      <dgm:spPr/>
    </dgm:pt>
    <dgm:pt modelId="{27591C69-D274-4A07-8EC8-E2AC6326D380}" type="pres">
      <dgm:prSet presAssocID="{C73D01AD-0C07-4C0E-960B-5F5AF12E506F}" presName="parTx" presStyleLbl="revTx" presStyleIdx="0" presStyleCnt="3">
        <dgm:presLayoutVars>
          <dgm:chMax val="0"/>
          <dgm:chPref val="0"/>
        </dgm:presLayoutVars>
      </dgm:prSet>
      <dgm:spPr/>
    </dgm:pt>
    <dgm:pt modelId="{A9D88B93-471D-45E2-8741-6F660CA51602}" type="pres">
      <dgm:prSet presAssocID="{78A7A685-2904-4601-9551-3B86152B1A15}" presName="sibTrans" presStyleCnt="0"/>
      <dgm:spPr/>
    </dgm:pt>
    <dgm:pt modelId="{3E2481A8-6100-4F13-961D-F0144E76EDBF}" type="pres">
      <dgm:prSet presAssocID="{43B023B9-0618-4722-A564-753344F0AC82}" presName="compNode" presStyleCnt="0"/>
      <dgm:spPr/>
    </dgm:pt>
    <dgm:pt modelId="{5D27FA54-B795-46E3-B453-CD0D8A72C82E}" type="pres">
      <dgm:prSet presAssocID="{43B023B9-0618-4722-A564-753344F0AC82}" presName="bgRect" presStyleLbl="bgShp" presStyleIdx="1" presStyleCnt="3"/>
      <dgm:spPr/>
    </dgm:pt>
    <dgm:pt modelId="{706E86CA-0AAE-494B-BCA4-D2AAFD397CFC}" type="pres">
      <dgm:prSet presAssocID="{43B023B9-0618-4722-A564-753344F0AC8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envelope"/>
        </a:ext>
      </dgm:extLst>
    </dgm:pt>
    <dgm:pt modelId="{53EB18A7-FE8A-4B96-92CE-1EACB43A4998}" type="pres">
      <dgm:prSet presAssocID="{43B023B9-0618-4722-A564-753344F0AC82}" presName="spaceRect" presStyleCnt="0"/>
      <dgm:spPr/>
    </dgm:pt>
    <dgm:pt modelId="{6374BA08-2904-461D-A6F2-AE7CF7A68483}" type="pres">
      <dgm:prSet presAssocID="{43B023B9-0618-4722-A564-753344F0AC82}" presName="parTx" presStyleLbl="revTx" presStyleIdx="1" presStyleCnt="3">
        <dgm:presLayoutVars>
          <dgm:chMax val="0"/>
          <dgm:chPref val="0"/>
        </dgm:presLayoutVars>
      </dgm:prSet>
      <dgm:spPr/>
    </dgm:pt>
    <dgm:pt modelId="{144CA0BE-E98D-4CFE-A50F-C0D1A4D5C42C}" type="pres">
      <dgm:prSet presAssocID="{29AEBBC9-461E-4667-83BD-2E72281FB5C9}" presName="sibTrans" presStyleCnt="0"/>
      <dgm:spPr/>
    </dgm:pt>
    <dgm:pt modelId="{8996B704-4906-4223-A985-F349847C3AE5}" type="pres">
      <dgm:prSet presAssocID="{0C208CA8-C657-4402-B0AE-94F72372F594}" presName="compNode" presStyleCnt="0"/>
      <dgm:spPr/>
    </dgm:pt>
    <dgm:pt modelId="{4DF4720F-198F-4426-B5DB-4BC479CAA8E4}" type="pres">
      <dgm:prSet presAssocID="{0C208CA8-C657-4402-B0AE-94F72372F594}" presName="bgRect" presStyleLbl="bgShp" presStyleIdx="2" presStyleCnt="3"/>
      <dgm:spPr/>
    </dgm:pt>
    <dgm:pt modelId="{8DC918C1-9378-4B99-B1FF-E9EA4BED2DF8}" type="pres">
      <dgm:prSet presAssocID="{0C208CA8-C657-4402-B0AE-94F72372F59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thly calendar"/>
        </a:ext>
      </dgm:extLst>
    </dgm:pt>
    <dgm:pt modelId="{06FB56E4-6428-4021-9341-2424F2DDEBD1}" type="pres">
      <dgm:prSet presAssocID="{0C208CA8-C657-4402-B0AE-94F72372F594}" presName="spaceRect" presStyleCnt="0"/>
      <dgm:spPr/>
    </dgm:pt>
    <dgm:pt modelId="{996311AB-17CA-465F-A052-9A41DBED83FF}" type="pres">
      <dgm:prSet presAssocID="{0C208CA8-C657-4402-B0AE-94F72372F594}" presName="parTx" presStyleLbl="revTx" presStyleIdx="2" presStyleCnt="3">
        <dgm:presLayoutVars>
          <dgm:chMax val="0"/>
          <dgm:chPref val="0"/>
        </dgm:presLayoutVars>
      </dgm:prSet>
      <dgm:spPr/>
    </dgm:pt>
  </dgm:ptLst>
  <dgm:cxnLst>
    <dgm:cxn modelId="{6E481810-A6D5-48D8-B34B-90F3C79B661D}" type="presOf" srcId="{C73D01AD-0C07-4C0E-960B-5F5AF12E506F}" destId="{27591C69-D274-4A07-8EC8-E2AC6326D380}" srcOrd="0" destOrd="0" presId="urn:microsoft.com/office/officeart/2018/2/layout/IconVerticalSolidList"/>
    <dgm:cxn modelId="{F23D9610-C3BD-4054-9E8B-2D1869F576BD}" srcId="{F2FCBEDE-2887-4074-BD0E-07F58890EE25}" destId="{0C208CA8-C657-4402-B0AE-94F72372F594}" srcOrd="2" destOrd="0" parTransId="{1168E941-B0F1-43CB-83D0-4BF6E2FB36FA}" sibTransId="{72B1F680-CCBE-4878-A9DC-0FC7F8D9506D}"/>
    <dgm:cxn modelId="{34B3CD10-349C-40CD-B6DA-5BC6038DCF86}" srcId="{F2FCBEDE-2887-4074-BD0E-07F58890EE25}" destId="{43B023B9-0618-4722-A564-753344F0AC82}" srcOrd="1" destOrd="0" parTransId="{262F7C8C-53E7-4BE0-AFDA-F4D90E6BCE8A}" sibTransId="{29AEBBC9-461E-4667-83BD-2E72281FB5C9}"/>
    <dgm:cxn modelId="{F07AF61F-0821-4B40-9845-62E5BD1D4904}" type="presOf" srcId="{43B023B9-0618-4722-A564-753344F0AC82}" destId="{6374BA08-2904-461D-A6F2-AE7CF7A68483}" srcOrd="0" destOrd="0" presId="urn:microsoft.com/office/officeart/2018/2/layout/IconVerticalSolidList"/>
    <dgm:cxn modelId="{6BA22C73-96FF-4B10-96FF-83274330C0EF}" srcId="{F2FCBEDE-2887-4074-BD0E-07F58890EE25}" destId="{C73D01AD-0C07-4C0E-960B-5F5AF12E506F}" srcOrd="0" destOrd="0" parTransId="{07292A64-F1D3-4A56-A7A8-10887C869914}" sibTransId="{78A7A685-2904-4601-9551-3B86152B1A15}"/>
    <dgm:cxn modelId="{16E1C0A9-2328-46AD-A83C-CEEF5B147361}" type="presOf" srcId="{F2FCBEDE-2887-4074-BD0E-07F58890EE25}" destId="{BC901933-5316-4449-AC50-CB07B80F00F5}" srcOrd="0" destOrd="0" presId="urn:microsoft.com/office/officeart/2018/2/layout/IconVerticalSolidList"/>
    <dgm:cxn modelId="{4A6FE4FB-73C4-4663-8B4C-86C66B334744}" type="presOf" srcId="{0C208CA8-C657-4402-B0AE-94F72372F594}" destId="{996311AB-17CA-465F-A052-9A41DBED83FF}" srcOrd="0" destOrd="0" presId="urn:microsoft.com/office/officeart/2018/2/layout/IconVerticalSolidList"/>
    <dgm:cxn modelId="{0A58F0AA-EC0D-4B4C-9E69-AA8F56DC5EC8}" type="presParOf" srcId="{BC901933-5316-4449-AC50-CB07B80F00F5}" destId="{FCAACE35-F211-4107-AB91-FB93AEDFFC04}" srcOrd="0" destOrd="0" presId="urn:microsoft.com/office/officeart/2018/2/layout/IconVerticalSolidList"/>
    <dgm:cxn modelId="{F01EFA1B-6713-4663-8986-C81EEE594B0C}" type="presParOf" srcId="{FCAACE35-F211-4107-AB91-FB93AEDFFC04}" destId="{8541BD65-A09A-453B-A27A-6C484A646AEB}" srcOrd="0" destOrd="0" presId="urn:microsoft.com/office/officeart/2018/2/layout/IconVerticalSolidList"/>
    <dgm:cxn modelId="{BF56F95C-98DD-44E2-B929-DEEAB9609342}" type="presParOf" srcId="{FCAACE35-F211-4107-AB91-FB93AEDFFC04}" destId="{FFABED31-F0C8-4B26-93B8-9DA76CEAC2E6}" srcOrd="1" destOrd="0" presId="urn:microsoft.com/office/officeart/2018/2/layout/IconVerticalSolidList"/>
    <dgm:cxn modelId="{BE133DF5-9CD1-4BFE-B619-8E44EFA6BB63}" type="presParOf" srcId="{FCAACE35-F211-4107-AB91-FB93AEDFFC04}" destId="{B2C42A26-6C72-44EE-8350-B3304229B4B3}" srcOrd="2" destOrd="0" presId="urn:microsoft.com/office/officeart/2018/2/layout/IconVerticalSolidList"/>
    <dgm:cxn modelId="{38A2D981-340B-4872-B237-E5443DF91290}" type="presParOf" srcId="{FCAACE35-F211-4107-AB91-FB93AEDFFC04}" destId="{27591C69-D274-4A07-8EC8-E2AC6326D380}" srcOrd="3" destOrd="0" presId="urn:microsoft.com/office/officeart/2018/2/layout/IconVerticalSolidList"/>
    <dgm:cxn modelId="{6E382D70-F04E-48EC-ABB1-8A36321149E3}" type="presParOf" srcId="{BC901933-5316-4449-AC50-CB07B80F00F5}" destId="{A9D88B93-471D-45E2-8741-6F660CA51602}" srcOrd="1" destOrd="0" presId="urn:microsoft.com/office/officeart/2018/2/layout/IconVerticalSolidList"/>
    <dgm:cxn modelId="{BC97ADC5-0F6D-41C4-99BA-F0D93B283AB5}" type="presParOf" srcId="{BC901933-5316-4449-AC50-CB07B80F00F5}" destId="{3E2481A8-6100-4F13-961D-F0144E76EDBF}" srcOrd="2" destOrd="0" presId="urn:microsoft.com/office/officeart/2018/2/layout/IconVerticalSolidList"/>
    <dgm:cxn modelId="{A55F0EC9-89F4-40A3-B126-23DAE21E0039}" type="presParOf" srcId="{3E2481A8-6100-4F13-961D-F0144E76EDBF}" destId="{5D27FA54-B795-46E3-B453-CD0D8A72C82E}" srcOrd="0" destOrd="0" presId="urn:microsoft.com/office/officeart/2018/2/layout/IconVerticalSolidList"/>
    <dgm:cxn modelId="{520FCBB2-1F44-4179-97B4-3F9E280C2738}" type="presParOf" srcId="{3E2481A8-6100-4F13-961D-F0144E76EDBF}" destId="{706E86CA-0AAE-494B-BCA4-D2AAFD397CFC}" srcOrd="1" destOrd="0" presId="urn:microsoft.com/office/officeart/2018/2/layout/IconVerticalSolidList"/>
    <dgm:cxn modelId="{59491401-F55A-48AD-9BAA-44AA3B239FF9}" type="presParOf" srcId="{3E2481A8-6100-4F13-961D-F0144E76EDBF}" destId="{53EB18A7-FE8A-4B96-92CE-1EACB43A4998}" srcOrd="2" destOrd="0" presId="urn:microsoft.com/office/officeart/2018/2/layout/IconVerticalSolidList"/>
    <dgm:cxn modelId="{EDFA46E0-ACD8-4444-9343-C797C9D00F5D}" type="presParOf" srcId="{3E2481A8-6100-4F13-961D-F0144E76EDBF}" destId="{6374BA08-2904-461D-A6F2-AE7CF7A68483}" srcOrd="3" destOrd="0" presId="urn:microsoft.com/office/officeart/2018/2/layout/IconVerticalSolidList"/>
    <dgm:cxn modelId="{2A71D284-EAFF-4A8C-9248-2559ED60ACBA}" type="presParOf" srcId="{BC901933-5316-4449-AC50-CB07B80F00F5}" destId="{144CA0BE-E98D-4CFE-A50F-C0D1A4D5C42C}" srcOrd="3" destOrd="0" presId="urn:microsoft.com/office/officeart/2018/2/layout/IconVerticalSolidList"/>
    <dgm:cxn modelId="{2CB67520-0111-4577-B1EB-9EB8A2FDF9B9}" type="presParOf" srcId="{BC901933-5316-4449-AC50-CB07B80F00F5}" destId="{8996B704-4906-4223-A985-F349847C3AE5}" srcOrd="4" destOrd="0" presId="urn:microsoft.com/office/officeart/2018/2/layout/IconVerticalSolidList"/>
    <dgm:cxn modelId="{66A90F2E-4817-4BF2-83AE-FBA6F85FCB34}" type="presParOf" srcId="{8996B704-4906-4223-A985-F349847C3AE5}" destId="{4DF4720F-198F-4426-B5DB-4BC479CAA8E4}" srcOrd="0" destOrd="0" presId="urn:microsoft.com/office/officeart/2018/2/layout/IconVerticalSolidList"/>
    <dgm:cxn modelId="{A885D8CC-3D40-440A-AB3D-4CDC54E2897E}" type="presParOf" srcId="{8996B704-4906-4223-A985-F349847C3AE5}" destId="{8DC918C1-9378-4B99-B1FF-E9EA4BED2DF8}" srcOrd="1" destOrd="0" presId="urn:microsoft.com/office/officeart/2018/2/layout/IconVerticalSolidList"/>
    <dgm:cxn modelId="{21DA23EC-BBA4-477D-879C-93AE2B0245ED}" type="presParOf" srcId="{8996B704-4906-4223-A985-F349847C3AE5}" destId="{06FB56E4-6428-4021-9341-2424F2DDEBD1}" srcOrd="2" destOrd="0" presId="urn:microsoft.com/office/officeart/2018/2/layout/IconVerticalSolidList"/>
    <dgm:cxn modelId="{6D9355BD-4ED5-44D7-8D48-FE22FE58C423}" type="presParOf" srcId="{8996B704-4906-4223-A985-F349847C3AE5}" destId="{996311AB-17CA-465F-A052-9A41DBED83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0DE932-12C2-43F8-BFDF-03F181751D3A}"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69DBD84-678B-46D8-A9D8-05004033744C}">
      <dgm:prSet/>
      <dgm:spPr/>
      <dgm:t>
        <a:bodyPr/>
        <a:lstStyle/>
        <a:p>
          <a:pPr>
            <a:defRPr cap="all"/>
          </a:pPr>
          <a:r>
            <a:rPr lang="en-GB"/>
            <a:t>Templates</a:t>
          </a:r>
          <a:endParaRPr lang="en-US"/>
        </a:p>
      </dgm:t>
    </dgm:pt>
    <dgm:pt modelId="{D03BD15C-A1AA-43FC-AC7C-00149076AFA7}" type="parTrans" cxnId="{0E943187-EAA7-4616-B330-098E11889A29}">
      <dgm:prSet/>
      <dgm:spPr/>
      <dgm:t>
        <a:bodyPr/>
        <a:lstStyle/>
        <a:p>
          <a:endParaRPr lang="en-US"/>
        </a:p>
      </dgm:t>
    </dgm:pt>
    <dgm:pt modelId="{C013D31B-2A77-442D-AA27-84A79DB9AB95}" type="sibTrans" cxnId="{0E943187-EAA7-4616-B330-098E11889A29}">
      <dgm:prSet/>
      <dgm:spPr/>
      <dgm:t>
        <a:bodyPr/>
        <a:lstStyle/>
        <a:p>
          <a:endParaRPr lang="en-US"/>
        </a:p>
      </dgm:t>
    </dgm:pt>
    <dgm:pt modelId="{D08E99DE-2E41-45C2-B14E-F99BA8117734}">
      <dgm:prSet/>
      <dgm:spPr/>
      <dgm:t>
        <a:bodyPr/>
        <a:lstStyle/>
        <a:p>
          <a:pPr>
            <a:defRPr cap="all"/>
          </a:pPr>
          <a:r>
            <a:rPr lang="en-GB"/>
            <a:t>Copy and paste</a:t>
          </a:r>
          <a:endParaRPr lang="en-US"/>
        </a:p>
      </dgm:t>
    </dgm:pt>
    <dgm:pt modelId="{F372D06E-76EF-416F-9AAE-32B49B8D413F}" type="parTrans" cxnId="{9B7065BE-9DA1-4726-8F69-29C91D0DF44E}">
      <dgm:prSet/>
      <dgm:spPr/>
      <dgm:t>
        <a:bodyPr/>
        <a:lstStyle/>
        <a:p>
          <a:endParaRPr lang="en-US"/>
        </a:p>
      </dgm:t>
    </dgm:pt>
    <dgm:pt modelId="{F4C1527E-4EB3-494E-A724-021EA5DD3BC6}" type="sibTrans" cxnId="{9B7065BE-9DA1-4726-8F69-29C91D0DF44E}">
      <dgm:prSet/>
      <dgm:spPr/>
      <dgm:t>
        <a:bodyPr/>
        <a:lstStyle/>
        <a:p>
          <a:endParaRPr lang="en-US"/>
        </a:p>
      </dgm:t>
    </dgm:pt>
    <dgm:pt modelId="{44A79D80-EC6A-4781-B866-C4421658C7B5}">
      <dgm:prSet/>
      <dgm:spPr/>
      <dgm:t>
        <a:bodyPr/>
        <a:lstStyle/>
        <a:p>
          <a:pPr>
            <a:defRPr cap="all"/>
          </a:pPr>
          <a:r>
            <a:rPr lang="en-GB"/>
            <a:t>Ribbons, bold, italics, underline, font size etc</a:t>
          </a:r>
          <a:endParaRPr lang="en-US"/>
        </a:p>
      </dgm:t>
    </dgm:pt>
    <dgm:pt modelId="{46543856-EB3E-47F7-ACA3-15E38F069644}" type="parTrans" cxnId="{F1D533D5-5E9F-472D-BAE0-4F9D2FF35885}">
      <dgm:prSet/>
      <dgm:spPr/>
      <dgm:t>
        <a:bodyPr/>
        <a:lstStyle/>
        <a:p>
          <a:endParaRPr lang="en-US"/>
        </a:p>
      </dgm:t>
    </dgm:pt>
    <dgm:pt modelId="{06D97703-84C2-4243-A342-51BDA3077CE5}" type="sibTrans" cxnId="{F1D533D5-5E9F-472D-BAE0-4F9D2FF35885}">
      <dgm:prSet/>
      <dgm:spPr/>
      <dgm:t>
        <a:bodyPr/>
        <a:lstStyle/>
        <a:p>
          <a:endParaRPr lang="en-US"/>
        </a:p>
      </dgm:t>
    </dgm:pt>
    <dgm:pt modelId="{135F5ED7-215F-48D4-B750-479D7ED39163}">
      <dgm:prSet/>
      <dgm:spPr/>
      <dgm:t>
        <a:bodyPr/>
        <a:lstStyle/>
        <a:p>
          <a:pPr>
            <a:defRPr cap="all"/>
          </a:pPr>
          <a:r>
            <a:rPr lang="en-GB"/>
            <a:t>Add tables</a:t>
          </a:r>
          <a:endParaRPr lang="en-US"/>
        </a:p>
      </dgm:t>
    </dgm:pt>
    <dgm:pt modelId="{D6F456E6-9E7B-477B-B096-EE7DE25F9932}" type="parTrans" cxnId="{CE087E6D-EBA5-4699-AC77-11E4E3D61A79}">
      <dgm:prSet/>
      <dgm:spPr/>
      <dgm:t>
        <a:bodyPr/>
        <a:lstStyle/>
        <a:p>
          <a:endParaRPr lang="en-US"/>
        </a:p>
      </dgm:t>
    </dgm:pt>
    <dgm:pt modelId="{B104BA9E-94FC-4D15-A8FF-4DB0F1D84D97}" type="sibTrans" cxnId="{CE087E6D-EBA5-4699-AC77-11E4E3D61A79}">
      <dgm:prSet/>
      <dgm:spPr/>
      <dgm:t>
        <a:bodyPr/>
        <a:lstStyle/>
        <a:p>
          <a:endParaRPr lang="en-US"/>
        </a:p>
      </dgm:t>
    </dgm:pt>
    <dgm:pt modelId="{C85AFA43-050C-4D43-9732-B2194F3200DE}">
      <dgm:prSet/>
      <dgm:spPr/>
      <dgm:t>
        <a:bodyPr/>
        <a:lstStyle/>
        <a:p>
          <a:pPr>
            <a:defRPr cap="all"/>
          </a:pPr>
          <a:r>
            <a:rPr lang="en-GB"/>
            <a:t>Bullet points</a:t>
          </a:r>
          <a:endParaRPr lang="en-US"/>
        </a:p>
      </dgm:t>
    </dgm:pt>
    <dgm:pt modelId="{C5420102-CAFE-4602-88A7-7895454001DD}" type="parTrans" cxnId="{8F4C807E-7589-479F-A841-6AD259912EE1}">
      <dgm:prSet/>
      <dgm:spPr/>
      <dgm:t>
        <a:bodyPr/>
        <a:lstStyle/>
        <a:p>
          <a:endParaRPr lang="en-US"/>
        </a:p>
      </dgm:t>
    </dgm:pt>
    <dgm:pt modelId="{D4A0CE9F-9387-44E7-BE6C-4A29740F392A}" type="sibTrans" cxnId="{8F4C807E-7589-479F-A841-6AD259912EE1}">
      <dgm:prSet/>
      <dgm:spPr/>
      <dgm:t>
        <a:bodyPr/>
        <a:lstStyle/>
        <a:p>
          <a:endParaRPr lang="en-US"/>
        </a:p>
      </dgm:t>
    </dgm:pt>
    <dgm:pt modelId="{2BF8542E-892B-4A4E-8AF9-CC37D1C7B3AC}" type="pres">
      <dgm:prSet presAssocID="{0C0DE932-12C2-43F8-BFDF-03F181751D3A}" presName="root" presStyleCnt="0">
        <dgm:presLayoutVars>
          <dgm:dir/>
          <dgm:resizeHandles val="exact"/>
        </dgm:presLayoutVars>
      </dgm:prSet>
      <dgm:spPr/>
    </dgm:pt>
    <dgm:pt modelId="{38B45B83-4C61-4342-90FF-10A0901EB205}" type="pres">
      <dgm:prSet presAssocID="{A69DBD84-678B-46D8-A9D8-05004033744C}" presName="compNode" presStyleCnt="0"/>
      <dgm:spPr/>
    </dgm:pt>
    <dgm:pt modelId="{3CF0F78A-803E-4A5A-923A-0F4E511AE900}" type="pres">
      <dgm:prSet presAssocID="{A69DBD84-678B-46D8-A9D8-05004033744C}" presName="iconBgRect" presStyleLbl="bgShp" presStyleIdx="0" presStyleCnt="5"/>
      <dgm:spPr>
        <a:prstGeom prst="round2DiagRect">
          <a:avLst>
            <a:gd name="adj1" fmla="val 29727"/>
            <a:gd name="adj2" fmla="val 0"/>
          </a:avLst>
        </a:prstGeom>
      </dgm:spPr>
    </dgm:pt>
    <dgm:pt modelId="{9AE03D42-4FA6-4CB5-8A37-E06B0E8C0510}" type="pres">
      <dgm:prSet presAssocID="{A69DBD84-678B-46D8-A9D8-05004033744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6A01295D-413D-417E-A024-5E60E9451017}" type="pres">
      <dgm:prSet presAssocID="{A69DBD84-678B-46D8-A9D8-05004033744C}" presName="spaceRect" presStyleCnt="0"/>
      <dgm:spPr/>
    </dgm:pt>
    <dgm:pt modelId="{0A544BB0-B277-4A3E-8A7B-F1341D4A272F}" type="pres">
      <dgm:prSet presAssocID="{A69DBD84-678B-46D8-A9D8-05004033744C}" presName="textRect" presStyleLbl="revTx" presStyleIdx="0" presStyleCnt="5">
        <dgm:presLayoutVars>
          <dgm:chMax val="1"/>
          <dgm:chPref val="1"/>
        </dgm:presLayoutVars>
      </dgm:prSet>
      <dgm:spPr/>
    </dgm:pt>
    <dgm:pt modelId="{4D9915AC-19A9-427C-9BC6-3619735EBF4C}" type="pres">
      <dgm:prSet presAssocID="{C013D31B-2A77-442D-AA27-84A79DB9AB95}" presName="sibTrans" presStyleCnt="0"/>
      <dgm:spPr/>
    </dgm:pt>
    <dgm:pt modelId="{86F754DD-E9F2-47FE-B1CC-092377EBB64F}" type="pres">
      <dgm:prSet presAssocID="{D08E99DE-2E41-45C2-B14E-F99BA8117734}" presName="compNode" presStyleCnt="0"/>
      <dgm:spPr/>
    </dgm:pt>
    <dgm:pt modelId="{DA0008CC-E048-4D38-9E35-5BB1421F7801}" type="pres">
      <dgm:prSet presAssocID="{D08E99DE-2E41-45C2-B14E-F99BA8117734}" presName="iconBgRect" presStyleLbl="bgShp" presStyleIdx="1" presStyleCnt="5"/>
      <dgm:spPr>
        <a:prstGeom prst="round2DiagRect">
          <a:avLst>
            <a:gd name="adj1" fmla="val 29727"/>
            <a:gd name="adj2" fmla="val 0"/>
          </a:avLst>
        </a:prstGeom>
      </dgm:spPr>
    </dgm:pt>
    <dgm:pt modelId="{A5CEBE43-9746-4EAB-9DAA-51FB4336290D}" type="pres">
      <dgm:prSet presAssocID="{D08E99DE-2E41-45C2-B14E-F99BA811773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hotocopier"/>
        </a:ext>
      </dgm:extLst>
    </dgm:pt>
    <dgm:pt modelId="{C14C6781-ACD5-4A1C-BC0B-443C274A9A65}" type="pres">
      <dgm:prSet presAssocID="{D08E99DE-2E41-45C2-B14E-F99BA8117734}" presName="spaceRect" presStyleCnt="0"/>
      <dgm:spPr/>
    </dgm:pt>
    <dgm:pt modelId="{4D84BC2E-ECC5-49E1-9B11-E455E993E8AF}" type="pres">
      <dgm:prSet presAssocID="{D08E99DE-2E41-45C2-B14E-F99BA8117734}" presName="textRect" presStyleLbl="revTx" presStyleIdx="1" presStyleCnt="5">
        <dgm:presLayoutVars>
          <dgm:chMax val="1"/>
          <dgm:chPref val="1"/>
        </dgm:presLayoutVars>
      </dgm:prSet>
      <dgm:spPr/>
    </dgm:pt>
    <dgm:pt modelId="{E2F2E6BB-8039-4701-AA02-BCEDCA172EEA}" type="pres">
      <dgm:prSet presAssocID="{F4C1527E-4EB3-494E-A724-021EA5DD3BC6}" presName="sibTrans" presStyleCnt="0"/>
      <dgm:spPr/>
    </dgm:pt>
    <dgm:pt modelId="{2CF7A520-158B-49C8-9441-C7795847B3E0}" type="pres">
      <dgm:prSet presAssocID="{44A79D80-EC6A-4781-B866-C4421658C7B5}" presName="compNode" presStyleCnt="0"/>
      <dgm:spPr/>
    </dgm:pt>
    <dgm:pt modelId="{57A70049-32BB-48D8-8633-1C243088B4EA}" type="pres">
      <dgm:prSet presAssocID="{44A79D80-EC6A-4781-B866-C4421658C7B5}" presName="iconBgRect" presStyleLbl="bgShp" presStyleIdx="2" presStyleCnt="5"/>
      <dgm:spPr>
        <a:prstGeom prst="round2DiagRect">
          <a:avLst>
            <a:gd name="adj1" fmla="val 29727"/>
            <a:gd name="adj2" fmla="val 0"/>
          </a:avLst>
        </a:prstGeom>
      </dgm:spPr>
    </dgm:pt>
    <dgm:pt modelId="{33F40637-E9F8-494C-9723-3B9A2AD17225}" type="pres">
      <dgm:prSet presAssocID="{44A79D80-EC6A-4781-B866-C4421658C7B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mark"/>
        </a:ext>
      </dgm:extLst>
    </dgm:pt>
    <dgm:pt modelId="{D85538D3-3A38-4EB1-B822-F0CEF9CD4777}" type="pres">
      <dgm:prSet presAssocID="{44A79D80-EC6A-4781-B866-C4421658C7B5}" presName="spaceRect" presStyleCnt="0"/>
      <dgm:spPr/>
    </dgm:pt>
    <dgm:pt modelId="{0AC5E772-B723-4CFD-86F6-9A2A8B6052EB}" type="pres">
      <dgm:prSet presAssocID="{44A79D80-EC6A-4781-B866-C4421658C7B5}" presName="textRect" presStyleLbl="revTx" presStyleIdx="2" presStyleCnt="5">
        <dgm:presLayoutVars>
          <dgm:chMax val="1"/>
          <dgm:chPref val="1"/>
        </dgm:presLayoutVars>
      </dgm:prSet>
      <dgm:spPr/>
    </dgm:pt>
    <dgm:pt modelId="{245EC3F9-9643-4C74-9D2F-CD349FDD31F2}" type="pres">
      <dgm:prSet presAssocID="{06D97703-84C2-4243-A342-51BDA3077CE5}" presName="sibTrans" presStyleCnt="0"/>
      <dgm:spPr/>
    </dgm:pt>
    <dgm:pt modelId="{C8734C3C-C8C1-4FD8-95A4-1009288AC911}" type="pres">
      <dgm:prSet presAssocID="{135F5ED7-215F-48D4-B750-479D7ED39163}" presName="compNode" presStyleCnt="0"/>
      <dgm:spPr/>
    </dgm:pt>
    <dgm:pt modelId="{2A27DC5E-A276-4B22-BE2D-315D38C2849F}" type="pres">
      <dgm:prSet presAssocID="{135F5ED7-215F-48D4-B750-479D7ED39163}" presName="iconBgRect" presStyleLbl="bgShp" presStyleIdx="3" presStyleCnt="5"/>
      <dgm:spPr>
        <a:prstGeom prst="round2DiagRect">
          <a:avLst>
            <a:gd name="adj1" fmla="val 29727"/>
            <a:gd name="adj2" fmla="val 0"/>
          </a:avLst>
        </a:prstGeom>
      </dgm:spPr>
    </dgm:pt>
    <dgm:pt modelId="{50F3543F-5835-4E13-9E2B-1764BDA94C83}" type="pres">
      <dgm:prSet presAssocID="{135F5ED7-215F-48D4-B750-479D7ED3916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dd"/>
        </a:ext>
      </dgm:extLst>
    </dgm:pt>
    <dgm:pt modelId="{9050D9BE-E695-4C37-BD04-A69723CEB24F}" type="pres">
      <dgm:prSet presAssocID="{135F5ED7-215F-48D4-B750-479D7ED39163}" presName="spaceRect" presStyleCnt="0"/>
      <dgm:spPr/>
    </dgm:pt>
    <dgm:pt modelId="{D3465E06-F302-4871-BED8-156212E15C2B}" type="pres">
      <dgm:prSet presAssocID="{135F5ED7-215F-48D4-B750-479D7ED39163}" presName="textRect" presStyleLbl="revTx" presStyleIdx="3" presStyleCnt="5">
        <dgm:presLayoutVars>
          <dgm:chMax val="1"/>
          <dgm:chPref val="1"/>
        </dgm:presLayoutVars>
      </dgm:prSet>
      <dgm:spPr/>
    </dgm:pt>
    <dgm:pt modelId="{7C9BE9E9-6B65-4CB8-AF2E-74A4288C0D88}" type="pres">
      <dgm:prSet presAssocID="{B104BA9E-94FC-4D15-A8FF-4DB0F1D84D97}" presName="sibTrans" presStyleCnt="0"/>
      <dgm:spPr/>
    </dgm:pt>
    <dgm:pt modelId="{990991F2-D4D8-4976-92B6-9803B8F44099}" type="pres">
      <dgm:prSet presAssocID="{C85AFA43-050C-4D43-9732-B2194F3200DE}" presName="compNode" presStyleCnt="0"/>
      <dgm:spPr/>
    </dgm:pt>
    <dgm:pt modelId="{075D292B-7AB7-4F72-903E-17BF0F6C1C1A}" type="pres">
      <dgm:prSet presAssocID="{C85AFA43-050C-4D43-9732-B2194F3200DE}" presName="iconBgRect" presStyleLbl="bgShp" presStyleIdx="4" presStyleCnt="5"/>
      <dgm:spPr>
        <a:prstGeom prst="round2DiagRect">
          <a:avLst>
            <a:gd name="adj1" fmla="val 29727"/>
            <a:gd name="adj2" fmla="val 0"/>
          </a:avLst>
        </a:prstGeom>
      </dgm:spPr>
    </dgm:pt>
    <dgm:pt modelId="{9B1C619D-9987-4AC7-AC5F-99D0A9A419C0}" type="pres">
      <dgm:prSet presAssocID="{C85AFA43-050C-4D43-9732-B2194F3200D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D1A78DF7-919E-48B7-B8B5-73F175A76ACA}" type="pres">
      <dgm:prSet presAssocID="{C85AFA43-050C-4D43-9732-B2194F3200DE}" presName="spaceRect" presStyleCnt="0"/>
      <dgm:spPr/>
    </dgm:pt>
    <dgm:pt modelId="{97253DFF-3B99-4FBE-A42B-DAF4AC6AB285}" type="pres">
      <dgm:prSet presAssocID="{C85AFA43-050C-4D43-9732-B2194F3200DE}" presName="textRect" presStyleLbl="revTx" presStyleIdx="4" presStyleCnt="5">
        <dgm:presLayoutVars>
          <dgm:chMax val="1"/>
          <dgm:chPref val="1"/>
        </dgm:presLayoutVars>
      </dgm:prSet>
      <dgm:spPr/>
    </dgm:pt>
  </dgm:ptLst>
  <dgm:cxnLst>
    <dgm:cxn modelId="{DAECC011-3A10-4740-BBCC-A22D5A9CF13C}" type="presOf" srcId="{C85AFA43-050C-4D43-9732-B2194F3200DE}" destId="{97253DFF-3B99-4FBE-A42B-DAF4AC6AB285}" srcOrd="0" destOrd="0" presId="urn:microsoft.com/office/officeart/2018/5/layout/IconLeafLabelList"/>
    <dgm:cxn modelId="{5E9F1A2D-EEF2-4F22-8D8C-8F3C3EC785C7}" type="presOf" srcId="{135F5ED7-215F-48D4-B750-479D7ED39163}" destId="{D3465E06-F302-4871-BED8-156212E15C2B}" srcOrd="0" destOrd="0" presId="urn:microsoft.com/office/officeart/2018/5/layout/IconLeafLabelList"/>
    <dgm:cxn modelId="{CE087E6D-EBA5-4699-AC77-11E4E3D61A79}" srcId="{0C0DE932-12C2-43F8-BFDF-03F181751D3A}" destId="{135F5ED7-215F-48D4-B750-479D7ED39163}" srcOrd="3" destOrd="0" parTransId="{D6F456E6-9E7B-477B-B096-EE7DE25F9932}" sibTransId="{B104BA9E-94FC-4D15-A8FF-4DB0F1D84D97}"/>
    <dgm:cxn modelId="{FA4E5054-AE7F-4DA6-AE48-62019CC75F03}" type="presOf" srcId="{A69DBD84-678B-46D8-A9D8-05004033744C}" destId="{0A544BB0-B277-4A3E-8A7B-F1341D4A272F}" srcOrd="0" destOrd="0" presId="urn:microsoft.com/office/officeart/2018/5/layout/IconLeafLabelList"/>
    <dgm:cxn modelId="{22926A7A-8159-4919-AA0E-1A7FD7D3BE54}" type="presOf" srcId="{D08E99DE-2E41-45C2-B14E-F99BA8117734}" destId="{4D84BC2E-ECC5-49E1-9B11-E455E993E8AF}" srcOrd="0" destOrd="0" presId="urn:microsoft.com/office/officeart/2018/5/layout/IconLeafLabelList"/>
    <dgm:cxn modelId="{8F4C807E-7589-479F-A841-6AD259912EE1}" srcId="{0C0DE932-12C2-43F8-BFDF-03F181751D3A}" destId="{C85AFA43-050C-4D43-9732-B2194F3200DE}" srcOrd="4" destOrd="0" parTransId="{C5420102-CAFE-4602-88A7-7895454001DD}" sibTransId="{D4A0CE9F-9387-44E7-BE6C-4A29740F392A}"/>
    <dgm:cxn modelId="{0E943187-EAA7-4616-B330-098E11889A29}" srcId="{0C0DE932-12C2-43F8-BFDF-03F181751D3A}" destId="{A69DBD84-678B-46D8-A9D8-05004033744C}" srcOrd="0" destOrd="0" parTransId="{D03BD15C-A1AA-43FC-AC7C-00149076AFA7}" sibTransId="{C013D31B-2A77-442D-AA27-84A79DB9AB95}"/>
    <dgm:cxn modelId="{CDAA2ABB-416C-4DA6-894C-FA7B45DF96D4}" type="presOf" srcId="{44A79D80-EC6A-4781-B866-C4421658C7B5}" destId="{0AC5E772-B723-4CFD-86F6-9A2A8B6052EB}" srcOrd="0" destOrd="0" presId="urn:microsoft.com/office/officeart/2018/5/layout/IconLeafLabelList"/>
    <dgm:cxn modelId="{9B7065BE-9DA1-4726-8F69-29C91D0DF44E}" srcId="{0C0DE932-12C2-43F8-BFDF-03F181751D3A}" destId="{D08E99DE-2E41-45C2-B14E-F99BA8117734}" srcOrd="1" destOrd="0" parTransId="{F372D06E-76EF-416F-9AAE-32B49B8D413F}" sibTransId="{F4C1527E-4EB3-494E-A724-021EA5DD3BC6}"/>
    <dgm:cxn modelId="{8F7DD6C1-67B0-45FF-BB70-04B61AB44073}" type="presOf" srcId="{0C0DE932-12C2-43F8-BFDF-03F181751D3A}" destId="{2BF8542E-892B-4A4E-8AF9-CC37D1C7B3AC}" srcOrd="0" destOrd="0" presId="urn:microsoft.com/office/officeart/2018/5/layout/IconLeafLabelList"/>
    <dgm:cxn modelId="{F1D533D5-5E9F-472D-BAE0-4F9D2FF35885}" srcId="{0C0DE932-12C2-43F8-BFDF-03F181751D3A}" destId="{44A79D80-EC6A-4781-B866-C4421658C7B5}" srcOrd="2" destOrd="0" parTransId="{46543856-EB3E-47F7-ACA3-15E38F069644}" sibTransId="{06D97703-84C2-4243-A342-51BDA3077CE5}"/>
    <dgm:cxn modelId="{1EF21250-FFA5-40B4-B417-B11566DAE12A}" type="presParOf" srcId="{2BF8542E-892B-4A4E-8AF9-CC37D1C7B3AC}" destId="{38B45B83-4C61-4342-90FF-10A0901EB205}" srcOrd="0" destOrd="0" presId="urn:microsoft.com/office/officeart/2018/5/layout/IconLeafLabelList"/>
    <dgm:cxn modelId="{AA162E9F-F3D2-4945-B67D-6BB40263F3DF}" type="presParOf" srcId="{38B45B83-4C61-4342-90FF-10A0901EB205}" destId="{3CF0F78A-803E-4A5A-923A-0F4E511AE900}" srcOrd="0" destOrd="0" presId="urn:microsoft.com/office/officeart/2018/5/layout/IconLeafLabelList"/>
    <dgm:cxn modelId="{091EF915-7F01-447F-987F-3EA1A379DAB1}" type="presParOf" srcId="{38B45B83-4C61-4342-90FF-10A0901EB205}" destId="{9AE03D42-4FA6-4CB5-8A37-E06B0E8C0510}" srcOrd="1" destOrd="0" presId="urn:microsoft.com/office/officeart/2018/5/layout/IconLeafLabelList"/>
    <dgm:cxn modelId="{CAE0C32D-43D3-4B94-A3F7-D264DED2335D}" type="presParOf" srcId="{38B45B83-4C61-4342-90FF-10A0901EB205}" destId="{6A01295D-413D-417E-A024-5E60E9451017}" srcOrd="2" destOrd="0" presId="urn:microsoft.com/office/officeart/2018/5/layout/IconLeafLabelList"/>
    <dgm:cxn modelId="{793B6A6B-8505-46B4-A964-5C1C13F4D09B}" type="presParOf" srcId="{38B45B83-4C61-4342-90FF-10A0901EB205}" destId="{0A544BB0-B277-4A3E-8A7B-F1341D4A272F}" srcOrd="3" destOrd="0" presId="urn:microsoft.com/office/officeart/2018/5/layout/IconLeafLabelList"/>
    <dgm:cxn modelId="{A52FD322-095B-4B9A-B456-68D3015A5C64}" type="presParOf" srcId="{2BF8542E-892B-4A4E-8AF9-CC37D1C7B3AC}" destId="{4D9915AC-19A9-427C-9BC6-3619735EBF4C}" srcOrd="1" destOrd="0" presId="urn:microsoft.com/office/officeart/2018/5/layout/IconLeafLabelList"/>
    <dgm:cxn modelId="{DCCD939C-DF92-4C56-BC85-560CB613ED28}" type="presParOf" srcId="{2BF8542E-892B-4A4E-8AF9-CC37D1C7B3AC}" destId="{86F754DD-E9F2-47FE-B1CC-092377EBB64F}" srcOrd="2" destOrd="0" presId="urn:microsoft.com/office/officeart/2018/5/layout/IconLeafLabelList"/>
    <dgm:cxn modelId="{120652FC-A6E3-43ED-836F-323994C7468A}" type="presParOf" srcId="{86F754DD-E9F2-47FE-B1CC-092377EBB64F}" destId="{DA0008CC-E048-4D38-9E35-5BB1421F7801}" srcOrd="0" destOrd="0" presId="urn:microsoft.com/office/officeart/2018/5/layout/IconLeafLabelList"/>
    <dgm:cxn modelId="{8FA4D9EB-4FDA-4EEE-BB68-5280EAD388D0}" type="presParOf" srcId="{86F754DD-E9F2-47FE-B1CC-092377EBB64F}" destId="{A5CEBE43-9746-4EAB-9DAA-51FB4336290D}" srcOrd="1" destOrd="0" presId="urn:microsoft.com/office/officeart/2018/5/layout/IconLeafLabelList"/>
    <dgm:cxn modelId="{A34BDB72-8A00-4FA9-9D55-A9194EB61B16}" type="presParOf" srcId="{86F754DD-E9F2-47FE-B1CC-092377EBB64F}" destId="{C14C6781-ACD5-4A1C-BC0B-443C274A9A65}" srcOrd="2" destOrd="0" presId="urn:microsoft.com/office/officeart/2018/5/layout/IconLeafLabelList"/>
    <dgm:cxn modelId="{18D60FD0-282C-4CCD-8850-F6EAEFE5CE77}" type="presParOf" srcId="{86F754DD-E9F2-47FE-B1CC-092377EBB64F}" destId="{4D84BC2E-ECC5-49E1-9B11-E455E993E8AF}" srcOrd="3" destOrd="0" presId="urn:microsoft.com/office/officeart/2018/5/layout/IconLeafLabelList"/>
    <dgm:cxn modelId="{701E6503-A82B-40F9-A02F-013B8D90E1C8}" type="presParOf" srcId="{2BF8542E-892B-4A4E-8AF9-CC37D1C7B3AC}" destId="{E2F2E6BB-8039-4701-AA02-BCEDCA172EEA}" srcOrd="3" destOrd="0" presId="urn:microsoft.com/office/officeart/2018/5/layout/IconLeafLabelList"/>
    <dgm:cxn modelId="{290E0D7D-204C-494A-BDAE-4189ADC332AE}" type="presParOf" srcId="{2BF8542E-892B-4A4E-8AF9-CC37D1C7B3AC}" destId="{2CF7A520-158B-49C8-9441-C7795847B3E0}" srcOrd="4" destOrd="0" presId="urn:microsoft.com/office/officeart/2018/5/layout/IconLeafLabelList"/>
    <dgm:cxn modelId="{720F508A-C23A-438E-8B47-6643F3B4CB5D}" type="presParOf" srcId="{2CF7A520-158B-49C8-9441-C7795847B3E0}" destId="{57A70049-32BB-48D8-8633-1C243088B4EA}" srcOrd="0" destOrd="0" presId="urn:microsoft.com/office/officeart/2018/5/layout/IconLeafLabelList"/>
    <dgm:cxn modelId="{FC6188A9-B2DB-4F1D-9B42-E2B4F726ACB8}" type="presParOf" srcId="{2CF7A520-158B-49C8-9441-C7795847B3E0}" destId="{33F40637-E9F8-494C-9723-3B9A2AD17225}" srcOrd="1" destOrd="0" presId="urn:microsoft.com/office/officeart/2018/5/layout/IconLeafLabelList"/>
    <dgm:cxn modelId="{F20FBCC5-B322-419C-8F49-79644711B12C}" type="presParOf" srcId="{2CF7A520-158B-49C8-9441-C7795847B3E0}" destId="{D85538D3-3A38-4EB1-B822-F0CEF9CD4777}" srcOrd="2" destOrd="0" presId="urn:microsoft.com/office/officeart/2018/5/layout/IconLeafLabelList"/>
    <dgm:cxn modelId="{A92CB42D-7B3D-4D10-92E0-7A6AA377BB58}" type="presParOf" srcId="{2CF7A520-158B-49C8-9441-C7795847B3E0}" destId="{0AC5E772-B723-4CFD-86F6-9A2A8B6052EB}" srcOrd="3" destOrd="0" presId="urn:microsoft.com/office/officeart/2018/5/layout/IconLeafLabelList"/>
    <dgm:cxn modelId="{2F723744-67D2-44C4-83AB-1DAAB2785F5D}" type="presParOf" srcId="{2BF8542E-892B-4A4E-8AF9-CC37D1C7B3AC}" destId="{245EC3F9-9643-4C74-9D2F-CD349FDD31F2}" srcOrd="5" destOrd="0" presId="urn:microsoft.com/office/officeart/2018/5/layout/IconLeafLabelList"/>
    <dgm:cxn modelId="{3323DE1C-DDC2-48D9-B544-DBEADF3AB0B1}" type="presParOf" srcId="{2BF8542E-892B-4A4E-8AF9-CC37D1C7B3AC}" destId="{C8734C3C-C8C1-4FD8-95A4-1009288AC911}" srcOrd="6" destOrd="0" presId="urn:microsoft.com/office/officeart/2018/5/layout/IconLeafLabelList"/>
    <dgm:cxn modelId="{E74E36F9-5965-452C-AAA3-6E8228094767}" type="presParOf" srcId="{C8734C3C-C8C1-4FD8-95A4-1009288AC911}" destId="{2A27DC5E-A276-4B22-BE2D-315D38C2849F}" srcOrd="0" destOrd="0" presId="urn:microsoft.com/office/officeart/2018/5/layout/IconLeafLabelList"/>
    <dgm:cxn modelId="{BE1408C6-EE7C-4EEF-AD21-622C654515CF}" type="presParOf" srcId="{C8734C3C-C8C1-4FD8-95A4-1009288AC911}" destId="{50F3543F-5835-4E13-9E2B-1764BDA94C83}" srcOrd="1" destOrd="0" presId="urn:microsoft.com/office/officeart/2018/5/layout/IconLeafLabelList"/>
    <dgm:cxn modelId="{5CBAC6F1-B180-44C7-83AD-03E37ACB99DC}" type="presParOf" srcId="{C8734C3C-C8C1-4FD8-95A4-1009288AC911}" destId="{9050D9BE-E695-4C37-BD04-A69723CEB24F}" srcOrd="2" destOrd="0" presId="urn:microsoft.com/office/officeart/2018/5/layout/IconLeafLabelList"/>
    <dgm:cxn modelId="{D791611E-44F1-4260-9DB5-0D4B1BC8DCE3}" type="presParOf" srcId="{C8734C3C-C8C1-4FD8-95A4-1009288AC911}" destId="{D3465E06-F302-4871-BED8-156212E15C2B}" srcOrd="3" destOrd="0" presId="urn:microsoft.com/office/officeart/2018/5/layout/IconLeafLabelList"/>
    <dgm:cxn modelId="{F2F29475-DD5A-46BF-97BB-DE5E1E60A5FA}" type="presParOf" srcId="{2BF8542E-892B-4A4E-8AF9-CC37D1C7B3AC}" destId="{7C9BE9E9-6B65-4CB8-AF2E-74A4288C0D88}" srcOrd="7" destOrd="0" presId="urn:microsoft.com/office/officeart/2018/5/layout/IconLeafLabelList"/>
    <dgm:cxn modelId="{D619D696-71CD-4C50-8E05-642E76A722CB}" type="presParOf" srcId="{2BF8542E-892B-4A4E-8AF9-CC37D1C7B3AC}" destId="{990991F2-D4D8-4976-92B6-9803B8F44099}" srcOrd="8" destOrd="0" presId="urn:microsoft.com/office/officeart/2018/5/layout/IconLeafLabelList"/>
    <dgm:cxn modelId="{5674E74A-43AE-4B2A-BAA5-557B0385CC40}" type="presParOf" srcId="{990991F2-D4D8-4976-92B6-9803B8F44099}" destId="{075D292B-7AB7-4F72-903E-17BF0F6C1C1A}" srcOrd="0" destOrd="0" presId="urn:microsoft.com/office/officeart/2018/5/layout/IconLeafLabelList"/>
    <dgm:cxn modelId="{991832B3-0599-4F23-961F-8FE2D4EAECD2}" type="presParOf" srcId="{990991F2-D4D8-4976-92B6-9803B8F44099}" destId="{9B1C619D-9987-4AC7-AC5F-99D0A9A419C0}" srcOrd="1" destOrd="0" presId="urn:microsoft.com/office/officeart/2018/5/layout/IconLeafLabelList"/>
    <dgm:cxn modelId="{A2BCE7DC-A1AA-4504-97BC-B13FD7267708}" type="presParOf" srcId="{990991F2-D4D8-4976-92B6-9803B8F44099}" destId="{D1A78DF7-919E-48B7-B8B5-73F175A76ACA}" srcOrd="2" destOrd="0" presId="urn:microsoft.com/office/officeart/2018/5/layout/IconLeafLabelList"/>
    <dgm:cxn modelId="{8983E246-3C53-429C-A7F4-6361A2C2F95E}" type="presParOf" srcId="{990991F2-D4D8-4976-92B6-9803B8F44099}" destId="{97253DFF-3B99-4FBE-A42B-DAF4AC6AB285}"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1DB60D4-0FDE-4B23-8121-586E6745E52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937F5F-4981-44C8-B38F-81CF781AFC49}">
      <dgm:prSet/>
      <dgm:spPr/>
      <dgm:t>
        <a:bodyPr/>
        <a:lstStyle/>
        <a:p>
          <a:pPr>
            <a:lnSpc>
              <a:spcPct val="100000"/>
            </a:lnSpc>
          </a:pPr>
          <a:r>
            <a:rPr lang="en-GB"/>
            <a:t>I have never heard of power point before and I think it is a brilliant tool to use.</a:t>
          </a:r>
          <a:endParaRPr lang="en-US"/>
        </a:p>
      </dgm:t>
    </dgm:pt>
    <dgm:pt modelId="{89A735B9-6808-4B03-9C1F-DDC6D71F44B5}" type="parTrans" cxnId="{BE794B31-9F48-45B8-9FB5-A1BCE569D53C}">
      <dgm:prSet/>
      <dgm:spPr/>
      <dgm:t>
        <a:bodyPr/>
        <a:lstStyle/>
        <a:p>
          <a:endParaRPr lang="en-US"/>
        </a:p>
      </dgm:t>
    </dgm:pt>
    <dgm:pt modelId="{322BFF0F-9C4D-43B2-8BC1-8004D7403AAA}" type="sibTrans" cxnId="{BE794B31-9F48-45B8-9FB5-A1BCE569D53C}">
      <dgm:prSet/>
      <dgm:spPr/>
      <dgm:t>
        <a:bodyPr/>
        <a:lstStyle/>
        <a:p>
          <a:endParaRPr lang="en-US"/>
        </a:p>
      </dgm:t>
    </dgm:pt>
    <dgm:pt modelId="{952FE234-23F3-498E-AA07-A13815265FA5}">
      <dgm:prSet/>
      <dgm:spPr/>
      <dgm:t>
        <a:bodyPr/>
        <a:lstStyle/>
        <a:p>
          <a:pPr>
            <a:lnSpc>
              <a:spcPct val="100000"/>
            </a:lnSpc>
          </a:pPr>
          <a:r>
            <a:rPr lang="en-GB"/>
            <a:t>I learnt how to use animation to make the presentation more eye catching </a:t>
          </a:r>
          <a:endParaRPr lang="en-US"/>
        </a:p>
      </dgm:t>
    </dgm:pt>
    <dgm:pt modelId="{07109E67-4CF9-4729-973C-BD0BFA2BB9B9}" type="parTrans" cxnId="{7A46457F-E73A-4931-BB36-DD9B4D9C2037}">
      <dgm:prSet/>
      <dgm:spPr/>
      <dgm:t>
        <a:bodyPr/>
        <a:lstStyle/>
        <a:p>
          <a:endParaRPr lang="en-US"/>
        </a:p>
      </dgm:t>
    </dgm:pt>
    <dgm:pt modelId="{DC5CF5CA-6354-48E3-BA83-49E161DE689F}" type="sibTrans" cxnId="{7A46457F-E73A-4931-BB36-DD9B4D9C2037}">
      <dgm:prSet/>
      <dgm:spPr/>
      <dgm:t>
        <a:bodyPr/>
        <a:lstStyle/>
        <a:p>
          <a:endParaRPr lang="en-US"/>
        </a:p>
      </dgm:t>
    </dgm:pt>
    <dgm:pt modelId="{8664EDA5-E5FE-41AC-956F-853A50555863}">
      <dgm:prSet/>
      <dgm:spPr/>
      <dgm:t>
        <a:bodyPr/>
        <a:lstStyle/>
        <a:p>
          <a:pPr>
            <a:lnSpc>
              <a:spcPct val="100000"/>
            </a:lnSpc>
          </a:pPr>
          <a:r>
            <a:rPr lang="en-GB" dirty="0"/>
            <a:t>How to transition from slide to slide without the need to look at written notes and to add sounds and recordings into the presentation so easily</a:t>
          </a:r>
          <a:endParaRPr lang="en-US" dirty="0"/>
        </a:p>
      </dgm:t>
    </dgm:pt>
    <dgm:pt modelId="{FAE2F3A9-4095-41C3-A68B-1C50CA9FE6B7}" type="parTrans" cxnId="{EABF9287-903F-458B-BA8E-8B7326E7AF7C}">
      <dgm:prSet/>
      <dgm:spPr/>
      <dgm:t>
        <a:bodyPr/>
        <a:lstStyle/>
        <a:p>
          <a:endParaRPr lang="en-US"/>
        </a:p>
      </dgm:t>
    </dgm:pt>
    <dgm:pt modelId="{C8727313-F625-432F-9960-13AE6CC2C257}" type="sibTrans" cxnId="{EABF9287-903F-458B-BA8E-8B7326E7AF7C}">
      <dgm:prSet/>
      <dgm:spPr/>
      <dgm:t>
        <a:bodyPr/>
        <a:lstStyle/>
        <a:p>
          <a:endParaRPr lang="en-US"/>
        </a:p>
      </dgm:t>
    </dgm:pt>
    <dgm:pt modelId="{149DE5D2-4032-48A5-8241-FCE23D8B3796}" type="pres">
      <dgm:prSet presAssocID="{71DB60D4-0FDE-4B23-8121-586E6745E52E}" presName="root" presStyleCnt="0">
        <dgm:presLayoutVars>
          <dgm:dir/>
          <dgm:resizeHandles val="exact"/>
        </dgm:presLayoutVars>
      </dgm:prSet>
      <dgm:spPr/>
    </dgm:pt>
    <dgm:pt modelId="{5B67AB23-57EA-4F46-BAC3-6ABCECAF1AC2}" type="pres">
      <dgm:prSet presAssocID="{26937F5F-4981-44C8-B38F-81CF781AFC49}" presName="compNode" presStyleCnt="0"/>
      <dgm:spPr/>
    </dgm:pt>
    <dgm:pt modelId="{F2A8F396-C558-4D78-9BA7-04439E430E60}" type="pres">
      <dgm:prSet presAssocID="{26937F5F-4981-44C8-B38F-81CF781AFC49}" presName="bgRect" presStyleLbl="bgShp" presStyleIdx="0" presStyleCnt="3"/>
      <dgm:spPr/>
    </dgm:pt>
    <dgm:pt modelId="{927B1CA2-9BEE-4869-9EB7-C3B48521FE51}" type="pres">
      <dgm:prSet presAssocID="{26937F5F-4981-44C8-B38F-81CF781AFC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CACB5D90-D404-4B16-B73E-D51C27C5BC36}" type="pres">
      <dgm:prSet presAssocID="{26937F5F-4981-44C8-B38F-81CF781AFC49}" presName="spaceRect" presStyleCnt="0"/>
      <dgm:spPr/>
    </dgm:pt>
    <dgm:pt modelId="{189510C7-5A0B-4214-9C21-5213521F18E4}" type="pres">
      <dgm:prSet presAssocID="{26937F5F-4981-44C8-B38F-81CF781AFC49}" presName="parTx" presStyleLbl="revTx" presStyleIdx="0" presStyleCnt="3">
        <dgm:presLayoutVars>
          <dgm:chMax val="0"/>
          <dgm:chPref val="0"/>
        </dgm:presLayoutVars>
      </dgm:prSet>
      <dgm:spPr/>
    </dgm:pt>
    <dgm:pt modelId="{CF1DF205-109C-4552-AC6F-52E722C66744}" type="pres">
      <dgm:prSet presAssocID="{322BFF0F-9C4D-43B2-8BC1-8004D7403AAA}" presName="sibTrans" presStyleCnt="0"/>
      <dgm:spPr/>
    </dgm:pt>
    <dgm:pt modelId="{DFD7FF6D-60DC-405E-8B35-89D795843DFA}" type="pres">
      <dgm:prSet presAssocID="{952FE234-23F3-498E-AA07-A13815265FA5}" presName="compNode" presStyleCnt="0"/>
      <dgm:spPr/>
    </dgm:pt>
    <dgm:pt modelId="{C4A2DE56-5E13-4AED-ABC2-897248D4DDD2}" type="pres">
      <dgm:prSet presAssocID="{952FE234-23F3-498E-AA07-A13815265FA5}" presName="bgRect" presStyleLbl="bgShp" presStyleIdx="1" presStyleCnt="3"/>
      <dgm:spPr/>
    </dgm:pt>
    <dgm:pt modelId="{39442670-5207-4B1F-B7B3-83783841D921}" type="pres">
      <dgm:prSet presAssocID="{952FE234-23F3-498E-AA07-A13815265F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
        </a:ext>
      </dgm:extLst>
    </dgm:pt>
    <dgm:pt modelId="{A1700EC2-0147-42CD-AAED-5362391352A0}" type="pres">
      <dgm:prSet presAssocID="{952FE234-23F3-498E-AA07-A13815265FA5}" presName="spaceRect" presStyleCnt="0"/>
      <dgm:spPr/>
    </dgm:pt>
    <dgm:pt modelId="{01E17894-0618-46E2-B705-C3FCE0147179}" type="pres">
      <dgm:prSet presAssocID="{952FE234-23F3-498E-AA07-A13815265FA5}" presName="parTx" presStyleLbl="revTx" presStyleIdx="1" presStyleCnt="3">
        <dgm:presLayoutVars>
          <dgm:chMax val="0"/>
          <dgm:chPref val="0"/>
        </dgm:presLayoutVars>
      </dgm:prSet>
      <dgm:spPr/>
    </dgm:pt>
    <dgm:pt modelId="{D59B8834-5081-482B-AD86-444B58BAE8D5}" type="pres">
      <dgm:prSet presAssocID="{DC5CF5CA-6354-48E3-BA83-49E161DE689F}" presName="sibTrans" presStyleCnt="0"/>
      <dgm:spPr/>
    </dgm:pt>
    <dgm:pt modelId="{1D54A0A0-206E-445F-BCBE-2AB3C710768B}" type="pres">
      <dgm:prSet presAssocID="{8664EDA5-E5FE-41AC-956F-853A50555863}" presName="compNode" presStyleCnt="0"/>
      <dgm:spPr/>
    </dgm:pt>
    <dgm:pt modelId="{9E2D69AD-97C4-45D1-80AF-04AF55256C40}" type="pres">
      <dgm:prSet presAssocID="{8664EDA5-E5FE-41AC-956F-853A50555863}" presName="bgRect" presStyleLbl="bgShp" presStyleIdx="2" presStyleCnt="3"/>
      <dgm:spPr/>
    </dgm:pt>
    <dgm:pt modelId="{D65CEA0F-EEA4-4768-A2A0-96B2FA0DCE09}" type="pres">
      <dgm:prSet presAssocID="{8664EDA5-E5FE-41AC-956F-853A5055586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94113C0D-9AF0-4C29-8D4D-5E7385B5B660}" type="pres">
      <dgm:prSet presAssocID="{8664EDA5-E5FE-41AC-956F-853A50555863}" presName="spaceRect" presStyleCnt="0"/>
      <dgm:spPr/>
    </dgm:pt>
    <dgm:pt modelId="{8FAF7A08-D711-405C-8592-8A0465AF4F1D}" type="pres">
      <dgm:prSet presAssocID="{8664EDA5-E5FE-41AC-956F-853A50555863}" presName="parTx" presStyleLbl="revTx" presStyleIdx="2" presStyleCnt="3">
        <dgm:presLayoutVars>
          <dgm:chMax val="0"/>
          <dgm:chPref val="0"/>
        </dgm:presLayoutVars>
      </dgm:prSet>
      <dgm:spPr/>
    </dgm:pt>
  </dgm:ptLst>
  <dgm:cxnLst>
    <dgm:cxn modelId="{BE794B31-9F48-45B8-9FB5-A1BCE569D53C}" srcId="{71DB60D4-0FDE-4B23-8121-586E6745E52E}" destId="{26937F5F-4981-44C8-B38F-81CF781AFC49}" srcOrd="0" destOrd="0" parTransId="{89A735B9-6808-4B03-9C1F-DDC6D71F44B5}" sibTransId="{322BFF0F-9C4D-43B2-8BC1-8004D7403AAA}"/>
    <dgm:cxn modelId="{A7CF4A4A-8B33-4732-965C-68614C5F789B}" type="presOf" srcId="{26937F5F-4981-44C8-B38F-81CF781AFC49}" destId="{189510C7-5A0B-4214-9C21-5213521F18E4}" srcOrd="0" destOrd="0" presId="urn:microsoft.com/office/officeart/2018/2/layout/IconVerticalSolidList"/>
    <dgm:cxn modelId="{7A46457F-E73A-4931-BB36-DD9B4D9C2037}" srcId="{71DB60D4-0FDE-4B23-8121-586E6745E52E}" destId="{952FE234-23F3-498E-AA07-A13815265FA5}" srcOrd="1" destOrd="0" parTransId="{07109E67-4CF9-4729-973C-BD0BFA2BB9B9}" sibTransId="{DC5CF5CA-6354-48E3-BA83-49E161DE689F}"/>
    <dgm:cxn modelId="{EABF9287-903F-458B-BA8E-8B7326E7AF7C}" srcId="{71DB60D4-0FDE-4B23-8121-586E6745E52E}" destId="{8664EDA5-E5FE-41AC-956F-853A50555863}" srcOrd="2" destOrd="0" parTransId="{FAE2F3A9-4095-41C3-A68B-1C50CA9FE6B7}" sibTransId="{C8727313-F625-432F-9960-13AE6CC2C257}"/>
    <dgm:cxn modelId="{69EFC1CC-A6E1-4B07-9B86-D2D5D8B9DEAE}" type="presOf" srcId="{71DB60D4-0FDE-4B23-8121-586E6745E52E}" destId="{149DE5D2-4032-48A5-8241-FCE23D8B3796}" srcOrd="0" destOrd="0" presId="urn:microsoft.com/office/officeart/2018/2/layout/IconVerticalSolidList"/>
    <dgm:cxn modelId="{E0A44BDA-1A32-43C8-9DD0-9ED8B37F333B}" type="presOf" srcId="{8664EDA5-E5FE-41AC-956F-853A50555863}" destId="{8FAF7A08-D711-405C-8592-8A0465AF4F1D}" srcOrd="0" destOrd="0" presId="urn:microsoft.com/office/officeart/2018/2/layout/IconVerticalSolidList"/>
    <dgm:cxn modelId="{B80508DF-BB69-4F9F-88A4-AD19FF41423F}" type="presOf" srcId="{952FE234-23F3-498E-AA07-A13815265FA5}" destId="{01E17894-0618-46E2-B705-C3FCE0147179}" srcOrd="0" destOrd="0" presId="urn:microsoft.com/office/officeart/2018/2/layout/IconVerticalSolidList"/>
    <dgm:cxn modelId="{04E59D54-6BD3-439A-A4F2-D108DDD081B0}" type="presParOf" srcId="{149DE5D2-4032-48A5-8241-FCE23D8B3796}" destId="{5B67AB23-57EA-4F46-BAC3-6ABCECAF1AC2}" srcOrd="0" destOrd="0" presId="urn:microsoft.com/office/officeart/2018/2/layout/IconVerticalSolidList"/>
    <dgm:cxn modelId="{F692B189-285E-4A80-A0F3-81913A5CC439}" type="presParOf" srcId="{5B67AB23-57EA-4F46-BAC3-6ABCECAF1AC2}" destId="{F2A8F396-C558-4D78-9BA7-04439E430E60}" srcOrd="0" destOrd="0" presId="urn:microsoft.com/office/officeart/2018/2/layout/IconVerticalSolidList"/>
    <dgm:cxn modelId="{4C89254E-997F-402F-95C9-7D161466293C}" type="presParOf" srcId="{5B67AB23-57EA-4F46-BAC3-6ABCECAF1AC2}" destId="{927B1CA2-9BEE-4869-9EB7-C3B48521FE51}" srcOrd="1" destOrd="0" presId="urn:microsoft.com/office/officeart/2018/2/layout/IconVerticalSolidList"/>
    <dgm:cxn modelId="{27314316-3D56-4574-B161-B1B1F5C905FC}" type="presParOf" srcId="{5B67AB23-57EA-4F46-BAC3-6ABCECAF1AC2}" destId="{CACB5D90-D404-4B16-B73E-D51C27C5BC36}" srcOrd="2" destOrd="0" presId="urn:microsoft.com/office/officeart/2018/2/layout/IconVerticalSolidList"/>
    <dgm:cxn modelId="{C38E9EE0-0E9A-424B-B67D-9B249301B3AA}" type="presParOf" srcId="{5B67AB23-57EA-4F46-BAC3-6ABCECAF1AC2}" destId="{189510C7-5A0B-4214-9C21-5213521F18E4}" srcOrd="3" destOrd="0" presId="urn:microsoft.com/office/officeart/2018/2/layout/IconVerticalSolidList"/>
    <dgm:cxn modelId="{6E8057BD-910A-446D-82D1-781E13C9BC23}" type="presParOf" srcId="{149DE5D2-4032-48A5-8241-FCE23D8B3796}" destId="{CF1DF205-109C-4552-AC6F-52E722C66744}" srcOrd="1" destOrd="0" presId="urn:microsoft.com/office/officeart/2018/2/layout/IconVerticalSolidList"/>
    <dgm:cxn modelId="{7294C318-A9CF-4CB5-AA6A-4279DC2BCD52}" type="presParOf" srcId="{149DE5D2-4032-48A5-8241-FCE23D8B3796}" destId="{DFD7FF6D-60DC-405E-8B35-89D795843DFA}" srcOrd="2" destOrd="0" presId="urn:microsoft.com/office/officeart/2018/2/layout/IconVerticalSolidList"/>
    <dgm:cxn modelId="{CD254538-CD77-4EBB-9F53-C3D8AA98034D}" type="presParOf" srcId="{DFD7FF6D-60DC-405E-8B35-89D795843DFA}" destId="{C4A2DE56-5E13-4AED-ABC2-897248D4DDD2}" srcOrd="0" destOrd="0" presId="urn:microsoft.com/office/officeart/2018/2/layout/IconVerticalSolidList"/>
    <dgm:cxn modelId="{14567E42-401C-4093-AF3E-4C6DA5DEDB8D}" type="presParOf" srcId="{DFD7FF6D-60DC-405E-8B35-89D795843DFA}" destId="{39442670-5207-4B1F-B7B3-83783841D921}" srcOrd="1" destOrd="0" presId="urn:microsoft.com/office/officeart/2018/2/layout/IconVerticalSolidList"/>
    <dgm:cxn modelId="{6931A284-5D09-42B2-8E04-856978D2F468}" type="presParOf" srcId="{DFD7FF6D-60DC-405E-8B35-89D795843DFA}" destId="{A1700EC2-0147-42CD-AAED-5362391352A0}" srcOrd="2" destOrd="0" presId="urn:microsoft.com/office/officeart/2018/2/layout/IconVerticalSolidList"/>
    <dgm:cxn modelId="{9FDF3D9F-DCDF-4640-9763-F05E9368F8FA}" type="presParOf" srcId="{DFD7FF6D-60DC-405E-8B35-89D795843DFA}" destId="{01E17894-0618-46E2-B705-C3FCE0147179}" srcOrd="3" destOrd="0" presId="urn:microsoft.com/office/officeart/2018/2/layout/IconVerticalSolidList"/>
    <dgm:cxn modelId="{AA469C57-A6D3-4EC3-89F1-ED93202C94B4}" type="presParOf" srcId="{149DE5D2-4032-48A5-8241-FCE23D8B3796}" destId="{D59B8834-5081-482B-AD86-444B58BAE8D5}" srcOrd="3" destOrd="0" presId="urn:microsoft.com/office/officeart/2018/2/layout/IconVerticalSolidList"/>
    <dgm:cxn modelId="{12924EC1-C792-4832-80CE-BCF373F43427}" type="presParOf" srcId="{149DE5D2-4032-48A5-8241-FCE23D8B3796}" destId="{1D54A0A0-206E-445F-BCBE-2AB3C710768B}" srcOrd="4" destOrd="0" presId="urn:microsoft.com/office/officeart/2018/2/layout/IconVerticalSolidList"/>
    <dgm:cxn modelId="{43783C5A-2F33-4419-84B1-193D52F49AB1}" type="presParOf" srcId="{1D54A0A0-206E-445F-BCBE-2AB3C710768B}" destId="{9E2D69AD-97C4-45D1-80AF-04AF55256C40}" srcOrd="0" destOrd="0" presId="urn:microsoft.com/office/officeart/2018/2/layout/IconVerticalSolidList"/>
    <dgm:cxn modelId="{60CB8359-9BA3-47FF-BBF7-755E2FBC5B01}" type="presParOf" srcId="{1D54A0A0-206E-445F-BCBE-2AB3C710768B}" destId="{D65CEA0F-EEA4-4768-A2A0-96B2FA0DCE09}" srcOrd="1" destOrd="0" presId="urn:microsoft.com/office/officeart/2018/2/layout/IconVerticalSolidList"/>
    <dgm:cxn modelId="{BC0A1FAE-B6FF-4E61-9434-6D03FF572249}" type="presParOf" srcId="{1D54A0A0-206E-445F-BCBE-2AB3C710768B}" destId="{94113C0D-9AF0-4C29-8D4D-5E7385B5B660}" srcOrd="2" destOrd="0" presId="urn:microsoft.com/office/officeart/2018/2/layout/IconVerticalSolidList"/>
    <dgm:cxn modelId="{7A0FD30B-CD24-4A7E-8374-F72BE4B6617C}" type="presParOf" srcId="{1D54A0A0-206E-445F-BCBE-2AB3C710768B}" destId="{8FAF7A08-D711-405C-8592-8A0465AF4F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01712E-FA16-4B13-93F4-673B16952657}"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A5368C9-0940-474D-8F06-F58ED977B33F}">
      <dgm:prSet/>
      <dgm:spPr/>
      <dgm:t>
        <a:bodyPr/>
        <a:lstStyle/>
        <a:p>
          <a:pPr>
            <a:defRPr cap="all"/>
          </a:pPr>
          <a:r>
            <a:rPr lang="en-GB"/>
            <a:t>How to create spreadsheets and use basic formulas </a:t>
          </a:r>
          <a:endParaRPr lang="en-US"/>
        </a:p>
      </dgm:t>
    </dgm:pt>
    <dgm:pt modelId="{2BF65857-A590-4282-8886-B16B43A7C5A5}" type="parTrans" cxnId="{4E733821-174D-4948-A7F5-C8E179BBB839}">
      <dgm:prSet/>
      <dgm:spPr/>
      <dgm:t>
        <a:bodyPr/>
        <a:lstStyle/>
        <a:p>
          <a:endParaRPr lang="en-US"/>
        </a:p>
      </dgm:t>
    </dgm:pt>
    <dgm:pt modelId="{4C6BF47E-AEE0-4905-B6F8-12B3196280B6}" type="sibTrans" cxnId="{4E733821-174D-4948-A7F5-C8E179BBB839}">
      <dgm:prSet/>
      <dgm:spPr/>
      <dgm:t>
        <a:bodyPr/>
        <a:lstStyle/>
        <a:p>
          <a:endParaRPr lang="en-US"/>
        </a:p>
      </dgm:t>
    </dgm:pt>
    <dgm:pt modelId="{7DAFA5DB-9F8C-4ACF-A7A4-37B70F18839D}">
      <dgm:prSet/>
      <dgm:spPr/>
      <dgm:t>
        <a:bodyPr/>
        <a:lstStyle/>
        <a:p>
          <a:pPr>
            <a:defRPr cap="all"/>
          </a:pPr>
          <a:r>
            <a:rPr lang="en-GB"/>
            <a:t>Can be used for work purposes, to make graphs and charts</a:t>
          </a:r>
          <a:endParaRPr lang="en-US"/>
        </a:p>
      </dgm:t>
    </dgm:pt>
    <dgm:pt modelId="{DD256990-2450-47F8-BC44-2D8884A05DAA}" type="parTrans" cxnId="{25DBC7F9-9B30-4F5D-8DC1-6BF7812CE9E0}">
      <dgm:prSet/>
      <dgm:spPr/>
      <dgm:t>
        <a:bodyPr/>
        <a:lstStyle/>
        <a:p>
          <a:endParaRPr lang="en-US"/>
        </a:p>
      </dgm:t>
    </dgm:pt>
    <dgm:pt modelId="{1FFF6554-AB20-437A-AFE0-763FBC1D9BD8}" type="sibTrans" cxnId="{25DBC7F9-9B30-4F5D-8DC1-6BF7812CE9E0}">
      <dgm:prSet/>
      <dgm:spPr/>
      <dgm:t>
        <a:bodyPr/>
        <a:lstStyle/>
        <a:p>
          <a:endParaRPr lang="en-US"/>
        </a:p>
      </dgm:t>
    </dgm:pt>
    <dgm:pt modelId="{482029B9-BCB8-4835-9B48-29DCE18D2222}">
      <dgm:prSet/>
      <dgm:spPr/>
      <dgm:t>
        <a:bodyPr/>
        <a:lstStyle/>
        <a:p>
          <a:pPr>
            <a:defRPr cap="all"/>
          </a:pPr>
          <a:r>
            <a:rPr lang="en-GB"/>
            <a:t>Can be used in home life for budgeting or as a weekly schedule</a:t>
          </a:r>
          <a:endParaRPr lang="en-US"/>
        </a:p>
      </dgm:t>
    </dgm:pt>
    <dgm:pt modelId="{537FE606-8BB4-417C-BA34-DAD76F3F6F08}" type="parTrans" cxnId="{00A6E468-61FA-413A-804B-67CD659CB57B}">
      <dgm:prSet/>
      <dgm:spPr/>
      <dgm:t>
        <a:bodyPr/>
        <a:lstStyle/>
        <a:p>
          <a:endParaRPr lang="en-US"/>
        </a:p>
      </dgm:t>
    </dgm:pt>
    <dgm:pt modelId="{D462B632-AD36-42B8-A2EB-33882975B506}" type="sibTrans" cxnId="{00A6E468-61FA-413A-804B-67CD659CB57B}">
      <dgm:prSet/>
      <dgm:spPr/>
      <dgm:t>
        <a:bodyPr/>
        <a:lstStyle/>
        <a:p>
          <a:endParaRPr lang="en-US"/>
        </a:p>
      </dgm:t>
    </dgm:pt>
    <dgm:pt modelId="{12DBCF89-C56C-4E51-A08A-B6C883711184}" type="pres">
      <dgm:prSet presAssocID="{F901712E-FA16-4B13-93F4-673B16952657}" presName="root" presStyleCnt="0">
        <dgm:presLayoutVars>
          <dgm:dir/>
          <dgm:resizeHandles val="exact"/>
        </dgm:presLayoutVars>
      </dgm:prSet>
      <dgm:spPr/>
    </dgm:pt>
    <dgm:pt modelId="{B7AAC557-9A6F-4CF0-80FD-8D0B4696F7B5}" type="pres">
      <dgm:prSet presAssocID="{9A5368C9-0940-474D-8F06-F58ED977B33F}" presName="compNode" presStyleCnt="0"/>
      <dgm:spPr/>
    </dgm:pt>
    <dgm:pt modelId="{D9617FCC-56EB-4371-A8BB-ACFC7BAE7530}" type="pres">
      <dgm:prSet presAssocID="{9A5368C9-0940-474D-8F06-F58ED977B33F}" presName="iconBgRect" presStyleLbl="bgShp" presStyleIdx="0" presStyleCnt="3"/>
      <dgm:spPr/>
    </dgm:pt>
    <dgm:pt modelId="{1263F061-90D8-4684-B69C-81856FDB4C0E}" type="pres">
      <dgm:prSet presAssocID="{9A5368C9-0940-474D-8F06-F58ED977B33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
        </a:ext>
      </dgm:extLst>
    </dgm:pt>
    <dgm:pt modelId="{8288E6A5-84FF-41F4-A7F4-765DC3EC2A75}" type="pres">
      <dgm:prSet presAssocID="{9A5368C9-0940-474D-8F06-F58ED977B33F}" presName="spaceRect" presStyleCnt="0"/>
      <dgm:spPr/>
    </dgm:pt>
    <dgm:pt modelId="{6203F5AF-5D35-42EF-98B3-FD52B01DC190}" type="pres">
      <dgm:prSet presAssocID="{9A5368C9-0940-474D-8F06-F58ED977B33F}" presName="textRect" presStyleLbl="revTx" presStyleIdx="0" presStyleCnt="3">
        <dgm:presLayoutVars>
          <dgm:chMax val="1"/>
          <dgm:chPref val="1"/>
        </dgm:presLayoutVars>
      </dgm:prSet>
      <dgm:spPr/>
    </dgm:pt>
    <dgm:pt modelId="{439BD8A8-783A-4FD4-BF95-DB445F29281C}" type="pres">
      <dgm:prSet presAssocID="{4C6BF47E-AEE0-4905-B6F8-12B3196280B6}" presName="sibTrans" presStyleCnt="0"/>
      <dgm:spPr/>
    </dgm:pt>
    <dgm:pt modelId="{8F3F9E6B-8D45-4D20-8970-02FE60D24827}" type="pres">
      <dgm:prSet presAssocID="{7DAFA5DB-9F8C-4ACF-A7A4-37B70F18839D}" presName="compNode" presStyleCnt="0"/>
      <dgm:spPr/>
    </dgm:pt>
    <dgm:pt modelId="{F7FEE4F3-9114-4AA8-9F9F-50311EBCAA75}" type="pres">
      <dgm:prSet presAssocID="{7DAFA5DB-9F8C-4ACF-A7A4-37B70F18839D}" presName="iconBgRect" presStyleLbl="bgShp" presStyleIdx="1" presStyleCnt="3"/>
      <dgm:spPr/>
    </dgm:pt>
    <dgm:pt modelId="{3849E700-AB36-4167-B7E0-B0A33F9F932E}" type="pres">
      <dgm:prSet presAssocID="{7DAFA5DB-9F8C-4ACF-A7A4-37B70F18839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880B7775-8520-4B6A-8889-F72ECD43473E}" type="pres">
      <dgm:prSet presAssocID="{7DAFA5DB-9F8C-4ACF-A7A4-37B70F18839D}" presName="spaceRect" presStyleCnt="0"/>
      <dgm:spPr/>
    </dgm:pt>
    <dgm:pt modelId="{5ED22042-897F-4E01-8CA6-6EE22369D678}" type="pres">
      <dgm:prSet presAssocID="{7DAFA5DB-9F8C-4ACF-A7A4-37B70F18839D}" presName="textRect" presStyleLbl="revTx" presStyleIdx="1" presStyleCnt="3">
        <dgm:presLayoutVars>
          <dgm:chMax val="1"/>
          <dgm:chPref val="1"/>
        </dgm:presLayoutVars>
      </dgm:prSet>
      <dgm:spPr/>
    </dgm:pt>
    <dgm:pt modelId="{681201ED-09F2-424B-A9A9-CE11EF234296}" type="pres">
      <dgm:prSet presAssocID="{1FFF6554-AB20-437A-AFE0-763FBC1D9BD8}" presName="sibTrans" presStyleCnt="0"/>
      <dgm:spPr/>
    </dgm:pt>
    <dgm:pt modelId="{3094DE95-3D04-4E73-9A62-10902FC41CE5}" type="pres">
      <dgm:prSet presAssocID="{482029B9-BCB8-4835-9B48-29DCE18D2222}" presName="compNode" presStyleCnt="0"/>
      <dgm:spPr/>
    </dgm:pt>
    <dgm:pt modelId="{31701BE4-FF8E-4ABD-8375-F7EA6FD6D288}" type="pres">
      <dgm:prSet presAssocID="{482029B9-BCB8-4835-9B48-29DCE18D2222}" presName="iconBgRect" presStyleLbl="bgShp" presStyleIdx="2" presStyleCnt="3"/>
      <dgm:spPr/>
    </dgm:pt>
    <dgm:pt modelId="{CD24BC05-EEF6-4F01-BC5C-30AFFFB4DFEA}" type="pres">
      <dgm:prSet presAssocID="{482029B9-BCB8-4835-9B48-29DCE18D222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DD5F9549-489D-4F30-915F-69498DD6EE3C}" type="pres">
      <dgm:prSet presAssocID="{482029B9-BCB8-4835-9B48-29DCE18D2222}" presName="spaceRect" presStyleCnt="0"/>
      <dgm:spPr/>
    </dgm:pt>
    <dgm:pt modelId="{23F85679-1196-43B3-9244-B3C3A8240F53}" type="pres">
      <dgm:prSet presAssocID="{482029B9-BCB8-4835-9B48-29DCE18D2222}" presName="textRect" presStyleLbl="revTx" presStyleIdx="2" presStyleCnt="3">
        <dgm:presLayoutVars>
          <dgm:chMax val="1"/>
          <dgm:chPref val="1"/>
        </dgm:presLayoutVars>
      </dgm:prSet>
      <dgm:spPr/>
    </dgm:pt>
  </dgm:ptLst>
  <dgm:cxnLst>
    <dgm:cxn modelId="{F1813F0D-79E1-4D9A-8F8D-8C4684FDBEA8}" type="presOf" srcId="{7DAFA5DB-9F8C-4ACF-A7A4-37B70F18839D}" destId="{5ED22042-897F-4E01-8CA6-6EE22369D678}" srcOrd="0" destOrd="0" presId="urn:microsoft.com/office/officeart/2018/5/layout/IconCircleLabelList"/>
    <dgm:cxn modelId="{4E733821-174D-4948-A7F5-C8E179BBB839}" srcId="{F901712E-FA16-4B13-93F4-673B16952657}" destId="{9A5368C9-0940-474D-8F06-F58ED977B33F}" srcOrd="0" destOrd="0" parTransId="{2BF65857-A590-4282-8886-B16B43A7C5A5}" sibTransId="{4C6BF47E-AEE0-4905-B6F8-12B3196280B6}"/>
    <dgm:cxn modelId="{29B2145B-58B5-49BD-B73C-8D32939149FE}" type="presOf" srcId="{F901712E-FA16-4B13-93F4-673B16952657}" destId="{12DBCF89-C56C-4E51-A08A-B6C883711184}" srcOrd="0" destOrd="0" presId="urn:microsoft.com/office/officeart/2018/5/layout/IconCircleLabelList"/>
    <dgm:cxn modelId="{00A6E468-61FA-413A-804B-67CD659CB57B}" srcId="{F901712E-FA16-4B13-93F4-673B16952657}" destId="{482029B9-BCB8-4835-9B48-29DCE18D2222}" srcOrd="2" destOrd="0" parTransId="{537FE606-8BB4-417C-BA34-DAD76F3F6F08}" sibTransId="{D462B632-AD36-42B8-A2EB-33882975B506}"/>
    <dgm:cxn modelId="{7888DAA7-51D8-4498-B863-5B4395D614D2}" type="presOf" srcId="{9A5368C9-0940-474D-8F06-F58ED977B33F}" destId="{6203F5AF-5D35-42EF-98B3-FD52B01DC190}" srcOrd="0" destOrd="0" presId="urn:microsoft.com/office/officeart/2018/5/layout/IconCircleLabelList"/>
    <dgm:cxn modelId="{25DBC7F9-9B30-4F5D-8DC1-6BF7812CE9E0}" srcId="{F901712E-FA16-4B13-93F4-673B16952657}" destId="{7DAFA5DB-9F8C-4ACF-A7A4-37B70F18839D}" srcOrd="1" destOrd="0" parTransId="{DD256990-2450-47F8-BC44-2D8884A05DAA}" sibTransId="{1FFF6554-AB20-437A-AFE0-763FBC1D9BD8}"/>
    <dgm:cxn modelId="{295F8BFE-8A9B-4548-8D7C-22BD57C7CE3A}" type="presOf" srcId="{482029B9-BCB8-4835-9B48-29DCE18D2222}" destId="{23F85679-1196-43B3-9244-B3C3A8240F53}" srcOrd="0" destOrd="0" presId="urn:microsoft.com/office/officeart/2018/5/layout/IconCircleLabelList"/>
    <dgm:cxn modelId="{882852C7-DFED-43A5-B3C5-DC2078D4B053}" type="presParOf" srcId="{12DBCF89-C56C-4E51-A08A-B6C883711184}" destId="{B7AAC557-9A6F-4CF0-80FD-8D0B4696F7B5}" srcOrd="0" destOrd="0" presId="urn:microsoft.com/office/officeart/2018/5/layout/IconCircleLabelList"/>
    <dgm:cxn modelId="{560C1D04-2FCD-4721-B7B9-FA25ABFA7630}" type="presParOf" srcId="{B7AAC557-9A6F-4CF0-80FD-8D0B4696F7B5}" destId="{D9617FCC-56EB-4371-A8BB-ACFC7BAE7530}" srcOrd="0" destOrd="0" presId="urn:microsoft.com/office/officeart/2018/5/layout/IconCircleLabelList"/>
    <dgm:cxn modelId="{A788B5DE-B55E-4F99-AA56-7EB2F2B6E5D0}" type="presParOf" srcId="{B7AAC557-9A6F-4CF0-80FD-8D0B4696F7B5}" destId="{1263F061-90D8-4684-B69C-81856FDB4C0E}" srcOrd="1" destOrd="0" presId="urn:microsoft.com/office/officeart/2018/5/layout/IconCircleLabelList"/>
    <dgm:cxn modelId="{03EE4F52-6D76-4998-819F-E27B13D2727C}" type="presParOf" srcId="{B7AAC557-9A6F-4CF0-80FD-8D0B4696F7B5}" destId="{8288E6A5-84FF-41F4-A7F4-765DC3EC2A75}" srcOrd="2" destOrd="0" presId="urn:microsoft.com/office/officeart/2018/5/layout/IconCircleLabelList"/>
    <dgm:cxn modelId="{B356AA2E-69AE-4EF2-94B9-C7744C837AF0}" type="presParOf" srcId="{B7AAC557-9A6F-4CF0-80FD-8D0B4696F7B5}" destId="{6203F5AF-5D35-42EF-98B3-FD52B01DC190}" srcOrd="3" destOrd="0" presId="urn:microsoft.com/office/officeart/2018/5/layout/IconCircleLabelList"/>
    <dgm:cxn modelId="{69B296A7-9B36-46A9-8E31-D3F57228E4A5}" type="presParOf" srcId="{12DBCF89-C56C-4E51-A08A-B6C883711184}" destId="{439BD8A8-783A-4FD4-BF95-DB445F29281C}" srcOrd="1" destOrd="0" presId="urn:microsoft.com/office/officeart/2018/5/layout/IconCircleLabelList"/>
    <dgm:cxn modelId="{CBED98BD-3AA7-4DEC-B3D2-FFF93A8230A5}" type="presParOf" srcId="{12DBCF89-C56C-4E51-A08A-B6C883711184}" destId="{8F3F9E6B-8D45-4D20-8970-02FE60D24827}" srcOrd="2" destOrd="0" presId="urn:microsoft.com/office/officeart/2018/5/layout/IconCircleLabelList"/>
    <dgm:cxn modelId="{4DB81209-94EC-452F-8748-01A1716814FB}" type="presParOf" srcId="{8F3F9E6B-8D45-4D20-8970-02FE60D24827}" destId="{F7FEE4F3-9114-4AA8-9F9F-50311EBCAA75}" srcOrd="0" destOrd="0" presId="urn:microsoft.com/office/officeart/2018/5/layout/IconCircleLabelList"/>
    <dgm:cxn modelId="{32229076-08BA-42D8-A1C2-B34DC23CD8A6}" type="presParOf" srcId="{8F3F9E6B-8D45-4D20-8970-02FE60D24827}" destId="{3849E700-AB36-4167-B7E0-B0A33F9F932E}" srcOrd="1" destOrd="0" presId="urn:microsoft.com/office/officeart/2018/5/layout/IconCircleLabelList"/>
    <dgm:cxn modelId="{ADBD380E-EB13-4731-99FE-C1AF1DB56183}" type="presParOf" srcId="{8F3F9E6B-8D45-4D20-8970-02FE60D24827}" destId="{880B7775-8520-4B6A-8889-F72ECD43473E}" srcOrd="2" destOrd="0" presId="urn:microsoft.com/office/officeart/2018/5/layout/IconCircleLabelList"/>
    <dgm:cxn modelId="{24EA7274-19AD-4BA9-B9F1-7067FDC563A0}" type="presParOf" srcId="{8F3F9E6B-8D45-4D20-8970-02FE60D24827}" destId="{5ED22042-897F-4E01-8CA6-6EE22369D678}" srcOrd="3" destOrd="0" presId="urn:microsoft.com/office/officeart/2018/5/layout/IconCircleLabelList"/>
    <dgm:cxn modelId="{1926DD03-7B48-4AB3-949E-445AE30594A6}" type="presParOf" srcId="{12DBCF89-C56C-4E51-A08A-B6C883711184}" destId="{681201ED-09F2-424B-A9A9-CE11EF234296}" srcOrd="3" destOrd="0" presId="urn:microsoft.com/office/officeart/2018/5/layout/IconCircleLabelList"/>
    <dgm:cxn modelId="{375F9B2A-7F96-4E29-8B08-65F032308938}" type="presParOf" srcId="{12DBCF89-C56C-4E51-A08A-B6C883711184}" destId="{3094DE95-3D04-4E73-9A62-10902FC41CE5}" srcOrd="4" destOrd="0" presId="urn:microsoft.com/office/officeart/2018/5/layout/IconCircleLabelList"/>
    <dgm:cxn modelId="{FD7BD475-3969-485B-ACF3-92369042D093}" type="presParOf" srcId="{3094DE95-3D04-4E73-9A62-10902FC41CE5}" destId="{31701BE4-FF8E-4ABD-8375-F7EA6FD6D288}" srcOrd="0" destOrd="0" presId="urn:microsoft.com/office/officeart/2018/5/layout/IconCircleLabelList"/>
    <dgm:cxn modelId="{F054A3F1-2D1A-4FB6-AB30-B76E2A728B57}" type="presParOf" srcId="{3094DE95-3D04-4E73-9A62-10902FC41CE5}" destId="{CD24BC05-EEF6-4F01-BC5C-30AFFFB4DFEA}" srcOrd="1" destOrd="0" presId="urn:microsoft.com/office/officeart/2018/5/layout/IconCircleLabelList"/>
    <dgm:cxn modelId="{C638ABAA-9394-476D-A1B7-77492698705E}" type="presParOf" srcId="{3094DE95-3D04-4E73-9A62-10902FC41CE5}" destId="{DD5F9549-489D-4F30-915F-69498DD6EE3C}" srcOrd="2" destOrd="0" presId="urn:microsoft.com/office/officeart/2018/5/layout/IconCircleLabelList"/>
    <dgm:cxn modelId="{8009BBBB-0125-4211-80CF-5D4E3293AD35}" type="presParOf" srcId="{3094DE95-3D04-4E73-9A62-10902FC41CE5}" destId="{23F85679-1196-43B3-9244-B3C3A8240F5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5C7CB-FC3B-453E-AA02-B42DC960BD4A}">
      <dsp:nvSpPr>
        <dsp:cNvPr id="0" name=""/>
        <dsp:cNvSpPr/>
      </dsp:nvSpPr>
      <dsp:spPr>
        <a:xfrm>
          <a:off x="1050039" y="598797"/>
          <a:ext cx="1477509" cy="14775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B70335-5E75-4950-97EB-6D966998C99E}">
      <dsp:nvSpPr>
        <dsp:cNvPr id="0" name=""/>
        <dsp:cNvSpPr/>
      </dsp:nvSpPr>
      <dsp:spPr>
        <a:xfrm>
          <a:off x="147117"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 completed the JISC tool and saw what I knew and what I needed to improve</a:t>
          </a:r>
          <a:endParaRPr lang="en-US" sz="1700" kern="1200"/>
        </a:p>
      </dsp:txBody>
      <dsp:txXfrm>
        <a:off x="147117" y="2464214"/>
        <a:ext cx="3283355" cy="720000"/>
      </dsp:txXfrm>
    </dsp:sp>
    <dsp:sp modelId="{0F7435BD-E047-4551-A747-286915E72E47}">
      <dsp:nvSpPr>
        <dsp:cNvPr id="0" name=""/>
        <dsp:cNvSpPr/>
      </dsp:nvSpPr>
      <dsp:spPr>
        <a:xfrm>
          <a:off x="4907982" y="598797"/>
          <a:ext cx="1477509" cy="14775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99AA2-5973-4DB2-B8C2-BBDFA65D4089}">
      <dsp:nvSpPr>
        <dsp:cNvPr id="0" name=""/>
        <dsp:cNvSpPr/>
      </dsp:nvSpPr>
      <dsp:spPr>
        <a:xfrm>
          <a:off x="4005059"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My digital skills were very limited so I knew I had a lot to learn</a:t>
          </a:r>
          <a:endParaRPr lang="en-US" sz="1700" kern="1200"/>
        </a:p>
      </dsp:txBody>
      <dsp:txXfrm>
        <a:off x="4005059" y="2464214"/>
        <a:ext cx="3283355" cy="720000"/>
      </dsp:txXfrm>
    </dsp:sp>
    <dsp:sp modelId="{EEAA165E-C6C3-4E67-95F6-EA181A1AA4AE}">
      <dsp:nvSpPr>
        <dsp:cNvPr id="0" name=""/>
        <dsp:cNvSpPr/>
      </dsp:nvSpPr>
      <dsp:spPr>
        <a:xfrm>
          <a:off x="8765925" y="598797"/>
          <a:ext cx="1477509" cy="14775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AAB5EF-E405-4094-9E8A-897F0F4C7CCD}">
      <dsp:nvSpPr>
        <dsp:cNvPr id="0" name=""/>
        <dsp:cNvSpPr/>
      </dsp:nvSpPr>
      <dsp:spPr>
        <a:xfrm>
          <a:off x="7863002" y="2464214"/>
          <a:ext cx="32833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I knew that improving my digital skills would help me to develop my role in my business</a:t>
          </a:r>
        </a:p>
      </dsp:txBody>
      <dsp:txXfrm>
        <a:off x="7863002" y="2464214"/>
        <a:ext cx="3283355"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41BD65-A09A-453B-A27A-6C484A646AEB}">
      <dsp:nvSpPr>
        <dsp:cNvPr id="0" name=""/>
        <dsp:cNvSpPr/>
      </dsp:nvSpPr>
      <dsp:spPr>
        <a:xfrm>
          <a:off x="0" y="743"/>
          <a:ext cx="5184000" cy="1739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ABED31-F0C8-4B26-93B8-9DA76CEAC2E6}">
      <dsp:nvSpPr>
        <dsp:cNvPr id="0" name=""/>
        <dsp:cNvSpPr/>
      </dsp:nvSpPr>
      <dsp:spPr>
        <a:xfrm>
          <a:off x="526325" y="392225"/>
          <a:ext cx="956954" cy="9569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591C69-D274-4A07-8EC8-E2AC6326D380}">
      <dsp:nvSpPr>
        <dsp:cNvPr id="0" name=""/>
        <dsp:cNvSpPr/>
      </dsp:nvSpPr>
      <dsp:spPr>
        <a:xfrm>
          <a:off x="2009605" y="743"/>
          <a:ext cx="3174394" cy="1739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141" tIns="184141" rIns="184141" bIns="184141" numCol="1" spcCol="1270" anchor="ctr" anchorCtr="0">
          <a:noAutofit/>
        </a:bodyPr>
        <a:lstStyle/>
        <a:p>
          <a:pPr marL="0" lvl="0" indent="0" algn="l" defTabSz="800100">
            <a:lnSpc>
              <a:spcPct val="100000"/>
            </a:lnSpc>
            <a:spcBef>
              <a:spcPct val="0"/>
            </a:spcBef>
            <a:spcAft>
              <a:spcPct val="35000"/>
            </a:spcAft>
            <a:buNone/>
          </a:pPr>
          <a:r>
            <a:rPr lang="en-GB" sz="1800" kern="1200"/>
            <a:t>Learnt how do add a person into an email and keep them anonymous – a skill that will be very useful in my job role</a:t>
          </a:r>
          <a:endParaRPr lang="en-US" sz="1800" kern="1200"/>
        </a:p>
      </dsp:txBody>
      <dsp:txXfrm>
        <a:off x="2009605" y="743"/>
        <a:ext cx="3174394" cy="1739917"/>
      </dsp:txXfrm>
    </dsp:sp>
    <dsp:sp modelId="{5D27FA54-B795-46E3-B453-CD0D8A72C82E}">
      <dsp:nvSpPr>
        <dsp:cNvPr id="0" name=""/>
        <dsp:cNvSpPr/>
      </dsp:nvSpPr>
      <dsp:spPr>
        <a:xfrm>
          <a:off x="0" y="2175641"/>
          <a:ext cx="5184000" cy="1739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6E86CA-0AAE-494B-BCA4-D2AAFD397CFC}">
      <dsp:nvSpPr>
        <dsp:cNvPr id="0" name=""/>
        <dsp:cNvSpPr/>
      </dsp:nvSpPr>
      <dsp:spPr>
        <a:xfrm>
          <a:off x="526325" y="2567122"/>
          <a:ext cx="956954" cy="9569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74BA08-2904-461D-A6F2-AE7CF7A68483}">
      <dsp:nvSpPr>
        <dsp:cNvPr id="0" name=""/>
        <dsp:cNvSpPr/>
      </dsp:nvSpPr>
      <dsp:spPr>
        <a:xfrm>
          <a:off x="2009605" y="2175641"/>
          <a:ext cx="3174394" cy="1739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141" tIns="184141" rIns="184141" bIns="184141" numCol="1" spcCol="1270" anchor="ctr" anchorCtr="0">
          <a:noAutofit/>
        </a:bodyPr>
        <a:lstStyle/>
        <a:p>
          <a:pPr marL="0" lvl="0" indent="0" algn="l" defTabSz="800100">
            <a:lnSpc>
              <a:spcPct val="100000"/>
            </a:lnSpc>
            <a:spcBef>
              <a:spcPct val="0"/>
            </a:spcBef>
            <a:spcAft>
              <a:spcPct val="35000"/>
            </a:spcAft>
            <a:buNone/>
          </a:pPr>
          <a:r>
            <a:rPr lang="en-GB" sz="1800" kern="1200"/>
            <a:t>Brushed up on cleaning the inbox by creating folders for emails</a:t>
          </a:r>
          <a:endParaRPr lang="en-US" sz="1800" kern="1200"/>
        </a:p>
      </dsp:txBody>
      <dsp:txXfrm>
        <a:off x="2009605" y="2175641"/>
        <a:ext cx="3174394" cy="1739917"/>
      </dsp:txXfrm>
    </dsp:sp>
    <dsp:sp modelId="{4DF4720F-198F-4426-B5DB-4BC479CAA8E4}">
      <dsp:nvSpPr>
        <dsp:cNvPr id="0" name=""/>
        <dsp:cNvSpPr/>
      </dsp:nvSpPr>
      <dsp:spPr>
        <a:xfrm>
          <a:off x="0" y="4350538"/>
          <a:ext cx="5184000" cy="17399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C918C1-9378-4B99-B1FF-E9EA4BED2DF8}">
      <dsp:nvSpPr>
        <dsp:cNvPr id="0" name=""/>
        <dsp:cNvSpPr/>
      </dsp:nvSpPr>
      <dsp:spPr>
        <a:xfrm>
          <a:off x="526325" y="4742020"/>
          <a:ext cx="956954" cy="9569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6311AB-17CA-465F-A052-9A41DBED83FF}">
      <dsp:nvSpPr>
        <dsp:cNvPr id="0" name=""/>
        <dsp:cNvSpPr/>
      </dsp:nvSpPr>
      <dsp:spPr>
        <a:xfrm>
          <a:off x="2009605" y="4350538"/>
          <a:ext cx="3174394" cy="17399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4141" tIns="184141" rIns="184141" bIns="184141" numCol="1" spcCol="1270" anchor="ctr" anchorCtr="0">
          <a:noAutofit/>
        </a:bodyPr>
        <a:lstStyle/>
        <a:p>
          <a:pPr marL="0" lvl="0" indent="0" algn="l" defTabSz="800100">
            <a:lnSpc>
              <a:spcPct val="100000"/>
            </a:lnSpc>
            <a:spcBef>
              <a:spcPct val="0"/>
            </a:spcBef>
            <a:spcAft>
              <a:spcPct val="35000"/>
            </a:spcAft>
            <a:buNone/>
          </a:pPr>
          <a:r>
            <a:rPr lang="en-GB" sz="1800" kern="1200"/>
            <a:t>Management of the calendar, adding events and deadlines and creating reminders</a:t>
          </a:r>
          <a:endParaRPr lang="en-US" sz="1800" kern="1200"/>
        </a:p>
      </dsp:txBody>
      <dsp:txXfrm>
        <a:off x="2009605" y="4350538"/>
        <a:ext cx="3174394" cy="17399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0F78A-803E-4A5A-923A-0F4E511AE900}">
      <dsp:nvSpPr>
        <dsp:cNvPr id="0" name=""/>
        <dsp:cNvSpPr/>
      </dsp:nvSpPr>
      <dsp:spPr>
        <a:xfrm>
          <a:off x="684914" y="1016402"/>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E03D42-4FA6-4CB5-8A37-E06B0E8C0510}">
      <dsp:nvSpPr>
        <dsp:cNvPr id="0" name=""/>
        <dsp:cNvSpPr/>
      </dsp:nvSpPr>
      <dsp:spPr>
        <a:xfrm>
          <a:off x="918914" y="125040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544BB0-B277-4A3E-8A7B-F1341D4A272F}">
      <dsp:nvSpPr>
        <dsp:cNvPr id="0" name=""/>
        <dsp:cNvSpPr/>
      </dsp:nvSpPr>
      <dsp:spPr>
        <a:xfrm>
          <a:off x="33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Templates</a:t>
          </a:r>
          <a:endParaRPr lang="en-US" sz="1500" kern="1200"/>
        </a:p>
      </dsp:txBody>
      <dsp:txXfrm>
        <a:off x="333914" y="2456402"/>
        <a:ext cx="1800000" cy="720000"/>
      </dsp:txXfrm>
    </dsp:sp>
    <dsp:sp modelId="{DA0008CC-E048-4D38-9E35-5BB1421F7801}">
      <dsp:nvSpPr>
        <dsp:cNvPr id="0" name=""/>
        <dsp:cNvSpPr/>
      </dsp:nvSpPr>
      <dsp:spPr>
        <a:xfrm>
          <a:off x="2799914" y="1016402"/>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CEBE43-9746-4EAB-9DAA-51FB4336290D}">
      <dsp:nvSpPr>
        <dsp:cNvPr id="0" name=""/>
        <dsp:cNvSpPr/>
      </dsp:nvSpPr>
      <dsp:spPr>
        <a:xfrm>
          <a:off x="3033914" y="125040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84BC2E-ECC5-49E1-9B11-E455E993E8AF}">
      <dsp:nvSpPr>
        <dsp:cNvPr id="0" name=""/>
        <dsp:cNvSpPr/>
      </dsp:nvSpPr>
      <dsp:spPr>
        <a:xfrm>
          <a:off x="244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Copy and paste</a:t>
          </a:r>
          <a:endParaRPr lang="en-US" sz="1500" kern="1200"/>
        </a:p>
      </dsp:txBody>
      <dsp:txXfrm>
        <a:off x="2448914" y="2456402"/>
        <a:ext cx="1800000" cy="720000"/>
      </dsp:txXfrm>
    </dsp:sp>
    <dsp:sp modelId="{57A70049-32BB-48D8-8633-1C243088B4EA}">
      <dsp:nvSpPr>
        <dsp:cNvPr id="0" name=""/>
        <dsp:cNvSpPr/>
      </dsp:nvSpPr>
      <dsp:spPr>
        <a:xfrm>
          <a:off x="4914914" y="1016402"/>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F40637-E9F8-494C-9723-3B9A2AD17225}">
      <dsp:nvSpPr>
        <dsp:cNvPr id="0" name=""/>
        <dsp:cNvSpPr/>
      </dsp:nvSpPr>
      <dsp:spPr>
        <a:xfrm>
          <a:off x="5148914" y="125040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C5E772-B723-4CFD-86F6-9A2A8B6052EB}">
      <dsp:nvSpPr>
        <dsp:cNvPr id="0" name=""/>
        <dsp:cNvSpPr/>
      </dsp:nvSpPr>
      <dsp:spPr>
        <a:xfrm>
          <a:off x="456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Ribbons, bold, italics, underline, font size etc</a:t>
          </a:r>
          <a:endParaRPr lang="en-US" sz="1500" kern="1200"/>
        </a:p>
      </dsp:txBody>
      <dsp:txXfrm>
        <a:off x="4563914" y="2456402"/>
        <a:ext cx="1800000" cy="720000"/>
      </dsp:txXfrm>
    </dsp:sp>
    <dsp:sp modelId="{2A27DC5E-A276-4B22-BE2D-315D38C2849F}">
      <dsp:nvSpPr>
        <dsp:cNvPr id="0" name=""/>
        <dsp:cNvSpPr/>
      </dsp:nvSpPr>
      <dsp:spPr>
        <a:xfrm>
          <a:off x="7029914" y="1016402"/>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F3543F-5835-4E13-9E2B-1764BDA94C83}">
      <dsp:nvSpPr>
        <dsp:cNvPr id="0" name=""/>
        <dsp:cNvSpPr/>
      </dsp:nvSpPr>
      <dsp:spPr>
        <a:xfrm>
          <a:off x="7263914" y="125040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465E06-F302-4871-BED8-156212E15C2B}">
      <dsp:nvSpPr>
        <dsp:cNvPr id="0" name=""/>
        <dsp:cNvSpPr/>
      </dsp:nvSpPr>
      <dsp:spPr>
        <a:xfrm>
          <a:off x="6678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Add tables</a:t>
          </a:r>
          <a:endParaRPr lang="en-US" sz="1500" kern="1200"/>
        </a:p>
      </dsp:txBody>
      <dsp:txXfrm>
        <a:off x="6678914" y="2456402"/>
        <a:ext cx="1800000" cy="720000"/>
      </dsp:txXfrm>
    </dsp:sp>
    <dsp:sp modelId="{075D292B-7AB7-4F72-903E-17BF0F6C1C1A}">
      <dsp:nvSpPr>
        <dsp:cNvPr id="0" name=""/>
        <dsp:cNvSpPr/>
      </dsp:nvSpPr>
      <dsp:spPr>
        <a:xfrm>
          <a:off x="9144914" y="1016402"/>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1C619D-9987-4AC7-AC5F-99D0A9A419C0}">
      <dsp:nvSpPr>
        <dsp:cNvPr id="0" name=""/>
        <dsp:cNvSpPr/>
      </dsp:nvSpPr>
      <dsp:spPr>
        <a:xfrm>
          <a:off x="9378914" y="125040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253DFF-3B99-4FBE-A42B-DAF4AC6AB285}">
      <dsp:nvSpPr>
        <dsp:cNvPr id="0" name=""/>
        <dsp:cNvSpPr/>
      </dsp:nvSpPr>
      <dsp:spPr>
        <a:xfrm>
          <a:off x="8793914" y="245640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Bullet points</a:t>
          </a:r>
          <a:endParaRPr lang="en-US" sz="1500" kern="1200"/>
        </a:p>
      </dsp:txBody>
      <dsp:txXfrm>
        <a:off x="8793914" y="2456402"/>
        <a:ext cx="18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A8F396-C558-4D78-9BA7-04439E430E60}">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7B1CA2-9BEE-4869-9EB7-C3B48521FE51}">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9510C7-5A0B-4214-9C21-5213521F18E4}">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00100">
            <a:lnSpc>
              <a:spcPct val="100000"/>
            </a:lnSpc>
            <a:spcBef>
              <a:spcPct val="0"/>
            </a:spcBef>
            <a:spcAft>
              <a:spcPct val="35000"/>
            </a:spcAft>
            <a:buNone/>
          </a:pPr>
          <a:r>
            <a:rPr lang="en-GB" sz="1800" kern="1200"/>
            <a:t>I have never heard of power point before and I think it is a brilliant tool to use.</a:t>
          </a:r>
          <a:endParaRPr lang="en-US" sz="1800" kern="1200"/>
        </a:p>
      </dsp:txBody>
      <dsp:txXfrm>
        <a:off x="1844034" y="682"/>
        <a:ext cx="4401230" cy="1596566"/>
      </dsp:txXfrm>
    </dsp:sp>
    <dsp:sp modelId="{C4A2DE56-5E13-4AED-ABC2-897248D4DDD2}">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42670-5207-4B1F-B7B3-83783841D921}">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E17894-0618-46E2-B705-C3FCE0147179}">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00100">
            <a:lnSpc>
              <a:spcPct val="100000"/>
            </a:lnSpc>
            <a:spcBef>
              <a:spcPct val="0"/>
            </a:spcBef>
            <a:spcAft>
              <a:spcPct val="35000"/>
            </a:spcAft>
            <a:buNone/>
          </a:pPr>
          <a:r>
            <a:rPr lang="en-GB" sz="1800" kern="1200"/>
            <a:t>I learnt how to use animation to make the presentation more eye catching </a:t>
          </a:r>
          <a:endParaRPr lang="en-US" sz="1800" kern="1200"/>
        </a:p>
      </dsp:txBody>
      <dsp:txXfrm>
        <a:off x="1844034" y="1996390"/>
        <a:ext cx="4401230" cy="1596566"/>
      </dsp:txXfrm>
    </dsp:sp>
    <dsp:sp modelId="{9E2D69AD-97C4-45D1-80AF-04AF55256C40}">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5CEA0F-EEA4-4768-A2A0-96B2FA0DCE09}">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AF7A08-D711-405C-8592-8A0465AF4F1D}">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00100">
            <a:lnSpc>
              <a:spcPct val="100000"/>
            </a:lnSpc>
            <a:spcBef>
              <a:spcPct val="0"/>
            </a:spcBef>
            <a:spcAft>
              <a:spcPct val="35000"/>
            </a:spcAft>
            <a:buNone/>
          </a:pPr>
          <a:r>
            <a:rPr lang="en-GB" sz="1800" kern="1200" dirty="0"/>
            <a:t>How to transition from slide to slide without the need to look at written notes and to add sounds and recordings into the presentation so easily</a:t>
          </a:r>
          <a:endParaRPr lang="en-US" sz="1800" kern="1200" dirty="0"/>
        </a:p>
      </dsp:txBody>
      <dsp:txXfrm>
        <a:off x="1844034" y="3992098"/>
        <a:ext cx="4401230" cy="15965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17FCC-56EB-4371-A8BB-ACFC7BAE7530}">
      <dsp:nvSpPr>
        <dsp:cNvPr id="0" name=""/>
        <dsp:cNvSpPr/>
      </dsp:nvSpPr>
      <dsp:spPr>
        <a:xfrm>
          <a:off x="718664" y="4539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63F061-90D8-4684-B69C-81856FDB4C0E}">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03F5AF-5D35-42EF-98B3-FD52B01DC190}">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How to create spreadsheets and use basic formulas </a:t>
          </a:r>
          <a:endParaRPr lang="en-US" sz="1700" kern="1200"/>
        </a:p>
      </dsp:txBody>
      <dsp:txXfrm>
        <a:off x="93445" y="3018902"/>
        <a:ext cx="3206250" cy="720000"/>
      </dsp:txXfrm>
    </dsp:sp>
    <dsp:sp modelId="{F7FEE4F3-9114-4AA8-9F9F-50311EBCAA75}">
      <dsp:nvSpPr>
        <dsp:cNvPr id="0" name=""/>
        <dsp:cNvSpPr/>
      </dsp:nvSpPr>
      <dsp:spPr>
        <a:xfrm>
          <a:off x="4486008" y="4539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9E700-AB36-4167-B7E0-B0A33F9F932E}">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D22042-897F-4E01-8CA6-6EE22369D678}">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Can be used for work purposes, to make graphs and charts</a:t>
          </a:r>
          <a:endParaRPr lang="en-US" sz="1700" kern="1200"/>
        </a:p>
      </dsp:txBody>
      <dsp:txXfrm>
        <a:off x="3860789" y="3018902"/>
        <a:ext cx="3206250" cy="720000"/>
      </dsp:txXfrm>
    </dsp:sp>
    <dsp:sp modelId="{31701BE4-FF8E-4ABD-8375-F7EA6FD6D288}">
      <dsp:nvSpPr>
        <dsp:cNvPr id="0" name=""/>
        <dsp:cNvSpPr/>
      </dsp:nvSpPr>
      <dsp:spPr>
        <a:xfrm>
          <a:off x="8253352" y="4539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4BC05-EEF6-4F01-BC5C-30AFFFB4DFEA}">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F85679-1196-43B3-9244-B3C3A8240F53}">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Can be used in home life for budgeting or as a weekly schedule</a:t>
          </a:r>
          <a:endParaRPr lang="en-US" sz="1700" kern="1200"/>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256C2ED-54A4-480D-B5C8-65C0D62359B9}" type="datetime2">
              <a:rPr lang="en-US" smtClean="0"/>
              <a:pPr/>
              <a:t>Sunday, November 30, 2025</a:t>
            </a:fld>
            <a:endParaRPr lang="en-US" dirty="0"/>
          </a:p>
        </p:txBody>
      </p:sp>
      <p:sp>
        <p:nvSpPr>
          <p:cNvPr id="5" name="Footer Placeholder 4"/>
          <p:cNvSpPr>
            <a:spLocks noGrp="1"/>
          </p:cNvSpPr>
          <p:nvPr>
            <p:ph type="ftr" sz="quarter" idx="11"/>
          </p:nvPr>
        </p:nvSpPr>
        <p:spPr/>
        <p:txBody>
          <a:bodyPr/>
          <a:lstStyle/>
          <a:p>
            <a:r>
              <a:rPr lang="en-US" spc="200"/>
              <a:t>Sample Footer Text</a:t>
            </a:r>
            <a:endParaRPr lang="en-US" spc="200" dirty="0"/>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2908792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56C2ED-54A4-480D-B5C8-65C0D62359B9}" type="datetime2">
              <a:rPr lang="en-US" smtClean="0"/>
              <a:pPr/>
              <a:t>Sunday, November 30, 2025</a:t>
            </a:fld>
            <a:endParaRPr lang="en-US" dirty="0"/>
          </a:p>
        </p:txBody>
      </p:sp>
      <p:sp>
        <p:nvSpPr>
          <p:cNvPr id="5" name="Footer Placeholder 4"/>
          <p:cNvSpPr>
            <a:spLocks noGrp="1"/>
          </p:cNvSpPr>
          <p:nvPr>
            <p:ph type="ftr" sz="quarter" idx="11"/>
          </p:nvPr>
        </p:nvSpPr>
        <p:spPr/>
        <p:txBody>
          <a:bodyPr/>
          <a:lstStyle/>
          <a:p>
            <a:r>
              <a:rPr lang="en-US" spc="200"/>
              <a:t>Sample Footer Text</a:t>
            </a:r>
            <a:endParaRPr lang="en-US" spc="200" dirty="0"/>
          </a:p>
        </p:txBody>
      </p:sp>
      <p:sp>
        <p:nvSpPr>
          <p:cNvPr id="6" name="Slide Number Placeholder 5"/>
          <p:cNvSpPr>
            <a:spLocks noGrp="1"/>
          </p:cNvSpPr>
          <p:nvPr>
            <p:ph type="sldNum" sz="quarter" idx="12"/>
          </p:nvPr>
        </p:nvSpPr>
        <p:spPr/>
        <p:txBody>
          <a:body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2276756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EDCA73-0A86-4195-A787-75037827079D}" type="datetime2">
              <a:rPr lang="en-US" smtClean="0"/>
              <a:t>Sunday, November 30, 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055820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3C75374-B296-498E-A935-80631EA9020D}" type="datetime2">
              <a:rPr lang="en-US" smtClean="0"/>
              <a:t>Sunday, November 30, 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119255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098B728-214A-4ABC-8432-5B3A5A66A987}" type="datetime2">
              <a:rPr lang="en-US" smtClean="0"/>
              <a:t>Sunday, November 30, 2025</a:t>
            </a:fld>
            <a:endParaRPr lang="en-US" dirty="0"/>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606651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15F02D0-6806-43AF-9888-2359BF40C204}" type="datetime2">
              <a:rPr lang="en-US" smtClean="0"/>
              <a:t>Sunday, November 30, 2025</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65875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E14D2D-B1AF-4197-82D6-FC1F8BD05681}" type="datetime2">
              <a:rPr lang="en-US" smtClean="0"/>
              <a:t>Sunday, November 30, 2025</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733394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8771CEB-9838-4245-91B8-EFBAFE2D8B44}" type="datetime2">
              <a:rPr lang="en-US" smtClean="0"/>
              <a:t>Sunday, November 30, 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9272408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1D3F6BF-A585-41F8-88DF-7E5D069F892A}" type="datetime2">
              <a:rPr lang="en-US" smtClean="0"/>
              <a:t>Sunday, November 30, 2025</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3744737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CF612A-4CB0-4F57-9A87-F049CECB184D}" type="datetime2">
              <a:rPr lang="en-US" smtClean="0"/>
              <a:t>Sunday, November 30, 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565444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397F40-C8F7-4897-A6B8-241042F913A9}" type="datetime2">
              <a:rPr lang="en-US" smtClean="0"/>
              <a:t>Sunday, November 30, 2025</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305439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256C2ED-54A4-480D-B5C8-65C0D62359B9}" type="datetime2">
              <a:rPr lang="en-US" smtClean="0"/>
              <a:pPr/>
              <a:t>Sunday, November 30, 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spc="200"/>
              <a:t>Sample Footer Text</a:t>
            </a:r>
            <a:endParaRPr lang="en-US" spc="200"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D309695-DEC3-40DA-9DF5-330280C9D0E8}" type="slidenum">
              <a:rPr lang="en-US" smtClean="0"/>
              <a:pPr/>
              <a:t>‹#›</a:t>
            </a:fld>
            <a:endParaRPr lang="en-US" dirty="0"/>
          </a:p>
        </p:txBody>
      </p:sp>
    </p:spTree>
    <p:extLst>
      <p:ext uri="{BB962C8B-B14F-4D97-AF65-F5344CB8AC3E}">
        <p14:creationId xmlns:p14="http://schemas.microsoft.com/office/powerpoint/2010/main" val="4274908393"/>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hyperlink" Target="https://www.pressmyweb.com/webmarketing-e-marketing-communication/delivrabilite-emails/" TargetMode="External"/><Relationship Id="rId3" Type="http://schemas.openxmlformats.org/officeDocument/2006/relationships/diagramLayout" Target="../diagrams/layout2.xml"/><Relationship Id="rId7" Type="http://schemas.openxmlformats.org/officeDocument/2006/relationships/image" Target="../media/image14.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innochase.com/ai-and-machine-learning.html" TargetMode="External"/><Relationship Id="rId3" Type="http://schemas.openxmlformats.org/officeDocument/2006/relationships/hyperlink" Target="https://www.htnovo.net/2023/12/download-app-microsoft-copilot-android.html" TargetMode="External"/><Relationship Id="rId7" Type="http://schemas.openxmlformats.org/officeDocument/2006/relationships/image" Target="../media/image17.pn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11" Type="http://schemas.openxmlformats.org/officeDocument/2006/relationships/hyperlink" Target="https://creativecommons.org/licenses/by-nc-nd/3.0/" TargetMode="External"/><Relationship Id="rId5" Type="http://schemas.openxmlformats.org/officeDocument/2006/relationships/hyperlink" Target="https://www.thetimes.com.au/world/45894-ai-chatbots-are-encouraging-conspiracy-theories-new-research" TargetMode="External"/><Relationship Id="rId10" Type="http://schemas.openxmlformats.org/officeDocument/2006/relationships/hyperlink" Target="https://control-it.tistory.com/entry/CHAT-GPT-%ED%99%9C%EC%9A%A9-%EC%82%AC%EB%A1%80-%EB%AA%A8%EC%9D%8C" TargetMode="External"/><Relationship Id="rId4" Type="http://schemas.openxmlformats.org/officeDocument/2006/relationships/image" Target="../media/image16.jpg"/><Relationship Id="rId9" Type="http://schemas.openxmlformats.org/officeDocument/2006/relationships/image" Target="../media/image18.jpg"/></Relationships>
</file>

<file path=ppt/slides/_rels/slide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uciamonterorodriguez.com/office-365-puede-ser-la-solucion/" TargetMode="External"/><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hyperlink" Target="https://www.linkedin.com/posts/freeonlinecourseswithcertificates_microsoft-powerpoint-from-beginner-to-presentation-activity-7397207233622810625-sRiv" TargetMode="External"/><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security-insider.de/was-ist-phishing-a-591842/" TargetMode="External"/><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0C3845C-AFDD-C75B-7320-1D6CAC363CA4}"/>
              </a:ext>
            </a:extLst>
          </p:cNvPr>
          <p:cNvPicPr>
            <a:picLocks noChangeAspect="1"/>
          </p:cNvPicPr>
          <p:nvPr/>
        </p:nvPicPr>
        <p:blipFill>
          <a:blip r:embed="rId2"/>
          <a:srcRect b="6250"/>
          <a:stretch>
            <a:fillRect/>
          </a:stretch>
        </p:blipFill>
        <p:spPr>
          <a:xfrm>
            <a:off x="20" y="10"/>
            <a:ext cx="12191980" cy="6857990"/>
          </a:xfrm>
          <a:prstGeom prst="rect">
            <a:avLst/>
          </a:prstGeom>
        </p:spPr>
      </p:pic>
      <p:sp>
        <p:nvSpPr>
          <p:cNvPr id="32"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655438" y="838201"/>
            <a:ext cx="7098161" cy="4549051"/>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 name="Title 1">
            <a:extLst>
              <a:ext uri="{FF2B5EF4-FFF2-40B4-BE49-F238E27FC236}">
                <a16:creationId xmlns:a16="http://schemas.microsoft.com/office/drawing/2014/main" id="{C3FB6298-8AFD-4DAF-AA75-8BF30B5F2CE3}"/>
              </a:ext>
            </a:extLst>
          </p:cNvPr>
          <p:cNvSpPr>
            <a:spLocks noGrp="1"/>
          </p:cNvSpPr>
          <p:nvPr>
            <p:ph type="ctrTitle"/>
          </p:nvPr>
        </p:nvSpPr>
        <p:spPr>
          <a:xfrm>
            <a:off x="3325473" y="1924619"/>
            <a:ext cx="5541054" cy="1655378"/>
          </a:xfrm>
        </p:spPr>
        <p:txBody>
          <a:bodyPr>
            <a:normAutofit/>
          </a:bodyPr>
          <a:lstStyle/>
          <a:p>
            <a:r>
              <a:rPr lang="en-GB" sz="4400"/>
              <a:t>Introduction</a:t>
            </a:r>
          </a:p>
        </p:txBody>
      </p:sp>
      <p:sp>
        <p:nvSpPr>
          <p:cNvPr id="3" name="Subtitle 2">
            <a:extLst>
              <a:ext uri="{FF2B5EF4-FFF2-40B4-BE49-F238E27FC236}">
                <a16:creationId xmlns:a16="http://schemas.microsoft.com/office/drawing/2014/main" id="{C352AF4F-53A3-B06B-FAD0-CBE96D6C794E}"/>
              </a:ext>
            </a:extLst>
          </p:cNvPr>
          <p:cNvSpPr>
            <a:spLocks noGrp="1"/>
          </p:cNvSpPr>
          <p:nvPr>
            <p:ph type="subTitle" idx="1"/>
          </p:nvPr>
        </p:nvSpPr>
        <p:spPr>
          <a:xfrm>
            <a:off x="3880419" y="3668285"/>
            <a:ext cx="4431162" cy="1337967"/>
          </a:xfrm>
        </p:spPr>
        <p:txBody>
          <a:bodyPr>
            <a:normAutofit/>
          </a:bodyPr>
          <a:lstStyle/>
          <a:p>
            <a:r>
              <a:rPr lang="en-GB" sz="2000" dirty="0"/>
              <a:t>Digital skills </a:t>
            </a:r>
          </a:p>
          <a:p>
            <a:r>
              <a:rPr lang="en-GB" sz="2000" dirty="0"/>
              <a:t>Annette Smith</a:t>
            </a:r>
          </a:p>
          <a:p>
            <a:r>
              <a:rPr lang="en-GB" sz="2000" dirty="0"/>
              <a:t>2512419</a:t>
            </a:r>
          </a:p>
          <a:p>
            <a:endParaRPr lang="en-GB" sz="2000" dirty="0"/>
          </a:p>
        </p:txBody>
      </p:sp>
    </p:spTree>
    <p:extLst>
      <p:ext uri="{BB962C8B-B14F-4D97-AF65-F5344CB8AC3E}">
        <p14:creationId xmlns:p14="http://schemas.microsoft.com/office/powerpoint/2010/main" val="26663060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D5E4B-A149-FA05-5C09-99CA32180BCE}"/>
              </a:ext>
            </a:extLst>
          </p:cNvPr>
          <p:cNvSpPr>
            <a:spLocks noGrp="1"/>
          </p:cNvSpPr>
          <p:nvPr>
            <p:ph type="title"/>
          </p:nvPr>
        </p:nvSpPr>
        <p:spPr>
          <a:xfrm>
            <a:off x="448056" y="226800"/>
            <a:ext cx="11301984" cy="984885"/>
          </a:xfrm>
        </p:spPr>
        <p:txBody>
          <a:bodyPr>
            <a:normAutofit/>
          </a:bodyPr>
          <a:lstStyle/>
          <a:p>
            <a:r>
              <a:rPr lang="en-GB" sz="6400" dirty="0"/>
              <a:t>Testing my skills</a:t>
            </a:r>
          </a:p>
        </p:txBody>
      </p:sp>
      <p:graphicFrame>
        <p:nvGraphicFramePr>
          <p:cNvPr id="5" name="Content Placeholder 2">
            <a:extLst>
              <a:ext uri="{FF2B5EF4-FFF2-40B4-BE49-F238E27FC236}">
                <a16:creationId xmlns:a16="http://schemas.microsoft.com/office/drawing/2014/main" id="{BDF7ECC0-062B-05CE-C0C5-FA842E405D4E}"/>
              </a:ext>
            </a:extLst>
          </p:cNvPr>
          <p:cNvGraphicFramePr>
            <a:graphicFrameLocks noGrp="1"/>
          </p:cNvGraphicFramePr>
          <p:nvPr>
            <p:ph idx="1"/>
            <p:extLst>
              <p:ext uri="{D42A27DB-BD31-4B8C-83A1-F6EECF244321}">
                <p14:modId xmlns:p14="http://schemas.microsoft.com/office/powerpoint/2010/main" val="3040945011"/>
              </p:ext>
            </p:extLst>
          </p:nvPr>
        </p:nvGraphicFramePr>
        <p:xfrm>
          <a:off x="450000" y="2059200"/>
          <a:ext cx="11293475" cy="3783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113288"/>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FF0FB-491A-2F7D-510F-8D31AB9149C4}"/>
              </a:ext>
            </a:extLst>
          </p:cNvPr>
          <p:cNvSpPr>
            <a:spLocks noGrp="1"/>
          </p:cNvSpPr>
          <p:nvPr>
            <p:ph type="title"/>
          </p:nvPr>
        </p:nvSpPr>
        <p:spPr>
          <a:xfrm>
            <a:off x="448056" y="388800"/>
            <a:ext cx="4694400" cy="1141200"/>
          </a:xfrm>
        </p:spPr>
        <p:txBody>
          <a:bodyPr>
            <a:normAutofit/>
          </a:bodyPr>
          <a:lstStyle/>
          <a:p>
            <a:r>
              <a:rPr lang="en-GB" dirty="0"/>
              <a:t>outlook</a:t>
            </a:r>
          </a:p>
        </p:txBody>
      </p:sp>
      <p:graphicFrame>
        <p:nvGraphicFramePr>
          <p:cNvPr id="5" name="Content Placeholder 2">
            <a:extLst>
              <a:ext uri="{FF2B5EF4-FFF2-40B4-BE49-F238E27FC236}">
                <a16:creationId xmlns:a16="http://schemas.microsoft.com/office/drawing/2014/main" id="{7DFE6109-EE33-7288-A14E-F6FC3C32CC06}"/>
              </a:ext>
            </a:extLst>
          </p:cNvPr>
          <p:cNvGraphicFramePr>
            <a:graphicFrameLocks noGrp="1"/>
          </p:cNvGraphicFramePr>
          <p:nvPr>
            <p:ph idx="1"/>
            <p:extLst>
              <p:ext uri="{D42A27DB-BD31-4B8C-83A1-F6EECF244321}">
                <p14:modId xmlns:p14="http://schemas.microsoft.com/office/powerpoint/2010/main" val="2031009585"/>
              </p:ext>
            </p:extLst>
          </p:nvPr>
        </p:nvGraphicFramePr>
        <p:xfrm>
          <a:off x="6094800" y="323999"/>
          <a:ext cx="5184000" cy="6091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n envelope with an arrow&#10;&#10;AI-generated content may be incorrect.">
            <a:extLst>
              <a:ext uri="{FF2B5EF4-FFF2-40B4-BE49-F238E27FC236}">
                <a16:creationId xmlns:a16="http://schemas.microsoft.com/office/drawing/2014/main" id="{4A77C089-8F88-A4FE-CF8B-399578FDB1A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28136" y="1844676"/>
            <a:ext cx="4570525" cy="3927670"/>
          </a:xfrm>
          <a:prstGeom prst="rect">
            <a:avLst/>
          </a:prstGeom>
        </p:spPr>
      </p:pic>
      <p:sp>
        <p:nvSpPr>
          <p:cNvPr id="7" name="TextBox 6">
            <a:extLst>
              <a:ext uri="{FF2B5EF4-FFF2-40B4-BE49-F238E27FC236}">
                <a16:creationId xmlns:a16="http://schemas.microsoft.com/office/drawing/2014/main" id="{8C8B4D6C-5E25-DC40-0305-63EC86F91333}"/>
              </a:ext>
            </a:extLst>
          </p:cNvPr>
          <p:cNvSpPr txBox="1"/>
          <p:nvPr/>
        </p:nvSpPr>
        <p:spPr>
          <a:xfrm>
            <a:off x="2806046" y="6215145"/>
            <a:ext cx="22926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8" tooltip="https://www.pressmyweb.com/webmarketing-e-marketing-communication/delivrabilite-email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707289894"/>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A9D5F-6197-B2F0-3FA3-0C1979609AD8}"/>
              </a:ext>
            </a:extLst>
          </p:cNvPr>
          <p:cNvSpPr>
            <a:spLocks noGrp="1"/>
          </p:cNvSpPr>
          <p:nvPr>
            <p:ph type="title"/>
          </p:nvPr>
        </p:nvSpPr>
        <p:spPr>
          <a:xfrm>
            <a:off x="448055" y="1052994"/>
            <a:ext cx="5432045" cy="2604605"/>
          </a:xfrm>
        </p:spPr>
        <p:txBody>
          <a:bodyPr vert="horz" lIns="0" tIns="0" rIns="0" bIns="0" rtlCol="0" anchor="b">
            <a:normAutofit fontScale="90000"/>
          </a:bodyPr>
          <a:lstStyle/>
          <a:p>
            <a:pPr marL="342900" indent="-342900"/>
            <a:r>
              <a:rPr lang="en-US" sz="3100" dirty="0"/>
              <a:t>Artificial Intelligence</a:t>
            </a:r>
            <a:br>
              <a:rPr lang="en-US" sz="1600" dirty="0"/>
            </a:br>
            <a:br>
              <a:rPr lang="en-US" sz="1600" dirty="0"/>
            </a:br>
            <a:br>
              <a:rPr lang="en-US" sz="1600" dirty="0"/>
            </a:br>
            <a:r>
              <a:rPr lang="en-US" sz="2200" i="0" dirty="0"/>
              <a:t>Artificial Intelligence is the simulation of human intelligence processes by machines, especially computer systems (</a:t>
            </a:r>
            <a:r>
              <a:rPr lang="en-US" sz="2200" i="0" dirty="0" err="1"/>
              <a:t>Techtarget</a:t>
            </a:r>
            <a:r>
              <a:rPr lang="en-US" sz="2200" i="0" dirty="0"/>
              <a:t>, 2023) </a:t>
            </a:r>
            <a:br>
              <a:rPr lang="en-US" sz="2200" i="0" dirty="0"/>
            </a:br>
            <a:r>
              <a:rPr lang="en-US" sz="2200" i="0" dirty="0"/>
              <a:t>AI can create biased content and may not be factual. Ussing AI, you need be mindful of critical thinking to determine if the information created is genuine</a:t>
            </a:r>
            <a:br>
              <a:rPr lang="en-US" sz="2200" i="0" dirty="0"/>
            </a:br>
            <a:br>
              <a:rPr lang="en-US" sz="1600" dirty="0"/>
            </a:br>
            <a:endParaRPr lang="en-US" sz="1600" dirty="0"/>
          </a:p>
        </p:txBody>
      </p:sp>
      <p:pic>
        <p:nvPicPr>
          <p:cNvPr id="12" name="Content Placeholder 11" descr="A cellphone on a computer&#10;&#10;AI-generated content may be incorrect.">
            <a:extLst>
              <a:ext uri="{FF2B5EF4-FFF2-40B4-BE49-F238E27FC236}">
                <a16:creationId xmlns:a16="http://schemas.microsoft.com/office/drawing/2014/main" id="{446EBB9A-9809-AA07-3B1B-0992CA1E927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12389" y="801042"/>
            <a:ext cx="3847322" cy="1751972"/>
          </a:xfrm>
          <a:custGeom>
            <a:avLst/>
            <a:gdLst/>
            <a:ahLst/>
            <a:cxnLst/>
            <a:rect l="l" t="t" r="r" b="b"/>
            <a:pathLst>
              <a:path w="2624678" h="2438999">
                <a:moveTo>
                  <a:pt x="0" y="0"/>
                </a:moveTo>
                <a:lnTo>
                  <a:pt x="2624678" y="0"/>
                </a:lnTo>
                <a:lnTo>
                  <a:pt x="2624678" y="2438999"/>
                </a:lnTo>
                <a:lnTo>
                  <a:pt x="0" y="2438999"/>
                </a:lnTo>
                <a:lnTo>
                  <a:pt x="0" y="0"/>
                </a:lnTo>
                <a:close/>
              </a:path>
            </a:pathLst>
          </a:custGeom>
        </p:spPr>
      </p:pic>
      <p:pic>
        <p:nvPicPr>
          <p:cNvPr id="5" name="Content Placeholder 4" descr="A close-up of a person's eye&#10;&#10;AI-generated content may be incorrect.">
            <a:extLst>
              <a:ext uri="{FF2B5EF4-FFF2-40B4-BE49-F238E27FC236}">
                <a16:creationId xmlns:a16="http://schemas.microsoft.com/office/drawing/2014/main" id="{C8013498-6E9E-D2CA-424C-0F968E3F9AE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6653" r="45430" b="-2"/>
          <a:stretch>
            <a:fillRect/>
          </a:stretch>
        </p:blipFill>
        <p:spPr>
          <a:xfrm>
            <a:off x="10162490" y="2736000"/>
            <a:ext cx="1594442" cy="2438999"/>
          </a:xfrm>
          <a:custGeom>
            <a:avLst/>
            <a:gdLst/>
            <a:ahLst/>
            <a:cxnLst/>
            <a:rect l="l" t="t" r="r" b="b"/>
            <a:pathLst>
              <a:path w="2624678" h="5057998">
                <a:moveTo>
                  <a:pt x="0" y="0"/>
                </a:moveTo>
                <a:lnTo>
                  <a:pt x="2624678" y="0"/>
                </a:lnTo>
                <a:lnTo>
                  <a:pt x="2624678" y="5057998"/>
                </a:lnTo>
                <a:lnTo>
                  <a:pt x="0" y="5057998"/>
                </a:lnTo>
                <a:lnTo>
                  <a:pt x="0" y="0"/>
                </a:lnTo>
                <a:close/>
              </a:path>
            </a:pathLst>
          </a:custGeom>
        </p:spPr>
      </p:pic>
      <p:sp>
        <p:nvSpPr>
          <p:cNvPr id="13" name="TextBox 12">
            <a:extLst>
              <a:ext uri="{FF2B5EF4-FFF2-40B4-BE49-F238E27FC236}">
                <a16:creationId xmlns:a16="http://schemas.microsoft.com/office/drawing/2014/main" id="{A65A72BE-2C5C-5670-37A3-CB90B9B05FA4}"/>
              </a:ext>
            </a:extLst>
          </p:cNvPr>
          <p:cNvSpPr txBox="1"/>
          <p:nvPr/>
        </p:nvSpPr>
        <p:spPr>
          <a:xfrm>
            <a:off x="7132406" y="6870700"/>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htnovo.net/2023/12/download-app-microsoft-copilot-android.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6" name="Picture 15">
            <a:extLst>
              <a:ext uri="{FF2B5EF4-FFF2-40B4-BE49-F238E27FC236}">
                <a16:creationId xmlns:a16="http://schemas.microsoft.com/office/drawing/2014/main" id="{B25D5F57-D5F4-2E90-DB9F-8EEB183620F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2788" y="3291679"/>
            <a:ext cx="4571809" cy="3232066"/>
          </a:xfrm>
          <a:prstGeom prst="rect">
            <a:avLst/>
          </a:prstGeom>
        </p:spPr>
      </p:pic>
      <p:pic>
        <p:nvPicPr>
          <p:cNvPr id="20" name="Picture 19" descr="A square with green logo on it">
            <a:extLst>
              <a:ext uri="{FF2B5EF4-FFF2-40B4-BE49-F238E27FC236}">
                <a16:creationId xmlns:a16="http://schemas.microsoft.com/office/drawing/2014/main" id="{463CB602-690E-B887-EDEF-861BCA01C42E}"/>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5880100" y="3009418"/>
            <a:ext cx="3684382" cy="3398582"/>
          </a:xfrm>
          <a:prstGeom prst="rect">
            <a:avLst/>
          </a:prstGeom>
        </p:spPr>
      </p:pic>
      <p:sp>
        <p:nvSpPr>
          <p:cNvPr id="21" name="TextBox 20">
            <a:extLst>
              <a:ext uri="{FF2B5EF4-FFF2-40B4-BE49-F238E27FC236}">
                <a16:creationId xmlns:a16="http://schemas.microsoft.com/office/drawing/2014/main" id="{460D0DEA-0CFC-F18E-E4BB-1DDD580B2B4E}"/>
              </a:ext>
            </a:extLst>
          </p:cNvPr>
          <p:cNvSpPr txBox="1"/>
          <p:nvPr/>
        </p:nvSpPr>
        <p:spPr>
          <a:xfrm>
            <a:off x="5112652" y="6858000"/>
            <a:ext cx="4216543" cy="230832"/>
          </a:xfrm>
          <a:prstGeom prst="rect">
            <a:avLst/>
          </a:prstGeom>
          <a:noFill/>
        </p:spPr>
        <p:txBody>
          <a:bodyPr wrap="square" rtlCol="0">
            <a:spAutoFit/>
          </a:bodyPr>
          <a:lstStyle/>
          <a:p>
            <a:r>
              <a:rPr lang="en-GB" sz="900">
                <a:hlinkClick r:id="rId10" tooltip="https://control-it.tistory.com/entry/CHAT-GPT-%ED%99%9C%EC%9A%A9-%EC%82%AC%EB%A1%80-%EB%AA%A8%EC%9D%8C"/>
              </a:rPr>
              <a:t>This Photo</a:t>
            </a:r>
            <a:r>
              <a:rPr lang="en-GB" sz="900"/>
              <a:t> by Unknown Author is licensed under </a:t>
            </a:r>
            <a:r>
              <a:rPr lang="en-GB" sz="900">
                <a:hlinkClick r:id="rId11" tooltip="https://creativecommons.org/licenses/by-nc-nd/3.0/"/>
              </a:rPr>
              <a:t>CC BY-NC-ND</a:t>
            </a:r>
            <a:endParaRPr lang="en-GB" sz="900"/>
          </a:p>
        </p:txBody>
      </p:sp>
    </p:spTree>
    <p:extLst>
      <p:ext uri="{BB962C8B-B14F-4D97-AF65-F5344CB8AC3E}">
        <p14:creationId xmlns:p14="http://schemas.microsoft.com/office/powerpoint/2010/main" val="78859947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bstract picture of the brain made up of patterns">
            <a:extLst>
              <a:ext uri="{FF2B5EF4-FFF2-40B4-BE49-F238E27FC236}">
                <a16:creationId xmlns:a16="http://schemas.microsoft.com/office/drawing/2014/main" id="{CDFE8D74-8F4D-F572-2297-883B3431FD54}"/>
              </a:ext>
            </a:extLst>
          </p:cNvPr>
          <p:cNvPicPr>
            <a:picLocks noChangeAspect="1"/>
          </p:cNvPicPr>
          <p:nvPr/>
        </p:nvPicPr>
        <p:blipFill>
          <a:blip r:embed="rId2"/>
          <a:srcRect t="9087" b="19257"/>
          <a:stretch>
            <a:fillRect/>
          </a:stretch>
        </p:blipFill>
        <p:spPr>
          <a:xfrm>
            <a:off x="-1" y="0"/>
            <a:ext cx="12192000" cy="6857999"/>
          </a:xfrm>
          <a:prstGeom prst="rect">
            <a:avLst/>
          </a:prstGeom>
        </p:spPr>
      </p:pic>
      <p:sp>
        <p:nvSpPr>
          <p:cNvPr id="2" name="Title 1">
            <a:extLst>
              <a:ext uri="{FF2B5EF4-FFF2-40B4-BE49-F238E27FC236}">
                <a16:creationId xmlns:a16="http://schemas.microsoft.com/office/drawing/2014/main" id="{52E80675-6FEF-9034-A310-2A3F3A5985FD}"/>
              </a:ext>
            </a:extLst>
          </p:cNvPr>
          <p:cNvSpPr>
            <a:spLocks noGrp="1"/>
          </p:cNvSpPr>
          <p:nvPr>
            <p:ph type="title"/>
          </p:nvPr>
        </p:nvSpPr>
        <p:spPr>
          <a:xfrm>
            <a:off x="448056" y="655199"/>
            <a:ext cx="5432044" cy="5849771"/>
          </a:xfrm>
        </p:spPr>
        <p:txBody>
          <a:bodyPr vert="horz" lIns="0" tIns="0" rIns="0" bIns="0" rtlCol="0" anchor="b">
            <a:normAutofit fontScale="90000"/>
          </a:bodyPr>
          <a:lstStyle/>
          <a:p>
            <a:pPr>
              <a:lnSpc>
                <a:spcPct val="100000"/>
              </a:lnSpc>
            </a:pPr>
            <a:r>
              <a:rPr lang="en-US" sz="3600" b="1" dirty="0"/>
              <a:t>AI </a:t>
            </a:r>
            <a:r>
              <a:rPr lang="en-US" sz="6400" b="1" dirty="0"/>
              <a:t> </a:t>
            </a:r>
            <a:br>
              <a:rPr lang="en-US" sz="6400" b="1" dirty="0"/>
            </a:br>
            <a:br>
              <a:rPr lang="en-US" sz="3600" dirty="0"/>
            </a:br>
            <a:r>
              <a:rPr lang="en-US" sz="3600" dirty="0"/>
              <a:t>GDPR</a:t>
            </a:r>
            <a:br>
              <a:rPr lang="en-US" sz="3600" dirty="0"/>
            </a:br>
            <a:r>
              <a:rPr lang="en-US" sz="2800" dirty="0"/>
              <a:t>General Data Protection Regulation GDPR is a (EU) law surrounding data privacy and security. It helps to prevent the risks of data breaches and unauthorized access to sensitive information. Strong passwords are advised to avoid phishing. You also have the right to have incorrect information amended.</a:t>
            </a:r>
            <a:br>
              <a:rPr lang="en-US" sz="2800" dirty="0"/>
            </a:br>
            <a:br>
              <a:rPr lang="en-US" sz="2800" dirty="0"/>
            </a:br>
            <a:br>
              <a:rPr lang="en-US" sz="2800" dirty="0"/>
            </a:br>
            <a:br>
              <a:rPr lang="en-US" sz="2800" dirty="0"/>
            </a:br>
            <a:endParaRPr lang="en-US" sz="2800" dirty="0"/>
          </a:p>
        </p:txBody>
      </p:sp>
    </p:spTree>
    <p:extLst>
      <p:ext uri="{BB962C8B-B14F-4D97-AF65-F5344CB8AC3E}">
        <p14:creationId xmlns:p14="http://schemas.microsoft.com/office/powerpoint/2010/main" val="262781655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87F6C97-D6CE-253A-7C0D-3F0752C8D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866E9BF8-BC1F-3B64-B001-2E40670059CA}"/>
              </a:ext>
            </a:extLst>
          </p:cNvPr>
          <p:cNvSpPr>
            <a:spLocks noGrp="1"/>
          </p:cNvSpPr>
          <p:nvPr>
            <p:ph type="title"/>
          </p:nvPr>
        </p:nvSpPr>
        <p:spPr>
          <a:xfrm>
            <a:off x="712003" y="247649"/>
            <a:ext cx="10565046" cy="1219200"/>
          </a:xfrm>
        </p:spPr>
        <p:txBody>
          <a:bodyPr vert="horz" lIns="91440" tIns="45720" rIns="91440" bIns="45720" rtlCol="0" anchor="ctr">
            <a:normAutofit/>
          </a:bodyPr>
          <a:lstStyle/>
          <a:p>
            <a:r>
              <a:rPr lang="en-US" sz="4000" kern="1200">
                <a:solidFill>
                  <a:schemeClr val="tx1"/>
                </a:solidFill>
                <a:latin typeface="+mj-lt"/>
                <a:ea typeface="+mj-ea"/>
                <a:cs typeface="+mj-cs"/>
              </a:rPr>
              <a:t>Microsoft 365</a:t>
            </a:r>
          </a:p>
        </p:txBody>
      </p:sp>
      <p:pic>
        <p:nvPicPr>
          <p:cNvPr id="19" name="Content Placeholder 18" descr="A red background with white text&#10;&#10;AI-generated content may be incorrect.">
            <a:extLst>
              <a:ext uri="{FF2B5EF4-FFF2-40B4-BE49-F238E27FC236}">
                <a16:creationId xmlns:a16="http://schemas.microsoft.com/office/drawing/2014/main" id="{16E41D15-94C9-86EC-45C0-34A3E05A93AA}"/>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9125" y="2521194"/>
            <a:ext cx="6636588" cy="3451025"/>
          </a:xfrm>
          <a:prstGeom prst="rect">
            <a:avLst/>
          </a:prstGeom>
          <a:effectLst/>
        </p:spPr>
      </p:pic>
      <p:sp>
        <p:nvSpPr>
          <p:cNvPr id="20" name="TextBox 19">
            <a:extLst>
              <a:ext uri="{FF2B5EF4-FFF2-40B4-BE49-F238E27FC236}">
                <a16:creationId xmlns:a16="http://schemas.microsoft.com/office/drawing/2014/main" id="{FF971A2F-9063-0188-8410-E905367723B9}"/>
              </a:ext>
            </a:extLst>
          </p:cNvPr>
          <p:cNvSpPr txBox="1"/>
          <p:nvPr/>
        </p:nvSpPr>
        <p:spPr>
          <a:xfrm>
            <a:off x="4785704" y="5772164"/>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luciamonterorodriguez.com/office-365-puede-ser-la-soluc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22" name="TextBox 21">
            <a:extLst>
              <a:ext uri="{FF2B5EF4-FFF2-40B4-BE49-F238E27FC236}">
                <a16:creationId xmlns:a16="http://schemas.microsoft.com/office/drawing/2014/main" id="{23745FC2-5262-C540-94B6-81CBCD5B5A24}"/>
              </a:ext>
            </a:extLst>
          </p:cNvPr>
          <p:cNvSpPr txBox="1"/>
          <p:nvPr/>
        </p:nvSpPr>
        <p:spPr>
          <a:xfrm>
            <a:off x="7974957" y="2766349"/>
            <a:ext cx="4004840" cy="3139321"/>
          </a:xfrm>
          <a:prstGeom prst="rect">
            <a:avLst/>
          </a:prstGeom>
          <a:noFill/>
        </p:spPr>
        <p:txBody>
          <a:bodyPr wrap="square" rtlCol="0">
            <a:spAutoFit/>
          </a:bodyPr>
          <a:lstStyle/>
          <a:p>
            <a:r>
              <a:rPr lang="en-GB" dirty="0"/>
              <a:t>We used Microsoft Teams to create chat rooms and use the functions to change the backgrounds to look professional. I have only ever been invited to a teams meeting so it was a great insight on how to set up a meeting.</a:t>
            </a:r>
          </a:p>
          <a:p>
            <a:endParaRPr lang="en-GB" dirty="0"/>
          </a:p>
          <a:p>
            <a:r>
              <a:rPr lang="en-GB" dirty="0"/>
              <a:t>I use word for my job role but I have never used the templates before. This will also be useful</a:t>
            </a:r>
          </a:p>
        </p:txBody>
      </p:sp>
    </p:spTree>
    <p:extLst>
      <p:ext uri="{BB962C8B-B14F-4D97-AF65-F5344CB8AC3E}">
        <p14:creationId xmlns:p14="http://schemas.microsoft.com/office/powerpoint/2010/main" val="7062312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0ACA22-69C9-ABCF-82A0-EDF06A9C3F8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Microsoft word</a:t>
            </a:r>
          </a:p>
        </p:txBody>
      </p:sp>
      <p:graphicFrame>
        <p:nvGraphicFramePr>
          <p:cNvPr id="5" name="Content Placeholder 2">
            <a:extLst>
              <a:ext uri="{FF2B5EF4-FFF2-40B4-BE49-F238E27FC236}">
                <a16:creationId xmlns:a16="http://schemas.microsoft.com/office/drawing/2014/main" id="{0CE6D094-92A3-3ED2-6606-7EC7C2A5748C}"/>
              </a:ext>
            </a:extLst>
          </p:cNvPr>
          <p:cNvGraphicFramePr>
            <a:graphicFrameLocks noGrp="1"/>
          </p:cNvGraphicFramePr>
          <p:nvPr>
            <p:ph idx="1"/>
            <p:extLst>
              <p:ext uri="{D42A27DB-BD31-4B8C-83A1-F6EECF244321}">
                <p14:modId xmlns:p14="http://schemas.microsoft.com/office/powerpoint/2010/main" val="229654399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1013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logo on a pink surface&#10;&#10;AI-generated content may be incorrect.">
            <a:extLst>
              <a:ext uri="{FF2B5EF4-FFF2-40B4-BE49-F238E27FC236}">
                <a16:creationId xmlns:a16="http://schemas.microsoft.com/office/drawing/2014/main" id="{76FA4A8E-1AFA-A836-8746-760291231CF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DE6C8-BA05-3AD3-A0DE-8644EA11DEA7}"/>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Power point</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8179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3EEC47F1-9EB5-0EBF-E777-F02B720EE5F3}"/>
              </a:ext>
            </a:extLst>
          </p:cNvPr>
          <p:cNvSpPr>
            <a:spLocks noGrp="1"/>
          </p:cNvSpPr>
          <p:nvPr>
            <p:ph type="title"/>
          </p:nvPr>
        </p:nvSpPr>
        <p:spPr>
          <a:xfrm>
            <a:off x="479394" y="1070800"/>
            <a:ext cx="3939688" cy="5583126"/>
          </a:xfrm>
        </p:spPr>
        <p:txBody>
          <a:bodyPr>
            <a:normAutofit/>
          </a:bodyPr>
          <a:lstStyle/>
          <a:p>
            <a:pPr algn="r"/>
            <a:r>
              <a:rPr lang="en-GB" sz="6200"/>
              <a:t>Powerpoint</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4D8F445-7262-279C-E8D5-396A3901819D}"/>
              </a:ext>
            </a:extLst>
          </p:cNvPr>
          <p:cNvGraphicFramePr>
            <a:graphicFrameLocks noGrp="1"/>
          </p:cNvGraphicFramePr>
          <p:nvPr>
            <p:ph idx="1"/>
            <p:extLst>
              <p:ext uri="{D42A27DB-BD31-4B8C-83A1-F6EECF244321}">
                <p14:modId xmlns:p14="http://schemas.microsoft.com/office/powerpoint/2010/main" val="262801157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5035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0FF053C-6C27-15B4-9633-837ECD57870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Excel</a:t>
            </a:r>
          </a:p>
        </p:txBody>
      </p:sp>
      <p:graphicFrame>
        <p:nvGraphicFramePr>
          <p:cNvPr id="5" name="Content Placeholder 2">
            <a:extLst>
              <a:ext uri="{FF2B5EF4-FFF2-40B4-BE49-F238E27FC236}">
                <a16:creationId xmlns:a16="http://schemas.microsoft.com/office/drawing/2014/main" id="{B278AB40-7369-7F09-6EEF-B237EC4704AE}"/>
              </a:ext>
            </a:extLst>
          </p:cNvPr>
          <p:cNvGraphicFramePr>
            <a:graphicFrameLocks noGrp="1"/>
          </p:cNvGraphicFramePr>
          <p:nvPr>
            <p:ph idx="1"/>
            <p:extLst>
              <p:ext uri="{D42A27DB-BD31-4B8C-83A1-F6EECF244321}">
                <p14:modId xmlns:p14="http://schemas.microsoft.com/office/powerpoint/2010/main" val="361061697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0225583"/>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coloured dialogue boxes">
            <a:extLst>
              <a:ext uri="{FF2B5EF4-FFF2-40B4-BE49-F238E27FC236}">
                <a16:creationId xmlns:a16="http://schemas.microsoft.com/office/drawing/2014/main" id="{06F90B0F-95B4-03B6-6803-C45750DE93F1}"/>
              </a:ext>
            </a:extLst>
          </p:cNvPr>
          <p:cNvPicPr>
            <a:picLocks noChangeAspect="1"/>
          </p:cNvPicPr>
          <p:nvPr/>
        </p:nvPicPr>
        <p:blipFill>
          <a:blip r:embed="rId2"/>
          <a:srcRect l="1961" r="6064"/>
          <a:stretch>
            <a:fillRect/>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7F4F6A3-0F71-CE1D-B94D-589303DA89B8}"/>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dirty="0">
                <a:solidFill>
                  <a:srgbClr val="FFFFFF"/>
                </a:solidFill>
              </a:rPr>
              <a:t>Microsoft Forms</a:t>
            </a:r>
          </a:p>
        </p:txBody>
      </p:sp>
      <p:sp>
        <p:nvSpPr>
          <p:cNvPr id="4" name="TextBox 3">
            <a:extLst>
              <a:ext uri="{FF2B5EF4-FFF2-40B4-BE49-F238E27FC236}">
                <a16:creationId xmlns:a16="http://schemas.microsoft.com/office/drawing/2014/main" id="{BC3A5A24-CA02-3E6B-4343-067DED576108}"/>
              </a:ext>
            </a:extLst>
          </p:cNvPr>
          <p:cNvSpPr txBox="1"/>
          <p:nvPr/>
        </p:nvSpPr>
        <p:spPr>
          <a:xfrm>
            <a:off x="4584357" y="1037968"/>
            <a:ext cx="7073170" cy="1200329"/>
          </a:xfrm>
          <a:prstGeom prst="rect">
            <a:avLst/>
          </a:prstGeom>
          <a:noFill/>
        </p:spPr>
        <p:txBody>
          <a:bodyPr wrap="square" rtlCol="0">
            <a:spAutoFit/>
          </a:bodyPr>
          <a:lstStyle/>
          <a:p>
            <a:r>
              <a:rPr lang="en-GB" dirty="0"/>
              <a:t>Microsoft Forms is a clever way to create questionnaires and surveys to collect information. It can be used by businesses to get feedback on their services provided or to determine if their service needs </a:t>
            </a:r>
            <a:r>
              <a:rPr lang="en-GB"/>
              <a:t>any improvements.</a:t>
            </a:r>
            <a:endParaRPr lang="en-GB" dirty="0"/>
          </a:p>
        </p:txBody>
      </p:sp>
    </p:spTree>
    <p:extLst>
      <p:ext uri="{BB962C8B-B14F-4D97-AF65-F5344CB8AC3E}">
        <p14:creationId xmlns:p14="http://schemas.microsoft.com/office/powerpoint/2010/main" val="2473862601"/>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651FA3-B4A1-4E98-9B71-4CF820877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2B259-928B-72CE-4D2A-67152F59FA91}"/>
              </a:ext>
            </a:extLst>
          </p:cNvPr>
          <p:cNvSpPr>
            <a:spLocks noGrp="1"/>
          </p:cNvSpPr>
          <p:nvPr>
            <p:ph type="title"/>
          </p:nvPr>
        </p:nvSpPr>
        <p:spPr>
          <a:xfrm>
            <a:off x="643466" y="753626"/>
            <a:ext cx="5334930" cy="3004145"/>
          </a:xfrm>
        </p:spPr>
        <p:txBody>
          <a:bodyPr vert="horz" lIns="91440" tIns="45720" rIns="91440" bIns="45720" rtlCol="0" anchor="b">
            <a:normAutofit/>
          </a:bodyPr>
          <a:lstStyle/>
          <a:p>
            <a:pPr algn="ctr"/>
            <a:r>
              <a:rPr lang="en-US" sz="6000"/>
              <a:t>Linkedin learning</a:t>
            </a:r>
            <a:br>
              <a:rPr lang="en-US" sz="6000"/>
            </a:br>
            <a:endParaRPr lang="en-US" sz="6000"/>
          </a:p>
        </p:txBody>
      </p:sp>
      <p:sp>
        <p:nvSpPr>
          <p:cNvPr id="3" name="TextBox 2">
            <a:extLst>
              <a:ext uri="{FF2B5EF4-FFF2-40B4-BE49-F238E27FC236}">
                <a16:creationId xmlns:a16="http://schemas.microsoft.com/office/drawing/2014/main" id="{3E93796B-9B9F-D654-5EC6-8CAA01CD5665}"/>
              </a:ext>
            </a:extLst>
          </p:cNvPr>
          <p:cNvSpPr txBox="1"/>
          <p:nvPr/>
        </p:nvSpPr>
        <p:spPr>
          <a:xfrm>
            <a:off x="643465" y="3849845"/>
            <a:ext cx="5334931" cy="2189214"/>
          </a:xfrm>
          <a:prstGeom prst="rect">
            <a:avLst/>
          </a:prstGeom>
        </p:spPr>
        <p:txBody>
          <a:bodyPr vert="horz" lIns="91440" tIns="45720" rIns="91440" bIns="45720" rtlCol="0">
            <a:normAutofit/>
          </a:bodyPr>
          <a:lstStyle/>
          <a:p>
            <a:pPr algn="ctr" defTabSz="914400">
              <a:lnSpc>
                <a:spcPct val="90000"/>
              </a:lnSpc>
              <a:spcBef>
                <a:spcPts val="1000"/>
              </a:spcBef>
            </a:pPr>
            <a:r>
              <a:rPr lang="en-US" sz="2400" dirty="0" err="1"/>
              <a:t>Linkedin</a:t>
            </a:r>
            <a:r>
              <a:rPr lang="en-US" sz="2400" dirty="0"/>
              <a:t> is used for professional networking. It is an online CV where you can upload your skills and accomplishments to show employers you are professional and to extend business contacts</a:t>
            </a:r>
          </a:p>
        </p:txBody>
      </p:sp>
      <p:sp>
        <p:nvSpPr>
          <p:cNvPr id="19" name="Freeform: Shape 18">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3994"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Content Placeholder 4" descr="A group of people with a logo&#10;&#10;AI-generated content may be incorrect.">
            <a:extLst>
              <a:ext uri="{FF2B5EF4-FFF2-40B4-BE49-F238E27FC236}">
                <a16:creationId xmlns:a16="http://schemas.microsoft.com/office/drawing/2014/main" id="{98F4A387-DC0F-0BE2-3954-BB92569DE6C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
          <a:stretch>
            <a:fillRect/>
          </a:stretch>
        </p:blipFill>
        <p:spPr>
          <a:xfrm>
            <a:off x="6595884" y="57974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3" name="Freeform: Shape 22">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1872482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9651FA3-B4A1-4E98-9B71-4CF820877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2E8C31-291A-E918-4B65-2734CB963076}"/>
              </a:ext>
            </a:extLst>
          </p:cNvPr>
          <p:cNvSpPr>
            <a:spLocks noGrp="1"/>
          </p:cNvSpPr>
          <p:nvPr>
            <p:ph type="title"/>
          </p:nvPr>
        </p:nvSpPr>
        <p:spPr>
          <a:xfrm>
            <a:off x="643466" y="753626"/>
            <a:ext cx="5334930" cy="4026718"/>
          </a:xfrm>
        </p:spPr>
        <p:txBody>
          <a:bodyPr vert="horz" lIns="91440" tIns="45720" rIns="91440" bIns="45720" rtlCol="0" anchor="b">
            <a:normAutofit/>
          </a:bodyPr>
          <a:lstStyle/>
          <a:p>
            <a:pPr algn="ctr"/>
            <a:r>
              <a:rPr lang="en-US" sz="3200" dirty="0"/>
              <a:t>References</a:t>
            </a:r>
            <a:br>
              <a:rPr lang="en-US" sz="2400" dirty="0"/>
            </a:br>
            <a:r>
              <a:rPr lang="en-US" sz="2400" dirty="0" err="1"/>
              <a:t>Techtarget</a:t>
            </a:r>
            <a:r>
              <a:rPr lang="en-US" sz="2400" dirty="0"/>
              <a:t>, (2023)</a:t>
            </a:r>
            <a:br>
              <a:rPr lang="en-US" sz="2400" dirty="0"/>
            </a:br>
            <a:r>
              <a:rPr lang="en-US" sz="2400" dirty="0"/>
              <a:t>Artificial Intelligence is the simulation of human intelligence processes by machines, especially computer systems</a:t>
            </a:r>
            <a:br>
              <a:rPr lang="en-US" sz="2400" dirty="0"/>
            </a:br>
            <a:r>
              <a:rPr lang="en-US" sz="2400" dirty="0"/>
              <a:t>Available at https:/www.techtarget.com/searchai</a:t>
            </a:r>
          </a:p>
        </p:txBody>
      </p:sp>
      <p:sp>
        <p:nvSpPr>
          <p:cNvPr id="18" name="Freeform: Shape 17">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3994"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Push pins laying down with one standing up">
            <a:extLst>
              <a:ext uri="{FF2B5EF4-FFF2-40B4-BE49-F238E27FC236}">
                <a16:creationId xmlns:a16="http://schemas.microsoft.com/office/drawing/2014/main" id="{9559BB42-4CDF-242C-3267-F75C7BC631F9}"/>
              </a:ext>
            </a:extLst>
          </p:cNvPr>
          <p:cNvPicPr>
            <a:picLocks noChangeAspect="1"/>
          </p:cNvPicPr>
          <p:nvPr/>
        </p:nvPicPr>
        <p:blipFill>
          <a:blip r:embed="rId2"/>
          <a:srcRect l="19870" r="20130"/>
          <a:stretch>
            <a:fillRect/>
          </a:stretch>
        </p:blipFill>
        <p:spPr>
          <a:xfrm>
            <a:off x="6595884" y="57974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2" name="Freeform: Shape 2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6124715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29"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descr="A qr code on a blue background&#10;&#10;AI-generated content may be incorrect.">
            <a:extLst>
              <a:ext uri="{FF2B5EF4-FFF2-40B4-BE49-F238E27FC236}">
                <a16:creationId xmlns:a16="http://schemas.microsoft.com/office/drawing/2014/main" id="{EDC6919A-2DF5-9921-FAC3-60AD3C4DCAA9}"/>
              </a:ext>
            </a:extLst>
          </p:cNvPr>
          <p:cNvPicPr>
            <a:picLocks noChangeAspect="1"/>
          </p:cNvPicPr>
          <p:nvPr/>
        </p:nvPicPr>
        <p:blipFill>
          <a:blip r:embed="rId2">
            <a:extLst>
              <a:ext uri="{28A0092B-C50C-407E-A947-70E740481C1C}">
                <a14:useLocalDpi xmlns:a14="http://schemas.microsoft.com/office/drawing/2010/main" val="0"/>
              </a:ext>
            </a:extLst>
          </a:blip>
          <a:srcRect b="303"/>
          <a:stretch>
            <a:fillRect/>
          </a:stretch>
        </p:blipFill>
        <p:spPr>
          <a:xfrm>
            <a:off x="6803647" y="1071059"/>
            <a:ext cx="4730214" cy="4715881"/>
          </a:xfrm>
          <a:prstGeom prst="rect">
            <a:avLst/>
          </a:prstGeom>
        </p:spPr>
      </p:pic>
      <p:grpSp>
        <p:nvGrpSpPr>
          <p:cNvPr id="32" name="Group 3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3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DDCAFFD-BC1A-9925-E667-4F1AC6A2FE45}"/>
              </a:ext>
            </a:extLst>
          </p:cNvPr>
          <p:cNvSpPr>
            <a:spLocks noGrp="1"/>
          </p:cNvSpPr>
          <p:nvPr>
            <p:ph type="title"/>
          </p:nvPr>
        </p:nvSpPr>
        <p:spPr>
          <a:xfrm>
            <a:off x="786384" y="841249"/>
            <a:ext cx="5692953" cy="2587131"/>
          </a:xfrm>
        </p:spPr>
        <p:txBody>
          <a:bodyPr vert="horz" lIns="91440" tIns="45720" rIns="91440" bIns="45720" rtlCol="0" anchor="b">
            <a:normAutofit/>
          </a:bodyPr>
          <a:lstStyle/>
          <a:p>
            <a:r>
              <a:rPr lang="en-US" sz="4800" kern="1200">
                <a:solidFill>
                  <a:schemeClr val="bg1"/>
                </a:solidFill>
                <a:latin typeface="+mj-lt"/>
                <a:ea typeface="+mj-ea"/>
                <a:cs typeface="+mj-cs"/>
              </a:rPr>
              <a:t>Thankyou for your time</a:t>
            </a:r>
          </a:p>
        </p:txBody>
      </p:sp>
      <p:sp>
        <p:nvSpPr>
          <p:cNvPr id="14" name="Content Placeholder 13">
            <a:extLst>
              <a:ext uri="{FF2B5EF4-FFF2-40B4-BE49-F238E27FC236}">
                <a16:creationId xmlns:a16="http://schemas.microsoft.com/office/drawing/2014/main" id="{3B7A46AA-A44F-E0E4-F2C9-0AC91E9E3C96}"/>
              </a:ext>
            </a:extLst>
          </p:cNvPr>
          <p:cNvSpPr>
            <a:spLocks noGrp="1"/>
          </p:cNvSpPr>
          <p:nvPr>
            <p:ph idx="1"/>
          </p:nvPr>
        </p:nvSpPr>
        <p:spPr>
          <a:xfrm>
            <a:off x="786383" y="3566810"/>
            <a:ext cx="5692953" cy="2651110"/>
          </a:xfrm>
        </p:spPr>
        <p:txBody>
          <a:bodyPr anchor="ctr">
            <a:normAutofit/>
          </a:bodyPr>
          <a:lstStyle/>
          <a:p>
            <a:r>
              <a:rPr lang="en-US" dirty="0">
                <a:solidFill>
                  <a:schemeClr val="tx2"/>
                </a:solidFill>
              </a:rPr>
              <a:t>Please can you send any feedback by using this </a:t>
            </a:r>
            <a:r>
              <a:rPr lang="en-US" dirty="0" err="1">
                <a:solidFill>
                  <a:schemeClr val="tx2"/>
                </a:solidFill>
              </a:rPr>
              <a:t>qr</a:t>
            </a:r>
            <a:r>
              <a:rPr lang="en-US" dirty="0">
                <a:solidFill>
                  <a:schemeClr val="tx2"/>
                </a:solidFill>
              </a:rPr>
              <a:t> code and answering the questions.</a:t>
            </a:r>
          </a:p>
          <a:p>
            <a:r>
              <a:rPr lang="en-US" dirty="0">
                <a:solidFill>
                  <a:schemeClr val="tx2"/>
                </a:solidFill>
              </a:rPr>
              <a:t>Thank you</a:t>
            </a:r>
          </a:p>
        </p:txBody>
      </p:sp>
    </p:spTree>
    <p:extLst>
      <p:ext uri="{BB962C8B-B14F-4D97-AF65-F5344CB8AC3E}">
        <p14:creationId xmlns:p14="http://schemas.microsoft.com/office/powerpoint/2010/main" val="169993031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455</TotalTime>
  <Words>578</Words>
  <Application>Microsoft Office PowerPoint</Application>
  <PresentationFormat>Widescreen</PresentationFormat>
  <Paragraphs>45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Introduction</vt:lpstr>
      <vt:lpstr>Testing my skills</vt:lpstr>
      <vt:lpstr>outlook</vt:lpstr>
      <vt:lpstr>Artificial Intelligence   Artificial Intelligence is the simulation of human intelligence processes by machines, especially computer systems (Techtarget, 2023)  AI can create biased content and may not be factual. Ussing AI, you need be mindful of critical thinking to determine if the information created is genuine  </vt:lpstr>
      <vt:lpstr>AI    GDPR General Data Protection Regulation GDPR is a (EU) law surrounding data privacy and security. It helps to prevent the risks of data breaches and unauthorized access to sensitive information. Strong passwords are advised to avoid phishing. You also have the right to have incorrect information amended.    </vt:lpstr>
      <vt:lpstr>Microsoft 365</vt:lpstr>
      <vt:lpstr>Microsoft word</vt:lpstr>
      <vt:lpstr>Power point</vt:lpstr>
      <vt:lpstr>Powerpoint</vt:lpstr>
      <vt:lpstr>Excel</vt:lpstr>
      <vt:lpstr>Microsoft Forms</vt:lpstr>
      <vt:lpstr>Linkedin learning </vt:lpstr>
      <vt:lpstr>References Techtarget, (2023) Artificial Intelligence is the simulation of human intelligence processes by machines, especially computer systems Available at https:/www.techtarget.com/searchai</vt:lpstr>
      <vt:lpstr>Thankyou for your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Annette Smith</dc:creator>
  <cp:lastModifiedBy>Annette Smith</cp:lastModifiedBy>
  <cp:revision>4</cp:revision>
  <dcterms:created xsi:type="dcterms:W3CDTF">2025-11-25T10:35:15Z</dcterms:created>
  <dcterms:modified xsi:type="dcterms:W3CDTF">2025-11-30T21:03:45Z</dcterms:modified>
</cp:coreProperties>
</file>