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4"/>
  </p:notesMasterIdLst>
  <p:sldIdLst>
    <p:sldId id="256" r:id="rId2"/>
    <p:sldId id="257" r:id="rId3"/>
    <p:sldId id="276" r:id="rId4"/>
    <p:sldId id="258" r:id="rId5"/>
    <p:sldId id="267" r:id="rId6"/>
    <p:sldId id="259" r:id="rId7"/>
    <p:sldId id="277" r:id="rId8"/>
    <p:sldId id="260" r:id="rId9"/>
    <p:sldId id="272" r:id="rId10"/>
    <p:sldId id="273" r:id="rId11"/>
    <p:sldId id="262" r:id="rId12"/>
    <p:sldId id="27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D58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EA715E-B05F-4A6A-940D-ECFE7FA82F98}" v="3813" dt="2022-07-05T23:13:35.3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289" autoAdjust="0"/>
    <p:restoredTop sz="94660"/>
  </p:normalViewPr>
  <p:slideViewPr>
    <p:cSldViewPr snapToGrid="0">
      <p:cViewPr>
        <p:scale>
          <a:sx n="71" d="100"/>
          <a:sy n="71" d="100"/>
        </p:scale>
        <p:origin x="412" y="7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nsiya Hussain" userId="3973beef61019d3d" providerId="LiveId" clId="{4AEA715E-B05F-4A6A-940D-ECFE7FA82F98}"/>
    <pc:docChg chg="undo redo custSel addSld delSld modSld sldOrd">
      <pc:chgData name="Iunsiya Hussain" userId="3973beef61019d3d" providerId="LiveId" clId="{4AEA715E-B05F-4A6A-940D-ECFE7FA82F98}" dt="2022-07-05T23:13:35.398" v="12202"/>
      <pc:docMkLst>
        <pc:docMk/>
      </pc:docMkLst>
      <pc:sldChg chg="modSp mod">
        <pc:chgData name="Iunsiya Hussain" userId="3973beef61019d3d" providerId="LiveId" clId="{4AEA715E-B05F-4A6A-940D-ECFE7FA82F98}" dt="2022-07-01T12:30:35.956" v="859" actId="403"/>
        <pc:sldMkLst>
          <pc:docMk/>
          <pc:sldMk cId="2180475452" sldId="256"/>
        </pc:sldMkLst>
        <pc:spChg chg="mod">
          <ac:chgData name="Iunsiya Hussain" userId="3973beef61019d3d" providerId="LiveId" clId="{4AEA715E-B05F-4A6A-940D-ECFE7FA82F98}" dt="2022-07-01T12:30:09.900" v="856" actId="1076"/>
          <ac:spMkLst>
            <pc:docMk/>
            <pc:sldMk cId="2180475452" sldId="256"/>
            <ac:spMk id="2" creationId="{7AE1F1B0-AEA7-CAA7-6449-270D39AF1524}"/>
          </ac:spMkLst>
        </pc:spChg>
        <pc:spChg chg="mod">
          <ac:chgData name="Iunsiya Hussain" userId="3973beef61019d3d" providerId="LiveId" clId="{4AEA715E-B05F-4A6A-940D-ECFE7FA82F98}" dt="2022-07-01T12:30:35.956" v="859" actId="403"/>
          <ac:spMkLst>
            <pc:docMk/>
            <pc:sldMk cId="2180475452" sldId="256"/>
            <ac:spMk id="3" creationId="{B6A0A37A-345E-8DF8-91B3-4C5DD7C69027}"/>
          </ac:spMkLst>
        </pc:spChg>
        <pc:spChg chg="mod">
          <ac:chgData name="Iunsiya Hussain" userId="3973beef61019d3d" providerId="LiveId" clId="{4AEA715E-B05F-4A6A-940D-ECFE7FA82F98}" dt="2022-07-01T12:30:22.760" v="857" actId="14100"/>
          <ac:spMkLst>
            <pc:docMk/>
            <pc:sldMk cId="2180475452" sldId="256"/>
            <ac:spMk id="7" creationId="{15020D71-2472-9A10-00C2-0F2B8E6D41BA}"/>
          </ac:spMkLst>
        </pc:spChg>
      </pc:sldChg>
      <pc:sldChg chg="modSp mod ord modAnim">
        <pc:chgData name="Iunsiya Hussain" userId="3973beef61019d3d" providerId="LiveId" clId="{4AEA715E-B05F-4A6A-940D-ECFE7FA82F98}" dt="2022-07-05T12:14:56.781" v="9996" actId="20577"/>
        <pc:sldMkLst>
          <pc:docMk/>
          <pc:sldMk cId="3856173460" sldId="257"/>
        </pc:sldMkLst>
        <pc:spChg chg="mod">
          <ac:chgData name="Iunsiya Hussain" userId="3973beef61019d3d" providerId="LiveId" clId="{4AEA715E-B05F-4A6A-940D-ECFE7FA82F98}" dt="2022-07-05T12:14:56.781" v="9996" actId="20577"/>
          <ac:spMkLst>
            <pc:docMk/>
            <pc:sldMk cId="3856173460" sldId="257"/>
            <ac:spMk id="3" creationId="{C5443AC5-199E-5E97-822E-9049A99C62BB}"/>
          </ac:spMkLst>
        </pc:spChg>
      </pc:sldChg>
      <pc:sldChg chg="addSp delSp modSp mod setBg modAnim">
        <pc:chgData name="Iunsiya Hussain" userId="3973beef61019d3d" providerId="LiveId" clId="{4AEA715E-B05F-4A6A-940D-ECFE7FA82F98}" dt="2022-07-05T15:10:46.930" v="10459" actId="1076"/>
        <pc:sldMkLst>
          <pc:docMk/>
          <pc:sldMk cId="1043015328" sldId="258"/>
        </pc:sldMkLst>
        <pc:spChg chg="del mod">
          <ac:chgData name="Iunsiya Hussain" userId="3973beef61019d3d" providerId="LiveId" clId="{4AEA715E-B05F-4A6A-940D-ECFE7FA82F98}" dt="2022-07-05T12:18:32.494" v="10046" actId="478"/>
          <ac:spMkLst>
            <pc:docMk/>
            <pc:sldMk cId="1043015328" sldId="258"/>
            <ac:spMk id="2" creationId="{59696D81-071C-341E-8CC2-39D93556658F}"/>
          </ac:spMkLst>
        </pc:spChg>
        <pc:spChg chg="mod ord">
          <ac:chgData name="Iunsiya Hussain" userId="3973beef61019d3d" providerId="LiveId" clId="{4AEA715E-B05F-4A6A-940D-ECFE7FA82F98}" dt="2022-07-05T14:11:27.636" v="10337" actId="27636"/>
          <ac:spMkLst>
            <pc:docMk/>
            <pc:sldMk cId="1043015328" sldId="258"/>
            <ac:spMk id="3" creationId="{51BD2141-8448-5C35-1D4F-C9FC06F1DE1D}"/>
          </ac:spMkLst>
        </pc:spChg>
        <pc:spChg chg="add del mod">
          <ac:chgData name="Iunsiya Hussain" userId="3973beef61019d3d" providerId="LiveId" clId="{4AEA715E-B05F-4A6A-940D-ECFE7FA82F98}" dt="2022-07-05T12:18:54.424" v="10048" actId="478"/>
          <ac:spMkLst>
            <pc:docMk/>
            <pc:sldMk cId="1043015328" sldId="258"/>
            <ac:spMk id="6" creationId="{ABA44195-D0D5-C085-C8CA-62D773B0C782}"/>
          </ac:spMkLst>
        </pc:spChg>
        <pc:spChg chg="add mod">
          <ac:chgData name="Iunsiya Hussain" userId="3973beef61019d3d" providerId="LiveId" clId="{4AEA715E-B05F-4A6A-940D-ECFE7FA82F98}" dt="2022-07-05T15:10:46.930" v="10459" actId="1076"/>
          <ac:spMkLst>
            <pc:docMk/>
            <pc:sldMk cId="1043015328" sldId="258"/>
            <ac:spMk id="7" creationId="{1709D722-1AB3-83F2-5E0C-0E681116B52F}"/>
          </ac:spMkLst>
        </pc:spChg>
        <pc:spChg chg="add del">
          <ac:chgData name="Iunsiya Hussain" userId="3973beef61019d3d" providerId="LiveId" clId="{4AEA715E-B05F-4A6A-940D-ECFE7FA82F98}" dt="2022-07-05T12:19:34.382" v="10053" actId="26606"/>
          <ac:spMkLst>
            <pc:docMk/>
            <pc:sldMk cId="1043015328" sldId="258"/>
            <ac:spMk id="9" creationId="{52ABB703-2B0E-4C3B-B4A2-F3973548E561}"/>
          </ac:spMkLst>
        </pc:spChg>
        <pc:spChg chg="add del">
          <ac:chgData name="Iunsiya Hussain" userId="3973beef61019d3d" providerId="LiveId" clId="{4AEA715E-B05F-4A6A-940D-ECFE7FA82F98}" dt="2022-07-05T12:19:34.382" v="10053" actId="26606"/>
          <ac:spMkLst>
            <pc:docMk/>
            <pc:sldMk cId="1043015328" sldId="258"/>
            <ac:spMk id="13" creationId="{E95DA498-D9A2-4DA9-B9DA-B3776E08CF7E}"/>
          </ac:spMkLst>
        </pc:spChg>
        <pc:spChg chg="add del">
          <ac:chgData name="Iunsiya Hussain" userId="3973beef61019d3d" providerId="LiveId" clId="{4AEA715E-B05F-4A6A-940D-ECFE7FA82F98}" dt="2022-07-05T12:19:34.382" v="10053" actId="26606"/>
          <ac:spMkLst>
            <pc:docMk/>
            <pc:sldMk cId="1043015328" sldId="258"/>
            <ac:spMk id="15" creationId="{82A73093-4B9D-420D-B17E-52293703A1D4}"/>
          </ac:spMkLst>
        </pc:spChg>
        <pc:spChg chg="add del">
          <ac:chgData name="Iunsiya Hussain" userId="3973beef61019d3d" providerId="LiveId" clId="{4AEA715E-B05F-4A6A-940D-ECFE7FA82F98}" dt="2022-07-05T12:19:34.367" v="10052" actId="26606"/>
          <ac:spMkLst>
            <pc:docMk/>
            <pc:sldMk cId="1043015328" sldId="258"/>
            <ac:spMk id="20" creationId="{7EE378F3-9642-471B-8215-AA32884221B4}"/>
          </ac:spMkLst>
        </pc:spChg>
        <pc:spChg chg="add del">
          <ac:chgData name="Iunsiya Hussain" userId="3973beef61019d3d" providerId="LiveId" clId="{4AEA715E-B05F-4A6A-940D-ECFE7FA82F98}" dt="2022-07-05T12:19:34.367" v="10052" actId="26606"/>
          <ac:spMkLst>
            <pc:docMk/>
            <pc:sldMk cId="1043015328" sldId="258"/>
            <ac:spMk id="22" creationId="{26405F82-F7FB-4124-AE2B-3D69A007C129}"/>
          </ac:spMkLst>
        </pc:spChg>
        <pc:spChg chg="add del">
          <ac:chgData name="Iunsiya Hussain" userId="3973beef61019d3d" providerId="LiveId" clId="{4AEA715E-B05F-4A6A-940D-ECFE7FA82F98}" dt="2022-07-05T12:19:34.367" v="10052" actId="26606"/>
          <ac:spMkLst>
            <pc:docMk/>
            <pc:sldMk cId="1043015328" sldId="258"/>
            <ac:spMk id="24" creationId="{AAAE29FD-C3A6-46E4-BF94-132A4C4EE2E0}"/>
          </ac:spMkLst>
        </pc:spChg>
        <pc:spChg chg="add">
          <ac:chgData name="Iunsiya Hussain" userId="3973beef61019d3d" providerId="LiveId" clId="{4AEA715E-B05F-4A6A-940D-ECFE7FA82F98}" dt="2022-07-05T12:19:34.382" v="10053" actId="26606"/>
          <ac:spMkLst>
            <pc:docMk/>
            <pc:sldMk cId="1043015328" sldId="258"/>
            <ac:spMk id="26" creationId="{3DE3B93A-6105-4E0D-ABE7-1711117A80FC}"/>
          </ac:spMkLst>
        </pc:spChg>
        <pc:spChg chg="add">
          <ac:chgData name="Iunsiya Hussain" userId="3973beef61019d3d" providerId="LiveId" clId="{4AEA715E-B05F-4A6A-940D-ECFE7FA82F98}" dt="2022-07-05T12:19:34.382" v="10053" actId="26606"/>
          <ac:spMkLst>
            <pc:docMk/>
            <pc:sldMk cId="1043015328" sldId="258"/>
            <ac:spMk id="27" creationId="{1924D57B-FEC9-4779-B514-732685B876E8}"/>
          </ac:spMkLst>
        </pc:spChg>
        <pc:spChg chg="add">
          <ac:chgData name="Iunsiya Hussain" userId="3973beef61019d3d" providerId="LiveId" clId="{4AEA715E-B05F-4A6A-940D-ECFE7FA82F98}" dt="2022-07-05T12:19:34.382" v="10053" actId="26606"/>
          <ac:spMkLst>
            <pc:docMk/>
            <pc:sldMk cId="1043015328" sldId="258"/>
            <ac:spMk id="28" creationId="{55EFD2BD-6E0E-4450-A3FF-5D1EA322A38B}"/>
          </ac:spMkLst>
        </pc:spChg>
        <pc:picChg chg="add mod ord">
          <ac:chgData name="Iunsiya Hussain" userId="3973beef61019d3d" providerId="LiveId" clId="{4AEA715E-B05F-4A6A-940D-ECFE7FA82F98}" dt="2022-07-05T14:12:41.182" v="10340" actId="1076"/>
          <ac:picMkLst>
            <pc:docMk/>
            <pc:sldMk cId="1043015328" sldId="258"/>
            <ac:picMk id="4" creationId="{7DC08D3C-7852-7145-24DE-8AE6B96A9FA5}"/>
          </ac:picMkLst>
        </pc:picChg>
        <pc:cxnChg chg="add del">
          <ac:chgData name="Iunsiya Hussain" userId="3973beef61019d3d" providerId="LiveId" clId="{4AEA715E-B05F-4A6A-940D-ECFE7FA82F98}" dt="2022-07-05T12:19:34.382" v="10053" actId="26606"/>
          <ac:cxnSpMkLst>
            <pc:docMk/>
            <pc:sldMk cId="1043015328" sldId="258"/>
            <ac:cxnSpMk id="11" creationId="{9C21570E-E159-49A6-9891-FA397B7A92D3}"/>
          </ac:cxnSpMkLst>
        </pc:cxnChg>
      </pc:sldChg>
      <pc:sldChg chg="addSp delSp modSp mod setBg delAnim modAnim">
        <pc:chgData name="Iunsiya Hussain" userId="3973beef61019d3d" providerId="LiveId" clId="{4AEA715E-B05F-4A6A-940D-ECFE7FA82F98}" dt="2022-07-05T14:10:26.302" v="10327" actId="1076"/>
        <pc:sldMkLst>
          <pc:docMk/>
          <pc:sldMk cId="1613915362" sldId="259"/>
        </pc:sldMkLst>
        <pc:spChg chg="mod">
          <ac:chgData name="Iunsiya Hussain" userId="3973beef61019d3d" providerId="LiveId" clId="{4AEA715E-B05F-4A6A-940D-ECFE7FA82F98}" dt="2022-07-05T14:10:26.302" v="10327" actId="1076"/>
          <ac:spMkLst>
            <pc:docMk/>
            <pc:sldMk cId="1613915362" sldId="259"/>
            <ac:spMk id="2" creationId="{B499C95F-6595-41E1-FE52-754E03701E75}"/>
          </ac:spMkLst>
        </pc:spChg>
        <pc:spChg chg="mod">
          <ac:chgData name="Iunsiya Hussain" userId="3973beef61019d3d" providerId="LiveId" clId="{4AEA715E-B05F-4A6A-940D-ECFE7FA82F98}" dt="2022-07-05T14:10:00.187" v="10324" actId="20577"/>
          <ac:spMkLst>
            <pc:docMk/>
            <pc:sldMk cId="1613915362" sldId="259"/>
            <ac:spMk id="3" creationId="{DD9216AD-ECF4-3395-8590-4BD4683621AF}"/>
          </ac:spMkLst>
        </pc:spChg>
        <pc:spChg chg="add del mod">
          <ac:chgData name="Iunsiya Hussain" userId="3973beef61019d3d" providerId="LiveId" clId="{4AEA715E-B05F-4A6A-940D-ECFE7FA82F98}" dt="2022-07-05T13:42:07.990" v="10075" actId="478"/>
          <ac:spMkLst>
            <pc:docMk/>
            <pc:sldMk cId="1613915362" sldId="259"/>
            <ac:spMk id="5" creationId="{4AEAACF4-35F0-7A3C-5FA6-B3E0426AE16E}"/>
          </ac:spMkLst>
        </pc:spChg>
        <pc:spChg chg="add">
          <ac:chgData name="Iunsiya Hussain" userId="3973beef61019d3d" providerId="LiveId" clId="{4AEA715E-B05F-4A6A-940D-ECFE7FA82F98}" dt="2022-07-05T13:43:07.302" v="10085" actId="26606"/>
          <ac:spMkLst>
            <pc:docMk/>
            <pc:sldMk cId="1613915362" sldId="259"/>
            <ac:spMk id="1031" creationId="{3DE3B93A-6105-4E0D-ABE7-1711117A80FC}"/>
          </ac:spMkLst>
        </pc:spChg>
        <pc:spChg chg="add">
          <ac:chgData name="Iunsiya Hussain" userId="3973beef61019d3d" providerId="LiveId" clId="{4AEA715E-B05F-4A6A-940D-ECFE7FA82F98}" dt="2022-07-05T13:43:07.302" v="10085" actId="26606"/>
          <ac:spMkLst>
            <pc:docMk/>
            <pc:sldMk cId="1613915362" sldId="259"/>
            <ac:spMk id="1033" creationId="{1924D57B-FEC9-4779-B514-732685B876E8}"/>
          </ac:spMkLst>
        </pc:spChg>
        <pc:spChg chg="add">
          <ac:chgData name="Iunsiya Hussain" userId="3973beef61019d3d" providerId="LiveId" clId="{4AEA715E-B05F-4A6A-940D-ECFE7FA82F98}" dt="2022-07-05T13:43:07.302" v="10085" actId="26606"/>
          <ac:spMkLst>
            <pc:docMk/>
            <pc:sldMk cId="1613915362" sldId="259"/>
            <ac:spMk id="1035" creationId="{55EFD2BD-6E0E-4450-A3FF-5D1EA322A38B}"/>
          </ac:spMkLst>
        </pc:spChg>
        <pc:picChg chg="add mod ord">
          <ac:chgData name="Iunsiya Hussain" userId="3973beef61019d3d" providerId="LiveId" clId="{4AEA715E-B05F-4A6A-940D-ECFE7FA82F98}" dt="2022-07-05T14:10:13.509" v="10326" actId="1076"/>
          <ac:picMkLst>
            <pc:docMk/>
            <pc:sldMk cId="1613915362" sldId="259"/>
            <ac:picMk id="1026" creationId="{4389C63E-7147-6D66-87E6-7EEB31574C6F}"/>
          </ac:picMkLst>
        </pc:picChg>
      </pc:sldChg>
      <pc:sldChg chg="addSp delSp modSp mod ord delAnim modAnim">
        <pc:chgData name="Iunsiya Hussain" userId="3973beef61019d3d" providerId="LiveId" clId="{4AEA715E-B05F-4A6A-940D-ECFE7FA82F98}" dt="2022-07-05T18:42:02.715" v="11965" actId="20577"/>
        <pc:sldMkLst>
          <pc:docMk/>
          <pc:sldMk cId="2542990887" sldId="260"/>
        </pc:sldMkLst>
        <pc:spChg chg="del mod">
          <ac:chgData name="Iunsiya Hussain" userId="3973beef61019d3d" providerId="LiveId" clId="{4AEA715E-B05F-4A6A-940D-ECFE7FA82F98}" dt="2022-07-05T16:17:50.127" v="10790" actId="478"/>
          <ac:spMkLst>
            <pc:docMk/>
            <pc:sldMk cId="2542990887" sldId="260"/>
            <ac:spMk id="2" creationId="{AABAC791-63E7-BC77-49DA-C00B552EF9C5}"/>
          </ac:spMkLst>
        </pc:spChg>
        <pc:spChg chg="del mod">
          <ac:chgData name="Iunsiya Hussain" userId="3973beef61019d3d" providerId="LiveId" clId="{4AEA715E-B05F-4A6A-940D-ECFE7FA82F98}" dt="2022-07-05T16:26:47.978" v="11002" actId="478"/>
          <ac:spMkLst>
            <pc:docMk/>
            <pc:sldMk cId="2542990887" sldId="260"/>
            <ac:spMk id="3" creationId="{DDB1F5C1-9793-14A4-BB45-26FEDC693401}"/>
          </ac:spMkLst>
        </pc:spChg>
        <pc:spChg chg="add del mod">
          <ac:chgData name="Iunsiya Hussain" userId="3973beef61019d3d" providerId="LiveId" clId="{4AEA715E-B05F-4A6A-940D-ECFE7FA82F98}" dt="2022-07-05T16:17:53.283" v="10791" actId="478"/>
          <ac:spMkLst>
            <pc:docMk/>
            <pc:sldMk cId="2542990887" sldId="260"/>
            <ac:spMk id="5" creationId="{E04EC135-9562-55B8-C756-61D9AF8D4987}"/>
          </ac:spMkLst>
        </pc:spChg>
        <pc:spChg chg="add del mod">
          <ac:chgData name="Iunsiya Hussain" userId="3973beef61019d3d" providerId="LiveId" clId="{4AEA715E-B05F-4A6A-940D-ECFE7FA82F98}" dt="2022-07-05T16:21:45.088" v="10806"/>
          <ac:spMkLst>
            <pc:docMk/>
            <pc:sldMk cId="2542990887" sldId="260"/>
            <ac:spMk id="6" creationId="{46F17EDB-75E9-DA7E-F575-E6FC1BA0A44E}"/>
          </ac:spMkLst>
        </pc:spChg>
        <pc:spChg chg="add del mod">
          <ac:chgData name="Iunsiya Hussain" userId="3973beef61019d3d" providerId="LiveId" clId="{4AEA715E-B05F-4A6A-940D-ECFE7FA82F98}" dt="2022-07-05T16:22:33.611" v="10815" actId="21"/>
          <ac:spMkLst>
            <pc:docMk/>
            <pc:sldMk cId="2542990887" sldId="260"/>
            <ac:spMk id="7" creationId="{5F16A395-D8B5-10D9-28AE-5673402DAE5C}"/>
          </ac:spMkLst>
        </pc:spChg>
        <pc:spChg chg="add del mod">
          <ac:chgData name="Iunsiya Hussain" userId="3973beef61019d3d" providerId="LiveId" clId="{4AEA715E-B05F-4A6A-940D-ECFE7FA82F98}" dt="2022-07-01T18:03:58.419" v="6350"/>
          <ac:spMkLst>
            <pc:docMk/>
            <pc:sldMk cId="2542990887" sldId="260"/>
            <ac:spMk id="8" creationId="{E22474C7-665C-DA48-DA8F-ED3A54A29C36}"/>
          </ac:spMkLst>
        </pc:spChg>
        <pc:spChg chg="add del mod">
          <ac:chgData name="Iunsiya Hussain" userId="3973beef61019d3d" providerId="LiveId" clId="{4AEA715E-B05F-4A6A-940D-ECFE7FA82F98}" dt="2022-07-05T16:41:04.735" v="11064" actId="478"/>
          <ac:spMkLst>
            <pc:docMk/>
            <pc:sldMk cId="2542990887" sldId="260"/>
            <ac:spMk id="9" creationId="{EEC5D8BC-1913-8DEE-D07B-D9251A9ACCE8}"/>
          </ac:spMkLst>
        </pc:spChg>
        <pc:spChg chg="add del mod">
          <ac:chgData name="Iunsiya Hussain" userId="3973beef61019d3d" providerId="LiveId" clId="{4AEA715E-B05F-4A6A-940D-ECFE7FA82F98}" dt="2022-07-05T13:53:42.058" v="10138" actId="478"/>
          <ac:spMkLst>
            <pc:docMk/>
            <pc:sldMk cId="2542990887" sldId="260"/>
            <ac:spMk id="10" creationId="{D7A03776-5637-4793-D2BA-A834611ED8D1}"/>
          </ac:spMkLst>
        </pc:spChg>
        <pc:spChg chg="add del mod">
          <ac:chgData name="Iunsiya Hussain" userId="3973beef61019d3d" providerId="LiveId" clId="{4AEA715E-B05F-4A6A-940D-ECFE7FA82F98}" dt="2022-07-01T18:18:10.603" v="6642"/>
          <ac:spMkLst>
            <pc:docMk/>
            <pc:sldMk cId="2542990887" sldId="260"/>
            <ac:spMk id="11" creationId="{4D436DA4-C3FE-522C-8E19-2CEB30A2E959}"/>
          </ac:spMkLst>
        </pc:spChg>
        <pc:spChg chg="add del mod">
          <ac:chgData name="Iunsiya Hussain" userId="3973beef61019d3d" providerId="LiveId" clId="{4AEA715E-B05F-4A6A-940D-ECFE7FA82F98}" dt="2022-07-01T18:20:49.951" v="6782"/>
          <ac:spMkLst>
            <pc:docMk/>
            <pc:sldMk cId="2542990887" sldId="260"/>
            <ac:spMk id="12" creationId="{51279A9A-E54B-1855-8E9D-9ECBEA0E210D}"/>
          </ac:spMkLst>
        </pc:spChg>
        <pc:spChg chg="add del mod">
          <ac:chgData name="Iunsiya Hussain" userId="3973beef61019d3d" providerId="LiveId" clId="{4AEA715E-B05F-4A6A-940D-ECFE7FA82F98}" dt="2022-07-05T13:53:46.476" v="10139" actId="478"/>
          <ac:spMkLst>
            <pc:docMk/>
            <pc:sldMk cId="2542990887" sldId="260"/>
            <ac:spMk id="13" creationId="{39CC5745-D5BC-2A3F-17BF-763DD1165DEB}"/>
          </ac:spMkLst>
        </pc:spChg>
        <pc:spChg chg="add del mod">
          <ac:chgData name="Iunsiya Hussain" userId="3973beef61019d3d" providerId="LiveId" clId="{4AEA715E-B05F-4A6A-940D-ECFE7FA82F98}" dt="2022-07-05T16:23:21.882" v="10826"/>
          <ac:spMkLst>
            <pc:docMk/>
            <pc:sldMk cId="2542990887" sldId="260"/>
            <ac:spMk id="14" creationId="{B41E1B81-2F47-105B-B797-AF22ACC41665}"/>
          </ac:spMkLst>
        </pc:spChg>
        <pc:graphicFrameChg chg="add del mod">
          <ac:chgData name="Iunsiya Hussain" userId="3973beef61019d3d" providerId="LiveId" clId="{4AEA715E-B05F-4A6A-940D-ECFE7FA82F98}" dt="2022-07-01T17:56:02.925" v="6021"/>
          <ac:graphicFrameMkLst>
            <pc:docMk/>
            <pc:sldMk cId="2542990887" sldId="260"/>
            <ac:graphicFrameMk id="5" creationId="{187C6A72-B0D1-3B80-D134-416D01480DD1}"/>
          </ac:graphicFrameMkLst>
        </pc:graphicFrameChg>
        <pc:graphicFrameChg chg="add del">
          <ac:chgData name="Iunsiya Hussain" userId="3973beef61019d3d" providerId="LiveId" clId="{4AEA715E-B05F-4A6A-940D-ECFE7FA82F98}" dt="2022-07-05T16:20:26.693" v="10798" actId="3680"/>
          <ac:graphicFrameMkLst>
            <pc:docMk/>
            <pc:sldMk cId="2542990887" sldId="260"/>
            <ac:graphicFrameMk id="8" creationId="{4AFEB46F-2766-B81C-EF28-F7CBA7F484EE}"/>
          </ac:graphicFrameMkLst>
        </pc:graphicFrameChg>
        <pc:graphicFrameChg chg="add mod modGraphic">
          <ac:chgData name="Iunsiya Hussain" userId="3973beef61019d3d" providerId="LiveId" clId="{4AEA715E-B05F-4A6A-940D-ECFE7FA82F98}" dt="2022-07-05T18:42:02.715" v="11965" actId="20577"/>
          <ac:graphicFrameMkLst>
            <pc:docMk/>
            <pc:sldMk cId="2542990887" sldId="260"/>
            <ac:graphicFrameMk id="11" creationId="{59F05F34-81D2-5738-5452-3A77F8D7DA1F}"/>
          </ac:graphicFrameMkLst>
        </pc:graphicFrameChg>
      </pc:sldChg>
      <pc:sldChg chg="addSp delSp modSp mod setBg modAnim">
        <pc:chgData name="Iunsiya Hussain" userId="3973beef61019d3d" providerId="LiveId" clId="{4AEA715E-B05F-4A6A-940D-ECFE7FA82F98}" dt="2022-07-05T23:13:35.398" v="12202"/>
        <pc:sldMkLst>
          <pc:docMk/>
          <pc:sldMk cId="240352140" sldId="261"/>
        </pc:sldMkLst>
        <pc:spChg chg="mod">
          <ac:chgData name="Iunsiya Hussain" userId="3973beef61019d3d" providerId="LiveId" clId="{4AEA715E-B05F-4A6A-940D-ECFE7FA82F98}" dt="2022-07-05T14:04:19.861" v="10291" actId="403"/>
          <ac:spMkLst>
            <pc:docMk/>
            <pc:sldMk cId="240352140" sldId="261"/>
            <ac:spMk id="2" creationId="{3911685C-F849-CB3B-CD03-DE08AC3F949A}"/>
          </ac:spMkLst>
        </pc:spChg>
        <pc:spChg chg="mod">
          <ac:chgData name="Iunsiya Hussain" userId="3973beef61019d3d" providerId="LiveId" clId="{4AEA715E-B05F-4A6A-940D-ECFE7FA82F98}" dt="2022-07-05T17:14:28.797" v="11168" actId="27636"/>
          <ac:spMkLst>
            <pc:docMk/>
            <pc:sldMk cId="240352140" sldId="261"/>
            <ac:spMk id="3" creationId="{0BFF1062-622C-C2FC-8A91-661775637C2F}"/>
          </ac:spMkLst>
        </pc:spChg>
        <pc:spChg chg="add del">
          <ac:chgData name="Iunsiya Hussain" userId="3973beef61019d3d" providerId="LiveId" clId="{4AEA715E-B05F-4A6A-940D-ECFE7FA82F98}" dt="2022-07-05T14:03:37.112" v="10283" actId="26606"/>
          <ac:spMkLst>
            <pc:docMk/>
            <pc:sldMk cId="240352140" sldId="261"/>
            <ac:spMk id="8" creationId="{3741B58E-3B65-4A01-A276-975AB2CF8A08}"/>
          </ac:spMkLst>
        </pc:spChg>
        <pc:spChg chg="add del">
          <ac:chgData name="Iunsiya Hussain" userId="3973beef61019d3d" providerId="LiveId" clId="{4AEA715E-B05F-4A6A-940D-ECFE7FA82F98}" dt="2022-07-05T14:03:37.112" v="10283" actId="26606"/>
          <ac:spMkLst>
            <pc:docMk/>
            <pc:sldMk cId="240352140" sldId="261"/>
            <ac:spMk id="10" creationId="{7AAC67C3-831B-4AB1-A259-DFB839CAFAFC}"/>
          </ac:spMkLst>
        </pc:spChg>
        <pc:spChg chg="add del">
          <ac:chgData name="Iunsiya Hussain" userId="3973beef61019d3d" providerId="LiveId" clId="{4AEA715E-B05F-4A6A-940D-ECFE7FA82F98}" dt="2022-07-05T14:03:37.112" v="10283" actId="26606"/>
          <ac:spMkLst>
            <pc:docMk/>
            <pc:sldMk cId="240352140" sldId="261"/>
            <ac:spMk id="12" creationId="{054B3F04-9EAC-45C0-B3CE-0387EEA10A0C}"/>
          </ac:spMkLst>
        </pc:spChg>
        <pc:spChg chg="add">
          <ac:chgData name="Iunsiya Hussain" userId="3973beef61019d3d" providerId="LiveId" clId="{4AEA715E-B05F-4A6A-940D-ECFE7FA82F98}" dt="2022-07-05T14:03:37.112" v="10283" actId="26606"/>
          <ac:spMkLst>
            <pc:docMk/>
            <pc:sldMk cId="240352140" sldId="261"/>
            <ac:spMk id="17" creationId="{CECF0FC6-D57B-48B6-9036-F4FFD91A4B34}"/>
          </ac:spMkLst>
        </pc:spChg>
        <pc:spChg chg="add">
          <ac:chgData name="Iunsiya Hussain" userId="3973beef61019d3d" providerId="LiveId" clId="{4AEA715E-B05F-4A6A-940D-ECFE7FA82F98}" dt="2022-07-05T14:03:37.112" v="10283" actId="26606"/>
          <ac:spMkLst>
            <pc:docMk/>
            <pc:sldMk cId="240352140" sldId="261"/>
            <ac:spMk id="19" creationId="{717A211C-5863-4303-AC3D-AEBFDF6D6A4C}"/>
          </ac:spMkLst>
        </pc:spChg>
        <pc:spChg chg="add">
          <ac:chgData name="Iunsiya Hussain" userId="3973beef61019d3d" providerId="LiveId" clId="{4AEA715E-B05F-4A6A-940D-ECFE7FA82F98}" dt="2022-07-05T14:03:37.112" v="10283" actId="26606"/>
          <ac:spMkLst>
            <pc:docMk/>
            <pc:sldMk cId="240352140" sldId="261"/>
            <ac:spMk id="21" creationId="{087519CD-2FFF-42E3-BB0C-FEAA828BA5DB}"/>
          </ac:spMkLst>
        </pc:spChg>
      </pc:sldChg>
      <pc:sldChg chg="addSp delSp modSp mod modAnim">
        <pc:chgData name="Iunsiya Hussain" userId="3973beef61019d3d" providerId="LiveId" clId="{4AEA715E-B05F-4A6A-940D-ECFE7FA82F98}" dt="2022-07-05T09:05:37.730" v="9483" actId="20577"/>
        <pc:sldMkLst>
          <pc:docMk/>
          <pc:sldMk cId="3961730481" sldId="262"/>
        </pc:sldMkLst>
        <pc:spChg chg="mod">
          <ac:chgData name="Iunsiya Hussain" userId="3973beef61019d3d" providerId="LiveId" clId="{4AEA715E-B05F-4A6A-940D-ECFE7FA82F98}" dt="2022-07-05T08:51:29.771" v="9303" actId="313"/>
          <ac:spMkLst>
            <pc:docMk/>
            <pc:sldMk cId="3961730481" sldId="262"/>
            <ac:spMk id="2" creationId="{761B7F66-78EF-3414-17CB-E31CD0C0F19B}"/>
          </ac:spMkLst>
        </pc:spChg>
        <pc:spChg chg="mod">
          <ac:chgData name="Iunsiya Hussain" userId="3973beef61019d3d" providerId="LiveId" clId="{4AEA715E-B05F-4A6A-940D-ECFE7FA82F98}" dt="2022-07-05T08:59:06.233" v="9408" actId="14100"/>
          <ac:spMkLst>
            <pc:docMk/>
            <pc:sldMk cId="3961730481" sldId="262"/>
            <ac:spMk id="3" creationId="{7EFAAB88-A1A6-0D4F-9C82-3FE45A24B1B3}"/>
          </ac:spMkLst>
        </pc:spChg>
        <pc:spChg chg="add del mod">
          <ac:chgData name="Iunsiya Hussain" userId="3973beef61019d3d" providerId="LiveId" clId="{4AEA715E-B05F-4A6A-940D-ECFE7FA82F98}" dt="2022-07-05T09:03:29.286" v="9421"/>
          <ac:spMkLst>
            <pc:docMk/>
            <pc:sldMk cId="3961730481" sldId="262"/>
            <ac:spMk id="4" creationId="{827D570E-976F-6804-A625-2CD31B5B39EC}"/>
          </ac:spMkLst>
        </pc:spChg>
        <pc:spChg chg="add mod">
          <ac:chgData name="Iunsiya Hussain" userId="3973beef61019d3d" providerId="LiveId" clId="{4AEA715E-B05F-4A6A-940D-ECFE7FA82F98}" dt="2022-07-05T09:05:37.730" v="9483" actId="20577"/>
          <ac:spMkLst>
            <pc:docMk/>
            <pc:sldMk cId="3961730481" sldId="262"/>
            <ac:spMk id="5" creationId="{6F2C82A5-9EA4-3760-68FC-55329A3642A4}"/>
          </ac:spMkLst>
        </pc:spChg>
      </pc:sldChg>
      <pc:sldChg chg="addSp delSp modSp del mod setBg delAnim modAnim">
        <pc:chgData name="Iunsiya Hussain" userId="3973beef61019d3d" providerId="LiveId" clId="{4AEA715E-B05F-4A6A-940D-ECFE7FA82F98}" dt="2022-07-05T12:08:19.305" v="9835" actId="47"/>
        <pc:sldMkLst>
          <pc:docMk/>
          <pc:sldMk cId="982798143" sldId="263"/>
        </pc:sldMkLst>
        <pc:spChg chg="add del mod">
          <ac:chgData name="Iunsiya Hussain" userId="3973beef61019d3d" providerId="LiveId" clId="{4AEA715E-B05F-4A6A-940D-ECFE7FA82F98}" dt="2022-07-05T12:07:40.715" v="9833" actId="26606"/>
          <ac:spMkLst>
            <pc:docMk/>
            <pc:sldMk cId="982798143" sldId="263"/>
            <ac:spMk id="3" creationId="{6789DEB6-4C93-E036-558D-488E08BF8BD6}"/>
          </ac:spMkLst>
        </pc:spChg>
        <pc:spChg chg="add del">
          <ac:chgData name="Iunsiya Hussain" userId="3973beef61019d3d" providerId="LiveId" clId="{4AEA715E-B05F-4A6A-940D-ECFE7FA82F98}" dt="2022-07-05T12:07:40.667" v="9832" actId="26606"/>
          <ac:spMkLst>
            <pc:docMk/>
            <pc:sldMk cId="982798143" sldId="263"/>
            <ac:spMk id="5" creationId="{52C0B2E1-0268-42EC-ABD3-94F81A05BCBD}"/>
          </ac:spMkLst>
        </pc:spChg>
        <pc:spChg chg="del mod">
          <ac:chgData name="Iunsiya Hussain" userId="3973beef61019d3d" providerId="LiveId" clId="{4AEA715E-B05F-4A6A-940D-ECFE7FA82F98}" dt="2022-07-05T12:07:22.555" v="9830" actId="478"/>
          <ac:spMkLst>
            <pc:docMk/>
            <pc:sldMk cId="982798143" sldId="263"/>
            <ac:spMk id="7" creationId="{C772E2A2-A7A7-5427-3E83-AC83F511D7D4}"/>
          </ac:spMkLst>
        </pc:spChg>
        <pc:spChg chg="del mod">
          <ac:chgData name="Iunsiya Hussain" userId="3973beef61019d3d" providerId="LiveId" clId="{4AEA715E-B05F-4A6A-940D-ECFE7FA82F98}" dt="2022-07-05T12:07:01.488" v="9828" actId="478"/>
          <ac:spMkLst>
            <pc:docMk/>
            <pc:sldMk cId="982798143" sldId="263"/>
            <ac:spMk id="8" creationId="{10804F29-4D70-D1F8-3698-C79DAA3F7774}"/>
          </ac:spMkLst>
        </pc:spChg>
        <pc:spChg chg="del mod">
          <ac:chgData name="Iunsiya Hussain" userId="3973beef61019d3d" providerId="LiveId" clId="{4AEA715E-B05F-4A6A-940D-ECFE7FA82F98}" dt="2022-07-05T12:06:58.618" v="9827" actId="478"/>
          <ac:spMkLst>
            <pc:docMk/>
            <pc:sldMk cId="982798143" sldId="263"/>
            <ac:spMk id="9" creationId="{BFD42734-90F5-5F10-9AE5-5CC00F898D10}"/>
          </ac:spMkLst>
        </pc:spChg>
        <pc:spChg chg="del mod">
          <ac:chgData name="Iunsiya Hussain" userId="3973beef61019d3d" providerId="LiveId" clId="{4AEA715E-B05F-4A6A-940D-ECFE7FA82F98}" dt="2022-07-05T12:06:54.862" v="9826" actId="478"/>
          <ac:spMkLst>
            <pc:docMk/>
            <pc:sldMk cId="982798143" sldId="263"/>
            <ac:spMk id="11" creationId="{3D2CE370-36B4-2107-59AB-F99F28F52116}"/>
          </ac:spMkLst>
        </pc:spChg>
        <pc:spChg chg="add del">
          <ac:chgData name="Iunsiya Hussain" userId="3973beef61019d3d" providerId="LiveId" clId="{4AEA715E-B05F-4A6A-940D-ECFE7FA82F98}" dt="2022-07-05T12:07:40.667" v="9832" actId="26606"/>
          <ac:spMkLst>
            <pc:docMk/>
            <pc:sldMk cId="982798143" sldId="263"/>
            <ac:spMk id="13" creationId="{7D2256B4-48EA-40FC-BBC0-AA1EE6E0080C}"/>
          </ac:spMkLst>
        </pc:spChg>
        <pc:spChg chg="add del">
          <ac:chgData name="Iunsiya Hussain" userId="3973beef61019d3d" providerId="LiveId" clId="{4AEA715E-B05F-4A6A-940D-ECFE7FA82F98}" dt="2022-07-05T12:07:40.667" v="9832" actId="26606"/>
          <ac:spMkLst>
            <pc:docMk/>
            <pc:sldMk cId="982798143" sldId="263"/>
            <ac:spMk id="14" creationId="{FBDCECDC-EEE3-4128-AA5E-82A8C08796E8}"/>
          </ac:spMkLst>
        </pc:spChg>
        <pc:spChg chg="add del">
          <ac:chgData name="Iunsiya Hussain" userId="3973beef61019d3d" providerId="LiveId" clId="{4AEA715E-B05F-4A6A-940D-ECFE7FA82F98}" dt="2022-07-05T12:07:40.667" v="9832" actId="26606"/>
          <ac:spMkLst>
            <pc:docMk/>
            <pc:sldMk cId="982798143" sldId="263"/>
            <ac:spMk id="16" creationId="{4260EDE0-989C-4E16-AF94-F652294D828E}"/>
          </ac:spMkLst>
        </pc:spChg>
        <pc:spChg chg="add del">
          <ac:chgData name="Iunsiya Hussain" userId="3973beef61019d3d" providerId="LiveId" clId="{4AEA715E-B05F-4A6A-940D-ECFE7FA82F98}" dt="2022-07-05T12:07:40.667" v="9832" actId="26606"/>
          <ac:spMkLst>
            <pc:docMk/>
            <pc:sldMk cId="982798143" sldId="263"/>
            <ac:spMk id="18" creationId="{1F3985C0-E548-44D2-B30E-F3E42DADE133}"/>
          </ac:spMkLst>
        </pc:spChg>
        <pc:spChg chg="add">
          <ac:chgData name="Iunsiya Hussain" userId="3973beef61019d3d" providerId="LiveId" clId="{4AEA715E-B05F-4A6A-940D-ECFE7FA82F98}" dt="2022-07-05T12:07:40.715" v="9833" actId="26606"/>
          <ac:spMkLst>
            <pc:docMk/>
            <pc:sldMk cId="982798143" sldId="263"/>
            <ac:spMk id="20" creationId="{C22D9B36-9BE7-472B-8808-7E0D6810738F}"/>
          </ac:spMkLst>
        </pc:spChg>
        <pc:spChg chg="add">
          <ac:chgData name="Iunsiya Hussain" userId="3973beef61019d3d" providerId="LiveId" clId="{4AEA715E-B05F-4A6A-940D-ECFE7FA82F98}" dt="2022-07-05T12:07:40.715" v="9833" actId="26606"/>
          <ac:spMkLst>
            <pc:docMk/>
            <pc:sldMk cId="982798143" sldId="263"/>
            <ac:spMk id="21" creationId="{52C0B2E1-0268-42EC-ABD3-94F81A05BCBD}"/>
          </ac:spMkLst>
        </pc:spChg>
        <pc:spChg chg="add">
          <ac:chgData name="Iunsiya Hussain" userId="3973beef61019d3d" providerId="LiveId" clId="{4AEA715E-B05F-4A6A-940D-ECFE7FA82F98}" dt="2022-07-05T12:07:40.715" v="9833" actId="26606"/>
          <ac:spMkLst>
            <pc:docMk/>
            <pc:sldMk cId="982798143" sldId="263"/>
            <ac:spMk id="22" creationId="{7D2256B4-48EA-40FC-BBC0-AA1EE6E0080C}"/>
          </ac:spMkLst>
        </pc:spChg>
        <pc:spChg chg="add">
          <ac:chgData name="Iunsiya Hussain" userId="3973beef61019d3d" providerId="LiveId" clId="{4AEA715E-B05F-4A6A-940D-ECFE7FA82F98}" dt="2022-07-05T12:07:40.715" v="9833" actId="26606"/>
          <ac:spMkLst>
            <pc:docMk/>
            <pc:sldMk cId="982798143" sldId="263"/>
            <ac:spMk id="24" creationId="{8C6E698C-8155-4B8B-BDC9-B7299772B509}"/>
          </ac:spMkLst>
        </pc:spChg>
        <pc:spChg chg="add">
          <ac:chgData name="Iunsiya Hussain" userId="3973beef61019d3d" providerId="LiveId" clId="{4AEA715E-B05F-4A6A-940D-ECFE7FA82F98}" dt="2022-07-05T12:07:40.715" v="9833" actId="26606"/>
          <ac:spMkLst>
            <pc:docMk/>
            <pc:sldMk cId="982798143" sldId="263"/>
            <ac:spMk id="26" creationId="{8A549DE7-671D-4575-AF43-858FD99981CF}"/>
          </ac:spMkLst>
        </pc:spChg>
        <pc:picChg chg="del mod">
          <ac:chgData name="Iunsiya Hussain" userId="3973beef61019d3d" providerId="LiveId" clId="{4AEA715E-B05F-4A6A-940D-ECFE7FA82F98}" dt="2022-07-05T12:07:03.762" v="9829" actId="478"/>
          <ac:picMkLst>
            <pc:docMk/>
            <pc:sldMk cId="982798143" sldId="263"/>
            <ac:picMk id="6" creationId="{DC0FB82D-395A-0AA9-2514-07AAEB90D280}"/>
          </ac:picMkLst>
        </pc:picChg>
        <pc:cxnChg chg="add del">
          <ac:chgData name="Iunsiya Hussain" userId="3973beef61019d3d" providerId="LiveId" clId="{4AEA715E-B05F-4A6A-940D-ECFE7FA82F98}" dt="2022-07-05T12:07:40.667" v="9832" actId="26606"/>
          <ac:cxnSpMkLst>
            <pc:docMk/>
            <pc:sldMk cId="982798143" sldId="263"/>
            <ac:cxnSpMk id="15" creationId="{3D44BCCA-102D-4A9D-B1E4-2450CAF0B05E}"/>
          </ac:cxnSpMkLst>
        </pc:cxnChg>
        <pc:cxnChg chg="add">
          <ac:chgData name="Iunsiya Hussain" userId="3973beef61019d3d" providerId="LiveId" clId="{4AEA715E-B05F-4A6A-940D-ECFE7FA82F98}" dt="2022-07-05T12:07:40.715" v="9833" actId="26606"/>
          <ac:cxnSpMkLst>
            <pc:docMk/>
            <pc:sldMk cId="982798143" sldId="263"/>
            <ac:cxnSpMk id="23" creationId="{3D44BCCA-102D-4A9D-B1E4-2450CAF0B05E}"/>
          </ac:cxnSpMkLst>
        </pc:cxnChg>
        <pc:cxnChg chg="add">
          <ac:chgData name="Iunsiya Hussain" userId="3973beef61019d3d" providerId="LiveId" clId="{4AEA715E-B05F-4A6A-940D-ECFE7FA82F98}" dt="2022-07-05T12:07:40.715" v="9833" actId="26606"/>
          <ac:cxnSpMkLst>
            <pc:docMk/>
            <pc:sldMk cId="982798143" sldId="263"/>
            <ac:cxnSpMk id="25" creationId="{09525C9A-1972-4836-BA7A-706C946EF4DA}"/>
          </ac:cxnSpMkLst>
        </pc:cxnChg>
      </pc:sldChg>
      <pc:sldChg chg="addSp delSp modSp del mod delAnim modAnim">
        <pc:chgData name="Iunsiya Hussain" userId="3973beef61019d3d" providerId="LiveId" clId="{4AEA715E-B05F-4A6A-940D-ECFE7FA82F98}" dt="2022-07-05T12:16:46.570" v="10030" actId="47"/>
        <pc:sldMkLst>
          <pc:docMk/>
          <pc:sldMk cId="2705584152" sldId="264"/>
        </pc:sldMkLst>
        <pc:spChg chg="del">
          <ac:chgData name="Iunsiya Hussain" userId="3973beef61019d3d" providerId="LiveId" clId="{4AEA715E-B05F-4A6A-940D-ECFE7FA82F98}" dt="2022-07-01T15:45:28.624" v="4408" actId="478"/>
          <ac:spMkLst>
            <pc:docMk/>
            <pc:sldMk cId="2705584152" sldId="264"/>
            <ac:spMk id="2" creationId="{17F43BF9-9CA3-7757-8FFF-8C3E9E72900D}"/>
          </ac:spMkLst>
        </pc:spChg>
        <pc:spChg chg="mod">
          <ac:chgData name="Iunsiya Hussain" userId="3973beef61019d3d" providerId="LiveId" clId="{4AEA715E-B05F-4A6A-940D-ECFE7FA82F98}" dt="2022-07-04T22:45:15.541" v="8707" actId="20577"/>
          <ac:spMkLst>
            <pc:docMk/>
            <pc:sldMk cId="2705584152" sldId="264"/>
            <ac:spMk id="5" creationId="{8C009F5A-77FE-1C63-AF56-A9AA55D12185}"/>
          </ac:spMkLst>
        </pc:spChg>
        <pc:spChg chg="add del mod">
          <ac:chgData name="Iunsiya Hussain" userId="3973beef61019d3d" providerId="LiveId" clId="{4AEA715E-B05F-4A6A-940D-ECFE7FA82F98}" dt="2022-07-01T15:45:36.615" v="4409" actId="478"/>
          <ac:spMkLst>
            <pc:docMk/>
            <pc:sldMk cId="2705584152" sldId="264"/>
            <ac:spMk id="7" creationId="{79417A87-64C8-ABCB-980F-A5D29B06F864}"/>
          </ac:spMkLst>
        </pc:spChg>
      </pc:sldChg>
      <pc:sldChg chg="addSp delSp modSp new del mod ord addAnim delAnim modAnim">
        <pc:chgData name="Iunsiya Hussain" userId="3973beef61019d3d" providerId="LiveId" clId="{4AEA715E-B05F-4A6A-940D-ECFE7FA82F98}" dt="2022-07-05T18:02:02.571" v="11686" actId="47"/>
        <pc:sldMkLst>
          <pc:docMk/>
          <pc:sldMk cId="3456534488" sldId="265"/>
        </pc:sldMkLst>
        <pc:spChg chg="mod">
          <ac:chgData name="Iunsiya Hussain" userId="3973beef61019d3d" providerId="LiveId" clId="{4AEA715E-B05F-4A6A-940D-ECFE7FA82F98}" dt="2022-07-05T13:27:21.263" v="10063" actId="1076"/>
          <ac:spMkLst>
            <pc:docMk/>
            <pc:sldMk cId="3456534488" sldId="265"/>
            <ac:spMk id="2" creationId="{9D0DDFFD-0BB2-58F0-E04E-B5C6602B5AB1}"/>
          </ac:spMkLst>
        </pc:spChg>
        <pc:spChg chg="add del mod">
          <ac:chgData name="Iunsiya Hussain" userId="3973beef61019d3d" providerId="LiveId" clId="{4AEA715E-B05F-4A6A-940D-ECFE7FA82F98}" dt="2022-07-01T13:28:04.179" v="1751" actId="20577"/>
          <ac:spMkLst>
            <pc:docMk/>
            <pc:sldMk cId="3456534488" sldId="265"/>
            <ac:spMk id="3" creationId="{71FDEBBB-C196-5F1D-33B6-F0D634E2A83A}"/>
          </ac:spMkLst>
        </pc:spChg>
        <pc:spChg chg="add del">
          <ac:chgData name="Iunsiya Hussain" userId="3973beef61019d3d" providerId="LiveId" clId="{4AEA715E-B05F-4A6A-940D-ECFE7FA82F98}" dt="2022-07-01T12:14:29.114" v="122" actId="11529"/>
          <ac:spMkLst>
            <pc:docMk/>
            <pc:sldMk cId="3456534488" sldId="265"/>
            <ac:spMk id="7" creationId="{D0419EBB-0D02-059E-CADF-D5E5CF429CD9}"/>
          </ac:spMkLst>
        </pc:spChg>
        <pc:graphicFrameChg chg="add del mod modGraphic">
          <ac:chgData name="Iunsiya Hussain" userId="3973beef61019d3d" providerId="LiveId" clId="{4AEA715E-B05F-4A6A-940D-ECFE7FA82F98}" dt="2022-07-05T15:21:26.723" v="10499" actId="478"/>
          <ac:graphicFrameMkLst>
            <pc:docMk/>
            <pc:sldMk cId="3456534488" sldId="265"/>
            <ac:graphicFrameMk id="4" creationId="{A8068B0E-D0AF-838E-897E-E526C15A14E5}"/>
          </ac:graphicFrameMkLst>
        </pc:graphicFrameChg>
        <pc:graphicFrameChg chg="add del mod ord modGraphic">
          <ac:chgData name="Iunsiya Hussain" userId="3973beef61019d3d" providerId="LiveId" clId="{4AEA715E-B05F-4A6A-940D-ECFE7FA82F98}" dt="2022-07-01T12:12:36.132" v="58" actId="3680"/>
          <ac:graphicFrameMkLst>
            <pc:docMk/>
            <pc:sldMk cId="3456534488" sldId="265"/>
            <ac:graphicFrameMk id="5" creationId="{2E9374D3-4E8E-DA80-54F6-C8262CC3B90A}"/>
          </ac:graphicFrameMkLst>
        </pc:graphicFrameChg>
        <pc:graphicFrameChg chg="add mod modGraphic">
          <ac:chgData name="Iunsiya Hussain" userId="3973beef61019d3d" providerId="LiveId" clId="{4AEA715E-B05F-4A6A-940D-ECFE7FA82F98}" dt="2022-07-05T17:54:15.535" v="11531" actId="1076"/>
          <ac:graphicFrameMkLst>
            <pc:docMk/>
            <pc:sldMk cId="3456534488" sldId="265"/>
            <ac:graphicFrameMk id="5" creationId="{CDFFDFAD-FF4F-4402-43CA-BAA1597A6952}"/>
          </ac:graphicFrameMkLst>
        </pc:graphicFrameChg>
        <pc:graphicFrameChg chg="add del mod ord modGraphic">
          <ac:chgData name="Iunsiya Hussain" userId="3973beef61019d3d" providerId="LiveId" clId="{4AEA715E-B05F-4A6A-940D-ECFE7FA82F98}" dt="2022-07-01T12:12:49.121" v="60" actId="3680"/>
          <ac:graphicFrameMkLst>
            <pc:docMk/>
            <pc:sldMk cId="3456534488" sldId="265"/>
            <ac:graphicFrameMk id="6" creationId="{82E10BAA-C6A0-5882-2307-4FC9E60B9C42}"/>
          </ac:graphicFrameMkLst>
        </pc:graphicFrameChg>
        <pc:graphicFrameChg chg="add del mod modGraphic">
          <ac:chgData name="Iunsiya Hussain" userId="3973beef61019d3d" providerId="LiveId" clId="{4AEA715E-B05F-4A6A-940D-ECFE7FA82F98}" dt="2022-07-05T17:54:43.472" v="11535" actId="478"/>
          <ac:graphicFrameMkLst>
            <pc:docMk/>
            <pc:sldMk cId="3456534488" sldId="265"/>
            <ac:graphicFrameMk id="6" creationId="{8F043D5B-2C43-2CA5-2391-D08D4B577863}"/>
          </ac:graphicFrameMkLst>
        </pc:graphicFrameChg>
        <pc:graphicFrameChg chg="add del mod modGraphic">
          <ac:chgData name="Iunsiya Hussain" userId="3973beef61019d3d" providerId="LiveId" clId="{4AEA715E-B05F-4A6A-940D-ECFE7FA82F98}" dt="2022-07-05T15:20:53.303" v="10494" actId="478"/>
          <ac:graphicFrameMkLst>
            <pc:docMk/>
            <pc:sldMk cId="3456534488" sldId="265"/>
            <ac:graphicFrameMk id="8" creationId="{9797DB68-A251-5394-9153-30F3DEBE8D07}"/>
          </ac:graphicFrameMkLst>
        </pc:graphicFrameChg>
      </pc:sldChg>
      <pc:sldChg chg="addSp delSp modSp add del mod ord modAnim">
        <pc:chgData name="Iunsiya Hussain" userId="3973beef61019d3d" providerId="LiveId" clId="{4AEA715E-B05F-4A6A-940D-ECFE7FA82F98}" dt="2022-07-05T15:27:17.970" v="10604" actId="47"/>
        <pc:sldMkLst>
          <pc:docMk/>
          <pc:sldMk cId="2977678422" sldId="266"/>
        </pc:sldMkLst>
        <pc:spChg chg="del mod">
          <ac:chgData name="Iunsiya Hussain" userId="3973beef61019d3d" providerId="LiveId" clId="{4AEA715E-B05F-4A6A-940D-ECFE7FA82F98}" dt="2022-07-05T13:38:42.586" v="10067" actId="478"/>
          <ac:spMkLst>
            <pc:docMk/>
            <pc:sldMk cId="2977678422" sldId="266"/>
            <ac:spMk id="2" creationId="{9D0DDFFD-0BB2-58F0-E04E-B5C6602B5AB1}"/>
          </ac:spMkLst>
        </pc:spChg>
        <pc:spChg chg="mod">
          <ac:chgData name="Iunsiya Hussain" userId="3973beef61019d3d" providerId="LiveId" clId="{4AEA715E-B05F-4A6A-940D-ECFE7FA82F98}" dt="2022-07-01T13:39:06.311" v="1959"/>
          <ac:spMkLst>
            <pc:docMk/>
            <pc:sldMk cId="2977678422" sldId="266"/>
            <ac:spMk id="3" creationId="{71FDEBBB-C196-5F1D-33B6-F0D634E2A83A}"/>
          </ac:spMkLst>
        </pc:spChg>
        <pc:graphicFrameChg chg="add mod modGraphic">
          <ac:chgData name="Iunsiya Hussain" userId="3973beef61019d3d" providerId="LiveId" clId="{4AEA715E-B05F-4A6A-940D-ECFE7FA82F98}" dt="2022-07-05T14:08:20.119" v="10314" actId="20577"/>
          <ac:graphicFrameMkLst>
            <pc:docMk/>
            <pc:sldMk cId="2977678422" sldId="266"/>
            <ac:graphicFrameMk id="7" creationId="{A10FADC1-5B29-2015-BF5D-5595DD888E99}"/>
          </ac:graphicFrameMkLst>
        </pc:graphicFrameChg>
        <pc:picChg chg="add del mod ord">
          <ac:chgData name="Iunsiya Hussain" userId="3973beef61019d3d" providerId="LiveId" clId="{4AEA715E-B05F-4A6A-940D-ECFE7FA82F98}" dt="2022-07-01T13:40:13.280" v="1963" actId="478"/>
          <ac:picMkLst>
            <pc:docMk/>
            <pc:sldMk cId="2977678422" sldId="266"/>
            <ac:picMk id="6" creationId="{FBA4CFB1-488E-B1ED-385E-CAA4A473105D}"/>
          </ac:picMkLst>
        </pc:picChg>
      </pc:sldChg>
      <pc:sldChg chg="addSp delSp modSp add mod addAnim delAnim modAnim">
        <pc:chgData name="Iunsiya Hussain" userId="3973beef61019d3d" providerId="LiveId" clId="{4AEA715E-B05F-4A6A-940D-ECFE7FA82F98}" dt="2022-07-05T22:48:50.204" v="12197"/>
        <pc:sldMkLst>
          <pc:docMk/>
          <pc:sldMk cId="3388070434" sldId="267"/>
        </pc:sldMkLst>
        <pc:spChg chg="del">
          <ac:chgData name="Iunsiya Hussain" userId="3973beef61019d3d" providerId="LiveId" clId="{4AEA715E-B05F-4A6A-940D-ECFE7FA82F98}" dt="2022-07-05T13:41:22.286" v="10071" actId="478"/>
          <ac:spMkLst>
            <pc:docMk/>
            <pc:sldMk cId="3388070434" sldId="267"/>
            <ac:spMk id="2" creationId="{9D0DDFFD-0BB2-58F0-E04E-B5C6602B5AB1}"/>
          </ac:spMkLst>
        </pc:spChg>
        <pc:spChg chg="add del mod">
          <ac:chgData name="Iunsiya Hussain" userId="3973beef61019d3d" providerId="LiveId" clId="{4AEA715E-B05F-4A6A-940D-ECFE7FA82F98}" dt="2022-07-05T13:41:24.864" v="10072" actId="478"/>
          <ac:spMkLst>
            <pc:docMk/>
            <pc:sldMk cId="3388070434" sldId="267"/>
            <ac:spMk id="5" creationId="{FE5D22F4-CDD9-3AE3-ED34-BB080BCF46A7}"/>
          </ac:spMkLst>
        </pc:spChg>
        <pc:graphicFrameChg chg="add mod modGraphic">
          <ac:chgData name="Iunsiya Hussain" userId="3973beef61019d3d" providerId="LiveId" clId="{4AEA715E-B05F-4A6A-940D-ECFE7FA82F98}" dt="2022-07-05T18:56:56.756" v="12184" actId="20577"/>
          <ac:graphicFrameMkLst>
            <pc:docMk/>
            <pc:sldMk cId="3388070434" sldId="267"/>
            <ac:graphicFrameMk id="6" creationId="{1F048820-DAB2-16C1-B883-B771D16FBA76}"/>
          </ac:graphicFrameMkLst>
        </pc:graphicFrameChg>
        <pc:graphicFrameChg chg="del mod modGraphic">
          <ac:chgData name="Iunsiya Hussain" userId="3973beef61019d3d" providerId="LiveId" clId="{4AEA715E-B05F-4A6A-940D-ECFE7FA82F98}" dt="2022-07-05T17:53:31.534" v="11529" actId="478"/>
          <ac:graphicFrameMkLst>
            <pc:docMk/>
            <pc:sldMk cId="3388070434" sldId="267"/>
            <ac:graphicFrameMk id="7" creationId="{A10FADC1-5B29-2015-BF5D-5595DD888E99}"/>
          </ac:graphicFrameMkLst>
        </pc:graphicFrameChg>
      </pc:sldChg>
      <pc:sldChg chg="modSp add del mod modAnim">
        <pc:chgData name="Iunsiya Hussain" userId="3973beef61019d3d" providerId="LiveId" clId="{4AEA715E-B05F-4A6A-940D-ECFE7FA82F98}" dt="2022-07-01T16:40:57.415" v="5747" actId="2696"/>
        <pc:sldMkLst>
          <pc:docMk/>
          <pc:sldMk cId="1654891068" sldId="268"/>
        </pc:sldMkLst>
        <pc:spChg chg="mod">
          <ac:chgData name="Iunsiya Hussain" userId="3973beef61019d3d" providerId="LiveId" clId="{4AEA715E-B05F-4A6A-940D-ECFE7FA82F98}" dt="2022-07-01T15:33:48.893" v="4345" actId="20577"/>
          <ac:spMkLst>
            <pc:docMk/>
            <pc:sldMk cId="1654891068" sldId="268"/>
            <ac:spMk id="2" creationId="{6A240E99-62C2-B63E-5871-0C27382B3DB4}"/>
          </ac:spMkLst>
        </pc:spChg>
        <pc:spChg chg="mod">
          <ac:chgData name="Iunsiya Hussain" userId="3973beef61019d3d" providerId="LiveId" clId="{4AEA715E-B05F-4A6A-940D-ECFE7FA82F98}" dt="2022-07-01T15:34:01.227" v="4348" actId="5793"/>
          <ac:spMkLst>
            <pc:docMk/>
            <pc:sldMk cId="1654891068" sldId="268"/>
            <ac:spMk id="3" creationId="{C5443AC5-199E-5E97-822E-9049A99C62BB}"/>
          </ac:spMkLst>
        </pc:spChg>
      </pc:sldChg>
      <pc:sldChg chg="addSp delSp modSp add del mod delAnim modAnim">
        <pc:chgData name="Iunsiya Hussain" userId="3973beef61019d3d" providerId="LiveId" clId="{4AEA715E-B05F-4A6A-940D-ECFE7FA82F98}" dt="2022-07-05T13:41:53.507" v="10074" actId="47"/>
        <pc:sldMkLst>
          <pc:docMk/>
          <pc:sldMk cId="3133230770" sldId="269"/>
        </pc:sldMkLst>
        <pc:spChg chg="mod">
          <ac:chgData name="Iunsiya Hussain" userId="3973beef61019d3d" providerId="LiveId" clId="{4AEA715E-B05F-4A6A-940D-ECFE7FA82F98}" dt="2022-07-01T15:42:18.521" v="4399" actId="20577"/>
          <ac:spMkLst>
            <pc:docMk/>
            <pc:sldMk cId="3133230770" sldId="269"/>
            <ac:spMk id="2" creationId="{9D0DDFFD-0BB2-58F0-E04E-B5C6602B5AB1}"/>
          </ac:spMkLst>
        </pc:spChg>
        <pc:spChg chg="add del mod">
          <ac:chgData name="Iunsiya Hussain" userId="3973beef61019d3d" providerId="LiveId" clId="{4AEA715E-B05F-4A6A-940D-ECFE7FA82F98}" dt="2022-07-01T15:45:07.234" v="4407"/>
          <ac:spMkLst>
            <pc:docMk/>
            <pc:sldMk cId="3133230770" sldId="269"/>
            <ac:spMk id="4" creationId="{189458A4-A07E-EB52-7D26-E3A6AA0ADE5B}"/>
          </ac:spMkLst>
        </pc:spChg>
        <pc:spChg chg="add mod">
          <ac:chgData name="Iunsiya Hussain" userId="3973beef61019d3d" providerId="LiveId" clId="{4AEA715E-B05F-4A6A-940D-ECFE7FA82F98}" dt="2022-07-01T18:22:46.186" v="6806" actId="20577"/>
          <ac:spMkLst>
            <pc:docMk/>
            <pc:sldMk cId="3133230770" sldId="269"/>
            <ac:spMk id="5" creationId="{6F67D6FB-67F4-4809-209A-418042C61496}"/>
          </ac:spMkLst>
        </pc:spChg>
        <pc:graphicFrameChg chg="del mod modGraphic">
          <ac:chgData name="Iunsiya Hussain" userId="3973beef61019d3d" providerId="LiveId" clId="{4AEA715E-B05F-4A6A-940D-ECFE7FA82F98}" dt="2022-07-01T15:42:30.661" v="4402" actId="478"/>
          <ac:graphicFrameMkLst>
            <pc:docMk/>
            <pc:sldMk cId="3133230770" sldId="269"/>
            <ac:graphicFrameMk id="7" creationId="{A10FADC1-5B29-2015-BF5D-5595DD888E99}"/>
          </ac:graphicFrameMkLst>
        </pc:graphicFrameChg>
      </pc:sldChg>
      <pc:sldChg chg="new del">
        <pc:chgData name="Iunsiya Hussain" userId="3973beef61019d3d" providerId="LiveId" clId="{4AEA715E-B05F-4A6A-940D-ECFE7FA82F98}" dt="2022-07-01T15:42:07.512" v="4380" actId="680"/>
        <pc:sldMkLst>
          <pc:docMk/>
          <pc:sldMk cId="4251616897" sldId="269"/>
        </pc:sldMkLst>
      </pc:sldChg>
      <pc:sldChg chg="addSp delSp modSp new del mod ord setBg delAnim modAnim">
        <pc:chgData name="Iunsiya Hussain" userId="3973beef61019d3d" providerId="LiveId" clId="{4AEA715E-B05F-4A6A-940D-ECFE7FA82F98}" dt="2022-07-05T15:53:25.541" v="10670" actId="47"/>
        <pc:sldMkLst>
          <pc:docMk/>
          <pc:sldMk cId="2290180162" sldId="270"/>
        </pc:sldMkLst>
        <pc:spChg chg="del mod">
          <ac:chgData name="Iunsiya Hussain" userId="3973beef61019d3d" providerId="LiveId" clId="{4AEA715E-B05F-4A6A-940D-ECFE7FA82F98}" dt="2022-07-05T13:53:21.245" v="10135" actId="478"/>
          <ac:spMkLst>
            <pc:docMk/>
            <pc:sldMk cId="2290180162" sldId="270"/>
            <ac:spMk id="2" creationId="{9D69A77D-8B35-218B-CF49-9383F6AAED05}"/>
          </ac:spMkLst>
        </pc:spChg>
        <pc:spChg chg="del">
          <ac:chgData name="Iunsiya Hussain" userId="3973beef61019d3d" providerId="LiveId" clId="{4AEA715E-B05F-4A6A-940D-ECFE7FA82F98}" dt="2022-07-01T16:35:40.266" v="5733"/>
          <ac:spMkLst>
            <pc:docMk/>
            <pc:sldMk cId="2290180162" sldId="270"/>
            <ac:spMk id="3" creationId="{62D45D71-089C-37B4-3821-B98A665BF75A}"/>
          </ac:spMkLst>
        </pc:spChg>
        <pc:spChg chg="add del mod">
          <ac:chgData name="Iunsiya Hussain" userId="3973beef61019d3d" providerId="LiveId" clId="{4AEA715E-B05F-4A6A-940D-ECFE7FA82F98}" dt="2022-07-05T14:38:12.020" v="10360" actId="26606"/>
          <ac:spMkLst>
            <pc:docMk/>
            <pc:sldMk cId="2290180162" sldId="270"/>
            <ac:spMk id="5" creationId="{AC55054C-B2B9-1016-7328-82D490D510BB}"/>
          </ac:spMkLst>
        </pc:spChg>
        <pc:spChg chg="add del mod">
          <ac:chgData name="Iunsiya Hussain" userId="3973beef61019d3d" providerId="LiveId" clId="{4AEA715E-B05F-4A6A-940D-ECFE7FA82F98}" dt="2022-07-05T13:53:24.968" v="10136" actId="478"/>
          <ac:spMkLst>
            <pc:docMk/>
            <pc:sldMk cId="2290180162" sldId="270"/>
            <ac:spMk id="7" creationId="{D830E63B-63F8-5FA0-F5CB-94812776920C}"/>
          </ac:spMkLst>
        </pc:spChg>
        <pc:spChg chg="add del">
          <ac:chgData name="Iunsiya Hussain" userId="3973beef61019d3d" providerId="LiveId" clId="{4AEA715E-B05F-4A6A-940D-ECFE7FA82F98}" dt="2022-07-05T14:36:04.065" v="10353"/>
          <ac:spMkLst>
            <pc:docMk/>
            <pc:sldMk cId="2290180162" sldId="270"/>
            <ac:spMk id="9" creationId="{1DA03F21-99BC-338D-BE3E-61D28EA5BD9F}"/>
          </ac:spMkLst>
        </pc:spChg>
        <pc:spChg chg="add del">
          <ac:chgData name="Iunsiya Hussain" userId="3973beef61019d3d" providerId="LiveId" clId="{4AEA715E-B05F-4A6A-940D-ECFE7FA82F98}" dt="2022-07-05T14:36:04.065" v="10353"/>
          <ac:spMkLst>
            <pc:docMk/>
            <pc:sldMk cId="2290180162" sldId="270"/>
            <ac:spMk id="11" creationId="{5C5C5235-151C-8086-7C23-0E8E50803B23}"/>
          </ac:spMkLst>
        </pc:spChg>
        <pc:spChg chg="add del">
          <ac:chgData name="Iunsiya Hussain" userId="3973beef61019d3d" providerId="LiveId" clId="{4AEA715E-B05F-4A6A-940D-ECFE7FA82F98}" dt="2022-07-05T14:36:04.065" v="10353"/>
          <ac:spMkLst>
            <pc:docMk/>
            <pc:sldMk cId="2290180162" sldId="270"/>
            <ac:spMk id="13" creationId="{4A8A2E87-CDB4-7487-ABE5-52405A11E676}"/>
          </ac:spMkLst>
        </pc:spChg>
        <pc:spChg chg="add del">
          <ac:chgData name="Iunsiya Hussain" userId="3973beef61019d3d" providerId="LiveId" clId="{4AEA715E-B05F-4A6A-940D-ECFE7FA82F98}" dt="2022-07-05T14:36:04.065" v="10353"/>
          <ac:spMkLst>
            <pc:docMk/>
            <pc:sldMk cId="2290180162" sldId="270"/>
            <ac:spMk id="15" creationId="{E8F051E6-6F36-0FFB-744F-4681DAD054B7}"/>
          </ac:spMkLst>
        </pc:spChg>
        <pc:spChg chg="add del">
          <ac:chgData name="Iunsiya Hussain" userId="3973beef61019d3d" providerId="LiveId" clId="{4AEA715E-B05F-4A6A-940D-ECFE7FA82F98}" dt="2022-07-05T14:36:04.065" v="10353"/>
          <ac:spMkLst>
            <pc:docMk/>
            <pc:sldMk cId="2290180162" sldId="270"/>
            <ac:spMk id="17" creationId="{ADA07267-FDA7-8005-67F2-3BBB8EA919B9}"/>
          </ac:spMkLst>
        </pc:spChg>
        <pc:spChg chg="add del">
          <ac:chgData name="Iunsiya Hussain" userId="3973beef61019d3d" providerId="LiveId" clId="{4AEA715E-B05F-4A6A-940D-ECFE7FA82F98}" dt="2022-07-05T14:36:04.065" v="10353"/>
          <ac:spMkLst>
            <pc:docMk/>
            <pc:sldMk cId="2290180162" sldId="270"/>
            <ac:spMk id="19" creationId="{653A8708-08F1-146B-186A-23098F133A86}"/>
          </ac:spMkLst>
        </pc:spChg>
        <pc:spChg chg="add del">
          <ac:chgData name="Iunsiya Hussain" userId="3973beef61019d3d" providerId="LiveId" clId="{4AEA715E-B05F-4A6A-940D-ECFE7FA82F98}" dt="2022-07-05T14:36:04.065" v="10353"/>
          <ac:spMkLst>
            <pc:docMk/>
            <pc:sldMk cId="2290180162" sldId="270"/>
            <ac:spMk id="21" creationId="{1B0367C2-7814-C4F8-9407-8172450990FB}"/>
          </ac:spMkLst>
        </pc:spChg>
        <pc:spChg chg="add del">
          <ac:chgData name="Iunsiya Hussain" userId="3973beef61019d3d" providerId="LiveId" clId="{4AEA715E-B05F-4A6A-940D-ECFE7FA82F98}" dt="2022-07-05T14:36:04.065" v="10353"/>
          <ac:spMkLst>
            <pc:docMk/>
            <pc:sldMk cId="2290180162" sldId="270"/>
            <ac:spMk id="23" creationId="{6256D48B-3E53-988B-64B4-246B7A5C3C74}"/>
          </ac:spMkLst>
        </pc:spChg>
        <pc:spChg chg="add del">
          <ac:chgData name="Iunsiya Hussain" userId="3973beef61019d3d" providerId="LiveId" clId="{4AEA715E-B05F-4A6A-940D-ECFE7FA82F98}" dt="2022-07-05T14:36:04.065" v="10353"/>
          <ac:spMkLst>
            <pc:docMk/>
            <pc:sldMk cId="2290180162" sldId="270"/>
            <ac:spMk id="25" creationId="{B81479CB-6B57-E524-E6E1-595D9493A4FC}"/>
          </ac:spMkLst>
        </pc:spChg>
        <pc:spChg chg="add del">
          <ac:chgData name="Iunsiya Hussain" userId="3973beef61019d3d" providerId="LiveId" clId="{4AEA715E-B05F-4A6A-940D-ECFE7FA82F98}" dt="2022-07-05T14:36:04.065" v="10353"/>
          <ac:spMkLst>
            <pc:docMk/>
            <pc:sldMk cId="2290180162" sldId="270"/>
            <ac:spMk id="27" creationId="{1A96E7CD-4600-A93A-3B2E-1AA17B84F272}"/>
          </ac:spMkLst>
        </pc:spChg>
        <pc:spChg chg="add del">
          <ac:chgData name="Iunsiya Hussain" userId="3973beef61019d3d" providerId="LiveId" clId="{4AEA715E-B05F-4A6A-940D-ECFE7FA82F98}" dt="2022-07-05T14:36:04.065" v="10353"/>
          <ac:spMkLst>
            <pc:docMk/>
            <pc:sldMk cId="2290180162" sldId="270"/>
            <ac:spMk id="29" creationId="{8410C277-CBBB-0674-DD53-A4B0AEC531BF}"/>
          </ac:spMkLst>
        </pc:spChg>
        <pc:spChg chg="add del">
          <ac:chgData name="Iunsiya Hussain" userId="3973beef61019d3d" providerId="LiveId" clId="{4AEA715E-B05F-4A6A-940D-ECFE7FA82F98}" dt="2022-07-05T14:36:04.065" v="10353"/>
          <ac:spMkLst>
            <pc:docMk/>
            <pc:sldMk cId="2290180162" sldId="270"/>
            <ac:spMk id="30" creationId="{435B1E06-855A-2D1F-5C77-BBB40F3AC00A}"/>
          </ac:spMkLst>
        </pc:spChg>
        <pc:spChg chg="add del">
          <ac:chgData name="Iunsiya Hussain" userId="3973beef61019d3d" providerId="LiveId" clId="{4AEA715E-B05F-4A6A-940D-ECFE7FA82F98}" dt="2022-07-05T14:36:04.065" v="10353"/>
          <ac:spMkLst>
            <pc:docMk/>
            <pc:sldMk cId="2290180162" sldId="270"/>
            <ac:spMk id="31" creationId="{9E3819D7-9632-4302-DA2A-A6B408BA90F7}"/>
          </ac:spMkLst>
        </pc:spChg>
        <pc:spChg chg="add del">
          <ac:chgData name="Iunsiya Hussain" userId="3973beef61019d3d" providerId="LiveId" clId="{4AEA715E-B05F-4A6A-940D-ECFE7FA82F98}" dt="2022-07-05T14:36:04.065" v="10353"/>
          <ac:spMkLst>
            <pc:docMk/>
            <pc:sldMk cId="2290180162" sldId="270"/>
            <ac:spMk id="32" creationId="{908C3520-8281-675F-AE4B-999462296C8B}"/>
          </ac:spMkLst>
        </pc:spChg>
        <pc:spChg chg="add del">
          <ac:chgData name="Iunsiya Hussain" userId="3973beef61019d3d" providerId="LiveId" clId="{4AEA715E-B05F-4A6A-940D-ECFE7FA82F98}" dt="2022-07-05T14:36:04.065" v="10353"/>
          <ac:spMkLst>
            <pc:docMk/>
            <pc:sldMk cId="2290180162" sldId="270"/>
            <ac:spMk id="37" creationId="{9EB7A9AB-3764-5F4F-7F3A-45F1DE56EF6F}"/>
          </ac:spMkLst>
        </pc:spChg>
        <pc:spChg chg="add del">
          <ac:chgData name="Iunsiya Hussain" userId="3973beef61019d3d" providerId="LiveId" clId="{4AEA715E-B05F-4A6A-940D-ECFE7FA82F98}" dt="2022-07-05T14:36:04.065" v="10353"/>
          <ac:spMkLst>
            <pc:docMk/>
            <pc:sldMk cId="2290180162" sldId="270"/>
            <ac:spMk id="39" creationId="{D74EFF1C-6633-CDCF-4024-9E35236C5B65}"/>
          </ac:spMkLst>
        </pc:spChg>
        <pc:spChg chg="add del">
          <ac:chgData name="Iunsiya Hussain" userId="3973beef61019d3d" providerId="LiveId" clId="{4AEA715E-B05F-4A6A-940D-ECFE7FA82F98}" dt="2022-07-05T14:36:04.065" v="10353"/>
          <ac:spMkLst>
            <pc:docMk/>
            <pc:sldMk cId="2290180162" sldId="270"/>
            <ac:spMk id="41" creationId="{9C6104A8-A02C-0FED-BEB6-057324985408}"/>
          </ac:spMkLst>
        </pc:spChg>
        <pc:spChg chg="add del mod">
          <ac:chgData name="Iunsiya Hussain" userId="3973beef61019d3d" providerId="LiveId" clId="{4AEA715E-B05F-4A6A-940D-ECFE7FA82F98}" dt="2022-07-05T14:36:04.065" v="10353"/>
          <ac:spMkLst>
            <pc:docMk/>
            <pc:sldMk cId="2290180162" sldId="270"/>
            <ac:spMk id="42" creationId="{0C18DB41-7234-4E1F-2E9B-2F360BBC5839}"/>
          </ac:spMkLst>
        </pc:spChg>
        <pc:spChg chg="add del">
          <ac:chgData name="Iunsiya Hussain" userId="3973beef61019d3d" providerId="LiveId" clId="{4AEA715E-B05F-4A6A-940D-ECFE7FA82F98}" dt="2022-07-05T14:36:04.065" v="10353"/>
          <ac:spMkLst>
            <pc:docMk/>
            <pc:sldMk cId="2290180162" sldId="270"/>
            <ac:spMk id="43" creationId="{0A053D25-8E9A-22E0-9D22-8FE5E1AB2867}"/>
          </ac:spMkLst>
        </pc:spChg>
        <pc:spChg chg="add del">
          <ac:chgData name="Iunsiya Hussain" userId="3973beef61019d3d" providerId="LiveId" clId="{4AEA715E-B05F-4A6A-940D-ECFE7FA82F98}" dt="2022-07-05T14:36:04.065" v="10353"/>
          <ac:spMkLst>
            <pc:docMk/>
            <pc:sldMk cId="2290180162" sldId="270"/>
            <ac:spMk id="44" creationId="{AD2AC0C2-4843-D6D1-E586-25120B94C0BA}"/>
          </ac:spMkLst>
        </pc:spChg>
        <pc:spChg chg="add">
          <ac:chgData name="Iunsiya Hussain" userId="3973beef61019d3d" providerId="LiveId" clId="{4AEA715E-B05F-4A6A-940D-ECFE7FA82F98}" dt="2022-07-05T14:38:12.020" v="10360" actId="26606"/>
          <ac:spMkLst>
            <pc:docMk/>
            <pc:sldMk cId="2290180162" sldId="270"/>
            <ac:spMk id="45" creationId="{3558DB37-9FEE-48A2-8578-ED0401573943}"/>
          </ac:spMkLst>
        </pc:spChg>
        <pc:spChg chg="add del mod">
          <ac:chgData name="Iunsiya Hussain" userId="3973beef61019d3d" providerId="LiveId" clId="{4AEA715E-B05F-4A6A-940D-ECFE7FA82F98}" dt="2022-07-05T14:36:03.066" v="10351" actId="478"/>
          <ac:spMkLst>
            <pc:docMk/>
            <pc:sldMk cId="2290180162" sldId="270"/>
            <ac:spMk id="46" creationId="{BB2ED461-4A34-086F-D3F5-4143A161998A}"/>
          </ac:spMkLst>
        </pc:spChg>
        <pc:spChg chg="add del">
          <ac:chgData name="Iunsiya Hussain" userId="3973beef61019d3d" providerId="LiveId" clId="{4AEA715E-B05F-4A6A-940D-ECFE7FA82F98}" dt="2022-07-05T14:36:37.686" v="10355"/>
          <ac:spMkLst>
            <pc:docMk/>
            <pc:sldMk cId="2290180162" sldId="270"/>
            <ac:spMk id="48" creationId="{C1D06D64-EFE6-91D7-B65D-57617C11AB50}"/>
          </ac:spMkLst>
        </pc:spChg>
        <pc:spChg chg="add del">
          <ac:chgData name="Iunsiya Hussain" userId="3973beef61019d3d" providerId="LiveId" clId="{4AEA715E-B05F-4A6A-940D-ECFE7FA82F98}" dt="2022-07-05T14:36:37.686" v="10355"/>
          <ac:spMkLst>
            <pc:docMk/>
            <pc:sldMk cId="2290180162" sldId="270"/>
            <ac:spMk id="50" creationId="{E6DBD687-BFE3-A8F5-127C-FE2F8C8DCB44}"/>
          </ac:spMkLst>
        </pc:spChg>
        <pc:spChg chg="add del">
          <ac:chgData name="Iunsiya Hussain" userId="3973beef61019d3d" providerId="LiveId" clId="{4AEA715E-B05F-4A6A-940D-ECFE7FA82F98}" dt="2022-07-05T14:36:37.686" v="10355"/>
          <ac:spMkLst>
            <pc:docMk/>
            <pc:sldMk cId="2290180162" sldId="270"/>
            <ac:spMk id="52" creationId="{F193E3DE-0F70-C0C9-974E-F4A82A0F139E}"/>
          </ac:spMkLst>
        </pc:spChg>
        <pc:spChg chg="add del">
          <ac:chgData name="Iunsiya Hussain" userId="3973beef61019d3d" providerId="LiveId" clId="{4AEA715E-B05F-4A6A-940D-ECFE7FA82F98}" dt="2022-07-05T14:36:37.686" v="10355"/>
          <ac:spMkLst>
            <pc:docMk/>
            <pc:sldMk cId="2290180162" sldId="270"/>
            <ac:spMk id="54" creationId="{EA026F74-5DD3-78B5-B94E-7B901EC844DA}"/>
          </ac:spMkLst>
        </pc:spChg>
        <pc:spChg chg="add del">
          <ac:chgData name="Iunsiya Hussain" userId="3973beef61019d3d" providerId="LiveId" clId="{4AEA715E-B05F-4A6A-940D-ECFE7FA82F98}" dt="2022-07-05T14:36:37.686" v="10355"/>
          <ac:spMkLst>
            <pc:docMk/>
            <pc:sldMk cId="2290180162" sldId="270"/>
            <ac:spMk id="56" creationId="{9A74B4E6-E077-6510-E1BA-3357F14A103A}"/>
          </ac:spMkLst>
        </pc:spChg>
        <pc:spChg chg="add del">
          <ac:chgData name="Iunsiya Hussain" userId="3973beef61019d3d" providerId="LiveId" clId="{4AEA715E-B05F-4A6A-940D-ECFE7FA82F98}" dt="2022-07-05T14:36:37.686" v="10355"/>
          <ac:spMkLst>
            <pc:docMk/>
            <pc:sldMk cId="2290180162" sldId="270"/>
            <ac:spMk id="58" creationId="{29CACD22-24AD-3FBF-4FB6-88B042CC1E8C}"/>
          </ac:spMkLst>
        </pc:spChg>
        <pc:spChg chg="add del">
          <ac:chgData name="Iunsiya Hussain" userId="3973beef61019d3d" providerId="LiveId" clId="{4AEA715E-B05F-4A6A-940D-ECFE7FA82F98}" dt="2022-07-05T14:36:37.686" v="10355"/>
          <ac:spMkLst>
            <pc:docMk/>
            <pc:sldMk cId="2290180162" sldId="270"/>
            <ac:spMk id="60" creationId="{3B3B6EBA-E7BF-2A87-7BFB-D8FC2EB52F0F}"/>
          </ac:spMkLst>
        </pc:spChg>
        <pc:spChg chg="add del">
          <ac:chgData name="Iunsiya Hussain" userId="3973beef61019d3d" providerId="LiveId" clId="{4AEA715E-B05F-4A6A-940D-ECFE7FA82F98}" dt="2022-07-05T14:36:37.686" v="10355"/>
          <ac:spMkLst>
            <pc:docMk/>
            <pc:sldMk cId="2290180162" sldId="270"/>
            <ac:spMk id="62" creationId="{2A1BDA46-1AD0-B8A8-FE55-789DEB8E80DC}"/>
          </ac:spMkLst>
        </pc:spChg>
        <pc:spChg chg="add del">
          <ac:chgData name="Iunsiya Hussain" userId="3973beef61019d3d" providerId="LiveId" clId="{4AEA715E-B05F-4A6A-940D-ECFE7FA82F98}" dt="2022-07-05T14:36:37.686" v="10355"/>
          <ac:spMkLst>
            <pc:docMk/>
            <pc:sldMk cId="2290180162" sldId="270"/>
            <ac:spMk id="64" creationId="{CF6F9680-5C7A-7659-316D-B0B929166F03}"/>
          </ac:spMkLst>
        </pc:spChg>
        <pc:spChg chg="add del">
          <ac:chgData name="Iunsiya Hussain" userId="3973beef61019d3d" providerId="LiveId" clId="{4AEA715E-B05F-4A6A-940D-ECFE7FA82F98}" dt="2022-07-05T14:36:37.686" v="10355"/>
          <ac:spMkLst>
            <pc:docMk/>
            <pc:sldMk cId="2290180162" sldId="270"/>
            <ac:spMk id="66" creationId="{67B24BD7-8F66-E762-4CC0-3627D30A9199}"/>
          </ac:spMkLst>
        </pc:spChg>
        <pc:spChg chg="add del">
          <ac:chgData name="Iunsiya Hussain" userId="3973beef61019d3d" providerId="LiveId" clId="{4AEA715E-B05F-4A6A-940D-ECFE7FA82F98}" dt="2022-07-05T14:36:37.686" v="10355"/>
          <ac:spMkLst>
            <pc:docMk/>
            <pc:sldMk cId="2290180162" sldId="270"/>
            <ac:spMk id="68" creationId="{50148431-4973-662F-9878-300088213F89}"/>
          </ac:spMkLst>
        </pc:spChg>
        <pc:spChg chg="add del">
          <ac:chgData name="Iunsiya Hussain" userId="3973beef61019d3d" providerId="LiveId" clId="{4AEA715E-B05F-4A6A-940D-ECFE7FA82F98}" dt="2022-07-05T14:36:37.686" v="10355"/>
          <ac:spMkLst>
            <pc:docMk/>
            <pc:sldMk cId="2290180162" sldId="270"/>
            <ac:spMk id="69" creationId="{177CB197-1048-7A2D-C6C4-52EB0C60F99D}"/>
          </ac:spMkLst>
        </pc:spChg>
        <pc:spChg chg="add del">
          <ac:chgData name="Iunsiya Hussain" userId="3973beef61019d3d" providerId="LiveId" clId="{4AEA715E-B05F-4A6A-940D-ECFE7FA82F98}" dt="2022-07-05T14:36:37.686" v="10355"/>
          <ac:spMkLst>
            <pc:docMk/>
            <pc:sldMk cId="2290180162" sldId="270"/>
            <ac:spMk id="70" creationId="{23E08F59-2F54-61FF-F3DD-A928FB7BAAAF}"/>
          </ac:spMkLst>
        </pc:spChg>
        <pc:spChg chg="add del">
          <ac:chgData name="Iunsiya Hussain" userId="3973beef61019d3d" providerId="LiveId" clId="{4AEA715E-B05F-4A6A-940D-ECFE7FA82F98}" dt="2022-07-05T14:36:37.686" v="10355"/>
          <ac:spMkLst>
            <pc:docMk/>
            <pc:sldMk cId="2290180162" sldId="270"/>
            <ac:spMk id="71" creationId="{7F1E5B91-1A1E-580D-FE7B-282A4C61D4F3}"/>
          </ac:spMkLst>
        </pc:spChg>
        <pc:spChg chg="add del">
          <ac:chgData name="Iunsiya Hussain" userId="3973beef61019d3d" providerId="LiveId" clId="{4AEA715E-B05F-4A6A-940D-ECFE7FA82F98}" dt="2022-07-05T14:36:37.686" v="10355"/>
          <ac:spMkLst>
            <pc:docMk/>
            <pc:sldMk cId="2290180162" sldId="270"/>
            <ac:spMk id="76" creationId="{CC92D24F-4287-9B94-EEFC-5C835AA2C540}"/>
          </ac:spMkLst>
        </pc:spChg>
        <pc:spChg chg="add del">
          <ac:chgData name="Iunsiya Hussain" userId="3973beef61019d3d" providerId="LiveId" clId="{4AEA715E-B05F-4A6A-940D-ECFE7FA82F98}" dt="2022-07-05T14:36:37.686" v="10355"/>
          <ac:spMkLst>
            <pc:docMk/>
            <pc:sldMk cId="2290180162" sldId="270"/>
            <ac:spMk id="78" creationId="{9E9F2492-22BB-6E47-67BD-7E1C459C44F3}"/>
          </ac:spMkLst>
        </pc:spChg>
        <pc:spChg chg="add del">
          <ac:chgData name="Iunsiya Hussain" userId="3973beef61019d3d" providerId="LiveId" clId="{4AEA715E-B05F-4A6A-940D-ECFE7FA82F98}" dt="2022-07-05T14:36:37.686" v="10355"/>
          <ac:spMkLst>
            <pc:docMk/>
            <pc:sldMk cId="2290180162" sldId="270"/>
            <ac:spMk id="80" creationId="{B514B8D4-5FF0-87E7-BFA8-10B55B98D598}"/>
          </ac:spMkLst>
        </pc:spChg>
        <pc:spChg chg="add del">
          <ac:chgData name="Iunsiya Hussain" userId="3973beef61019d3d" providerId="LiveId" clId="{4AEA715E-B05F-4A6A-940D-ECFE7FA82F98}" dt="2022-07-05T14:36:37.686" v="10355"/>
          <ac:spMkLst>
            <pc:docMk/>
            <pc:sldMk cId="2290180162" sldId="270"/>
            <ac:spMk id="81" creationId="{B4B58289-11C0-96AC-BEF8-4B08E356E4AF}"/>
          </ac:spMkLst>
        </pc:spChg>
        <pc:spChg chg="add del">
          <ac:chgData name="Iunsiya Hussain" userId="3973beef61019d3d" providerId="LiveId" clId="{4AEA715E-B05F-4A6A-940D-ECFE7FA82F98}" dt="2022-07-05T14:36:37.686" v="10355"/>
          <ac:spMkLst>
            <pc:docMk/>
            <pc:sldMk cId="2290180162" sldId="270"/>
            <ac:spMk id="82" creationId="{2C6AF9B0-83F3-9469-E922-A60CAF7DB69C}"/>
          </ac:spMkLst>
        </pc:spChg>
        <pc:spChg chg="add del">
          <ac:chgData name="Iunsiya Hussain" userId="3973beef61019d3d" providerId="LiveId" clId="{4AEA715E-B05F-4A6A-940D-ECFE7FA82F98}" dt="2022-07-05T14:36:37.686" v="10355"/>
          <ac:spMkLst>
            <pc:docMk/>
            <pc:sldMk cId="2290180162" sldId="270"/>
            <ac:spMk id="83" creationId="{F396DDA3-BAB0-B7E3-06B2-879E51FA627D}"/>
          </ac:spMkLst>
        </pc:spChg>
        <pc:spChg chg="add del">
          <ac:chgData name="Iunsiya Hussain" userId="3973beef61019d3d" providerId="LiveId" clId="{4AEA715E-B05F-4A6A-940D-ECFE7FA82F98}" dt="2022-07-05T14:37:42.546" v="10359"/>
          <ac:spMkLst>
            <pc:docMk/>
            <pc:sldMk cId="2290180162" sldId="270"/>
            <ac:spMk id="85" creationId="{18375FB7-53D7-4BD6-4F7B-53F826032510}"/>
          </ac:spMkLst>
        </pc:spChg>
        <pc:spChg chg="add del">
          <ac:chgData name="Iunsiya Hussain" userId="3973beef61019d3d" providerId="LiveId" clId="{4AEA715E-B05F-4A6A-940D-ECFE7FA82F98}" dt="2022-07-05T14:37:42.546" v="10359"/>
          <ac:spMkLst>
            <pc:docMk/>
            <pc:sldMk cId="2290180162" sldId="270"/>
            <ac:spMk id="87" creationId="{719F9697-7986-F5D3-5F34-C0D9BAFB9121}"/>
          </ac:spMkLst>
        </pc:spChg>
        <pc:spChg chg="add del">
          <ac:chgData name="Iunsiya Hussain" userId="3973beef61019d3d" providerId="LiveId" clId="{4AEA715E-B05F-4A6A-940D-ECFE7FA82F98}" dt="2022-07-05T14:37:42.546" v="10359"/>
          <ac:spMkLst>
            <pc:docMk/>
            <pc:sldMk cId="2290180162" sldId="270"/>
            <ac:spMk id="89" creationId="{F4135AC3-60C8-4F01-BBEE-4B330EB4CAF3}"/>
          </ac:spMkLst>
        </pc:spChg>
        <pc:spChg chg="add del">
          <ac:chgData name="Iunsiya Hussain" userId="3973beef61019d3d" providerId="LiveId" clId="{4AEA715E-B05F-4A6A-940D-ECFE7FA82F98}" dt="2022-07-05T14:37:42.546" v="10359"/>
          <ac:spMkLst>
            <pc:docMk/>
            <pc:sldMk cId="2290180162" sldId="270"/>
            <ac:spMk id="91" creationId="{55B5CB97-D851-6354-3DE2-763464031CC1}"/>
          </ac:spMkLst>
        </pc:spChg>
        <pc:spChg chg="add del">
          <ac:chgData name="Iunsiya Hussain" userId="3973beef61019d3d" providerId="LiveId" clId="{4AEA715E-B05F-4A6A-940D-ECFE7FA82F98}" dt="2022-07-05T14:37:42.546" v="10359"/>
          <ac:spMkLst>
            <pc:docMk/>
            <pc:sldMk cId="2290180162" sldId="270"/>
            <ac:spMk id="93" creationId="{7B6068A7-0368-E94A-F748-EB7767F90E0D}"/>
          </ac:spMkLst>
        </pc:spChg>
        <pc:spChg chg="add del">
          <ac:chgData name="Iunsiya Hussain" userId="3973beef61019d3d" providerId="LiveId" clId="{4AEA715E-B05F-4A6A-940D-ECFE7FA82F98}" dt="2022-07-05T14:37:42.546" v="10359"/>
          <ac:spMkLst>
            <pc:docMk/>
            <pc:sldMk cId="2290180162" sldId="270"/>
            <ac:spMk id="95" creationId="{39E49033-D247-69DE-9D1F-0CF826A54B66}"/>
          </ac:spMkLst>
        </pc:spChg>
        <pc:spChg chg="add del">
          <ac:chgData name="Iunsiya Hussain" userId="3973beef61019d3d" providerId="LiveId" clId="{4AEA715E-B05F-4A6A-940D-ECFE7FA82F98}" dt="2022-07-05T14:37:42.546" v="10359"/>
          <ac:spMkLst>
            <pc:docMk/>
            <pc:sldMk cId="2290180162" sldId="270"/>
            <ac:spMk id="97" creationId="{45D75A16-3A92-4E1A-D1DE-61E397445378}"/>
          </ac:spMkLst>
        </pc:spChg>
        <pc:spChg chg="add del">
          <ac:chgData name="Iunsiya Hussain" userId="3973beef61019d3d" providerId="LiveId" clId="{4AEA715E-B05F-4A6A-940D-ECFE7FA82F98}" dt="2022-07-05T14:37:42.546" v="10359"/>
          <ac:spMkLst>
            <pc:docMk/>
            <pc:sldMk cId="2290180162" sldId="270"/>
            <ac:spMk id="99" creationId="{79C1C03C-9404-8478-BFD0-8D8EB7BBDBEF}"/>
          </ac:spMkLst>
        </pc:spChg>
        <pc:spChg chg="add del">
          <ac:chgData name="Iunsiya Hussain" userId="3973beef61019d3d" providerId="LiveId" clId="{4AEA715E-B05F-4A6A-940D-ECFE7FA82F98}" dt="2022-07-05T14:37:42.546" v="10359"/>
          <ac:spMkLst>
            <pc:docMk/>
            <pc:sldMk cId="2290180162" sldId="270"/>
            <ac:spMk id="101" creationId="{4913562B-716A-FD9E-F6C7-75555CD91396}"/>
          </ac:spMkLst>
        </pc:spChg>
        <pc:spChg chg="add del">
          <ac:chgData name="Iunsiya Hussain" userId="3973beef61019d3d" providerId="LiveId" clId="{4AEA715E-B05F-4A6A-940D-ECFE7FA82F98}" dt="2022-07-05T14:37:42.546" v="10359"/>
          <ac:spMkLst>
            <pc:docMk/>
            <pc:sldMk cId="2290180162" sldId="270"/>
            <ac:spMk id="103" creationId="{4D5EC215-6366-AFD6-9F63-BA7A93523A35}"/>
          </ac:spMkLst>
        </pc:spChg>
        <pc:spChg chg="add del">
          <ac:chgData name="Iunsiya Hussain" userId="3973beef61019d3d" providerId="LiveId" clId="{4AEA715E-B05F-4A6A-940D-ECFE7FA82F98}" dt="2022-07-05T14:37:42.546" v="10359"/>
          <ac:spMkLst>
            <pc:docMk/>
            <pc:sldMk cId="2290180162" sldId="270"/>
            <ac:spMk id="105" creationId="{EDEA3DCF-B716-E4D1-05E0-A249B7505F8E}"/>
          </ac:spMkLst>
        </pc:spChg>
        <pc:spChg chg="add del">
          <ac:chgData name="Iunsiya Hussain" userId="3973beef61019d3d" providerId="LiveId" clId="{4AEA715E-B05F-4A6A-940D-ECFE7FA82F98}" dt="2022-07-05T14:37:42.546" v="10359"/>
          <ac:spMkLst>
            <pc:docMk/>
            <pc:sldMk cId="2290180162" sldId="270"/>
            <ac:spMk id="106" creationId="{75C0C1C3-C729-2B89-11F7-AADFE7C7797B}"/>
          </ac:spMkLst>
        </pc:spChg>
        <pc:spChg chg="add del">
          <ac:chgData name="Iunsiya Hussain" userId="3973beef61019d3d" providerId="LiveId" clId="{4AEA715E-B05F-4A6A-940D-ECFE7FA82F98}" dt="2022-07-05T14:37:42.546" v="10359"/>
          <ac:spMkLst>
            <pc:docMk/>
            <pc:sldMk cId="2290180162" sldId="270"/>
            <ac:spMk id="107" creationId="{9A27ED9A-8882-11EC-67B7-C053D35B247A}"/>
          </ac:spMkLst>
        </pc:spChg>
        <pc:spChg chg="add del">
          <ac:chgData name="Iunsiya Hussain" userId="3973beef61019d3d" providerId="LiveId" clId="{4AEA715E-B05F-4A6A-940D-ECFE7FA82F98}" dt="2022-07-05T14:37:42.546" v="10359"/>
          <ac:spMkLst>
            <pc:docMk/>
            <pc:sldMk cId="2290180162" sldId="270"/>
            <ac:spMk id="108" creationId="{961E4597-FAB0-EC9D-C975-03044186CBD4}"/>
          </ac:spMkLst>
        </pc:spChg>
        <pc:spChg chg="add del">
          <ac:chgData name="Iunsiya Hussain" userId="3973beef61019d3d" providerId="LiveId" clId="{4AEA715E-B05F-4A6A-940D-ECFE7FA82F98}" dt="2022-07-05T14:37:42.546" v="10359"/>
          <ac:spMkLst>
            <pc:docMk/>
            <pc:sldMk cId="2290180162" sldId="270"/>
            <ac:spMk id="113" creationId="{4AB5EB59-2E18-BB2B-1534-57EB49AC6666}"/>
          </ac:spMkLst>
        </pc:spChg>
        <pc:spChg chg="add del">
          <ac:chgData name="Iunsiya Hussain" userId="3973beef61019d3d" providerId="LiveId" clId="{4AEA715E-B05F-4A6A-940D-ECFE7FA82F98}" dt="2022-07-05T14:37:42.546" v="10359"/>
          <ac:spMkLst>
            <pc:docMk/>
            <pc:sldMk cId="2290180162" sldId="270"/>
            <ac:spMk id="115" creationId="{D72D8202-1CAF-C8FD-7139-762135333858}"/>
          </ac:spMkLst>
        </pc:spChg>
        <pc:spChg chg="add del">
          <ac:chgData name="Iunsiya Hussain" userId="3973beef61019d3d" providerId="LiveId" clId="{4AEA715E-B05F-4A6A-940D-ECFE7FA82F98}" dt="2022-07-05T14:37:42.546" v="10359"/>
          <ac:spMkLst>
            <pc:docMk/>
            <pc:sldMk cId="2290180162" sldId="270"/>
            <ac:spMk id="117" creationId="{7CF539E8-E332-69F8-7EA8-5A263F0B258A}"/>
          </ac:spMkLst>
        </pc:spChg>
        <pc:spChg chg="add del">
          <ac:chgData name="Iunsiya Hussain" userId="3973beef61019d3d" providerId="LiveId" clId="{4AEA715E-B05F-4A6A-940D-ECFE7FA82F98}" dt="2022-07-05T14:37:42.546" v="10359"/>
          <ac:spMkLst>
            <pc:docMk/>
            <pc:sldMk cId="2290180162" sldId="270"/>
            <ac:spMk id="118" creationId="{8CEA6826-5BD3-5B39-6D93-6F3F959DAD45}"/>
          </ac:spMkLst>
        </pc:spChg>
        <pc:spChg chg="add del">
          <ac:chgData name="Iunsiya Hussain" userId="3973beef61019d3d" providerId="LiveId" clId="{4AEA715E-B05F-4A6A-940D-ECFE7FA82F98}" dt="2022-07-05T14:37:42.546" v="10359"/>
          <ac:spMkLst>
            <pc:docMk/>
            <pc:sldMk cId="2290180162" sldId="270"/>
            <ac:spMk id="119" creationId="{35D8FFD2-3EA7-69E7-2C3B-3357DC7B3816}"/>
          </ac:spMkLst>
        </pc:spChg>
        <pc:spChg chg="add del">
          <ac:chgData name="Iunsiya Hussain" userId="3973beef61019d3d" providerId="LiveId" clId="{4AEA715E-B05F-4A6A-940D-ECFE7FA82F98}" dt="2022-07-05T14:37:42.546" v="10359"/>
          <ac:spMkLst>
            <pc:docMk/>
            <pc:sldMk cId="2290180162" sldId="270"/>
            <ac:spMk id="120" creationId="{A6979A37-C9E0-FF03-F85A-6A8247D9BCC9}"/>
          </ac:spMkLst>
        </pc:spChg>
        <pc:spChg chg="add">
          <ac:chgData name="Iunsiya Hussain" userId="3973beef61019d3d" providerId="LiveId" clId="{4AEA715E-B05F-4A6A-940D-ECFE7FA82F98}" dt="2022-07-05T14:38:12.020" v="10360" actId="26606"/>
          <ac:spMkLst>
            <pc:docMk/>
            <pc:sldMk cId="2290180162" sldId="270"/>
            <ac:spMk id="121" creationId="{5F7FCCA6-00E2-4F74-A105-0D769872F243}"/>
          </ac:spMkLst>
        </pc:spChg>
        <pc:spChg chg="add">
          <ac:chgData name="Iunsiya Hussain" userId="3973beef61019d3d" providerId="LiveId" clId="{4AEA715E-B05F-4A6A-940D-ECFE7FA82F98}" dt="2022-07-05T14:38:12.020" v="10360" actId="26606"/>
          <ac:spMkLst>
            <pc:docMk/>
            <pc:sldMk cId="2290180162" sldId="270"/>
            <ac:spMk id="122" creationId="{5E1ED12F-9F06-4B37-87B7-F98F52937F86}"/>
          </ac:spMkLst>
        </pc:spChg>
        <pc:spChg chg="add del">
          <ac:chgData name="Iunsiya Hussain" userId="3973beef61019d3d" providerId="LiveId" clId="{4AEA715E-B05F-4A6A-940D-ECFE7FA82F98}" dt="2022-07-05T14:41:18.542" v="10362"/>
          <ac:spMkLst>
            <pc:docMk/>
            <pc:sldMk cId="2290180162" sldId="270"/>
            <ac:spMk id="124" creationId="{7F69978F-BFB6-D4A1-DB57-10D92E4F7173}"/>
          </ac:spMkLst>
        </pc:spChg>
        <pc:spChg chg="add del">
          <ac:chgData name="Iunsiya Hussain" userId="3973beef61019d3d" providerId="LiveId" clId="{4AEA715E-B05F-4A6A-940D-ECFE7FA82F98}" dt="2022-07-05T14:41:18.542" v="10362"/>
          <ac:spMkLst>
            <pc:docMk/>
            <pc:sldMk cId="2290180162" sldId="270"/>
            <ac:spMk id="126" creationId="{9F64F77E-D350-B3CC-661C-102F88945FEC}"/>
          </ac:spMkLst>
        </pc:spChg>
        <pc:spChg chg="add del">
          <ac:chgData name="Iunsiya Hussain" userId="3973beef61019d3d" providerId="LiveId" clId="{4AEA715E-B05F-4A6A-940D-ECFE7FA82F98}" dt="2022-07-05T14:41:18.542" v="10362"/>
          <ac:spMkLst>
            <pc:docMk/>
            <pc:sldMk cId="2290180162" sldId="270"/>
            <ac:spMk id="128" creationId="{64403F56-B49E-20E5-453F-EB1A7AC7A0B4}"/>
          </ac:spMkLst>
        </pc:spChg>
        <pc:spChg chg="add del">
          <ac:chgData name="Iunsiya Hussain" userId="3973beef61019d3d" providerId="LiveId" clId="{4AEA715E-B05F-4A6A-940D-ECFE7FA82F98}" dt="2022-07-05T14:41:18.542" v="10362"/>
          <ac:spMkLst>
            <pc:docMk/>
            <pc:sldMk cId="2290180162" sldId="270"/>
            <ac:spMk id="130" creationId="{2C370569-617E-ABD3-A8C2-879A77C68653}"/>
          </ac:spMkLst>
        </pc:spChg>
        <pc:spChg chg="add del">
          <ac:chgData name="Iunsiya Hussain" userId="3973beef61019d3d" providerId="LiveId" clId="{4AEA715E-B05F-4A6A-940D-ECFE7FA82F98}" dt="2022-07-05T14:41:18.542" v="10362"/>
          <ac:spMkLst>
            <pc:docMk/>
            <pc:sldMk cId="2290180162" sldId="270"/>
            <ac:spMk id="132" creationId="{507E5B62-420D-03A9-95BB-B9071E18EEEB}"/>
          </ac:spMkLst>
        </pc:spChg>
        <pc:spChg chg="add del">
          <ac:chgData name="Iunsiya Hussain" userId="3973beef61019d3d" providerId="LiveId" clId="{4AEA715E-B05F-4A6A-940D-ECFE7FA82F98}" dt="2022-07-05T14:41:18.542" v="10362"/>
          <ac:spMkLst>
            <pc:docMk/>
            <pc:sldMk cId="2290180162" sldId="270"/>
            <ac:spMk id="134" creationId="{3ACD8843-C978-1BA0-F944-DB7BC2A68685}"/>
          </ac:spMkLst>
        </pc:spChg>
        <pc:spChg chg="add del">
          <ac:chgData name="Iunsiya Hussain" userId="3973beef61019d3d" providerId="LiveId" clId="{4AEA715E-B05F-4A6A-940D-ECFE7FA82F98}" dt="2022-07-05T14:41:18.542" v="10362"/>
          <ac:spMkLst>
            <pc:docMk/>
            <pc:sldMk cId="2290180162" sldId="270"/>
            <ac:spMk id="136" creationId="{21375FE6-DF97-1570-766A-D0F23F0C0D47}"/>
          </ac:spMkLst>
        </pc:spChg>
        <pc:spChg chg="add del">
          <ac:chgData name="Iunsiya Hussain" userId="3973beef61019d3d" providerId="LiveId" clId="{4AEA715E-B05F-4A6A-940D-ECFE7FA82F98}" dt="2022-07-05T14:41:18.542" v="10362"/>
          <ac:spMkLst>
            <pc:docMk/>
            <pc:sldMk cId="2290180162" sldId="270"/>
            <ac:spMk id="138" creationId="{E24FEFF9-3339-BD37-B345-07245A17564B}"/>
          </ac:spMkLst>
        </pc:spChg>
        <pc:spChg chg="add del">
          <ac:chgData name="Iunsiya Hussain" userId="3973beef61019d3d" providerId="LiveId" clId="{4AEA715E-B05F-4A6A-940D-ECFE7FA82F98}" dt="2022-07-05T14:41:18.542" v="10362"/>
          <ac:spMkLst>
            <pc:docMk/>
            <pc:sldMk cId="2290180162" sldId="270"/>
            <ac:spMk id="140" creationId="{D5E9C4C0-83ED-EA41-98EF-16ADE7CD8F32}"/>
          </ac:spMkLst>
        </pc:spChg>
        <pc:spChg chg="add del">
          <ac:chgData name="Iunsiya Hussain" userId="3973beef61019d3d" providerId="LiveId" clId="{4AEA715E-B05F-4A6A-940D-ECFE7FA82F98}" dt="2022-07-05T14:41:18.542" v="10362"/>
          <ac:spMkLst>
            <pc:docMk/>
            <pc:sldMk cId="2290180162" sldId="270"/>
            <ac:spMk id="142" creationId="{2A02E771-4323-11CF-57D4-9F6B4DAA73A8}"/>
          </ac:spMkLst>
        </pc:spChg>
        <pc:spChg chg="add del">
          <ac:chgData name="Iunsiya Hussain" userId="3973beef61019d3d" providerId="LiveId" clId="{4AEA715E-B05F-4A6A-940D-ECFE7FA82F98}" dt="2022-07-05T14:41:18.542" v="10362"/>
          <ac:spMkLst>
            <pc:docMk/>
            <pc:sldMk cId="2290180162" sldId="270"/>
            <ac:spMk id="144" creationId="{77A61E2F-0C46-62F3-63C3-79D7F0124CDE}"/>
          </ac:spMkLst>
        </pc:spChg>
        <pc:spChg chg="add del">
          <ac:chgData name="Iunsiya Hussain" userId="3973beef61019d3d" providerId="LiveId" clId="{4AEA715E-B05F-4A6A-940D-ECFE7FA82F98}" dt="2022-07-05T14:41:18.542" v="10362"/>
          <ac:spMkLst>
            <pc:docMk/>
            <pc:sldMk cId="2290180162" sldId="270"/>
            <ac:spMk id="145" creationId="{AF97A03E-4467-6646-A45E-F5359A594C44}"/>
          </ac:spMkLst>
        </pc:spChg>
        <pc:spChg chg="add del">
          <ac:chgData name="Iunsiya Hussain" userId="3973beef61019d3d" providerId="LiveId" clId="{4AEA715E-B05F-4A6A-940D-ECFE7FA82F98}" dt="2022-07-05T14:41:18.542" v="10362"/>
          <ac:spMkLst>
            <pc:docMk/>
            <pc:sldMk cId="2290180162" sldId="270"/>
            <ac:spMk id="146" creationId="{D39F5186-A45E-2A69-C96B-4A45A6CC9838}"/>
          </ac:spMkLst>
        </pc:spChg>
        <pc:spChg chg="add del">
          <ac:chgData name="Iunsiya Hussain" userId="3973beef61019d3d" providerId="LiveId" clId="{4AEA715E-B05F-4A6A-940D-ECFE7FA82F98}" dt="2022-07-05T14:41:18.542" v="10362"/>
          <ac:spMkLst>
            <pc:docMk/>
            <pc:sldMk cId="2290180162" sldId="270"/>
            <ac:spMk id="147" creationId="{FDBAD25D-C715-EDD6-1DCD-FF440D4AAE72}"/>
          </ac:spMkLst>
        </pc:spChg>
        <pc:spChg chg="add del">
          <ac:chgData name="Iunsiya Hussain" userId="3973beef61019d3d" providerId="LiveId" clId="{4AEA715E-B05F-4A6A-940D-ECFE7FA82F98}" dt="2022-07-05T14:41:18.542" v="10362"/>
          <ac:spMkLst>
            <pc:docMk/>
            <pc:sldMk cId="2290180162" sldId="270"/>
            <ac:spMk id="152" creationId="{29FB2665-6B13-4AD8-1B6F-25DC532A0D99}"/>
          </ac:spMkLst>
        </pc:spChg>
        <pc:spChg chg="add del">
          <ac:chgData name="Iunsiya Hussain" userId="3973beef61019d3d" providerId="LiveId" clId="{4AEA715E-B05F-4A6A-940D-ECFE7FA82F98}" dt="2022-07-05T14:41:18.542" v="10362"/>
          <ac:spMkLst>
            <pc:docMk/>
            <pc:sldMk cId="2290180162" sldId="270"/>
            <ac:spMk id="154" creationId="{C2B83C01-56D9-434A-0BDE-57D1C793F0D2}"/>
          </ac:spMkLst>
        </pc:spChg>
        <pc:spChg chg="add del">
          <ac:chgData name="Iunsiya Hussain" userId="3973beef61019d3d" providerId="LiveId" clId="{4AEA715E-B05F-4A6A-940D-ECFE7FA82F98}" dt="2022-07-05T14:41:18.542" v="10362"/>
          <ac:spMkLst>
            <pc:docMk/>
            <pc:sldMk cId="2290180162" sldId="270"/>
            <ac:spMk id="156" creationId="{EFBFB920-48B2-1C73-14ED-B0C81BA33637}"/>
          </ac:spMkLst>
        </pc:spChg>
        <pc:spChg chg="add del">
          <ac:chgData name="Iunsiya Hussain" userId="3973beef61019d3d" providerId="LiveId" clId="{4AEA715E-B05F-4A6A-940D-ECFE7FA82F98}" dt="2022-07-05T14:41:18.542" v="10362"/>
          <ac:spMkLst>
            <pc:docMk/>
            <pc:sldMk cId="2290180162" sldId="270"/>
            <ac:spMk id="157" creationId="{25687316-72DC-9E22-B678-CA756D07971D}"/>
          </ac:spMkLst>
        </pc:spChg>
        <pc:spChg chg="add del">
          <ac:chgData name="Iunsiya Hussain" userId="3973beef61019d3d" providerId="LiveId" clId="{4AEA715E-B05F-4A6A-940D-ECFE7FA82F98}" dt="2022-07-05T14:41:18.542" v="10362"/>
          <ac:spMkLst>
            <pc:docMk/>
            <pc:sldMk cId="2290180162" sldId="270"/>
            <ac:spMk id="158" creationId="{4D034042-11F3-121B-40E1-E060B38BE6CC}"/>
          </ac:spMkLst>
        </pc:spChg>
        <pc:spChg chg="add del">
          <ac:chgData name="Iunsiya Hussain" userId="3973beef61019d3d" providerId="LiveId" clId="{4AEA715E-B05F-4A6A-940D-ECFE7FA82F98}" dt="2022-07-05T14:41:18.542" v="10362"/>
          <ac:spMkLst>
            <pc:docMk/>
            <pc:sldMk cId="2290180162" sldId="270"/>
            <ac:spMk id="159" creationId="{94C9D975-08B3-DE48-7E8A-2F9126F522C3}"/>
          </ac:spMkLst>
        </pc:spChg>
        <pc:picChg chg="add del mod">
          <ac:chgData name="Iunsiya Hussain" userId="3973beef61019d3d" providerId="LiveId" clId="{4AEA715E-B05F-4A6A-940D-ECFE7FA82F98}" dt="2022-07-05T13:49:00.302" v="10117" actId="478"/>
          <ac:picMkLst>
            <pc:docMk/>
            <pc:sldMk cId="2290180162" sldId="270"/>
            <ac:picMk id="4" creationId="{ED76A25F-06FE-13DC-CA41-CDE1C1D07EAC}"/>
          </ac:picMkLst>
        </pc:picChg>
        <pc:picChg chg="add mod">
          <ac:chgData name="Iunsiya Hussain" userId="3973beef61019d3d" providerId="LiveId" clId="{4AEA715E-B05F-4A6A-940D-ECFE7FA82F98}" dt="2022-07-05T15:51:57.981" v="10663" actId="1076"/>
          <ac:picMkLst>
            <pc:docMk/>
            <pc:sldMk cId="2290180162" sldId="270"/>
            <ac:picMk id="160" creationId="{19779329-5DB9-E494-A4D9-6E755F537BC9}"/>
          </ac:picMkLst>
        </pc:picChg>
        <pc:cxnChg chg="add del">
          <ac:chgData name="Iunsiya Hussain" userId="3973beef61019d3d" providerId="LiveId" clId="{4AEA715E-B05F-4A6A-940D-ECFE7FA82F98}" dt="2022-07-05T14:36:04.065" v="10353"/>
          <ac:cxnSpMkLst>
            <pc:docMk/>
            <pc:sldMk cId="2290180162" sldId="270"/>
            <ac:cxnSpMk id="8" creationId="{5C1CD319-F518-9EEE-8864-398080FA11F0}"/>
          </ac:cxnSpMkLst>
        </pc:cxnChg>
        <pc:cxnChg chg="add del">
          <ac:chgData name="Iunsiya Hussain" userId="3973beef61019d3d" providerId="LiveId" clId="{4AEA715E-B05F-4A6A-940D-ECFE7FA82F98}" dt="2022-07-05T14:36:04.065" v="10353"/>
          <ac:cxnSpMkLst>
            <pc:docMk/>
            <pc:sldMk cId="2290180162" sldId="270"/>
            <ac:cxnSpMk id="10" creationId="{710A696D-3C22-5A15-6270-3BE166BA26DF}"/>
          </ac:cxnSpMkLst>
        </pc:cxnChg>
        <pc:cxnChg chg="add del">
          <ac:chgData name="Iunsiya Hussain" userId="3973beef61019d3d" providerId="LiveId" clId="{4AEA715E-B05F-4A6A-940D-ECFE7FA82F98}" dt="2022-07-05T14:36:04.065" v="10353"/>
          <ac:cxnSpMkLst>
            <pc:docMk/>
            <pc:sldMk cId="2290180162" sldId="270"/>
            <ac:cxnSpMk id="12" creationId="{9A2C4515-0501-FE2B-B5A0-403AF976E0CB}"/>
          </ac:cxnSpMkLst>
        </pc:cxnChg>
        <pc:cxnChg chg="add del">
          <ac:chgData name="Iunsiya Hussain" userId="3973beef61019d3d" providerId="LiveId" clId="{4AEA715E-B05F-4A6A-940D-ECFE7FA82F98}" dt="2022-07-05T14:36:04.065" v="10353"/>
          <ac:cxnSpMkLst>
            <pc:docMk/>
            <pc:sldMk cId="2290180162" sldId="270"/>
            <ac:cxnSpMk id="14" creationId="{1F636EF7-5B8F-3E64-ACF0-C0C3881F8FFD}"/>
          </ac:cxnSpMkLst>
        </pc:cxnChg>
        <pc:cxnChg chg="add del">
          <ac:chgData name="Iunsiya Hussain" userId="3973beef61019d3d" providerId="LiveId" clId="{4AEA715E-B05F-4A6A-940D-ECFE7FA82F98}" dt="2022-07-05T14:36:04.065" v="10353"/>
          <ac:cxnSpMkLst>
            <pc:docMk/>
            <pc:sldMk cId="2290180162" sldId="270"/>
            <ac:cxnSpMk id="16" creationId="{B241E9AB-258E-497C-477A-E031DA6C26DB}"/>
          </ac:cxnSpMkLst>
        </pc:cxnChg>
        <pc:cxnChg chg="add del">
          <ac:chgData name="Iunsiya Hussain" userId="3973beef61019d3d" providerId="LiveId" clId="{4AEA715E-B05F-4A6A-940D-ECFE7FA82F98}" dt="2022-07-05T14:36:04.065" v="10353"/>
          <ac:cxnSpMkLst>
            <pc:docMk/>
            <pc:sldMk cId="2290180162" sldId="270"/>
            <ac:cxnSpMk id="18" creationId="{246FEC81-97FA-A81D-48F9-77D7447337EB}"/>
          </ac:cxnSpMkLst>
        </pc:cxnChg>
        <pc:cxnChg chg="add del">
          <ac:chgData name="Iunsiya Hussain" userId="3973beef61019d3d" providerId="LiveId" clId="{4AEA715E-B05F-4A6A-940D-ECFE7FA82F98}" dt="2022-07-05T14:36:04.065" v="10353"/>
          <ac:cxnSpMkLst>
            <pc:docMk/>
            <pc:sldMk cId="2290180162" sldId="270"/>
            <ac:cxnSpMk id="20" creationId="{FC574B16-503B-3DF1-812B-4AE506F885D9}"/>
          </ac:cxnSpMkLst>
        </pc:cxnChg>
        <pc:cxnChg chg="add del">
          <ac:chgData name="Iunsiya Hussain" userId="3973beef61019d3d" providerId="LiveId" clId="{4AEA715E-B05F-4A6A-940D-ECFE7FA82F98}" dt="2022-07-05T14:36:04.065" v="10353"/>
          <ac:cxnSpMkLst>
            <pc:docMk/>
            <pc:sldMk cId="2290180162" sldId="270"/>
            <ac:cxnSpMk id="22" creationId="{F44FA689-8545-9CEF-FDDA-145E3A7DC277}"/>
          </ac:cxnSpMkLst>
        </pc:cxnChg>
        <pc:cxnChg chg="add del">
          <ac:chgData name="Iunsiya Hussain" userId="3973beef61019d3d" providerId="LiveId" clId="{4AEA715E-B05F-4A6A-940D-ECFE7FA82F98}" dt="2022-07-05T14:36:04.065" v="10353"/>
          <ac:cxnSpMkLst>
            <pc:docMk/>
            <pc:sldMk cId="2290180162" sldId="270"/>
            <ac:cxnSpMk id="24" creationId="{0BEE6148-F487-3416-9956-819864600A36}"/>
          </ac:cxnSpMkLst>
        </pc:cxnChg>
        <pc:cxnChg chg="add del">
          <ac:chgData name="Iunsiya Hussain" userId="3973beef61019d3d" providerId="LiveId" clId="{4AEA715E-B05F-4A6A-940D-ECFE7FA82F98}" dt="2022-07-05T14:36:04.065" v="10353"/>
          <ac:cxnSpMkLst>
            <pc:docMk/>
            <pc:sldMk cId="2290180162" sldId="270"/>
            <ac:cxnSpMk id="26" creationId="{73A295F6-4157-437D-A631-1DB6209A0EBD}"/>
          </ac:cxnSpMkLst>
        </pc:cxnChg>
        <pc:cxnChg chg="add del">
          <ac:chgData name="Iunsiya Hussain" userId="3973beef61019d3d" providerId="LiveId" clId="{4AEA715E-B05F-4A6A-940D-ECFE7FA82F98}" dt="2022-07-05T14:36:04.065" v="10353"/>
          <ac:cxnSpMkLst>
            <pc:docMk/>
            <pc:sldMk cId="2290180162" sldId="270"/>
            <ac:cxnSpMk id="28" creationId="{E996474D-1E3E-E4C2-B007-330A9E0D8E98}"/>
          </ac:cxnSpMkLst>
        </pc:cxnChg>
        <pc:cxnChg chg="add del">
          <ac:chgData name="Iunsiya Hussain" userId="3973beef61019d3d" providerId="LiveId" clId="{4AEA715E-B05F-4A6A-940D-ECFE7FA82F98}" dt="2022-07-05T14:36:04.065" v="10353"/>
          <ac:cxnSpMkLst>
            <pc:docMk/>
            <pc:sldMk cId="2290180162" sldId="270"/>
            <ac:cxnSpMk id="33" creationId="{E9932851-0159-FE79-8534-32B1750B607F}"/>
          </ac:cxnSpMkLst>
        </pc:cxnChg>
        <pc:cxnChg chg="add del">
          <ac:chgData name="Iunsiya Hussain" userId="3973beef61019d3d" providerId="LiveId" clId="{4AEA715E-B05F-4A6A-940D-ECFE7FA82F98}" dt="2022-07-05T14:36:04.065" v="10353"/>
          <ac:cxnSpMkLst>
            <pc:docMk/>
            <pc:sldMk cId="2290180162" sldId="270"/>
            <ac:cxnSpMk id="34" creationId="{3F4D6E6F-2A91-F2FC-177A-D76D321B7647}"/>
          </ac:cxnSpMkLst>
        </pc:cxnChg>
        <pc:cxnChg chg="add del">
          <ac:chgData name="Iunsiya Hussain" userId="3973beef61019d3d" providerId="LiveId" clId="{4AEA715E-B05F-4A6A-940D-ECFE7FA82F98}" dt="2022-07-05T14:36:04.065" v="10353"/>
          <ac:cxnSpMkLst>
            <pc:docMk/>
            <pc:sldMk cId="2290180162" sldId="270"/>
            <ac:cxnSpMk id="35" creationId="{37F728BD-0287-EBA1-750D-2016710F5F48}"/>
          </ac:cxnSpMkLst>
        </pc:cxnChg>
        <pc:cxnChg chg="add del">
          <ac:chgData name="Iunsiya Hussain" userId="3973beef61019d3d" providerId="LiveId" clId="{4AEA715E-B05F-4A6A-940D-ECFE7FA82F98}" dt="2022-07-05T14:36:04.065" v="10353"/>
          <ac:cxnSpMkLst>
            <pc:docMk/>
            <pc:sldMk cId="2290180162" sldId="270"/>
            <ac:cxnSpMk id="36" creationId="{1781515E-D757-C2B7-8B1D-310CA680AF86}"/>
          </ac:cxnSpMkLst>
        </pc:cxnChg>
        <pc:cxnChg chg="add del">
          <ac:chgData name="Iunsiya Hussain" userId="3973beef61019d3d" providerId="LiveId" clId="{4AEA715E-B05F-4A6A-940D-ECFE7FA82F98}" dt="2022-07-05T14:36:04.065" v="10353"/>
          <ac:cxnSpMkLst>
            <pc:docMk/>
            <pc:sldMk cId="2290180162" sldId="270"/>
            <ac:cxnSpMk id="38" creationId="{D752AED6-E5F0-DC3F-9E86-2328B6B8AFB2}"/>
          </ac:cxnSpMkLst>
        </pc:cxnChg>
        <pc:cxnChg chg="add del">
          <ac:chgData name="Iunsiya Hussain" userId="3973beef61019d3d" providerId="LiveId" clId="{4AEA715E-B05F-4A6A-940D-ECFE7FA82F98}" dt="2022-07-05T14:36:04.065" v="10353"/>
          <ac:cxnSpMkLst>
            <pc:docMk/>
            <pc:sldMk cId="2290180162" sldId="270"/>
            <ac:cxnSpMk id="40" creationId="{15575399-1494-DC35-6797-7FBCE27E21DD}"/>
          </ac:cxnSpMkLst>
        </pc:cxnChg>
        <pc:cxnChg chg="add del">
          <ac:chgData name="Iunsiya Hussain" userId="3973beef61019d3d" providerId="LiveId" clId="{4AEA715E-B05F-4A6A-940D-ECFE7FA82F98}" dt="2022-07-05T14:36:37.686" v="10355"/>
          <ac:cxnSpMkLst>
            <pc:docMk/>
            <pc:sldMk cId="2290180162" sldId="270"/>
            <ac:cxnSpMk id="47" creationId="{C1A23F94-4240-440C-1E89-A7B68D03D9CF}"/>
          </ac:cxnSpMkLst>
        </pc:cxnChg>
        <pc:cxnChg chg="add del">
          <ac:chgData name="Iunsiya Hussain" userId="3973beef61019d3d" providerId="LiveId" clId="{4AEA715E-B05F-4A6A-940D-ECFE7FA82F98}" dt="2022-07-05T14:36:37.686" v="10355"/>
          <ac:cxnSpMkLst>
            <pc:docMk/>
            <pc:sldMk cId="2290180162" sldId="270"/>
            <ac:cxnSpMk id="49" creationId="{DE97DF47-F04B-9B15-EB4F-5367CE133FEA}"/>
          </ac:cxnSpMkLst>
        </pc:cxnChg>
        <pc:cxnChg chg="add del">
          <ac:chgData name="Iunsiya Hussain" userId="3973beef61019d3d" providerId="LiveId" clId="{4AEA715E-B05F-4A6A-940D-ECFE7FA82F98}" dt="2022-07-05T14:36:37.686" v="10355"/>
          <ac:cxnSpMkLst>
            <pc:docMk/>
            <pc:sldMk cId="2290180162" sldId="270"/>
            <ac:cxnSpMk id="51" creationId="{37D37207-635C-1ED3-37BB-58C4E8E9A5A1}"/>
          </ac:cxnSpMkLst>
        </pc:cxnChg>
        <pc:cxnChg chg="add del">
          <ac:chgData name="Iunsiya Hussain" userId="3973beef61019d3d" providerId="LiveId" clId="{4AEA715E-B05F-4A6A-940D-ECFE7FA82F98}" dt="2022-07-05T14:36:37.686" v="10355"/>
          <ac:cxnSpMkLst>
            <pc:docMk/>
            <pc:sldMk cId="2290180162" sldId="270"/>
            <ac:cxnSpMk id="53" creationId="{E6C6357E-7B1F-14C3-0F02-DDFB9E3F97C6}"/>
          </ac:cxnSpMkLst>
        </pc:cxnChg>
        <pc:cxnChg chg="add del">
          <ac:chgData name="Iunsiya Hussain" userId="3973beef61019d3d" providerId="LiveId" clId="{4AEA715E-B05F-4A6A-940D-ECFE7FA82F98}" dt="2022-07-05T14:36:37.686" v="10355"/>
          <ac:cxnSpMkLst>
            <pc:docMk/>
            <pc:sldMk cId="2290180162" sldId="270"/>
            <ac:cxnSpMk id="55" creationId="{A226741F-E6D9-26EE-E717-C97D187AA095}"/>
          </ac:cxnSpMkLst>
        </pc:cxnChg>
        <pc:cxnChg chg="add del">
          <ac:chgData name="Iunsiya Hussain" userId="3973beef61019d3d" providerId="LiveId" clId="{4AEA715E-B05F-4A6A-940D-ECFE7FA82F98}" dt="2022-07-05T14:36:37.686" v="10355"/>
          <ac:cxnSpMkLst>
            <pc:docMk/>
            <pc:sldMk cId="2290180162" sldId="270"/>
            <ac:cxnSpMk id="57" creationId="{EC69844A-C28A-6844-FC3F-F5F7B7F4274B}"/>
          </ac:cxnSpMkLst>
        </pc:cxnChg>
        <pc:cxnChg chg="add del">
          <ac:chgData name="Iunsiya Hussain" userId="3973beef61019d3d" providerId="LiveId" clId="{4AEA715E-B05F-4A6A-940D-ECFE7FA82F98}" dt="2022-07-05T14:36:37.686" v="10355"/>
          <ac:cxnSpMkLst>
            <pc:docMk/>
            <pc:sldMk cId="2290180162" sldId="270"/>
            <ac:cxnSpMk id="59" creationId="{3F1F2419-705D-6493-2536-856CE9DCB058}"/>
          </ac:cxnSpMkLst>
        </pc:cxnChg>
        <pc:cxnChg chg="add del">
          <ac:chgData name="Iunsiya Hussain" userId="3973beef61019d3d" providerId="LiveId" clId="{4AEA715E-B05F-4A6A-940D-ECFE7FA82F98}" dt="2022-07-05T14:36:37.686" v="10355"/>
          <ac:cxnSpMkLst>
            <pc:docMk/>
            <pc:sldMk cId="2290180162" sldId="270"/>
            <ac:cxnSpMk id="61" creationId="{4734AB79-C2F6-0BF3-0439-CF1B0F6CA0FD}"/>
          </ac:cxnSpMkLst>
        </pc:cxnChg>
        <pc:cxnChg chg="add del">
          <ac:chgData name="Iunsiya Hussain" userId="3973beef61019d3d" providerId="LiveId" clId="{4AEA715E-B05F-4A6A-940D-ECFE7FA82F98}" dt="2022-07-05T14:36:37.686" v="10355"/>
          <ac:cxnSpMkLst>
            <pc:docMk/>
            <pc:sldMk cId="2290180162" sldId="270"/>
            <ac:cxnSpMk id="63" creationId="{4D9D3066-D71E-8D00-31B6-2FAAC5077DF8}"/>
          </ac:cxnSpMkLst>
        </pc:cxnChg>
        <pc:cxnChg chg="add del">
          <ac:chgData name="Iunsiya Hussain" userId="3973beef61019d3d" providerId="LiveId" clId="{4AEA715E-B05F-4A6A-940D-ECFE7FA82F98}" dt="2022-07-05T14:36:37.686" v="10355"/>
          <ac:cxnSpMkLst>
            <pc:docMk/>
            <pc:sldMk cId="2290180162" sldId="270"/>
            <ac:cxnSpMk id="65" creationId="{24F884DB-9B49-1963-0CBB-7E79688E8CFF}"/>
          </ac:cxnSpMkLst>
        </pc:cxnChg>
        <pc:cxnChg chg="add del">
          <ac:chgData name="Iunsiya Hussain" userId="3973beef61019d3d" providerId="LiveId" clId="{4AEA715E-B05F-4A6A-940D-ECFE7FA82F98}" dt="2022-07-05T14:36:37.686" v="10355"/>
          <ac:cxnSpMkLst>
            <pc:docMk/>
            <pc:sldMk cId="2290180162" sldId="270"/>
            <ac:cxnSpMk id="67" creationId="{CB30805C-2C5A-573E-9287-B10391868A08}"/>
          </ac:cxnSpMkLst>
        </pc:cxnChg>
        <pc:cxnChg chg="add del">
          <ac:chgData name="Iunsiya Hussain" userId="3973beef61019d3d" providerId="LiveId" clId="{4AEA715E-B05F-4A6A-940D-ECFE7FA82F98}" dt="2022-07-05T14:36:37.686" v="10355"/>
          <ac:cxnSpMkLst>
            <pc:docMk/>
            <pc:sldMk cId="2290180162" sldId="270"/>
            <ac:cxnSpMk id="72" creationId="{DF8488CD-A88F-3A56-58A1-A09A8562F61D}"/>
          </ac:cxnSpMkLst>
        </pc:cxnChg>
        <pc:cxnChg chg="add del">
          <ac:chgData name="Iunsiya Hussain" userId="3973beef61019d3d" providerId="LiveId" clId="{4AEA715E-B05F-4A6A-940D-ECFE7FA82F98}" dt="2022-07-05T14:36:37.686" v="10355"/>
          <ac:cxnSpMkLst>
            <pc:docMk/>
            <pc:sldMk cId="2290180162" sldId="270"/>
            <ac:cxnSpMk id="73" creationId="{5CA8233E-BA18-821B-7AD9-D2BC941B45C2}"/>
          </ac:cxnSpMkLst>
        </pc:cxnChg>
        <pc:cxnChg chg="add del">
          <ac:chgData name="Iunsiya Hussain" userId="3973beef61019d3d" providerId="LiveId" clId="{4AEA715E-B05F-4A6A-940D-ECFE7FA82F98}" dt="2022-07-05T14:36:37.686" v="10355"/>
          <ac:cxnSpMkLst>
            <pc:docMk/>
            <pc:sldMk cId="2290180162" sldId="270"/>
            <ac:cxnSpMk id="74" creationId="{8CA9F40B-80E2-63CC-4A80-A9045269E2B0}"/>
          </ac:cxnSpMkLst>
        </pc:cxnChg>
        <pc:cxnChg chg="add del">
          <ac:chgData name="Iunsiya Hussain" userId="3973beef61019d3d" providerId="LiveId" clId="{4AEA715E-B05F-4A6A-940D-ECFE7FA82F98}" dt="2022-07-05T14:36:37.686" v="10355"/>
          <ac:cxnSpMkLst>
            <pc:docMk/>
            <pc:sldMk cId="2290180162" sldId="270"/>
            <ac:cxnSpMk id="75" creationId="{F31B74DA-F358-0ED8-8FF5-B9027A0E8F4C}"/>
          </ac:cxnSpMkLst>
        </pc:cxnChg>
        <pc:cxnChg chg="add del">
          <ac:chgData name="Iunsiya Hussain" userId="3973beef61019d3d" providerId="LiveId" clId="{4AEA715E-B05F-4A6A-940D-ECFE7FA82F98}" dt="2022-07-05T14:36:37.686" v="10355"/>
          <ac:cxnSpMkLst>
            <pc:docMk/>
            <pc:sldMk cId="2290180162" sldId="270"/>
            <ac:cxnSpMk id="77" creationId="{95D9924F-2E07-C5F8-F021-457606F1E883}"/>
          </ac:cxnSpMkLst>
        </pc:cxnChg>
        <pc:cxnChg chg="add del">
          <ac:chgData name="Iunsiya Hussain" userId="3973beef61019d3d" providerId="LiveId" clId="{4AEA715E-B05F-4A6A-940D-ECFE7FA82F98}" dt="2022-07-05T14:36:37.686" v="10355"/>
          <ac:cxnSpMkLst>
            <pc:docMk/>
            <pc:sldMk cId="2290180162" sldId="270"/>
            <ac:cxnSpMk id="79" creationId="{58D0385A-98B2-01D2-32DF-817DE140D9E4}"/>
          </ac:cxnSpMkLst>
        </pc:cxnChg>
        <pc:cxnChg chg="add del">
          <ac:chgData name="Iunsiya Hussain" userId="3973beef61019d3d" providerId="LiveId" clId="{4AEA715E-B05F-4A6A-940D-ECFE7FA82F98}" dt="2022-07-05T14:37:42.546" v="10359"/>
          <ac:cxnSpMkLst>
            <pc:docMk/>
            <pc:sldMk cId="2290180162" sldId="270"/>
            <ac:cxnSpMk id="84" creationId="{9795F78E-257A-A11C-3DD8-7A287F55C96C}"/>
          </ac:cxnSpMkLst>
        </pc:cxnChg>
        <pc:cxnChg chg="add del">
          <ac:chgData name="Iunsiya Hussain" userId="3973beef61019d3d" providerId="LiveId" clId="{4AEA715E-B05F-4A6A-940D-ECFE7FA82F98}" dt="2022-07-05T14:37:42.546" v="10359"/>
          <ac:cxnSpMkLst>
            <pc:docMk/>
            <pc:sldMk cId="2290180162" sldId="270"/>
            <ac:cxnSpMk id="86" creationId="{C613C34C-F0AD-E316-ADC7-D4E084634EA6}"/>
          </ac:cxnSpMkLst>
        </pc:cxnChg>
        <pc:cxnChg chg="add del">
          <ac:chgData name="Iunsiya Hussain" userId="3973beef61019d3d" providerId="LiveId" clId="{4AEA715E-B05F-4A6A-940D-ECFE7FA82F98}" dt="2022-07-05T14:37:42.546" v="10359"/>
          <ac:cxnSpMkLst>
            <pc:docMk/>
            <pc:sldMk cId="2290180162" sldId="270"/>
            <ac:cxnSpMk id="88" creationId="{06309E74-414F-C814-0083-A268560650B5}"/>
          </ac:cxnSpMkLst>
        </pc:cxnChg>
        <pc:cxnChg chg="add del">
          <ac:chgData name="Iunsiya Hussain" userId="3973beef61019d3d" providerId="LiveId" clId="{4AEA715E-B05F-4A6A-940D-ECFE7FA82F98}" dt="2022-07-05T14:37:42.546" v="10359"/>
          <ac:cxnSpMkLst>
            <pc:docMk/>
            <pc:sldMk cId="2290180162" sldId="270"/>
            <ac:cxnSpMk id="90" creationId="{260B7ACE-91BD-F617-2B25-C19007D93004}"/>
          </ac:cxnSpMkLst>
        </pc:cxnChg>
        <pc:cxnChg chg="add del">
          <ac:chgData name="Iunsiya Hussain" userId="3973beef61019d3d" providerId="LiveId" clId="{4AEA715E-B05F-4A6A-940D-ECFE7FA82F98}" dt="2022-07-05T14:37:42.546" v="10359"/>
          <ac:cxnSpMkLst>
            <pc:docMk/>
            <pc:sldMk cId="2290180162" sldId="270"/>
            <ac:cxnSpMk id="92" creationId="{A89C3C28-F41E-6E0A-EE8C-18B15F7BCEB1}"/>
          </ac:cxnSpMkLst>
        </pc:cxnChg>
        <pc:cxnChg chg="add del">
          <ac:chgData name="Iunsiya Hussain" userId="3973beef61019d3d" providerId="LiveId" clId="{4AEA715E-B05F-4A6A-940D-ECFE7FA82F98}" dt="2022-07-05T14:37:42.546" v="10359"/>
          <ac:cxnSpMkLst>
            <pc:docMk/>
            <pc:sldMk cId="2290180162" sldId="270"/>
            <ac:cxnSpMk id="94" creationId="{21262072-E169-4AE3-8BF4-8301A98C3127}"/>
          </ac:cxnSpMkLst>
        </pc:cxnChg>
        <pc:cxnChg chg="add del">
          <ac:chgData name="Iunsiya Hussain" userId="3973beef61019d3d" providerId="LiveId" clId="{4AEA715E-B05F-4A6A-940D-ECFE7FA82F98}" dt="2022-07-05T14:37:42.546" v="10359"/>
          <ac:cxnSpMkLst>
            <pc:docMk/>
            <pc:sldMk cId="2290180162" sldId="270"/>
            <ac:cxnSpMk id="96" creationId="{3C286C82-85D2-62F7-2484-B0536FBFD13E}"/>
          </ac:cxnSpMkLst>
        </pc:cxnChg>
        <pc:cxnChg chg="add del">
          <ac:chgData name="Iunsiya Hussain" userId="3973beef61019d3d" providerId="LiveId" clId="{4AEA715E-B05F-4A6A-940D-ECFE7FA82F98}" dt="2022-07-05T14:37:42.546" v="10359"/>
          <ac:cxnSpMkLst>
            <pc:docMk/>
            <pc:sldMk cId="2290180162" sldId="270"/>
            <ac:cxnSpMk id="98" creationId="{02AB5C1C-65C3-8C15-39F1-EE5A2F19F64C}"/>
          </ac:cxnSpMkLst>
        </pc:cxnChg>
        <pc:cxnChg chg="add del">
          <ac:chgData name="Iunsiya Hussain" userId="3973beef61019d3d" providerId="LiveId" clId="{4AEA715E-B05F-4A6A-940D-ECFE7FA82F98}" dt="2022-07-05T14:37:42.546" v="10359"/>
          <ac:cxnSpMkLst>
            <pc:docMk/>
            <pc:sldMk cId="2290180162" sldId="270"/>
            <ac:cxnSpMk id="100" creationId="{04B556F0-13B7-730C-D2D4-920C89D29816}"/>
          </ac:cxnSpMkLst>
        </pc:cxnChg>
        <pc:cxnChg chg="add del">
          <ac:chgData name="Iunsiya Hussain" userId="3973beef61019d3d" providerId="LiveId" clId="{4AEA715E-B05F-4A6A-940D-ECFE7FA82F98}" dt="2022-07-05T14:37:42.546" v="10359"/>
          <ac:cxnSpMkLst>
            <pc:docMk/>
            <pc:sldMk cId="2290180162" sldId="270"/>
            <ac:cxnSpMk id="102" creationId="{6E1AC6A6-8308-C372-E15F-35AC4383ADEB}"/>
          </ac:cxnSpMkLst>
        </pc:cxnChg>
        <pc:cxnChg chg="add del">
          <ac:chgData name="Iunsiya Hussain" userId="3973beef61019d3d" providerId="LiveId" clId="{4AEA715E-B05F-4A6A-940D-ECFE7FA82F98}" dt="2022-07-05T14:37:42.546" v="10359"/>
          <ac:cxnSpMkLst>
            <pc:docMk/>
            <pc:sldMk cId="2290180162" sldId="270"/>
            <ac:cxnSpMk id="104" creationId="{E6DA2A6E-8155-23F2-00EA-EDEA3B047B83}"/>
          </ac:cxnSpMkLst>
        </pc:cxnChg>
        <pc:cxnChg chg="add del mod">
          <ac:chgData name="Iunsiya Hussain" userId="3973beef61019d3d" providerId="LiveId" clId="{4AEA715E-B05F-4A6A-940D-ECFE7FA82F98}" dt="2022-07-05T14:37:42.546" v="10359"/>
          <ac:cxnSpMkLst>
            <pc:docMk/>
            <pc:sldMk cId="2290180162" sldId="270"/>
            <ac:cxnSpMk id="109" creationId="{B8C54355-DF01-AD52-D41C-1407E4ADB937}"/>
          </ac:cxnSpMkLst>
        </pc:cxnChg>
        <pc:cxnChg chg="add del">
          <ac:chgData name="Iunsiya Hussain" userId="3973beef61019d3d" providerId="LiveId" clId="{4AEA715E-B05F-4A6A-940D-ECFE7FA82F98}" dt="2022-07-05T14:37:42.546" v="10359"/>
          <ac:cxnSpMkLst>
            <pc:docMk/>
            <pc:sldMk cId="2290180162" sldId="270"/>
            <ac:cxnSpMk id="110" creationId="{D4E90303-AB0E-1DE1-9710-40B75CE5BEF6}"/>
          </ac:cxnSpMkLst>
        </pc:cxnChg>
        <pc:cxnChg chg="add del">
          <ac:chgData name="Iunsiya Hussain" userId="3973beef61019d3d" providerId="LiveId" clId="{4AEA715E-B05F-4A6A-940D-ECFE7FA82F98}" dt="2022-07-05T14:37:42.546" v="10359"/>
          <ac:cxnSpMkLst>
            <pc:docMk/>
            <pc:sldMk cId="2290180162" sldId="270"/>
            <ac:cxnSpMk id="111" creationId="{E1C0F4DF-C67B-3B27-A304-5F2A0AE8D77B}"/>
          </ac:cxnSpMkLst>
        </pc:cxnChg>
        <pc:cxnChg chg="add del">
          <ac:chgData name="Iunsiya Hussain" userId="3973beef61019d3d" providerId="LiveId" clId="{4AEA715E-B05F-4A6A-940D-ECFE7FA82F98}" dt="2022-07-05T14:37:42.546" v="10359"/>
          <ac:cxnSpMkLst>
            <pc:docMk/>
            <pc:sldMk cId="2290180162" sldId="270"/>
            <ac:cxnSpMk id="112" creationId="{B70E792A-D0E3-A7CA-6246-3C6C06CE44D3}"/>
          </ac:cxnSpMkLst>
        </pc:cxnChg>
        <pc:cxnChg chg="add del">
          <ac:chgData name="Iunsiya Hussain" userId="3973beef61019d3d" providerId="LiveId" clId="{4AEA715E-B05F-4A6A-940D-ECFE7FA82F98}" dt="2022-07-05T14:37:42.546" v="10359"/>
          <ac:cxnSpMkLst>
            <pc:docMk/>
            <pc:sldMk cId="2290180162" sldId="270"/>
            <ac:cxnSpMk id="114" creationId="{10A14AD3-D588-9C52-2A47-30C6B4CC86B8}"/>
          </ac:cxnSpMkLst>
        </pc:cxnChg>
        <pc:cxnChg chg="add del">
          <ac:chgData name="Iunsiya Hussain" userId="3973beef61019d3d" providerId="LiveId" clId="{4AEA715E-B05F-4A6A-940D-ECFE7FA82F98}" dt="2022-07-05T14:37:42.546" v="10359"/>
          <ac:cxnSpMkLst>
            <pc:docMk/>
            <pc:sldMk cId="2290180162" sldId="270"/>
            <ac:cxnSpMk id="116" creationId="{E1A1C7A1-299E-FEA5-30FC-D74440ADB37C}"/>
          </ac:cxnSpMkLst>
        </pc:cxnChg>
        <pc:cxnChg chg="add del">
          <ac:chgData name="Iunsiya Hussain" userId="3973beef61019d3d" providerId="LiveId" clId="{4AEA715E-B05F-4A6A-940D-ECFE7FA82F98}" dt="2022-07-05T14:41:18.542" v="10362"/>
          <ac:cxnSpMkLst>
            <pc:docMk/>
            <pc:sldMk cId="2290180162" sldId="270"/>
            <ac:cxnSpMk id="123" creationId="{1FCC0DEB-04B1-6890-0821-485446551914}"/>
          </ac:cxnSpMkLst>
        </pc:cxnChg>
        <pc:cxnChg chg="add del">
          <ac:chgData name="Iunsiya Hussain" userId="3973beef61019d3d" providerId="LiveId" clId="{4AEA715E-B05F-4A6A-940D-ECFE7FA82F98}" dt="2022-07-05T14:41:18.542" v="10362"/>
          <ac:cxnSpMkLst>
            <pc:docMk/>
            <pc:sldMk cId="2290180162" sldId="270"/>
            <ac:cxnSpMk id="125" creationId="{B4D93772-D5EC-B4AE-D4C6-42A8E39FDDC3}"/>
          </ac:cxnSpMkLst>
        </pc:cxnChg>
        <pc:cxnChg chg="add del">
          <ac:chgData name="Iunsiya Hussain" userId="3973beef61019d3d" providerId="LiveId" clId="{4AEA715E-B05F-4A6A-940D-ECFE7FA82F98}" dt="2022-07-05T14:41:18.542" v="10362"/>
          <ac:cxnSpMkLst>
            <pc:docMk/>
            <pc:sldMk cId="2290180162" sldId="270"/>
            <ac:cxnSpMk id="127" creationId="{4F2EC69D-E6EE-CCB1-45BC-C27DC9C16558}"/>
          </ac:cxnSpMkLst>
        </pc:cxnChg>
        <pc:cxnChg chg="add del">
          <ac:chgData name="Iunsiya Hussain" userId="3973beef61019d3d" providerId="LiveId" clId="{4AEA715E-B05F-4A6A-940D-ECFE7FA82F98}" dt="2022-07-05T14:41:18.542" v="10362"/>
          <ac:cxnSpMkLst>
            <pc:docMk/>
            <pc:sldMk cId="2290180162" sldId="270"/>
            <ac:cxnSpMk id="129" creationId="{D565629E-92F1-191E-20B7-0AF12B43B311}"/>
          </ac:cxnSpMkLst>
        </pc:cxnChg>
        <pc:cxnChg chg="add del">
          <ac:chgData name="Iunsiya Hussain" userId="3973beef61019d3d" providerId="LiveId" clId="{4AEA715E-B05F-4A6A-940D-ECFE7FA82F98}" dt="2022-07-05T14:41:18.542" v="10362"/>
          <ac:cxnSpMkLst>
            <pc:docMk/>
            <pc:sldMk cId="2290180162" sldId="270"/>
            <ac:cxnSpMk id="131" creationId="{69966A6B-891D-1F1C-6029-CA8A42E555BD}"/>
          </ac:cxnSpMkLst>
        </pc:cxnChg>
        <pc:cxnChg chg="add del">
          <ac:chgData name="Iunsiya Hussain" userId="3973beef61019d3d" providerId="LiveId" clId="{4AEA715E-B05F-4A6A-940D-ECFE7FA82F98}" dt="2022-07-05T14:41:18.542" v="10362"/>
          <ac:cxnSpMkLst>
            <pc:docMk/>
            <pc:sldMk cId="2290180162" sldId="270"/>
            <ac:cxnSpMk id="133" creationId="{A99B62AB-46C4-76B2-58C4-7D965DA96ACF}"/>
          </ac:cxnSpMkLst>
        </pc:cxnChg>
        <pc:cxnChg chg="add del">
          <ac:chgData name="Iunsiya Hussain" userId="3973beef61019d3d" providerId="LiveId" clId="{4AEA715E-B05F-4A6A-940D-ECFE7FA82F98}" dt="2022-07-05T14:41:18.542" v="10362"/>
          <ac:cxnSpMkLst>
            <pc:docMk/>
            <pc:sldMk cId="2290180162" sldId="270"/>
            <ac:cxnSpMk id="135" creationId="{3559FCBC-8D8F-E22F-4973-DC795CF74D06}"/>
          </ac:cxnSpMkLst>
        </pc:cxnChg>
        <pc:cxnChg chg="add del">
          <ac:chgData name="Iunsiya Hussain" userId="3973beef61019d3d" providerId="LiveId" clId="{4AEA715E-B05F-4A6A-940D-ECFE7FA82F98}" dt="2022-07-05T14:41:18.542" v="10362"/>
          <ac:cxnSpMkLst>
            <pc:docMk/>
            <pc:sldMk cId="2290180162" sldId="270"/>
            <ac:cxnSpMk id="137" creationId="{E413D8C7-529E-81DF-E819-E0059975C631}"/>
          </ac:cxnSpMkLst>
        </pc:cxnChg>
        <pc:cxnChg chg="add del">
          <ac:chgData name="Iunsiya Hussain" userId="3973beef61019d3d" providerId="LiveId" clId="{4AEA715E-B05F-4A6A-940D-ECFE7FA82F98}" dt="2022-07-05T14:41:18.542" v="10362"/>
          <ac:cxnSpMkLst>
            <pc:docMk/>
            <pc:sldMk cId="2290180162" sldId="270"/>
            <ac:cxnSpMk id="139" creationId="{9D82FF2A-F183-B8A7-568A-B8D14E9D77E3}"/>
          </ac:cxnSpMkLst>
        </pc:cxnChg>
        <pc:cxnChg chg="add del">
          <ac:chgData name="Iunsiya Hussain" userId="3973beef61019d3d" providerId="LiveId" clId="{4AEA715E-B05F-4A6A-940D-ECFE7FA82F98}" dt="2022-07-05T14:41:18.542" v="10362"/>
          <ac:cxnSpMkLst>
            <pc:docMk/>
            <pc:sldMk cId="2290180162" sldId="270"/>
            <ac:cxnSpMk id="141" creationId="{8719E0E0-1A8D-54E8-D22D-DBD08C6D8BAD}"/>
          </ac:cxnSpMkLst>
        </pc:cxnChg>
        <pc:cxnChg chg="add del">
          <ac:chgData name="Iunsiya Hussain" userId="3973beef61019d3d" providerId="LiveId" clId="{4AEA715E-B05F-4A6A-940D-ECFE7FA82F98}" dt="2022-07-05T14:41:18.542" v="10362"/>
          <ac:cxnSpMkLst>
            <pc:docMk/>
            <pc:sldMk cId="2290180162" sldId="270"/>
            <ac:cxnSpMk id="143" creationId="{C4325363-48EB-D5F5-351F-6E30BF533039}"/>
          </ac:cxnSpMkLst>
        </pc:cxnChg>
        <pc:cxnChg chg="add del">
          <ac:chgData name="Iunsiya Hussain" userId="3973beef61019d3d" providerId="LiveId" clId="{4AEA715E-B05F-4A6A-940D-ECFE7FA82F98}" dt="2022-07-05T14:41:18.542" v="10362"/>
          <ac:cxnSpMkLst>
            <pc:docMk/>
            <pc:sldMk cId="2290180162" sldId="270"/>
            <ac:cxnSpMk id="148" creationId="{A3F69085-E5FD-61B5-DA44-C739B5555A28}"/>
          </ac:cxnSpMkLst>
        </pc:cxnChg>
        <pc:cxnChg chg="add del">
          <ac:chgData name="Iunsiya Hussain" userId="3973beef61019d3d" providerId="LiveId" clId="{4AEA715E-B05F-4A6A-940D-ECFE7FA82F98}" dt="2022-07-05T14:41:18.542" v="10362"/>
          <ac:cxnSpMkLst>
            <pc:docMk/>
            <pc:sldMk cId="2290180162" sldId="270"/>
            <ac:cxnSpMk id="149" creationId="{B65AFAEB-66CF-9B61-0017-AB13BC61F28D}"/>
          </ac:cxnSpMkLst>
        </pc:cxnChg>
        <pc:cxnChg chg="add del">
          <ac:chgData name="Iunsiya Hussain" userId="3973beef61019d3d" providerId="LiveId" clId="{4AEA715E-B05F-4A6A-940D-ECFE7FA82F98}" dt="2022-07-05T14:41:18.542" v="10362"/>
          <ac:cxnSpMkLst>
            <pc:docMk/>
            <pc:sldMk cId="2290180162" sldId="270"/>
            <ac:cxnSpMk id="150" creationId="{E030848C-3D8C-C975-947A-752AD1770749}"/>
          </ac:cxnSpMkLst>
        </pc:cxnChg>
        <pc:cxnChg chg="add del">
          <ac:chgData name="Iunsiya Hussain" userId="3973beef61019d3d" providerId="LiveId" clId="{4AEA715E-B05F-4A6A-940D-ECFE7FA82F98}" dt="2022-07-05T14:41:18.542" v="10362"/>
          <ac:cxnSpMkLst>
            <pc:docMk/>
            <pc:sldMk cId="2290180162" sldId="270"/>
            <ac:cxnSpMk id="151" creationId="{8F569177-702C-E9E9-0863-2C9C7B15AD56}"/>
          </ac:cxnSpMkLst>
        </pc:cxnChg>
        <pc:cxnChg chg="add del">
          <ac:chgData name="Iunsiya Hussain" userId="3973beef61019d3d" providerId="LiveId" clId="{4AEA715E-B05F-4A6A-940D-ECFE7FA82F98}" dt="2022-07-05T14:41:18.542" v="10362"/>
          <ac:cxnSpMkLst>
            <pc:docMk/>
            <pc:sldMk cId="2290180162" sldId="270"/>
            <ac:cxnSpMk id="153" creationId="{6D2D64E0-9B06-1E20-E7EA-12502884C3A1}"/>
          </ac:cxnSpMkLst>
        </pc:cxnChg>
        <pc:cxnChg chg="add del">
          <ac:chgData name="Iunsiya Hussain" userId="3973beef61019d3d" providerId="LiveId" clId="{4AEA715E-B05F-4A6A-940D-ECFE7FA82F98}" dt="2022-07-05T14:41:18.542" v="10362"/>
          <ac:cxnSpMkLst>
            <pc:docMk/>
            <pc:sldMk cId="2290180162" sldId="270"/>
            <ac:cxnSpMk id="155" creationId="{CD6D4DA0-9F2D-2CC3-174D-F4EEC2BA4746}"/>
          </ac:cxnSpMkLst>
        </pc:cxnChg>
      </pc:sldChg>
      <pc:sldChg chg="modSp new del mod">
        <pc:chgData name="Iunsiya Hussain" userId="3973beef61019d3d" providerId="LiveId" clId="{4AEA715E-B05F-4A6A-940D-ECFE7FA82F98}" dt="2022-07-04T23:47:27.434" v="9140" actId="47"/>
        <pc:sldMkLst>
          <pc:docMk/>
          <pc:sldMk cId="872231010" sldId="271"/>
        </pc:sldMkLst>
        <pc:spChg chg="mod">
          <ac:chgData name="Iunsiya Hussain" userId="3973beef61019d3d" providerId="LiveId" clId="{4AEA715E-B05F-4A6A-940D-ECFE7FA82F98}" dt="2022-07-04T23:41:42.841" v="9089" actId="20577"/>
          <ac:spMkLst>
            <pc:docMk/>
            <pc:sldMk cId="872231010" sldId="271"/>
            <ac:spMk id="3" creationId="{2D62A6B1-A405-9689-AD14-0F2A41CA01F6}"/>
          </ac:spMkLst>
        </pc:spChg>
      </pc:sldChg>
      <pc:sldChg chg="modSp new mod modAnim">
        <pc:chgData name="Iunsiya Hussain" userId="3973beef61019d3d" providerId="LiveId" clId="{4AEA715E-B05F-4A6A-940D-ECFE7FA82F98}" dt="2022-07-05T18:59:27.465" v="12195" actId="403"/>
        <pc:sldMkLst>
          <pc:docMk/>
          <pc:sldMk cId="162015921" sldId="272"/>
        </pc:sldMkLst>
        <pc:spChg chg="mod">
          <ac:chgData name="Iunsiya Hussain" userId="3973beef61019d3d" providerId="LiveId" clId="{4AEA715E-B05F-4A6A-940D-ECFE7FA82F98}" dt="2022-07-05T18:59:05.586" v="12191" actId="403"/>
          <ac:spMkLst>
            <pc:docMk/>
            <pc:sldMk cId="162015921" sldId="272"/>
            <ac:spMk id="2" creationId="{43B65001-96FF-6191-9A8F-7419D09C9960}"/>
          </ac:spMkLst>
        </pc:spChg>
        <pc:spChg chg="mod">
          <ac:chgData name="Iunsiya Hussain" userId="3973beef61019d3d" providerId="LiveId" clId="{4AEA715E-B05F-4A6A-940D-ECFE7FA82F98}" dt="2022-07-05T18:59:27.465" v="12195" actId="403"/>
          <ac:spMkLst>
            <pc:docMk/>
            <pc:sldMk cId="162015921" sldId="272"/>
            <ac:spMk id="3" creationId="{F6D80B79-1CC8-0A72-6090-01CA0CFD41AD}"/>
          </ac:spMkLst>
        </pc:spChg>
      </pc:sldChg>
      <pc:sldChg chg="addSp delSp modSp new mod delAnim modAnim">
        <pc:chgData name="Iunsiya Hussain" userId="3973beef61019d3d" providerId="LiveId" clId="{4AEA715E-B05F-4A6A-940D-ECFE7FA82F98}" dt="2022-07-05T23:13:13.209" v="12201" actId="478"/>
        <pc:sldMkLst>
          <pc:docMk/>
          <pc:sldMk cId="4118537244" sldId="273"/>
        </pc:sldMkLst>
        <pc:spChg chg="del mod">
          <ac:chgData name="Iunsiya Hussain" userId="3973beef61019d3d" providerId="LiveId" clId="{4AEA715E-B05F-4A6A-940D-ECFE7FA82F98}" dt="2022-07-05T18:59:42.592" v="12196" actId="478"/>
          <ac:spMkLst>
            <pc:docMk/>
            <pc:sldMk cId="4118537244" sldId="273"/>
            <ac:spMk id="2" creationId="{00882E6B-4BFB-4483-87CE-14F4F3D3C233}"/>
          </ac:spMkLst>
        </pc:spChg>
        <pc:spChg chg="add del mod">
          <ac:chgData name="Iunsiya Hussain" userId="3973beef61019d3d" providerId="LiveId" clId="{4AEA715E-B05F-4A6A-940D-ECFE7FA82F98}" dt="2022-07-05T23:13:07.112" v="12199" actId="478"/>
          <ac:spMkLst>
            <pc:docMk/>
            <pc:sldMk cId="4118537244" sldId="273"/>
            <ac:spMk id="3" creationId="{E82F2D9B-6BFA-86BD-2102-133E61A7E4C7}"/>
          </ac:spMkLst>
        </pc:spChg>
        <pc:spChg chg="del">
          <ac:chgData name="Iunsiya Hussain" userId="3973beef61019d3d" providerId="LiveId" clId="{4AEA715E-B05F-4A6A-940D-ECFE7FA82F98}" dt="2022-07-01T23:05:49.161" v="7904"/>
          <ac:spMkLst>
            <pc:docMk/>
            <pc:sldMk cId="4118537244" sldId="273"/>
            <ac:spMk id="3" creationId="{EC962CDF-5B1D-4E9C-16E1-2490A60F436D}"/>
          </ac:spMkLst>
        </pc:spChg>
        <pc:spChg chg="add del mod">
          <ac:chgData name="Iunsiya Hussain" userId="3973beef61019d3d" providerId="LiveId" clId="{4AEA715E-B05F-4A6A-940D-ECFE7FA82F98}" dt="2022-07-05T23:13:08.829" v="12200" actId="478"/>
          <ac:spMkLst>
            <pc:docMk/>
            <pc:sldMk cId="4118537244" sldId="273"/>
            <ac:spMk id="4" creationId="{B455F0DC-E62F-5374-F601-871BC3777B08}"/>
          </ac:spMkLst>
        </pc:spChg>
        <pc:spChg chg="add del mod">
          <ac:chgData name="Iunsiya Hussain" userId="3973beef61019d3d" providerId="LiveId" clId="{4AEA715E-B05F-4A6A-940D-ECFE7FA82F98}" dt="2022-07-01T23:07:04.872" v="7911"/>
          <ac:spMkLst>
            <pc:docMk/>
            <pc:sldMk cId="4118537244" sldId="273"/>
            <ac:spMk id="6" creationId="{8AC84D7D-A9C5-0B49-23A4-3981543AC89C}"/>
          </ac:spMkLst>
        </pc:spChg>
        <pc:spChg chg="add del mod">
          <ac:chgData name="Iunsiya Hussain" userId="3973beef61019d3d" providerId="LiveId" clId="{4AEA715E-B05F-4A6A-940D-ECFE7FA82F98}" dt="2022-07-01T23:07:52.754" v="7917" actId="478"/>
          <ac:spMkLst>
            <pc:docMk/>
            <pc:sldMk cId="4118537244" sldId="273"/>
            <ac:spMk id="9" creationId="{00102D5C-15B9-DF97-CB3E-B7160C0A0E1F}"/>
          </ac:spMkLst>
        </pc:spChg>
        <pc:spChg chg="add del mod">
          <ac:chgData name="Iunsiya Hussain" userId="3973beef61019d3d" providerId="LiveId" clId="{4AEA715E-B05F-4A6A-940D-ECFE7FA82F98}" dt="2022-07-01T23:12:45.393" v="7939"/>
          <ac:spMkLst>
            <pc:docMk/>
            <pc:sldMk cId="4118537244" sldId="273"/>
            <ac:spMk id="12" creationId="{3FB8AF96-A1E4-2CBB-A32B-292DE5956220}"/>
          </ac:spMkLst>
        </pc:spChg>
        <pc:graphicFrameChg chg="add del mod modGraphic">
          <ac:chgData name="Iunsiya Hussain" userId="3973beef61019d3d" providerId="LiveId" clId="{4AEA715E-B05F-4A6A-940D-ECFE7FA82F98}" dt="2022-07-01T23:07:00.116" v="7910" actId="478"/>
          <ac:graphicFrameMkLst>
            <pc:docMk/>
            <pc:sldMk cId="4118537244" sldId="273"/>
            <ac:graphicFrameMk id="4" creationId="{8334DB2E-A4B4-FD6F-8B56-9435709A654C}"/>
          </ac:graphicFrameMkLst>
        </pc:graphicFrameChg>
        <pc:graphicFrameChg chg="add del mod modGraphic">
          <ac:chgData name="Iunsiya Hussain" userId="3973beef61019d3d" providerId="LiveId" clId="{4AEA715E-B05F-4A6A-940D-ECFE7FA82F98}" dt="2022-07-01T23:12:41.321" v="7938" actId="478"/>
          <ac:graphicFrameMkLst>
            <pc:docMk/>
            <pc:sldMk cId="4118537244" sldId="273"/>
            <ac:graphicFrameMk id="7" creationId="{24221C1F-3FC5-ADAA-BDFB-00EB7102F83F}"/>
          </ac:graphicFrameMkLst>
        </pc:graphicFrameChg>
        <pc:graphicFrameChg chg="add del mod modGraphic">
          <ac:chgData name="Iunsiya Hussain" userId="3973beef61019d3d" providerId="LiveId" clId="{4AEA715E-B05F-4A6A-940D-ECFE7FA82F98}" dt="2022-07-05T23:13:13.209" v="12201" actId="478"/>
          <ac:graphicFrameMkLst>
            <pc:docMk/>
            <pc:sldMk cId="4118537244" sldId="273"/>
            <ac:graphicFrameMk id="10" creationId="{3EF0127B-6806-2CF9-D5C8-3DF985386482}"/>
          </ac:graphicFrameMkLst>
        </pc:graphicFrameChg>
        <pc:graphicFrameChg chg="add del mod modGraphic">
          <ac:chgData name="Iunsiya Hussain" userId="3973beef61019d3d" providerId="LiveId" clId="{4AEA715E-B05F-4A6A-940D-ECFE7FA82F98}" dt="2022-07-05T23:13:03.780" v="12198" actId="478"/>
          <ac:graphicFrameMkLst>
            <pc:docMk/>
            <pc:sldMk cId="4118537244" sldId="273"/>
            <ac:graphicFrameMk id="13" creationId="{E1EA38DF-23D4-4AC4-D34A-86EB2B5AE6CB}"/>
          </ac:graphicFrameMkLst>
        </pc:graphicFrameChg>
      </pc:sldChg>
      <pc:sldChg chg="modSp new mod modAnim">
        <pc:chgData name="Iunsiya Hussain" userId="3973beef61019d3d" providerId="LiveId" clId="{4AEA715E-B05F-4A6A-940D-ECFE7FA82F98}" dt="2022-07-05T09:00:12.541" v="9417" actId="20577"/>
        <pc:sldMkLst>
          <pc:docMk/>
          <pc:sldMk cId="1094187726" sldId="274"/>
        </pc:sldMkLst>
        <pc:spChg chg="mod">
          <ac:chgData name="Iunsiya Hussain" userId="3973beef61019d3d" providerId="LiveId" clId="{4AEA715E-B05F-4A6A-940D-ECFE7FA82F98}" dt="2022-07-01T23:25:11.746" v="8608" actId="20577"/>
          <ac:spMkLst>
            <pc:docMk/>
            <pc:sldMk cId="1094187726" sldId="274"/>
            <ac:spMk id="2" creationId="{53CBFDAC-D3E1-3F72-092B-3818DF88051B}"/>
          </ac:spMkLst>
        </pc:spChg>
        <pc:spChg chg="mod">
          <ac:chgData name="Iunsiya Hussain" userId="3973beef61019d3d" providerId="LiveId" clId="{4AEA715E-B05F-4A6A-940D-ECFE7FA82F98}" dt="2022-07-05T09:00:12.541" v="9417" actId="20577"/>
          <ac:spMkLst>
            <pc:docMk/>
            <pc:sldMk cId="1094187726" sldId="274"/>
            <ac:spMk id="3" creationId="{849B84CA-C29E-53BD-029F-ED1BA907AB5E}"/>
          </ac:spMkLst>
        </pc:spChg>
      </pc:sldChg>
      <pc:sldChg chg="modSp add del mod modAnim">
        <pc:chgData name="Iunsiya Hussain" userId="3973beef61019d3d" providerId="LiveId" clId="{4AEA715E-B05F-4A6A-940D-ECFE7FA82F98}" dt="2022-07-05T14:07:37.163" v="10310" actId="47"/>
        <pc:sldMkLst>
          <pc:docMk/>
          <pc:sldMk cId="339420806" sldId="275"/>
        </pc:sldMkLst>
        <pc:spChg chg="mod">
          <ac:chgData name="Iunsiya Hussain" userId="3973beef61019d3d" providerId="LiveId" clId="{4AEA715E-B05F-4A6A-940D-ECFE7FA82F98}" dt="2022-07-04T23:46:32.147" v="9128" actId="403"/>
          <ac:spMkLst>
            <pc:docMk/>
            <pc:sldMk cId="339420806" sldId="275"/>
            <ac:spMk id="2" creationId="{3911685C-F849-CB3B-CD03-DE08AC3F949A}"/>
          </ac:spMkLst>
        </pc:spChg>
        <pc:spChg chg="mod">
          <ac:chgData name="Iunsiya Hussain" userId="3973beef61019d3d" providerId="LiveId" clId="{4AEA715E-B05F-4A6A-940D-ECFE7FA82F98}" dt="2022-07-05T14:06:09.342" v="10299" actId="20577"/>
          <ac:spMkLst>
            <pc:docMk/>
            <pc:sldMk cId="339420806" sldId="275"/>
            <ac:spMk id="3" creationId="{0BFF1062-622C-C2FC-8A91-661775637C2F}"/>
          </ac:spMkLst>
        </pc:spChg>
      </pc:sldChg>
      <pc:sldChg chg="addSp delSp modSp new mod setBg modClrScheme delDesignElem chgLayout">
        <pc:chgData name="Iunsiya Hussain" userId="3973beef61019d3d" providerId="LiveId" clId="{4AEA715E-B05F-4A6A-940D-ECFE7FA82F98}" dt="2022-07-05T15:14:33.828" v="10475"/>
        <pc:sldMkLst>
          <pc:docMk/>
          <pc:sldMk cId="1627578074" sldId="276"/>
        </pc:sldMkLst>
        <pc:spChg chg="del">
          <ac:chgData name="Iunsiya Hussain" userId="3973beef61019d3d" providerId="LiveId" clId="{4AEA715E-B05F-4A6A-940D-ECFE7FA82F98}" dt="2022-07-05T14:57:59.078" v="10364" actId="478"/>
          <ac:spMkLst>
            <pc:docMk/>
            <pc:sldMk cId="1627578074" sldId="276"/>
            <ac:spMk id="2" creationId="{410F0464-EC70-A282-0193-A93FBA84527F}"/>
          </ac:spMkLst>
        </pc:spChg>
        <pc:spChg chg="mod ord">
          <ac:chgData name="Iunsiya Hussain" userId="3973beef61019d3d" providerId="LiveId" clId="{4AEA715E-B05F-4A6A-940D-ECFE7FA82F98}" dt="2022-07-05T15:03:10.977" v="10385" actId="700"/>
          <ac:spMkLst>
            <pc:docMk/>
            <pc:sldMk cId="1627578074" sldId="276"/>
            <ac:spMk id="3" creationId="{B349F9D8-0724-2A69-8653-8B93F9781933}"/>
          </ac:spMkLst>
        </pc:spChg>
        <pc:spChg chg="add del">
          <ac:chgData name="Iunsiya Hussain" userId="3973beef61019d3d" providerId="LiveId" clId="{4AEA715E-B05F-4A6A-940D-ECFE7FA82F98}" dt="2022-07-05T15:03:10.977" v="10385" actId="700"/>
          <ac:spMkLst>
            <pc:docMk/>
            <pc:sldMk cId="1627578074" sldId="276"/>
            <ac:spMk id="9" creationId="{44CC594A-A820-450F-B363-C19201FCFEC6}"/>
          </ac:spMkLst>
        </pc:spChg>
        <pc:spChg chg="add del">
          <ac:chgData name="Iunsiya Hussain" userId="3973beef61019d3d" providerId="LiveId" clId="{4AEA715E-B05F-4A6A-940D-ECFE7FA82F98}" dt="2022-07-05T15:03:10.977" v="10385" actId="700"/>
          <ac:spMkLst>
            <pc:docMk/>
            <pc:sldMk cId="1627578074" sldId="276"/>
            <ac:spMk id="11" creationId="{59FAB3DA-E9ED-4574-ABCC-378BC0FF1BBC}"/>
          </ac:spMkLst>
        </pc:spChg>
        <pc:spChg chg="add del">
          <ac:chgData name="Iunsiya Hussain" userId="3973beef61019d3d" providerId="LiveId" clId="{4AEA715E-B05F-4A6A-940D-ECFE7FA82F98}" dt="2022-07-05T15:03:10.977" v="10385" actId="700"/>
          <ac:spMkLst>
            <pc:docMk/>
            <pc:sldMk cId="1627578074" sldId="276"/>
            <ac:spMk id="13" creationId="{53B8D6B0-55D6-48DC-86D8-FD95D5F118AB}"/>
          </ac:spMkLst>
        </pc:spChg>
        <pc:spChg chg="add mod">
          <ac:chgData name="Iunsiya Hussain" userId="3973beef61019d3d" providerId="LiveId" clId="{4AEA715E-B05F-4A6A-940D-ECFE7FA82F98}" dt="2022-07-05T15:11:14.974" v="10461" actId="2711"/>
          <ac:spMkLst>
            <pc:docMk/>
            <pc:sldMk cId="1627578074" sldId="276"/>
            <ac:spMk id="14" creationId="{FB705199-BCB9-7BC5-62A5-697E78362408}"/>
          </ac:spMkLst>
        </pc:spChg>
        <pc:grpChg chg="mod">
          <ac:chgData name="Iunsiya Hussain" userId="3973beef61019d3d" providerId="LiveId" clId="{4AEA715E-B05F-4A6A-940D-ECFE7FA82F98}" dt="2022-07-05T15:09:03.803" v="10421"/>
          <ac:grpSpMkLst>
            <pc:docMk/>
            <pc:sldMk cId="1627578074" sldId="276"/>
            <ac:grpSpMk id="8" creationId="{D9EFC76C-3276-C86C-87E5-8375A3495586}"/>
          </ac:grpSpMkLst>
        </pc:grpChg>
        <pc:graphicFrameChg chg="add mod">
          <ac:chgData name="Iunsiya Hussain" userId="3973beef61019d3d" providerId="LiveId" clId="{4AEA715E-B05F-4A6A-940D-ECFE7FA82F98}" dt="2022-07-05T15:14:33.828" v="10475"/>
          <ac:graphicFrameMkLst>
            <pc:docMk/>
            <pc:sldMk cId="1627578074" sldId="276"/>
            <ac:graphicFrameMk id="4" creationId="{6B376026-A15F-D3B0-98CC-7D7DCAA1F56A}"/>
          </ac:graphicFrameMkLst>
        </pc:graphicFrameChg>
        <pc:inkChg chg="add del mod">
          <ac:chgData name="Iunsiya Hussain" userId="3973beef61019d3d" providerId="LiveId" clId="{4AEA715E-B05F-4A6A-940D-ECFE7FA82F98}" dt="2022-07-05T15:09:05.820" v="10423" actId="9405"/>
          <ac:inkMkLst>
            <pc:docMk/>
            <pc:sldMk cId="1627578074" sldId="276"/>
            <ac:inkMk id="5" creationId="{CDDFBE9E-09C2-ED45-FA12-9ED37CB5A151}"/>
          </ac:inkMkLst>
        </pc:inkChg>
        <pc:inkChg chg="add del mod">
          <ac:chgData name="Iunsiya Hussain" userId="3973beef61019d3d" providerId="LiveId" clId="{4AEA715E-B05F-4A6A-940D-ECFE7FA82F98}" dt="2022-07-05T15:09:04.568" v="10422" actId="9405"/>
          <ac:inkMkLst>
            <pc:docMk/>
            <pc:sldMk cId="1627578074" sldId="276"/>
            <ac:inkMk id="6" creationId="{4A1F635E-0E2E-F695-BAB7-465CEBCDF024}"/>
          </ac:inkMkLst>
        </pc:inkChg>
        <pc:inkChg chg="add del mod">
          <ac:chgData name="Iunsiya Hussain" userId="3973beef61019d3d" providerId="LiveId" clId="{4AEA715E-B05F-4A6A-940D-ECFE7FA82F98}" dt="2022-07-05T15:09:03.803" v="10421"/>
          <ac:inkMkLst>
            <pc:docMk/>
            <pc:sldMk cId="1627578074" sldId="276"/>
            <ac:inkMk id="7" creationId="{B957443D-F2EF-D86E-1FA3-57D53E777E09}"/>
          </ac:inkMkLst>
        </pc:inkChg>
        <pc:inkChg chg="add del">
          <ac:chgData name="Iunsiya Hussain" userId="3973beef61019d3d" providerId="LiveId" clId="{4AEA715E-B05F-4A6A-940D-ECFE7FA82F98}" dt="2022-07-05T15:09:11.617" v="10425" actId="9405"/>
          <ac:inkMkLst>
            <pc:docMk/>
            <pc:sldMk cId="1627578074" sldId="276"/>
            <ac:inkMk id="10" creationId="{B7541AB2-4ED3-E238-8108-86AB42B260E8}"/>
          </ac:inkMkLst>
        </pc:inkChg>
        <pc:inkChg chg="add">
          <ac:chgData name="Iunsiya Hussain" userId="3973beef61019d3d" providerId="LiveId" clId="{4AEA715E-B05F-4A6A-940D-ECFE7FA82F98}" dt="2022-07-05T15:09:38.438" v="10426" actId="9405"/>
          <ac:inkMkLst>
            <pc:docMk/>
            <pc:sldMk cId="1627578074" sldId="276"/>
            <ac:inkMk id="12" creationId="{20D070CC-8019-8D6F-3D1D-ADC2F6C7913A}"/>
          </ac:inkMkLst>
        </pc:inkChg>
      </pc:sldChg>
      <pc:sldChg chg="modSp add del mod modAnim">
        <pc:chgData name="Iunsiya Hussain" userId="3973beef61019d3d" providerId="LiveId" clId="{4AEA715E-B05F-4A6A-940D-ECFE7FA82F98}" dt="2022-07-05T09:31:04.739" v="9490" actId="47"/>
        <pc:sldMkLst>
          <pc:docMk/>
          <pc:sldMk cId="2016570901" sldId="276"/>
        </pc:sldMkLst>
        <pc:spChg chg="mod">
          <ac:chgData name="Iunsiya Hussain" userId="3973beef61019d3d" providerId="LiveId" clId="{4AEA715E-B05F-4A6A-940D-ECFE7FA82F98}" dt="2022-07-04T23:47:51.209" v="9144" actId="403"/>
          <ac:spMkLst>
            <pc:docMk/>
            <pc:sldMk cId="2016570901" sldId="276"/>
            <ac:spMk id="2" creationId="{3911685C-F849-CB3B-CD03-DE08AC3F949A}"/>
          </ac:spMkLst>
        </pc:spChg>
        <pc:spChg chg="mod">
          <ac:chgData name="Iunsiya Hussain" userId="3973beef61019d3d" providerId="LiveId" clId="{4AEA715E-B05F-4A6A-940D-ECFE7FA82F98}" dt="2022-07-04T23:56:16.409" v="9196" actId="20577"/>
          <ac:spMkLst>
            <pc:docMk/>
            <pc:sldMk cId="2016570901" sldId="276"/>
            <ac:spMk id="3" creationId="{0BFF1062-622C-C2FC-8A91-661775637C2F}"/>
          </ac:spMkLst>
        </pc:spChg>
      </pc:sldChg>
      <pc:sldChg chg="modSp add del mod modAnim">
        <pc:chgData name="Iunsiya Hussain" userId="3973beef61019d3d" providerId="LiveId" clId="{4AEA715E-B05F-4A6A-940D-ECFE7FA82F98}" dt="2022-07-05T10:24:33.065" v="9507" actId="47"/>
        <pc:sldMkLst>
          <pc:docMk/>
          <pc:sldMk cId="2116764060" sldId="277"/>
        </pc:sldMkLst>
        <pc:spChg chg="mod">
          <ac:chgData name="Iunsiya Hussain" userId="3973beef61019d3d" providerId="LiveId" clId="{4AEA715E-B05F-4A6A-940D-ECFE7FA82F98}" dt="2022-07-04T23:47:12.169" v="9137" actId="403"/>
          <ac:spMkLst>
            <pc:docMk/>
            <pc:sldMk cId="2116764060" sldId="277"/>
            <ac:spMk id="2" creationId="{3911685C-F849-CB3B-CD03-DE08AC3F949A}"/>
          </ac:spMkLst>
        </pc:spChg>
        <pc:spChg chg="mod">
          <ac:chgData name="Iunsiya Hussain" userId="3973beef61019d3d" providerId="LiveId" clId="{4AEA715E-B05F-4A6A-940D-ECFE7FA82F98}" dt="2022-07-04T23:55:53.659" v="9194" actId="20577"/>
          <ac:spMkLst>
            <pc:docMk/>
            <pc:sldMk cId="2116764060" sldId="277"/>
            <ac:spMk id="3" creationId="{0BFF1062-622C-C2FC-8A91-661775637C2F}"/>
          </ac:spMkLst>
        </pc:spChg>
      </pc:sldChg>
      <pc:sldChg chg="addSp delSp modSp new mod">
        <pc:chgData name="Iunsiya Hussain" userId="3973beef61019d3d" providerId="LiveId" clId="{4AEA715E-B05F-4A6A-940D-ECFE7FA82F98}" dt="2022-07-05T15:54:28.628" v="10678" actId="1076"/>
        <pc:sldMkLst>
          <pc:docMk/>
          <pc:sldMk cId="3598914938" sldId="277"/>
        </pc:sldMkLst>
        <pc:spChg chg="del">
          <ac:chgData name="Iunsiya Hussain" userId="3973beef61019d3d" providerId="LiveId" clId="{4AEA715E-B05F-4A6A-940D-ECFE7FA82F98}" dt="2022-07-05T15:53:30.720" v="10672" actId="478"/>
          <ac:spMkLst>
            <pc:docMk/>
            <pc:sldMk cId="3598914938" sldId="277"/>
            <ac:spMk id="2" creationId="{16CC246F-013E-697A-3333-E646E407B928}"/>
          </ac:spMkLst>
        </pc:spChg>
        <pc:spChg chg="del">
          <ac:chgData name="Iunsiya Hussain" userId="3973beef61019d3d" providerId="LiveId" clId="{4AEA715E-B05F-4A6A-940D-ECFE7FA82F98}" dt="2022-07-05T15:53:28.292" v="10671" actId="478"/>
          <ac:spMkLst>
            <pc:docMk/>
            <pc:sldMk cId="3598914938" sldId="277"/>
            <ac:spMk id="3" creationId="{4B8D8A10-5528-E0DE-7F29-6CB3B6A36B19}"/>
          </ac:spMkLst>
        </pc:spChg>
        <pc:picChg chg="add mod">
          <ac:chgData name="Iunsiya Hussain" userId="3973beef61019d3d" providerId="LiveId" clId="{4AEA715E-B05F-4A6A-940D-ECFE7FA82F98}" dt="2022-07-05T15:54:28.628" v="10678" actId="1076"/>
          <ac:picMkLst>
            <pc:docMk/>
            <pc:sldMk cId="3598914938" sldId="277"/>
            <ac:picMk id="4" creationId="{7595B622-035A-DFD3-D7F2-EA7FA9956FD0}"/>
          </ac:picMkLst>
        </pc:picChg>
      </pc:sldChg>
      <pc:sldChg chg="modSp new del mod">
        <pc:chgData name="Iunsiya Hussain" userId="3973beef61019d3d" providerId="LiveId" clId="{4AEA715E-B05F-4A6A-940D-ECFE7FA82F98}" dt="2022-07-05T08:45:16.727" v="9241" actId="47"/>
        <pc:sldMkLst>
          <pc:docMk/>
          <pc:sldMk cId="64033900" sldId="278"/>
        </pc:sldMkLst>
        <pc:spChg chg="mod">
          <ac:chgData name="Iunsiya Hussain" userId="3973beef61019d3d" providerId="LiveId" clId="{4AEA715E-B05F-4A6A-940D-ECFE7FA82F98}" dt="2022-07-05T08:44:04.993" v="9240" actId="20577"/>
          <ac:spMkLst>
            <pc:docMk/>
            <pc:sldMk cId="64033900" sldId="278"/>
            <ac:spMk id="2" creationId="{CCB86D01-4F79-4677-C8A7-324872ADA63D}"/>
          </ac:spMkLst>
        </pc:spChg>
      </pc:sldChg>
    </pc:docChg>
  </pc:docChgLst>
  <pc:docChgLst>
    <pc:chgData name="Iunsiya Hussain" userId="3973beef61019d3d" providerId="LiveId" clId="{2DEB12B2-FFF5-405E-B2A8-8DBF1895AFE3}"/>
    <pc:docChg chg="undo custSel addSld modSld">
      <pc:chgData name="Iunsiya Hussain" userId="3973beef61019d3d" providerId="LiveId" clId="{2DEB12B2-FFF5-405E-B2A8-8DBF1895AFE3}" dt="2022-07-01T11:07:28.316" v="3977"/>
      <pc:docMkLst>
        <pc:docMk/>
      </pc:docMkLst>
      <pc:sldChg chg="addSp delSp modSp mod">
        <pc:chgData name="Iunsiya Hussain" userId="3973beef61019d3d" providerId="LiveId" clId="{2DEB12B2-FFF5-405E-B2A8-8DBF1895AFE3}" dt="2022-06-29T09:55:17.885" v="2092" actId="20577"/>
        <pc:sldMkLst>
          <pc:docMk/>
          <pc:sldMk cId="2180475452" sldId="256"/>
        </pc:sldMkLst>
        <pc:spChg chg="mod">
          <ac:chgData name="Iunsiya Hussain" userId="3973beef61019d3d" providerId="LiveId" clId="{2DEB12B2-FFF5-405E-B2A8-8DBF1895AFE3}" dt="2022-06-28T09:52:01.287" v="176" actId="20577"/>
          <ac:spMkLst>
            <pc:docMk/>
            <pc:sldMk cId="2180475452" sldId="256"/>
            <ac:spMk id="2" creationId="{7AE1F1B0-AEA7-CAA7-6449-270D39AF1524}"/>
          </ac:spMkLst>
        </pc:spChg>
        <pc:spChg chg="mod">
          <ac:chgData name="Iunsiya Hussain" userId="3973beef61019d3d" providerId="LiveId" clId="{2DEB12B2-FFF5-405E-B2A8-8DBF1895AFE3}" dt="2022-06-28T09:43:39.564" v="17" actId="27636"/>
          <ac:spMkLst>
            <pc:docMk/>
            <pc:sldMk cId="2180475452" sldId="256"/>
            <ac:spMk id="3" creationId="{B6A0A37A-345E-8DF8-91B3-4C5DD7C69027}"/>
          </ac:spMkLst>
        </pc:spChg>
        <pc:spChg chg="del mod">
          <ac:chgData name="Iunsiya Hussain" userId="3973beef61019d3d" providerId="LiveId" clId="{2DEB12B2-FFF5-405E-B2A8-8DBF1895AFE3}" dt="2022-06-28T09:44:17.002" v="19" actId="478"/>
          <ac:spMkLst>
            <pc:docMk/>
            <pc:sldMk cId="2180475452" sldId="256"/>
            <ac:spMk id="4" creationId="{0383DEA4-F0C2-DC32-31C0-AB9D78433564}"/>
          </ac:spMkLst>
        </pc:spChg>
        <pc:spChg chg="mod">
          <ac:chgData name="Iunsiya Hussain" userId="3973beef61019d3d" providerId="LiveId" clId="{2DEB12B2-FFF5-405E-B2A8-8DBF1895AFE3}" dt="2022-06-28T09:43:39.314" v="16"/>
          <ac:spMkLst>
            <pc:docMk/>
            <pc:sldMk cId="2180475452" sldId="256"/>
            <ac:spMk id="5" creationId="{2DC32776-CFAA-ADEA-07A0-B3DBCBF269AE}"/>
          </ac:spMkLst>
        </pc:spChg>
        <pc:spChg chg="add mod">
          <ac:chgData name="Iunsiya Hussain" userId="3973beef61019d3d" providerId="LiveId" clId="{2DEB12B2-FFF5-405E-B2A8-8DBF1895AFE3}" dt="2022-06-29T09:55:17.885" v="2092" actId="20577"/>
          <ac:spMkLst>
            <pc:docMk/>
            <pc:sldMk cId="2180475452" sldId="256"/>
            <ac:spMk id="7" creationId="{15020D71-2472-9A10-00C2-0F2B8E6D41BA}"/>
          </ac:spMkLst>
        </pc:spChg>
      </pc:sldChg>
      <pc:sldChg chg="addSp modSp new mod setBg modAnim">
        <pc:chgData name="Iunsiya Hussain" userId="3973beef61019d3d" providerId="LiveId" clId="{2DEB12B2-FFF5-405E-B2A8-8DBF1895AFE3}" dt="2022-06-29T10:55:14.556" v="2679" actId="6549"/>
        <pc:sldMkLst>
          <pc:docMk/>
          <pc:sldMk cId="3856173460" sldId="257"/>
        </pc:sldMkLst>
        <pc:spChg chg="mod">
          <ac:chgData name="Iunsiya Hussain" userId="3973beef61019d3d" providerId="LiveId" clId="{2DEB12B2-FFF5-405E-B2A8-8DBF1895AFE3}" dt="2022-06-29T10:02:38.389" v="2145" actId="26606"/>
          <ac:spMkLst>
            <pc:docMk/>
            <pc:sldMk cId="3856173460" sldId="257"/>
            <ac:spMk id="2" creationId="{6A240E99-62C2-B63E-5871-0C27382B3DB4}"/>
          </ac:spMkLst>
        </pc:spChg>
        <pc:spChg chg="mod">
          <ac:chgData name="Iunsiya Hussain" userId="3973beef61019d3d" providerId="LiveId" clId="{2DEB12B2-FFF5-405E-B2A8-8DBF1895AFE3}" dt="2022-06-29T10:55:14.556" v="2679" actId="6549"/>
          <ac:spMkLst>
            <pc:docMk/>
            <pc:sldMk cId="3856173460" sldId="257"/>
            <ac:spMk id="3" creationId="{C5443AC5-199E-5E97-822E-9049A99C62BB}"/>
          </ac:spMkLst>
        </pc:spChg>
        <pc:spChg chg="mod">
          <ac:chgData name="Iunsiya Hussain" userId="3973beef61019d3d" providerId="LiveId" clId="{2DEB12B2-FFF5-405E-B2A8-8DBF1895AFE3}" dt="2022-06-29T10:02:38.389" v="2145" actId="26606"/>
          <ac:spMkLst>
            <pc:docMk/>
            <pc:sldMk cId="3856173460" sldId="257"/>
            <ac:spMk id="5" creationId="{70E1A0BF-05F9-9851-14BB-72F33DED05C3}"/>
          </ac:spMkLst>
        </pc:spChg>
        <pc:spChg chg="add">
          <ac:chgData name="Iunsiya Hussain" userId="3973beef61019d3d" providerId="LiveId" clId="{2DEB12B2-FFF5-405E-B2A8-8DBF1895AFE3}" dt="2022-06-29T10:02:38.389" v="2145" actId="26606"/>
          <ac:spMkLst>
            <pc:docMk/>
            <pc:sldMk cId="3856173460" sldId="257"/>
            <ac:spMk id="10" creationId="{3741B58E-3B65-4A01-A276-975AB2CF8A08}"/>
          </ac:spMkLst>
        </pc:spChg>
        <pc:spChg chg="add">
          <ac:chgData name="Iunsiya Hussain" userId="3973beef61019d3d" providerId="LiveId" clId="{2DEB12B2-FFF5-405E-B2A8-8DBF1895AFE3}" dt="2022-06-29T10:02:38.389" v="2145" actId="26606"/>
          <ac:spMkLst>
            <pc:docMk/>
            <pc:sldMk cId="3856173460" sldId="257"/>
            <ac:spMk id="12" creationId="{7AAC67C3-831B-4AB1-A259-DFB839CAFAFC}"/>
          </ac:spMkLst>
        </pc:spChg>
        <pc:spChg chg="add">
          <ac:chgData name="Iunsiya Hussain" userId="3973beef61019d3d" providerId="LiveId" clId="{2DEB12B2-FFF5-405E-B2A8-8DBF1895AFE3}" dt="2022-06-29T10:02:38.389" v="2145" actId="26606"/>
          <ac:spMkLst>
            <pc:docMk/>
            <pc:sldMk cId="3856173460" sldId="257"/>
            <ac:spMk id="14" creationId="{054B3F04-9EAC-45C0-B3CE-0387EEA10A0C}"/>
          </ac:spMkLst>
        </pc:spChg>
      </pc:sldChg>
      <pc:sldChg chg="modSp new mod modAnim">
        <pc:chgData name="Iunsiya Hussain" userId="3973beef61019d3d" providerId="LiveId" clId="{2DEB12B2-FFF5-405E-B2A8-8DBF1895AFE3}" dt="2022-07-01T10:41:49.179" v="3225"/>
        <pc:sldMkLst>
          <pc:docMk/>
          <pc:sldMk cId="1043015328" sldId="258"/>
        </pc:sldMkLst>
        <pc:spChg chg="mod">
          <ac:chgData name="Iunsiya Hussain" userId="3973beef61019d3d" providerId="LiveId" clId="{2DEB12B2-FFF5-405E-B2A8-8DBF1895AFE3}" dt="2022-06-28T09:46:31.930" v="90" actId="113"/>
          <ac:spMkLst>
            <pc:docMk/>
            <pc:sldMk cId="1043015328" sldId="258"/>
            <ac:spMk id="2" creationId="{59696D81-071C-341E-8CC2-39D93556658F}"/>
          </ac:spMkLst>
        </pc:spChg>
        <pc:spChg chg="mod">
          <ac:chgData name="Iunsiya Hussain" userId="3973beef61019d3d" providerId="LiveId" clId="{2DEB12B2-FFF5-405E-B2A8-8DBF1895AFE3}" dt="2022-07-01T10:37:45.878" v="3210" actId="20577"/>
          <ac:spMkLst>
            <pc:docMk/>
            <pc:sldMk cId="1043015328" sldId="258"/>
            <ac:spMk id="3" creationId="{51BD2141-8448-5C35-1D4F-C9FC06F1DE1D}"/>
          </ac:spMkLst>
        </pc:spChg>
      </pc:sldChg>
      <pc:sldChg chg="modSp new mod">
        <pc:chgData name="Iunsiya Hussain" userId="3973beef61019d3d" providerId="LiveId" clId="{2DEB12B2-FFF5-405E-B2A8-8DBF1895AFE3}" dt="2022-06-28T09:47:10.779" v="116" actId="122"/>
        <pc:sldMkLst>
          <pc:docMk/>
          <pc:sldMk cId="1613915362" sldId="259"/>
        </pc:sldMkLst>
        <pc:spChg chg="mod">
          <ac:chgData name="Iunsiya Hussain" userId="3973beef61019d3d" providerId="LiveId" clId="{2DEB12B2-FFF5-405E-B2A8-8DBF1895AFE3}" dt="2022-06-28T09:47:10.779" v="116" actId="122"/>
          <ac:spMkLst>
            <pc:docMk/>
            <pc:sldMk cId="1613915362" sldId="259"/>
            <ac:spMk id="2" creationId="{B499C95F-6595-41E1-FE52-754E03701E75}"/>
          </ac:spMkLst>
        </pc:spChg>
      </pc:sldChg>
      <pc:sldChg chg="modSp new mod">
        <pc:chgData name="Iunsiya Hussain" userId="3973beef61019d3d" providerId="LiveId" clId="{2DEB12B2-FFF5-405E-B2A8-8DBF1895AFE3}" dt="2022-06-28T09:47:43.423" v="157" actId="20577"/>
        <pc:sldMkLst>
          <pc:docMk/>
          <pc:sldMk cId="2542990887" sldId="260"/>
        </pc:sldMkLst>
        <pc:spChg chg="mod">
          <ac:chgData name="Iunsiya Hussain" userId="3973beef61019d3d" providerId="LiveId" clId="{2DEB12B2-FFF5-405E-B2A8-8DBF1895AFE3}" dt="2022-06-28T09:47:43.423" v="157" actId="20577"/>
          <ac:spMkLst>
            <pc:docMk/>
            <pc:sldMk cId="2542990887" sldId="260"/>
            <ac:spMk id="2" creationId="{AABAC791-63E7-BC77-49DA-C00B552EF9C5}"/>
          </ac:spMkLst>
        </pc:spChg>
      </pc:sldChg>
      <pc:sldChg chg="modSp new mod">
        <pc:chgData name="Iunsiya Hussain" userId="3973beef61019d3d" providerId="LiveId" clId="{2DEB12B2-FFF5-405E-B2A8-8DBF1895AFE3}" dt="2022-06-28T09:50:43.386" v="175" actId="20577"/>
        <pc:sldMkLst>
          <pc:docMk/>
          <pc:sldMk cId="240352140" sldId="261"/>
        </pc:sldMkLst>
        <pc:spChg chg="mod">
          <ac:chgData name="Iunsiya Hussain" userId="3973beef61019d3d" providerId="LiveId" clId="{2DEB12B2-FFF5-405E-B2A8-8DBF1895AFE3}" dt="2022-06-28T09:50:43.386" v="175" actId="20577"/>
          <ac:spMkLst>
            <pc:docMk/>
            <pc:sldMk cId="240352140" sldId="261"/>
            <ac:spMk id="2" creationId="{3911685C-F849-CB3B-CD03-DE08AC3F949A}"/>
          </ac:spMkLst>
        </pc:spChg>
      </pc:sldChg>
      <pc:sldChg chg="modSp new mod">
        <pc:chgData name="Iunsiya Hussain" userId="3973beef61019d3d" providerId="LiveId" clId="{2DEB12B2-FFF5-405E-B2A8-8DBF1895AFE3}" dt="2022-06-28T12:07:50.284" v="307" actId="20577"/>
        <pc:sldMkLst>
          <pc:docMk/>
          <pc:sldMk cId="3961730481" sldId="262"/>
        </pc:sldMkLst>
        <pc:spChg chg="mod">
          <ac:chgData name="Iunsiya Hussain" userId="3973beef61019d3d" providerId="LiveId" clId="{2DEB12B2-FFF5-405E-B2A8-8DBF1895AFE3}" dt="2022-06-28T12:03:57.683" v="267" actId="20577"/>
          <ac:spMkLst>
            <pc:docMk/>
            <pc:sldMk cId="3961730481" sldId="262"/>
            <ac:spMk id="2" creationId="{761B7F66-78EF-3414-17CB-E31CD0C0F19B}"/>
          </ac:spMkLst>
        </pc:spChg>
        <pc:spChg chg="mod">
          <ac:chgData name="Iunsiya Hussain" userId="3973beef61019d3d" providerId="LiveId" clId="{2DEB12B2-FFF5-405E-B2A8-8DBF1895AFE3}" dt="2022-06-28T12:07:50.284" v="307" actId="20577"/>
          <ac:spMkLst>
            <pc:docMk/>
            <pc:sldMk cId="3961730481" sldId="262"/>
            <ac:spMk id="3" creationId="{7EFAAB88-A1A6-0D4F-9C82-3FE45A24B1B3}"/>
          </ac:spMkLst>
        </pc:spChg>
      </pc:sldChg>
      <pc:sldChg chg="addSp delSp modSp new mod modAnim">
        <pc:chgData name="Iunsiya Hussain" userId="3973beef61019d3d" providerId="LiveId" clId="{2DEB12B2-FFF5-405E-B2A8-8DBF1895AFE3}" dt="2022-07-01T10:11:02.488" v="2696" actId="20577"/>
        <pc:sldMkLst>
          <pc:docMk/>
          <pc:sldMk cId="982798143" sldId="263"/>
        </pc:sldMkLst>
        <pc:spChg chg="del">
          <ac:chgData name="Iunsiya Hussain" userId="3973beef61019d3d" providerId="LiveId" clId="{2DEB12B2-FFF5-405E-B2A8-8DBF1895AFE3}" dt="2022-06-29T10:01:48.443" v="2143" actId="478"/>
          <ac:spMkLst>
            <pc:docMk/>
            <pc:sldMk cId="982798143" sldId="263"/>
            <ac:spMk id="2" creationId="{DE72F651-70B1-EDFA-54A3-068F1392D8C0}"/>
          </ac:spMkLst>
        </pc:spChg>
        <pc:spChg chg="del">
          <ac:chgData name="Iunsiya Hussain" userId="3973beef61019d3d" providerId="LiveId" clId="{2DEB12B2-FFF5-405E-B2A8-8DBF1895AFE3}" dt="2022-06-29T10:00:49.720" v="2134" actId="22"/>
          <ac:spMkLst>
            <pc:docMk/>
            <pc:sldMk cId="982798143" sldId="263"/>
            <ac:spMk id="3" creationId="{10C1A16C-60EF-1745-FD8D-329A0A9891C5}"/>
          </ac:spMkLst>
        </pc:spChg>
        <pc:spChg chg="add mod">
          <ac:chgData name="Iunsiya Hussain" userId="3973beef61019d3d" providerId="LiveId" clId="{2DEB12B2-FFF5-405E-B2A8-8DBF1895AFE3}" dt="2022-06-29T10:45:46.761" v="2607" actId="404"/>
          <ac:spMkLst>
            <pc:docMk/>
            <pc:sldMk cId="982798143" sldId="263"/>
            <ac:spMk id="7" creationId="{C772E2A2-A7A7-5427-3E83-AC83F511D7D4}"/>
          </ac:spMkLst>
        </pc:spChg>
        <pc:spChg chg="add mod">
          <ac:chgData name="Iunsiya Hussain" userId="3973beef61019d3d" providerId="LiveId" clId="{2DEB12B2-FFF5-405E-B2A8-8DBF1895AFE3}" dt="2022-06-29T10:51:48.594" v="2645" actId="1076"/>
          <ac:spMkLst>
            <pc:docMk/>
            <pc:sldMk cId="982798143" sldId="263"/>
            <ac:spMk id="8" creationId="{10804F29-4D70-D1F8-3698-C79DAA3F7774}"/>
          </ac:spMkLst>
        </pc:spChg>
        <pc:spChg chg="add mod">
          <ac:chgData name="Iunsiya Hussain" userId="3973beef61019d3d" providerId="LiveId" clId="{2DEB12B2-FFF5-405E-B2A8-8DBF1895AFE3}" dt="2022-06-29T10:52:21.725" v="2648" actId="1076"/>
          <ac:spMkLst>
            <pc:docMk/>
            <pc:sldMk cId="982798143" sldId="263"/>
            <ac:spMk id="9" creationId="{BFD42734-90F5-5F10-9AE5-5CC00F898D10}"/>
          </ac:spMkLst>
        </pc:spChg>
        <pc:spChg chg="add del mod">
          <ac:chgData name="Iunsiya Hussain" userId="3973beef61019d3d" providerId="LiveId" clId="{2DEB12B2-FFF5-405E-B2A8-8DBF1895AFE3}" dt="2022-06-29T10:48:48.529" v="2616" actId="767"/>
          <ac:spMkLst>
            <pc:docMk/>
            <pc:sldMk cId="982798143" sldId="263"/>
            <ac:spMk id="10" creationId="{4B7DEA57-85DA-0841-D40D-929AABCC57C9}"/>
          </ac:spMkLst>
        </pc:spChg>
        <pc:spChg chg="add mod">
          <ac:chgData name="Iunsiya Hussain" userId="3973beef61019d3d" providerId="LiveId" clId="{2DEB12B2-FFF5-405E-B2A8-8DBF1895AFE3}" dt="2022-07-01T10:11:02.488" v="2696" actId="20577"/>
          <ac:spMkLst>
            <pc:docMk/>
            <pc:sldMk cId="982798143" sldId="263"/>
            <ac:spMk id="11" creationId="{3D2CE370-36B4-2107-59AB-F99F28F52116}"/>
          </ac:spMkLst>
        </pc:spChg>
        <pc:spChg chg="add del mod">
          <ac:chgData name="Iunsiya Hussain" userId="3973beef61019d3d" providerId="LiveId" clId="{2DEB12B2-FFF5-405E-B2A8-8DBF1895AFE3}" dt="2022-06-29T10:50:55.702" v="2637" actId="767"/>
          <ac:spMkLst>
            <pc:docMk/>
            <pc:sldMk cId="982798143" sldId="263"/>
            <ac:spMk id="12" creationId="{FCC9A594-6BCE-EE4A-52AF-77C6BC701A66}"/>
          </ac:spMkLst>
        </pc:spChg>
        <pc:picChg chg="add mod ord modCrop">
          <ac:chgData name="Iunsiya Hussain" userId="3973beef61019d3d" providerId="LiveId" clId="{2DEB12B2-FFF5-405E-B2A8-8DBF1895AFE3}" dt="2022-06-29T10:49:28.519" v="2624" actId="1076"/>
          <ac:picMkLst>
            <pc:docMk/>
            <pc:sldMk cId="982798143" sldId="263"/>
            <ac:picMk id="6" creationId="{DC0FB82D-395A-0AA9-2514-07AAEB90D280}"/>
          </ac:picMkLst>
        </pc:picChg>
      </pc:sldChg>
      <pc:sldChg chg="addSp delSp modSp new mod setBg modAnim">
        <pc:chgData name="Iunsiya Hussain" userId="3973beef61019d3d" providerId="LiveId" clId="{2DEB12B2-FFF5-405E-B2A8-8DBF1895AFE3}" dt="2022-07-01T11:07:28.316" v="3977"/>
        <pc:sldMkLst>
          <pc:docMk/>
          <pc:sldMk cId="2705584152" sldId="264"/>
        </pc:sldMkLst>
        <pc:spChg chg="mod">
          <ac:chgData name="Iunsiya Hussain" userId="3973beef61019d3d" providerId="LiveId" clId="{2DEB12B2-FFF5-405E-B2A8-8DBF1895AFE3}" dt="2022-07-01T11:04:32.639" v="3963" actId="120"/>
          <ac:spMkLst>
            <pc:docMk/>
            <pc:sldMk cId="2705584152" sldId="264"/>
            <ac:spMk id="2" creationId="{17F43BF9-9CA3-7757-8FFF-8C3E9E72900D}"/>
          </ac:spMkLst>
        </pc:spChg>
        <pc:spChg chg="mod">
          <ac:chgData name="Iunsiya Hussain" userId="3973beef61019d3d" providerId="LiveId" clId="{2DEB12B2-FFF5-405E-B2A8-8DBF1895AFE3}" dt="2022-07-01T11:03:50.411" v="3948" actId="27636"/>
          <ac:spMkLst>
            <pc:docMk/>
            <pc:sldMk cId="2705584152" sldId="264"/>
            <ac:spMk id="3" creationId="{61505659-FD9E-B9FE-A315-184312E8B39F}"/>
          </ac:spMkLst>
        </pc:spChg>
        <pc:spChg chg="mod">
          <ac:chgData name="Iunsiya Hussain" userId="3973beef61019d3d" providerId="LiveId" clId="{2DEB12B2-FFF5-405E-B2A8-8DBF1895AFE3}" dt="2022-07-01T10:48:01.183" v="3292" actId="26606"/>
          <ac:spMkLst>
            <pc:docMk/>
            <pc:sldMk cId="2705584152" sldId="264"/>
            <ac:spMk id="4" creationId="{7A6D23BE-6394-E0AE-A152-DE2AB80231D5}"/>
          </ac:spMkLst>
        </pc:spChg>
        <pc:spChg chg="add mod">
          <ac:chgData name="Iunsiya Hussain" userId="3973beef61019d3d" providerId="LiveId" clId="{2DEB12B2-FFF5-405E-B2A8-8DBF1895AFE3}" dt="2022-07-01T10:50:50.574" v="3312" actId="20577"/>
          <ac:spMkLst>
            <pc:docMk/>
            <pc:sldMk cId="2705584152" sldId="264"/>
            <ac:spMk id="5" creationId="{8C009F5A-77FE-1C63-AF56-A9AA55D12185}"/>
          </ac:spMkLst>
        </pc:spChg>
        <pc:spChg chg="add del">
          <ac:chgData name="Iunsiya Hussain" userId="3973beef61019d3d" providerId="LiveId" clId="{2DEB12B2-FFF5-405E-B2A8-8DBF1895AFE3}" dt="2022-07-01T10:48:01.058" v="3291" actId="26606"/>
          <ac:spMkLst>
            <pc:docMk/>
            <pc:sldMk cId="2705584152" sldId="264"/>
            <ac:spMk id="1031" creationId="{284B70D5-875B-433D-BDBD-1522A85D6C1D}"/>
          </ac:spMkLst>
        </pc:spChg>
        <pc:spChg chg="add del">
          <ac:chgData name="Iunsiya Hussain" userId="3973beef61019d3d" providerId="LiveId" clId="{2DEB12B2-FFF5-405E-B2A8-8DBF1895AFE3}" dt="2022-07-01T10:48:01.058" v="3291" actId="26606"/>
          <ac:spMkLst>
            <pc:docMk/>
            <pc:sldMk cId="2705584152" sldId="264"/>
            <ac:spMk id="1035" creationId="{1E299956-A9E7-4FC1-A0B1-D590CA9730E8}"/>
          </ac:spMkLst>
        </pc:spChg>
        <pc:spChg chg="add del">
          <ac:chgData name="Iunsiya Hussain" userId="3973beef61019d3d" providerId="LiveId" clId="{2DEB12B2-FFF5-405E-B2A8-8DBF1895AFE3}" dt="2022-07-01T10:48:01.058" v="3291" actId="26606"/>
          <ac:spMkLst>
            <pc:docMk/>
            <pc:sldMk cId="2705584152" sldId="264"/>
            <ac:spMk id="1037" creationId="{17FC539C-B783-4B03-9F9E-D13430F3F64F}"/>
          </ac:spMkLst>
        </pc:spChg>
        <pc:spChg chg="add">
          <ac:chgData name="Iunsiya Hussain" userId="3973beef61019d3d" providerId="LiveId" clId="{2DEB12B2-FFF5-405E-B2A8-8DBF1895AFE3}" dt="2022-07-01T10:48:01.183" v="3292" actId="26606"/>
          <ac:spMkLst>
            <pc:docMk/>
            <pc:sldMk cId="2705584152" sldId="264"/>
            <ac:spMk id="1039" creationId="{52ABB703-2B0E-4C3B-B4A2-F3973548E561}"/>
          </ac:spMkLst>
        </pc:spChg>
        <pc:spChg chg="add">
          <ac:chgData name="Iunsiya Hussain" userId="3973beef61019d3d" providerId="LiveId" clId="{2DEB12B2-FFF5-405E-B2A8-8DBF1895AFE3}" dt="2022-07-01T10:48:01.183" v="3292" actId="26606"/>
          <ac:spMkLst>
            <pc:docMk/>
            <pc:sldMk cId="2705584152" sldId="264"/>
            <ac:spMk id="1041" creationId="{E95DA498-D9A2-4DA9-B9DA-B3776E08CF7E}"/>
          </ac:spMkLst>
        </pc:spChg>
        <pc:spChg chg="add">
          <ac:chgData name="Iunsiya Hussain" userId="3973beef61019d3d" providerId="LiveId" clId="{2DEB12B2-FFF5-405E-B2A8-8DBF1895AFE3}" dt="2022-07-01T10:48:01.183" v="3292" actId="26606"/>
          <ac:spMkLst>
            <pc:docMk/>
            <pc:sldMk cId="2705584152" sldId="264"/>
            <ac:spMk id="1042" creationId="{82A73093-4B9D-420D-B17E-52293703A1D4}"/>
          </ac:spMkLst>
        </pc:spChg>
        <pc:picChg chg="add mod ord">
          <ac:chgData name="Iunsiya Hussain" userId="3973beef61019d3d" providerId="LiveId" clId="{2DEB12B2-FFF5-405E-B2A8-8DBF1895AFE3}" dt="2022-07-01T10:48:08.817" v="3293" actId="1076"/>
          <ac:picMkLst>
            <pc:docMk/>
            <pc:sldMk cId="2705584152" sldId="264"/>
            <ac:picMk id="1026" creationId="{597DA53D-4A8A-5F7C-371C-3CC83E29766D}"/>
          </ac:picMkLst>
        </pc:picChg>
        <pc:cxnChg chg="add del">
          <ac:chgData name="Iunsiya Hussain" userId="3973beef61019d3d" providerId="LiveId" clId="{2DEB12B2-FFF5-405E-B2A8-8DBF1895AFE3}" dt="2022-07-01T10:48:01.058" v="3291" actId="26606"/>
          <ac:cxnSpMkLst>
            <pc:docMk/>
            <pc:sldMk cId="2705584152" sldId="264"/>
            <ac:cxnSpMk id="1033" creationId="{C947DF4A-614C-4B4C-8B80-E5B9D8E8CFED}"/>
          </ac:cxnSpMkLst>
        </pc:cxnChg>
        <pc:cxnChg chg="add">
          <ac:chgData name="Iunsiya Hussain" userId="3973beef61019d3d" providerId="LiveId" clId="{2DEB12B2-FFF5-405E-B2A8-8DBF1895AFE3}" dt="2022-07-01T10:48:01.183" v="3292" actId="26606"/>
          <ac:cxnSpMkLst>
            <pc:docMk/>
            <pc:sldMk cId="2705584152" sldId="264"/>
            <ac:cxnSpMk id="1040" creationId="{9C21570E-E159-49A6-9891-FA397B7A92D3}"/>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3200" b="0" dirty="0">
                <a:latin typeface="Arial" panose="020B0604020202020204" pitchFamily="34" charset="0"/>
                <a:cs typeface="Arial" panose="020B0604020202020204" pitchFamily="34" charset="0"/>
              </a:rPr>
              <a:t>Absenteeism</a:t>
            </a:r>
            <a:r>
              <a:rPr lang="en-GB" sz="3200" b="0" baseline="0" dirty="0">
                <a:latin typeface="Arial" panose="020B0604020202020204" pitchFamily="34" charset="0"/>
                <a:cs typeface="Arial" panose="020B0604020202020204" pitchFamily="34" charset="0"/>
              </a:rPr>
              <a:t> In The NHS</a:t>
            </a:r>
            <a:r>
              <a:rPr lang="en-GB" sz="3200" b="1" baseline="0" dirty="0">
                <a:latin typeface="Arial" panose="020B0604020202020204" pitchFamily="34" charset="0"/>
                <a:cs typeface="Arial" panose="020B0604020202020204" pitchFamily="34" charset="0"/>
              </a:rPr>
              <a:t> </a:t>
            </a:r>
          </a:p>
          <a:p>
            <a:pPr>
              <a:defRPr/>
            </a:pPr>
            <a:r>
              <a:rPr lang="en-GB" sz="3200" b="1" baseline="0" dirty="0">
                <a:latin typeface="Arial" panose="020B0604020202020204" pitchFamily="34" charset="0"/>
                <a:cs typeface="Arial" panose="020B0604020202020204" pitchFamily="34" charset="0"/>
              </a:rPr>
              <a:t>January 2018 - June 2021</a:t>
            </a:r>
            <a:endParaRPr lang="en-GB" sz="3200" b="1" dirty="0">
              <a:latin typeface="Arial" panose="020B0604020202020204" pitchFamily="34" charset="0"/>
              <a:cs typeface="Arial" panose="020B0604020202020204" pitchFamily="34" charset="0"/>
            </a:endParaRPr>
          </a:p>
        </c:rich>
      </c:tx>
      <c:layout>
        <c:manualLayout>
          <c:xMode val="edge"/>
          <c:yMode val="edge"/>
          <c:x val="0.29397849453441133"/>
          <c:y val="7.662710077015608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3.9189013809645117E-2"/>
          <c:y val="8.8339222614840993E-2"/>
          <c:w val="0.94923347245687106"/>
          <c:h val="0.80333076739965803"/>
        </c:manualLayout>
      </c:layout>
      <c:barChart>
        <c:barDir val="col"/>
        <c:grouping val="clustered"/>
        <c:varyColors val="0"/>
        <c:ser>
          <c:idx val="0"/>
          <c:order val="0"/>
          <c:spPr>
            <a:solidFill>
              <a:schemeClr val="accent1"/>
            </a:solidFill>
            <a:ln>
              <a:noFill/>
            </a:ln>
            <a:effectLst/>
          </c:spPr>
          <c:invertIfNegative val="0"/>
          <c:cat>
            <c:strRef>
              <c:f>'Table 1'!$A$46:$A$59</c:f>
              <c:strCache>
                <c:ptCount val="14"/>
                <c:pt idx="0">
                  <c:v>January - March 2018</c:v>
                </c:pt>
                <c:pt idx="1">
                  <c:v>April - June 2018</c:v>
                </c:pt>
                <c:pt idx="2">
                  <c:v>July - September 2018</c:v>
                </c:pt>
                <c:pt idx="3">
                  <c:v>October - December 2018</c:v>
                </c:pt>
                <c:pt idx="4">
                  <c:v>January - March 2019</c:v>
                </c:pt>
                <c:pt idx="5">
                  <c:v>April - June 2019</c:v>
                </c:pt>
                <c:pt idx="6">
                  <c:v>July - September 2019</c:v>
                </c:pt>
                <c:pt idx="7">
                  <c:v>October - December 2019</c:v>
                </c:pt>
                <c:pt idx="8">
                  <c:v>January - March 2020</c:v>
                </c:pt>
                <c:pt idx="9">
                  <c:v>April - June 2020</c:v>
                </c:pt>
                <c:pt idx="10">
                  <c:v>July - September 2020</c:v>
                </c:pt>
                <c:pt idx="11">
                  <c:v>October - December 2020</c:v>
                </c:pt>
                <c:pt idx="12">
                  <c:v>January - March 2021</c:v>
                </c:pt>
                <c:pt idx="13">
                  <c:v>April - June 2021</c:v>
                </c:pt>
              </c:strCache>
            </c:strRef>
          </c:cat>
          <c:val>
            <c:numRef>
              <c:f>'Table 1'!$B$46:$B$59</c:f>
              <c:numCache>
                <c:formatCode>0.00%</c:formatCode>
                <c:ptCount val="14"/>
                <c:pt idx="0">
                  <c:v>4.51026111427879E-2</c:v>
                </c:pt>
                <c:pt idx="1">
                  <c:v>3.8393142812263407E-2</c:v>
                </c:pt>
                <c:pt idx="2">
                  <c:v>4.0834022044876142E-2</c:v>
                </c:pt>
                <c:pt idx="3">
                  <c:v>4.4376323484018182E-2</c:v>
                </c:pt>
                <c:pt idx="4">
                  <c:v>4.4502614878900608E-2</c:v>
                </c:pt>
                <c:pt idx="5">
                  <c:v>4.0607360800642825E-2</c:v>
                </c:pt>
                <c:pt idx="6">
                  <c:v>4.2088963154723547E-2</c:v>
                </c:pt>
                <c:pt idx="7">
                  <c:v>4.7302772535127338E-2</c:v>
                </c:pt>
                <c:pt idx="8">
                  <c:v>4.9011047942153448E-2</c:v>
                </c:pt>
                <c:pt idx="9">
                  <c:v>4.9770025696506001E-2</c:v>
                </c:pt>
                <c:pt idx="10">
                  <c:v>3.9887797425112295E-2</c:v>
                </c:pt>
                <c:pt idx="11">
                  <c:v>4.8414693577461837E-2</c:v>
                </c:pt>
                <c:pt idx="12">
                  <c:v>4.7933667677094262E-2</c:v>
                </c:pt>
                <c:pt idx="13">
                  <c:v>4.3418531490995324E-2</c:v>
                </c:pt>
              </c:numCache>
            </c:numRef>
          </c:val>
          <c:extLst>
            <c:ext xmlns:c16="http://schemas.microsoft.com/office/drawing/2014/chart" uri="{C3380CC4-5D6E-409C-BE32-E72D297353CC}">
              <c16:uniqueId val="{00000000-9282-426F-AA26-5AED0043D9E3}"/>
            </c:ext>
          </c:extLst>
        </c:ser>
        <c:dLbls>
          <c:showLegendKey val="0"/>
          <c:showVal val="0"/>
          <c:showCatName val="0"/>
          <c:showSerName val="0"/>
          <c:showPercent val="0"/>
          <c:showBubbleSize val="0"/>
        </c:dLbls>
        <c:gapWidth val="219"/>
        <c:overlap val="-27"/>
        <c:axId val="1872765536"/>
        <c:axId val="1872763872"/>
      </c:barChart>
      <c:catAx>
        <c:axId val="18727655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72763872"/>
        <c:crosses val="autoZero"/>
        <c:auto val="1"/>
        <c:lblAlgn val="ctr"/>
        <c:lblOffset val="100"/>
        <c:noMultiLvlLbl val="0"/>
      </c:catAx>
      <c:valAx>
        <c:axId val="187276387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7276553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5T15:09:38.438"/>
    </inkml:context>
    <inkml:brush xml:id="br0">
      <inkml:brushProperty name="width" value="0.05" units="cm"/>
      <inkml:brushProperty name="height" value="0.0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0AA987-2E48-4F38-81AC-AA210D4B9606}" type="datetimeFigureOut">
              <a:rPr lang="en-GB" smtClean="0"/>
              <a:t>06/07/2022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A11835-2D97-4D52-8BDA-FF7EB4F1ED64}" type="slidenum">
              <a:rPr lang="en-GB" smtClean="0"/>
              <a:t>‹#›</a:t>
            </a:fld>
            <a:endParaRPr lang="en-GB"/>
          </a:p>
        </p:txBody>
      </p:sp>
    </p:spTree>
    <p:extLst>
      <p:ext uri="{BB962C8B-B14F-4D97-AF65-F5344CB8AC3E}">
        <p14:creationId xmlns:p14="http://schemas.microsoft.com/office/powerpoint/2010/main" val="1606076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5B680E6-ECA8-4C25-9C17-C295CC630B35}" type="datetime1">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852DD6-7F85-4A01-BDBF-BE72BA15EB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0700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D5B119-FD70-456D-AE20-C23E776FE871}" type="datetime1">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3157694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BB1480-B5FF-4B78-9820-22AC3CAD5817}" type="datetime1">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852DD6-7F85-4A01-BDBF-BE72BA15EB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4967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A988E0-8728-48EA-A1C4-543C55FE659B}" type="datetime1">
              <a:rPr lang="en-GB" smtClean="0"/>
              <a:t>06/07/2022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2522848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DC9823-8A6F-4038-BB8C-13B0E69B299C}" type="datetime1">
              <a:rPr lang="en-GB" smtClean="0"/>
              <a:t>06/07/2022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2571058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340C7B-CD65-4883-851C-36DE804AE3F8}" type="datetime1">
              <a:rPr lang="en-GB" smtClean="0"/>
              <a:t>06/07/2022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2857132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6E2C492-95C5-4E86-BAE5-C54EF4D6E08D}" type="datetime1">
              <a:rPr lang="en-GB" smtClean="0"/>
              <a:t>06/07/2022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195121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DF6120E-5171-4D90-AF71-BE5FD05D678B}" type="datetime1">
              <a:rPr lang="en-GB" smtClean="0"/>
              <a:t>06/07/2022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3852DD6-7F85-4A01-BDBF-BE72BA15EB7D}" type="slidenum">
              <a:rPr lang="en-GB" smtClean="0"/>
              <a:t>‹#›</a:t>
            </a:fld>
            <a:endParaRPr lang="en-GB"/>
          </a:p>
        </p:txBody>
      </p:sp>
    </p:spTree>
    <p:extLst>
      <p:ext uri="{BB962C8B-B14F-4D97-AF65-F5344CB8AC3E}">
        <p14:creationId xmlns:p14="http://schemas.microsoft.com/office/powerpoint/2010/main" val="1225113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517FA0-AED6-4AA2-9FAB-00BEC03963CB}" type="datetime1">
              <a:rPr lang="en-GB" smtClean="0"/>
              <a:t>06/07/2022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786872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16124-8052-4044-84C7-43D75E98134F}" type="datetime1">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4173193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25EE22-D9D8-4C04-B984-DF57975377B7}" type="datetime1">
              <a:rPr lang="en-GB" smtClean="0"/>
              <a:t>06/07/2022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852DD6-7F85-4A01-BDBF-BE72BA15EB7D}" type="slidenum">
              <a:rPr lang="en-GB" smtClean="0"/>
              <a:t>‹#›</a:t>
            </a:fld>
            <a:endParaRPr lang="en-GB"/>
          </a:p>
        </p:txBody>
      </p:sp>
    </p:spTree>
    <p:extLst>
      <p:ext uri="{BB962C8B-B14F-4D97-AF65-F5344CB8AC3E}">
        <p14:creationId xmlns:p14="http://schemas.microsoft.com/office/powerpoint/2010/main" val="4058360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3614925-3B9F-4381-99E9-C171E01D5BCB}" type="datetime1">
              <a:rPr lang="en-GB" smtClean="0"/>
              <a:t>06/07/2022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3852DD6-7F85-4A01-BDBF-BE72BA15EB7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06343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chart" Target="../charts/chart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dreamstime.com/rational-decision-making-process-rational-decision-making-process-image128869374" TargetMode="External"/><Relationship Id="rId13" Type="http://schemas.openxmlformats.org/officeDocument/2006/relationships/hyperlink" Target="https://www.mind.org.uk/media-a/4661/resource4.pdf" TargetMode="External"/><Relationship Id="rId18" Type="http://schemas.openxmlformats.org/officeDocument/2006/relationships/hyperlink" Target="https://www.themedicportal.com/application-guide/medical-school-interview/nhs-hot-topics/brexit-boris-johnson-and-the-nhs/" TargetMode="External"/><Relationship Id="rId3" Type="http://schemas.openxmlformats.org/officeDocument/2006/relationships/hyperlink" Target="https://assets.publishing.service.gov.uk/government/uploads/system/uploads/attachment_data/file/215455/dh_129656.pdf" TargetMode="External"/><Relationship Id="rId21" Type="http://schemas.openxmlformats.org/officeDocument/2006/relationships/hyperlink" Target="https://pubmed.ncbi.nlm.nih.gov/34982587/#:~:text=Emerging%20evidence%20supports%20a%20link,%2D19)%20susceptibility%20and%20severity" TargetMode="External"/><Relationship Id="rId7" Type="http://schemas.openxmlformats.org/officeDocument/2006/relationships/hyperlink" Target="https://www.clearreview.com/resources/guides/which-smart-objectives-definition-should-i-use/" TargetMode="External"/><Relationship Id="rId12" Type="http://schemas.openxmlformats.org/officeDocument/2006/relationships/hyperlink" Target="https://www.bamboohr.com/blog/fighting-employee-absenteeism" TargetMode="External"/><Relationship Id="rId17" Type="http://schemas.openxmlformats.org/officeDocument/2006/relationships/hyperlink" Target="https://www.sanctuarypersonnel.com/blog/2020/04/how-many-hours-is-full-time-in-the-nhs?source=google.com" TargetMode="External"/><Relationship Id="rId2" Type="http://schemas.openxmlformats.org/officeDocument/2006/relationships/hyperlink" Target="https://www.savvdigital.com.au/blog/marketing-strategy/" TargetMode="External"/><Relationship Id="rId16" Type="http://schemas.openxmlformats.org/officeDocument/2006/relationships/hyperlink" Target="https://digital.nhs.uk/data-and-information/publications/statistical/nhs-sickness-absence-rates/april-2021-to-june-2021-provisional-statistics#:~:text=Anxiety%2Fstress%2Fdepression%2Fother,since%20May%202021%20(28.8%25)" TargetMode="External"/><Relationship Id="rId20" Type="http://schemas.openxmlformats.org/officeDocument/2006/relationships/hyperlink" Target="https://www.unison.org.uk/news/2021/09/mandatory-vaccination-risks-worsening-nhs-staff-shortage-2/" TargetMode="External"/><Relationship Id="rId1" Type="http://schemas.openxmlformats.org/officeDocument/2006/relationships/slideLayout" Target="../slideLayouts/slideLayout2.xml"/><Relationship Id="rId6" Type="http://schemas.openxmlformats.org/officeDocument/2006/relationships/hyperlink" Target="https://www.nursingtimes.net/news/workforce/staggering-rise-in-mental-health-issues-among-nhs-staff-since-covid-19-30-04-2021/" TargetMode="External"/><Relationship Id="rId11" Type="http://schemas.openxmlformats.org/officeDocument/2006/relationships/hyperlink" Target="https://www.economicsobservatory.com/how-will-covid-19-crisis-affect-nhs" TargetMode="External"/><Relationship Id="rId5" Type="http://schemas.openxmlformats.org/officeDocument/2006/relationships/hyperlink" Target="https://www.health.org.uk/publications/long-reads/where-next-for-nhs-nurses-pay" TargetMode="External"/><Relationship Id="rId15" Type="http://schemas.openxmlformats.org/officeDocument/2006/relationships/hyperlink" Target="https://www.kingsfund.org.uk/publications/financial-failure-nhs" TargetMode="External"/><Relationship Id="rId10" Type="http://schemas.openxmlformats.org/officeDocument/2006/relationships/hyperlink" Target="https://kanbanize.com/lean-management/lean-manufacturing/root-cause-analysis/fishbone-diagram" TargetMode="External"/><Relationship Id="rId19" Type="http://schemas.openxmlformats.org/officeDocument/2006/relationships/hyperlink" Target="https://ugc.futurelearn.com/uploads/files/c8/f6/c8f6b763-9cc4-4804-a1a1-2db2f5bd0a36/Rational_decision_making.pdf" TargetMode="External"/><Relationship Id="rId4" Type="http://schemas.openxmlformats.org/officeDocument/2006/relationships/hyperlink" Target="https://www.theguardian.com/society/2020/nov/13/three-quarters-of-englands-care-workers-earn-below-real-living-wage" TargetMode="External"/><Relationship Id="rId9" Type="http://schemas.openxmlformats.org/officeDocument/2006/relationships/hyperlink" Target="https://www.hrsolutions-uk.com/absence-management-mental-health-absences/" TargetMode="External"/><Relationship Id="rId14" Type="http://schemas.openxmlformats.org/officeDocument/2006/relationships/hyperlink" Target="https://www.maddyness.com/uk/2022/04/21/the-nhs-achilles-heel-is-staff-retention-heres-how-tech-can-fix-it/" TargetMode="External"/><Relationship Id="rId22" Type="http://schemas.openxmlformats.org/officeDocument/2006/relationships/hyperlink" Target="https://www.betterup.com/blog/dealing-with-difficult-employe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1F1B0-AEA7-CAA7-6449-270D39AF1524}"/>
              </a:ext>
            </a:extLst>
          </p:cNvPr>
          <p:cNvSpPr>
            <a:spLocks noGrp="1"/>
          </p:cNvSpPr>
          <p:nvPr>
            <p:ph type="ctrTitle"/>
          </p:nvPr>
        </p:nvSpPr>
        <p:spPr>
          <a:xfrm>
            <a:off x="1524000" y="1951762"/>
            <a:ext cx="9144000" cy="2387600"/>
          </a:xfrm>
        </p:spPr>
        <p:txBody>
          <a:bodyPr>
            <a:normAutofit fontScale="90000"/>
          </a:bodyPr>
          <a:lstStyle/>
          <a:p>
            <a:pPr>
              <a:lnSpc>
                <a:spcPct val="107000"/>
              </a:lnSpc>
              <a:spcAft>
                <a:spcPts val="800"/>
              </a:spcAft>
              <a:tabLst>
                <a:tab pos="1391920" algn="l"/>
              </a:tabLst>
            </a:pP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b="1"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b="1" dirty="0">
                <a:effectLst/>
                <a:latin typeface="Arial" panose="020B0604020202020204" pitchFamily="34" charset="0"/>
                <a:ea typeface="Calibri" panose="020F0502020204030204" pitchFamily="34" charset="0"/>
                <a:cs typeface="Arial" panose="020B0604020202020204" pitchFamily="34" charset="0"/>
              </a:rPr>
              <a:t>Problem Solving and Decision Making Module BMSW 4002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b="1"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B6A0A37A-345E-8DF8-91B3-4C5DD7C69027}"/>
              </a:ext>
            </a:extLst>
          </p:cNvPr>
          <p:cNvSpPr>
            <a:spLocks noGrp="1"/>
          </p:cNvSpPr>
          <p:nvPr>
            <p:ph type="subTitle" idx="1"/>
          </p:nvPr>
        </p:nvSpPr>
        <p:spPr>
          <a:xfrm>
            <a:off x="1524000" y="3602038"/>
            <a:ext cx="9144000" cy="1311156"/>
          </a:xfrm>
        </p:spPr>
        <p:txBody>
          <a:bodyPr>
            <a:normAutofit fontScale="25000" lnSpcReduction="20000"/>
          </a:bodyPr>
          <a:lstStyle/>
          <a:p>
            <a:r>
              <a:rPr lang="en-GB" sz="6400" b="1" dirty="0">
                <a:effectLst/>
                <a:latin typeface="Arial" panose="020B0604020202020204" pitchFamily="34" charset="0"/>
                <a:ea typeface="Calibri" panose="020F0502020204030204" pitchFamily="34" charset="0"/>
                <a:cs typeface="Arial" panose="020B0604020202020204" pitchFamily="34" charset="0"/>
              </a:rPr>
              <a:t>Iunsiya Hussain </a:t>
            </a:r>
          </a:p>
          <a:p>
            <a:r>
              <a:rPr lang="en-GB" sz="6400" b="1" dirty="0">
                <a:effectLst/>
                <a:latin typeface="Arial" panose="020B0604020202020204" pitchFamily="34" charset="0"/>
                <a:ea typeface="Calibri" panose="020F0502020204030204" pitchFamily="34" charset="0"/>
                <a:cs typeface="Arial" panose="020B0604020202020204" pitchFamily="34" charset="0"/>
              </a:rPr>
              <a:t>2024760</a:t>
            </a:r>
          </a:p>
          <a:p>
            <a:endParaRPr lang="en-GB" sz="2600" b="1" dirty="0">
              <a:latin typeface="Arial" panose="020B0604020202020204" pitchFamily="34" charset="0"/>
              <a:ea typeface="Calibri" panose="020F0502020204030204" pitchFamily="34" charset="0"/>
              <a:cs typeface="Arial" panose="020B0604020202020204" pitchFamily="34" charset="0"/>
            </a:endParaRPr>
          </a:p>
          <a:p>
            <a:r>
              <a:rPr lang="en-GB" sz="6400" b="1" dirty="0">
                <a:effectLst/>
                <a:latin typeface="Arial" panose="020B0604020202020204" pitchFamily="34" charset="0"/>
                <a:ea typeface="Calibri" panose="020F0502020204030204" pitchFamily="34" charset="0"/>
                <a:cs typeface="Arial" panose="020B0604020202020204" pitchFamily="34" charset="0"/>
              </a:rPr>
              <a:t>Nicholas Worthington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7" name="TextBox 6">
            <a:extLst>
              <a:ext uri="{FF2B5EF4-FFF2-40B4-BE49-F238E27FC236}">
                <a16:creationId xmlns:a16="http://schemas.microsoft.com/office/drawing/2014/main" id="{15020D71-2472-9A10-00C2-0F2B8E6D41BA}"/>
              </a:ext>
            </a:extLst>
          </p:cNvPr>
          <p:cNvSpPr txBox="1"/>
          <p:nvPr/>
        </p:nvSpPr>
        <p:spPr>
          <a:xfrm>
            <a:off x="1524000" y="382102"/>
            <a:ext cx="6400800" cy="1077218"/>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Addressing the problem of staff shortage in Proper Care UK</a:t>
            </a:r>
          </a:p>
        </p:txBody>
      </p:sp>
    </p:spTree>
    <p:extLst>
      <p:ext uri="{BB962C8B-B14F-4D97-AF65-F5344CB8AC3E}">
        <p14:creationId xmlns:p14="http://schemas.microsoft.com/office/powerpoint/2010/main" val="2180475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240E99-62C2-B63E-5871-0C27382B3DB4}"/>
              </a:ext>
            </a:extLst>
          </p:cNvPr>
          <p:cNvSpPr>
            <a:spLocks noGrp="1"/>
          </p:cNvSpPr>
          <p:nvPr>
            <p:ph type="title"/>
          </p:nvPr>
        </p:nvSpPr>
        <p:spPr>
          <a:xfrm>
            <a:off x="492370" y="605896"/>
            <a:ext cx="3084844" cy="5646208"/>
          </a:xfrm>
        </p:spPr>
        <p:txBody>
          <a:bodyPr anchor="ctr">
            <a:normAutofit/>
          </a:bodyPr>
          <a:lstStyle/>
          <a:p>
            <a:r>
              <a:rPr lang="en-GB" sz="3600" b="1">
                <a:solidFill>
                  <a:srgbClr val="FFFFFF"/>
                </a:solidFill>
                <a:latin typeface="Arial" panose="020B0604020202020204" pitchFamily="34" charset="0"/>
                <a:cs typeface="Arial" panose="020B0604020202020204" pitchFamily="34" charset="0"/>
              </a:rPr>
              <a:t>Introduction </a:t>
            </a:r>
          </a:p>
        </p:txBody>
      </p:sp>
      <p:sp>
        <p:nvSpPr>
          <p:cNvPr id="14" name="Rectangle 1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5443AC5-199E-5E97-822E-9049A99C62BB}"/>
              </a:ext>
            </a:extLst>
          </p:cNvPr>
          <p:cNvSpPr>
            <a:spLocks noGrp="1"/>
          </p:cNvSpPr>
          <p:nvPr>
            <p:ph idx="1"/>
          </p:nvPr>
        </p:nvSpPr>
        <p:spPr>
          <a:xfrm>
            <a:off x="4937302" y="605896"/>
            <a:ext cx="6413663" cy="5646208"/>
          </a:xfrm>
        </p:spPr>
        <p:txBody>
          <a:bodyPr anchor="ctr">
            <a:normAutofit/>
          </a:bodyPr>
          <a:lstStyle/>
          <a:p>
            <a:pPr marL="0" indent="0">
              <a:buNone/>
            </a:pPr>
            <a:r>
              <a:rPr lang="en-GB" dirty="0">
                <a:latin typeface="Arial" panose="020B0604020202020204" pitchFamily="34" charset="0"/>
                <a:cs typeface="Arial" panose="020B0604020202020204" pitchFamily="34" charset="0"/>
              </a:rPr>
              <a:t>This presentation will discuss the causes of staff shortages in proper care UK in relation to the assignment brief. </a:t>
            </a:r>
          </a:p>
          <a:p>
            <a:pPr marL="0" indent="0">
              <a:buNone/>
            </a:pPr>
            <a:r>
              <a:rPr lang="en-GB" dirty="0">
                <a:latin typeface="Arial" panose="020B0604020202020204" pitchFamily="34" charset="0"/>
                <a:cs typeface="Arial" panose="020B0604020202020204" pitchFamily="34" charset="0"/>
              </a:rPr>
              <a:t>Different methods of analysis such as Pestel also Ishikawa, the cause and effect diagram will be applied.</a:t>
            </a:r>
          </a:p>
          <a:p>
            <a:pPr marL="0" indent="0">
              <a:buNone/>
            </a:pPr>
            <a:r>
              <a:rPr lang="en-GB" dirty="0">
                <a:latin typeface="Arial" panose="020B0604020202020204" pitchFamily="34" charset="0"/>
                <a:cs typeface="Arial" panose="020B0604020202020204" pitchFamily="34" charset="0"/>
              </a:rPr>
              <a:t>The rational decision making matrix will be used to select the best solution option. </a:t>
            </a:r>
          </a:p>
          <a:p>
            <a:pPr marL="0" indent="0">
              <a:buNone/>
            </a:pPr>
            <a:r>
              <a:rPr lang="en-GB" dirty="0">
                <a:latin typeface="Arial" panose="020B0604020202020204" pitchFamily="34" charset="0"/>
                <a:cs typeface="Arial" panose="020B0604020202020204" pitchFamily="34" charset="0"/>
              </a:rPr>
              <a:t>Lastly, SMART goals will be set and monitored using a KPI to indicate the progression of the solution.</a:t>
            </a:r>
          </a:p>
        </p:txBody>
      </p:sp>
    </p:spTree>
    <p:extLst>
      <p:ext uri="{BB962C8B-B14F-4D97-AF65-F5344CB8AC3E}">
        <p14:creationId xmlns:p14="http://schemas.microsoft.com/office/powerpoint/2010/main" val="385617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49F9D8-0724-2A69-8653-8B93F9781933}"/>
              </a:ext>
            </a:extLst>
          </p:cNvPr>
          <p:cNvSpPr>
            <a:spLocks noGrp="1"/>
          </p:cNvSpPr>
          <p:nvPr>
            <p:ph idx="4294967295"/>
          </p:nvPr>
        </p:nvSpPr>
        <p:spPr>
          <a:xfrm>
            <a:off x="0" y="2654300"/>
            <a:ext cx="3084513" cy="3335338"/>
          </a:xfrm>
        </p:spPr>
        <p:txBody>
          <a:bodyPr>
            <a:normAutofit/>
          </a:bodyPr>
          <a:lstStyle/>
          <a:p>
            <a:r>
              <a:rPr lang="en-US" sz="1500">
                <a:solidFill>
                  <a:srgbClr val="FFFFFF"/>
                </a:solidFill>
              </a:rPr>
              <a:t> </a:t>
            </a:r>
            <a:endParaRPr lang="en-GB" sz="1500">
              <a:solidFill>
                <a:srgbClr val="FFFFFF"/>
              </a:solidFill>
            </a:endParaRPr>
          </a:p>
        </p:txBody>
      </p:sp>
      <p:graphicFrame>
        <p:nvGraphicFramePr>
          <p:cNvPr id="4" name="Chart 3">
            <a:extLst>
              <a:ext uri="{FF2B5EF4-FFF2-40B4-BE49-F238E27FC236}">
                <a16:creationId xmlns:a16="http://schemas.microsoft.com/office/drawing/2014/main" id="{6B376026-A15F-D3B0-98CC-7D7DCAA1F56A}"/>
              </a:ext>
            </a:extLst>
          </p:cNvPr>
          <p:cNvGraphicFramePr>
            <a:graphicFrameLocks/>
          </p:cNvGraphicFramePr>
          <p:nvPr>
            <p:extLst>
              <p:ext uri="{D42A27DB-BD31-4B8C-83A1-F6EECF244321}">
                <p14:modId xmlns:p14="http://schemas.microsoft.com/office/powerpoint/2010/main" val="1426107735"/>
              </p:ext>
            </p:extLst>
          </p:nvPr>
        </p:nvGraphicFramePr>
        <p:xfrm>
          <a:off x="62753" y="1"/>
          <a:ext cx="12048565" cy="6795246"/>
        </p:xfrm>
        <a:graphic>
          <a:graphicData uri="http://schemas.openxmlformats.org/drawingml/2006/chart">
            <c:chart xmlns:c="http://schemas.openxmlformats.org/drawingml/2006/chart" xmlns:r="http://schemas.openxmlformats.org/officeDocument/2006/relationships" r:id="rId2"/>
          </a:graphicData>
        </a:graphic>
      </p:graphicFrame>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20D070CC-8019-8D6F-3D1D-ADC2F6C7913A}"/>
                  </a:ext>
                </a:extLst>
              </p14:cNvPr>
              <p14:cNvContentPartPr/>
              <p14:nvPr/>
            </p14:nvContentPartPr>
            <p14:xfrm>
              <a:off x="1577400" y="510748"/>
              <a:ext cx="360" cy="360"/>
            </p14:xfrm>
          </p:contentPart>
        </mc:Choice>
        <mc:Fallback xmlns="">
          <p:pic>
            <p:nvPicPr>
              <p:cNvPr id="12" name="Ink 11">
                <a:extLst>
                  <a:ext uri="{FF2B5EF4-FFF2-40B4-BE49-F238E27FC236}">
                    <a16:creationId xmlns:a16="http://schemas.microsoft.com/office/drawing/2014/main" id="{20D070CC-8019-8D6F-3D1D-ADC2F6C7913A}"/>
                  </a:ext>
                </a:extLst>
              </p:cNvPr>
              <p:cNvPicPr/>
              <p:nvPr/>
            </p:nvPicPr>
            <p:blipFill>
              <a:blip r:embed="rId4"/>
              <a:stretch>
                <a:fillRect/>
              </a:stretch>
            </p:blipFill>
            <p:spPr>
              <a:xfrm>
                <a:off x="1568760" y="501748"/>
                <a:ext cx="18000" cy="18000"/>
              </a:xfrm>
              <a:prstGeom prst="rect">
                <a:avLst/>
              </a:prstGeom>
            </p:spPr>
          </p:pic>
        </mc:Fallback>
      </mc:AlternateContent>
      <p:sp>
        <p:nvSpPr>
          <p:cNvPr id="14" name="TextBox 13">
            <a:extLst>
              <a:ext uri="{FF2B5EF4-FFF2-40B4-BE49-F238E27FC236}">
                <a16:creationId xmlns:a16="http://schemas.microsoft.com/office/drawing/2014/main" id="{FB705199-BCB9-7BC5-62A5-697E78362408}"/>
              </a:ext>
            </a:extLst>
          </p:cNvPr>
          <p:cNvSpPr txBox="1"/>
          <p:nvPr/>
        </p:nvSpPr>
        <p:spPr>
          <a:xfrm>
            <a:off x="0" y="62754"/>
            <a:ext cx="267148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 NHS Digital)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7578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9">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BD2141-8448-5C35-1D4F-C9FC06F1DE1D}"/>
              </a:ext>
            </a:extLst>
          </p:cNvPr>
          <p:cNvSpPr>
            <a:spLocks noGrp="1"/>
          </p:cNvSpPr>
          <p:nvPr>
            <p:ph idx="1"/>
          </p:nvPr>
        </p:nvSpPr>
        <p:spPr>
          <a:xfrm>
            <a:off x="2672439" y="3167158"/>
            <a:ext cx="6847117" cy="2832847"/>
          </a:xfrm>
        </p:spPr>
        <p:txBody>
          <a:bodyPr>
            <a:normAutofit lnSpcReduction="10000"/>
          </a:bodyPr>
          <a:lstStyle/>
          <a:p>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Pestel is a tool used by companies to analyse the macro environment and how it is impacting their business at that current time. </a:t>
            </a:r>
          </a:p>
          <a:p>
            <a:r>
              <a:rPr lang="en-GB" dirty="0">
                <a:latin typeface="Arial" panose="020B0604020202020204" pitchFamily="34" charset="0"/>
                <a:cs typeface="Arial" panose="020B0604020202020204" pitchFamily="34" charset="0"/>
              </a:rPr>
              <a:t>When a company analyses the macro (external) environment it helps them make adjustments to their micro environment (internal). </a:t>
            </a:r>
          </a:p>
          <a:p>
            <a:r>
              <a:rPr lang="en-GB" dirty="0">
                <a:latin typeface="Arial" panose="020B0604020202020204" pitchFamily="34" charset="0"/>
                <a:cs typeface="Arial" panose="020B0604020202020204" pitchFamily="34" charset="0"/>
              </a:rPr>
              <a:t>The macro environment cannot be controlled however the micro environment can be.</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4" name="Picture 2" descr="Sav Digital &#10;See the source image">
            <a:extLst>
              <a:ext uri="{FF2B5EF4-FFF2-40B4-BE49-F238E27FC236}">
                <a16:creationId xmlns:a16="http://schemas.microsoft.com/office/drawing/2014/main" id="{7DC08D3C-7852-7145-24DE-8AE6B96A9F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57885" y="125575"/>
            <a:ext cx="8252742" cy="3100674"/>
          </a:xfrm>
          <a:prstGeom prst="rect">
            <a:avLst/>
          </a:prstGeom>
          <a:noFill/>
          <a:extLst>
            <a:ext uri="{909E8E84-426E-40DD-AFC4-6F175D3DCCD1}">
              <a14:hiddenFill xmlns:a14="http://schemas.microsoft.com/office/drawing/2010/main">
                <a:solidFill>
                  <a:srgbClr val="FFFFFF"/>
                </a:solidFill>
              </a14:hiddenFill>
            </a:ext>
          </a:extLst>
        </p:spPr>
      </p:pic>
      <p:sp>
        <p:nvSpPr>
          <p:cNvPr id="27" name="Rectangle 21">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3">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1709D722-1AB3-83F2-5E0C-0E681116B52F}"/>
              </a:ext>
            </a:extLst>
          </p:cNvPr>
          <p:cNvSpPr txBox="1"/>
          <p:nvPr/>
        </p:nvSpPr>
        <p:spPr>
          <a:xfrm>
            <a:off x="7767963" y="2982492"/>
            <a:ext cx="2652591"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 Savy Digital)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3015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FDEBBB-C196-5F1D-33B6-F0D634E2A83A}"/>
              </a:ext>
            </a:extLst>
          </p:cNvPr>
          <p:cNvSpPr>
            <a:spLocks noGrp="1"/>
          </p:cNvSpPr>
          <p:nvPr>
            <p:ph idx="1"/>
          </p:nvPr>
        </p:nvSpPr>
        <p:spPr/>
        <p:txBody>
          <a:bodyPr>
            <a:normAutofit/>
          </a:bodyPr>
          <a:lstStyle/>
          <a:p>
            <a:pPr marL="0" indent="0">
              <a:buNone/>
            </a:pPr>
            <a:endParaRPr lang="en-US" sz="1800" b="1"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p:txBody>
      </p:sp>
      <p:graphicFrame>
        <p:nvGraphicFramePr>
          <p:cNvPr id="6" name="Table 7">
            <a:extLst>
              <a:ext uri="{FF2B5EF4-FFF2-40B4-BE49-F238E27FC236}">
                <a16:creationId xmlns:a16="http://schemas.microsoft.com/office/drawing/2014/main" id="{1F048820-DAB2-16C1-B883-B771D16FBA76}"/>
              </a:ext>
            </a:extLst>
          </p:cNvPr>
          <p:cNvGraphicFramePr>
            <a:graphicFrameLocks noGrp="1"/>
          </p:cNvGraphicFramePr>
          <p:nvPr>
            <p:extLst>
              <p:ext uri="{D42A27DB-BD31-4B8C-83A1-F6EECF244321}">
                <p14:modId xmlns:p14="http://schemas.microsoft.com/office/powerpoint/2010/main" val="3584805393"/>
              </p:ext>
            </p:extLst>
          </p:nvPr>
        </p:nvGraphicFramePr>
        <p:xfrm>
          <a:off x="1097280" y="248572"/>
          <a:ext cx="10183722" cy="6387898"/>
        </p:xfrm>
        <a:graphic>
          <a:graphicData uri="http://schemas.openxmlformats.org/drawingml/2006/table">
            <a:tbl>
              <a:tblPr firstRow="1" bandRow="1">
                <a:tableStyleId>{21E4AEA4-8DFA-4A89-87EB-49C32662AFE0}</a:tableStyleId>
              </a:tblPr>
              <a:tblGrid>
                <a:gridCol w="5091861">
                  <a:extLst>
                    <a:ext uri="{9D8B030D-6E8A-4147-A177-3AD203B41FA5}">
                      <a16:colId xmlns:a16="http://schemas.microsoft.com/office/drawing/2014/main" val="934436910"/>
                    </a:ext>
                  </a:extLst>
                </a:gridCol>
                <a:gridCol w="5091861">
                  <a:extLst>
                    <a:ext uri="{9D8B030D-6E8A-4147-A177-3AD203B41FA5}">
                      <a16:colId xmlns:a16="http://schemas.microsoft.com/office/drawing/2014/main" val="1200835430"/>
                    </a:ext>
                  </a:extLst>
                </a:gridCol>
              </a:tblGrid>
              <a:tr h="610465">
                <a:tc>
                  <a:txBody>
                    <a:bodyPr/>
                    <a:lstStyle/>
                    <a:p>
                      <a:r>
                        <a:rPr lang="en-US" sz="2000" dirty="0">
                          <a:solidFill>
                            <a:schemeClr val="bg1"/>
                          </a:solidFill>
                          <a:latin typeface="Arial" panose="020B0604020202020204" pitchFamily="34" charset="0"/>
                          <a:cs typeface="Arial" panose="020B0604020202020204" pitchFamily="34" charset="0"/>
                        </a:rPr>
                        <a:t>POLITICAL </a:t>
                      </a:r>
                      <a:endParaRPr lang="en-GB" sz="2000" dirty="0">
                        <a:solidFill>
                          <a:schemeClr val="bg1"/>
                        </a:solidFill>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ECONOMICAL</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10721240"/>
                  </a:ext>
                </a:extLst>
              </a:tr>
              <a:tr h="22515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5,000 nurses and midwives from EU countries have left the NHS from 2017 – 2019, with many identifying Brexit as the reason (The Medical Portal)</a:t>
                      </a:r>
                      <a:endParaRPr lang="en-GB" sz="2000" dirty="0">
                        <a:latin typeface="Arial" panose="020B0604020202020204" pitchFamily="34" charset="0"/>
                        <a:cs typeface="Arial" panose="020B0604020202020204" pitchFamily="34" charset="0"/>
                      </a:endParaRPr>
                    </a:p>
                    <a:p>
                      <a:endParaRPr lang="en-GB" dirty="0"/>
                    </a:p>
                  </a:txBody>
                  <a:tcPr/>
                </a:tc>
                <a:tc>
                  <a:txBody>
                    <a:bodyPr/>
                    <a:lstStyle/>
                    <a:p>
                      <a:r>
                        <a:rPr lang="en-US" sz="2000" dirty="0">
                          <a:latin typeface="Arial" panose="020B0604020202020204" pitchFamily="34" charset="0"/>
                          <a:cs typeface="Arial" panose="020B0604020202020204" pitchFamily="34" charset="0"/>
                        </a:rPr>
                        <a:t>UK Consumer price inflating rapidly over the year affecting NHS take home pay These include increased National Insurance contributions (NICs) for some higher paid NHS nurses and increased pension contributions for some (Health.Org)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351611"/>
                  </a:ext>
                </a:extLst>
              </a:tr>
              <a:tr h="571333">
                <a:tc>
                  <a:txBody>
                    <a:bodyPr/>
                    <a:lstStyle/>
                    <a:p>
                      <a:r>
                        <a:rPr lang="en-US" sz="2000" b="1" dirty="0">
                          <a:solidFill>
                            <a:schemeClr val="bg1"/>
                          </a:solidFill>
                          <a:latin typeface="Arial" panose="020B0604020202020204" pitchFamily="34" charset="0"/>
                          <a:cs typeface="Arial" panose="020B0604020202020204" pitchFamily="34" charset="0"/>
                        </a:rPr>
                        <a:t>SOCIETAL </a:t>
                      </a:r>
                      <a:endParaRPr lang="en-GB" sz="2000" b="1" dirty="0">
                        <a:solidFill>
                          <a:schemeClr val="bg1"/>
                        </a:solidFill>
                        <a:latin typeface="Arial" panose="020B0604020202020204" pitchFamily="34" charset="0"/>
                        <a:cs typeface="Arial" panose="020B0604020202020204" pitchFamily="34" charset="0"/>
                      </a:endParaRPr>
                    </a:p>
                  </a:txBody>
                  <a:tcPr>
                    <a:solidFill>
                      <a:srgbClr val="BD582C"/>
                    </a:solidFill>
                  </a:tcPr>
                </a:tc>
                <a:tc>
                  <a:txBody>
                    <a:bodyPr/>
                    <a:lstStyle/>
                    <a:p>
                      <a:r>
                        <a:rPr lang="en-US" sz="2000" b="1" dirty="0">
                          <a:solidFill>
                            <a:schemeClr val="bg1"/>
                          </a:solidFill>
                          <a:latin typeface="Arial" panose="020B0604020202020204" pitchFamily="34" charset="0"/>
                          <a:cs typeface="Arial" panose="020B0604020202020204" pitchFamily="34" charset="0"/>
                        </a:rPr>
                        <a:t>TECHNOLIGICAL</a:t>
                      </a:r>
                      <a:endParaRPr lang="en-GB" sz="2000" b="1" dirty="0">
                        <a:solidFill>
                          <a:schemeClr val="bg1"/>
                        </a:solidFill>
                        <a:latin typeface="Arial" panose="020B0604020202020204" pitchFamily="34" charset="0"/>
                        <a:cs typeface="Arial" panose="020B0604020202020204" pitchFamily="34" charset="0"/>
                      </a:endParaRPr>
                    </a:p>
                  </a:txBody>
                  <a:tcPr>
                    <a:solidFill>
                      <a:srgbClr val="BD582C"/>
                    </a:solidFill>
                  </a:tcPr>
                </a:tc>
                <a:extLst>
                  <a:ext uri="{0D108BD9-81ED-4DB2-BD59-A6C34878D82A}">
                    <a16:rowId xmlns:a16="http://schemas.microsoft.com/office/drawing/2014/main" val="1757702714"/>
                  </a:ext>
                </a:extLst>
              </a:tr>
              <a:tr h="1634689">
                <a:tc>
                  <a:txBody>
                    <a:bodyPr/>
                    <a:lstStyle/>
                    <a:p>
                      <a:pPr algn="l"/>
                      <a:r>
                        <a:rPr lang="en-US" sz="2000" b="0" i="0" dirty="0">
                          <a:solidFill>
                            <a:srgbClr val="0B0C0C"/>
                          </a:solidFill>
                          <a:effectLst/>
                          <a:latin typeface="Arial" panose="020B0604020202020204" pitchFamily="34" charset="0"/>
                          <a:cs typeface="Arial" panose="020B0604020202020204" pitchFamily="34" charset="0"/>
                        </a:rPr>
                        <a:t>Staff from ethnic minority / black experience discrimination at work (Gov.Uk)</a:t>
                      </a:r>
                    </a:p>
                    <a:p>
                      <a:pPr algn="l"/>
                      <a:endParaRPr lang="en-US" sz="2000" b="0" i="0" dirty="0">
                        <a:solidFill>
                          <a:srgbClr val="0B0C0C"/>
                        </a:solidFill>
                        <a:effectLst/>
                        <a:latin typeface="Arial" panose="020B0604020202020204" pitchFamily="34" charset="0"/>
                        <a:cs typeface="Arial" panose="020B0604020202020204" pitchFamily="34" charset="0"/>
                      </a:endParaRPr>
                    </a:p>
                    <a:p>
                      <a:pPr algn="l"/>
                      <a:r>
                        <a:rPr lang="en-US" sz="2000" b="0" i="0" dirty="0">
                          <a:solidFill>
                            <a:srgbClr val="0B0C0C"/>
                          </a:solidFill>
                          <a:effectLst/>
                          <a:latin typeface="Arial" panose="020B0604020202020204" pitchFamily="34" charset="0"/>
                          <a:cs typeface="Arial" panose="020B0604020202020204" pitchFamily="34" charset="0"/>
                        </a:rPr>
                        <a:t>Aggression between staff members (Gov.Uk)</a:t>
                      </a:r>
                    </a:p>
                  </a:txBody>
                  <a:tcPr/>
                </a:tc>
                <a:tc>
                  <a:txBody>
                    <a:bodyPr/>
                    <a:lstStyle/>
                    <a:p>
                      <a:r>
                        <a:rPr lang="en-US" sz="2000" dirty="0">
                          <a:latin typeface="Arial" panose="020B0604020202020204" pitchFamily="34" charset="0"/>
                          <a:cs typeface="Arial" panose="020B0604020202020204" pitchFamily="34" charset="0"/>
                        </a:rPr>
                        <a:t>Not embracing modern technology which will facilitate flexible working hours for all staff (Maddyness)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3933003"/>
                  </a:ext>
                </a:extLst>
              </a:tr>
              <a:tr h="610465">
                <a:tc>
                  <a:txBody>
                    <a:bodyPr/>
                    <a:lstStyle/>
                    <a:p>
                      <a:r>
                        <a:rPr lang="en-US" sz="2000" b="1" dirty="0">
                          <a:solidFill>
                            <a:schemeClr val="bg1"/>
                          </a:solidFill>
                          <a:latin typeface="Arial" panose="020B0604020202020204" pitchFamily="34" charset="0"/>
                          <a:cs typeface="Arial" panose="020B0604020202020204" pitchFamily="34" charset="0"/>
                        </a:rPr>
                        <a:t>ENVIRONMENTAL</a:t>
                      </a:r>
                      <a:endParaRPr lang="en-GB" sz="2000" b="1" dirty="0">
                        <a:solidFill>
                          <a:schemeClr val="bg1"/>
                        </a:solidFill>
                        <a:latin typeface="Arial" panose="020B0604020202020204" pitchFamily="34" charset="0"/>
                        <a:cs typeface="Arial" panose="020B0604020202020204" pitchFamily="34" charset="0"/>
                      </a:endParaRPr>
                    </a:p>
                  </a:txBody>
                  <a:tcPr>
                    <a:solidFill>
                      <a:srgbClr val="BD582C"/>
                    </a:solidFill>
                  </a:tcPr>
                </a:tc>
                <a:tc>
                  <a:txBody>
                    <a:bodyPr/>
                    <a:lstStyle/>
                    <a:p>
                      <a:r>
                        <a:rPr lang="en-US" sz="2000" b="1" dirty="0">
                          <a:solidFill>
                            <a:schemeClr val="bg1"/>
                          </a:solidFill>
                          <a:latin typeface="Arial" panose="020B0604020202020204" pitchFamily="34" charset="0"/>
                          <a:cs typeface="Arial" panose="020B0604020202020204" pitchFamily="34" charset="0"/>
                        </a:rPr>
                        <a:t>LEGISLATION</a:t>
                      </a:r>
                      <a:endParaRPr lang="en-GB" sz="2000" b="1" dirty="0">
                        <a:solidFill>
                          <a:schemeClr val="bg1"/>
                        </a:solidFill>
                        <a:latin typeface="Arial" panose="020B0604020202020204" pitchFamily="34" charset="0"/>
                        <a:cs typeface="Arial" panose="020B0604020202020204" pitchFamily="34" charset="0"/>
                      </a:endParaRPr>
                    </a:p>
                  </a:txBody>
                  <a:tcPr>
                    <a:solidFill>
                      <a:srgbClr val="BD582C"/>
                    </a:solidFill>
                  </a:tcPr>
                </a:tc>
                <a:extLst>
                  <a:ext uri="{0D108BD9-81ED-4DB2-BD59-A6C34878D82A}">
                    <a16:rowId xmlns:a16="http://schemas.microsoft.com/office/drawing/2014/main" val="3264347297"/>
                  </a:ext>
                </a:extLst>
              </a:tr>
              <a:tr h="709393">
                <a:tc>
                  <a:txBody>
                    <a:bodyPr/>
                    <a:lstStyle/>
                    <a:p>
                      <a:r>
                        <a:rPr lang="en-US" sz="2000" dirty="0">
                          <a:latin typeface="Arial" panose="020B0604020202020204" pitchFamily="34" charset="0"/>
                          <a:cs typeface="Arial" panose="020B0604020202020204" pitchFamily="34" charset="0"/>
                        </a:rPr>
                        <a:t>Covid-19 pandemic (PubMed)</a:t>
                      </a:r>
                    </a:p>
                    <a:p>
                      <a:endParaRPr lang="en-GB" dirty="0"/>
                    </a:p>
                  </a:txBody>
                  <a:tcPr/>
                </a:tc>
                <a:tc>
                  <a:txBody>
                    <a:bodyPr/>
                    <a:lstStyle/>
                    <a:p>
                      <a:r>
                        <a:rPr lang="en-US" sz="2000" dirty="0">
                          <a:latin typeface="Arial" panose="020B0604020202020204" pitchFamily="34" charset="0"/>
                          <a:cs typeface="Arial" panose="020B0604020202020204" pitchFamily="34" charset="0"/>
                        </a:rPr>
                        <a:t>Mandatory vaccinations in the health care sector (Unison)</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81659982"/>
                  </a:ext>
                </a:extLst>
              </a:tr>
            </a:tbl>
          </a:graphicData>
        </a:graphic>
      </p:graphicFrame>
    </p:spTree>
    <p:extLst>
      <p:ext uri="{BB962C8B-B14F-4D97-AF65-F5344CB8AC3E}">
        <p14:creationId xmlns:p14="http://schemas.microsoft.com/office/powerpoint/2010/main" val="3388070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9C95F-6595-41E1-FE52-754E03701E75}"/>
              </a:ext>
            </a:extLst>
          </p:cNvPr>
          <p:cNvSpPr>
            <a:spLocks noGrp="1"/>
          </p:cNvSpPr>
          <p:nvPr>
            <p:ph type="title"/>
          </p:nvPr>
        </p:nvSpPr>
        <p:spPr>
          <a:xfrm>
            <a:off x="2116936" y="142120"/>
            <a:ext cx="8430322" cy="1310807"/>
          </a:xfrm>
        </p:spPr>
        <p:txBody>
          <a:bodyPr anchor="t">
            <a:normAutofit/>
          </a:bodyPr>
          <a:lstStyle/>
          <a:p>
            <a:r>
              <a:rPr lang="en-GB" b="1" dirty="0">
                <a:latin typeface="Arial" panose="020B0604020202020204" pitchFamily="34" charset="0"/>
                <a:cs typeface="Arial" panose="020B0604020202020204" pitchFamily="34" charset="0"/>
              </a:rPr>
              <a:t>Ishikawa Fishbone Diagram </a:t>
            </a:r>
          </a:p>
        </p:txBody>
      </p:sp>
      <p:sp>
        <p:nvSpPr>
          <p:cNvPr id="3" name="Content Placeholder 2">
            <a:extLst>
              <a:ext uri="{FF2B5EF4-FFF2-40B4-BE49-F238E27FC236}">
                <a16:creationId xmlns:a16="http://schemas.microsoft.com/office/drawing/2014/main" id="{DD9216AD-ECF4-3395-8590-4BD4683621AF}"/>
              </a:ext>
            </a:extLst>
          </p:cNvPr>
          <p:cNvSpPr>
            <a:spLocks noGrp="1"/>
          </p:cNvSpPr>
          <p:nvPr>
            <p:ph idx="1"/>
          </p:nvPr>
        </p:nvSpPr>
        <p:spPr>
          <a:xfrm>
            <a:off x="2908539" y="797524"/>
            <a:ext cx="6847117" cy="2174275"/>
          </a:xfrm>
        </p:spPr>
        <p:txBody>
          <a:bodyPr>
            <a:normAutofit/>
          </a:bodyPr>
          <a:lstStyle/>
          <a:p>
            <a:pPr marL="0" indent="0">
              <a:buNone/>
            </a:pPr>
            <a:r>
              <a:rPr lang="en-US" dirty="0">
                <a:latin typeface="Arial" panose="020B0604020202020204" pitchFamily="34" charset="0"/>
                <a:cs typeface="Arial" panose="020B0604020202020204" pitchFamily="34" charset="0"/>
              </a:rPr>
              <a:t>A fishbone diagram is known as a cause-and-effect diagram also known as the Ishikawa diagram. </a:t>
            </a:r>
          </a:p>
          <a:p>
            <a:pPr marL="0" indent="0">
              <a:buNone/>
            </a:pPr>
            <a:r>
              <a:rPr lang="en-US" dirty="0">
                <a:latin typeface="Arial" panose="020B0604020202020204" pitchFamily="34" charset="0"/>
                <a:cs typeface="Arial" panose="020B0604020202020204" pitchFamily="34" charset="0"/>
              </a:rPr>
              <a:t>The Fishbone diagram helps visually define a problem and help find the root cause.  </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1026" name="Picture 2" descr="fishbone diagram template">
            <a:extLst>
              <a:ext uri="{FF2B5EF4-FFF2-40B4-BE49-F238E27FC236}">
                <a16:creationId xmlns:a16="http://schemas.microsoft.com/office/drawing/2014/main" id="{4389C63E-7147-6D66-87E6-7EEB31574C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734" y="2210551"/>
            <a:ext cx="10764532" cy="409052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5" name="Rectangle 1034">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13915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95B622-035A-DFD3-D7F2-EA7FA9956FD0}"/>
              </a:ext>
            </a:extLst>
          </p:cNvPr>
          <p:cNvPicPr>
            <a:picLocks noChangeAspect="1"/>
          </p:cNvPicPr>
          <p:nvPr/>
        </p:nvPicPr>
        <p:blipFill>
          <a:blip r:embed="rId2"/>
          <a:stretch>
            <a:fillRect/>
          </a:stretch>
        </p:blipFill>
        <p:spPr>
          <a:xfrm>
            <a:off x="299233" y="292210"/>
            <a:ext cx="11593534" cy="6273579"/>
          </a:xfrm>
          <a:prstGeom prst="rect">
            <a:avLst/>
          </a:prstGeom>
        </p:spPr>
      </p:pic>
    </p:spTree>
    <p:extLst>
      <p:ext uri="{BB962C8B-B14F-4D97-AF65-F5344CB8AC3E}">
        <p14:creationId xmlns:p14="http://schemas.microsoft.com/office/powerpoint/2010/main" val="3598914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11" name="Table 11">
            <a:extLst>
              <a:ext uri="{FF2B5EF4-FFF2-40B4-BE49-F238E27FC236}">
                <a16:creationId xmlns:a16="http://schemas.microsoft.com/office/drawing/2014/main" id="{59F05F34-81D2-5738-5452-3A77F8D7DA1F}"/>
              </a:ext>
            </a:extLst>
          </p:cNvPr>
          <p:cNvGraphicFramePr>
            <a:graphicFrameLocks noGrp="1"/>
          </p:cNvGraphicFramePr>
          <p:nvPr>
            <p:extLst>
              <p:ext uri="{D42A27DB-BD31-4B8C-83A1-F6EECF244321}">
                <p14:modId xmlns:p14="http://schemas.microsoft.com/office/powerpoint/2010/main" val="3354502391"/>
              </p:ext>
            </p:extLst>
          </p:nvPr>
        </p:nvGraphicFramePr>
        <p:xfrm>
          <a:off x="1160108" y="443059"/>
          <a:ext cx="9871783" cy="6136848"/>
        </p:xfrm>
        <a:graphic>
          <a:graphicData uri="http://schemas.openxmlformats.org/drawingml/2006/table">
            <a:tbl>
              <a:tblPr firstRow="1" bandRow="1">
                <a:tableStyleId>{21E4AEA4-8DFA-4A89-87EB-49C32662AFE0}</a:tableStyleId>
              </a:tblPr>
              <a:tblGrid>
                <a:gridCol w="5099542">
                  <a:extLst>
                    <a:ext uri="{9D8B030D-6E8A-4147-A177-3AD203B41FA5}">
                      <a16:colId xmlns:a16="http://schemas.microsoft.com/office/drawing/2014/main" val="726386959"/>
                    </a:ext>
                  </a:extLst>
                </a:gridCol>
                <a:gridCol w="4772241">
                  <a:extLst>
                    <a:ext uri="{9D8B030D-6E8A-4147-A177-3AD203B41FA5}">
                      <a16:colId xmlns:a16="http://schemas.microsoft.com/office/drawing/2014/main" val="1007917925"/>
                    </a:ext>
                  </a:extLst>
                </a:gridCol>
              </a:tblGrid>
              <a:tr h="191052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latin typeface="Arial" panose="020B0604020202020204" pitchFamily="34" charset="0"/>
                          <a:cs typeface="Arial" panose="020B0604020202020204" pitchFamily="34" charset="0"/>
                        </a:rPr>
                        <a:t>Causes from the fishbone diagram</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latin typeface="Arial" panose="020B0604020202020204" pitchFamily="34" charset="0"/>
                          <a:cs typeface="Arial" panose="020B0604020202020204" pitchFamily="34" charset="0"/>
                        </a:rPr>
                        <a:t>Solutions for the causes</a:t>
                      </a:r>
                    </a:p>
                    <a:p>
                      <a:endParaRPr lang="en-GB" dirty="0"/>
                    </a:p>
                  </a:txBody>
                  <a:tcPr/>
                </a:tc>
                <a:extLst>
                  <a:ext uri="{0D108BD9-81ED-4DB2-BD59-A6C34878D82A}">
                    <a16:rowId xmlns:a16="http://schemas.microsoft.com/office/drawing/2014/main" val="1198389561"/>
                  </a:ext>
                </a:extLst>
              </a:tr>
              <a:tr h="1056580">
                <a:tc>
                  <a:txBody>
                    <a:bodyPr/>
                    <a:lstStyle/>
                    <a:p>
                      <a:r>
                        <a:rPr lang="en-US" sz="2000" dirty="0">
                          <a:latin typeface="Arial" panose="020B0604020202020204" pitchFamily="34" charset="0"/>
                          <a:cs typeface="Arial" panose="020B0604020202020204" pitchFamily="34" charset="0"/>
                        </a:rPr>
                        <a:t>Poor management of staff </a:t>
                      </a:r>
                      <a:r>
                        <a:rPr lang="en-US" sz="1600" dirty="0">
                          <a:latin typeface="Arial" panose="020B0604020202020204" pitchFamily="34" charset="0"/>
                          <a:cs typeface="Arial" panose="020B0604020202020204" pitchFamily="34" charset="0"/>
                        </a:rPr>
                        <a:t>(Gov.Uk)</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Regular training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0840825"/>
                  </a:ext>
                </a:extLst>
              </a:tr>
              <a:tr h="1056580">
                <a:tc>
                  <a:txBody>
                    <a:bodyPr/>
                    <a:lstStyle/>
                    <a:p>
                      <a:r>
                        <a:rPr lang="en-US" sz="2000" dirty="0">
                          <a:latin typeface="Arial" panose="020B0604020202020204" pitchFamily="34" charset="0"/>
                          <a:cs typeface="Arial" panose="020B0604020202020204" pitchFamily="34" charset="0"/>
                        </a:rPr>
                        <a:t>Staff absence for mental health </a:t>
                      </a:r>
                      <a:r>
                        <a:rPr lang="en-US" sz="1600" dirty="0">
                          <a:latin typeface="Arial" panose="020B0604020202020204" pitchFamily="34" charset="0"/>
                          <a:cs typeface="Arial" panose="020B0604020202020204" pitchFamily="34" charset="0"/>
                        </a:rPr>
                        <a:t>(nursing times) </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Mental health first aider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83226870"/>
                  </a:ext>
                </a:extLst>
              </a:tr>
              <a:tr h="1056580">
                <a:tc>
                  <a:txBody>
                    <a:bodyPr/>
                    <a:lstStyle/>
                    <a:p>
                      <a:r>
                        <a:rPr lang="en-US" sz="2000" dirty="0">
                          <a:latin typeface="Arial" panose="020B0604020202020204" pitchFamily="34" charset="0"/>
                          <a:cs typeface="Arial" panose="020B0604020202020204" pitchFamily="34" charset="0"/>
                        </a:rPr>
                        <a:t>12-hour shifts </a:t>
                      </a:r>
                      <a:r>
                        <a:rPr lang="en-US" sz="1600" dirty="0">
                          <a:latin typeface="Arial" panose="020B0604020202020204" pitchFamily="34" charset="0"/>
                          <a:cs typeface="Arial" panose="020B0604020202020204" pitchFamily="34" charset="0"/>
                        </a:rPr>
                        <a:t>(Sanctuary Personnel) </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Shorter shift hours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25755086"/>
                  </a:ext>
                </a:extLst>
              </a:tr>
              <a:tr h="1056580">
                <a:tc>
                  <a:txBody>
                    <a:bodyPr/>
                    <a:lstStyle/>
                    <a:p>
                      <a:r>
                        <a:rPr lang="en-US" sz="2000" dirty="0">
                          <a:latin typeface="Arial" panose="020B0604020202020204" pitchFamily="34" charset="0"/>
                          <a:cs typeface="Arial" panose="020B0604020202020204" pitchFamily="34" charset="0"/>
                        </a:rPr>
                        <a:t>Difficult coworkers and patients </a:t>
                      </a:r>
                      <a:r>
                        <a:rPr lang="en-US" sz="1600" dirty="0">
                          <a:latin typeface="Arial" panose="020B0604020202020204" pitchFamily="34" charset="0"/>
                          <a:cs typeface="Arial" panose="020B0604020202020204" pitchFamily="34" charset="0"/>
                        </a:rPr>
                        <a:t>(Gov.Uk)</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Create a safe place (room) in the workplace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94488166"/>
                  </a:ext>
                </a:extLst>
              </a:tr>
            </a:tbl>
          </a:graphicData>
        </a:graphic>
      </p:graphicFrame>
    </p:spTree>
    <p:extLst>
      <p:ext uri="{BB962C8B-B14F-4D97-AF65-F5344CB8AC3E}">
        <p14:creationId xmlns:p14="http://schemas.microsoft.com/office/powerpoint/2010/main" val="2542990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65001-96FF-6191-9A8F-7419D09C9960}"/>
              </a:ext>
            </a:extLst>
          </p:cNvPr>
          <p:cNvSpPr>
            <a:spLocks noGrp="1"/>
          </p:cNvSpPr>
          <p:nvPr>
            <p:ph type="title"/>
          </p:nvPr>
        </p:nvSpPr>
        <p:spPr>
          <a:xfrm>
            <a:off x="6411684" y="53037"/>
            <a:ext cx="5127171" cy="1450757"/>
          </a:xfrm>
        </p:spPr>
        <p:txBody>
          <a:bodyPr>
            <a:normAutofit/>
          </a:bodyPr>
          <a:lstStyle/>
          <a:p>
            <a:r>
              <a:rPr lang="en-US" b="1" dirty="0">
                <a:latin typeface="Arial" panose="020B0604020202020204" pitchFamily="34" charset="0"/>
                <a:cs typeface="Arial" panose="020B0604020202020204" pitchFamily="34" charset="0"/>
              </a:rPr>
              <a:t>Rational Decision-Making </a:t>
            </a:r>
            <a:endParaRPr lang="en-GB" b="1" dirty="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D80B79-1CC8-0A72-6090-01CA0CFD41AD}"/>
              </a:ext>
            </a:extLst>
          </p:cNvPr>
          <p:cNvSpPr>
            <a:spLocks noGrp="1"/>
          </p:cNvSpPr>
          <p:nvPr>
            <p:ph idx="1"/>
          </p:nvPr>
        </p:nvSpPr>
        <p:spPr>
          <a:xfrm>
            <a:off x="6411683" y="2081741"/>
            <a:ext cx="5127172" cy="3670180"/>
          </a:xfrm>
        </p:spPr>
        <p:txBody>
          <a:bodyPr>
            <a:normAutofit/>
          </a:body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It’s decision-making that relies on data, analysis and logic, it is factual based and not a decision made solely on intuition. </a:t>
            </a:r>
          </a:p>
          <a:p>
            <a:r>
              <a:rPr lang="en-US" dirty="0">
                <a:latin typeface="arial" panose="020B0604020202020204" pitchFamily="34" charset="0"/>
              </a:rPr>
              <a:t>Charles Kepner and Benjamin Tregoe published their book The Rational Manager in 1965 which included rational decision making.</a:t>
            </a:r>
            <a:endParaRPr lang="en-US" b="1"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descr="Rational Decision-Making Process">
            <a:extLst>
              <a:ext uri="{FF2B5EF4-FFF2-40B4-BE49-F238E27FC236}">
                <a16:creationId xmlns:a16="http://schemas.microsoft.com/office/drawing/2014/main" id="{A5826856-6C91-A910-0D88-0021E2CF37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716" y="778415"/>
            <a:ext cx="5751284" cy="5312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01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9D4B70E1-7904-361B-E96D-02A3F6DE63AD}"/>
              </a:ext>
            </a:extLst>
          </p:cNvPr>
          <p:cNvGraphicFramePr>
            <a:graphicFrameLocks noGrp="1"/>
          </p:cNvGraphicFramePr>
          <p:nvPr>
            <p:extLst>
              <p:ext uri="{D42A27DB-BD31-4B8C-83A1-F6EECF244321}">
                <p14:modId xmlns:p14="http://schemas.microsoft.com/office/powerpoint/2010/main" val="601822258"/>
              </p:ext>
            </p:extLst>
          </p:nvPr>
        </p:nvGraphicFramePr>
        <p:xfrm>
          <a:off x="250466" y="137035"/>
          <a:ext cx="11691068" cy="6583929"/>
        </p:xfrm>
        <a:graphic>
          <a:graphicData uri="http://schemas.openxmlformats.org/drawingml/2006/table">
            <a:tbl>
              <a:tblPr firstRow="1" firstCol="1" bandRow="1"/>
              <a:tblGrid>
                <a:gridCol w="2255744">
                  <a:extLst>
                    <a:ext uri="{9D8B030D-6E8A-4147-A177-3AD203B41FA5}">
                      <a16:colId xmlns:a16="http://schemas.microsoft.com/office/drawing/2014/main" val="1176153882"/>
                    </a:ext>
                  </a:extLst>
                </a:gridCol>
                <a:gridCol w="2255744">
                  <a:extLst>
                    <a:ext uri="{9D8B030D-6E8A-4147-A177-3AD203B41FA5}">
                      <a16:colId xmlns:a16="http://schemas.microsoft.com/office/drawing/2014/main" val="3715183901"/>
                    </a:ext>
                  </a:extLst>
                </a:gridCol>
                <a:gridCol w="2343949">
                  <a:extLst>
                    <a:ext uri="{9D8B030D-6E8A-4147-A177-3AD203B41FA5}">
                      <a16:colId xmlns:a16="http://schemas.microsoft.com/office/drawing/2014/main" val="750777641"/>
                    </a:ext>
                  </a:extLst>
                </a:gridCol>
                <a:gridCol w="2343949">
                  <a:extLst>
                    <a:ext uri="{9D8B030D-6E8A-4147-A177-3AD203B41FA5}">
                      <a16:colId xmlns:a16="http://schemas.microsoft.com/office/drawing/2014/main" val="2671070743"/>
                    </a:ext>
                  </a:extLst>
                </a:gridCol>
                <a:gridCol w="1245841">
                  <a:extLst>
                    <a:ext uri="{9D8B030D-6E8A-4147-A177-3AD203B41FA5}">
                      <a16:colId xmlns:a16="http://schemas.microsoft.com/office/drawing/2014/main" val="1432302096"/>
                    </a:ext>
                  </a:extLst>
                </a:gridCol>
                <a:gridCol w="1245841">
                  <a:extLst>
                    <a:ext uri="{9D8B030D-6E8A-4147-A177-3AD203B41FA5}">
                      <a16:colId xmlns:a16="http://schemas.microsoft.com/office/drawing/2014/main" val="3830570628"/>
                    </a:ext>
                  </a:extLst>
                </a:gridCol>
              </a:tblGrid>
              <a:tr h="231014">
                <a:tc rowSpan="2">
                  <a:txBody>
                    <a:bodyPr/>
                    <a:lstStyle/>
                    <a:p>
                      <a:pPr algn="l">
                        <a:lnSpc>
                          <a:spcPct val="107000"/>
                        </a:lnSpc>
                        <a:spcAft>
                          <a:spcPts val="800"/>
                        </a:spcAft>
                      </a:pP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STAFF Absenteeism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Objective 1 (Criteria)</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a:effectLst/>
                          <a:latin typeface="Arial" panose="020B0604020202020204" pitchFamily="34" charset="0"/>
                          <a:ea typeface="Calibri" panose="020F0502020204030204" pitchFamily="34" charset="0"/>
                          <a:cs typeface="Times New Roman" panose="02020603050405020304" pitchFamily="18" charset="0"/>
                        </a:rPr>
                        <a:t>Objective 2 (Criteria)</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a:effectLst/>
                          <a:latin typeface="Arial" panose="020B0604020202020204" pitchFamily="34" charset="0"/>
                          <a:ea typeface="Calibri" panose="020F0502020204030204" pitchFamily="34" charset="0"/>
                          <a:cs typeface="Times New Roman" panose="02020603050405020304" pitchFamily="18" charset="0"/>
                        </a:rPr>
                        <a:t>Objective 3 (Criteria)</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75060841"/>
                  </a:ext>
                </a:extLst>
              </a:tr>
              <a:tr h="565070">
                <a:tc vMerge="1">
                  <a:txBody>
                    <a:bodyPr/>
                    <a:lstStyle/>
                    <a:p>
                      <a:endParaRPr lang="en-GB"/>
                    </a:p>
                  </a:txBody>
                  <a:tcPr/>
                </a:tc>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COST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TIME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EMPLOYEE SATISFACTION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TOTAL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lnSpc>
                          <a:spcPct val="107000"/>
                        </a:lnSpc>
                        <a:spcAft>
                          <a:spcPts val="800"/>
                        </a:spcAft>
                      </a:pP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WEIGHTING TOTAL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1825611988"/>
                  </a:ext>
                </a:extLst>
              </a:tr>
              <a:tr h="470989">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Weighting (Significance)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a:effectLst/>
                          <a:latin typeface="Arial" panose="020B0604020202020204" pitchFamily="34" charset="0"/>
                          <a:ea typeface="Calibri" panose="020F0502020204030204" pitchFamily="34" charset="0"/>
                          <a:cs typeface="Times New Roman" panose="02020603050405020304" pitchFamily="18" charset="0"/>
                        </a:rPr>
                        <a:t>1.2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a:effectLst/>
                          <a:latin typeface="Arial" panose="020B0604020202020204" pitchFamily="34" charset="0"/>
                          <a:ea typeface="Calibri" panose="020F0502020204030204" pitchFamily="34" charset="0"/>
                          <a:cs typeface="Times New Roman" panose="02020603050405020304" pitchFamily="18" charset="0"/>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573628775"/>
                  </a:ext>
                </a:extLst>
              </a:tr>
              <a:tr h="229380">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lnSpc>
                          <a:spcPct val="107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266808413"/>
                  </a:ext>
                </a:extLst>
              </a:tr>
              <a:tr h="1079954">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OPTION</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r>
                        <a:rPr lang="en-GB" sz="1600" b="1" dirty="0">
                          <a:effectLst/>
                          <a:latin typeface="Arial" panose="020B0604020202020204" pitchFamily="34" charset="0"/>
                          <a:ea typeface="Calibri" panose="020F0502020204030204" pitchFamily="34" charset="0"/>
                          <a:cs typeface="Times New Roman" panose="02020603050405020304" pitchFamily="18" charset="0"/>
                        </a:rPr>
                        <a:t>1</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r>
                        <a:rPr lang="en-GB" sz="1600" b="1" dirty="0">
                          <a:effectLst/>
                          <a:latin typeface="Arial" panose="020B0604020202020204" pitchFamily="34" charset="0"/>
                          <a:ea typeface="Calibri" panose="020F0502020204030204" pitchFamily="34" charset="0"/>
                          <a:cs typeface="Times New Roman" panose="02020603050405020304" pitchFamily="18" charset="0"/>
                        </a:rPr>
                        <a:t>(Solution)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Mental health first aider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6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x (1.2) = </a:t>
                      </a:r>
                      <a:r>
                        <a:rPr lang="en-GB" sz="16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a:lnSpc>
                          <a:spcPct val="107000"/>
                        </a:lnSpc>
                        <a:spcAft>
                          <a:spcPts val="800"/>
                        </a:spcAft>
                      </a:pPr>
                      <a:r>
                        <a:rPr lang="en-GB" sz="16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x (1.0) = </a:t>
                      </a:r>
                      <a:r>
                        <a:rPr lang="en-GB" sz="16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a:lnSpc>
                          <a:spcPct val="107000"/>
                        </a:lnSpc>
                        <a:spcAft>
                          <a:spcPts val="800"/>
                        </a:spcAft>
                      </a:pPr>
                      <a:r>
                        <a:rPr lang="en-GB" sz="16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x (1.3) = </a:t>
                      </a:r>
                      <a:r>
                        <a:rPr lang="en-GB" sz="16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a:lnSpc>
                          <a:spcPct val="107000"/>
                        </a:lnSpc>
                        <a:spcAft>
                          <a:spcPts val="800"/>
                        </a:spcAft>
                      </a:pPr>
                      <a:r>
                        <a:rPr lang="en-GB" sz="16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lnSpc>
                          <a:spcPct val="107000"/>
                        </a:lnSpc>
                        <a:spcAft>
                          <a:spcPts val="800"/>
                        </a:spcAft>
                      </a:pPr>
                      <a:r>
                        <a:rPr lang="en-GB" sz="1600" b="1">
                          <a:solidFill>
                            <a:srgbClr val="FF0000"/>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(16.3)</a:t>
                      </a:r>
                      <a:endParaRPr lang="en-GB" sz="160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2261170839"/>
                  </a:ext>
                </a:extLst>
              </a:tr>
              <a:tr h="1625713">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OPTION 2 (Solution)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Create a safe place (room) in the workplace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tabLst>
                          <a:tab pos="617855" algn="l"/>
                        </a:tabLs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x (1.2) = </a:t>
                      </a: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x (1.0) = </a:t>
                      </a: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x (1.3) = </a:t>
                      </a: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l">
                        <a:lnSpc>
                          <a:spcPct val="107000"/>
                        </a:lnSpc>
                        <a:spcAft>
                          <a:spcPts val="800"/>
                        </a:spcAft>
                      </a:pP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lnSpc>
                          <a:spcPct val="107000"/>
                        </a:lnSpc>
                        <a:spcAft>
                          <a:spcPts val="800"/>
                        </a:spcAft>
                      </a:pPr>
                      <a:r>
                        <a:rPr lang="en-GB" sz="16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(14.3)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915243090"/>
                  </a:ext>
                </a:extLst>
              </a:tr>
              <a:tr h="1572140">
                <a:tc>
                  <a:txBody>
                    <a:bodyPr/>
                    <a:lstStyle/>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OPTION 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(Solution)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Shorter shift hours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l">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x (1.2) = </a:t>
                      </a: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rowSpan="2">
                  <a:txBody>
                    <a:bodyPr/>
                    <a:lstStyle/>
                    <a:p>
                      <a:pPr algn="l">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x (1.0) = </a:t>
                      </a: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rowSpan="2">
                  <a:txBody>
                    <a:bodyPr/>
                    <a:lstStyle/>
                    <a:p>
                      <a:pPr algn="l">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x (1.3) = </a:t>
                      </a: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rowSpan="2">
                  <a:txBody>
                    <a:bodyPr/>
                    <a:lstStyle/>
                    <a:p>
                      <a:pPr algn="l">
                        <a:lnSpc>
                          <a:spcPct val="107000"/>
                        </a:lnSpc>
                        <a:spcAft>
                          <a:spcPts val="800"/>
                        </a:spcAft>
                      </a:pPr>
                      <a:r>
                        <a:rPr lang="en-GB"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rowSpan="2">
                  <a:txBody>
                    <a:bodyPr/>
                    <a:lstStyle/>
                    <a:p>
                      <a:pPr algn="l">
                        <a:lnSpc>
                          <a:spcPct val="107000"/>
                        </a:lnSpc>
                        <a:spcAft>
                          <a:spcPts val="800"/>
                        </a:spcAft>
                      </a:pPr>
                      <a:r>
                        <a:rPr lang="en-GB" sz="16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(12.7)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2631142958"/>
                  </a:ext>
                </a:extLst>
              </a:tr>
              <a:tr h="566164">
                <a:tc>
                  <a:txBody>
                    <a:bodyPr/>
                    <a:lstStyle/>
                    <a:p>
                      <a:pPr algn="l">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7757" marR="3775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783517477"/>
                  </a:ext>
                </a:extLst>
              </a:tr>
            </a:tbl>
          </a:graphicData>
        </a:graphic>
      </p:graphicFrame>
      <p:pic>
        <p:nvPicPr>
          <p:cNvPr id="11" name="Picture 10">
            <a:extLst>
              <a:ext uri="{FF2B5EF4-FFF2-40B4-BE49-F238E27FC236}">
                <a16:creationId xmlns:a16="http://schemas.microsoft.com/office/drawing/2014/main" id="{84187884-3CD3-1E64-C333-9DAA365CF8B9}"/>
              </a:ext>
            </a:extLst>
          </p:cNvPr>
          <p:cNvPicPr>
            <a:picLocks noChangeAspect="1"/>
          </p:cNvPicPr>
          <p:nvPr/>
        </p:nvPicPr>
        <p:blipFill>
          <a:blip r:embed="rId2"/>
          <a:stretch>
            <a:fillRect/>
          </a:stretch>
        </p:blipFill>
        <p:spPr>
          <a:xfrm>
            <a:off x="-3352800" y="5907819"/>
            <a:ext cx="10167068" cy="813145"/>
          </a:xfrm>
          <a:prstGeom prst="rect">
            <a:avLst/>
          </a:prstGeom>
          <a:ln>
            <a:noFill/>
          </a:ln>
        </p:spPr>
      </p:pic>
    </p:spTree>
    <p:extLst>
      <p:ext uri="{BB962C8B-B14F-4D97-AF65-F5344CB8AC3E}">
        <p14:creationId xmlns:p14="http://schemas.microsoft.com/office/powerpoint/2010/main" val="4118537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B7F66-78EF-3414-17CB-E31CD0C0F19B}"/>
              </a:ext>
            </a:extLst>
          </p:cNvPr>
          <p:cNvSpPr>
            <a:spLocks noGrp="1"/>
          </p:cNvSpPr>
          <p:nvPr>
            <p:ph type="title"/>
          </p:nvPr>
        </p:nvSpPr>
        <p:spPr>
          <a:xfrm>
            <a:off x="1066800" y="-628153"/>
            <a:ext cx="10058400" cy="1450757"/>
          </a:xfrm>
        </p:spPr>
        <p:txBody>
          <a:bodyPr>
            <a:normAutofit/>
          </a:bodyPr>
          <a:lstStyle/>
          <a:p>
            <a:pPr algn="ctr"/>
            <a:r>
              <a:rPr lang="en-GB" b="1" dirty="0">
                <a:latin typeface="Arial" panose="020B0604020202020204" pitchFamily="34" charset="0"/>
                <a:cs typeface="Arial" panose="020B0604020202020204" pitchFamily="34" charset="0"/>
              </a:rPr>
              <a:t>Smart</a:t>
            </a:r>
            <a:r>
              <a:rPr lang="en-GB" sz="3200"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Targets</a:t>
            </a:r>
            <a:endParaRPr lang="en-GB" sz="3200" b="1" dirty="0">
              <a:latin typeface="Arial" panose="020B0604020202020204" pitchFamily="34" charset="0"/>
              <a:cs typeface="Arial" panose="020B0604020202020204" pitchFamily="34" charset="0"/>
            </a:endParaRPr>
          </a:p>
        </p:txBody>
      </p:sp>
      <p:pic>
        <p:nvPicPr>
          <p:cNvPr id="3074" name="Picture 2" descr="Wood letter of SMART objectives definition with hand writing definition for smart goal setting concept">
            <a:extLst>
              <a:ext uri="{FF2B5EF4-FFF2-40B4-BE49-F238E27FC236}">
                <a16:creationId xmlns:a16="http://schemas.microsoft.com/office/drawing/2014/main" id="{C79D4A08-186D-5ADF-CD75-53E359B38F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8006" y="976492"/>
            <a:ext cx="6114386" cy="41756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F4BF09D-E7A9-E334-63EE-5E89EDF0345C}"/>
              </a:ext>
            </a:extLst>
          </p:cNvPr>
          <p:cNvSpPr txBox="1"/>
          <p:nvPr/>
        </p:nvSpPr>
        <p:spPr>
          <a:xfrm>
            <a:off x="1118006" y="668715"/>
            <a:ext cx="3252084"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Clear review)</a:t>
            </a:r>
            <a:endParaRPr lang="en-GB"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578612A-401F-57DB-5C0C-ECB1D1165D01}"/>
              </a:ext>
            </a:extLst>
          </p:cNvPr>
          <p:cNvSpPr txBox="1"/>
          <p:nvPr/>
        </p:nvSpPr>
        <p:spPr>
          <a:xfrm>
            <a:off x="7534656" y="976492"/>
            <a:ext cx="4550054" cy="1938992"/>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Improve staff absenteeism within the NHS from 4% to 2% within the next 12 months by recruiting accessible mental health first aiders on all premises to support staff internally and externally. </a:t>
            </a:r>
          </a:p>
        </p:txBody>
      </p:sp>
      <p:sp>
        <p:nvSpPr>
          <p:cNvPr id="11" name="TextBox 10">
            <a:extLst>
              <a:ext uri="{FF2B5EF4-FFF2-40B4-BE49-F238E27FC236}">
                <a16:creationId xmlns:a16="http://schemas.microsoft.com/office/drawing/2014/main" id="{4D1F7EC3-F089-61A0-90E4-CA4E8DC6AE7E}"/>
              </a:ext>
            </a:extLst>
          </p:cNvPr>
          <p:cNvSpPr txBox="1"/>
          <p:nvPr/>
        </p:nvSpPr>
        <p:spPr>
          <a:xfrm>
            <a:off x="7534656" y="2915484"/>
            <a:ext cx="4550054"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Measure staff absenteeism through absenteeism rate.</a:t>
            </a:r>
            <a:r>
              <a:rPr lang="en-US" sz="2000" dirty="0">
                <a:solidFill>
                  <a:srgbClr val="202124"/>
                </a:solidFill>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173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xEl>
                                              <p:pRg st="0" end="0"/>
                                            </p:txEl>
                                          </p:spTgt>
                                        </p:tgtEl>
                                        <p:attrNameLst>
                                          <p:attrName>style.visibility</p:attrName>
                                        </p:attrNameLst>
                                      </p:cBhvr>
                                      <p:to>
                                        <p:strVal val="visible"/>
                                      </p:to>
                                    </p:set>
                                    <p:animEffect transition="in" filter="fade">
                                      <p:cBhvr>
                                        <p:cTn id="14" dur="1000"/>
                                        <p:tgtEl>
                                          <p:spTgt spid="11">
                                            <p:txEl>
                                              <p:pRg st="0" end="0"/>
                                            </p:txEl>
                                          </p:spTgt>
                                        </p:tgtEl>
                                      </p:cBhvr>
                                    </p:animEffect>
                                    <p:anim calcmode="lin" valueType="num">
                                      <p:cBhvr>
                                        <p:cTn id="15"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DADE55-5DA8-0298-B78E-52D7914E72FF}"/>
              </a:ext>
            </a:extLst>
          </p:cNvPr>
          <p:cNvSpPr txBox="1"/>
          <p:nvPr/>
        </p:nvSpPr>
        <p:spPr>
          <a:xfrm>
            <a:off x="1164049" y="-116541"/>
            <a:ext cx="8748980" cy="1446550"/>
          </a:xfrm>
          <a:prstGeom prst="rect">
            <a:avLst/>
          </a:prstGeom>
          <a:noFill/>
        </p:spPr>
        <p:txBody>
          <a:bodyPr wrap="square" rtlCol="0">
            <a:spAutoFit/>
          </a:bodyPr>
          <a:lstStyle/>
          <a:p>
            <a:endParaRPr lang="en-US" sz="800" dirty="0">
              <a:solidFill>
                <a:srgbClr val="000000"/>
              </a:solidFill>
              <a:latin typeface="Arial" panose="020B0604020202020204" pitchFamily="34" charset="0"/>
              <a:cs typeface="Arial" panose="020B0604020202020204" pitchFamily="34" charset="0"/>
            </a:endParaRPr>
          </a:p>
          <a:p>
            <a:pPr algn="ctr"/>
            <a:r>
              <a:rPr lang="en-US" sz="4800" b="1" dirty="0">
                <a:solidFill>
                  <a:srgbClr val="000000"/>
                </a:solidFill>
                <a:latin typeface="Arial" panose="020B0604020202020204" pitchFamily="34" charset="0"/>
                <a:cs typeface="Arial" panose="020B0604020202020204" pitchFamily="34" charset="0"/>
              </a:rPr>
              <a:t>REFERENCES</a:t>
            </a:r>
            <a:r>
              <a:rPr lang="en-US" sz="800" dirty="0">
                <a:solidFill>
                  <a:srgbClr val="000000"/>
                </a:solidFill>
                <a:latin typeface="Arial" panose="020B0604020202020204" pitchFamily="34" charset="0"/>
                <a:cs typeface="Arial" panose="020B0604020202020204" pitchFamily="34" charset="0"/>
              </a:rPr>
              <a:t> </a:t>
            </a:r>
          </a:p>
          <a:p>
            <a:endParaRPr lang="en-US" sz="800" dirty="0">
              <a:solidFill>
                <a:srgbClr val="000000"/>
              </a:solidFill>
              <a:latin typeface="Arial" panose="020B0604020202020204" pitchFamily="34" charset="0"/>
              <a:cs typeface="Arial" panose="020B0604020202020204" pitchFamily="34" charset="0"/>
            </a:endParaRPr>
          </a:p>
          <a:p>
            <a:endParaRPr lang="en-US" sz="800" dirty="0">
              <a:solidFill>
                <a:srgbClr val="000000"/>
              </a:solidFill>
              <a:latin typeface="Arial" panose="020B0604020202020204" pitchFamily="34" charset="0"/>
              <a:cs typeface="Arial" panose="020B0604020202020204" pitchFamily="34" charset="0"/>
            </a:endParaRPr>
          </a:p>
          <a:p>
            <a:endParaRPr lang="en-US" sz="800" dirty="0">
              <a:solidFill>
                <a:srgbClr val="000000"/>
              </a:solidFill>
              <a:latin typeface="Arial" panose="020B0604020202020204" pitchFamily="34" charset="0"/>
              <a:cs typeface="Arial" panose="020B0604020202020204" pitchFamily="34" charset="0"/>
            </a:endParaRPr>
          </a:p>
          <a:p>
            <a:endParaRPr lang="en-US" sz="800" dirty="0">
              <a:solidFill>
                <a:srgbClr val="000000"/>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F2EA93FE-0DDC-762B-2E19-BF99448DC07B}"/>
              </a:ext>
            </a:extLst>
          </p:cNvPr>
          <p:cNvSpPr>
            <a:spLocks noGrp="1"/>
          </p:cNvSpPr>
          <p:nvPr>
            <p:ph idx="1"/>
          </p:nvPr>
        </p:nvSpPr>
        <p:spPr>
          <a:xfrm>
            <a:off x="158299" y="821165"/>
            <a:ext cx="10760480" cy="6036835"/>
          </a:xfrm>
        </p:spPr>
        <p:txBody>
          <a:bodyPr>
            <a:normAutofit fontScale="85000" lnSpcReduction="20000"/>
          </a:bodyPr>
          <a:lstStyle/>
          <a:p>
            <a:pPr marL="0" indent="0">
              <a:spcBef>
                <a:spcPts val="500"/>
              </a:spcBef>
              <a:spcAft>
                <a:spcPts val="600"/>
              </a:spcAft>
              <a:buNone/>
            </a:pPr>
            <a:r>
              <a:rPr lang="en-US" sz="1100" b="0" i="0" dirty="0">
                <a:effectLst/>
                <a:latin typeface="Arial" panose="020B0604020202020204" pitchFamily="34" charset="0"/>
                <a:cs typeface="Arial" panose="020B0604020202020204" pitchFamily="34" charset="0"/>
              </a:rPr>
              <a:t>Arsanios, R., 2020. </a:t>
            </a:r>
            <a:r>
              <a:rPr lang="en-US" sz="1100" b="0" i="1" dirty="0">
                <a:effectLst/>
                <a:latin typeface="Arial" panose="020B0604020202020204" pitchFamily="34" charset="0"/>
                <a:cs typeface="Arial" panose="020B0604020202020204" pitchFamily="34" charset="0"/>
              </a:rPr>
              <a:t>Marketing Strategy | The Most Complete Guide To Grow Any Business.</a:t>
            </a:r>
            <a:r>
              <a:rPr lang="en-US" sz="1100" b="0" i="0" dirty="0">
                <a:effectLst/>
                <a:latin typeface="Arial" panose="020B0604020202020204" pitchFamily="34" charset="0"/>
                <a:cs typeface="Arial" panose="020B0604020202020204" pitchFamily="34" charset="0"/>
              </a:rPr>
              <a:t>. (image) Available at: </a:t>
            </a:r>
            <a:r>
              <a:rPr lang="en-US" sz="1100" b="0" i="0" dirty="0">
                <a:effectLst/>
                <a:latin typeface="Arial" panose="020B0604020202020204" pitchFamily="34" charset="0"/>
                <a:cs typeface="Arial" panose="020B0604020202020204" pitchFamily="34" charset="0"/>
                <a:hlinkClick r:id="rId2"/>
              </a:rPr>
              <a:t>https://www.savvdigital.com.au/blog/marketing-strategy/</a:t>
            </a:r>
            <a:r>
              <a:rPr lang="en-US" sz="1100" b="0" i="0" dirty="0">
                <a:effectLst/>
                <a:latin typeface="Arial" panose="020B0604020202020204" pitchFamily="34" charset="0"/>
                <a:cs typeface="Arial" panose="020B0604020202020204" pitchFamily="34" charset="0"/>
              </a:rPr>
              <a:t>  (Accessed 1 July 2022).</a:t>
            </a:r>
          </a:p>
          <a:p>
            <a:pPr marL="0" indent="0">
              <a:spcBef>
                <a:spcPts val="500"/>
              </a:spcBef>
              <a:spcAft>
                <a:spcPts val="600"/>
              </a:spcAft>
              <a:buNone/>
            </a:pPr>
            <a:r>
              <a:rPr lang="en-US" sz="1100" dirty="0">
                <a:latin typeface="Arial" panose="020B0604020202020204" pitchFamily="34" charset="0"/>
                <a:cs typeface="Arial" panose="020B0604020202020204" pitchFamily="34" charset="0"/>
              </a:rPr>
              <a:t>Assets.publishing.service.gov.uk. n.d. </a:t>
            </a:r>
            <a:r>
              <a:rPr lang="en-US" sz="1100" i="1" dirty="0">
                <a:latin typeface="Arial" panose="020B0604020202020204" pitchFamily="34" charset="0"/>
                <a:cs typeface="Arial" panose="020B0604020202020204" pitchFamily="34" charset="0"/>
              </a:rPr>
              <a:t>NHS Staff Management and Health Service Quality</a:t>
            </a:r>
            <a:r>
              <a:rPr lang="en-US" sz="1100" dirty="0">
                <a:latin typeface="Arial" panose="020B0604020202020204" pitchFamily="34" charset="0"/>
                <a:cs typeface="Arial" panose="020B0604020202020204" pitchFamily="34" charset="0"/>
              </a:rPr>
              <a:t>. (online) Available at: </a:t>
            </a:r>
            <a:r>
              <a:rPr lang="en-US" sz="1100" dirty="0">
                <a:latin typeface="Arial" panose="020B0604020202020204" pitchFamily="34" charset="0"/>
                <a:cs typeface="Arial" panose="020B0604020202020204" pitchFamily="34" charset="0"/>
                <a:hlinkClick r:id="rId3"/>
              </a:rPr>
              <a:t>https://assets.publishing.service.gov.uk/government/uploads/system/uploads/attachment_data/file/215455/dh_129656.pdf</a:t>
            </a:r>
            <a:r>
              <a:rPr lang="en-US" sz="1100" dirty="0">
                <a:latin typeface="Arial" panose="020B0604020202020204" pitchFamily="34" charset="0"/>
                <a:cs typeface="Arial" panose="020B0604020202020204" pitchFamily="34" charset="0"/>
              </a:rPr>
              <a:t>  (Accessed 5 July 2022).</a:t>
            </a:r>
            <a:endParaRPr lang="en-US" sz="1100" b="0" i="0" dirty="0">
              <a:effectLst/>
              <a:latin typeface="Arial" panose="020B0604020202020204" pitchFamily="34" charset="0"/>
              <a:cs typeface="Arial" panose="020B0604020202020204" pitchFamily="34" charset="0"/>
            </a:endParaRPr>
          </a:p>
          <a:p>
            <a:pPr marL="0" indent="0">
              <a:spcBef>
                <a:spcPts val="500"/>
              </a:spcBef>
              <a:spcAft>
                <a:spcPts val="600"/>
              </a:spcAft>
              <a:buNone/>
            </a:pPr>
            <a:r>
              <a:rPr lang="en-US" sz="1100" b="0" i="0" dirty="0">
                <a:effectLst/>
                <a:latin typeface="Arial" panose="020B0604020202020204" pitchFamily="34" charset="0"/>
                <a:cs typeface="Arial" panose="020B0604020202020204" pitchFamily="34" charset="0"/>
              </a:rPr>
              <a:t>Booth, R., 2020. </a:t>
            </a:r>
            <a:r>
              <a:rPr lang="en-US" sz="1100" b="0" i="1" dirty="0">
                <a:effectLst/>
                <a:latin typeface="Arial" panose="020B0604020202020204" pitchFamily="34" charset="0"/>
                <a:cs typeface="Arial" panose="020B0604020202020204" pitchFamily="34" charset="0"/>
              </a:rPr>
              <a:t>Three-quarters of England's care workers earn below 'real' living wage</a:t>
            </a:r>
            <a:r>
              <a:rPr lang="en-US" sz="1100" b="0" i="0" dirty="0">
                <a:effectLst/>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t>
            </a:r>
            <a:r>
              <a:rPr lang="en-US" sz="1100" b="0" i="0" dirty="0">
                <a:effectLst/>
                <a:latin typeface="Arial" panose="020B0604020202020204" pitchFamily="34" charset="0"/>
                <a:cs typeface="Arial" panose="020B0604020202020204" pitchFamily="34" charset="0"/>
              </a:rPr>
              <a:t>online) the Guardian. Available at: </a:t>
            </a:r>
            <a:r>
              <a:rPr lang="en-US" sz="1100" b="0" i="0" dirty="0">
                <a:effectLst/>
                <a:latin typeface="Arial" panose="020B0604020202020204" pitchFamily="34" charset="0"/>
                <a:cs typeface="Arial" panose="020B0604020202020204" pitchFamily="34" charset="0"/>
                <a:hlinkClick r:id="rId4"/>
              </a:rPr>
              <a:t>https://www.theguardian.com/society/2020/nov/13/three-quarters-of-englands-care-workers-earn-below-real-living-wage</a:t>
            </a:r>
            <a:r>
              <a:rPr lang="en-US" sz="1100" b="0" i="0" dirty="0">
                <a:effectLst/>
                <a:latin typeface="Arial" panose="020B0604020202020204" pitchFamily="34" charset="0"/>
                <a:cs typeface="Arial" panose="020B0604020202020204" pitchFamily="34" charset="0"/>
              </a:rPr>
              <a:t> (Accessed 15 June 2022).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Buchan, J., Charlesworth, A., Bazeer, N., Shembavnekar, N. and Kelly, E., 2022.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Where next for NHS nurses' pay?</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The Health Foundation.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5"/>
              </a:rPr>
              <a:t>https://www.health.org.uk/publications/long-reads/where-next-for-nhs-nurses-pay</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Castella, T., 2021.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'Staggering rise' in mental health issues among NHS staff since Covid-19 | Nursing Times</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Nursing Times.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6"/>
              </a:rPr>
              <a:t>https://www.nursingtimes.net/news/workforce/staggering-rise-in-mental-health-issues-among-nhs-staff-since-covid-19-30-04-2021/</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Clear Review, n.d. (image)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7"/>
              </a:rPr>
              <a:t>https://www.clearreview.com/resources/guides/which-smart-objectives-definition-should-i-use/</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indent="0">
              <a:spcBef>
                <a:spcPts val="500"/>
              </a:spcBef>
              <a:spcAft>
                <a:spcPts val="600"/>
              </a:spcAft>
              <a:buNone/>
            </a:pPr>
            <a:r>
              <a:rPr lang="en-US" sz="1100" dirty="0">
                <a:latin typeface="Arial" panose="020B0604020202020204" pitchFamily="34" charset="0"/>
                <a:cs typeface="Arial" panose="020B0604020202020204" pitchFamily="34" charset="0"/>
              </a:rPr>
              <a:t>Department of Health and Social Care, 2016. </a:t>
            </a:r>
            <a:r>
              <a:rPr lang="en-US" sz="1100" i="1" dirty="0">
                <a:latin typeface="Arial" panose="020B0604020202020204" pitchFamily="34" charset="0"/>
                <a:cs typeface="Arial" panose="020B0604020202020204" pitchFamily="34" charset="0"/>
              </a:rPr>
              <a:t>The NHS Bursary Scheme New Rules</a:t>
            </a:r>
            <a:r>
              <a:rPr lang="en-US" sz="1100" dirty="0">
                <a:latin typeface="Arial" panose="020B0604020202020204" pitchFamily="34" charset="0"/>
                <a:cs typeface="Arial" panose="020B0604020202020204" pitchFamily="34" charset="0"/>
              </a:rPr>
              <a:t>. p.21. Gov.Uk (Accessed 15 June 2022).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Dreamstime, n.d. (image)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8"/>
              </a:rPr>
              <a:t>https://www.dreamstime.com/rational-decision-making-process-rational-decision-making-process-image128869374</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HR Solutions. 2021.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Absence Management: How to deal with mental health absences</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9"/>
              </a:rPr>
              <a:t>https://www.hrsolutions-uk.com/absence-management-mental-health-absences/</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indent="0">
              <a:spcBef>
                <a:spcPts val="500"/>
              </a:spcBef>
              <a:spcAft>
                <a:spcPts val="600"/>
              </a:spcAft>
              <a:buNone/>
            </a:pPr>
            <a:r>
              <a:rPr lang="en-US" sz="1100" dirty="0">
                <a:latin typeface="Arial" panose="020B0604020202020204" pitchFamily="34" charset="0"/>
                <a:cs typeface="Arial" panose="020B0604020202020204" pitchFamily="34" charset="0"/>
              </a:rPr>
              <a:t>Kanbanize, 2022. </a:t>
            </a:r>
            <a:r>
              <a:rPr lang="en-US" sz="1100" i="1" dirty="0">
                <a:latin typeface="Arial" panose="020B0604020202020204" pitchFamily="34" charset="0"/>
                <a:cs typeface="Arial" panose="020B0604020202020204" pitchFamily="34" charset="0"/>
              </a:rPr>
              <a:t>What Is A Fishbone Diagram?</a:t>
            </a:r>
            <a:r>
              <a:rPr lang="en-US" sz="1100" dirty="0">
                <a:latin typeface="Arial" panose="020B0604020202020204" pitchFamily="34" charset="0"/>
                <a:cs typeface="Arial" panose="020B0604020202020204" pitchFamily="34" charset="0"/>
              </a:rPr>
              <a:t>. (image) Available at:  </a:t>
            </a:r>
            <a:r>
              <a:rPr lang="en-US" sz="1100" dirty="0">
                <a:latin typeface="Arial" panose="020B0604020202020204" pitchFamily="34" charset="0"/>
                <a:cs typeface="Arial" panose="020B0604020202020204" pitchFamily="34" charset="0"/>
                <a:hlinkClick r:id="rId10"/>
              </a:rPr>
              <a:t>https://kanbanize.com/lean-management/lean-manufacturing/root-cause-analysis/fishbone-diagram</a:t>
            </a:r>
            <a:r>
              <a:rPr lang="en-US" sz="1100" dirty="0">
                <a:latin typeface="Arial" panose="020B0604020202020204" pitchFamily="34" charset="0"/>
                <a:cs typeface="Arial" panose="020B0604020202020204" pitchFamily="34" charset="0"/>
              </a:rPr>
              <a:t> (Accessed 1 July 2022). </a:t>
            </a:r>
          </a:p>
          <a:p>
            <a:pPr marL="0" indent="0">
              <a:lnSpc>
                <a:spcPct val="80000"/>
              </a:lnSpc>
              <a:spcBef>
                <a:spcPts val="500"/>
              </a:spcBef>
              <a:spcAft>
                <a:spcPts val="600"/>
              </a:spcAft>
              <a:buNone/>
            </a:pPr>
            <a:r>
              <a:rPr lang="en-US" sz="1100" dirty="0">
                <a:solidFill>
                  <a:srgbClr val="000000"/>
                </a:solidFill>
                <a:latin typeface="Arial" panose="020B0604020202020204" pitchFamily="34" charset="0"/>
                <a:cs typeface="Arial" panose="020B0604020202020204" pitchFamily="34" charset="0"/>
              </a:rPr>
              <a:t>Karjalainen, H., 2020. </a:t>
            </a:r>
            <a:r>
              <a:rPr lang="en-US" sz="1100" i="1" dirty="0">
                <a:solidFill>
                  <a:srgbClr val="000000"/>
                </a:solidFill>
                <a:latin typeface="Arial" panose="020B0604020202020204" pitchFamily="34" charset="0"/>
                <a:cs typeface="Arial" panose="020B0604020202020204" pitchFamily="34" charset="0"/>
              </a:rPr>
              <a:t>How will the Covid-19 crisis affect the NHS? - Economics Observatory</a:t>
            </a:r>
            <a:r>
              <a:rPr lang="en-US" sz="1100" dirty="0">
                <a:solidFill>
                  <a:srgbClr val="000000"/>
                </a:solidFill>
                <a:latin typeface="Arial" panose="020B0604020202020204" pitchFamily="34" charset="0"/>
                <a:cs typeface="Arial" panose="020B0604020202020204" pitchFamily="34" charset="0"/>
              </a:rPr>
              <a:t>. (online) Economics Observatory. Available at: </a:t>
            </a:r>
            <a:r>
              <a:rPr lang="en-US" sz="1100" dirty="0">
                <a:solidFill>
                  <a:srgbClr val="000000"/>
                </a:solidFill>
                <a:latin typeface="Arial" panose="020B0604020202020204" pitchFamily="34" charset="0"/>
                <a:cs typeface="Arial" panose="020B0604020202020204" pitchFamily="34" charset="0"/>
                <a:hlinkClick r:id="rId11"/>
              </a:rPr>
              <a:t>https://www.economicsobservatory.com/how-will-covid-19-crisis-affect-nhs</a:t>
            </a:r>
            <a:r>
              <a:rPr lang="en-US" sz="1100" dirty="0">
                <a:solidFill>
                  <a:srgbClr val="000000"/>
                </a:solidFill>
                <a:latin typeface="Arial" panose="020B0604020202020204" pitchFamily="34" charset="0"/>
                <a:cs typeface="Arial" panose="020B0604020202020204" pitchFamily="34" charset="0"/>
              </a:rPr>
              <a:t> (Accessed 1 July 2022).</a:t>
            </a:r>
          </a:p>
          <a:p>
            <a:pPr marL="0" indent="0">
              <a:lnSpc>
                <a:spcPct val="80000"/>
              </a:lnSpc>
              <a:spcBef>
                <a:spcPts val="500"/>
              </a:spcBef>
              <a:spcAft>
                <a:spcPts val="600"/>
              </a:spcAft>
              <a:buNone/>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Luca, R., 2020.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How to Measure Employee Absenteeism (Formula Included)</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Bamboohr.com.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12"/>
              </a:rPr>
              <a:t>https://www.bamboohr.com/blog/fighting-employee-absenteeism</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Mind.org.uk. n.d. (online)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13"/>
              </a:rPr>
              <a:t>https://www.mind.org.uk/media-a/4661/resource4.pdf</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Morris, M., 2022.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NHS’ Achilles’ heel is staff retention – here’s how tech can fix it - Maddyness UK</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Maddyness UK.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14"/>
              </a:rPr>
              <a:t>https://www.maddyness.com/uk/2022/04/21/the-nhs-achilles-heel-is-staff-retention-heres-how-tech-can-fix-it/</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indent="0">
              <a:lnSpc>
                <a:spcPct val="80000"/>
              </a:lnSpc>
              <a:spcBef>
                <a:spcPts val="500"/>
              </a:spcBef>
              <a:spcAft>
                <a:spcPts val="600"/>
              </a:spcAft>
              <a:buNone/>
            </a:pPr>
            <a:r>
              <a:rPr lang="en-US" sz="1100" dirty="0">
                <a:solidFill>
                  <a:srgbClr val="000000"/>
                </a:solidFill>
                <a:latin typeface="Arial" panose="020B0604020202020204" pitchFamily="34" charset="0"/>
                <a:cs typeface="Arial" panose="020B0604020202020204" pitchFamily="34" charset="0"/>
              </a:rPr>
              <a:t>Murray, R., Imison, C. and Jabbal, J., 2014. </a:t>
            </a:r>
            <a:r>
              <a:rPr lang="en-US" sz="1100" i="1" dirty="0">
                <a:solidFill>
                  <a:srgbClr val="000000"/>
                </a:solidFill>
                <a:latin typeface="Arial" panose="020B0604020202020204" pitchFamily="34" charset="0"/>
                <a:cs typeface="Arial" panose="020B0604020202020204" pitchFamily="34" charset="0"/>
              </a:rPr>
              <a:t>Financial failure in the NHS</a:t>
            </a:r>
            <a:r>
              <a:rPr lang="en-US" sz="1100" dirty="0">
                <a:solidFill>
                  <a:srgbClr val="000000"/>
                </a:solidFill>
                <a:latin typeface="Arial" panose="020B0604020202020204" pitchFamily="34" charset="0"/>
                <a:cs typeface="Arial" panose="020B0604020202020204" pitchFamily="34" charset="0"/>
              </a:rPr>
              <a:t>. (online) Available at: </a:t>
            </a:r>
            <a:r>
              <a:rPr lang="en-US" sz="1100" dirty="0">
                <a:solidFill>
                  <a:srgbClr val="000000"/>
                </a:solidFill>
                <a:latin typeface="Arial" panose="020B0604020202020204" pitchFamily="34" charset="0"/>
                <a:cs typeface="Arial" panose="020B0604020202020204" pitchFamily="34" charset="0"/>
                <a:hlinkClick r:id="rId15"/>
              </a:rPr>
              <a:t>https://www.kingsfund.org.uk/publications/financial-failure-nhs</a:t>
            </a:r>
            <a:r>
              <a:rPr lang="en-US" sz="1100" dirty="0">
                <a:solidFill>
                  <a:srgbClr val="000000"/>
                </a:solidFill>
                <a:latin typeface="Arial" panose="020B0604020202020204" pitchFamily="34" charset="0"/>
                <a:cs typeface="Arial" panose="020B0604020202020204" pitchFamily="34" charset="0"/>
              </a:rPr>
              <a:t> (Accessed 16 June 2022).</a:t>
            </a:r>
          </a:p>
          <a:p>
            <a:pPr marL="0" indent="0">
              <a:lnSpc>
                <a:spcPct val="80000"/>
              </a:lnSpc>
              <a:spcBef>
                <a:spcPts val="500"/>
              </a:spcBef>
              <a:spcAft>
                <a:spcPts val="600"/>
              </a:spcAft>
              <a:buNone/>
            </a:pPr>
            <a:r>
              <a:rPr lang="en-US" sz="1100" dirty="0">
                <a:solidFill>
                  <a:srgbClr val="000000"/>
                </a:solidFill>
                <a:latin typeface="Arial" panose="020B0604020202020204" pitchFamily="34" charset="0"/>
                <a:cs typeface="Arial" panose="020B0604020202020204" pitchFamily="34" charset="0"/>
              </a:rPr>
              <a:t>NHS Digital. n.d. NHS Sickness Absence Rates - April 2021 to June 2021, Provisional Statistics - NHS Digital. (online) Available at: </a:t>
            </a:r>
            <a:r>
              <a:rPr lang="en-US" sz="1100" dirty="0">
                <a:solidFill>
                  <a:srgbClr val="000000"/>
                </a:solidFill>
                <a:latin typeface="Arial" panose="020B0604020202020204" pitchFamily="34" charset="0"/>
                <a:cs typeface="Arial" panose="020B0604020202020204" pitchFamily="34" charset="0"/>
                <a:hlinkClick r:id="rId16"/>
              </a:rPr>
              <a:t>https://digital.nhs.uk/data-and-information/publications/statistical/nhs-sickness-absence-rates/april-2021-to-june-2021-provisional-statistics#:~:text=Anxiety%2Fstress%2Fdepression%2Fother,since%20May%202021%20(28.8%25)</a:t>
            </a:r>
            <a:r>
              <a:rPr lang="en-US" sz="1100" dirty="0">
                <a:solidFill>
                  <a:srgbClr val="000000"/>
                </a:solidFill>
                <a:latin typeface="Arial" panose="020B0604020202020204" pitchFamily="34" charset="0"/>
                <a:cs typeface="Arial" panose="020B0604020202020204" pitchFamily="34" charset="0"/>
              </a:rPr>
              <a:t>  (Accessed 5 July 2022).</a:t>
            </a:r>
          </a:p>
          <a:p>
            <a:pPr marL="0" indent="0">
              <a:lnSpc>
                <a:spcPct val="80000"/>
              </a:lnSpc>
              <a:spcBef>
                <a:spcPts val="500"/>
              </a:spcBef>
              <a:spcAft>
                <a:spcPts val="600"/>
              </a:spcAft>
              <a:buNone/>
            </a:pPr>
            <a:r>
              <a:rPr lang="en-US" sz="1100" dirty="0">
                <a:latin typeface="Arial" panose="020B0604020202020204" pitchFamily="34" charset="0"/>
                <a:cs typeface="Arial" panose="020B0604020202020204" pitchFamily="34" charset="0"/>
              </a:rPr>
              <a:t>Pilkington, K., n.d. </a:t>
            </a:r>
            <a:r>
              <a:rPr lang="en-US" sz="1100" i="1" dirty="0">
                <a:latin typeface="Arial" panose="020B0604020202020204" pitchFamily="34" charset="0"/>
                <a:cs typeface="Arial" panose="020B0604020202020204" pitchFamily="34" charset="0"/>
              </a:rPr>
              <a:t>How many hours is full-time in the NHS?</a:t>
            </a:r>
            <a:r>
              <a:rPr lang="en-US" sz="1100" dirty="0">
                <a:latin typeface="Arial" panose="020B0604020202020204" pitchFamily="34" charset="0"/>
                <a:cs typeface="Arial" panose="020B0604020202020204" pitchFamily="34" charset="0"/>
              </a:rPr>
              <a:t>. [online] Sanctuary Personnel. Available at: </a:t>
            </a:r>
            <a:r>
              <a:rPr lang="en-US" sz="1100" dirty="0">
                <a:latin typeface="Arial" panose="020B0604020202020204" pitchFamily="34" charset="0"/>
                <a:cs typeface="Arial" panose="020B0604020202020204" pitchFamily="34" charset="0"/>
                <a:hlinkClick r:id="rId17"/>
              </a:rPr>
              <a:t>https://www.sanctuarypersonnel.com/blog/2020/04/how-many-hours-is-full-time-in-the-nhs?source=google.com</a:t>
            </a:r>
            <a:r>
              <a:rPr lang="en-US" sz="1100" dirty="0">
                <a:latin typeface="Arial" panose="020B0604020202020204" pitchFamily="34" charset="0"/>
                <a:cs typeface="Arial" panose="020B0604020202020204" pitchFamily="34" charset="0"/>
              </a:rPr>
              <a:t>  (Accessed 5 July 2022).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Medic Portal. n.d.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Brexit and the NHS</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18"/>
              </a:rPr>
              <a:t>https://www.themedicportal.com/application-guide/medical-school-interview/nhs-hot-topics/brexit-boris-johnson-and-the-nhs/</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indent="0">
              <a:lnSpc>
                <a:spcPct val="100000"/>
              </a:lnSpc>
              <a:spcBef>
                <a:spcPts val="500"/>
              </a:spcBef>
              <a:spcAft>
                <a:spcPts val="600"/>
              </a:spcAft>
              <a:buNone/>
            </a:pPr>
            <a:r>
              <a:rPr lang="en-US" sz="1100" dirty="0">
                <a:solidFill>
                  <a:srgbClr val="000000"/>
                </a:solidFill>
                <a:latin typeface="Arial" panose="020B0604020202020204" pitchFamily="34" charset="0"/>
                <a:cs typeface="Arial" panose="020B0604020202020204" pitchFamily="34" charset="0"/>
              </a:rPr>
              <a:t>Ugc.futurelearn.com. 2015. </a:t>
            </a:r>
            <a:r>
              <a:rPr lang="en-US" sz="1100" i="1" dirty="0">
                <a:solidFill>
                  <a:srgbClr val="000000"/>
                </a:solidFill>
                <a:latin typeface="Arial" panose="020B0604020202020204" pitchFamily="34" charset="0"/>
                <a:cs typeface="Arial" panose="020B0604020202020204" pitchFamily="34" charset="0"/>
              </a:rPr>
              <a:t>RATIONAL DECISIONMAKING: KEPNER AND TREGOE’S MODEL.</a:t>
            </a:r>
            <a:r>
              <a:rPr lang="en-US" sz="1100" dirty="0">
                <a:solidFill>
                  <a:srgbClr val="000000"/>
                </a:solidFill>
                <a:latin typeface="Arial" panose="020B0604020202020204" pitchFamily="34" charset="0"/>
                <a:cs typeface="Arial" panose="020B0604020202020204" pitchFamily="34" charset="0"/>
              </a:rPr>
              <a:t>. (online) Available at: </a:t>
            </a:r>
            <a:r>
              <a:rPr lang="en-US" sz="1100" dirty="0">
                <a:solidFill>
                  <a:srgbClr val="000000"/>
                </a:solidFill>
                <a:latin typeface="Arial" panose="020B0604020202020204" pitchFamily="34" charset="0"/>
                <a:cs typeface="Arial" panose="020B0604020202020204" pitchFamily="34" charset="0"/>
                <a:hlinkClick r:id="rId19"/>
              </a:rPr>
              <a:t>https://ugc.futurelearn.com/uploads/files/c8/f6/c8f6b763-9cc4-4804-a1a1-2db2f5bd0a36/Rational_decision_making.pdf</a:t>
            </a:r>
            <a:r>
              <a:rPr lang="en-US" sz="1100" dirty="0">
                <a:solidFill>
                  <a:srgbClr val="000000"/>
                </a:solidFill>
                <a:latin typeface="Arial" panose="020B0604020202020204" pitchFamily="34" charset="0"/>
                <a:cs typeface="Arial" panose="020B0604020202020204" pitchFamily="34" charset="0"/>
              </a:rPr>
              <a:t> (Accessed 1 July 2022).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UNISON National. 2021.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Mandatory vaccination risks worsening NHS staff shortage | News, Press release | News | UNISON National</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0"/>
              </a:rPr>
              <a:t>https://www.unison.org.uk/news/2021/09/mandatory-vaccination-risks-worsening-nhs-staff-shortage-2/</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Weaver, A., Head, J., Gould, C., Carlton, E. and Remais, J., 2022.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Environmental Factors Influencing COVID-19 Incidence and Severity</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1"/>
              </a:rPr>
              <a:t>https://pubmed.ncbi.nlm.nih.gov/34982587/#:~:text=Emerging%20evidence%20supports%20a%20link,%2D19)%20susceptibility%20and%20severity</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Wooll, M., 2021.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Dealing with Difficult Employees (8 Tips to Succeed)</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(online) Betterup.com.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2"/>
              </a:rPr>
              <a:t>https://www.betterup.com/blog/dealing-with-difficult-employees</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7 July 2022).</a:t>
            </a: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indent="0">
              <a:lnSpc>
                <a:spcPct val="100000"/>
              </a:lnSpc>
              <a:spcBef>
                <a:spcPts val="500"/>
              </a:spcBef>
              <a:spcAft>
                <a:spcPts val="600"/>
              </a:spcAft>
              <a:buNone/>
            </a:pPr>
            <a:endParaRPr lang="en-US" sz="800" dirty="0">
              <a:solidFill>
                <a:srgbClr val="000000"/>
              </a:solidFill>
              <a:latin typeface="Arial" panose="020B0604020202020204" pitchFamily="34" charset="0"/>
              <a:cs typeface="Arial" panose="020B0604020202020204" pitchFamily="34" charset="0"/>
            </a:endParaRPr>
          </a:p>
          <a:p>
            <a:pPr marL="0" indent="0">
              <a:spcAft>
                <a:spcPts val="800"/>
              </a:spcAft>
              <a:buNone/>
            </a:pPr>
            <a:endParaRPr lang="en-US" sz="1400" dirty="0">
              <a:latin typeface="Arial" panose="020B0604020202020204" pitchFamily="34" charset="0"/>
              <a:cs typeface="Arial" panose="020B0604020202020204" pitchFamily="34" charset="0"/>
            </a:endParaRPr>
          </a:p>
          <a:p>
            <a:pPr marL="0" indent="0">
              <a:spcAft>
                <a:spcPts val="800"/>
              </a:spcAft>
              <a:buNone/>
            </a:pPr>
            <a:endParaRPr lang="en-US" sz="1400" b="0" i="0" dirty="0">
              <a:effectLst/>
              <a:latin typeface="Arial" panose="020B0604020202020204" pitchFamily="34" charset="0"/>
              <a:cs typeface="Arial" panose="020B0604020202020204" pitchFamily="34" charset="0"/>
            </a:endParaRPr>
          </a:p>
          <a:p>
            <a:pPr>
              <a:spcAft>
                <a:spcPts val="800"/>
              </a:spcAft>
            </a:pPr>
            <a:endParaRPr lang="en-GB" sz="1400" u="sng"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151692972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2128</TotalTime>
  <Words>1711</Words>
  <Application>Microsoft Office PowerPoint</Application>
  <PresentationFormat>Widescreen</PresentationFormat>
  <Paragraphs>150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vt:lpstr>
      <vt:lpstr>Calibri</vt:lpstr>
      <vt:lpstr>Calibri Light</vt:lpstr>
      <vt:lpstr>Retrospect</vt:lpstr>
      <vt:lpstr>   Problem Solving and Decision Making Module BMSW 4002        </vt:lpstr>
      <vt:lpstr>Introduction </vt:lpstr>
      <vt:lpstr>PowerPoint Presentation</vt:lpstr>
      <vt:lpstr>PowerPoint Presentation</vt:lpstr>
      <vt:lpstr>PowerPoint Presentation</vt:lpstr>
      <vt:lpstr>Ishikawa Fishbone Diagram </vt:lpstr>
      <vt:lpstr>PowerPoint Presentation</vt:lpstr>
      <vt:lpstr>PowerPoint Presentation</vt:lpstr>
      <vt:lpstr>Rational Decision-Making </vt:lpstr>
      <vt:lpstr>PowerPoint Presentation</vt:lpstr>
      <vt:lpstr>Smart Targets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on NHS Staff Shortages   Problem Solving and Decision Making Module BMSW 4002        </dc:title>
  <dc:creator>Iunsiya Hussain</dc:creator>
  <cp:lastModifiedBy>Iunsiya Hussain</cp:lastModifiedBy>
  <cp:revision>2</cp:revision>
  <dcterms:created xsi:type="dcterms:W3CDTF">2022-06-28T09:29:33Z</dcterms:created>
  <dcterms:modified xsi:type="dcterms:W3CDTF">2022-07-07T00:46:28Z</dcterms:modified>
</cp:coreProperties>
</file>