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1058" r:id="rId3"/>
    <p:sldId id="1087" r:id="rId4"/>
    <p:sldId id="1115" r:id="rId5"/>
    <p:sldId id="1116" r:id="rId6"/>
    <p:sldId id="1117" r:id="rId7"/>
    <p:sldId id="1119" r:id="rId8"/>
    <p:sldId id="1120" r:id="rId9"/>
    <p:sldId id="1121" r:id="rId10"/>
    <p:sldId id="1122" r:id="rId11"/>
    <p:sldId id="1126" r:id="rId12"/>
    <p:sldId id="1127" r:id="rId13"/>
    <p:sldId id="1128" r:id="rId1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9F5680-025D-66E2-8D2C-C658D4950480}" v="47" dt="2025-04-22T11:02:34.5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5ee32232-9136-4e4d-a76d-a15cb4de04fe" providerId="ADAL" clId="{4DEDFF49-D470-4189-97C4-2AC310793A81}"/>
    <pc:docChg chg="undo custSel addSld delSld modSld">
      <pc:chgData name="Shengfeng Mei" userId="5ee32232-9136-4e4d-a76d-a15cb4de04fe" providerId="ADAL" clId="{4DEDFF49-D470-4189-97C4-2AC310793A81}" dt="2025-04-01T12:09:55.555" v="1503" actId="113"/>
      <pc:docMkLst>
        <pc:docMk/>
      </pc:docMkLst>
      <pc:sldChg chg="addSp delSp modSp mod">
        <pc:chgData name="Shengfeng Mei" userId="5ee32232-9136-4e4d-a76d-a15cb4de04fe" providerId="ADAL" clId="{4DEDFF49-D470-4189-97C4-2AC310793A81}" dt="2025-04-01T09:27:32.982" v="99" actId="20577"/>
        <pc:sldMkLst>
          <pc:docMk/>
          <pc:sldMk cId="971137072" sldId="1060"/>
        </pc:sldMkLst>
        <pc:spChg chg="mod">
          <ac:chgData name="Shengfeng Mei" userId="5ee32232-9136-4e4d-a76d-a15cb4de04fe" providerId="ADAL" clId="{4DEDFF49-D470-4189-97C4-2AC310793A81}" dt="2025-04-01T09:26:38.748" v="37" actId="20577"/>
          <ac:spMkLst>
            <pc:docMk/>
            <pc:sldMk cId="971137072" sldId="1060"/>
            <ac:spMk id="3" creationId="{00000000-0000-0000-0000-000000000000}"/>
          </ac:spMkLst>
        </pc:spChg>
        <pc:spChg chg="add mod">
          <ac:chgData name="Shengfeng Mei" userId="5ee32232-9136-4e4d-a76d-a15cb4de04fe" providerId="ADAL" clId="{4DEDFF49-D470-4189-97C4-2AC310793A81}" dt="2025-04-01T09:27:32.982" v="99" actId="20577"/>
          <ac:spMkLst>
            <pc:docMk/>
            <pc:sldMk cId="971137072" sldId="1060"/>
            <ac:spMk id="7" creationId="{00000000-0000-0000-0000-000000000000}"/>
          </ac:spMkLst>
        </pc:spChg>
        <pc:graphicFrameChg chg="del mod replId">
          <ac:chgData name="Shengfeng Mei" userId="5ee32232-9136-4e4d-a76d-a15cb4de04fe" providerId="ADAL" clId="{4DEDFF49-D470-4189-97C4-2AC310793A81}" dt="2025-04-01T09:26:06.298" v="1"/>
          <ac:graphicFrameMkLst>
            <pc:docMk/>
            <pc:sldMk cId="971137072" sldId="1060"/>
            <ac:graphicFrameMk id="4" creationId="{00000000-0000-0000-0000-000000000000}"/>
          </ac:graphicFrameMkLst>
        </pc:graphicFrameChg>
      </pc:sldChg>
      <pc:sldChg chg="modSp mod">
        <pc:chgData name="Shengfeng Mei" userId="5ee32232-9136-4e4d-a76d-a15cb4de04fe" providerId="ADAL" clId="{4DEDFF49-D470-4189-97C4-2AC310793A81}" dt="2025-04-01T09:28:53.983" v="183" actId="20577"/>
        <pc:sldMkLst>
          <pc:docMk/>
          <pc:sldMk cId="2638672632" sldId="1061"/>
        </pc:sldMkLst>
        <pc:spChg chg="mod">
          <ac:chgData name="Shengfeng Mei" userId="5ee32232-9136-4e4d-a76d-a15cb4de04fe" providerId="ADAL" clId="{4DEDFF49-D470-4189-97C4-2AC310793A81}" dt="2025-04-01T09:28:53.983" v="183" actId="20577"/>
          <ac:spMkLst>
            <pc:docMk/>
            <pc:sldMk cId="2638672632" sldId="1061"/>
            <ac:spMk id="3" creationId="{00000000-0000-0000-0000-000000000000}"/>
          </ac:spMkLst>
        </pc:spChg>
      </pc:sldChg>
      <pc:sldChg chg="addSp modSp mod">
        <pc:chgData name="Shengfeng Mei" userId="5ee32232-9136-4e4d-a76d-a15cb4de04fe" providerId="ADAL" clId="{4DEDFF49-D470-4189-97C4-2AC310793A81}" dt="2025-04-01T11:51:20.948" v="1453" actId="20577"/>
        <pc:sldMkLst>
          <pc:docMk/>
          <pc:sldMk cId="1607606260" sldId="1069"/>
        </pc:sldMkLst>
        <pc:spChg chg="add mod">
          <ac:chgData name="Shengfeng Mei" userId="5ee32232-9136-4e4d-a76d-a15cb4de04fe" providerId="ADAL" clId="{4DEDFF49-D470-4189-97C4-2AC310793A81}" dt="2025-04-01T11:51:20.948" v="1453" actId="20577"/>
          <ac:spMkLst>
            <pc:docMk/>
            <pc:sldMk cId="1607606260" sldId="1069"/>
            <ac:spMk id="5" creationId="{1DA43202-D831-3B8E-8FFC-17D8E9E27B87}"/>
          </ac:spMkLst>
        </pc:spChg>
        <pc:graphicFrameChg chg="mod">
          <ac:chgData name="Shengfeng Mei" userId="5ee32232-9136-4e4d-a76d-a15cb4de04fe" providerId="ADAL" clId="{4DEDFF49-D470-4189-97C4-2AC310793A81}" dt="2025-04-01T11:44:30.053" v="1259" actId="1076"/>
          <ac:graphicFrameMkLst>
            <pc:docMk/>
            <pc:sldMk cId="1607606260" sldId="1069"/>
            <ac:graphicFrameMk id="4" creationId="{00000000-0000-0000-0000-000000000000}"/>
          </ac:graphicFrameMkLst>
        </pc:graphicFrameChg>
      </pc:sldChg>
      <pc:sldChg chg="del">
        <pc:chgData name="Shengfeng Mei" userId="5ee32232-9136-4e4d-a76d-a15cb4de04fe" providerId="ADAL" clId="{4DEDFF49-D470-4189-97C4-2AC310793A81}" dt="2025-04-01T11:43:28.358" v="1258" actId="47"/>
        <pc:sldMkLst>
          <pc:docMk/>
          <pc:sldMk cId="1317291213" sldId="1070"/>
        </pc:sldMkLst>
      </pc:sldChg>
      <pc:sldChg chg="modSp add mod">
        <pc:chgData name="Shengfeng Mei" userId="5ee32232-9136-4e4d-a76d-a15cb4de04fe" providerId="ADAL" clId="{4DEDFF49-D470-4189-97C4-2AC310793A81}" dt="2025-04-01T09:36:53.087" v="395" actId="20577"/>
        <pc:sldMkLst>
          <pc:docMk/>
          <pc:sldMk cId="3190390881" sldId="1122"/>
        </pc:sldMkLst>
        <pc:spChg chg="mod">
          <ac:chgData name="Shengfeng Mei" userId="5ee32232-9136-4e4d-a76d-a15cb4de04fe" providerId="ADAL" clId="{4DEDFF49-D470-4189-97C4-2AC310793A81}" dt="2025-04-01T09:29:44.139" v="210" actId="20577"/>
          <ac:spMkLst>
            <pc:docMk/>
            <pc:sldMk cId="3190390881" sldId="1122"/>
            <ac:spMk id="2" creationId="{387F0AB0-A113-658D-60D7-918DC5054E6C}"/>
          </ac:spMkLst>
        </pc:spChg>
        <pc:spChg chg="mod">
          <ac:chgData name="Shengfeng Mei" userId="5ee32232-9136-4e4d-a76d-a15cb4de04fe" providerId="ADAL" clId="{4DEDFF49-D470-4189-97C4-2AC310793A81}" dt="2025-04-01T09:36:53.087" v="395" actId="20577"/>
          <ac:spMkLst>
            <pc:docMk/>
            <pc:sldMk cId="3190390881" sldId="1122"/>
            <ac:spMk id="3" creationId="{4250279B-4540-0D91-FE83-E64A8D8FE427}"/>
          </ac:spMkLst>
        </pc:spChg>
      </pc:sldChg>
      <pc:sldChg chg="modSp add mod">
        <pc:chgData name="Shengfeng Mei" userId="5ee32232-9136-4e4d-a76d-a15cb4de04fe" providerId="ADAL" clId="{4DEDFF49-D470-4189-97C4-2AC310793A81}" dt="2025-04-01T09:41:41.836" v="576" actId="14100"/>
        <pc:sldMkLst>
          <pc:docMk/>
          <pc:sldMk cId="3841491997" sldId="1123"/>
        </pc:sldMkLst>
        <pc:spChg chg="mod">
          <ac:chgData name="Shengfeng Mei" userId="5ee32232-9136-4e4d-a76d-a15cb4de04fe" providerId="ADAL" clId="{4DEDFF49-D470-4189-97C4-2AC310793A81}" dt="2025-04-01T09:41:41.836" v="576" actId="14100"/>
          <ac:spMkLst>
            <pc:docMk/>
            <pc:sldMk cId="3841491997" sldId="1123"/>
            <ac:spMk id="3" creationId="{8CB94B08-D75F-89CE-F9A9-1B03F8E7330F}"/>
          </ac:spMkLst>
        </pc:spChg>
      </pc:sldChg>
      <pc:sldChg chg="modSp add mod">
        <pc:chgData name="Shengfeng Mei" userId="5ee32232-9136-4e4d-a76d-a15cb4de04fe" providerId="ADAL" clId="{4DEDFF49-D470-4189-97C4-2AC310793A81}" dt="2025-04-01T09:44:05.002" v="653"/>
        <pc:sldMkLst>
          <pc:docMk/>
          <pc:sldMk cId="108475527" sldId="1124"/>
        </pc:sldMkLst>
        <pc:spChg chg="mod">
          <ac:chgData name="Shengfeng Mei" userId="5ee32232-9136-4e4d-a76d-a15cb4de04fe" providerId="ADAL" clId="{4DEDFF49-D470-4189-97C4-2AC310793A81}" dt="2025-04-01T09:44:05.002" v="653"/>
          <ac:spMkLst>
            <pc:docMk/>
            <pc:sldMk cId="108475527" sldId="1124"/>
            <ac:spMk id="3" creationId="{8AB30A06-8065-EB6E-81E6-6883BD6B79C9}"/>
          </ac:spMkLst>
        </pc:spChg>
      </pc:sldChg>
      <pc:sldChg chg="modSp add mod">
        <pc:chgData name="Shengfeng Mei" userId="5ee32232-9136-4e4d-a76d-a15cb4de04fe" providerId="ADAL" clId="{4DEDFF49-D470-4189-97C4-2AC310793A81}" dt="2025-04-01T09:48:16.070" v="820" actId="20577"/>
        <pc:sldMkLst>
          <pc:docMk/>
          <pc:sldMk cId="3947441121" sldId="1125"/>
        </pc:sldMkLst>
        <pc:spChg chg="mod">
          <ac:chgData name="Shengfeng Mei" userId="5ee32232-9136-4e4d-a76d-a15cb4de04fe" providerId="ADAL" clId="{4DEDFF49-D470-4189-97C4-2AC310793A81}" dt="2025-04-01T09:48:16.070" v="820" actId="20577"/>
          <ac:spMkLst>
            <pc:docMk/>
            <pc:sldMk cId="3947441121" sldId="1125"/>
            <ac:spMk id="3" creationId="{4D8BDDB4-0F2D-6306-4EA5-B627ED9B435C}"/>
          </ac:spMkLst>
        </pc:spChg>
      </pc:sldChg>
      <pc:sldChg chg="addSp modSp add mod">
        <pc:chgData name="Shengfeng Mei" userId="5ee32232-9136-4e4d-a76d-a15cb4de04fe" providerId="ADAL" clId="{4DEDFF49-D470-4189-97C4-2AC310793A81}" dt="2025-04-01T09:51:18.885" v="900" actId="14100"/>
        <pc:sldMkLst>
          <pc:docMk/>
          <pc:sldMk cId="3642172925" sldId="1126"/>
        </pc:sldMkLst>
        <pc:spChg chg="mod">
          <ac:chgData name="Shengfeng Mei" userId="5ee32232-9136-4e4d-a76d-a15cb4de04fe" providerId="ADAL" clId="{4DEDFF49-D470-4189-97C4-2AC310793A81}" dt="2025-04-01T09:48:36.056" v="835" actId="20577"/>
          <ac:spMkLst>
            <pc:docMk/>
            <pc:sldMk cId="3642172925" sldId="1126"/>
            <ac:spMk id="2" creationId="{9B84238C-18B9-42BE-3854-C4F434101128}"/>
          </ac:spMkLst>
        </pc:spChg>
        <pc:spChg chg="mod">
          <ac:chgData name="Shengfeng Mei" userId="5ee32232-9136-4e4d-a76d-a15cb4de04fe" providerId="ADAL" clId="{4DEDFF49-D470-4189-97C4-2AC310793A81}" dt="2025-04-01T09:50:50.914" v="894" actId="20577"/>
          <ac:spMkLst>
            <pc:docMk/>
            <pc:sldMk cId="3642172925" sldId="1126"/>
            <ac:spMk id="3" creationId="{B933E105-972C-25DC-25EF-CF6B5C00714E}"/>
          </ac:spMkLst>
        </pc:spChg>
        <pc:picChg chg="add mod">
          <ac:chgData name="Shengfeng Mei" userId="5ee32232-9136-4e4d-a76d-a15cb4de04fe" providerId="ADAL" clId="{4DEDFF49-D470-4189-97C4-2AC310793A81}" dt="2025-04-01T09:51:18.885" v="900" actId="14100"/>
          <ac:picMkLst>
            <pc:docMk/>
            <pc:sldMk cId="3642172925" sldId="1126"/>
            <ac:picMk id="5" creationId="{05F779C7-8DB6-5FC2-0FF7-3B9B01B512E5}"/>
          </ac:picMkLst>
        </pc:picChg>
      </pc:sldChg>
      <pc:sldChg chg="addSp delSp modSp add mod">
        <pc:chgData name="Shengfeng Mei" userId="5ee32232-9136-4e4d-a76d-a15cb4de04fe" providerId="ADAL" clId="{4DEDFF49-D470-4189-97C4-2AC310793A81}" dt="2025-04-01T09:52:32.647" v="991" actId="20577"/>
        <pc:sldMkLst>
          <pc:docMk/>
          <pc:sldMk cId="1255049608" sldId="1127"/>
        </pc:sldMkLst>
        <pc:spChg chg="mod">
          <ac:chgData name="Shengfeng Mei" userId="5ee32232-9136-4e4d-a76d-a15cb4de04fe" providerId="ADAL" clId="{4DEDFF49-D470-4189-97C4-2AC310793A81}" dt="2025-04-01T09:52:32.647" v="991" actId="20577"/>
          <ac:spMkLst>
            <pc:docMk/>
            <pc:sldMk cId="1255049608" sldId="1127"/>
            <ac:spMk id="3" creationId="{6A35CA72-1310-86BC-F728-5E24A5697F68}"/>
          </ac:spMkLst>
        </pc:spChg>
        <pc:picChg chg="del">
          <ac:chgData name="Shengfeng Mei" userId="5ee32232-9136-4e4d-a76d-a15cb4de04fe" providerId="ADAL" clId="{4DEDFF49-D470-4189-97C4-2AC310793A81}" dt="2025-04-01T09:51:51.805" v="905" actId="478"/>
          <ac:picMkLst>
            <pc:docMk/>
            <pc:sldMk cId="1255049608" sldId="1127"/>
            <ac:picMk id="5" creationId="{0C6B7269-980C-9333-65B8-4F8ECEB4406A}"/>
          </ac:picMkLst>
        </pc:picChg>
        <pc:picChg chg="add mod">
          <ac:chgData name="Shengfeng Mei" userId="5ee32232-9136-4e4d-a76d-a15cb4de04fe" providerId="ADAL" clId="{4DEDFF49-D470-4189-97C4-2AC310793A81}" dt="2025-04-01T09:51:56.556" v="908" actId="1076"/>
          <ac:picMkLst>
            <pc:docMk/>
            <pc:sldMk cId="1255049608" sldId="1127"/>
            <ac:picMk id="6" creationId="{6FCC9AF1-CA55-4E4A-349A-039C7C8C7543}"/>
          </ac:picMkLst>
        </pc:picChg>
      </pc:sldChg>
      <pc:sldChg chg="addSp delSp modSp add mod">
        <pc:chgData name="Shengfeng Mei" userId="5ee32232-9136-4e4d-a76d-a15cb4de04fe" providerId="ADAL" clId="{4DEDFF49-D470-4189-97C4-2AC310793A81}" dt="2025-04-01T09:55:26.625" v="1183" actId="1076"/>
        <pc:sldMkLst>
          <pc:docMk/>
          <pc:sldMk cId="1094754375" sldId="1128"/>
        </pc:sldMkLst>
        <pc:spChg chg="mod">
          <ac:chgData name="Shengfeng Mei" userId="5ee32232-9136-4e4d-a76d-a15cb4de04fe" providerId="ADAL" clId="{4DEDFF49-D470-4189-97C4-2AC310793A81}" dt="2025-04-01T09:54:45.731" v="1172" actId="20577"/>
          <ac:spMkLst>
            <pc:docMk/>
            <pc:sldMk cId="1094754375" sldId="1128"/>
            <ac:spMk id="3" creationId="{1863BFC6-0B7C-6746-6D00-9036B9AC88A5}"/>
          </ac:spMkLst>
        </pc:spChg>
        <pc:spChg chg="add del">
          <ac:chgData name="Shengfeng Mei" userId="5ee32232-9136-4e4d-a76d-a15cb4de04fe" providerId="ADAL" clId="{4DEDFF49-D470-4189-97C4-2AC310793A81}" dt="2025-04-01T09:53:06.782" v="999" actId="22"/>
          <ac:spMkLst>
            <pc:docMk/>
            <pc:sldMk cId="1094754375" sldId="1128"/>
            <ac:spMk id="8" creationId="{F6557663-F7BB-1624-0759-AAED48319CE7}"/>
          </ac:spMkLst>
        </pc:spChg>
        <pc:spChg chg="add mod">
          <ac:chgData name="Shengfeng Mei" userId="5ee32232-9136-4e4d-a76d-a15cb4de04fe" providerId="ADAL" clId="{4DEDFF49-D470-4189-97C4-2AC310793A81}" dt="2025-04-01T09:55:26.625" v="1183" actId="1076"/>
          <ac:spMkLst>
            <pc:docMk/>
            <pc:sldMk cId="1094754375" sldId="1128"/>
            <ac:spMk id="11" creationId="{3C599F7D-E54C-FB9A-646F-8FD508CB1A27}"/>
          </ac:spMkLst>
        </pc:spChg>
        <pc:picChg chg="add del mod">
          <ac:chgData name="Shengfeng Mei" userId="5ee32232-9136-4e4d-a76d-a15cb4de04fe" providerId="ADAL" clId="{4DEDFF49-D470-4189-97C4-2AC310793A81}" dt="2025-04-01T09:55:09.671" v="1180" actId="1076"/>
          <ac:picMkLst>
            <pc:docMk/>
            <pc:sldMk cId="1094754375" sldId="1128"/>
            <ac:picMk id="5" creationId="{F5E3A43B-883E-DCD0-F15E-37EBE8D3CF7F}"/>
          </ac:picMkLst>
        </pc:picChg>
        <pc:picChg chg="del">
          <ac:chgData name="Shengfeng Mei" userId="5ee32232-9136-4e4d-a76d-a15cb4de04fe" providerId="ADAL" clId="{4DEDFF49-D470-4189-97C4-2AC310793A81}" dt="2025-04-01T09:52:45.307" v="993" actId="478"/>
          <ac:picMkLst>
            <pc:docMk/>
            <pc:sldMk cId="1094754375" sldId="1128"/>
            <ac:picMk id="6" creationId="{AA157CDF-0932-9F3C-2CEA-C3B683D410EF}"/>
          </ac:picMkLst>
        </pc:picChg>
        <pc:picChg chg="add mod">
          <ac:chgData name="Shengfeng Mei" userId="5ee32232-9136-4e4d-a76d-a15cb4de04fe" providerId="ADAL" clId="{4DEDFF49-D470-4189-97C4-2AC310793A81}" dt="2025-04-01T09:55:12.890" v="1181" actId="1076"/>
          <ac:picMkLst>
            <pc:docMk/>
            <pc:sldMk cId="1094754375" sldId="1128"/>
            <ac:picMk id="10" creationId="{6308C799-319A-9356-7C78-0B83613A92DC}"/>
          </ac:picMkLst>
        </pc:picChg>
      </pc:sldChg>
      <pc:sldChg chg="addSp modSp add mod">
        <pc:chgData name="Shengfeng Mei" userId="5ee32232-9136-4e4d-a76d-a15cb4de04fe" providerId="ADAL" clId="{4DEDFF49-D470-4189-97C4-2AC310793A81}" dt="2025-04-01T11:43:08.695" v="1257" actId="403"/>
        <pc:sldMkLst>
          <pc:docMk/>
          <pc:sldMk cId="1843670552" sldId="1129"/>
        </pc:sldMkLst>
        <pc:spChg chg="add mod">
          <ac:chgData name="Shengfeng Mei" userId="5ee32232-9136-4e4d-a76d-a15cb4de04fe" providerId="ADAL" clId="{4DEDFF49-D470-4189-97C4-2AC310793A81}" dt="2025-04-01T11:43:08.695" v="1257" actId="403"/>
          <ac:spMkLst>
            <pc:docMk/>
            <pc:sldMk cId="1843670552" sldId="1129"/>
            <ac:spMk id="4" creationId="{DB7132E3-E1DB-2FD1-8F3C-52C454BB6F21}"/>
          </ac:spMkLst>
        </pc:spChg>
        <pc:picChg chg="mod">
          <ac:chgData name="Shengfeng Mei" userId="5ee32232-9136-4e4d-a76d-a15cb4de04fe" providerId="ADAL" clId="{4DEDFF49-D470-4189-97C4-2AC310793A81}" dt="2025-04-01T11:39:57.255" v="1185" actId="1076"/>
          <ac:picMkLst>
            <pc:docMk/>
            <pc:sldMk cId="1843670552" sldId="1129"/>
            <ac:picMk id="3" creationId="{A3407A77-C013-12C6-E4E8-BCD68D6788D2}"/>
          </ac:picMkLst>
        </pc:picChg>
      </pc:sldChg>
      <pc:sldChg chg="addSp delSp modSp add mod">
        <pc:chgData name="Shengfeng Mei" userId="5ee32232-9136-4e4d-a76d-a15cb4de04fe" providerId="ADAL" clId="{4DEDFF49-D470-4189-97C4-2AC310793A81}" dt="2025-04-01T12:09:55.555" v="1503" actId="113"/>
        <pc:sldMkLst>
          <pc:docMk/>
          <pc:sldMk cId="2355342064" sldId="1130"/>
        </pc:sldMkLst>
        <pc:spChg chg="mod">
          <ac:chgData name="Shengfeng Mei" userId="5ee32232-9136-4e4d-a76d-a15cb4de04fe" providerId="ADAL" clId="{4DEDFF49-D470-4189-97C4-2AC310793A81}" dt="2025-04-01T12:05:22.757" v="1473" actId="1076"/>
          <ac:spMkLst>
            <pc:docMk/>
            <pc:sldMk cId="2355342064" sldId="1130"/>
            <ac:spMk id="2" creationId="{39E1F00B-4B62-8644-09D5-148E6B7B01CF}"/>
          </ac:spMkLst>
        </pc:spChg>
        <pc:spChg chg="add mod">
          <ac:chgData name="Shengfeng Mei" userId="5ee32232-9136-4e4d-a76d-a15cb4de04fe" providerId="ADAL" clId="{4DEDFF49-D470-4189-97C4-2AC310793A81}" dt="2025-04-01T12:09:55.555" v="1503" actId="113"/>
          <ac:spMkLst>
            <pc:docMk/>
            <pc:sldMk cId="2355342064" sldId="1130"/>
            <ac:spMk id="3" creationId="{B86A8D6D-EBB5-273F-D50F-6350C31F5091}"/>
          </ac:spMkLst>
        </pc:spChg>
        <pc:graphicFrameChg chg="del">
          <ac:chgData name="Shengfeng Mei" userId="5ee32232-9136-4e4d-a76d-a15cb4de04fe" providerId="ADAL" clId="{4DEDFF49-D470-4189-97C4-2AC310793A81}" dt="2025-04-01T12:05:24.847" v="1474" actId="478"/>
          <ac:graphicFrameMkLst>
            <pc:docMk/>
            <pc:sldMk cId="2355342064" sldId="1130"/>
            <ac:graphicFrameMk id="4" creationId="{9F5F1A6B-53D4-E210-BBF5-B8E7E3A155A2}"/>
          </ac:graphicFrameMkLst>
        </pc:graphicFrameChg>
        <pc:graphicFrameChg chg="add mod modGraphic">
          <ac:chgData name="Shengfeng Mei" userId="5ee32232-9136-4e4d-a76d-a15cb4de04fe" providerId="ADAL" clId="{4DEDFF49-D470-4189-97C4-2AC310793A81}" dt="2025-04-01T12:09:48.569" v="1502" actId="1076"/>
          <ac:graphicFrameMkLst>
            <pc:docMk/>
            <pc:sldMk cId="2355342064" sldId="1130"/>
            <ac:graphicFrameMk id="5" creationId="{2360CBA2-C0E8-5060-7A0C-51FC55AD9EC2}"/>
          </ac:graphicFrameMkLst>
        </pc:graphicFrameChg>
      </pc:sldChg>
    </pc:docChg>
  </pc:docChgLst>
  <pc:docChgLst>
    <pc:chgData name="Shengfeng Mei" userId="5ee32232-9136-4e4d-a76d-a15cb4de04fe" providerId="ADAL" clId="{36016C19-B223-4698-8F1B-59441C2BF1F1}"/>
    <pc:docChg chg="undo custSel addSld delSld modSld">
      <pc:chgData name="Shengfeng Mei" userId="5ee32232-9136-4e4d-a76d-a15cb4de04fe" providerId="ADAL" clId="{36016C19-B223-4698-8F1B-59441C2BF1F1}" dt="2025-03-31T10:14:08.881" v="906" actId="14100"/>
      <pc:docMkLst>
        <pc:docMk/>
      </pc:docMkLst>
      <pc:sldChg chg="modSp mod">
        <pc:chgData name="Shengfeng Mei" userId="5ee32232-9136-4e4d-a76d-a15cb4de04fe" providerId="ADAL" clId="{36016C19-B223-4698-8F1B-59441C2BF1F1}" dt="2025-03-31T09:13:06.343" v="7" actId="1076"/>
        <pc:sldMkLst>
          <pc:docMk/>
          <pc:sldMk cId="2042788681" sldId="1056"/>
        </pc:sldMkLst>
        <pc:spChg chg="mod">
          <ac:chgData name="Shengfeng Mei" userId="5ee32232-9136-4e4d-a76d-a15cb4de04fe" providerId="ADAL" clId="{36016C19-B223-4698-8F1B-59441C2BF1F1}" dt="2025-03-31T09:13:06.343" v="7" actId="1076"/>
          <ac:spMkLst>
            <pc:docMk/>
            <pc:sldMk cId="2042788681" sldId="1056"/>
            <ac:spMk id="2" creationId="{00000000-0000-0000-0000-000000000000}"/>
          </ac:spMkLst>
        </pc:spChg>
      </pc:sldChg>
      <pc:sldChg chg="delSp modSp mod">
        <pc:chgData name="Shengfeng Mei" userId="5ee32232-9136-4e4d-a76d-a15cb4de04fe" providerId="ADAL" clId="{36016C19-B223-4698-8F1B-59441C2BF1F1}" dt="2025-03-31T09:14:32.803" v="12" actId="1076"/>
        <pc:sldMkLst>
          <pc:docMk/>
          <pc:sldMk cId="2763877742" sldId="1058"/>
        </pc:sldMkLst>
        <pc:spChg chg="mod">
          <ac:chgData name="Shengfeng Mei" userId="5ee32232-9136-4e4d-a76d-a15cb4de04fe" providerId="ADAL" clId="{36016C19-B223-4698-8F1B-59441C2BF1F1}" dt="2025-03-31T09:14:22.751" v="10"/>
          <ac:spMkLst>
            <pc:docMk/>
            <pc:sldMk cId="2763877742" sldId="1058"/>
            <ac:spMk id="3" creationId="{00000000-0000-0000-0000-000000000000}"/>
          </ac:spMkLst>
        </pc:spChg>
        <pc:spChg chg="del mod">
          <ac:chgData name="Shengfeng Mei" userId="5ee32232-9136-4e4d-a76d-a15cb4de04fe" providerId="ADAL" clId="{36016C19-B223-4698-8F1B-59441C2BF1F1}" dt="2025-03-31T09:14:28.275" v="11" actId="478"/>
          <ac:spMkLst>
            <pc:docMk/>
            <pc:sldMk cId="2763877742" sldId="1058"/>
            <ac:spMk id="6" creationId="{00000000-0000-0000-0000-000000000000}"/>
          </ac:spMkLst>
        </pc:spChg>
        <pc:graphicFrameChg chg="mod">
          <ac:chgData name="Shengfeng Mei" userId="5ee32232-9136-4e4d-a76d-a15cb4de04fe" providerId="ADAL" clId="{36016C19-B223-4698-8F1B-59441C2BF1F1}" dt="2025-03-31T09:14:32.803" v="12" actId="1076"/>
          <ac:graphicFrameMkLst>
            <pc:docMk/>
            <pc:sldMk cId="2763877742" sldId="1058"/>
            <ac:graphicFrameMk id="7" creationId="{00000000-0000-0000-0000-000000000000}"/>
          </ac:graphicFrameMkLst>
        </pc:graphicFrameChg>
      </pc:sldChg>
      <pc:sldChg chg="addSp delSp modSp add mod">
        <pc:chgData name="Shengfeng Mei" userId="5ee32232-9136-4e4d-a76d-a15cb4de04fe" providerId="ADAL" clId="{36016C19-B223-4698-8F1B-59441C2BF1F1}" dt="2025-03-31T09:27:03.959" v="262" actId="20577"/>
        <pc:sldMkLst>
          <pc:docMk/>
          <pc:sldMk cId="2388673217" sldId="1115"/>
        </pc:sldMkLst>
        <pc:spChg chg="mod">
          <ac:chgData name="Shengfeng Mei" userId="5ee32232-9136-4e4d-a76d-a15cb4de04fe" providerId="ADAL" clId="{36016C19-B223-4698-8F1B-59441C2BF1F1}" dt="2025-03-31T09:18:04.501" v="26" actId="20577"/>
          <ac:spMkLst>
            <pc:docMk/>
            <pc:sldMk cId="2388673217" sldId="1115"/>
            <ac:spMk id="2" creationId="{40973B5A-E4FF-AA47-54C5-D0078CB1EF71}"/>
          </ac:spMkLst>
        </pc:spChg>
        <pc:spChg chg="mod">
          <ac:chgData name="Shengfeng Mei" userId="5ee32232-9136-4e4d-a76d-a15cb4de04fe" providerId="ADAL" clId="{36016C19-B223-4698-8F1B-59441C2BF1F1}" dt="2025-03-31T09:27:03.959" v="262" actId="20577"/>
          <ac:spMkLst>
            <pc:docMk/>
            <pc:sldMk cId="2388673217" sldId="1115"/>
            <ac:spMk id="3" creationId="{9B58702F-E211-CC35-A042-ABA88BBE2B51}"/>
          </ac:spMkLst>
        </pc:spChg>
        <pc:picChg chg="add del mod">
          <ac:chgData name="Shengfeng Mei" userId="5ee32232-9136-4e4d-a76d-a15cb4de04fe" providerId="ADAL" clId="{36016C19-B223-4698-8F1B-59441C2BF1F1}" dt="2025-03-31T09:25:22.925" v="33" actId="478"/>
          <ac:picMkLst>
            <pc:docMk/>
            <pc:sldMk cId="2388673217" sldId="1115"/>
            <ac:picMk id="5" creationId="{B9B11E7C-03E5-A237-24F6-1722F3065818}"/>
          </ac:picMkLst>
        </pc:picChg>
        <pc:picChg chg="add mod">
          <ac:chgData name="Shengfeng Mei" userId="5ee32232-9136-4e4d-a76d-a15cb4de04fe" providerId="ADAL" clId="{36016C19-B223-4698-8F1B-59441C2BF1F1}" dt="2025-03-31T09:25:30.913" v="37" actId="14100"/>
          <ac:picMkLst>
            <pc:docMk/>
            <pc:sldMk cId="2388673217" sldId="1115"/>
            <ac:picMk id="7" creationId="{D2505336-9E74-63FF-E9CF-6D89FA9B070B}"/>
          </ac:picMkLst>
        </pc:picChg>
      </pc:sldChg>
      <pc:sldChg chg="addSp delSp modSp add mod">
        <pc:chgData name="Shengfeng Mei" userId="5ee32232-9136-4e4d-a76d-a15cb4de04fe" providerId="ADAL" clId="{36016C19-B223-4698-8F1B-59441C2BF1F1}" dt="2025-03-31T09:29:20.517" v="441" actId="20577"/>
        <pc:sldMkLst>
          <pc:docMk/>
          <pc:sldMk cId="4111317193" sldId="1116"/>
        </pc:sldMkLst>
        <pc:spChg chg="mod">
          <ac:chgData name="Shengfeng Mei" userId="5ee32232-9136-4e4d-a76d-a15cb4de04fe" providerId="ADAL" clId="{36016C19-B223-4698-8F1B-59441C2BF1F1}" dt="2025-03-31T09:29:20.517" v="441" actId="20577"/>
          <ac:spMkLst>
            <pc:docMk/>
            <pc:sldMk cId="4111317193" sldId="1116"/>
            <ac:spMk id="3" creationId="{7F70633F-57CB-CE9B-F12D-0BEACC7B47A2}"/>
          </ac:spMkLst>
        </pc:spChg>
        <pc:picChg chg="add mod">
          <ac:chgData name="Shengfeng Mei" userId="5ee32232-9136-4e4d-a76d-a15cb4de04fe" providerId="ADAL" clId="{36016C19-B223-4698-8F1B-59441C2BF1F1}" dt="2025-03-31T09:28:19.569" v="267" actId="14100"/>
          <ac:picMkLst>
            <pc:docMk/>
            <pc:sldMk cId="4111317193" sldId="1116"/>
            <ac:picMk id="5" creationId="{766CEEA0-1A56-A88B-D239-D3D3744CC1E4}"/>
          </ac:picMkLst>
        </pc:picChg>
        <pc:picChg chg="del">
          <ac:chgData name="Shengfeng Mei" userId="5ee32232-9136-4e4d-a76d-a15cb4de04fe" providerId="ADAL" clId="{36016C19-B223-4698-8F1B-59441C2BF1F1}" dt="2025-03-31T09:28:13.517" v="264" actId="478"/>
          <ac:picMkLst>
            <pc:docMk/>
            <pc:sldMk cId="4111317193" sldId="1116"/>
            <ac:picMk id="7" creationId="{FB55E6B6-AD37-B3C0-CD10-8AF7020F4584}"/>
          </ac:picMkLst>
        </pc:picChg>
      </pc:sldChg>
      <pc:sldChg chg="addSp delSp modSp add mod">
        <pc:chgData name="Shengfeng Mei" userId="5ee32232-9136-4e4d-a76d-a15cb4de04fe" providerId="ADAL" clId="{36016C19-B223-4698-8F1B-59441C2BF1F1}" dt="2025-03-31T09:31:19.589" v="515" actId="20577"/>
        <pc:sldMkLst>
          <pc:docMk/>
          <pc:sldMk cId="4171130950" sldId="1117"/>
        </pc:sldMkLst>
        <pc:spChg chg="mod">
          <ac:chgData name="Shengfeng Mei" userId="5ee32232-9136-4e4d-a76d-a15cb4de04fe" providerId="ADAL" clId="{36016C19-B223-4698-8F1B-59441C2BF1F1}" dt="2025-03-31T09:31:19.589" v="515" actId="20577"/>
          <ac:spMkLst>
            <pc:docMk/>
            <pc:sldMk cId="4171130950" sldId="1117"/>
            <ac:spMk id="3" creationId="{951F7060-AD32-815E-65EA-AF23B3B9EE70}"/>
          </ac:spMkLst>
        </pc:spChg>
        <pc:picChg chg="del">
          <ac:chgData name="Shengfeng Mei" userId="5ee32232-9136-4e4d-a76d-a15cb4de04fe" providerId="ADAL" clId="{36016C19-B223-4698-8F1B-59441C2BF1F1}" dt="2025-03-31T09:30:13.694" v="443" actId="478"/>
          <ac:picMkLst>
            <pc:docMk/>
            <pc:sldMk cId="4171130950" sldId="1117"/>
            <ac:picMk id="5" creationId="{291A11FD-9A74-AEE0-D4A2-BE4866325724}"/>
          </ac:picMkLst>
        </pc:picChg>
        <pc:picChg chg="add mod">
          <ac:chgData name="Shengfeng Mei" userId="5ee32232-9136-4e4d-a76d-a15cb4de04fe" providerId="ADAL" clId="{36016C19-B223-4698-8F1B-59441C2BF1F1}" dt="2025-03-31T09:30:21.331" v="447" actId="14100"/>
          <ac:picMkLst>
            <pc:docMk/>
            <pc:sldMk cId="4171130950" sldId="1117"/>
            <ac:picMk id="6" creationId="{41178C9C-4928-E504-E313-5A54AD9AFFFE}"/>
          </ac:picMkLst>
        </pc:picChg>
      </pc:sldChg>
      <pc:sldChg chg="addSp delSp modSp add del mod">
        <pc:chgData name="Shengfeng Mei" userId="5ee32232-9136-4e4d-a76d-a15cb4de04fe" providerId="ADAL" clId="{36016C19-B223-4698-8F1B-59441C2BF1F1}" dt="2025-03-31T09:32:43.153" v="576" actId="47"/>
        <pc:sldMkLst>
          <pc:docMk/>
          <pc:sldMk cId="681680252" sldId="1118"/>
        </pc:sldMkLst>
        <pc:spChg chg="mod">
          <ac:chgData name="Shengfeng Mei" userId="5ee32232-9136-4e4d-a76d-a15cb4de04fe" providerId="ADAL" clId="{36016C19-B223-4698-8F1B-59441C2BF1F1}" dt="2025-03-31T09:32:16.160" v="574" actId="20577"/>
          <ac:spMkLst>
            <pc:docMk/>
            <pc:sldMk cId="681680252" sldId="1118"/>
            <ac:spMk id="3" creationId="{6868B9F9-E2DD-07B2-156A-C91BDBAE3028}"/>
          </ac:spMkLst>
        </pc:spChg>
        <pc:picChg chg="add mod">
          <ac:chgData name="Shengfeng Mei" userId="5ee32232-9136-4e4d-a76d-a15cb4de04fe" providerId="ADAL" clId="{36016C19-B223-4698-8F1B-59441C2BF1F1}" dt="2025-03-31T09:31:49.028" v="520" actId="14100"/>
          <ac:picMkLst>
            <pc:docMk/>
            <pc:sldMk cId="681680252" sldId="1118"/>
            <ac:picMk id="5" creationId="{87CFDD87-C4F7-9388-70B8-31E13E8499C2}"/>
          </ac:picMkLst>
        </pc:picChg>
        <pc:picChg chg="del">
          <ac:chgData name="Shengfeng Mei" userId="5ee32232-9136-4e4d-a76d-a15cb4de04fe" providerId="ADAL" clId="{36016C19-B223-4698-8F1B-59441C2BF1F1}" dt="2025-03-31T09:31:36.168" v="517" actId="478"/>
          <ac:picMkLst>
            <pc:docMk/>
            <pc:sldMk cId="681680252" sldId="1118"/>
            <ac:picMk id="6" creationId="{A07724FD-B23B-AF68-65B1-06262D69800A}"/>
          </ac:picMkLst>
        </pc:picChg>
      </pc:sldChg>
      <pc:sldChg chg="addSp delSp modSp add mod">
        <pc:chgData name="Shengfeng Mei" userId="5ee32232-9136-4e4d-a76d-a15cb4de04fe" providerId="ADAL" clId="{36016C19-B223-4698-8F1B-59441C2BF1F1}" dt="2025-03-31T10:11:15.693" v="749" actId="20577"/>
        <pc:sldMkLst>
          <pc:docMk/>
          <pc:sldMk cId="3478809667" sldId="1119"/>
        </pc:sldMkLst>
        <pc:spChg chg="mod">
          <ac:chgData name="Shengfeng Mei" userId="5ee32232-9136-4e4d-a76d-a15cb4de04fe" providerId="ADAL" clId="{36016C19-B223-4698-8F1B-59441C2BF1F1}" dt="2025-03-31T10:11:15.693" v="749" actId="20577"/>
          <ac:spMkLst>
            <pc:docMk/>
            <pc:sldMk cId="3478809667" sldId="1119"/>
            <ac:spMk id="3" creationId="{EBF6638D-51F2-0252-09AE-A4BD8AD9702D}"/>
          </ac:spMkLst>
        </pc:spChg>
        <pc:picChg chg="del">
          <ac:chgData name="Shengfeng Mei" userId="5ee32232-9136-4e4d-a76d-a15cb4de04fe" providerId="ADAL" clId="{36016C19-B223-4698-8F1B-59441C2BF1F1}" dt="2025-03-31T09:33:17.734" v="577" actId="478"/>
          <ac:picMkLst>
            <pc:docMk/>
            <pc:sldMk cId="3478809667" sldId="1119"/>
            <ac:picMk id="5" creationId="{41FD613A-44C3-8C0C-EA41-7549E423134A}"/>
          </ac:picMkLst>
        </pc:picChg>
        <pc:picChg chg="add mod">
          <ac:chgData name="Shengfeng Mei" userId="5ee32232-9136-4e4d-a76d-a15cb4de04fe" providerId="ADAL" clId="{36016C19-B223-4698-8F1B-59441C2BF1F1}" dt="2025-03-31T09:33:31.020" v="580" actId="14100"/>
          <ac:picMkLst>
            <pc:docMk/>
            <pc:sldMk cId="3478809667" sldId="1119"/>
            <ac:picMk id="6" creationId="{DAF74F8A-EA17-7170-B7C7-3F4D29F9F38C}"/>
          </ac:picMkLst>
        </pc:picChg>
        <pc:picChg chg="add mod ord">
          <ac:chgData name="Shengfeng Mei" userId="5ee32232-9136-4e4d-a76d-a15cb4de04fe" providerId="ADAL" clId="{36016C19-B223-4698-8F1B-59441C2BF1F1}" dt="2025-03-31T09:34:15.761" v="587" actId="1076"/>
          <ac:picMkLst>
            <pc:docMk/>
            <pc:sldMk cId="3478809667" sldId="1119"/>
            <ac:picMk id="8" creationId="{B8562B34-07B7-6E9E-C60D-BB26A6E8B74B}"/>
          </ac:picMkLst>
        </pc:picChg>
      </pc:sldChg>
      <pc:sldChg chg="addSp delSp modSp add mod">
        <pc:chgData name="Shengfeng Mei" userId="5ee32232-9136-4e4d-a76d-a15cb4de04fe" providerId="ADAL" clId="{36016C19-B223-4698-8F1B-59441C2BF1F1}" dt="2025-03-31T10:13:29.167" v="900" actId="20577"/>
        <pc:sldMkLst>
          <pc:docMk/>
          <pc:sldMk cId="1302223224" sldId="1120"/>
        </pc:sldMkLst>
        <pc:spChg chg="mod">
          <ac:chgData name="Shengfeng Mei" userId="5ee32232-9136-4e4d-a76d-a15cb4de04fe" providerId="ADAL" clId="{36016C19-B223-4698-8F1B-59441C2BF1F1}" dt="2025-03-31T10:13:29.167" v="900" actId="20577"/>
          <ac:spMkLst>
            <pc:docMk/>
            <pc:sldMk cId="1302223224" sldId="1120"/>
            <ac:spMk id="3" creationId="{A4B0C3A0-6D31-9057-A9DE-063CC3FA4EEA}"/>
          </ac:spMkLst>
        </pc:spChg>
        <pc:picChg chg="add mod modCrop">
          <ac:chgData name="Shengfeng Mei" userId="5ee32232-9136-4e4d-a76d-a15cb4de04fe" providerId="ADAL" clId="{36016C19-B223-4698-8F1B-59441C2BF1F1}" dt="2025-03-31T10:12:52.785" v="839" actId="1076"/>
          <ac:picMkLst>
            <pc:docMk/>
            <pc:sldMk cId="1302223224" sldId="1120"/>
            <ac:picMk id="5" creationId="{8B5FEBBF-7B5A-4DFC-C7C7-2DFF932756E2}"/>
          </ac:picMkLst>
        </pc:picChg>
        <pc:picChg chg="del">
          <ac:chgData name="Shengfeng Mei" userId="5ee32232-9136-4e4d-a76d-a15cb4de04fe" providerId="ADAL" clId="{36016C19-B223-4698-8F1B-59441C2BF1F1}" dt="2025-03-31T10:11:26.098" v="751" actId="478"/>
          <ac:picMkLst>
            <pc:docMk/>
            <pc:sldMk cId="1302223224" sldId="1120"/>
            <ac:picMk id="6" creationId="{57749D1E-9AC2-2DF6-F018-9DCB755321A2}"/>
          </ac:picMkLst>
        </pc:picChg>
        <pc:picChg chg="del">
          <ac:chgData name="Shengfeng Mei" userId="5ee32232-9136-4e4d-a76d-a15cb4de04fe" providerId="ADAL" clId="{36016C19-B223-4698-8F1B-59441C2BF1F1}" dt="2025-03-31T10:11:26.582" v="752" actId="478"/>
          <ac:picMkLst>
            <pc:docMk/>
            <pc:sldMk cId="1302223224" sldId="1120"/>
            <ac:picMk id="8" creationId="{56B0676D-F20A-DEEB-A683-6BB989783D7D}"/>
          </ac:picMkLst>
        </pc:picChg>
        <pc:picChg chg="add mod ord modCrop">
          <ac:chgData name="Shengfeng Mei" userId="5ee32232-9136-4e4d-a76d-a15cb4de04fe" providerId="ADAL" clId="{36016C19-B223-4698-8F1B-59441C2BF1F1}" dt="2025-03-31T10:13:13.038" v="842" actId="1076"/>
          <ac:picMkLst>
            <pc:docMk/>
            <pc:sldMk cId="1302223224" sldId="1120"/>
            <ac:picMk id="9" creationId="{C3DBB69B-2F37-E3B8-295F-5DDC47AB213F}"/>
          </ac:picMkLst>
        </pc:picChg>
      </pc:sldChg>
      <pc:sldChg chg="addSp delSp modSp add mod">
        <pc:chgData name="Shengfeng Mei" userId="5ee32232-9136-4e4d-a76d-a15cb4de04fe" providerId="ADAL" clId="{36016C19-B223-4698-8F1B-59441C2BF1F1}" dt="2025-03-31T10:14:08.881" v="906" actId="14100"/>
        <pc:sldMkLst>
          <pc:docMk/>
          <pc:sldMk cId="3531768431" sldId="1121"/>
        </pc:sldMkLst>
        <pc:picChg chg="del">
          <ac:chgData name="Shengfeng Mei" userId="5ee32232-9136-4e4d-a76d-a15cb4de04fe" providerId="ADAL" clId="{36016C19-B223-4698-8F1B-59441C2BF1F1}" dt="2025-03-31T10:14:01.499" v="902" actId="478"/>
          <ac:picMkLst>
            <pc:docMk/>
            <pc:sldMk cId="3531768431" sldId="1121"/>
            <ac:picMk id="5" creationId="{40B0E09D-302A-E197-D375-DFD10F6D3643}"/>
          </ac:picMkLst>
        </pc:picChg>
        <pc:picChg chg="add mod">
          <ac:chgData name="Shengfeng Mei" userId="5ee32232-9136-4e4d-a76d-a15cb4de04fe" providerId="ADAL" clId="{36016C19-B223-4698-8F1B-59441C2BF1F1}" dt="2025-03-31T10:14:08.881" v="906" actId="14100"/>
          <ac:picMkLst>
            <pc:docMk/>
            <pc:sldMk cId="3531768431" sldId="1121"/>
            <ac:picMk id="6" creationId="{D6B125D3-7311-7D21-5A3F-78800AA0863B}"/>
          </ac:picMkLst>
        </pc:picChg>
        <pc:picChg chg="del">
          <ac:chgData name="Shengfeng Mei" userId="5ee32232-9136-4e4d-a76d-a15cb4de04fe" providerId="ADAL" clId="{36016C19-B223-4698-8F1B-59441C2BF1F1}" dt="2025-03-31T10:14:02.975" v="903" actId="478"/>
          <ac:picMkLst>
            <pc:docMk/>
            <pc:sldMk cId="3531768431" sldId="1121"/>
            <ac:picMk id="9" creationId="{522C3BEC-32C4-7887-F76E-E31975925AF0}"/>
          </ac:picMkLst>
        </pc:picChg>
      </pc:sldChg>
    </pc:docChg>
  </pc:docChgLst>
  <pc:docChgLst>
    <pc:chgData name="Shengfeng Mei" userId="S::s.mei@uwtsd.ac.uk::5ee32232-9136-4e4d-a76d-a15cb4de04fe" providerId="AD" clId="Web-{649F5680-025D-66E2-8D2C-C658D4950480}"/>
    <pc:docChg chg="delSld modSld">
      <pc:chgData name="Shengfeng Mei" userId="S::s.mei@uwtsd.ac.uk::5ee32232-9136-4e4d-a76d-a15cb4de04fe" providerId="AD" clId="Web-{649F5680-025D-66E2-8D2C-C658D4950480}" dt="2025-04-22T11:02:34.588" v="45"/>
      <pc:docMkLst>
        <pc:docMk/>
      </pc:docMkLst>
      <pc:sldChg chg="modSp">
        <pc:chgData name="Shengfeng Mei" userId="S::s.mei@uwtsd.ac.uk::5ee32232-9136-4e4d-a76d-a15cb4de04fe" providerId="AD" clId="Web-{649F5680-025D-66E2-8D2C-C658D4950480}" dt="2025-04-22T11:01:32.460" v="17" actId="20577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649F5680-025D-66E2-8D2C-C658D4950480}" dt="2025-04-22T11:01:32.460" v="17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Shengfeng Mei" userId="S::s.mei@uwtsd.ac.uk::5ee32232-9136-4e4d-a76d-a15cb4de04fe" providerId="AD" clId="Web-{649F5680-025D-66E2-8D2C-C658D4950480}" dt="2025-04-22T11:01:40.116" v="19"/>
        <pc:sldMkLst>
          <pc:docMk/>
          <pc:sldMk cId="2042788681" sldId="1056"/>
        </pc:sldMkLst>
      </pc:sldChg>
      <pc:sldChg chg="del">
        <pc:chgData name="Shengfeng Mei" userId="S::s.mei@uwtsd.ac.uk::5ee32232-9136-4e4d-a76d-a15cb4de04fe" providerId="AD" clId="Web-{649F5680-025D-66E2-8D2C-C658D4950480}" dt="2025-04-22T11:01:40.116" v="18"/>
        <pc:sldMkLst>
          <pc:docMk/>
          <pc:sldMk cId="1572044875" sldId="1057"/>
        </pc:sldMkLst>
      </pc:sldChg>
      <pc:sldChg chg="del">
        <pc:chgData name="Shengfeng Mei" userId="S::s.mei@uwtsd.ac.uk::5ee32232-9136-4e4d-a76d-a15cb4de04fe" providerId="AD" clId="Web-{649F5680-025D-66E2-8D2C-C658D4950480}" dt="2025-04-22T11:01:51.820" v="22"/>
        <pc:sldMkLst>
          <pc:docMk/>
          <pc:sldMk cId="2540362967" sldId="1059"/>
        </pc:sldMkLst>
      </pc:sldChg>
      <pc:sldChg chg="del">
        <pc:chgData name="Shengfeng Mei" userId="S::s.mei@uwtsd.ac.uk::5ee32232-9136-4e4d-a76d-a15cb4de04fe" providerId="AD" clId="Web-{649F5680-025D-66E2-8D2C-C658D4950480}" dt="2025-04-22T11:02:05.899" v="24"/>
        <pc:sldMkLst>
          <pc:docMk/>
          <pc:sldMk cId="971137072" sldId="1060"/>
        </pc:sldMkLst>
      </pc:sldChg>
      <pc:sldChg chg="del">
        <pc:chgData name="Shengfeng Mei" userId="S::s.mei@uwtsd.ac.uk::5ee32232-9136-4e4d-a76d-a15cb4de04fe" providerId="AD" clId="Web-{649F5680-025D-66E2-8D2C-C658D4950480}" dt="2025-04-22T11:02:05.711" v="23"/>
        <pc:sldMkLst>
          <pc:docMk/>
          <pc:sldMk cId="2638672632" sldId="1061"/>
        </pc:sldMkLst>
      </pc:sldChg>
      <pc:sldChg chg="del">
        <pc:chgData name="Shengfeng Mei" userId="S::s.mei@uwtsd.ac.uk::5ee32232-9136-4e4d-a76d-a15cb4de04fe" providerId="AD" clId="Web-{649F5680-025D-66E2-8D2C-C658D4950480}" dt="2025-04-22T11:02:34.588" v="45"/>
        <pc:sldMkLst>
          <pc:docMk/>
          <pc:sldMk cId="2363263173" sldId="1062"/>
        </pc:sldMkLst>
      </pc:sldChg>
      <pc:sldChg chg="del">
        <pc:chgData name="Shengfeng Mei" userId="S::s.mei@uwtsd.ac.uk::5ee32232-9136-4e4d-a76d-a15cb4de04fe" providerId="AD" clId="Web-{649F5680-025D-66E2-8D2C-C658D4950480}" dt="2025-04-22T11:02:34.572" v="44"/>
        <pc:sldMkLst>
          <pc:docMk/>
          <pc:sldMk cId="321696116" sldId="1063"/>
        </pc:sldMkLst>
      </pc:sldChg>
      <pc:sldChg chg="del">
        <pc:chgData name="Shengfeng Mei" userId="S::s.mei@uwtsd.ac.uk::5ee32232-9136-4e4d-a76d-a15cb4de04fe" providerId="AD" clId="Web-{649F5680-025D-66E2-8D2C-C658D4950480}" dt="2025-04-22T11:02:34.572" v="43"/>
        <pc:sldMkLst>
          <pc:docMk/>
          <pc:sldMk cId="830083061" sldId="1066"/>
        </pc:sldMkLst>
      </pc:sldChg>
      <pc:sldChg chg="del">
        <pc:chgData name="Shengfeng Mei" userId="S::s.mei@uwtsd.ac.uk::5ee32232-9136-4e4d-a76d-a15cb4de04fe" providerId="AD" clId="Web-{649F5680-025D-66E2-8D2C-C658D4950480}" dt="2025-04-22T11:02:34.572" v="41"/>
        <pc:sldMkLst>
          <pc:docMk/>
          <pc:sldMk cId="650612496" sldId="1067"/>
        </pc:sldMkLst>
      </pc:sldChg>
      <pc:sldChg chg="del">
        <pc:chgData name="Shengfeng Mei" userId="S::s.mei@uwtsd.ac.uk::5ee32232-9136-4e4d-a76d-a15cb4de04fe" providerId="AD" clId="Web-{649F5680-025D-66E2-8D2C-C658D4950480}" dt="2025-04-22T11:02:34.510" v="40"/>
        <pc:sldMkLst>
          <pc:docMk/>
          <pc:sldMk cId="3061275967" sldId="1068"/>
        </pc:sldMkLst>
      </pc:sldChg>
      <pc:sldChg chg="del">
        <pc:chgData name="Shengfeng Mei" userId="S::s.mei@uwtsd.ac.uk::5ee32232-9136-4e4d-a76d-a15cb4de04fe" providerId="AD" clId="Web-{649F5680-025D-66E2-8D2C-C658D4950480}" dt="2025-04-22T11:02:34.510" v="39"/>
        <pc:sldMkLst>
          <pc:docMk/>
          <pc:sldMk cId="1607606260" sldId="1069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34"/>
        <pc:sldMkLst>
          <pc:docMk/>
          <pc:sldMk cId="2972164582" sldId="1071"/>
        </pc:sldMkLst>
      </pc:sldChg>
      <pc:sldChg chg="del">
        <pc:chgData name="Shengfeng Mei" userId="S::s.mei@uwtsd.ac.uk::5ee32232-9136-4e4d-a76d-a15cb4de04fe" providerId="AD" clId="Web-{649F5680-025D-66E2-8D2C-C658D4950480}" dt="2025-04-22T11:01:40.116" v="21"/>
        <pc:sldMkLst>
          <pc:docMk/>
          <pc:sldMk cId="3853549025" sldId="1078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29"/>
        <pc:sldMkLst>
          <pc:docMk/>
          <pc:sldMk cId="1482427415" sldId="1079"/>
        </pc:sldMkLst>
      </pc:sldChg>
      <pc:sldChg chg="del">
        <pc:chgData name="Shengfeng Mei" userId="S::s.mei@uwtsd.ac.uk::5ee32232-9136-4e4d-a76d-a15cb4de04fe" providerId="AD" clId="Web-{649F5680-025D-66E2-8D2C-C658D4950480}" dt="2025-04-22T11:02:34.572" v="42"/>
        <pc:sldMkLst>
          <pc:docMk/>
          <pc:sldMk cId="2932942776" sldId="1089"/>
        </pc:sldMkLst>
      </pc:sldChg>
      <pc:sldChg chg="del">
        <pc:chgData name="Shengfeng Mei" userId="S::s.mei@uwtsd.ac.uk::5ee32232-9136-4e4d-a76d-a15cb4de04fe" providerId="AD" clId="Web-{649F5680-025D-66E2-8D2C-C658D4950480}" dt="2025-04-22T11:02:34.416" v="38"/>
        <pc:sldMkLst>
          <pc:docMk/>
          <pc:sldMk cId="3831140645" sldId="1090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36"/>
        <pc:sldMkLst>
          <pc:docMk/>
          <pc:sldMk cId="2013151271" sldId="1091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35"/>
        <pc:sldMkLst>
          <pc:docMk/>
          <pc:sldMk cId="2568441306" sldId="1092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33"/>
        <pc:sldMkLst>
          <pc:docMk/>
          <pc:sldMk cId="2078752396" sldId="1093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32"/>
        <pc:sldMkLst>
          <pc:docMk/>
          <pc:sldMk cId="162391504" sldId="1094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31"/>
        <pc:sldMkLst>
          <pc:docMk/>
          <pc:sldMk cId="2769712616" sldId="1095"/>
        </pc:sldMkLst>
      </pc:sldChg>
      <pc:sldChg chg="del">
        <pc:chgData name="Shengfeng Mei" userId="S::s.mei@uwtsd.ac.uk::5ee32232-9136-4e4d-a76d-a15cb4de04fe" providerId="AD" clId="Web-{649F5680-025D-66E2-8D2C-C658D4950480}" dt="2025-04-22T11:01:40.116" v="20"/>
        <pc:sldMkLst>
          <pc:docMk/>
          <pc:sldMk cId="3876137836" sldId="1096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28"/>
        <pc:sldMkLst>
          <pc:docMk/>
          <pc:sldMk cId="1530631603" sldId="1114"/>
        </pc:sldMkLst>
      </pc:sldChg>
      <pc:sldChg chg="del">
        <pc:chgData name="Shengfeng Mei" userId="S::s.mei@uwtsd.ac.uk::5ee32232-9136-4e4d-a76d-a15cb4de04fe" providerId="AD" clId="Web-{649F5680-025D-66E2-8D2C-C658D4950480}" dt="2025-04-22T11:02:16.024" v="27"/>
        <pc:sldMkLst>
          <pc:docMk/>
          <pc:sldMk cId="3841491997" sldId="1123"/>
        </pc:sldMkLst>
      </pc:sldChg>
      <pc:sldChg chg="del">
        <pc:chgData name="Shengfeng Mei" userId="S::s.mei@uwtsd.ac.uk::5ee32232-9136-4e4d-a76d-a15cb4de04fe" providerId="AD" clId="Web-{649F5680-025D-66E2-8D2C-C658D4950480}" dt="2025-04-22T11:02:15.837" v="26"/>
        <pc:sldMkLst>
          <pc:docMk/>
          <pc:sldMk cId="108475527" sldId="1124"/>
        </pc:sldMkLst>
      </pc:sldChg>
      <pc:sldChg chg="del">
        <pc:chgData name="Shengfeng Mei" userId="S::s.mei@uwtsd.ac.uk::5ee32232-9136-4e4d-a76d-a15cb4de04fe" providerId="AD" clId="Web-{649F5680-025D-66E2-8D2C-C658D4950480}" dt="2025-04-22T11:02:15.696" v="25"/>
        <pc:sldMkLst>
          <pc:docMk/>
          <pc:sldMk cId="3947441121" sldId="1125"/>
        </pc:sldMkLst>
      </pc:sldChg>
      <pc:sldChg chg="del">
        <pc:chgData name="Shengfeng Mei" userId="S::s.mei@uwtsd.ac.uk::5ee32232-9136-4e4d-a76d-a15cb4de04fe" providerId="AD" clId="Web-{649F5680-025D-66E2-8D2C-C658D4950480}" dt="2025-04-22T11:02:34.416" v="37"/>
        <pc:sldMkLst>
          <pc:docMk/>
          <pc:sldMk cId="1843670552" sldId="1129"/>
        </pc:sldMkLst>
      </pc:sldChg>
      <pc:sldChg chg="del">
        <pc:chgData name="Shengfeng Mei" userId="S::s.mei@uwtsd.ac.uk::5ee32232-9136-4e4d-a76d-a15cb4de04fe" providerId="AD" clId="Web-{649F5680-025D-66E2-8D2C-C658D4950480}" dt="2025-04-22T11:02:34.338" v="30"/>
        <pc:sldMkLst>
          <pc:docMk/>
          <pc:sldMk cId="2355342064" sldId="1130"/>
        </pc:sldMkLst>
      </pc:sldChg>
    </pc:docChg>
  </pc:docChgLst>
  <pc:docChgLst>
    <pc:chgData name="Shengfeng Mei" userId="5ee32232-9136-4e4d-a76d-a15cb4de04fe" providerId="ADAL" clId="{81303354-3632-4975-905E-7099B8E8A9E4}"/>
    <pc:docChg chg="undo custSel modSld modMainMaster modNotesMaster">
      <pc:chgData name="Shengfeng Mei" userId="5ee32232-9136-4e4d-a76d-a15cb4de04fe" providerId="ADAL" clId="{81303354-3632-4975-905E-7099B8E8A9E4}" dt="2025-04-03T13:20:03.153" v="123" actId="948"/>
      <pc:docMkLst>
        <pc:docMk/>
      </pc:docMkLst>
      <pc:sldChg chg="modSp">
        <pc:chgData name="Shengfeng Mei" userId="5ee32232-9136-4e4d-a76d-a15cb4de04fe" providerId="ADAL" clId="{81303354-3632-4975-905E-7099B8E8A9E4}" dt="2025-04-03T13:10:50.287" v="0"/>
        <pc:sldMkLst>
          <pc:docMk/>
          <pc:sldMk cId="0" sldId="277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0" sldId="277"/>
            <ac:spMk id="6149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1:15.910" v="6" actId="14100"/>
        <pc:sldMkLst>
          <pc:docMk/>
          <pc:sldMk cId="2042788681" sldId="1056"/>
        </pc:sldMkLst>
        <pc:spChg chg="mod">
          <ac:chgData name="Shengfeng Mei" userId="5ee32232-9136-4e4d-a76d-a15cb4de04fe" providerId="ADAL" clId="{81303354-3632-4975-905E-7099B8E8A9E4}" dt="2025-04-03T13:11:10.599" v="4" actId="14100"/>
          <ac:spMkLst>
            <pc:docMk/>
            <pc:sldMk cId="2042788681" sldId="1056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1:15.910" v="6" actId="14100"/>
          <ac:spMkLst>
            <pc:docMk/>
            <pc:sldMk cId="2042788681" sldId="1056"/>
            <ac:spMk id="3" creationId="{00000000-0000-0000-0000-000000000000}"/>
          </ac:spMkLst>
        </pc:spChg>
      </pc:sldChg>
      <pc:sldChg chg="addSp delSp modSp mod">
        <pc:chgData name="Shengfeng Mei" userId="5ee32232-9136-4e4d-a76d-a15cb4de04fe" providerId="ADAL" clId="{81303354-3632-4975-905E-7099B8E8A9E4}" dt="2025-04-03T13:12:07.441" v="23" actId="1076"/>
        <pc:sldMkLst>
          <pc:docMk/>
          <pc:sldMk cId="1572044875" sldId="1057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572044875" sldId="1057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2:07.441" v="23" actId="1076"/>
          <ac:spMkLst>
            <pc:docMk/>
            <pc:sldMk cId="1572044875" sldId="1057"/>
            <ac:spMk id="3" creationId="{00000000-0000-0000-0000-000000000000}"/>
          </ac:spMkLst>
        </pc:spChg>
        <pc:spChg chg="add mod">
          <ac:chgData name="Shengfeng Mei" userId="5ee32232-9136-4e4d-a76d-a15cb4de04fe" providerId="ADAL" clId="{81303354-3632-4975-905E-7099B8E8A9E4}" dt="2025-04-03T13:11:40.128" v="13" actId="14100"/>
          <ac:spMkLst>
            <pc:docMk/>
            <pc:sldMk cId="1572044875" sldId="1057"/>
            <ac:spMk id="4" creationId="{00000000-0000-0000-0000-000000000000}"/>
          </ac:spMkLst>
        </pc:spChg>
        <pc:spChg chg="add del mod">
          <ac:chgData name="Shengfeng Mei" userId="5ee32232-9136-4e4d-a76d-a15cb4de04fe" providerId="ADAL" clId="{81303354-3632-4975-905E-7099B8E8A9E4}" dt="2025-04-03T13:11:49.777" v="17" actId="478"/>
          <ac:spMkLst>
            <pc:docMk/>
            <pc:sldMk cId="1572044875" sldId="1057"/>
            <ac:spMk id="5" creationId="{00000000-0000-0000-0000-000000000000}"/>
          </ac:spMkLst>
        </pc:spChg>
        <pc:graphicFrameChg chg="del mod replId">
          <ac:chgData name="Shengfeng Mei" userId="5ee32232-9136-4e4d-a76d-a15cb4de04fe" providerId="ADAL" clId="{81303354-3632-4975-905E-7099B8E8A9E4}" dt="2025-04-03T13:11:21.835" v="8"/>
          <ac:graphicFrameMkLst>
            <pc:docMk/>
            <pc:sldMk cId="1572044875" sldId="1057"/>
            <ac:graphicFrameMk id="6" creationId="{00000000-0000-0000-0000-000000000000}"/>
          </ac:graphicFrameMkLst>
        </pc:graphicFrameChg>
        <pc:graphicFrameChg chg="del mod replId">
          <ac:chgData name="Shengfeng Mei" userId="5ee32232-9136-4e4d-a76d-a15cb4de04fe" providerId="ADAL" clId="{81303354-3632-4975-905E-7099B8E8A9E4}" dt="2025-04-03T13:11:45.202" v="15"/>
          <ac:graphicFrameMkLst>
            <pc:docMk/>
            <pc:sldMk cId="1572044875" sldId="1057"/>
            <ac:graphicFrameMk id="8" creationId="{00000000-0000-0000-0000-000000000000}"/>
          </ac:graphicFrameMkLst>
        </pc:graphicFrameChg>
      </pc:sldChg>
      <pc:sldChg chg="modSp mod">
        <pc:chgData name="Shengfeng Mei" userId="5ee32232-9136-4e4d-a76d-a15cb4de04fe" providerId="ADAL" clId="{81303354-3632-4975-905E-7099B8E8A9E4}" dt="2025-04-03T13:12:27.226" v="27" actId="1076"/>
        <pc:sldMkLst>
          <pc:docMk/>
          <pc:sldMk cId="2763877742" sldId="1058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763877742" sldId="1058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2:18.270" v="26" actId="403"/>
          <ac:spMkLst>
            <pc:docMk/>
            <pc:sldMk cId="2763877742" sldId="1058"/>
            <ac:spMk id="3" creationId="{00000000-0000-0000-0000-000000000000}"/>
          </ac:spMkLst>
        </pc:spChg>
        <pc:graphicFrameChg chg="mod">
          <ac:chgData name="Shengfeng Mei" userId="5ee32232-9136-4e4d-a76d-a15cb4de04fe" providerId="ADAL" clId="{81303354-3632-4975-905E-7099B8E8A9E4}" dt="2025-04-03T13:12:27.226" v="27" actId="1076"/>
          <ac:graphicFrameMkLst>
            <pc:docMk/>
            <pc:sldMk cId="2763877742" sldId="1058"/>
            <ac:graphicFrameMk id="7" creationId="{00000000-0000-0000-0000-000000000000}"/>
          </ac:graphicFrameMkLst>
        </pc:graphicFrameChg>
      </pc:sldChg>
      <pc:sldChg chg="modSp">
        <pc:chgData name="Shengfeng Mei" userId="5ee32232-9136-4e4d-a76d-a15cb4de04fe" providerId="ADAL" clId="{81303354-3632-4975-905E-7099B8E8A9E4}" dt="2025-04-03T13:12:37.830" v="29" actId="14100"/>
        <pc:sldMkLst>
          <pc:docMk/>
          <pc:sldMk cId="2540362967" sldId="1059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540362967" sldId="1059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2:37.830" v="29" actId="14100"/>
          <ac:spMkLst>
            <pc:docMk/>
            <pc:sldMk cId="2540362967" sldId="1059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81303354-3632-4975-905E-7099B8E8A9E4}" dt="2025-04-03T13:14:07.181" v="52" actId="20577"/>
        <pc:sldMkLst>
          <pc:docMk/>
          <pc:sldMk cId="971137072" sldId="1060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971137072" sldId="1060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4:07.181" v="52" actId="20577"/>
          <ac:spMkLst>
            <pc:docMk/>
            <pc:sldMk cId="971137072" sldId="1060"/>
            <ac:spMk id="3" creationId="{00000000-0000-0000-0000-000000000000}"/>
          </ac:spMkLst>
        </pc:spChg>
        <pc:spChg chg="del mod">
          <ac:chgData name="Shengfeng Mei" userId="5ee32232-9136-4e4d-a76d-a15cb4de04fe" providerId="ADAL" clId="{81303354-3632-4975-905E-7099B8E8A9E4}" dt="2025-04-03T13:13:32.881" v="43" actId="478"/>
          <ac:spMkLst>
            <pc:docMk/>
            <pc:sldMk cId="971137072" sldId="1060"/>
            <ac:spMk id="5" creationId="{00000000-0000-0000-0000-000000000000}"/>
          </ac:spMkLst>
        </pc:spChg>
        <pc:spChg chg="del mod">
          <ac:chgData name="Shengfeng Mei" userId="5ee32232-9136-4e4d-a76d-a15cb4de04fe" providerId="ADAL" clId="{81303354-3632-4975-905E-7099B8E8A9E4}" dt="2025-04-03T13:13:34.299" v="44" actId="478"/>
          <ac:spMkLst>
            <pc:docMk/>
            <pc:sldMk cId="971137072" sldId="1060"/>
            <ac:spMk id="7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4:18.433" v="54" actId="14100"/>
        <pc:sldMkLst>
          <pc:docMk/>
          <pc:sldMk cId="2638672632" sldId="1061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638672632" sldId="1061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4:18.433" v="54" actId="14100"/>
          <ac:spMkLst>
            <pc:docMk/>
            <pc:sldMk cId="2638672632" sldId="1061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0:50.287" v="0"/>
        <pc:sldMkLst>
          <pc:docMk/>
          <pc:sldMk cId="2363263173" sldId="1062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363263173" sldId="1062"/>
            <ac:spMk id="2" creationId="{00000000-0000-0000-0000-000000000000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2363263173" sldId="1062"/>
            <ac:picMk id="3" creationId="{00000000-0000-0000-0000-000000000000}"/>
          </ac:picMkLst>
        </pc:picChg>
      </pc:sldChg>
      <pc:sldChg chg="modSp">
        <pc:chgData name="Shengfeng Mei" userId="5ee32232-9136-4e4d-a76d-a15cb4de04fe" providerId="ADAL" clId="{81303354-3632-4975-905E-7099B8E8A9E4}" dt="2025-04-03T13:15:25.260" v="68" actId="14100"/>
        <pc:sldMkLst>
          <pc:docMk/>
          <pc:sldMk cId="321696116" sldId="1063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21696116" sldId="1063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5:25.260" v="68" actId="14100"/>
          <ac:spMkLst>
            <pc:docMk/>
            <pc:sldMk cId="321696116" sldId="1063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5:31.952" v="70" actId="14100"/>
        <pc:sldMkLst>
          <pc:docMk/>
          <pc:sldMk cId="830083061" sldId="1066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830083061" sldId="1066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5:31.952" v="70" actId="14100"/>
          <ac:spMkLst>
            <pc:docMk/>
            <pc:sldMk cId="830083061" sldId="1066"/>
            <ac:spMk id="3" creationId="{00000000-0000-0000-0000-000000000000}"/>
          </ac:spMkLst>
        </pc:spChg>
      </pc:sldChg>
      <pc:sldChg chg="addSp delSp modSp mod">
        <pc:chgData name="Shengfeng Mei" userId="5ee32232-9136-4e4d-a76d-a15cb4de04fe" providerId="ADAL" clId="{81303354-3632-4975-905E-7099B8E8A9E4}" dt="2025-04-03T13:16:02.090" v="85" actId="14100"/>
        <pc:sldMkLst>
          <pc:docMk/>
          <pc:sldMk cId="650612496" sldId="1067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650612496" sldId="1067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6:02.090" v="85" actId="14100"/>
          <ac:spMkLst>
            <pc:docMk/>
            <pc:sldMk cId="650612496" sldId="1067"/>
            <ac:spMk id="3" creationId="{00000000-0000-0000-0000-000000000000}"/>
          </ac:spMkLst>
        </pc:spChg>
        <pc:spChg chg="add del mod">
          <ac:chgData name="Shengfeng Mei" userId="5ee32232-9136-4e4d-a76d-a15cb4de04fe" providerId="ADAL" clId="{81303354-3632-4975-905E-7099B8E8A9E4}" dt="2025-04-03T13:15:45.216" v="74" actId="478"/>
          <ac:spMkLst>
            <pc:docMk/>
            <pc:sldMk cId="650612496" sldId="1067"/>
            <ac:spMk id="4" creationId="{00000000-0000-0000-0000-000000000000}"/>
          </ac:spMkLst>
        </pc:spChg>
        <pc:graphicFrameChg chg="del mod replId">
          <ac:chgData name="Shengfeng Mei" userId="5ee32232-9136-4e4d-a76d-a15cb4de04fe" providerId="ADAL" clId="{81303354-3632-4975-905E-7099B8E8A9E4}" dt="2025-04-03T13:15:39.542" v="72"/>
          <ac:graphicFrameMkLst>
            <pc:docMk/>
            <pc:sldMk cId="650612496" sldId="1067"/>
            <ac:graphicFrameMk id="5" creationId="{00000000-0000-0000-0000-000000000000}"/>
          </ac:graphicFrameMkLst>
        </pc:graphicFrameChg>
      </pc:sldChg>
      <pc:sldChg chg="modSp">
        <pc:chgData name="Shengfeng Mei" userId="5ee32232-9136-4e4d-a76d-a15cb4de04fe" providerId="ADAL" clId="{81303354-3632-4975-905E-7099B8E8A9E4}" dt="2025-04-03T13:16:07.732" v="87" actId="14100"/>
        <pc:sldMkLst>
          <pc:docMk/>
          <pc:sldMk cId="3061275967" sldId="1068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061275967" sldId="1068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6:07.732" v="87" actId="14100"/>
          <ac:spMkLst>
            <pc:docMk/>
            <pc:sldMk cId="3061275967" sldId="1068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81303354-3632-4975-905E-7099B8E8A9E4}" dt="2025-04-03T13:16:26.689" v="92" actId="403"/>
        <pc:sldMkLst>
          <pc:docMk/>
          <pc:sldMk cId="1607606260" sldId="1069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607606260" sldId="1069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6:17.269" v="89" actId="14100"/>
          <ac:spMkLst>
            <pc:docMk/>
            <pc:sldMk cId="1607606260" sldId="1069"/>
            <ac:spMk id="3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6:26.689" v="92" actId="403"/>
          <ac:spMkLst>
            <pc:docMk/>
            <pc:sldMk cId="1607606260" sldId="1069"/>
            <ac:spMk id="5" creationId="{1DA43202-D831-3B8E-8FFC-17D8E9E27B87}"/>
          </ac:spMkLst>
        </pc:spChg>
        <pc:graphicFrameChg chg="mod">
          <ac:chgData name="Shengfeng Mei" userId="5ee32232-9136-4e4d-a76d-a15cb4de04fe" providerId="ADAL" clId="{81303354-3632-4975-905E-7099B8E8A9E4}" dt="2025-04-03T13:10:50.287" v="0"/>
          <ac:graphicFrameMkLst>
            <pc:docMk/>
            <pc:sldMk cId="1607606260" sldId="1069"/>
            <ac:graphicFrameMk id="4" creationId="{00000000-0000-0000-0000-000000000000}"/>
          </ac:graphicFrameMkLst>
        </pc:graphicFrameChg>
      </pc:sldChg>
      <pc:sldChg chg="modSp">
        <pc:chgData name="Shengfeng Mei" userId="5ee32232-9136-4e4d-a76d-a15cb4de04fe" providerId="ADAL" clId="{81303354-3632-4975-905E-7099B8E8A9E4}" dt="2025-04-03T13:17:12.040" v="104" actId="14100"/>
        <pc:sldMkLst>
          <pc:docMk/>
          <pc:sldMk cId="2972164582" sldId="1071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972164582" sldId="1071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7:12.040" v="104" actId="14100"/>
          <ac:spMkLst>
            <pc:docMk/>
            <pc:sldMk cId="2972164582" sldId="1071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0:50.287" v="0"/>
        <pc:sldMkLst>
          <pc:docMk/>
          <pc:sldMk cId="1482427415" sldId="1079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482427415" sldId="1079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482427415" sldId="1079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0:50.287" v="0"/>
        <pc:sldMkLst>
          <pc:docMk/>
          <pc:sldMk cId="1296473406" sldId="1087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296473406" sldId="1087"/>
            <ac:spMk id="2" creationId="{00000000-0000-0000-0000-000000000000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296473406" sldId="1087"/>
            <ac:picMk id="14338" creationId="{00000000-0000-0000-0000-000000000000}"/>
          </ac:picMkLst>
        </pc:picChg>
      </pc:sldChg>
      <pc:sldChg chg="modSp">
        <pc:chgData name="Shengfeng Mei" userId="5ee32232-9136-4e4d-a76d-a15cb4de04fe" providerId="ADAL" clId="{81303354-3632-4975-905E-7099B8E8A9E4}" dt="2025-04-03T13:10:50.287" v="0"/>
        <pc:sldMkLst>
          <pc:docMk/>
          <pc:sldMk cId="2932942776" sldId="1089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932942776" sldId="1089"/>
            <ac:spMk id="2" creationId="{00000000-0000-0000-0000-000000000000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2932942776" sldId="1089"/>
            <ac:picMk id="4" creationId="{00000000-0000-0000-0000-000000000000}"/>
          </ac:picMkLst>
        </pc:picChg>
      </pc:sldChg>
      <pc:sldChg chg="modSp mod">
        <pc:chgData name="Shengfeng Mei" userId="5ee32232-9136-4e4d-a76d-a15cb4de04fe" providerId="ADAL" clId="{81303354-3632-4975-905E-7099B8E8A9E4}" dt="2025-04-03T13:16:37.518" v="95" actId="20577"/>
        <pc:sldMkLst>
          <pc:docMk/>
          <pc:sldMk cId="3831140645" sldId="1090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831140645" sldId="1090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6:37.518" v="95" actId="20577"/>
          <ac:spMkLst>
            <pc:docMk/>
            <pc:sldMk cId="3831140645" sldId="1090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81303354-3632-4975-905E-7099B8E8A9E4}" dt="2025-04-03T13:16:59.697" v="101" actId="20577"/>
        <pc:sldMkLst>
          <pc:docMk/>
          <pc:sldMk cId="2013151271" sldId="1091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013151271" sldId="1091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6:59.697" v="101" actId="20577"/>
          <ac:spMkLst>
            <pc:docMk/>
            <pc:sldMk cId="2013151271" sldId="1091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81303354-3632-4975-905E-7099B8E8A9E4}" dt="2025-04-03T13:17:05.635" v="102" actId="207"/>
        <pc:sldMkLst>
          <pc:docMk/>
          <pc:sldMk cId="2568441306" sldId="1092"/>
        </pc:sldMkLst>
        <pc:spChg chg="mod">
          <ac:chgData name="Shengfeng Mei" userId="5ee32232-9136-4e4d-a76d-a15cb4de04fe" providerId="ADAL" clId="{81303354-3632-4975-905E-7099B8E8A9E4}" dt="2025-04-03T13:17:05.635" v="102" actId="207"/>
          <ac:spMkLst>
            <pc:docMk/>
            <pc:sldMk cId="2568441306" sldId="1092"/>
            <ac:spMk id="2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7:17.603" v="106" actId="14100"/>
        <pc:sldMkLst>
          <pc:docMk/>
          <pc:sldMk cId="2078752396" sldId="1093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078752396" sldId="1093"/>
            <ac:spMk id="2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7:17.603" v="106" actId="14100"/>
          <ac:spMkLst>
            <pc:docMk/>
            <pc:sldMk cId="2078752396" sldId="1093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81303354-3632-4975-905E-7099B8E8A9E4}" dt="2025-04-03T13:10:50.287" v="0"/>
        <pc:sldMkLst>
          <pc:docMk/>
          <pc:sldMk cId="162391504" sldId="1094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62391504" sldId="1094"/>
            <ac:spMk id="2" creationId="{00000000-0000-0000-0000-000000000000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62391504" sldId="1094"/>
            <ac:picMk id="3" creationId="{00000000-0000-0000-0000-000000000000}"/>
          </ac:picMkLst>
        </pc:picChg>
      </pc:sldChg>
      <pc:sldChg chg="modSp mod">
        <pc:chgData name="Shengfeng Mei" userId="5ee32232-9136-4e4d-a76d-a15cb4de04fe" providerId="ADAL" clId="{81303354-3632-4975-905E-7099B8E8A9E4}" dt="2025-04-03T13:17:33.168" v="108" actId="1076"/>
        <pc:sldMkLst>
          <pc:docMk/>
          <pc:sldMk cId="2769712616" sldId="1095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769712616" sldId="1095"/>
            <ac:spMk id="2" creationId="{00000000-0000-0000-0000-000000000000}"/>
          </ac:spMkLst>
        </pc:spChg>
        <pc:graphicFrameChg chg="mod modGraphic">
          <ac:chgData name="Shengfeng Mei" userId="5ee32232-9136-4e4d-a76d-a15cb4de04fe" providerId="ADAL" clId="{81303354-3632-4975-905E-7099B8E8A9E4}" dt="2025-04-03T13:17:33.168" v="108" actId="1076"/>
          <ac:graphicFrameMkLst>
            <pc:docMk/>
            <pc:sldMk cId="2769712616" sldId="1095"/>
            <ac:graphicFrameMk id="4" creationId="{00000000-0000-0000-0000-000000000000}"/>
          </ac:graphicFrameMkLst>
        </pc:graphicFrameChg>
      </pc:sldChg>
      <pc:sldChg chg="modSp mod">
        <pc:chgData name="Shengfeng Mei" userId="5ee32232-9136-4e4d-a76d-a15cb4de04fe" providerId="ADAL" clId="{81303354-3632-4975-905E-7099B8E8A9E4}" dt="2025-04-03T13:11:05.734" v="3" actId="207"/>
        <pc:sldMkLst>
          <pc:docMk/>
          <pc:sldMk cId="3876137836" sldId="1096"/>
        </pc:sldMkLst>
        <pc:spChg chg="mod">
          <ac:chgData name="Shengfeng Mei" userId="5ee32232-9136-4e4d-a76d-a15cb4de04fe" providerId="ADAL" clId="{81303354-3632-4975-905E-7099B8E8A9E4}" dt="2025-04-03T13:11:05.734" v="3" actId="207"/>
          <ac:spMkLst>
            <pc:docMk/>
            <pc:sldMk cId="3876137836" sldId="1096"/>
            <ac:spMk id="2" creationId="{00000000-0000-0000-0000-000000000000}"/>
          </ac:spMkLst>
        </pc:spChg>
      </pc:sldChg>
      <pc:sldChg chg="modSp mod">
        <pc:chgData name="Shengfeng Mei" userId="5ee32232-9136-4e4d-a76d-a15cb4de04fe" providerId="ADAL" clId="{81303354-3632-4975-905E-7099B8E8A9E4}" dt="2025-04-03T13:20:03.153" v="123" actId="948"/>
        <pc:sldMkLst>
          <pc:docMk/>
          <pc:sldMk cId="1530631603" sldId="1114"/>
        </pc:sldMkLst>
        <pc:spChg chg="mod">
          <ac:chgData name="Shengfeng Mei" userId="5ee32232-9136-4e4d-a76d-a15cb4de04fe" providerId="ADAL" clId="{81303354-3632-4975-905E-7099B8E8A9E4}" dt="2025-04-03T13:20:03.153" v="123" actId="948"/>
          <ac:spMkLst>
            <pc:docMk/>
            <pc:sldMk cId="1530631603" sldId="1114"/>
            <ac:spMk id="3" creationId="{A3422455-6EC4-F890-DE80-748132A581B1}"/>
          </ac:spMkLst>
        </pc:spChg>
      </pc:sldChg>
      <pc:sldChg chg="modSp">
        <pc:chgData name="Shengfeng Mei" userId="5ee32232-9136-4e4d-a76d-a15cb4de04fe" providerId="ADAL" clId="{81303354-3632-4975-905E-7099B8E8A9E4}" dt="2025-04-03T13:12:44.324" v="30" actId="14100"/>
        <pc:sldMkLst>
          <pc:docMk/>
          <pc:sldMk cId="2388673217" sldId="1115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388673217" sldId="1115"/>
            <ac:spMk id="2" creationId="{40973B5A-E4FF-AA47-54C5-D0078CB1EF71}"/>
          </ac:spMkLst>
        </pc:spChg>
        <pc:spChg chg="mod">
          <ac:chgData name="Shengfeng Mei" userId="5ee32232-9136-4e4d-a76d-a15cb4de04fe" providerId="ADAL" clId="{81303354-3632-4975-905E-7099B8E8A9E4}" dt="2025-04-03T13:12:44.324" v="30" actId="14100"/>
          <ac:spMkLst>
            <pc:docMk/>
            <pc:sldMk cId="2388673217" sldId="1115"/>
            <ac:spMk id="3" creationId="{9B58702F-E211-CC35-A042-ABA88BBE2B51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2388673217" sldId="1115"/>
            <ac:picMk id="7" creationId="{D2505336-9E74-63FF-E9CF-6D89FA9B070B}"/>
          </ac:picMkLst>
        </pc:picChg>
      </pc:sldChg>
      <pc:sldChg chg="modSp">
        <pc:chgData name="Shengfeng Mei" userId="5ee32232-9136-4e4d-a76d-a15cb4de04fe" providerId="ADAL" clId="{81303354-3632-4975-905E-7099B8E8A9E4}" dt="2025-04-03T13:12:52.237" v="31" actId="14100"/>
        <pc:sldMkLst>
          <pc:docMk/>
          <pc:sldMk cId="4111317193" sldId="1116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4111317193" sldId="1116"/>
            <ac:spMk id="2" creationId="{4068FE82-7A21-73E6-97C4-9DB50F0888DE}"/>
          </ac:spMkLst>
        </pc:spChg>
        <pc:spChg chg="mod">
          <ac:chgData name="Shengfeng Mei" userId="5ee32232-9136-4e4d-a76d-a15cb4de04fe" providerId="ADAL" clId="{81303354-3632-4975-905E-7099B8E8A9E4}" dt="2025-04-03T13:12:52.237" v="31" actId="14100"/>
          <ac:spMkLst>
            <pc:docMk/>
            <pc:sldMk cId="4111317193" sldId="1116"/>
            <ac:spMk id="3" creationId="{7F70633F-57CB-CE9B-F12D-0BEACC7B47A2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4111317193" sldId="1116"/>
            <ac:picMk id="5" creationId="{766CEEA0-1A56-A88B-D239-D3D3744CC1E4}"/>
          </ac:picMkLst>
        </pc:picChg>
      </pc:sldChg>
      <pc:sldChg chg="modSp">
        <pc:chgData name="Shengfeng Mei" userId="5ee32232-9136-4e4d-a76d-a15cb4de04fe" providerId="ADAL" clId="{81303354-3632-4975-905E-7099B8E8A9E4}" dt="2025-04-03T13:12:56.509" v="32" actId="14100"/>
        <pc:sldMkLst>
          <pc:docMk/>
          <pc:sldMk cId="4171130950" sldId="1117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4171130950" sldId="1117"/>
            <ac:spMk id="2" creationId="{FDEA5A68-E809-D2E2-C396-0F8F104FFCE8}"/>
          </ac:spMkLst>
        </pc:spChg>
        <pc:spChg chg="mod">
          <ac:chgData name="Shengfeng Mei" userId="5ee32232-9136-4e4d-a76d-a15cb4de04fe" providerId="ADAL" clId="{81303354-3632-4975-905E-7099B8E8A9E4}" dt="2025-04-03T13:12:56.509" v="32" actId="14100"/>
          <ac:spMkLst>
            <pc:docMk/>
            <pc:sldMk cId="4171130950" sldId="1117"/>
            <ac:spMk id="3" creationId="{951F7060-AD32-815E-65EA-AF23B3B9EE70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4171130950" sldId="1117"/>
            <ac:picMk id="6" creationId="{41178C9C-4928-E504-E313-5A54AD9AFFFE}"/>
          </ac:picMkLst>
        </pc:picChg>
      </pc:sldChg>
      <pc:sldChg chg="modSp">
        <pc:chgData name="Shengfeng Mei" userId="5ee32232-9136-4e4d-a76d-a15cb4de04fe" providerId="ADAL" clId="{81303354-3632-4975-905E-7099B8E8A9E4}" dt="2025-04-03T13:13:01.798" v="33" actId="14100"/>
        <pc:sldMkLst>
          <pc:docMk/>
          <pc:sldMk cId="3478809667" sldId="1119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478809667" sldId="1119"/>
            <ac:spMk id="2" creationId="{E32CED9B-82DF-A60B-F578-60F678BF20AD}"/>
          </ac:spMkLst>
        </pc:spChg>
        <pc:spChg chg="mod">
          <ac:chgData name="Shengfeng Mei" userId="5ee32232-9136-4e4d-a76d-a15cb4de04fe" providerId="ADAL" clId="{81303354-3632-4975-905E-7099B8E8A9E4}" dt="2025-04-03T13:13:01.798" v="33" actId="14100"/>
          <ac:spMkLst>
            <pc:docMk/>
            <pc:sldMk cId="3478809667" sldId="1119"/>
            <ac:spMk id="3" creationId="{EBF6638D-51F2-0252-09AE-A4BD8AD9702D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3478809667" sldId="1119"/>
            <ac:picMk id="6" creationId="{DAF74F8A-EA17-7170-B7C7-3F4D29F9F38C}"/>
          </ac:picMkLst>
        </pc:pic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3478809667" sldId="1119"/>
            <ac:picMk id="8" creationId="{B8562B34-07B7-6E9E-C60D-BB26A6E8B74B}"/>
          </ac:picMkLst>
        </pc:picChg>
      </pc:sldChg>
      <pc:sldChg chg="modSp">
        <pc:chgData name="Shengfeng Mei" userId="5ee32232-9136-4e4d-a76d-a15cb4de04fe" providerId="ADAL" clId="{81303354-3632-4975-905E-7099B8E8A9E4}" dt="2025-04-03T13:13:05.190" v="34" actId="14100"/>
        <pc:sldMkLst>
          <pc:docMk/>
          <pc:sldMk cId="1302223224" sldId="1120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302223224" sldId="1120"/>
            <ac:spMk id="2" creationId="{DAC91190-86CB-0027-0534-0DA8013673A1}"/>
          </ac:spMkLst>
        </pc:spChg>
        <pc:spChg chg="mod">
          <ac:chgData name="Shengfeng Mei" userId="5ee32232-9136-4e4d-a76d-a15cb4de04fe" providerId="ADAL" clId="{81303354-3632-4975-905E-7099B8E8A9E4}" dt="2025-04-03T13:13:05.190" v="34" actId="14100"/>
          <ac:spMkLst>
            <pc:docMk/>
            <pc:sldMk cId="1302223224" sldId="1120"/>
            <ac:spMk id="3" creationId="{A4B0C3A0-6D31-9057-A9DE-063CC3FA4EEA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302223224" sldId="1120"/>
            <ac:picMk id="5" creationId="{8B5FEBBF-7B5A-4DFC-C7C7-2DFF932756E2}"/>
          </ac:picMkLst>
        </pc:pic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302223224" sldId="1120"/>
            <ac:picMk id="9" creationId="{C3DBB69B-2F37-E3B8-295F-5DDC47AB213F}"/>
          </ac:picMkLst>
        </pc:picChg>
      </pc:sldChg>
      <pc:sldChg chg="modSp">
        <pc:chgData name="Shengfeng Mei" userId="5ee32232-9136-4e4d-a76d-a15cb4de04fe" providerId="ADAL" clId="{81303354-3632-4975-905E-7099B8E8A9E4}" dt="2025-04-03T13:13:09.750" v="35" actId="14100"/>
        <pc:sldMkLst>
          <pc:docMk/>
          <pc:sldMk cId="3531768431" sldId="1121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531768431" sldId="1121"/>
            <ac:spMk id="2" creationId="{22411CC3-483A-21AE-4189-0FBC74106A05}"/>
          </ac:spMkLst>
        </pc:spChg>
        <pc:spChg chg="mod">
          <ac:chgData name="Shengfeng Mei" userId="5ee32232-9136-4e4d-a76d-a15cb4de04fe" providerId="ADAL" clId="{81303354-3632-4975-905E-7099B8E8A9E4}" dt="2025-04-03T13:13:09.750" v="35" actId="14100"/>
          <ac:spMkLst>
            <pc:docMk/>
            <pc:sldMk cId="3531768431" sldId="1121"/>
            <ac:spMk id="3" creationId="{D5987846-492F-842B-3DE3-21AAA0A3AE28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3531768431" sldId="1121"/>
            <ac:picMk id="6" creationId="{D6B125D3-7311-7D21-5A3F-78800AA0863B}"/>
          </ac:picMkLst>
        </pc:picChg>
      </pc:sldChg>
      <pc:sldChg chg="modSp">
        <pc:chgData name="Shengfeng Mei" userId="5ee32232-9136-4e4d-a76d-a15cb4de04fe" providerId="ADAL" clId="{81303354-3632-4975-905E-7099B8E8A9E4}" dt="2025-04-03T13:14:25.459" v="56" actId="14100"/>
        <pc:sldMkLst>
          <pc:docMk/>
          <pc:sldMk cId="3190390881" sldId="1122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190390881" sldId="1122"/>
            <ac:spMk id="2" creationId="{387F0AB0-A113-658D-60D7-918DC5054E6C}"/>
          </ac:spMkLst>
        </pc:spChg>
        <pc:spChg chg="mod">
          <ac:chgData name="Shengfeng Mei" userId="5ee32232-9136-4e4d-a76d-a15cb4de04fe" providerId="ADAL" clId="{81303354-3632-4975-905E-7099B8E8A9E4}" dt="2025-04-03T13:14:25.459" v="56" actId="14100"/>
          <ac:spMkLst>
            <pc:docMk/>
            <pc:sldMk cId="3190390881" sldId="1122"/>
            <ac:spMk id="3" creationId="{4250279B-4540-0D91-FE83-E64A8D8FE427}"/>
          </ac:spMkLst>
        </pc:spChg>
      </pc:sldChg>
      <pc:sldChg chg="modSp">
        <pc:chgData name="Shengfeng Mei" userId="5ee32232-9136-4e4d-a76d-a15cb4de04fe" providerId="ADAL" clId="{81303354-3632-4975-905E-7099B8E8A9E4}" dt="2025-04-03T13:14:38.661" v="58" actId="14100"/>
        <pc:sldMkLst>
          <pc:docMk/>
          <pc:sldMk cId="3841491997" sldId="1123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841491997" sldId="1123"/>
            <ac:spMk id="2" creationId="{EF3C606F-E149-94D4-F740-AC449047BFB7}"/>
          </ac:spMkLst>
        </pc:spChg>
        <pc:spChg chg="mod">
          <ac:chgData name="Shengfeng Mei" userId="5ee32232-9136-4e4d-a76d-a15cb4de04fe" providerId="ADAL" clId="{81303354-3632-4975-905E-7099B8E8A9E4}" dt="2025-04-03T13:14:38.661" v="58" actId="14100"/>
          <ac:spMkLst>
            <pc:docMk/>
            <pc:sldMk cId="3841491997" sldId="1123"/>
            <ac:spMk id="3" creationId="{8CB94B08-D75F-89CE-F9A9-1B03F8E7330F}"/>
          </ac:spMkLst>
        </pc:spChg>
      </pc:sldChg>
      <pc:sldChg chg="modSp">
        <pc:chgData name="Shengfeng Mei" userId="5ee32232-9136-4e4d-a76d-a15cb4de04fe" providerId="ADAL" clId="{81303354-3632-4975-905E-7099B8E8A9E4}" dt="2025-04-03T13:14:50.550" v="60" actId="14100"/>
        <pc:sldMkLst>
          <pc:docMk/>
          <pc:sldMk cId="108475527" sldId="1124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08475527" sldId="1124"/>
            <ac:spMk id="2" creationId="{A28B3E3E-EEC6-D1F2-C8AE-1D269EE93235}"/>
          </ac:spMkLst>
        </pc:spChg>
        <pc:spChg chg="mod">
          <ac:chgData name="Shengfeng Mei" userId="5ee32232-9136-4e4d-a76d-a15cb4de04fe" providerId="ADAL" clId="{81303354-3632-4975-905E-7099B8E8A9E4}" dt="2025-04-03T13:14:50.550" v="60" actId="14100"/>
          <ac:spMkLst>
            <pc:docMk/>
            <pc:sldMk cId="108475527" sldId="1124"/>
            <ac:spMk id="3" creationId="{8AB30A06-8065-EB6E-81E6-6883BD6B79C9}"/>
          </ac:spMkLst>
        </pc:spChg>
      </pc:sldChg>
      <pc:sldChg chg="modSp">
        <pc:chgData name="Shengfeng Mei" userId="5ee32232-9136-4e4d-a76d-a15cb4de04fe" providerId="ADAL" clId="{81303354-3632-4975-905E-7099B8E8A9E4}" dt="2025-04-03T13:14:59.697" v="62" actId="14100"/>
        <pc:sldMkLst>
          <pc:docMk/>
          <pc:sldMk cId="3947441121" sldId="1125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947441121" sldId="1125"/>
            <ac:spMk id="2" creationId="{CCE11EED-DD0D-83A9-06D6-2BA59CB59F34}"/>
          </ac:spMkLst>
        </pc:spChg>
        <pc:spChg chg="mod">
          <ac:chgData name="Shengfeng Mei" userId="5ee32232-9136-4e4d-a76d-a15cb4de04fe" providerId="ADAL" clId="{81303354-3632-4975-905E-7099B8E8A9E4}" dt="2025-04-03T13:14:59.697" v="62" actId="14100"/>
          <ac:spMkLst>
            <pc:docMk/>
            <pc:sldMk cId="3947441121" sldId="1125"/>
            <ac:spMk id="3" creationId="{4D8BDDB4-0F2D-6306-4EA5-B627ED9B435C}"/>
          </ac:spMkLst>
        </pc:spChg>
      </pc:sldChg>
      <pc:sldChg chg="modSp">
        <pc:chgData name="Shengfeng Mei" userId="5ee32232-9136-4e4d-a76d-a15cb4de04fe" providerId="ADAL" clId="{81303354-3632-4975-905E-7099B8E8A9E4}" dt="2025-04-03T13:15:04.476" v="63" actId="14100"/>
        <pc:sldMkLst>
          <pc:docMk/>
          <pc:sldMk cId="3642172925" sldId="1126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3642172925" sldId="1126"/>
            <ac:spMk id="2" creationId="{9B84238C-18B9-42BE-3854-C4F434101128}"/>
          </ac:spMkLst>
        </pc:spChg>
        <pc:spChg chg="mod">
          <ac:chgData name="Shengfeng Mei" userId="5ee32232-9136-4e4d-a76d-a15cb4de04fe" providerId="ADAL" clId="{81303354-3632-4975-905E-7099B8E8A9E4}" dt="2025-04-03T13:15:04.476" v="63" actId="14100"/>
          <ac:spMkLst>
            <pc:docMk/>
            <pc:sldMk cId="3642172925" sldId="1126"/>
            <ac:spMk id="3" creationId="{B933E105-972C-25DC-25EF-CF6B5C00714E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3642172925" sldId="1126"/>
            <ac:picMk id="5" creationId="{05F779C7-8DB6-5FC2-0FF7-3B9B01B512E5}"/>
          </ac:picMkLst>
        </pc:picChg>
      </pc:sldChg>
      <pc:sldChg chg="modSp">
        <pc:chgData name="Shengfeng Mei" userId="5ee32232-9136-4e4d-a76d-a15cb4de04fe" providerId="ADAL" clId="{81303354-3632-4975-905E-7099B8E8A9E4}" dt="2025-04-03T13:15:08.683" v="64" actId="14100"/>
        <pc:sldMkLst>
          <pc:docMk/>
          <pc:sldMk cId="1255049608" sldId="1127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255049608" sldId="1127"/>
            <ac:spMk id="2" creationId="{47B9BC30-B1AD-3F32-F546-10131E829DB7}"/>
          </ac:spMkLst>
        </pc:spChg>
        <pc:spChg chg="mod">
          <ac:chgData name="Shengfeng Mei" userId="5ee32232-9136-4e4d-a76d-a15cb4de04fe" providerId="ADAL" clId="{81303354-3632-4975-905E-7099B8E8A9E4}" dt="2025-04-03T13:15:08.683" v="64" actId="14100"/>
          <ac:spMkLst>
            <pc:docMk/>
            <pc:sldMk cId="1255049608" sldId="1127"/>
            <ac:spMk id="3" creationId="{6A35CA72-1310-86BC-F728-5E24A5697F68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255049608" sldId="1127"/>
            <ac:picMk id="6" creationId="{6FCC9AF1-CA55-4E4A-349A-039C7C8C7543}"/>
          </ac:picMkLst>
        </pc:picChg>
      </pc:sldChg>
      <pc:sldChg chg="modSp">
        <pc:chgData name="Shengfeng Mei" userId="5ee32232-9136-4e4d-a76d-a15cb4de04fe" providerId="ADAL" clId="{81303354-3632-4975-905E-7099B8E8A9E4}" dt="2025-04-03T13:15:16.529" v="66" actId="14100"/>
        <pc:sldMkLst>
          <pc:docMk/>
          <pc:sldMk cId="1094754375" sldId="1128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094754375" sldId="1128"/>
            <ac:spMk id="2" creationId="{55AF7227-1A64-3FD1-3890-643181B46C18}"/>
          </ac:spMkLst>
        </pc:spChg>
        <pc:spChg chg="mod">
          <ac:chgData name="Shengfeng Mei" userId="5ee32232-9136-4e4d-a76d-a15cb4de04fe" providerId="ADAL" clId="{81303354-3632-4975-905E-7099B8E8A9E4}" dt="2025-04-03T13:15:16.529" v="66" actId="14100"/>
          <ac:spMkLst>
            <pc:docMk/>
            <pc:sldMk cId="1094754375" sldId="1128"/>
            <ac:spMk id="3" creationId="{1863BFC6-0B7C-6746-6D00-9036B9AC88A5}"/>
          </ac:spMkLst>
        </pc:spChg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094754375" sldId="1128"/>
            <ac:spMk id="11" creationId="{3C599F7D-E54C-FB9A-646F-8FD508CB1A27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094754375" sldId="1128"/>
            <ac:picMk id="5" creationId="{F5E3A43B-883E-DCD0-F15E-37EBE8D3CF7F}"/>
          </ac:picMkLst>
        </pc:pic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094754375" sldId="1128"/>
            <ac:picMk id="10" creationId="{6308C799-319A-9356-7C78-0B83613A92DC}"/>
          </ac:picMkLst>
        </pc:picChg>
      </pc:sldChg>
      <pc:sldChg chg="modSp mod">
        <pc:chgData name="Shengfeng Mei" userId="5ee32232-9136-4e4d-a76d-a15cb4de04fe" providerId="ADAL" clId="{81303354-3632-4975-905E-7099B8E8A9E4}" dt="2025-04-03T13:16:49.321" v="98" actId="403"/>
        <pc:sldMkLst>
          <pc:docMk/>
          <pc:sldMk cId="1843670552" sldId="1129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1843670552" sldId="1129"/>
            <ac:spMk id="2" creationId="{16C23B65-4562-7655-6FE8-38123543C953}"/>
          </ac:spMkLst>
        </pc:spChg>
        <pc:spChg chg="mod">
          <ac:chgData name="Shengfeng Mei" userId="5ee32232-9136-4e4d-a76d-a15cb4de04fe" providerId="ADAL" clId="{81303354-3632-4975-905E-7099B8E8A9E4}" dt="2025-04-03T13:16:49.321" v="98" actId="403"/>
          <ac:spMkLst>
            <pc:docMk/>
            <pc:sldMk cId="1843670552" sldId="1129"/>
            <ac:spMk id="4" creationId="{DB7132E3-E1DB-2FD1-8F3C-52C454BB6F21}"/>
          </ac:spMkLst>
        </pc:spChg>
        <pc:picChg chg="mod">
          <ac:chgData name="Shengfeng Mei" userId="5ee32232-9136-4e4d-a76d-a15cb4de04fe" providerId="ADAL" clId="{81303354-3632-4975-905E-7099B8E8A9E4}" dt="2025-04-03T13:10:50.287" v="0"/>
          <ac:picMkLst>
            <pc:docMk/>
            <pc:sldMk cId="1843670552" sldId="1129"/>
            <ac:picMk id="3" creationId="{A3407A77-C013-12C6-E4E8-BCD68D6788D2}"/>
          </ac:picMkLst>
        </pc:picChg>
      </pc:sldChg>
      <pc:sldChg chg="modSp mod">
        <pc:chgData name="Shengfeng Mei" userId="5ee32232-9136-4e4d-a76d-a15cb4de04fe" providerId="ADAL" clId="{81303354-3632-4975-905E-7099B8E8A9E4}" dt="2025-04-03T13:18:35.037" v="118" actId="113"/>
        <pc:sldMkLst>
          <pc:docMk/>
          <pc:sldMk cId="2355342064" sldId="1130"/>
        </pc:sld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k cId="2355342064" sldId="1130"/>
            <ac:spMk id="2" creationId="{39E1F00B-4B62-8644-09D5-148E6B7B01CF}"/>
          </ac:spMkLst>
        </pc:spChg>
        <pc:spChg chg="mod">
          <ac:chgData name="Shengfeng Mei" userId="5ee32232-9136-4e4d-a76d-a15cb4de04fe" providerId="ADAL" clId="{81303354-3632-4975-905E-7099B8E8A9E4}" dt="2025-04-03T13:18:02.299" v="114" actId="1076"/>
          <ac:spMkLst>
            <pc:docMk/>
            <pc:sldMk cId="2355342064" sldId="1130"/>
            <ac:spMk id="3" creationId="{B86A8D6D-EBB5-273F-D50F-6350C31F5091}"/>
          </ac:spMkLst>
        </pc:spChg>
        <pc:graphicFrameChg chg="mod modGraphic">
          <ac:chgData name="Shengfeng Mei" userId="5ee32232-9136-4e4d-a76d-a15cb4de04fe" providerId="ADAL" clId="{81303354-3632-4975-905E-7099B8E8A9E4}" dt="2025-04-03T13:18:35.037" v="118" actId="113"/>
          <ac:graphicFrameMkLst>
            <pc:docMk/>
            <pc:sldMk cId="2355342064" sldId="1130"/>
            <ac:graphicFrameMk id="5" creationId="{2360CBA2-C0E8-5060-7A0C-51FC55AD9EC2}"/>
          </ac:graphicFrameMkLst>
        </pc:graphicFrameChg>
      </pc:sldChg>
      <pc:sldMasterChg chg="modSp modSldLayout">
        <pc:chgData name="Shengfeng Mei" userId="5ee32232-9136-4e4d-a76d-a15cb4de04fe" providerId="ADAL" clId="{81303354-3632-4975-905E-7099B8E8A9E4}" dt="2025-04-03T13:10:50.287" v="0"/>
        <pc:sldMasterMkLst>
          <pc:docMk/>
          <pc:sldMasterMk cId="0" sldId="2147483677"/>
        </pc:sldMasterMkLst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hengfeng Mei" userId="5ee32232-9136-4e4d-a76d-a15cb4de04fe" providerId="ADAL" clId="{81303354-3632-4975-905E-7099B8E8A9E4}" dt="2025-04-03T13:10:50.287" v="0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2014937424" sldId="2147483777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694915260" sldId="2147483778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2644807045" sldId="2147483779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2954488435" sldId="2147483782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3529993513" sldId="2147483783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3048425336" sldId="2147483785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3812398924" sldId="2147483786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258251497" sldId="2147483787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3029167954" sldId="2147483789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29167954" sldId="214748378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29167954" sldId="2147483789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29167954" sldId="2147483789"/>
              <ac:spMk id="6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29167954" sldId="2147483789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29167954" sldId="2147483789"/>
              <ac:spMk id="8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29167954" sldId="2147483789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029167954" sldId="2147483789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3238575420" sldId="2147483790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238575420" sldId="2147483790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238575420" sldId="2147483790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238575420" sldId="2147483790"/>
              <ac:spMk id="6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238575420" sldId="2147483790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238575420" sldId="2147483790"/>
              <ac:spMk id="8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238575420" sldId="2147483790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81303354-3632-4975-905E-7099B8E8A9E4}" dt="2025-04-03T13:10:50.287" v="0"/>
          <pc:sldLayoutMkLst>
            <pc:docMk/>
            <pc:sldMasterMk cId="0" sldId="2147483677"/>
            <pc:sldLayoutMk cId="3787414784" sldId="2147483791"/>
          </pc:sldLayoutMkLst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6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8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10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11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12" creationId="{00000000-0000-0000-0000-000000000000}"/>
            </ac:spMkLst>
          </pc:spChg>
          <pc:spChg chg="mod">
            <ac:chgData name="Shengfeng Mei" userId="5ee32232-9136-4e4d-a76d-a15cb4de04fe" providerId="ADAL" clId="{81303354-3632-4975-905E-7099B8E8A9E4}" dt="2025-04-03T13:10:50.287" v="0"/>
            <ac:spMkLst>
              <pc:docMk/>
              <pc:sldMasterMk cId="0" sldId="2147483677"/>
              <pc:sldLayoutMk cId="3787414784" sldId="2147483791"/>
              <ac:spMk id="13" creationId="{00000000-0000-0000-0000-000000000000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47617" y="113072"/>
            <a:ext cx="28448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92417" y="113072"/>
            <a:ext cx="735711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812800" y="41148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91679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47617" y="113072"/>
            <a:ext cx="28448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92417" y="113072"/>
            <a:ext cx="735711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575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609600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2362201"/>
            <a:ext cx="10972800" cy="533400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47617" y="113072"/>
            <a:ext cx="28448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92417" y="113072"/>
            <a:ext cx="735711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609600" y="3048000"/>
            <a:ext cx="10972800" cy="533400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5"/>
          </p:nvPr>
        </p:nvSpPr>
        <p:spPr>
          <a:xfrm>
            <a:off x="609600" y="3810000"/>
            <a:ext cx="10972800" cy="533400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6"/>
          </p:nvPr>
        </p:nvSpPr>
        <p:spPr>
          <a:xfrm>
            <a:off x="609600" y="4648200"/>
            <a:ext cx="10972800" cy="533400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7"/>
          </p:nvPr>
        </p:nvSpPr>
        <p:spPr>
          <a:xfrm>
            <a:off x="812800" y="4800600"/>
            <a:ext cx="10972800" cy="533400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87414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  <p:sldLayoutId id="2147483791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9</a:t>
            </a:r>
            <a:endParaRPr lang="en-GB" altLang="en-US" dirty="0">
              <a:solidFill>
                <a:schemeClr val="accent2"/>
              </a:solidFill>
              <a:cs typeface="Arial"/>
            </a:endParaRP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Capital Budgeting (Part 2)</a:t>
            </a:r>
            <a:endParaRPr lang="en-GB" altLang="en-US" sz="4800" b="1" dirty="0">
              <a:solidFill>
                <a:schemeClr val="accent2"/>
              </a:solidFill>
              <a:cs typeface="Arial"/>
            </a:endParaRPr>
          </a:p>
          <a:p>
            <a:r>
              <a:rPr lang="en-GB" altLang="en-US" sz="4800" b="1" dirty="0">
                <a:solidFill>
                  <a:schemeClr val="accent2"/>
                </a:solidFill>
              </a:rPr>
              <a:t>Excel Practice </a:t>
            </a:r>
            <a:endParaRPr lang="en-GB" altLang="en-US" sz="4800" b="1" dirty="0">
              <a:solidFill>
                <a:schemeClr val="accent2"/>
              </a:solidFill>
              <a:cs typeface="Arial"/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71387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Profitability Index Example</a:t>
            </a:r>
            <a:endParaRPr lang="en-US" sz="2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1238251"/>
            <a:ext cx="10585176" cy="2382191"/>
          </a:xfrm>
        </p:spPr>
        <p:txBody>
          <a:bodyPr wrap="square">
            <a:spAutoFit/>
          </a:bodyPr>
          <a:lstStyle/>
          <a:p>
            <a:r>
              <a:rPr lang="en-US" altLang="en-US" sz="2400">
                <a:ea typeface="ヒラギノ角ゴ Pro W3" charset="-128"/>
              </a:rPr>
              <a:t>A firm with a 10 percent required rate of return is considering investing in a new machine with an expected life of 6 years. The initial cash outlay is $50,000.</a:t>
            </a:r>
          </a:p>
          <a:p>
            <a:r>
              <a:rPr lang="en-US" sz="2400" b="1"/>
              <a:t>Table 10.5 </a:t>
            </a:r>
            <a:r>
              <a:rPr lang="en-US" sz="2400"/>
              <a:t>The Cash Flows Associated with an Investment in New Machinery</a:t>
            </a:r>
          </a:p>
          <a:p>
            <a:endParaRPr lang="en-US" sz="200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8460915"/>
              </p:ext>
            </p:extLst>
          </p:nvPr>
        </p:nvGraphicFramePr>
        <p:xfrm>
          <a:off x="2927648" y="2924944"/>
          <a:ext cx="6629400" cy="29260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971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2425"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rgbClr val="007FA3"/>
                          </a:solidFill>
                        </a:rPr>
                        <a:t>Blank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kern="1200" baseline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Free Cash Flow</a:t>
                      </a:r>
                      <a:endParaRPr lang="en-US" sz="18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Initial outlay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−$50,000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1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15,000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2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8,000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3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10,000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4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12,000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5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   14,000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7266162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6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16,000</a:t>
                      </a:r>
                      <a:endParaRPr lang="en-US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3877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150" y="365672"/>
            <a:ext cx="8229600" cy="1200329"/>
          </a:xfrm>
        </p:spPr>
        <p:txBody>
          <a:bodyPr>
            <a:spAutoFit/>
          </a:bodyPr>
          <a:lstStyle/>
          <a:p>
            <a:r>
              <a:rPr lang="en-US" sz="3600"/>
              <a:t>Table 10.6 Calculating the P</a:t>
            </a:r>
            <a:r>
              <a:rPr lang="en-US" sz="100"/>
              <a:t> </a:t>
            </a:r>
            <a:r>
              <a:rPr lang="en-US" sz="3600"/>
              <a:t>I of an Investment in New Machinery</a:t>
            </a:r>
            <a:endParaRPr lang="en-US" sz="2000"/>
          </a:p>
        </p:txBody>
      </p:sp>
      <p:pic>
        <p:nvPicPr>
          <p:cNvPr id="14338" name="Picture 2" descr="The details are as follows: &#10;• Inflow Year 1: &#10;• Free Cash Flow: U.S. dollars 15,000; Multiplied by: multiplication symbol; Present Value Factor at 12 percent: the fraction 1 by 1 plus 0.10 the whole power 1; Equals: equal to symbol; Present Value: U.S. dollars 13,636&#10;• Inflow Year 2: &#10;• Free Cash Flow: 8,000; Multiplied by: multiplication symbol; Present Value Factor at 12 percent: the fraction 1 by 1 plus 0.10 the whole power 2; Equals: equal to symbol; Present Value: 6,612&#10;• Inflow Year 3: &#10;• Free Cash Flow: 10,000; Multiplied by: multiplication symbol; Present Value Factor at 12 percent: the fraction 1 by 1 plus 0.10 the whole power 3; Equals: equal to symbol; Present Value: 7,513&#10;• Inflow Year 4: &#10;• Free Cash Flow: 12,000; Multiplied by: multiplication symbol; Present Value Factor at 12 percent: the fraction 1 by 1 plus 0.10 the whole power 4; Equals: equal to symbol; Present Value: 8,196&#10;• Inflow Year 5: &#10;• Free Cash Flow: 14,000; Multiplied by: multiplication symbol; Present Value Factor at 12 percent: the fraction 1 by 1 plus 0.10 the whole power 5; Equals: equal to symbol; Present Value: 8,693&#10;• Inflow Year 6: &#10;• Free Cash Flow: 16,000; Multiplied by: multiplication symbol; Present Value Factor at 12 percent: the fraction 1 by 1 plus 0.10 the whole power 6; Equals: equal to symbol; Present Value: 9,032&#10;• PI equals the fraction: numerator: the fraction FCF1 by open parens 1 plus k close parens to the power 1 plus the fraction FCF2 by open parens 1 plus k close parens to the power 2 plus ellipsis plus the fraction FCFn by open parens 1 plus k close parens to the power n; denominator: IO&#10;• Equals the fraction U.S. dollars 13,636 plus U.S. dollars 6,612 plus U.S. dollars 7,513 plus U.S. dollars 8,196 plus U.S. dollars 8,693 plus U.S. dollars 9,032 by U.S. dollars 50,000.&#10;• Equals the fraction U.S. dollars 53,682 by U.S. dollars 50,000&#10;• Equals 1.0736&#10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842" y="1752605"/>
            <a:ext cx="5634608" cy="461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473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6A372D-D45D-038D-DE08-2C4FB4A4B5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73B5A-E4FF-AA47-54C5-D0078CB1E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8702F-E211-CC35-A042-ABA88BBE2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219200"/>
            <a:ext cx="4320480" cy="3120854"/>
          </a:xfrm>
        </p:spPr>
        <p:txBody>
          <a:bodyPr wrap="square">
            <a:spAutoFit/>
          </a:bodyPr>
          <a:lstStyle/>
          <a:p>
            <a:r>
              <a:rPr lang="en-US" sz="2400">
                <a:ea typeface="ヒラギノ角ゴ Pro W3" charset="-128"/>
              </a:rPr>
              <a:t>Suppose we have two projects: Project A and Project B. Their free cash flows (FCF) in the future are shown in Columns B and D, respectively.</a:t>
            </a:r>
          </a:p>
          <a:p>
            <a:r>
              <a:rPr lang="en-US" sz="2400">
                <a:ea typeface="ヒラギノ角ゴ Pro W3" charset="-128"/>
              </a:rPr>
              <a:t>The required rate of return is 10%.</a:t>
            </a:r>
            <a:endParaRPr lang="en-US" sz="2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505336-9E74-63FF-E9CF-6D89FA9B07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512" y="1340769"/>
            <a:ext cx="5301120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673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9C810E-7D8D-95AE-768B-D19E008CBE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8FE82-7A21-73E6-97C4-9DB50F088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0633F-57CB-CE9B-F12D-0BEACC7B4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219200"/>
            <a:ext cx="4176464" cy="2751522"/>
          </a:xfrm>
        </p:spPr>
        <p:txBody>
          <a:bodyPr wrap="square">
            <a:spAutoFit/>
          </a:bodyPr>
          <a:lstStyle/>
          <a:p>
            <a:r>
              <a:rPr lang="en-US" sz="2400">
                <a:ea typeface="ヒラギノ角ゴ Pro W3" charset="-128"/>
              </a:rPr>
              <a:t>We at first calculate the discounted cash flow (DCF) of Project A.</a:t>
            </a:r>
          </a:p>
          <a:p>
            <a:r>
              <a:rPr lang="en-US" sz="2400">
                <a:ea typeface="ヒラギノ角ゴ Pro W3" charset="-128"/>
              </a:rPr>
              <a:t>In cell C2, type the function “=B2/(1+0.1)^$A2”. Press Enter.</a:t>
            </a:r>
            <a:endParaRPr lang="en-US" sz="2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6CEEA0-1A56-A88B-D239-D3D3744CC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512" y="1353804"/>
            <a:ext cx="5336450" cy="329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317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5C37E6-8F73-F034-DDEC-B9D89244F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A5A68-E809-D2E2-C396-0F8F104FF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F7060-AD32-815E-65EA-AF23B3B9E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219201"/>
            <a:ext cx="4464496" cy="461665"/>
          </a:xfrm>
        </p:spPr>
        <p:txBody>
          <a:bodyPr wrap="square">
            <a:spAutoFit/>
          </a:bodyPr>
          <a:lstStyle/>
          <a:p>
            <a:r>
              <a:rPr lang="en-US" sz="2400">
                <a:ea typeface="ヒラギノ角ゴ Pro W3" charset="-128"/>
              </a:rPr>
              <a:t>Drag the cell C2 down to C8.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178C9C-4928-E504-E313-5A54AD9AFF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512" y="1240160"/>
            <a:ext cx="5256584" cy="3309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130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AFA35-56AC-6013-D1F7-340F42EA5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CED9B-82DF-A60B-F578-60F678BF2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6638D-51F2-0252-09AE-A4BD8AD97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219201"/>
            <a:ext cx="4392488" cy="2382191"/>
          </a:xfrm>
        </p:spPr>
        <p:txBody>
          <a:bodyPr wrap="square">
            <a:spAutoFit/>
          </a:bodyPr>
          <a:lstStyle/>
          <a:p>
            <a:r>
              <a:rPr lang="en-US" sz="2400">
                <a:ea typeface="ヒラギノ角ゴ Pro W3" charset="-128"/>
              </a:rPr>
              <a:t>To calculate NPV, type “=SUM(C2:C8)” in the cell C9.</a:t>
            </a:r>
          </a:p>
          <a:p>
            <a:r>
              <a:rPr lang="en-US" sz="2400">
                <a:ea typeface="ヒラギノ角ゴ Pro W3" charset="-128"/>
              </a:rPr>
              <a:t>To calculate PI, type “=SUM(C3:C8)/-C2” in the cell C10.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562B34-07B7-6E9E-C60D-BB26A6E8B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648" y="2311351"/>
            <a:ext cx="4106830" cy="33137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AF74F8A-EA17-7170-B7C7-3F4D29F9F3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7695" y="1225303"/>
            <a:ext cx="3708226" cy="331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809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4A70A-7CEC-CA06-3EC1-D9D2B4D5D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91190-86CB-0027-0534-0DA801367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0C3A0-6D31-9057-A9DE-063CC3FA4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219200"/>
            <a:ext cx="4464496" cy="1569660"/>
          </a:xfrm>
        </p:spPr>
        <p:txBody>
          <a:bodyPr wrap="square">
            <a:spAutoFit/>
          </a:bodyPr>
          <a:lstStyle/>
          <a:p>
            <a:r>
              <a:rPr lang="en-US" sz="2400">
                <a:ea typeface="ヒラギノ角ゴ Pro W3" charset="-128"/>
              </a:rPr>
              <a:t>Final step: Copy C2 to C10. Paste them to E2 to E10. Then, you have the NPV and the PI for both project.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DBB69B-2F37-E3B8-295F-5DDC47AB21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26"/>
          <a:stretch/>
        </p:blipFill>
        <p:spPr>
          <a:xfrm>
            <a:off x="3953031" y="2204865"/>
            <a:ext cx="3130167" cy="31566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5FEBBF-7B5A-4DFC-C7C7-2DFF932756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784"/>
          <a:stretch/>
        </p:blipFill>
        <p:spPr>
          <a:xfrm>
            <a:off x="1828435" y="1028419"/>
            <a:ext cx="3312368" cy="315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223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4889C-CC64-DFCB-BA99-35AF6B6EA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11CC3-483A-21AE-4189-0FBC74106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87846-492F-842B-3DE3-21AAA0A3A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219200"/>
            <a:ext cx="4392488" cy="1569660"/>
          </a:xfrm>
        </p:spPr>
        <p:txBody>
          <a:bodyPr wrap="square">
            <a:spAutoFit/>
          </a:bodyPr>
          <a:lstStyle/>
          <a:p>
            <a:r>
              <a:rPr lang="en-US" sz="2400">
                <a:ea typeface="ヒラギノ角ゴ Pro W3" charset="-128"/>
              </a:rPr>
              <a:t>Final step: Copy C2 to C10. Paste them to E2 to E10. Then, you have the NPV and the PI for both project.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B125D3-7311-7D21-5A3F-78800AA08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513" y="1219200"/>
            <a:ext cx="5229324" cy="328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768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CFA85-24D8-2B2F-0020-1996E1FB3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F0AB0-A113-658D-60D7-918DC5054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IRR – Trial and Error</a:t>
            </a:r>
            <a:endParaRPr lang="en-US" sz="36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50279B-4540-0D91-FE83-E64A8D8FE4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767408" y="1219200"/>
                <a:ext cx="10585176" cy="2677656"/>
              </a:xfr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US" altLang="en-US" sz="2400" b="1">
                    <a:ea typeface="ヒラギノ角ゴ Pro W3" charset="-128"/>
                  </a:rPr>
                  <a:t>Example:</a:t>
                </a:r>
              </a:p>
              <a:p>
                <a:pPr marL="0" indent="0">
                  <a:buNone/>
                </a:pPr>
                <a:r>
                  <a:rPr lang="en-US" altLang="en-US" sz="2400" b="1">
                    <a:ea typeface="ヒラギノ角ゴ Pro W3" charset="-128"/>
                  </a:rPr>
                  <a:t>Suppose there is a project with following cash flows</a:t>
                </a:r>
              </a:p>
              <a:p>
                <a:pPr lvl="1"/>
                <a:r>
                  <a:rPr lang="en-US" altLang="en-US" sz="2400">
                    <a:ea typeface="ヒラギノ角ゴ Pro W3" charset="-128"/>
                  </a:rPr>
                  <a:t>Year 0: -£1,000</a:t>
                </a:r>
              </a:p>
              <a:p>
                <a:pPr lvl="1"/>
                <a:r>
                  <a:rPr lang="en-US" altLang="en-US" sz="2400">
                    <a:ea typeface="ヒラギノ角ゴ Pro W3" charset="-128"/>
                  </a:rPr>
                  <a:t>Year 1: £500</a:t>
                </a:r>
              </a:p>
              <a:p>
                <a:pPr lvl="1"/>
                <a:r>
                  <a:rPr lang="en-US" altLang="en-US" sz="2400">
                    <a:ea typeface="ヒラギノ角ゴ Pro W3" charset="-128"/>
                  </a:rPr>
                  <a:t>Year 2: £600</a:t>
                </a:r>
              </a:p>
              <a:p>
                <a:pPr marL="0" indent="0">
                  <a:buNone/>
                </a:pPr>
                <a:r>
                  <a:rPr lang="en-US" altLang="en-US" sz="2400" b="1">
                    <a:ea typeface="ヒラギノ角ゴ Pro W3" charset="-128"/>
                  </a:rPr>
                  <a:t>Goal: </a:t>
                </a:r>
                <a:r>
                  <a:rPr lang="en-US" altLang="en-US" sz="2400">
                    <a:ea typeface="ヒラギノ角ゴ Pro W3" charset="-128"/>
                  </a:rPr>
                  <a:t>Find the discount rate (</a:t>
                </a: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  <a:ea typeface="ヒラギノ角ゴ Pro W3" charset="-128"/>
                      </a:rPr>
                      <m:t>𝑟</m:t>
                    </m:r>
                  </m:oMath>
                </a14:m>
                <a:r>
                  <a:rPr lang="en-US" altLang="en-US" sz="2400">
                    <a:ea typeface="ヒラギノ角ゴ Pro W3" charset="-128"/>
                  </a:rPr>
                  <a:t>) that makes Net Present Value (NPV) = 0.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50279B-4540-0D91-FE83-E64A8D8FE4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67408" y="1219200"/>
                <a:ext cx="10585176" cy="2677656"/>
              </a:xfrm>
              <a:blipFill>
                <a:blip r:embed="rId2"/>
                <a:stretch>
                  <a:fillRect l="-922" t="-1595" b="-45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0390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45B2A6-EF89-7FD1-6E52-85E519A6C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4238C-18B9-42BE-3854-C4F434101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IRR – Excel Function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3E105-972C-25DC-25EF-CF6B5C007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424" y="1219201"/>
            <a:ext cx="9433048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2400" b="1">
                <a:ea typeface="ヒラギノ角ゴ Pro W3" charset="-128"/>
              </a:rPr>
              <a:t>In Excel, we enter the following information:</a:t>
            </a:r>
            <a:endParaRPr lang="en-US" altLang="en-US" sz="2400">
              <a:ea typeface="ヒラギノ角ゴ Pro W3" charset="-128"/>
            </a:endParaRPr>
          </a:p>
          <a:p>
            <a:pPr lvl="1"/>
            <a:endParaRPr lang="en-US" altLang="en-US" sz="2400">
              <a:ea typeface="ヒラギノ角ゴ Pro W3" charset="-128"/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5F779C7-8DB6-5FC2-0FF7-3B9B01B51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752" y="2098040"/>
            <a:ext cx="3844988" cy="305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172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CB892-F28E-1606-774B-F8CFD82D5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9BC30-B1AD-3F32-F546-10131E829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IRR – Excel Function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5CA72-1310-86BC-F728-5E24A5697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440" y="1219201"/>
            <a:ext cx="9289032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2400" b="1">
                <a:ea typeface="ヒラギノ角ゴ Pro W3" charset="-128"/>
              </a:rPr>
              <a:t>In B5, we type a function “=IRR(B2:B4)” as follows:</a:t>
            </a:r>
            <a:endParaRPr lang="en-US" altLang="en-US" sz="2400">
              <a:ea typeface="ヒラギノ角ゴ Pro W3" charset="-128"/>
            </a:endParaRPr>
          </a:p>
          <a:p>
            <a:pPr lvl="1"/>
            <a:endParaRPr lang="en-US" altLang="en-US" sz="2400">
              <a:ea typeface="ヒラギノ角ゴ Pro W3" charset="-128"/>
            </a:endParaRPr>
          </a:p>
        </p:txBody>
      </p:sp>
      <p:pic>
        <p:nvPicPr>
          <p:cNvPr id="6" name="Picture 5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6FCC9AF1-CA55-4E4A-349A-039C7C8C7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761" y="2564904"/>
            <a:ext cx="3604441" cy="273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049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DD1A4-8B11-F09E-78ED-396CA3E97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7227-1A64-3FD1-3890-643181B46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IRR – Excel Function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3BFC6-0B7C-6746-6D00-9036B9AC8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219201"/>
            <a:ext cx="10585176" cy="1274195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2400" b="1">
                <a:ea typeface="ヒラギノ角ゴ Pro W3" charset="-128"/>
              </a:rPr>
              <a:t>To increase the accuracy of the IRR, right click B5 -&gt; Select “Format Cells…” -&gt; Select “Percentage” -&gt; Increase the “Decimal places:” to 2.</a:t>
            </a:r>
            <a:endParaRPr lang="en-US" altLang="en-US" sz="2400">
              <a:ea typeface="ヒラギノ角ゴ Pro W3" charset="-128"/>
            </a:endParaRPr>
          </a:p>
          <a:p>
            <a:pPr lvl="1"/>
            <a:endParaRPr lang="en-US" altLang="en-US" sz="2400">
              <a:ea typeface="ヒラギノ角ゴ Pro W3" charset="-128"/>
            </a:endParaRPr>
          </a:p>
        </p:txBody>
      </p:sp>
      <p:pic>
        <p:nvPicPr>
          <p:cNvPr id="5" name="Picture 4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F5E3A43B-883E-DCD0-F15E-37EBE8D3CF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560" y="2951158"/>
            <a:ext cx="2677964" cy="2088232"/>
          </a:xfrm>
          <a:prstGeom prst="rect">
            <a:avLst/>
          </a:prstGeom>
        </p:spPr>
      </p:pic>
      <p:pic>
        <p:nvPicPr>
          <p:cNvPr id="10" name="Picture 9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6308C799-319A-9356-7C78-0B83613A92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4072" y="2963828"/>
            <a:ext cx="2610888" cy="2075562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3C599F7D-E54C-FB9A-646F-8FD508CB1A27}"/>
              </a:ext>
            </a:extLst>
          </p:cNvPr>
          <p:cNvSpPr/>
          <p:nvPr/>
        </p:nvSpPr>
        <p:spPr>
          <a:xfrm>
            <a:off x="5101556" y="3933056"/>
            <a:ext cx="1224136" cy="36004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7543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MBA</vt:lpstr>
      <vt:lpstr>Profitability Index Example</vt:lpstr>
      <vt:lpstr>Table 10.6 Calculating the P I of an Investment in New Machinery</vt:lpstr>
      <vt:lpstr>Excel Example</vt:lpstr>
      <vt:lpstr>Excel Example</vt:lpstr>
      <vt:lpstr>Excel Example</vt:lpstr>
      <vt:lpstr>Excel Example</vt:lpstr>
      <vt:lpstr>Excel Example</vt:lpstr>
      <vt:lpstr>Excel Example</vt:lpstr>
      <vt:lpstr>IRR – Trial and Error</vt:lpstr>
      <vt:lpstr>IRR – Excel Function</vt:lpstr>
      <vt:lpstr>IRR – Excel Function</vt:lpstr>
      <vt:lpstr>IRR – Excel Function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8</cp:revision>
  <cp:lastPrinted>2018-07-09T15:27:01Z</cp:lastPrinted>
  <dcterms:created xsi:type="dcterms:W3CDTF">2002-10-07T19:43:58Z</dcterms:created>
  <dcterms:modified xsi:type="dcterms:W3CDTF">2025-04-22T11:02:37Z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