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622" r:id="rId5"/>
    <p:sldId id="392" r:id="rId6"/>
    <p:sldId id="623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8" autoAdjust="0"/>
    <p:restoredTop sz="89344"/>
  </p:normalViewPr>
  <p:slideViewPr>
    <p:cSldViewPr>
      <p:cViewPr varScale="1">
        <p:scale>
          <a:sx n="100" d="100"/>
          <a:sy n="100" d="100"/>
        </p:scale>
        <p:origin x="189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88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3325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kumimoji="0" lang="en-US" altLang="en-US" sz="4800" b="1" i="0" u="sng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Ground rules for </a:t>
            </a:r>
            <a:r>
              <a:rPr kumimoji="0" lang="en-US" altLang="en-US" sz="4800" b="1" i="0" u="sng" strike="noStrike" cap="none" normalizeH="0" baseline="0">
                <a:ln>
                  <a:noFill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Task 3</a:t>
            </a:r>
            <a:endParaRPr lang="en-GB" sz="4800" b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6568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99392"/>
            <a:ext cx="8229600" cy="1143000"/>
          </a:xfrm>
        </p:spPr>
        <p:txBody>
          <a:bodyPr>
            <a:normAutofit/>
          </a:bodyPr>
          <a:lstStyle/>
          <a:p>
            <a:r>
              <a:rPr kumimoji="0" lang="en-US" altLang="en-US" sz="4400" b="1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Ground rules for the task:</a:t>
            </a: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568952" cy="4752528"/>
          </a:xfrm>
        </p:spPr>
        <p:txBody>
          <a:bodyPr>
            <a:normAutofit fontScale="70000" lnSpcReduction="20000"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 task is done </a:t>
            </a:r>
            <a:r>
              <a:rPr lang="en-US" altLang="en-US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 strict exam conditions</a:t>
            </a:r>
            <a:r>
              <a:rPr lang="en-US" altLang="en-US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lasts 90 mins and there are no toilet breaks 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 if you leave the room, you cannot come back.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can leave earlier if you finish (please raise your hand to inform the lecturer)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talking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- this is non-negotiable.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attempts to communicate with other students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;                   1 warning only, 2nd time - </a:t>
            </a:r>
            <a:r>
              <a:rPr lang="en-US" altLang="en-US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disqualification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(0 marks for the task and you need to leave the room)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absolutely no attempts to use the phone or to photograph any parts of the task - </a:t>
            </a:r>
            <a:r>
              <a:rPr lang="en-US" altLang="en-US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instant disqualification</a:t>
            </a:r>
            <a:r>
              <a:rPr lang="en-US" altLang="en-US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(0 marks for the task and you need to leave the room)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you have a question, please raise your hand and the lecturer can come to you to explain (if possible)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Try not to leave spaces blank and write in every single line (not every second line) – try your best!!!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42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6FE71D5B-CD1A-F901-5EA0-CE66442BD32D}"/>
              </a:ext>
            </a:extLst>
          </p:cNvPr>
          <p:cNvSpPr/>
          <p:nvPr/>
        </p:nvSpPr>
        <p:spPr>
          <a:xfrm>
            <a:off x="1799692" y="1072190"/>
            <a:ext cx="5544616" cy="3096344"/>
          </a:xfrm>
          <a:prstGeom prst="ellipse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2A8993-AF6D-913F-59B5-44BA0134B46B}"/>
              </a:ext>
            </a:extLst>
          </p:cNvPr>
          <p:cNvSpPr txBox="1"/>
          <p:nvPr/>
        </p:nvSpPr>
        <p:spPr>
          <a:xfrm>
            <a:off x="2339752" y="2204863"/>
            <a:ext cx="518457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800" b="1" dirty="0">
                <a:solidFill>
                  <a:srgbClr val="000000"/>
                </a:solidFill>
                <a:latin typeface="Ravie" panose="04040805050809020602" pitchFamily="82" charset="0"/>
                <a:cs typeface="Calibri" panose="020F0502020204030204" pitchFamily="34" charset="0"/>
              </a:rPr>
              <a:t>Good luck </a:t>
            </a:r>
            <a:r>
              <a:rPr lang="en-US" altLang="en-US" sz="4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US" altLang="en-US" sz="4800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8964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189</Words>
  <Application>Microsoft Office PowerPoint</Application>
  <PresentationFormat>On-screen Show (4:3)</PresentationFormat>
  <Paragraphs>16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Myriad Pro</vt:lpstr>
      <vt:lpstr>Arial</vt:lpstr>
      <vt:lpstr>Calibri</vt:lpstr>
      <vt:lpstr>Ravie</vt:lpstr>
      <vt:lpstr>20140311PresentationUWTSDTemplate</vt:lpstr>
      <vt:lpstr>PowerPoint Presentation</vt:lpstr>
      <vt:lpstr>Ground rules for the task: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Academic and Employability Skills (LCLM4001) Understanding Referencing  &amp; Plagiarism</dc:title>
  <dc:creator>Matthew Brian</dc:creator>
  <cp:lastModifiedBy>Sylvia Hoffmann</cp:lastModifiedBy>
  <cp:revision>40</cp:revision>
  <dcterms:created xsi:type="dcterms:W3CDTF">2022-09-13T09:40:09Z</dcterms:created>
  <dcterms:modified xsi:type="dcterms:W3CDTF">2025-12-08T16:37:24Z</dcterms:modified>
</cp:coreProperties>
</file>