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3" r:id="rId1"/>
  </p:sldMasterIdLst>
  <p:notesMasterIdLst>
    <p:notesMasterId r:id="rId18"/>
  </p:notesMasterIdLst>
  <p:sldIdLst>
    <p:sldId id="256" r:id="rId2"/>
    <p:sldId id="257" r:id="rId3"/>
    <p:sldId id="272" r:id="rId4"/>
    <p:sldId id="259" r:id="rId5"/>
    <p:sldId id="261" r:id="rId6"/>
    <p:sldId id="271" r:id="rId7"/>
    <p:sldId id="273" r:id="rId8"/>
    <p:sldId id="268" r:id="rId9"/>
    <p:sldId id="270" r:id="rId10"/>
    <p:sldId id="262" r:id="rId11"/>
    <p:sldId id="263" r:id="rId12"/>
    <p:sldId id="275" r:id="rId13"/>
    <p:sldId id="265" r:id="rId14"/>
    <p:sldId id="266" r:id="rId15"/>
    <p:sldId id="267" r:id="rId16"/>
    <p:sldId id="27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EDC"/>
    <a:srgbClr val="FFFFFF"/>
    <a:srgbClr val="FFAC00"/>
    <a:srgbClr val="F0D29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52"/>
    <p:restoredTop sz="94787"/>
  </p:normalViewPr>
  <p:slideViewPr>
    <p:cSldViewPr snapToGrid="0">
      <p:cViewPr varScale="1">
        <p:scale>
          <a:sx n="119" d="100"/>
          <a:sy n="119" d="100"/>
        </p:scale>
        <p:origin x="216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0DAE1A-93E5-4714-B35E-5CFB1E333BC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060BCFF-A1FA-4FC1-B62A-D39E049A2EB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Context and </a:t>
          </a:r>
          <a:r>
            <a:rPr lang="en-US">
              <a:latin typeface="Corbel" panose="020B0503020204020204"/>
            </a:rPr>
            <a:t>Justification</a:t>
          </a:r>
        </a:p>
      </dgm:t>
    </dgm:pt>
    <dgm:pt modelId="{838CCE48-EED9-43A3-AD30-C4D626A23A3C}" type="parTrans" cxnId="{269205E1-3E59-4210-9883-CD5FABA35E97}">
      <dgm:prSet/>
      <dgm:spPr/>
      <dgm:t>
        <a:bodyPr/>
        <a:lstStyle/>
        <a:p>
          <a:endParaRPr lang="en-US"/>
        </a:p>
      </dgm:t>
    </dgm:pt>
    <dgm:pt modelId="{4046D497-E61C-410B-AF40-5B5A7564D0E1}" type="sibTrans" cxnId="{269205E1-3E59-4210-9883-CD5FABA35E97}">
      <dgm:prSet/>
      <dgm:spPr/>
      <dgm:t>
        <a:bodyPr/>
        <a:lstStyle/>
        <a:p>
          <a:endParaRPr lang="en-US"/>
        </a:p>
      </dgm:t>
    </dgm:pt>
    <dgm:pt modelId="{7A1CD23F-6DDB-4564-A2C6-B1BEB21FE33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Research</a:t>
          </a:r>
          <a:r>
            <a:rPr lang="en-US" dirty="0">
              <a:latin typeface="Corbel" panose="020B0503020204020204"/>
            </a:rPr>
            <a:t> Project Overview</a:t>
          </a:r>
        </a:p>
      </dgm:t>
    </dgm:pt>
    <dgm:pt modelId="{F3C459A9-8C72-4C29-AA7A-9F5567B97EBF}" type="parTrans" cxnId="{60925955-F2E2-412C-AF67-3EC8E4DB4D03}">
      <dgm:prSet/>
      <dgm:spPr/>
      <dgm:t>
        <a:bodyPr/>
        <a:lstStyle/>
        <a:p>
          <a:endParaRPr lang="en-US"/>
        </a:p>
      </dgm:t>
    </dgm:pt>
    <dgm:pt modelId="{5334DC8C-269B-4087-BC23-7AA2EC766113}" type="sibTrans" cxnId="{60925955-F2E2-412C-AF67-3EC8E4DB4D03}">
      <dgm:prSet/>
      <dgm:spPr/>
      <dgm:t>
        <a:bodyPr/>
        <a:lstStyle/>
        <a:p>
          <a:endParaRPr lang="en-US"/>
        </a:p>
      </dgm:t>
    </dgm:pt>
    <dgm:pt modelId="{1642F538-03B7-4715-A435-E8E8A6E86D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Data collection</a:t>
          </a:r>
          <a:r>
            <a:rPr lang="en-US">
              <a:latin typeface="Corbel" panose="020B0503020204020204"/>
            </a:rPr>
            <a:t>, Quantitative </a:t>
          </a:r>
          <a:r>
            <a:rPr lang="en-US"/>
            <a:t>Analysis</a:t>
          </a:r>
          <a:endParaRPr lang="en-US">
            <a:latin typeface="Corbel" panose="020B0503020204020204"/>
          </a:endParaRPr>
        </a:p>
      </dgm:t>
    </dgm:pt>
    <dgm:pt modelId="{39BF76CE-B7A0-4D26-89E2-15B008001314}" type="parTrans" cxnId="{152C3C0C-14A9-4725-AE77-EF7055B6947D}">
      <dgm:prSet/>
      <dgm:spPr/>
      <dgm:t>
        <a:bodyPr/>
        <a:lstStyle/>
        <a:p>
          <a:endParaRPr lang="en-US"/>
        </a:p>
      </dgm:t>
    </dgm:pt>
    <dgm:pt modelId="{399F9E0A-FB64-4C3D-A06A-0E6700B4A4E9}" type="sibTrans" cxnId="{152C3C0C-14A9-4725-AE77-EF7055B6947D}">
      <dgm:prSet/>
      <dgm:spPr/>
      <dgm:t>
        <a:bodyPr/>
        <a:lstStyle/>
        <a:p>
          <a:endParaRPr lang="en-US"/>
        </a:p>
      </dgm:t>
    </dgm:pt>
    <dgm:pt modelId="{460261BC-86C2-44DA-AE7B-D4202C740678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Corbel" panose="020B0503020204020204"/>
            </a:rPr>
            <a:t>Qualitative Analysis</a:t>
          </a:r>
          <a:endParaRPr lang="en-US"/>
        </a:p>
      </dgm:t>
    </dgm:pt>
    <dgm:pt modelId="{79579A49-9C0B-4A5F-A9E7-A3C484DB7B34}" type="parTrans" cxnId="{5B52CB7D-0985-41AE-A00A-8BF67D93ED62}">
      <dgm:prSet/>
      <dgm:spPr/>
      <dgm:t>
        <a:bodyPr/>
        <a:lstStyle/>
        <a:p>
          <a:endParaRPr lang="en-US"/>
        </a:p>
      </dgm:t>
    </dgm:pt>
    <dgm:pt modelId="{B32D91F6-9EB7-4BF8-997B-970F40B8554F}" type="sibTrans" cxnId="{5B52CB7D-0985-41AE-A00A-8BF67D93ED62}">
      <dgm:prSet/>
      <dgm:spPr/>
      <dgm:t>
        <a:bodyPr/>
        <a:lstStyle/>
        <a:p>
          <a:endParaRPr lang="en-US"/>
        </a:p>
      </dgm:t>
    </dgm:pt>
    <dgm:pt modelId="{191C589A-84E8-495A-AFA3-99B93B4FBFF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orbel" panose="020B0503020204020204"/>
            </a:rPr>
            <a:t> Conclusion, Limitations &amp; Personal Reflections</a:t>
          </a:r>
          <a:endParaRPr lang="en-US" dirty="0"/>
        </a:p>
      </dgm:t>
    </dgm:pt>
    <dgm:pt modelId="{730CADAA-B2CF-44AD-BB00-B0BF44B2318D}" type="parTrans" cxnId="{AAC79C73-FEB9-4CC6-BDC1-62D122884506}">
      <dgm:prSet/>
      <dgm:spPr/>
      <dgm:t>
        <a:bodyPr/>
        <a:lstStyle/>
        <a:p>
          <a:endParaRPr lang="en-US"/>
        </a:p>
      </dgm:t>
    </dgm:pt>
    <dgm:pt modelId="{D467C996-D001-4A07-A116-8D6357E06D43}" type="sibTrans" cxnId="{AAC79C73-FEB9-4CC6-BDC1-62D122884506}">
      <dgm:prSet/>
      <dgm:spPr/>
      <dgm:t>
        <a:bodyPr/>
        <a:lstStyle/>
        <a:p>
          <a:endParaRPr lang="en-US"/>
        </a:p>
      </dgm:t>
    </dgm:pt>
    <dgm:pt modelId="{AC99D90C-4C9E-45EC-B8FA-A8894FA8A75A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sz="1100">
              <a:latin typeface="Calibri"/>
              <a:ea typeface="Calibri"/>
              <a:cs typeface="Calibri"/>
            </a:rPr>
            <a:t>Ethics &amp; Insider Research</a:t>
          </a:r>
          <a:endParaRPr lang="en-US">
            <a:latin typeface="Corbel" panose="020B0503020204020204"/>
          </a:endParaRPr>
        </a:p>
      </dgm:t>
    </dgm:pt>
    <dgm:pt modelId="{0FE79477-72D7-4027-B39B-F65065439DB4}" type="parTrans" cxnId="{7EE7E7CD-D5DA-4BDE-8058-B61426B7E5CA}">
      <dgm:prSet/>
      <dgm:spPr/>
    </dgm:pt>
    <dgm:pt modelId="{9BA0CE73-0765-4CBB-8AE6-6DD1C1AF8054}" type="sibTrans" cxnId="{7EE7E7CD-D5DA-4BDE-8058-B61426B7E5CA}">
      <dgm:prSet/>
      <dgm:spPr/>
    </dgm:pt>
    <dgm:pt modelId="{1C181117-29D4-4021-B643-B5A7702A9120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Corbel" panose="020B0503020204020204"/>
            </a:rPr>
            <a:t>References</a:t>
          </a:r>
        </a:p>
      </dgm:t>
    </dgm:pt>
    <dgm:pt modelId="{112195D9-CA36-4E06-A4BC-9710D34E5124}" type="parTrans" cxnId="{763C7F81-C5E3-4972-824C-4407AD7C07CB}">
      <dgm:prSet/>
      <dgm:spPr/>
    </dgm:pt>
    <dgm:pt modelId="{F6DE60B5-A12C-4539-9A66-AEF44469418C}" type="sibTrans" cxnId="{763C7F81-C5E3-4972-824C-4407AD7C07CB}">
      <dgm:prSet/>
      <dgm:spPr/>
    </dgm:pt>
    <dgm:pt modelId="{6D4C4173-9877-4EB6-9C15-969A72DD57CB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orbel" panose="020B0503020204020204"/>
            </a:rPr>
            <a:t> </a:t>
          </a:r>
          <a:r>
            <a:rPr lang="en-US" dirty="0"/>
            <a:t>Methods &amp; Methodology</a:t>
          </a:r>
        </a:p>
      </dgm:t>
    </dgm:pt>
    <dgm:pt modelId="{2E4172D9-73A5-4C06-A1F6-2AA1F4C148B9}" type="parTrans" cxnId="{F8FAD0F6-BE9C-4C0B-947F-1F05181919AD}">
      <dgm:prSet/>
      <dgm:spPr/>
    </dgm:pt>
    <dgm:pt modelId="{04006817-8005-4B13-8139-6631EF344D8E}" type="sibTrans" cxnId="{F8FAD0F6-BE9C-4C0B-947F-1F05181919AD}">
      <dgm:prSet/>
      <dgm:spPr/>
    </dgm:pt>
    <dgm:pt modelId="{426D4493-9A48-472C-B1AB-63126504051B}" type="pres">
      <dgm:prSet presAssocID="{750DAE1A-93E5-4714-B35E-5CFB1E333BC6}" presName="root" presStyleCnt="0">
        <dgm:presLayoutVars>
          <dgm:dir/>
          <dgm:resizeHandles val="exact"/>
        </dgm:presLayoutVars>
      </dgm:prSet>
      <dgm:spPr/>
    </dgm:pt>
    <dgm:pt modelId="{ACE5A6BF-041C-47A0-982F-BCB45231412D}" type="pres">
      <dgm:prSet presAssocID="{2060BCFF-A1FA-4FC1-B62A-D39E049A2EB9}" presName="compNode" presStyleCnt="0"/>
      <dgm:spPr/>
    </dgm:pt>
    <dgm:pt modelId="{00771BDD-EFA1-4895-AEA9-D05D9A5DC27B}" type="pres">
      <dgm:prSet presAssocID="{2060BCFF-A1FA-4FC1-B62A-D39E049A2EB9}" presName="bgRect" presStyleLbl="bgShp" presStyleIdx="0" presStyleCnt="8" custLinFactNeighborX="345"/>
      <dgm:spPr/>
    </dgm:pt>
    <dgm:pt modelId="{549E6896-5059-4F43-8C56-F145850D0350}" type="pres">
      <dgm:prSet presAssocID="{2060BCFF-A1FA-4FC1-B62A-D39E049A2EB9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le HTML"/>
        </a:ext>
      </dgm:extLst>
    </dgm:pt>
    <dgm:pt modelId="{4EACB2C5-49F1-4E85-8CC6-20E350C75429}" type="pres">
      <dgm:prSet presAssocID="{2060BCFF-A1FA-4FC1-B62A-D39E049A2EB9}" presName="spaceRect" presStyleCnt="0"/>
      <dgm:spPr/>
    </dgm:pt>
    <dgm:pt modelId="{71B52D64-031F-4536-9899-005788BEBC3D}" type="pres">
      <dgm:prSet presAssocID="{2060BCFF-A1FA-4FC1-B62A-D39E049A2EB9}" presName="parTx" presStyleLbl="revTx" presStyleIdx="0" presStyleCnt="8">
        <dgm:presLayoutVars>
          <dgm:chMax val="0"/>
          <dgm:chPref val="0"/>
        </dgm:presLayoutVars>
      </dgm:prSet>
      <dgm:spPr/>
    </dgm:pt>
    <dgm:pt modelId="{3756D928-39A1-4B2F-BCD6-50FE98488302}" type="pres">
      <dgm:prSet presAssocID="{4046D497-E61C-410B-AF40-5B5A7564D0E1}" presName="sibTrans" presStyleCnt="0"/>
      <dgm:spPr/>
    </dgm:pt>
    <dgm:pt modelId="{78DC5C7A-1F4F-45FE-B20F-EB6492223F8B}" type="pres">
      <dgm:prSet presAssocID="{7A1CD23F-6DDB-4564-A2C6-B1BEB21FE338}" presName="compNode" presStyleCnt="0"/>
      <dgm:spPr/>
    </dgm:pt>
    <dgm:pt modelId="{E56C938C-3F0D-49CF-8308-23F48CDEE0EA}" type="pres">
      <dgm:prSet presAssocID="{7A1CD23F-6DDB-4564-A2C6-B1BEB21FE338}" presName="bgRect" presStyleLbl="bgShp" presStyleIdx="1" presStyleCnt="8"/>
      <dgm:spPr/>
    </dgm:pt>
    <dgm:pt modelId="{57AD8591-24B5-4A0F-BFB3-658A97167DB7}" type="pres">
      <dgm:prSet presAssocID="{7A1CD23F-6DDB-4564-A2C6-B1BEB21FE338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sign"/>
        </a:ext>
      </dgm:extLst>
    </dgm:pt>
    <dgm:pt modelId="{07021F2D-E2D7-4E2C-A95D-136FDF786711}" type="pres">
      <dgm:prSet presAssocID="{7A1CD23F-6DDB-4564-A2C6-B1BEB21FE338}" presName="spaceRect" presStyleCnt="0"/>
      <dgm:spPr/>
    </dgm:pt>
    <dgm:pt modelId="{3DE73CFE-12A8-4D4D-99FE-9BA1BCCF43E8}" type="pres">
      <dgm:prSet presAssocID="{7A1CD23F-6DDB-4564-A2C6-B1BEB21FE338}" presName="parTx" presStyleLbl="revTx" presStyleIdx="1" presStyleCnt="8">
        <dgm:presLayoutVars>
          <dgm:chMax val="0"/>
          <dgm:chPref val="0"/>
        </dgm:presLayoutVars>
      </dgm:prSet>
      <dgm:spPr/>
    </dgm:pt>
    <dgm:pt modelId="{FBA12291-0F2E-4EF6-8A70-4DD1E5963CAF}" type="pres">
      <dgm:prSet presAssocID="{5334DC8C-269B-4087-BC23-7AA2EC766113}" presName="sibTrans" presStyleCnt="0"/>
      <dgm:spPr/>
    </dgm:pt>
    <dgm:pt modelId="{5E3C0EAE-0346-4C86-9776-7DD4E4F29548}" type="pres">
      <dgm:prSet presAssocID="{6D4C4173-9877-4EB6-9C15-969A72DD57CB}" presName="compNode" presStyleCnt="0"/>
      <dgm:spPr/>
    </dgm:pt>
    <dgm:pt modelId="{F12EFABA-BA91-462B-8953-49F753EF502C}" type="pres">
      <dgm:prSet presAssocID="{6D4C4173-9877-4EB6-9C15-969A72DD57CB}" presName="bgRect" presStyleLbl="bgShp" presStyleIdx="2" presStyleCnt="8"/>
      <dgm:spPr/>
    </dgm:pt>
    <dgm:pt modelId="{7F70556A-4D8B-44BF-A7A0-F70080FE5E8B}" type="pres">
      <dgm:prSet presAssocID="{6D4C4173-9877-4EB6-9C15-969A72DD57CB}" presName="iconRect" presStyleLbl="node1" presStyleIdx="2" presStyleCnt="8"/>
      <dgm:spPr/>
    </dgm:pt>
    <dgm:pt modelId="{D30AC467-54AA-40B9-A231-EDCA3F66FF9C}" type="pres">
      <dgm:prSet presAssocID="{6D4C4173-9877-4EB6-9C15-969A72DD57CB}" presName="spaceRect" presStyleCnt="0"/>
      <dgm:spPr/>
    </dgm:pt>
    <dgm:pt modelId="{FF8E27D6-4D06-4FD7-B798-4FD9BB985E86}" type="pres">
      <dgm:prSet presAssocID="{6D4C4173-9877-4EB6-9C15-969A72DD57CB}" presName="parTx" presStyleLbl="revTx" presStyleIdx="2" presStyleCnt="8">
        <dgm:presLayoutVars>
          <dgm:chMax val="0"/>
          <dgm:chPref val="0"/>
        </dgm:presLayoutVars>
      </dgm:prSet>
      <dgm:spPr/>
    </dgm:pt>
    <dgm:pt modelId="{B1259ECA-3928-4C20-B294-7E1BF5EB77E1}" type="pres">
      <dgm:prSet presAssocID="{04006817-8005-4B13-8139-6631EF344D8E}" presName="sibTrans" presStyleCnt="0"/>
      <dgm:spPr/>
    </dgm:pt>
    <dgm:pt modelId="{751B0435-F082-4DFF-BE74-ECFF182A397A}" type="pres">
      <dgm:prSet presAssocID="{AC99D90C-4C9E-45EC-B8FA-A8894FA8A75A}" presName="compNode" presStyleCnt="0"/>
      <dgm:spPr/>
    </dgm:pt>
    <dgm:pt modelId="{32177C1F-0B97-439E-BB5D-72E7F73B1B63}" type="pres">
      <dgm:prSet presAssocID="{AC99D90C-4C9E-45EC-B8FA-A8894FA8A75A}" presName="bgRect" presStyleLbl="bgShp" presStyleIdx="3" presStyleCnt="8"/>
      <dgm:spPr/>
    </dgm:pt>
    <dgm:pt modelId="{514D775A-D4AF-425E-BB08-7D1593BF2B8C}" type="pres">
      <dgm:prSet presAssocID="{AC99D90C-4C9E-45EC-B8FA-A8894FA8A75A}" presName="iconRect" presStyleLbl="node1" presStyleIdx="3" presStyleCnt="8"/>
      <dgm:spPr/>
    </dgm:pt>
    <dgm:pt modelId="{777A7ABD-374F-4FED-9CCB-7776D1CDB2BB}" type="pres">
      <dgm:prSet presAssocID="{AC99D90C-4C9E-45EC-B8FA-A8894FA8A75A}" presName="spaceRect" presStyleCnt="0"/>
      <dgm:spPr/>
    </dgm:pt>
    <dgm:pt modelId="{3007CCB2-9411-40DF-97F7-08557DD232CF}" type="pres">
      <dgm:prSet presAssocID="{AC99D90C-4C9E-45EC-B8FA-A8894FA8A75A}" presName="parTx" presStyleLbl="revTx" presStyleIdx="3" presStyleCnt="8">
        <dgm:presLayoutVars>
          <dgm:chMax val="0"/>
          <dgm:chPref val="0"/>
        </dgm:presLayoutVars>
      </dgm:prSet>
      <dgm:spPr/>
    </dgm:pt>
    <dgm:pt modelId="{16268775-D5D7-4FDC-A37C-9B86CB557BE2}" type="pres">
      <dgm:prSet presAssocID="{9BA0CE73-0765-4CBB-8AE6-6DD1C1AF8054}" presName="sibTrans" presStyleCnt="0"/>
      <dgm:spPr/>
    </dgm:pt>
    <dgm:pt modelId="{AF4EF4BE-0096-4E38-B07A-A27395E5B890}" type="pres">
      <dgm:prSet presAssocID="{1642F538-03B7-4715-A435-E8E8A6E86DF6}" presName="compNode" presStyleCnt="0"/>
      <dgm:spPr/>
    </dgm:pt>
    <dgm:pt modelId="{3F5CD435-094D-4B30-B40D-FA809B649D05}" type="pres">
      <dgm:prSet presAssocID="{1642F538-03B7-4715-A435-E8E8A6E86DF6}" presName="bgRect" presStyleLbl="bgShp" presStyleIdx="4" presStyleCnt="8"/>
      <dgm:spPr/>
    </dgm:pt>
    <dgm:pt modelId="{71A5BCE2-2BA3-4CDB-8740-7D3B3360C2F7}" type="pres">
      <dgm:prSet presAssocID="{1642F538-03B7-4715-A435-E8E8A6E86DF6}" presName="iconRect" presStyleLbl="node1" presStyleIdx="4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 Outline"/>
        </a:ext>
      </dgm:extLst>
    </dgm:pt>
    <dgm:pt modelId="{4E70600F-DEC1-4EE0-8964-CC0FB319C85B}" type="pres">
      <dgm:prSet presAssocID="{1642F538-03B7-4715-A435-E8E8A6E86DF6}" presName="spaceRect" presStyleCnt="0"/>
      <dgm:spPr/>
    </dgm:pt>
    <dgm:pt modelId="{AEF98C78-42B9-4670-B3F1-E320902771EF}" type="pres">
      <dgm:prSet presAssocID="{1642F538-03B7-4715-A435-E8E8A6E86DF6}" presName="parTx" presStyleLbl="revTx" presStyleIdx="4" presStyleCnt="8">
        <dgm:presLayoutVars>
          <dgm:chMax val="0"/>
          <dgm:chPref val="0"/>
        </dgm:presLayoutVars>
      </dgm:prSet>
      <dgm:spPr/>
    </dgm:pt>
    <dgm:pt modelId="{31BDCBCD-B15A-4501-B4AA-BDD20C881E3B}" type="pres">
      <dgm:prSet presAssocID="{399F9E0A-FB64-4C3D-A06A-0E6700B4A4E9}" presName="sibTrans" presStyleCnt="0"/>
      <dgm:spPr/>
    </dgm:pt>
    <dgm:pt modelId="{320CA23D-6CAA-4B34-8B22-43BE6BF68990}" type="pres">
      <dgm:prSet presAssocID="{460261BC-86C2-44DA-AE7B-D4202C740678}" presName="compNode" presStyleCnt="0"/>
      <dgm:spPr/>
    </dgm:pt>
    <dgm:pt modelId="{FFFF5E3B-D32B-49DE-93F2-47657466CF21}" type="pres">
      <dgm:prSet presAssocID="{460261BC-86C2-44DA-AE7B-D4202C740678}" presName="bgRect" presStyleLbl="bgShp" presStyleIdx="5" presStyleCnt="8"/>
      <dgm:spPr/>
    </dgm:pt>
    <dgm:pt modelId="{0D9B8EB7-7A21-429E-8F32-0313325AAF89}" type="pres">
      <dgm:prSet presAssocID="{460261BC-86C2-44DA-AE7B-D4202C740678}" presName="iconRect" presStyleLbl="node1" presStyleIdx="5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agnostic"/>
        </a:ext>
      </dgm:extLst>
    </dgm:pt>
    <dgm:pt modelId="{78B9C174-B044-43D3-AFB2-A79477B840A8}" type="pres">
      <dgm:prSet presAssocID="{460261BC-86C2-44DA-AE7B-D4202C740678}" presName="spaceRect" presStyleCnt="0"/>
      <dgm:spPr/>
    </dgm:pt>
    <dgm:pt modelId="{B9F93A5B-00DB-4208-9B40-DF19CE0B8F7E}" type="pres">
      <dgm:prSet presAssocID="{460261BC-86C2-44DA-AE7B-D4202C740678}" presName="parTx" presStyleLbl="revTx" presStyleIdx="5" presStyleCnt="8">
        <dgm:presLayoutVars>
          <dgm:chMax val="0"/>
          <dgm:chPref val="0"/>
        </dgm:presLayoutVars>
      </dgm:prSet>
      <dgm:spPr/>
    </dgm:pt>
    <dgm:pt modelId="{36C8F128-B53A-4AEB-8A16-14EAC1B20506}" type="pres">
      <dgm:prSet presAssocID="{B32D91F6-9EB7-4BF8-997B-970F40B8554F}" presName="sibTrans" presStyleCnt="0"/>
      <dgm:spPr/>
    </dgm:pt>
    <dgm:pt modelId="{5EF1F0A5-9B2B-47A4-84CC-62D30E91A5FD}" type="pres">
      <dgm:prSet presAssocID="{191C589A-84E8-495A-AFA3-99B93B4FBFF3}" presName="compNode" presStyleCnt="0"/>
      <dgm:spPr/>
    </dgm:pt>
    <dgm:pt modelId="{CF74C7FC-5545-4096-A11E-17B3C76941A1}" type="pres">
      <dgm:prSet presAssocID="{191C589A-84E8-495A-AFA3-99B93B4FBFF3}" presName="bgRect" presStyleLbl="bgShp" presStyleIdx="6" presStyleCnt="8"/>
      <dgm:spPr/>
    </dgm:pt>
    <dgm:pt modelId="{C29CA677-0583-40B0-9C33-E44DFA38DE7D}" type="pres">
      <dgm:prSet presAssocID="{191C589A-84E8-495A-AFA3-99B93B4FBFF3}" presName="iconRect" presStyleLbl="node1" presStyleIdx="6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de"/>
        </a:ext>
      </dgm:extLst>
    </dgm:pt>
    <dgm:pt modelId="{0C7D51A0-6C03-4A52-AC3B-5EE2F7C67100}" type="pres">
      <dgm:prSet presAssocID="{191C589A-84E8-495A-AFA3-99B93B4FBFF3}" presName="spaceRect" presStyleCnt="0"/>
      <dgm:spPr/>
    </dgm:pt>
    <dgm:pt modelId="{8114732B-2C06-4437-9736-F35F703D9054}" type="pres">
      <dgm:prSet presAssocID="{191C589A-84E8-495A-AFA3-99B93B4FBFF3}" presName="parTx" presStyleLbl="revTx" presStyleIdx="6" presStyleCnt="8">
        <dgm:presLayoutVars>
          <dgm:chMax val="0"/>
          <dgm:chPref val="0"/>
        </dgm:presLayoutVars>
      </dgm:prSet>
      <dgm:spPr/>
    </dgm:pt>
    <dgm:pt modelId="{E3D8D24A-FCBD-4F96-931B-3329B34E48B1}" type="pres">
      <dgm:prSet presAssocID="{D467C996-D001-4A07-A116-8D6357E06D43}" presName="sibTrans" presStyleCnt="0"/>
      <dgm:spPr/>
    </dgm:pt>
    <dgm:pt modelId="{5E8ECC46-F0DA-4CDA-9CA2-809CF6E6196F}" type="pres">
      <dgm:prSet presAssocID="{1C181117-29D4-4021-B643-B5A7702A9120}" presName="compNode" presStyleCnt="0"/>
      <dgm:spPr/>
    </dgm:pt>
    <dgm:pt modelId="{46C0D99A-C5C2-4863-95A9-64E54D0D9B7E}" type="pres">
      <dgm:prSet presAssocID="{1C181117-29D4-4021-B643-B5A7702A9120}" presName="bgRect" presStyleLbl="bgShp" presStyleIdx="7" presStyleCnt="8"/>
      <dgm:spPr/>
    </dgm:pt>
    <dgm:pt modelId="{0D207650-51BC-4324-B7FD-E435E795F795}" type="pres">
      <dgm:prSet presAssocID="{1C181117-29D4-4021-B643-B5A7702A9120}" presName="iconRect" presStyleLbl="node1" presStyleIdx="7" presStyleCnt="8"/>
      <dgm:spPr/>
    </dgm:pt>
    <dgm:pt modelId="{C36C9EA9-B194-4CA5-9C1A-1EDEF55F3FCA}" type="pres">
      <dgm:prSet presAssocID="{1C181117-29D4-4021-B643-B5A7702A9120}" presName="spaceRect" presStyleCnt="0"/>
      <dgm:spPr/>
    </dgm:pt>
    <dgm:pt modelId="{7F9A6AA1-65AA-44C5-9C91-4BBC38F93E00}" type="pres">
      <dgm:prSet presAssocID="{1C181117-29D4-4021-B643-B5A7702A9120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152C3C0C-14A9-4725-AE77-EF7055B6947D}" srcId="{750DAE1A-93E5-4714-B35E-5CFB1E333BC6}" destId="{1642F538-03B7-4715-A435-E8E8A6E86DF6}" srcOrd="4" destOrd="0" parTransId="{39BF76CE-B7A0-4D26-89E2-15B008001314}" sibTransId="{399F9E0A-FB64-4C3D-A06A-0E6700B4A4E9}"/>
    <dgm:cxn modelId="{AF191720-9182-496E-A5C9-8DFB96859184}" type="presOf" srcId="{2060BCFF-A1FA-4FC1-B62A-D39E049A2EB9}" destId="{71B52D64-031F-4536-9899-005788BEBC3D}" srcOrd="0" destOrd="0" presId="urn:microsoft.com/office/officeart/2018/2/layout/IconVerticalSolidList"/>
    <dgm:cxn modelId="{4906CE29-FB42-4164-B0C6-B7F951370799}" type="presOf" srcId="{1642F538-03B7-4715-A435-E8E8A6E86DF6}" destId="{AEF98C78-42B9-4670-B3F1-E320902771EF}" srcOrd="0" destOrd="0" presId="urn:microsoft.com/office/officeart/2018/2/layout/IconVerticalSolidList"/>
    <dgm:cxn modelId="{B7C41852-9CD1-4B9F-8409-5D036FA46B6C}" type="presOf" srcId="{AC99D90C-4C9E-45EC-B8FA-A8894FA8A75A}" destId="{3007CCB2-9411-40DF-97F7-08557DD232CF}" srcOrd="0" destOrd="0" presId="urn:microsoft.com/office/officeart/2018/2/layout/IconVerticalSolidList"/>
    <dgm:cxn modelId="{E0C54453-8F6F-4F29-9EEE-A0D236EE87BE}" type="presOf" srcId="{191C589A-84E8-495A-AFA3-99B93B4FBFF3}" destId="{8114732B-2C06-4437-9736-F35F703D9054}" srcOrd="0" destOrd="0" presId="urn:microsoft.com/office/officeart/2018/2/layout/IconVerticalSolidList"/>
    <dgm:cxn modelId="{60925955-F2E2-412C-AF67-3EC8E4DB4D03}" srcId="{750DAE1A-93E5-4714-B35E-5CFB1E333BC6}" destId="{7A1CD23F-6DDB-4564-A2C6-B1BEB21FE338}" srcOrd="1" destOrd="0" parTransId="{F3C459A9-8C72-4C29-AA7A-9F5567B97EBF}" sibTransId="{5334DC8C-269B-4087-BC23-7AA2EC766113}"/>
    <dgm:cxn modelId="{66DB2F5C-D5E9-43A4-845E-FB7247483BC5}" type="presOf" srcId="{6D4C4173-9877-4EB6-9C15-969A72DD57CB}" destId="{FF8E27D6-4D06-4FD7-B798-4FD9BB985E86}" srcOrd="0" destOrd="0" presId="urn:microsoft.com/office/officeart/2018/2/layout/IconVerticalSolidList"/>
    <dgm:cxn modelId="{87A75063-3F8C-4F19-913B-4E13B20780FC}" type="presOf" srcId="{750DAE1A-93E5-4714-B35E-5CFB1E333BC6}" destId="{426D4493-9A48-472C-B1AB-63126504051B}" srcOrd="0" destOrd="0" presId="urn:microsoft.com/office/officeart/2018/2/layout/IconVerticalSolidList"/>
    <dgm:cxn modelId="{AAC79C73-FEB9-4CC6-BDC1-62D122884506}" srcId="{750DAE1A-93E5-4714-B35E-5CFB1E333BC6}" destId="{191C589A-84E8-495A-AFA3-99B93B4FBFF3}" srcOrd="6" destOrd="0" parTransId="{730CADAA-B2CF-44AD-BB00-B0BF44B2318D}" sibTransId="{D467C996-D001-4A07-A116-8D6357E06D43}"/>
    <dgm:cxn modelId="{5B52CB7D-0985-41AE-A00A-8BF67D93ED62}" srcId="{750DAE1A-93E5-4714-B35E-5CFB1E333BC6}" destId="{460261BC-86C2-44DA-AE7B-D4202C740678}" srcOrd="5" destOrd="0" parTransId="{79579A49-9C0B-4A5F-A9E7-A3C484DB7B34}" sibTransId="{B32D91F6-9EB7-4BF8-997B-970F40B8554F}"/>
    <dgm:cxn modelId="{763C7F81-C5E3-4972-824C-4407AD7C07CB}" srcId="{750DAE1A-93E5-4714-B35E-5CFB1E333BC6}" destId="{1C181117-29D4-4021-B643-B5A7702A9120}" srcOrd="7" destOrd="0" parTransId="{112195D9-CA36-4E06-A4BC-9710D34E5124}" sibTransId="{F6DE60B5-A12C-4539-9A66-AEF44469418C}"/>
    <dgm:cxn modelId="{7EE7E7CD-D5DA-4BDE-8058-B61426B7E5CA}" srcId="{750DAE1A-93E5-4714-B35E-5CFB1E333BC6}" destId="{AC99D90C-4C9E-45EC-B8FA-A8894FA8A75A}" srcOrd="3" destOrd="0" parTransId="{0FE79477-72D7-4027-B39B-F65065439DB4}" sibTransId="{9BA0CE73-0765-4CBB-8AE6-6DD1C1AF8054}"/>
    <dgm:cxn modelId="{269205E1-3E59-4210-9883-CD5FABA35E97}" srcId="{750DAE1A-93E5-4714-B35E-5CFB1E333BC6}" destId="{2060BCFF-A1FA-4FC1-B62A-D39E049A2EB9}" srcOrd="0" destOrd="0" parTransId="{838CCE48-EED9-43A3-AD30-C4D626A23A3C}" sibTransId="{4046D497-E61C-410B-AF40-5B5A7564D0E1}"/>
    <dgm:cxn modelId="{8505A3E2-6AAC-4861-B1C4-E1D41FF82590}" type="presOf" srcId="{7A1CD23F-6DDB-4564-A2C6-B1BEB21FE338}" destId="{3DE73CFE-12A8-4D4D-99FE-9BA1BCCF43E8}" srcOrd="0" destOrd="0" presId="urn:microsoft.com/office/officeart/2018/2/layout/IconVerticalSolidList"/>
    <dgm:cxn modelId="{3B4D84EB-8042-4C94-87CE-CD52577279BE}" type="presOf" srcId="{460261BC-86C2-44DA-AE7B-D4202C740678}" destId="{B9F93A5B-00DB-4208-9B40-DF19CE0B8F7E}" srcOrd="0" destOrd="0" presId="urn:microsoft.com/office/officeart/2018/2/layout/IconVerticalSolidList"/>
    <dgm:cxn modelId="{F68A62EC-42AE-462D-908F-BD40157E9037}" type="presOf" srcId="{1C181117-29D4-4021-B643-B5A7702A9120}" destId="{7F9A6AA1-65AA-44C5-9C91-4BBC38F93E00}" srcOrd="0" destOrd="0" presId="urn:microsoft.com/office/officeart/2018/2/layout/IconVerticalSolidList"/>
    <dgm:cxn modelId="{F8FAD0F6-BE9C-4C0B-947F-1F05181919AD}" srcId="{750DAE1A-93E5-4714-B35E-5CFB1E333BC6}" destId="{6D4C4173-9877-4EB6-9C15-969A72DD57CB}" srcOrd="2" destOrd="0" parTransId="{2E4172D9-73A5-4C06-A1F6-2AA1F4C148B9}" sibTransId="{04006817-8005-4B13-8139-6631EF344D8E}"/>
    <dgm:cxn modelId="{2A48827C-9E9B-4289-A954-FCFD73BFF778}" type="presParOf" srcId="{426D4493-9A48-472C-B1AB-63126504051B}" destId="{ACE5A6BF-041C-47A0-982F-BCB45231412D}" srcOrd="0" destOrd="0" presId="urn:microsoft.com/office/officeart/2018/2/layout/IconVerticalSolidList"/>
    <dgm:cxn modelId="{CD093759-0BBD-4073-8C1E-0534967B9F9B}" type="presParOf" srcId="{ACE5A6BF-041C-47A0-982F-BCB45231412D}" destId="{00771BDD-EFA1-4895-AEA9-D05D9A5DC27B}" srcOrd="0" destOrd="0" presId="urn:microsoft.com/office/officeart/2018/2/layout/IconVerticalSolidList"/>
    <dgm:cxn modelId="{03D26883-EDD4-4366-B4F9-500B4ADBA1A6}" type="presParOf" srcId="{ACE5A6BF-041C-47A0-982F-BCB45231412D}" destId="{549E6896-5059-4F43-8C56-F145850D0350}" srcOrd="1" destOrd="0" presId="urn:microsoft.com/office/officeart/2018/2/layout/IconVerticalSolidList"/>
    <dgm:cxn modelId="{3EE45FA3-702A-46FE-9B13-C613B1D6F5C5}" type="presParOf" srcId="{ACE5A6BF-041C-47A0-982F-BCB45231412D}" destId="{4EACB2C5-49F1-4E85-8CC6-20E350C75429}" srcOrd="2" destOrd="0" presId="urn:microsoft.com/office/officeart/2018/2/layout/IconVerticalSolidList"/>
    <dgm:cxn modelId="{C649148D-4E65-4536-B5C4-278269625CF1}" type="presParOf" srcId="{ACE5A6BF-041C-47A0-982F-BCB45231412D}" destId="{71B52D64-031F-4536-9899-005788BEBC3D}" srcOrd="3" destOrd="0" presId="urn:microsoft.com/office/officeart/2018/2/layout/IconVerticalSolidList"/>
    <dgm:cxn modelId="{635814EB-B08D-4D7C-A372-FEDC191A2912}" type="presParOf" srcId="{426D4493-9A48-472C-B1AB-63126504051B}" destId="{3756D928-39A1-4B2F-BCD6-50FE98488302}" srcOrd="1" destOrd="0" presId="urn:microsoft.com/office/officeart/2018/2/layout/IconVerticalSolidList"/>
    <dgm:cxn modelId="{D43A71CE-C8F3-4114-8D2E-006F6135DEE7}" type="presParOf" srcId="{426D4493-9A48-472C-B1AB-63126504051B}" destId="{78DC5C7A-1F4F-45FE-B20F-EB6492223F8B}" srcOrd="2" destOrd="0" presId="urn:microsoft.com/office/officeart/2018/2/layout/IconVerticalSolidList"/>
    <dgm:cxn modelId="{58F1B5FD-3DEC-4ECC-B4EF-050C947E9332}" type="presParOf" srcId="{78DC5C7A-1F4F-45FE-B20F-EB6492223F8B}" destId="{E56C938C-3F0D-49CF-8308-23F48CDEE0EA}" srcOrd="0" destOrd="0" presId="urn:microsoft.com/office/officeart/2018/2/layout/IconVerticalSolidList"/>
    <dgm:cxn modelId="{D9986919-BDEE-4DCE-B1C4-3DF393867ACD}" type="presParOf" srcId="{78DC5C7A-1F4F-45FE-B20F-EB6492223F8B}" destId="{57AD8591-24B5-4A0F-BFB3-658A97167DB7}" srcOrd="1" destOrd="0" presId="urn:microsoft.com/office/officeart/2018/2/layout/IconVerticalSolidList"/>
    <dgm:cxn modelId="{CA60A7A2-B322-4755-893B-57CA770FBC7F}" type="presParOf" srcId="{78DC5C7A-1F4F-45FE-B20F-EB6492223F8B}" destId="{07021F2D-E2D7-4E2C-A95D-136FDF786711}" srcOrd="2" destOrd="0" presId="urn:microsoft.com/office/officeart/2018/2/layout/IconVerticalSolidList"/>
    <dgm:cxn modelId="{1925547A-84B0-4474-BBB3-5A62061583E8}" type="presParOf" srcId="{78DC5C7A-1F4F-45FE-B20F-EB6492223F8B}" destId="{3DE73CFE-12A8-4D4D-99FE-9BA1BCCF43E8}" srcOrd="3" destOrd="0" presId="urn:microsoft.com/office/officeart/2018/2/layout/IconVerticalSolidList"/>
    <dgm:cxn modelId="{74BA1DB5-49D3-4D20-9D98-F00674D539B2}" type="presParOf" srcId="{426D4493-9A48-472C-B1AB-63126504051B}" destId="{FBA12291-0F2E-4EF6-8A70-4DD1E5963CAF}" srcOrd="3" destOrd="0" presId="urn:microsoft.com/office/officeart/2018/2/layout/IconVerticalSolidList"/>
    <dgm:cxn modelId="{61980CA2-E7C8-4746-B36C-4036CBCFCCB6}" type="presParOf" srcId="{426D4493-9A48-472C-B1AB-63126504051B}" destId="{5E3C0EAE-0346-4C86-9776-7DD4E4F29548}" srcOrd="4" destOrd="0" presId="urn:microsoft.com/office/officeart/2018/2/layout/IconVerticalSolidList"/>
    <dgm:cxn modelId="{5928FB18-24A1-457D-B528-DB9F0B6D4DAA}" type="presParOf" srcId="{5E3C0EAE-0346-4C86-9776-7DD4E4F29548}" destId="{F12EFABA-BA91-462B-8953-49F753EF502C}" srcOrd="0" destOrd="0" presId="urn:microsoft.com/office/officeart/2018/2/layout/IconVerticalSolidList"/>
    <dgm:cxn modelId="{4529C7E9-2077-454D-AA20-9F129EAE132E}" type="presParOf" srcId="{5E3C0EAE-0346-4C86-9776-7DD4E4F29548}" destId="{7F70556A-4D8B-44BF-A7A0-F70080FE5E8B}" srcOrd="1" destOrd="0" presId="urn:microsoft.com/office/officeart/2018/2/layout/IconVerticalSolidList"/>
    <dgm:cxn modelId="{8A51BB82-CC26-4E55-A4B7-9A6A2E4DF274}" type="presParOf" srcId="{5E3C0EAE-0346-4C86-9776-7DD4E4F29548}" destId="{D30AC467-54AA-40B9-A231-EDCA3F66FF9C}" srcOrd="2" destOrd="0" presId="urn:microsoft.com/office/officeart/2018/2/layout/IconVerticalSolidList"/>
    <dgm:cxn modelId="{80167A33-6422-43D7-8CD7-A2B44B7DE178}" type="presParOf" srcId="{5E3C0EAE-0346-4C86-9776-7DD4E4F29548}" destId="{FF8E27D6-4D06-4FD7-B798-4FD9BB985E86}" srcOrd="3" destOrd="0" presId="urn:microsoft.com/office/officeart/2018/2/layout/IconVerticalSolidList"/>
    <dgm:cxn modelId="{51C3C471-AB99-4FE3-B1B4-9A5AD0000426}" type="presParOf" srcId="{426D4493-9A48-472C-B1AB-63126504051B}" destId="{B1259ECA-3928-4C20-B294-7E1BF5EB77E1}" srcOrd="5" destOrd="0" presId="urn:microsoft.com/office/officeart/2018/2/layout/IconVerticalSolidList"/>
    <dgm:cxn modelId="{BFD86CF9-73BB-4C91-B356-D0B30A1191BD}" type="presParOf" srcId="{426D4493-9A48-472C-B1AB-63126504051B}" destId="{751B0435-F082-4DFF-BE74-ECFF182A397A}" srcOrd="6" destOrd="0" presId="urn:microsoft.com/office/officeart/2018/2/layout/IconVerticalSolidList"/>
    <dgm:cxn modelId="{B5805656-CD69-4D94-AE7F-B14A8197C96E}" type="presParOf" srcId="{751B0435-F082-4DFF-BE74-ECFF182A397A}" destId="{32177C1F-0B97-439E-BB5D-72E7F73B1B63}" srcOrd="0" destOrd="0" presId="urn:microsoft.com/office/officeart/2018/2/layout/IconVerticalSolidList"/>
    <dgm:cxn modelId="{33168C7F-96C9-4549-A5AD-FADD7ABDC149}" type="presParOf" srcId="{751B0435-F082-4DFF-BE74-ECFF182A397A}" destId="{514D775A-D4AF-425E-BB08-7D1593BF2B8C}" srcOrd="1" destOrd="0" presId="urn:microsoft.com/office/officeart/2018/2/layout/IconVerticalSolidList"/>
    <dgm:cxn modelId="{A37F7E23-A6E6-44DB-8E77-305E1F2D17D7}" type="presParOf" srcId="{751B0435-F082-4DFF-BE74-ECFF182A397A}" destId="{777A7ABD-374F-4FED-9CCB-7776D1CDB2BB}" srcOrd="2" destOrd="0" presId="urn:microsoft.com/office/officeart/2018/2/layout/IconVerticalSolidList"/>
    <dgm:cxn modelId="{081F8017-DE5D-4A05-9BD2-467E097CC9FF}" type="presParOf" srcId="{751B0435-F082-4DFF-BE74-ECFF182A397A}" destId="{3007CCB2-9411-40DF-97F7-08557DD232CF}" srcOrd="3" destOrd="0" presId="urn:microsoft.com/office/officeart/2018/2/layout/IconVerticalSolidList"/>
    <dgm:cxn modelId="{D8E97D1C-FF09-4B13-AF77-D27008737A8C}" type="presParOf" srcId="{426D4493-9A48-472C-B1AB-63126504051B}" destId="{16268775-D5D7-4FDC-A37C-9B86CB557BE2}" srcOrd="7" destOrd="0" presId="urn:microsoft.com/office/officeart/2018/2/layout/IconVerticalSolidList"/>
    <dgm:cxn modelId="{1F65F1B9-69CC-4183-859B-B032388CF444}" type="presParOf" srcId="{426D4493-9A48-472C-B1AB-63126504051B}" destId="{AF4EF4BE-0096-4E38-B07A-A27395E5B890}" srcOrd="8" destOrd="0" presId="urn:microsoft.com/office/officeart/2018/2/layout/IconVerticalSolidList"/>
    <dgm:cxn modelId="{990053CE-EB9F-409B-9C8D-FC886BC2D9F8}" type="presParOf" srcId="{AF4EF4BE-0096-4E38-B07A-A27395E5B890}" destId="{3F5CD435-094D-4B30-B40D-FA809B649D05}" srcOrd="0" destOrd="0" presId="urn:microsoft.com/office/officeart/2018/2/layout/IconVerticalSolidList"/>
    <dgm:cxn modelId="{81DCCCE1-0800-43B6-A896-2344102A9EDC}" type="presParOf" srcId="{AF4EF4BE-0096-4E38-B07A-A27395E5B890}" destId="{71A5BCE2-2BA3-4CDB-8740-7D3B3360C2F7}" srcOrd="1" destOrd="0" presId="urn:microsoft.com/office/officeart/2018/2/layout/IconVerticalSolidList"/>
    <dgm:cxn modelId="{25A97BCF-E206-436C-8A34-4728C589FF2B}" type="presParOf" srcId="{AF4EF4BE-0096-4E38-B07A-A27395E5B890}" destId="{4E70600F-DEC1-4EE0-8964-CC0FB319C85B}" srcOrd="2" destOrd="0" presId="urn:microsoft.com/office/officeart/2018/2/layout/IconVerticalSolidList"/>
    <dgm:cxn modelId="{53BDD711-40B4-49D1-88A5-27C627729EF1}" type="presParOf" srcId="{AF4EF4BE-0096-4E38-B07A-A27395E5B890}" destId="{AEF98C78-42B9-4670-B3F1-E320902771EF}" srcOrd="3" destOrd="0" presId="urn:microsoft.com/office/officeart/2018/2/layout/IconVerticalSolidList"/>
    <dgm:cxn modelId="{AC874D46-76BA-4C7D-9805-FB79116CF677}" type="presParOf" srcId="{426D4493-9A48-472C-B1AB-63126504051B}" destId="{31BDCBCD-B15A-4501-B4AA-BDD20C881E3B}" srcOrd="9" destOrd="0" presId="urn:microsoft.com/office/officeart/2018/2/layout/IconVerticalSolidList"/>
    <dgm:cxn modelId="{CCC28BD3-89A5-4765-A347-47F4A8F7E6F5}" type="presParOf" srcId="{426D4493-9A48-472C-B1AB-63126504051B}" destId="{320CA23D-6CAA-4B34-8B22-43BE6BF68990}" srcOrd="10" destOrd="0" presId="urn:microsoft.com/office/officeart/2018/2/layout/IconVerticalSolidList"/>
    <dgm:cxn modelId="{340108C2-0E25-4228-A241-3043534F745B}" type="presParOf" srcId="{320CA23D-6CAA-4B34-8B22-43BE6BF68990}" destId="{FFFF5E3B-D32B-49DE-93F2-47657466CF21}" srcOrd="0" destOrd="0" presId="urn:microsoft.com/office/officeart/2018/2/layout/IconVerticalSolidList"/>
    <dgm:cxn modelId="{587D0DE0-BD03-4E6A-BF4F-3940634894FA}" type="presParOf" srcId="{320CA23D-6CAA-4B34-8B22-43BE6BF68990}" destId="{0D9B8EB7-7A21-429E-8F32-0313325AAF89}" srcOrd="1" destOrd="0" presId="urn:microsoft.com/office/officeart/2018/2/layout/IconVerticalSolidList"/>
    <dgm:cxn modelId="{3B8FA9BC-061F-4CE8-8509-ADBB11125280}" type="presParOf" srcId="{320CA23D-6CAA-4B34-8B22-43BE6BF68990}" destId="{78B9C174-B044-43D3-AFB2-A79477B840A8}" srcOrd="2" destOrd="0" presId="urn:microsoft.com/office/officeart/2018/2/layout/IconVerticalSolidList"/>
    <dgm:cxn modelId="{18716A80-B023-4018-A9BC-F47F5F7B35A5}" type="presParOf" srcId="{320CA23D-6CAA-4B34-8B22-43BE6BF68990}" destId="{B9F93A5B-00DB-4208-9B40-DF19CE0B8F7E}" srcOrd="3" destOrd="0" presId="urn:microsoft.com/office/officeart/2018/2/layout/IconVerticalSolidList"/>
    <dgm:cxn modelId="{10DE9615-480F-4031-8CA4-32F4B8331EBB}" type="presParOf" srcId="{426D4493-9A48-472C-B1AB-63126504051B}" destId="{36C8F128-B53A-4AEB-8A16-14EAC1B20506}" srcOrd="11" destOrd="0" presId="urn:microsoft.com/office/officeart/2018/2/layout/IconVerticalSolidList"/>
    <dgm:cxn modelId="{B12F344F-B041-41C0-836E-571C7B2FA4FE}" type="presParOf" srcId="{426D4493-9A48-472C-B1AB-63126504051B}" destId="{5EF1F0A5-9B2B-47A4-84CC-62D30E91A5FD}" srcOrd="12" destOrd="0" presId="urn:microsoft.com/office/officeart/2018/2/layout/IconVerticalSolidList"/>
    <dgm:cxn modelId="{7DDA60F6-D0C0-4D73-B287-8270F3FBAABD}" type="presParOf" srcId="{5EF1F0A5-9B2B-47A4-84CC-62D30E91A5FD}" destId="{CF74C7FC-5545-4096-A11E-17B3C76941A1}" srcOrd="0" destOrd="0" presId="urn:microsoft.com/office/officeart/2018/2/layout/IconVerticalSolidList"/>
    <dgm:cxn modelId="{4B383450-2FA3-4E69-8294-8CCF5B9264DD}" type="presParOf" srcId="{5EF1F0A5-9B2B-47A4-84CC-62D30E91A5FD}" destId="{C29CA677-0583-40B0-9C33-E44DFA38DE7D}" srcOrd="1" destOrd="0" presId="urn:microsoft.com/office/officeart/2018/2/layout/IconVerticalSolidList"/>
    <dgm:cxn modelId="{3BAF8E47-376A-4FA1-8056-4016DB00ED2D}" type="presParOf" srcId="{5EF1F0A5-9B2B-47A4-84CC-62D30E91A5FD}" destId="{0C7D51A0-6C03-4A52-AC3B-5EE2F7C67100}" srcOrd="2" destOrd="0" presId="urn:microsoft.com/office/officeart/2018/2/layout/IconVerticalSolidList"/>
    <dgm:cxn modelId="{F18CA381-69F5-4EAF-B116-1C4E89D514D5}" type="presParOf" srcId="{5EF1F0A5-9B2B-47A4-84CC-62D30E91A5FD}" destId="{8114732B-2C06-4437-9736-F35F703D9054}" srcOrd="3" destOrd="0" presId="urn:microsoft.com/office/officeart/2018/2/layout/IconVerticalSolidList"/>
    <dgm:cxn modelId="{8C313398-EE08-4CF1-B9DD-D01912ABB90C}" type="presParOf" srcId="{426D4493-9A48-472C-B1AB-63126504051B}" destId="{E3D8D24A-FCBD-4F96-931B-3329B34E48B1}" srcOrd="13" destOrd="0" presId="urn:microsoft.com/office/officeart/2018/2/layout/IconVerticalSolidList"/>
    <dgm:cxn modelId="{F3820877-7C49-4A25-9985-97B3761F015D}" type="presParOf" srcId="{426D4493-9A48-472C-B1AB-63126504051B}" destId="{5E8ECC46-F0DA-4CDA-9CA2-809CF6E6196F}" srcOrd="14" destOrd="0" presId="urn:microsoft.com/office/officeart/2018/2/layout/IconVerticalSolidList"/>
    <dgm:cxn modelId="{25B8E5B2-EA96-44BA-89A6-5C08728FB6BE}" type="presParOf" srcId="{5E8ECC46-F0DA-4CDA-9CA2-809CF6E6196F}" destId="{46C0D99A-C5C2-4863-95A9-64E54D0D9B7E}" srcOrd="0" destOrd="0" presId="urn:microsoft.com/office/officeart/2018/2/layout/IconVerticalSolidList"/>
    <dgm:cxn modelId="{1B1A3A15-4BE1-402A-8561-6BECB447FA2D}" type="presParOf" srcId="{5E8ECC46-F0DA-4CDA-9CA2-809CF6E6196F}" destId="{0D207650-51BC-4324-B7FD-E435E795F795}" srcOrd="1" destOrd="0" presId="urn:microsoft.com/office/officeart/2018/2/layout/IconVerticalSolidList"/>
    <dgm:cxn modelId="{BFDF45E1-F99D-47AF-88E8-3A8B59E4CAFE}" type="presParOf" srcId="{5E8ECC46-F0DA-4CDA-9CA2-809CF6E6196F}" destId="{C36C9EA9-B194-4CA5-9C1A-1EDEF55F3FCA}" srcOrd="2" destOrd="0" presId="urn:microsoft.com/office/officeart/2018/2/layout/IconVerticalSolidList"/>
    <dgm:cxn modelId="{C502EA8C-FF4E-4ACC-B400-17CDCC573513}" type="presParOf" srcId="{5E8ECC46-F0DA-4CDA-9CA2-809CF6E6196F}" destId="{7F9A6AA1-65AA-44C5-9C91-4BBC38F93E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15AAB5-F7E2-4E2A-B05E-BC0F0EA0AE2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BFA34F7-38AC-4FC4-84CA-6E566D6C62D3}">
      <dgm:prSet/>
      <dgm:spPr/>
      <dgm:t>
        <a:bodyPr/>
        <a:lstStyle/>
        <a:p>
          <a:pPr rtl="0"/>
          <a:r>
            <a:rPr lang="en-GB"/>
            <a:t>Attended Royal Central School of Speech Drama, MFA Voice Studies </a:t>
          </a:r>
          <a:r>
            <a:rPr lang="en-GB">
              <a:latin typeface="Corbel"/>
            </a:rPr>
            <a:t>2014-21016</a:t>
          </a:r>
        </a:p>
      </dgm:t>
    </dgm:pt>
    <dgm:pt modelId="{6F9E33B1-E1B1-4E0E-9AE9-E37DB254CC3E}" type="parTrans" cxnId="{660070AF-8EF1-4FF6-8C64-E60C8CA908E2}">
      <dgm:prSet/>
      <dgm:spPr/>
      <dgm:t>
        <a:bodyPr/>
        <a:lstStyle/>
        <a:p>
          <a:endParaRPr lang="en-US"/>
        </a:p>
      </dgm:t>
    </dgm:pt>
    <dgm:pt modelId="{02A06931-6B5F-4104-BA98-6C6223D24A90}" type="sibTrans" cxnId="{660070AF-8EF1-4FF6-8C64-E60C8CA908E2}">
      <dgm:prSet/>
      <dgm:spPr/>
      <dgm:t>
        <a:bodyPr/>
        <a:lstStyle/>
        <a:p>
          <a:endParaRPr lang="en-US"/>
        </a:p>
      </dgm:t>
    </dgm:pt>
    <dgm:pt modelId="{F54A9C5B-D161-4E74-9175-637FF9177FB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Royal Academy of Music – Voice &amp; Text Teacher since 2017 on MA Musical Theatre working with musical theatre actors in training (MTAT)</a:t>
          </a:r>
          <a:endParaRPr lang="en-US"/>
        </a:p>
      </dgm:t>
    </dgm:pt>
    <dgm:pt modelId="{0C518F4C-5066-4EFA-9121-65C191D5D8BF}" type="parTrans" cxnId="{4E1F08B2-D46C-401F-83CC-B66A4FE0D70A}">
      <dgm:prSet/>
      <dgm:spPr/>
      <dgm:t>
        <a:bodyPr/>
        <a:lstStyle/>
        <a:p>
          <a:endParaRPr lang="en-US"/>
        </a:p>
      </dgm:t>
    </dgm:pt>
    <dgm:pt modelId="{C62C4C1A-F8B9-4FA5-8F85-1EC81D9D3C2C}" type="sibTrans" cxnId="{4E1F08B2-D46C-401F-83CC-B66A4FE0D70A}">
      <dgm:prSet/>
      <dgm:spPr/>
      <dgm:t>
        <a:bodyPr/>
        <a:lstStyle/>
        <a:p>
          <a:endParaRPr lang="en-US"/>
        </a:p>
      </dgm:t>
    </dgm:pt>
    <dgm:pt modelId="{536AEA4A-E219-4EAC-88A5-053B639A95C3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/>
            <a:t>Trained at </a:t>
          </a:r>
          <a:r>
            <a:rPr lang="en-GB">
              <a:latin typeface="Corbel" panose="020B0503020204020204"/>
            </a:rPr>
            <a:t>LAMDA 1992-93</a:t>
          </a:r>
          <a:r>
            <a:rPr lang="en-GB"/>
            <a:t> worked as an actor - </a:t>
          </a:r>
          <a:r>
            <a:rPr lang="en-GB">
              <a:latin typeface="Corbel" panose="020B0503020204020204"/>
            </a:rPr>
            <a:t>skin</a:t>
          </a:r>
          <a:r>
            <a:rPr lang="en-GB"/>
            <a:t> the game</a:t>
          </a:r>
          <a:endParaRPr lang="en-US"/>
        </a:p>
      </dgm:t>
    </dgm:pt>
    <dgm:pt modelId="{CE131D39-64BD-47DD-876F-44FB84EE32DA}" type="parTrans" cxnId="{78D5CE35-72A9-4418-879F-812E3439B509}">
      <dgm:prSet/>
      <dgm:spPr/>
      <dgm:t>
        <a:bodyPr/>
        <a:lstStyle/>
        <a:p>
          <a:endParaRPr lang="en-US"/>
        </a:p>
      </dgm:t>
    </dgm:pt>
    <dgm:pt modelId="{15E89A68-B828-43C3-983C-4ACBDD34D0AC}" type="sibTrans" cxnId="{78D5CE35-72A9-4418-879F-812E3439B509}">
      <dgm:prSet/>
      <dgm:spPr/>
      <dgm:t>
        <a:bodyPr/>
        <a:lstStyle/>
        <a:p>
          <a:endParaRPr lang="en-US"/>
        </a:p>
      </dgm:t>
    </dgm:pt>
    <dgm:pt modelId="{06D8B4A6-FBCD-427E-9D75-A11CAE5A78C9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Corbel"/>
            </a:rPr>
            <a:t>Taught at</a:t>
          </a:r>
          <a:r>
            <a:rPr lang="en-GB"/>
            <a:t>: ALRA, Arts Ed (MA, Foundation Acting &amp; Foundation Musical Theatre, Central, LAMDA, City Literary Institute</a:t>
          </a:r>
          <a:endParaRPr lang="en-US"/>
        </a:p>
      </dgm:t>
    </dgm:pt>
    <dgm:pt modelId="{9EEEFA7F-9B87-4E11-AB58-4F591997D774}" type="parTrans" cxnId="{07725CEE-0942-4D68-8A05-14D64376E778}">
      <dgm:prSet/>
      <dgm:spPr/>
    </dgm:pt>
    <dgm:pt modelId="{4A8D52F2-4BFD-41DB-93FC-9C9368CB2A6F}" type="sibTrans" cxnId="{07725CEE-0942-4D68-8A05-14D64376E778}">
      <dgm:prSet/>
      <dgm:spPr/>
    </dgm:pt>
    <dgm:pt modelId="{C864A6EE-FB40-41AE-81EF-A184599F1D26}" type="pres">
      <dgm:prSet presAssocID="{B815AAB5-F7E2-4E2A-B05E-BC0F0EA0AE24}" presName="root" presStyleCnt="0">
        <dgm:presLayoutVars>
          <dgm:dir/>
          <dgm:resizeHandles val="exact"/>
        </dgm:presLayoutVars>
      </dgm:prSet>
      <dgm:spPr/>
    </dgm:pt>
    <dgm:pt modelId="{8EC39EEE-C4B0-4FCC-91F0-135341F1DE97}" type="pres">
      <dgm:prSet presAssocID="{FBFA34F7-38AC-4FC4-84CA-6E566D6C62D3}" presName="compNode" presStyleCnt="0"/>
      <dgm:spPr/>
    </dgm:pt>
    <dgm:pt modelId="{09B7025A-0D92-4E8B-9DF0-800B5C3FA37B}" type="pres">
      <dgm:prSet presAssocID="{FBFA34F7-38AC-4FC4-84CA-6E566D6C62D3}" presName="bgRect" presStyleLbl="bgShp" presStyleIdx="0" presStyleCnt="4"/>
      <dgm:spPr/>
    </dgm:pt>
    <dgm:pt modelId="{46D9C65A-7CD7-4261-89ED-5B8D3E3F5489}" type="pres">
      <dgm:prSet presAssocID="{FBFA34F7-38AC-4FC4-84CA-6E566D6C62D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04087989-6D15-40D2-A525-2CFD22CC38C4}" type="pres">
      <dgm:prSet presAssocID="{FBFA34F7-38AC-4FC4-84CA-6E566D6C62D3}" presName="spaceRect" presStyleCnt="0"/>
      <dgm:spPr/>
    </dgm:pt>
    <dgm:pt modelId="{53AF608D-283E-4A28-BFF7-0E22B5948BF2}" type="pres">
      <dgm:prSet presAssocID="{FBFA34F7-38AC-4FC4-84CA-6E566D6C62D3}" presName="parTx" presStyleLbl="revTx" presStyleIdx="0" presStyleCnt="4">
        <dgm:presLayoutVars>
          <dgm:chMax val="0"/>
          <dgm:chPref val="0"/>
        </dgm:presLayoutVars>
      </dgm:prSet>
      <dgm:spPr/>
    </dgm:pt>
    <dgm:pt modelId="{AA6E3939-3253-43B8-A7B7-16EC394CD3B2}" type="pres">
      <dgm:prSet presAssocID="{02A06931-6B5F-4104-BA98-6C6223D24A90}" presName="sibTrans" presStyleCnt="0"/>
      <dgm:spPr/>
    </dgm:pt>
    <dgm:pt modelId="{05C3371A-992B-40B5-9106-9156A030AF76}" type="pres">
      <dgm:prSet presAssocID="{06D8B4A6-FBCD-427E-9D75-A11CAE5A78C9}" presName="compNode" presStyleCnt="0"/>
      <dgm:spPr/>
    </dgm:pt>
    <dgm:pt modelId="{F530C940-F657-4FD3-8F42-5304C01CD68E}" type="pres">
      <dgm:prSet presAssocID="{06D8B4A6-FBCD-427E-9D75-A11CAE5A78C9}" presName="bgRect" presStyleLbl="bgShp" presStyleIdx="1" presStyleCnt="4"/>
      <dgm:spPr/>
    </dgm:pt>
    <dgm:pt modelId="{DCD27201-1B61-41F6-9617-9D35D55BABE9}" type="pres">
      <dgm:prSet presAssocID="{06D8B4A6-FBCD-427E-9D75-A11CAE5A78C9}" presName="iconRect" presStyleLbl="node1" presStyleIdx="1" presStyleCnt="4"/>
      <dgm:spPr/>
    </dgm:pt>
    <dgm:pt modelId="{A6300D4F-4B48-455D-B95E-968AD022BCD4}" type="pres">
      <dgm:prSet presAssocID="{06D8B4A6-FBCD-427E-9D75-A11CAE5A78C9}" presName="spaceRect" presStyleCnt="0"/>
      <dgm:spPr/>
    </dgm:pt>
    <dgm:pt modelId="{7691F728-6C3E-4BD4-AAD6-AE7A6F8B4309}" type="pres">
      <dgm:prSet presAssocID="{06D8B4A6-FBCD-427E-9D75-A11CAE5A78C9}" presName="parTx" presStyleLbl="revTx" presStyleIdx="1" presStyleCnt="4">
        <dgm:presLayoutVars>
          <dgm:chMax val="0"/>
          <dgm:chPref val="0"/>
        </dgm:presLayoutVars>
      </dgm:prSet>
      <dgm:spPr/>
    </dgm:pt>
    <dgm:pt modelId="{5AA3C0EE-EC7B-416B-9BE7-5E2611BB523E}" type="pres">
      <dgm:prSet presAssocID="{4A8D52F2-4BFD-41DB-93FC-9C9368CB2A6F}" presName="sibTrans" presStyleCnt="0"/>
      <dgm:spPr/>
    </dgm:pt>
    <dgm:pt modelId="{2EE3B700-1AE1-4E1C-9FBF-8E55AFEEEBBD}" type="pres">
      <dgm:prSet presAssocID="{F54A9C5B-D161-4E74-9175-637FF9177FB6}" presName="compNode" presStyleCnt="0"/>
      <dgm:spPr/>
    </dgm:pt>
    <dgm:pt modelId="{D4AE5732-7052-4DD9-9602-E6ED828E74E3}" type="pres">
      <dgm:prSet presAssocID="{F54A9C5B-D161-4E74-9175-637FF9177FB6}" presName="bgRect" presStyleLbl="bgShp" presStyleIdx="2" presStyleCnt="4"/>
      <dgm:spPr/>
    </dgm:pt>
    <dgm:pt modelId="{57273D6A-4C52-4759-8844-8987F45F064F}" type="pres">
      <dgm:prSet presAssocID="{F54A9C5B-D161-4E74-9175-637FF9177FB6}" presName="iconRect" presStyleLbl="nod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ductor"/>
        </a:ext>
      </dgm:extLst>
    </dgm:pt>
    <dgm:pt modelId="{5817AC07-30A4-4CDC-A662-75EC24112C6B}" type="pres">
      <dgm:prSet presAssocID="{F54A9C5B-D161-4E74-9175-637FF9177FB6}" presName="spaceRect" presStyleCnt="0"/>
      <dgm:spPr/>
    </dgm:pt>
    <dgm:pt modelId="{8B32A908-8AA9-4695-94AE-9CFB4BBE25BB}" type="pres">
      <dgm:prSet presAssocID="{F54A9C5B-D161-4E74-9175-637FF9177FB6}" presName="parTx" presStyleLbl="revTx" presStyleIdx="2" presStyleCnt="4">
        <dgm:presLayoutVars>
          <dgm:chMax val="0"/>
          <dgm:chPref val="0"/>
        </dgm:presLayoutVars>
      </dgm:prSet>
      <dgm:spPr/>
    </dgm:pt>
    <dgm:pt modelId="{AD502D54-2FE2-461F-B37C-69FF25EC6CC0}" type="pres">
      <dgm:prSet presAssocID="{C62C4C1A-F8B9-4FA5-8F85-1EC81D9D3C2C}" presName="sibTrans" presStyleCnt="0"/>
      <dgm:spPr/>
    </dgm:pt>
    <dgm:pt modelId="{7A0C9F49-9C3D-493A-B2D5-B440512C5864}" type="pres">
      <dgm:prSet presAssocID="{536AEA4A-E219-4EAC-88A5-053B639A95C3}" presName="compNode" presStyleCnt="0"/>
      <dgm:spPr/>
    </dgm:pt>
    <dgm:pt modelId="{1115E7AB-8BD2-46DE-97B2-7B4C90E2E721}" type="pres">
      <dgm:prSet presAssocID="{536AEA4A-E219-4EAC-88A5-053B639A95C3}" presName="bgRect" presStyleLbl="bgShp" presStyleIdx="3" presStyleCnt="4"/>
      <dgm:spPr/>
    </dgm:pt>
    <dgm:pt modelId="{1AB79A65-AB16-4E9F-8AD9-E4C47BA5781F}" type="pres">
      <dgm:prSet presAssocID="{536AEA4A-E219-4EAC-88A5-053B639A95C3}" presName="iconRect" presStyleLbl="node1" presStyleIdx="3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704CA224-D3C1-48B6-8D56-760557236B50}" type="pres">
      <dgm:prSet presAssocID="{536AEA4A-E219-4EAC-88A5-053B639A95C3}" presName="spaceRect" presStyleCnt="0"/>
      <dgm:spPr/>
    </dgm:pt>
    <dgm:pt modelId="{D80C867F-64EE-4D5B-9137-AA8D473E3275}" type="pres">
      <dgm:prSet presAssocID="{536AEA4A-E219-4EAC-88A5-053B639A95C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93EF823-CCC4-4C80-B0A1-A386FF788787}" type="presOf" srcId="{06D8B4A6-FBCD-427E-9D75-A11CAE5A78C9}" destId="{7691F728-6C3E-4BD4-AAD6-AE7A6F8B4309}" srcOrd="0" destOrd="0" presId="urn:microsoft.com/office/officeart/2018/2/layout/IconVerticalSolidList"/>
    <dgm:cxn modelId="{0D55EE2E-FD8D-4473-95D5-E0E4413A5582}" type="presOf" srcId="{FBFA34F7-38AC-4FC4-84CA-6E566D6C62D3}" destId="{53AF608D-283E-4A28-BFF7-0E22B5948BF2}" srcOrd="0" destOrd="0" presId="urn:microsoft.com/office/officeart/2018/2/layout/IconVerticalSolidList"/>
    <dgm:cxn modelId="{78D5CE35-72A9-4418-879F-812E3439B509}" srcId="{B815AAB5-F7E2-4E2A-B05E-BC0F0EA0AE24}" destId="{536AEA4A-E219-4EAC-88A5-053B639A95C3}" srcOrd="3" destOrd="0" parTransId="{CE131D39-64BD-47DD-876F-44FB84EE32DA}" sibTransId="{15E89A68-B828-43C3-983C-4ACBDD34D0AC}"/>
    <dgm:cxn modelId="{02D61A3B-9075-4D8A-91C9-A38444ED04EE}" type="presOf" srcId="{F54A9C5B-D161-4E74-9175-637FF9177FB6}" destId="{8B32A908-8AA9-4695-94AE-9CFB4BBE25BB}" srcOrd="0" destOrd="0" presId="urn:microsoft.com/office/officeart/2018/2/layout/IconVerticalSolidList"/>
    <dgm:cxn modelId="{A84DA390-6616-4B5A-A264-571B5B6911ED}" type="presOf" srcId="{536AEA4A-E219-4EAC-88A5-053B639A95C3}" destId="{D80C867F-64EE-4D5B-9137-AA8D473E3275}" srcOrd="0" destOrd="0" presId="urn:microsoft.com/office/officeart/2018/2/layout/IconVerticalSolidList"/>
    <dgm:cxn modelId="{660070AF-8EF1-4FF6-8C64-E60C8CA908E2}" srcId="{B815AAB5-F7E2-4E2A-B05E-BC0F0EA0AE24}" destId="{FBFA34F7-38AC-4FC4-84CA-6E566D6C62D3}" srcOrd="0" destOrd="0" parTransId="{6F9E33B1-E1B1-4E0E-9AE9-E37DB254CC3E}" sibTransId="{02A06931-6B5F-4104-BA98-6C6223D24A90}"/>
    <dgm:cxn modelId="{4E1F08B2-D46C-401F-83CC-B66A4FE0D70A}" srcId="{B815AAB5-F7E2-4E2A-B05E-BC0F0EA0AE24}" destId="{F54A9C5B-D161-4E74-9175-637FF9177FB6}" srcOrd="2" destOrd="0" parTransId="{0C518F4C-5066-4EFA-9121-65C191D5D8BF}" sibTransId="{C62C4C1A-F8B9-4FA5-8F85-1EC81D9D3C2C}"/>
    <dgm:cxn modelId="{12FC11E9-8442-4EFF-9100-963C74151B99}" type="presOf" srcId="{B815AAB5-F7E2-4E2A-B05E-BC0F0EA0AE24}" destId="{C864A6EE-FB40-41AE-81EF-A184599F1D26}" srcOrd="0" destOrd="0" presId="urn:microsoft.com/office/officeart/2018/2/layout/IconVerticalSolidList"/>
    <dgm:cxn modelId="{07725CEE-0942-4D68-8A05-14D64376E778}" srcId="{B815AAB5-F7E2-4E2A-B05E-BC0F0EA0AE24}" destId="{06D8B4A6-FBCD-427E-9D75-A11CAE5A78C9}" srcOrd="1" destOrd="0" parTransId="{9EEEFA7F-9B87-4E11-AB58-4F591997D774}" sibTransId="{4A8D52F2-4BFD-41DB-93FC-9C9368CB2A6F}"/>
    <dgm:cxn modelId="{DF0DF104-16EF-4E10-BE59-C1521582EBAB}" type="presParOf" srcId="{C864A6EE-FB40-41AE-81EF-A184599F1D26}" destId="{8EC39EEE-C4B0-4FCC-91F0-135341F1DE97}" srcOrd="0" destOrd="0" presId="urn:microsoft.com/office/officeart/2018/2/layout/IconVerticalSolidList"/>
    <dgm:cxn modelId="{DB645244-D5B1-4F6E-B2DF-8C80617642F0}" type="presParOf" srcId="{8EC39EEE-C4B0-4FCC-91F0-135341F1DE97}" destId="{09B7025A-0D92-4E8B-9DF0-800B5C3FA37B}" srcOrd="0" destOrd="0" presId="urn:microsoft.com/office/officeart/2018/2/layout/IconVerticalSolidList"/>
    <dgm:cxn modelId="{E5F3F79C-5CBA-49C0-B38E-2A20DFECAA10}" type="presParOf" srcId="{8EC39EEE-C4B0-4FCC-91F0-135341F1DE97}" destId="{46D9C65A-7CD7-4261-89ED-5B8D3E3F5489}" srcOrd="1" destOrd="0" presId="urn:microsoft.com/office/officeart/2018/2/layout/IconVerticalSolidList"/>
    <dgm:cxn modelId="{AA10D0F9-6905-44FE-9F64-1DC8162D2731}" type="presParOf" srcId="{8EC39EEE-C4B0-4FCC-91F0-135341F1DE97}" destId="{04087989-6D15-40D2-A525-2CFD22CC38C4}" srcOrd="2" destOrd="0" presId="urn:microsoft.com/office/officeart/2018/2/layout/IconVerticalSolidList"/>
    <dgm:cxn modelId="{3F126A29-8BB0-46CA-B8DC-CC083C71E5C2}" type="presParOf" srcId="{8EC39EEE-C4B0-4FCC-91F0-135341F1DE97}" destId="{53AF608D-283E-4A28-BFF7-0E22B5948BF2}" srcOrd="3" destOrd="0" presId="urn:microsoft.com/office/officeart/2018/2/layout/IconVerticalSolidList"/>
    <dgm:cxn modelId="{52F94312-6C2B-4462-8090-BAEA662F3A94}" type="presParOf" srcId="{C864A6EE-FB40-41AE-81EF-A184599F1D26}" destId="{AA6E3939-3253-43B8-A7B7-16EC394CD3B2}" srcOrd="1" destOrd="0" presId="urn:microsoft.com/office/officeart/2018/2/layout/IconVerticalSolidList"/>
    <dgm:cxn modelId="{D23D8B8A-BE3F-42F0-9FDD-682FA8B0415B}" type="presParOf" srcId="{C864A6EE-FB40-41AE-81EF-A184599F1D26}" destId="{05C3371A-992B-40B5-9106-9156A030AF76}" srcOrd="2" destOrd="0" presId="urn:microsoft.com/office/officeart/2018/2/layout/IconVerticalSolidList"/>
    <dgm:cxn modelId="{BCCB8983-B737-4461-97C0-18D66A6B456B}" type="presParOf" srcId="{05C3371A-992B-40B5-9106-9156A030AF76}" destId="{F530C940-F657-4FD3-8F42-5304C01CD68E}" srcOrd="0" destOrd="0" presId="urn:microsoft.com/office/officeart/2018/2/layout/IconVerticalSolidList"/>
    <dgm:cxn modelId="{127B692E-E7C2-4CF6-AFD5-DACC283CCD2A}" type="presParOf" srcId="{05C3371A-992B-40B5-9106-9156A030AF76}" destId="{DCD27201-1B61-41F6-9617-9D35D55BABE9}" srcOrd="1" destOrd="0" presId="urn:microsoft.com/office/officeart/2018/2/layout/IconVerticalSolidList"/>
    <dgm:cxn modelId="{D9A43332-C7E5-40FE-8577-ADCD23C3A29A}" type="presParOf" srcId="{05C3371A-992B-40B5-9106-9156A030AF76}" destId="{A6300D4F-4B48-455D-B95E-968AD022BCD4}" srcOrd="2" destOrd="0" presId="urn:microsoft.com/office/officeart/2018/2/layout/IconVerticalSolidList"/>
    <dgm:cxn modelId="{F4A3D748-6BB3-4BE9-A518-26430C6B2970}" type="presParOf" srcId="{05C3371A-992B-40B5-9106-9156A030AF76}" destId="{7691F728-6C3E-4BD4-AAD6-AE7A6F8B4309}" srcOrd="3" destOrd="0" presId="urn:microsoft.com/office/officeart/2018/2/layout/IconVerticalSolidList"/>
    <dgm:cxn modelId="{30325462-734E-4799-BF14-9E9C64DF4624}" type="presParOf" srcId="{C864A6EE-FB40-41AE-81EF-A184599F1D26}" destId="{5AA3C0EE-EC7B-416B-9BE7-5E2611BB523E}" srcOrd="3" destOrd="0" presId="urn:microsoft.com/office/officeart/2018/2/layout/IconVerticalSolidList"/>
    <dgm:cxn modelId="{C1B6BDA4-BC12-4E95-9BBC-30F69842DB08}" type="presParOf" srcId="{C864A6EE-FB40-41AE-81EF-A184599F1D26}" destId="{2EE3B700-1AE1-4E1C-9FBF-8E55AFEEEBBD}" srcOrd="4" destOrd="0" presId="urn:microsoft.com/office/officeart/2018/2/layout/IconVerticalSolidList"/>
    <dgm:cxn modelId="{79196F23-53FA-4314-821C-6966A9CFBBBA}" type="presParOf" srcId="{2EE3B700-1AE1-4E1C-9FBF-8E55AFEEEBBD}" destId="{D4AE5732-7052-4DD9-9602-E6ED828E74E3}" srcOrd="0" destOrd="0" presId="urn:microsoft.com/office/officeart/2018/2/layout/IconVerticalSolidList"/>
    <dgm:cxn modelId="{910E2163-5D67-4833-9641-C53751AA96C9}" type="presParOf" srcId="{2EE3B700-1AE1-4E1C-9FBF-8E55AFEEEBBD}" destId="{57273D6A-4C52-4759-8844-8987F45F064F}" srcOrd="1" destOrd="0" presId="urn:microsoft.com/office/officeart/2018/2/layout/IconVerticalSolidList"/>
    <dgm:cxn modelId="{2CECE031-5680-4B06-8D04-F1297706AF9B}" type="presParOf" srcId="{2EE3B700-1AE1-4E1C-9FBF-8E55AFEEEBBD}" destId="{5817AC07-30A4-4CDC-A662-75EC24112C6B}" srcOrd="2" destOrd="0" presId="urn:microsoft.com/office/officeart/2018/2/layout/IconVerticalSolidList"/>
    <dgm:cxn modelId="{33952762-5BF0-4CCF-940E-492A7D31A914}" type="presParOf" srcId="{2EE3B700-1AE1-4E1C-9FBF-8E55AFEEEBBD}" destId="{8B32A908-8AA9-4695-94AE-9CFB4BBE25BB}" srcOrd="3" destOrd="0" presId="urn:microsoft.com/office/officeart/2018/2/layout/IconVerticalSolidList"/>
    <dgm:cxn modelId="{FACB4670-FE26-4D73-B0D6-19458F45AAD7}" type="presParOf" srcId="{C864A6EE-FB40-41AE-81EF-A184599F1D26}" destId="{AD502D54-2FE2-461F-B37C-69FF25EC6CC0}" srcOrd="5" destOrd="0" presId="urn:microsoft.com/office/officeart/2018/2/layout/IconVerticalSolidList"/>
    <dgm:cxn modelId="{A41F5F52-126B-4759-B5E9-BEC98B3A1419}" type="presParOf" srcId="{C864A6EE-FB40-41AE-81EF-A184599F1D26}" destId="{7A0C9F49-9C3D-493A-B2D5-B440512C5864}" srcOrd="6" destOrd="0" presId="urn:microsoft.com/office/officeart/2018/2/layout/IconVerticalSolidList"/>
    <dgm:cxn modelId="{B8B3DCF4-6C34-450B-82B7-330A22095C16}" type="presParOf" srcId="{7A0C9F49-9C3D-493A-B2D5-B440512C5864}" destId="{1115E7AB-8BD2-46DE-97B2-7B4C90E2E721}" srcOrd="0" destOrd="0" presId="urn:microsoft.com/office/officeart/2018/2/layout/IconVerticalSolidList"/>
    <dgm:cxn modelId="{F2B0597D-0E12-42E0-BC11-DBBD5BF11A4D}" type="presParOf" srcId="{7A0C9F49-9C3D-493A-B2D5-B440512C5864}" destId="{1AB79A65-AB16-4E9F-8AD9-E4C47BA5781F}" srcOrd="1" destOrd="0" presId="urn:microsoft.com/office/officeart/2018/2/layout/IconVerticalSolidList"/>
    <dgm:cxn modelId="{8905FF12-63FD-469A-92C6-C3114E50F268}" type="presParOf" srcId="{7A0C9F49-9C3D-493A-B2D5-B440512C5864}" destId="{704CA224-D3C1-48B6-8D56-760557236B50}" srcOrd="2" destOrd="0" presId="urn:microsoft.com/office/officeart/2018/2/layout/IconVerticalSolidList"/>
    <dgm:cxn modelId="{CDD5CEB1-2B54-4453-A6BD-60EC2D937109}" type="presParOf" srcId="{7A0C9F49-9C3D-493A-B2D5-B440512C5864}" destId="{D80C867F-64EE-4D5B-9137-AA8D473E327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4000416-7BC2-45F3-930C-0B2C15CE93C0}" type="doc">
      <dgm:prSet loTypeId="urn:microsoft.com/office/officeart/2005/8/layout/list1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07354C4D-075D-4E59-AD93-BB32D70E1521}">
      <dgm:prSet phldrT="[Text]" phldr="0" custT="1"/>
      <dgm:spPr/>
      <dgm:t>
        <a:bodyPr/>
        <a:lstStyle/>
        <a:p>
          <a:pPr rtl="0"/>
          <a:r>
            <a:rPr lang="en-US" sz="1600">
              <a:latin typeface="Calibri"/>
              <a:ea typeface="Calibri"/>
              <a:cs typeface="Calibri"/>
            </a:rPr>
            <a:t>7 participants (only 1 male)</a:t>
          </a:r>
        </a:p>
      </dgm:t>
    </dgm:pt>
    <dgm:pt modelId="{24EEE56E-70BD-404B-8ABF-52F007107A0D}" type="parTrans" cxnId="{A38F6228-32F3-4BE9-9FB6-51F02C49C76A}">
      <dgm:prSet/>
      <dgm:spPr/>
      <dgm:t>
        <a:bodyPr/>
        <a:lstStyle/>
        <a:p>
          <a:endParaRPr lang="en-US"/>
        </a:p>
      </dgm:t>
    </dgm:pt>
    <dgm:pt modelId="{84249EC4-32C0-4876-A5AA-A9707193D208}" type="sibTrans" cxnId="{A38F6228-32F3-4BE9-9FB6-51F02C49C76A}">
      <dgm:prSet/>
      <dgm:spPr/>
      <dgm:t>
        <a:bodyPr/>
        <a:lstStyle/>
        <a:p>
          <a:endParaRPr lang="en-US"/>
        </a:p>
      </dgm:t>
    </dgm:pt>
    <dgm:pt modelId="{4E5560EC-2C2B-454B-8B1A-470463E8C58C}">
      <dgm:prSet phldrT="[Text]" phldr="0" custT="1"/>
      <dgm:spPr/>
      <dgm:t>
        <a:bodyPr/>
        <a:lstStyle/>
        <a:p>
          <a:pPr rtl="0"/>
          <a:r>
            <a:rPr lang="en-US" sz="1600">
              <a:latin typeface="Calibri"/>
              <a:ea typeface="Calibri"/>
              <a:cs typeface="Calibri"/>
            </a:rPr>
            <a:t>Ages: 22-34</a:t>
          </a:r>
        </a:p>
      </dgm:t>
    </dgm:pt>
    <dgm:pt modelId="{2A63B65D-8420-40B1-842E-EE2ECE8D22AC}" type="parTrans" cxnId="{A2758E76-7026-4BBC-8783-67C3E3A179E7}">
      <dgm:prSet/>
      <dgm:spPr/>
      <dgm:t>
        <a:bodyPr/>
        <a:lstStyle/>
        <a:p>
          <a:endParaRPr lang="en-US"/>
        </a:p>
      </dgm:t>
    </dgm:pt>
    <dgm:pt modelId="{0088699C-7A57-4C1C-B207-E5FDF18381ED}" type="sibTrans" cxnId="{A2758E76-7026-4BBC-8783-67C3E3A179E7}">
      <dgm:prSet/>
      <dgm:spPr/>
      <dgm:t>
        <a:bodyPr/>
        <a:lstStyle/>
        <a:p>
          <a:endParaRPr lang="en-US"/>
        </a:p>
      </dgm:t>
    </dgm:pt>
    <dgm:pt modelId="{C3E891E7-DDE4-4535-A106-D2134F46C692}">
      <dgm:prSet phldrT="[Text]" phldr="0" custT="1"/>
      <dgm:spPr/>
      <dgm:t>
        <a:bodyPr/>
        <a:lstStyle/>
        <a:p>
          <a:pPr rtl="0"/>
          <a:r>
            <a:rPr lang="en-US" sz="1600">
              <a:latin typeface="Calibri"/>
              <a:ea typeface="Calibri"/>
              <a:cs typeface="Calibri"/>
            </a:rPr>
            <a:t>2 hay fever, 3 acid reflux</a:t>
          </a:r>
        </a:p>
      </dgm:t>
    </dgm:pt>
    <dgm:pt modelId="{69642B93-EBCF-4EB5-AD1F-B7048898DAA7}" type="parTrans" cxnId="{207198D8-0428-47F9-A717-C8E8B7DA61C4}">
      <dgm:prSet/>
      <dgm:spPr/>
      <dgm:t>
        <a:bodyPr/>
        <a:lstStyle/>
        <a:p>
          <a:endParaRPr lang="en-US"/>
        </a:p>
      </dgm:t>
    </dgm:pt>
    <dgm:pt modelId="{CE07CE06-D815-44F3-8DF6-230D41E75A9D}" type="sibTrans" cxnId="{207198D8-0428-47F9-A717-C8E8B7DA61C4}">
      <dgm:prSet/>
      <dgm:spPr/>
      <dgm:t>
        <a:bodyPr/>
        <a:lstStyle/>
        <a:p>
          <a:endParaRPr lang="en-US"/>
        </a:p>
      </dgm:t>
    </dgm:pt>
    <dgm:pt modelId="{FD06A24A-C2CB-436D-BAB2-AC7B41660D42}">
      <dgm:prSet phldr="0" custT="1"/>
      <dgm:spPr/>
      <dgm:t>
        <a:bodyPr/>
        <a:lstStyle/>
        <a:p>
          <a:pPr rtl="0"/>
          <a:r>
            <a:rPr lang="en-US" sz="1600">
              <a:latin typeface="Calibri"/>
              <a:ea typeface="Calibri"/>
              <a:cs typeface="Calibri"/>
            </a:rPr>
            <a:t>Sleep: 3 cited difficulties with sleep</a:t>
          </a:r>
        </a:p>
      </dgm:t>
    </dgm:pt>
    <dgm:pt modelId="{7A66219B-1E8E-4AC8-8168-85D438BCCC71}" type="parTrans" cxnId="{798121EC-5C88-45E8-BEF6-758A4D5D54D0}">
      <dgm:prSet/>
      <dgm:spPr/>
    </dgm:pt>
    <dgm:pt modelId="{AA5F6DE7-19AA-4C53-826F-AEE6E3240E00}" type="sibTrans" cxnId="{798121EC-5C88-45E8-BEF6-758A4D5D54D0}">
      <dgm:prSet/>
      <dgm:spPr/>
    </dgm:pt>
    <dgm:pt modelId="{DCD0EF0E-8B8E-462D-973D-3FEDF98B05B8}">
      <dgm:prSet phldr="0" custT="1"/>
      <dgm:spPr/>
      <dgm:t>
        <a:bodyPr/>
        <a:lstStyle/>
        <a:p>
          <a:pPr rtl="0"/>
          <a:r>
            <a:rPr lang="en-US" sz="1600">
              <a:latin typeface="Calibri"/>
              <a:ea typeface="Calibri"/>
              <a:cs typeface="Calibri"/>
            </a:rPr>
            <a:t>4 consulted ENT whilst at RAM</a:t>
          </a:r>
        </a:p>
      </dgm:t>
    </dgm:pt>
    <dgm:pt modelId="{C47EC092-A948-4604-8D1E-BAC137D98613}" type="parTrans" cxnId="{BF53F4F8-CD5A-4CD0-A3E1-96A6106D24F3}">
      <dgm:prSet/>
      <dgm:spPr/>
    </dgm:pt>
    <dgm:pt modelId="{61BB1011-EF20-448B-AFC6-6B7BA9EBA379}" type="sibTrans" cxnId="{BF53F4F8-CD5A-4CD0-A3E1-96A6106D24F3}">
      <dgm:prSet/>
      <dgm:spPr/>
    </dgm:pt>
    <dgm:pt modelId="{809720F1-A1B8-46BD-BB28-7C0A15C7BCBE}">
      <dgm:prSet phldr="0" custT="1"/>
      <dgm:spPr/>
      <dgm:t>
        <a:bodyPr/>
        <a:lstStyle/>
        <a:p>
          <a:pPr rtl="0"/>
          <a:r>
            <a:rPr lang="en-US" sz="1400">
              <a:latin typeface="Calibri"/>
              <a:ea typeface="Calibri"/>
              <a:cs typeface="Calibri"/>
            </a:rPr>
            <a:t>Hydration: avg. 1.5 </a:t>
          </a:r>
          <a:r>
            <a:rPr lang="en-US" sz="1400" err="1">
              <a:latin typeface="Calibri"/>
              <a:ea typeface="Calibri"/>
              <a:cs typeface="Calibri"/>
            </a:rPr>
            <a:t>litres</a:t>
          </a:r>
          <a:r>
            <a:rPr lang="en-US" sz="1400">
              <a:latin typeface="Calibri"/>
              <a:ea typeface="Calibri"/>
              <a:cs typeface="Calibri"/>
            </a:rPr>
            <a:t> + 3 teas/coffees/caffeinated drinks</a:t>
          </a:r>
        </a:p>
      </dgm:t>
    </dgm:pt>
    <dgm:pt modelId="{AC60EBB3-6F19-4144-9C65-450742A6C6FF}" type="parTrans" cxnId="{B505E900-97A9-4315-9622-31127AC3F88A}">
      <dgm:prSet/>
      <dgm:spPr/>
    </dgm:pt>
    <dgm:pt modelId="{D07AF0C3-8262-42E9-A68B-E2C9CEB0CF9A}" type="sibTrans" cxnId="{B505E900-97A9-4315-9622-31127AC3F88A}">
      <dgm:prSet/>
      <dgm:spPr/>
    </dgm:pt>
    <dgm:pt modelId="{EFE17CD0-BD11-4296-B765-DCFC62AEE934}" type="pres">
      <dgm:prSet presAssocID="{24000416-7BC2-45F3-930C-0B2C15CE93C0}" presName="linear" presStyleCnt="0">
        <dgm:presLayoutVars>
          <dgm:dir/>
          <dgm:animLvl val="lvl"/>
          <dgm:resizeHandles val="exact"/>
        </dgm:presLayoutVars>
      </dgm:prSet>
      <dgm:spPr/>
    </dgm:pt>
    <dgm:pt modelId="{568319F6-4C97-4063-A2E4-61E965F23C18}" type="pres">
      <dgm:prSet presAssocID="{07354C4D-075D-4E59-AD93-BB32D70E1521}" presName="parentLin" presStyleCnt="0"/>
      <dgm:spPr/>
    </dgm:pt>
    <dgm:pt modelId="{9E375E17-EB5E-4AE2-B24C-762C7F48F330}" type="pres">
      <dgm:prSet presAssocID="{07354C4D-075D-4E59-AD93-BB32D70E1521}" presName="parentLeftMargin" presStyleLbl="node1" presStyleIdx="0" presStyleCnt="6"/>
      <dgm:spPr/>
    </dgm:pt>
    <dgm:pt modelId="{35D829EC-F4EB-4E60-98C9-EB2C7F196DF7}" type="pres">
      <dgm:prSet presAssocID="{07354C4D-075D-4E59-AD93-BB32D70E1521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7DEEE16-003E-4D8F-A97E-BF74E69C1A85}" type="pres">
      <dgm:prSet presAssocID="{07354C4D-075D-4E59-AD93-BB32D70E1521}" presName="negativeSpace" presStyleCnt="0"/>
      <dgm:spPr/>
    </dgm:pt>
    <dgm:pt modelId="{1B3C963D-718C-4C00-A3E5-052C2B956FEC}" type="pres">
      <dgm:prSet presAssocID="{07354C4D-075D-4E59-AD93-BB32D70E1521}" presName="childText" presStyleLbl="conFgAcc1" presStyleIdx="0" presStyleCnt="6">
        <dgm:presLayoutVars>
          <dgm:bulletEnabled val="1"/>
        </dgm:presLayoutVars>
      </dgm:prSet>
      <dgm:spPr/>
    </dgm:pt>
    <dgm:pt modelId="{8F12660C-ADC3-4AA1-8821-47EAC6F02090}" type="pres">
      <dgm:prSet presAssocID="{84249EC4-32C0-4876-A5AA-A9707193D208}" presName="spaceBetweenRectangles" presStyleCnt="0"/>
      <dgm:spPr/>
    </dgm:pt>
    <dgm:pt modelId="{88B84D5D-5F41-43AE-9819-9A41F94EE30D}" type="pres">
      <dgm:prSet presAssocID="{4E5560EC-2C2B-454B-8B1A-470463E8C58C}" presName="parentLin" presStyleCnt="0"/>
      <dgm:spPr/>
    </dgm:pt>
    <dgm:pt modelId="{2472E5CC-C7AD-4C9C-885A-E38737FF738E}" type="pres">
      <dgm:prSet presAssocID="{4E5560EC-2C2B-454B-8B1A-470463E8C58C}" presName="parentLeftMargin" presStyleLbl="node1" presStyleIdx="0" presStyleCnt="6"/>
      <dgm:spPr/>
    </dgm:pt>
    <dgm:pt modelId="{D37EDA1A-B59B-4E0A-8329-533181035A12}" type="pres">
      <dgm:prSet presAssocID="{4E5560EC-2C2B-454B-8B1A-470463E8C58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DB78137D-C166-4F9B-BC55-155EFB35E903}" type="pres">
      <dgm:prSet presAssocID="{4E5560EC-2C2B-454B-8B1A-470463E8C58C}" presName="negativeSpace" presStyleCnt="0"/>
      <dgm:spPr/>
    </dgm:pt>
    <dgm:pt modelId="{5CCC0CFF-013A-4379-B92D-1028B3CECC33}" type="pres">
      <dgm:prSet presAssocID="{4E5560EC-2C2B-454B-8B1A-470463E8C58C}" presName="childText" presStyleLbl="conFgAcc1" presStyleIdx="1" presStyleCnt="6">
        <dgm:presLayoutVars>
          <dgm:bulletEnabled val="1"/>
        </dgm:presLayoutVars>
      </dgm:prSet>
      <dgm:spPr/>
    </dgm:pt>
    <dgm:pt modelId="{4FD97D55-F518-42F5-B32E-3EF602F70227}" type="pres">
      <dgm:prSet presAssocID="{0088699C-7A57-4C1C-B207-E5FDF18381ED}" presName="spaceBetweenRectangles" presStyleCnt="0"/>
      <dgm:spPr/>
    </dgm:pt>
    <dgm:pt modelId="{B1CDA0D5-410E-423E-A635-BB7DC54A2744}" type="pres">
      <dgm:prSet presAssocID="{C3E891E7-DDE4-4535-A106-D2134F46C692}" presName="parentLin" presStyleCnt="0"/>
      <dgm:spPr/>
    </dgm:pt>
    <dgm:pt modelId="{4E7B5BDB-6CD6-49D1-9562-51C5A3D80685}" type="pres">
      <dgm:prSet presAssocID="{C3E891E7-DDE4-4535-A106-D2134F46C692}" presName="parentLeftMargin" presStyleLbl="node1" presStyleIdx="1" presStyleCnt="6"/>
      <dgm:spPr/>
    </dgm:pt>
    <dgm:pt modelId="{3FC8C804-CA68-48F9-A023-366506445114}" type="pres">
      <dgm:prSet presAssocID="{C3E891E7-DDE4-4535-A106-D2134F46C692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50E99A4-40BA-4B20-9E0A-7DF9FF1A3075}" type="pres">
      <dgm:prSet presAssocID="{C3E891E7-DDE4-4535-A106-D2134F46C692}" presName="negativeSpace" presStyleCnt="0"/>
      <dgm:spPr/>
    </dgm:pt>
    <dgm:pt modelId="{034CE1F3-521D-409B-99F6-B33928205DB9}" type="pres">
      <dgm:prSet presAssocID="{C3E891E7-DDE4-4535-A106-D2134F46C692}" presName="childText" presStyleLbl="conFgAcc1" presStyleIdx="2" presStyleCnt="6">
        <dgm:presLayoutVars>
          <dgm:bulletEnabled val="1"/>
        </dgm:presLayoutVars>
      </dgm:prSet>
      <dgm:spPr/>
    </dgm:pt>
    <dgm:pt modelId="{2B18C193-5872-47B9-8FB9-6519901E6C60}" type="pres">
      <dgm:prSet presAssocID="{CE07CE06-D815-44F3-8DF6-230D41E75A9D}" presName="spaceBetweenRectangles" presStyleCnt="0"/>
      <dgm:spPr/>
    </dgm:pt>
    <dgm:pt modelId="{0021B2E3-4A00-4390-A7A4-99F001967014}" type="pres">
      <dgm:prSet presAssocID="{DCD0EF0E-8B8E-462D-973D-3FEDF98B05B8}" presName="parentLin" presStyleCnt="0"/>
      <dgm:spPr/>
    </dgm:pt>
    <dgm:pt modelId="{4FC04A51-3373-4F1F-95E3-FA6F03CFEC8B}" type="pres">
      <dgm:prSet presAssocID="{DCD0EF0E-8B8E-462D-973D-3FEDF98B05B8}" presName="parentLeftMargin" presStyleLbl="node1" presStyleIdx="2" presStyleCnt="6"/>
      <dgm:spPr/>
    </dgm:pt>
    <dgm:pt modelId="{74D711F6-7B88-4F78-A8A2-7D6F0E948FCA}" type="pres">
      <dgm:prSet presAssocID="{DCD0EF0E-8B8E-462D-973D-3FEDF98B05B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4B69B9E-9F44-4946-B3F2-F7BE5B83EFA0}" type="pres">
      <dgm:prSet presAssocID="{DCD0EF0E-8B8E-462D-973D-3FEDF98B05B8}" presName="negativeSpace" presStyleCnt="0"/>
      <dgm:spPr/>
    </dgm:pt>
    <dgm:pt modelId="{A28112B5-760E-466B-8B21-685ECAE5F25F}" type="pres">
      <dgm:prSet presAssocID="{DCD0EF0E-8B8E-462D-973D-3FEDF98B05B8}" presName="childText" presStyleLbl="conFgAcc1" presStyleIdx="3" presStyleCnt="6">
        <dgm:presLayoutVars>
          <dgm:bulletEnabled val="1"/>
        </dgm:presLayoutVars>
      </dgm:prSet>
      <dgm:spPr/>
    </dgm:pt>
    <dgm:pt modelId="{93FBF4D9-05B9-4E6D-8E7B-CB2B2A6696BE}" type="pres">
      <dgm:prSet presAssocID="{61BB1011-EF20-448B-AFC6-6B7BA9EBA379}" presName="spaceBetweenRectangles" presStyleCnt="0"/>
      <dgm:spPr/>
    </dgm:pt>
    <dgm:pt modelId="{3375E747-E40D-40AC-81A4-9CB37CE6D270}" type="pres">
      <dgm:prSet presAssocID="{809720F1-A1B8-46BD-BB28-7C0A15C7BCBE}" presName="parentLin" presStyleCnt="0"/>
      <dgm:spPr/>
    </dgm:pt>
    <dgm:pt modelId="{42DCD90D-AA25-4F04-91AF-EE544C869D62}" type="pres">
      <dgm:prSet presAssocID="{809720F1-A1B8-46BD-BB28-7C0A15C7BCBE}" presName="parentLeftMargin" presStyleLbl="node1" presStyleIdx="3" presStyleCnt="6"/>
      <dgm:spPr/>
    </dgm:pt>
    <dgm:pt modelId="{74F223BD-CA18-46A2-804B-9C13B1897141}" type="pres">
      <dgm:prSet presAssocID="{809720F1-A1B8-46BD-BB28-7C0A15C7BCBE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02B0331-CF47-4EB5-B65F-FE09A10DF4BE}" type="pres">
      <dgm:prSet presAssocID="{809720F1-A1B8-46BD-BB28-7C0A15C7BCBE}" presName="negativeSpace" presStyleCnt="0"/>
      <dgm:spPr/>
    </dgm:pt>
    <dgm:pt modelId="{26E5B07F-C4A3-4442-842F-99E17F0F4574}" type="pres">
      <dgm:prSet presAssocID="{809720F1-A1B8-46BD-BB28-7C0A15C7BCBE}" presName="childText" presStyleLbl="conFgAcc1" presStyleIdx="4" presStyleCnt="6">
        <dgm:presLayoutVars>
          <dgm:bulletEnabled val="1"/>
        </dgm:presLayoutVars>
      </dgm:prSet>
      <dgm:spPr/>
    </dgm:pt>
    <dgm:pt modelId="{E8BFD246-BF79-4845-B4C2-31CFC5172AE0}" type="pres">
      <dgm:prSet presAssocID="{D07AF0C3-8262-42E9-A68B-E2C9CEB0CF9A}" presName="spaceBetweenRectangles" presStyleCnt="0"/>
      <dgm:spPr/>
    </dgm:pt>
    <dgm:pt modelId="{40621294-EE98-4EC6-92A2-8D8BA15054A3}" type="pres">
      <dgm:prSet presAssocID="{FD06A24A-C2CB-436D-BAB2-AC7B41660D42}" presName="parentLin" presStyleCnt="0"/>
      <dgm:spPr/>
    </dgm:pt>
    <dgm:pt modelId="{4C1484E0-C6BF-4925-97D4-AD34D89BD615}" type="pres">
      <dgm:prSet presAssocID="{FD06A24A-C2CB-436D-BAB2-AC7B41660D42}" presName="parentLeftMargin" presStyleLbl="node1" presStyleIdx="4" presStyleCnt="6"/>
      <dgm:spPr/>
    </dgm:pt>
    <dgm:pt modelId="{89376C8C-AC82-4FBB-A029-9477C8CA1A19}" type="pres">
      <dgm:prSet presAssocID="{FD06A24A-C2CB-436D-BAB2-AC7B41660D42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3164AF44-5076-4871-B068-90C5F59D92B6}" type="pres">
      <dgm:prSet presAssocID="{FD06A24A-C2CB-436D-BAB2-AC7B41660D42}" presName="negativeSpace" presStyleCnt="0"/>
      <dgm:spPr/>
    </dgm:pt>
    <dgm:pt modelId="{21E56065-6DED-48C7-B963-6BAD41EE3087}" type="pres">
      <dgm:prSet presAssocID="{FD06A24A-C2CB-436D-BAB2-AC7B41660D42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B505E900-97A9-4315-9622-31127AC3F88A}" srcId="{24000416-7BC2-45F3-930C-0B2C15CE93C0}" destId="{809720F1-A1B8-46BD-BB28-7C0A15C7BCBE}" srcOrd="4" destOrd="0" parTransId="{AC60EBB3-6F19-4144-9C65-450742A6C6FF}" sibTransId="{D07AF0C3-8262-42E9-A68B-E2C9CEB0CF9A}"/>
    <dgm:cxn modelId="{9944D408-2DB6-41F6-AF93-A75BF13DC4AF}" type="presOf" srcId="{24000416-7BC2-45F3-930C-0B2C15CE93C0}" destId="{EFE17CD0-BD11-4296-B765-DCFC62AEE934}" srcOrd="0" destOrd="0" presId="urn:microsoft.com/office/officeart/2005/8/layout/list1"/>
    <dgm:cxn modelId="{89BF4209-59D1-412A-AC99-D8F15F6F05B6}" type="presOf" srcId="{FD06A24A-C2CB-436D-BAB2-AC7B41660D42}" destId="{4C1484E0-C6BF-4925-97D4-AD34D89BD615}" srcOrd="0" destOrd="0" presId="urn:microsoft.com/office/officeart/2005/8/layout/list1"/>
    <dgm:cxn modelId="{2A42EA13-C467-4B8A-8850-EAB6BD7CBBCB}" type="presOf" srcId="{809720F1-A1B8-46BD-BB28-7C0A15C7BCBE}" destId="{74F223BD-CA18-46A2-804B-9C13B1897141}" srcOrd="1" destOrd="0" presId="urn:microsoft.com/office/officeart/2005/8/layout/list1"/>
    <dgm:cxn modelId="{AE039C22-DCC9-4E21-8FE7-4E062068E7CB}" type="presOf" srcId="{07354C4D-075D-4E59-AD93-BB32D70E1521}" destId="{9E375E17-EB5E-4AE2-B24C-762C7F48F330}" srcOrd="0" destOrd="0" presId="urn:microsoft.com/office/officeart/2005/8/layout/list1"/>
    <dgm:cxn modelId="{89C38E24-5ACE-4CED-8B2A-AF323A7E6353}" type="presOf" srcId="{4E5560EC-2C2B-454B-8B1A-470463E8C58C}" destId="{D37EDA1A-B59B-4E0A-8329-533181035A12}" srcOrd="1" destOrd="0" presId="urn:microsoft.com/office/officeart/2005/8/layout/list1"/>
    <dgm:cxn modelId="{A38F6228-32F3-4BE9-9FB6-51F02C49C76A}" srcId="{24000416-7BC2-45F3-930C-0B2C15CE93C0}" destId="{07354C4D-075D-4E59-AD93-BB32D70E1521}" srcOrd="0" destOrd="0" parTransId="{24EEE56E-70BD-404B-8ABF-52F007107A0D}" sibTransId="{84249EC4-32C0-4876-A5AA-A9707193D208}"/>
    <dgm:cxn modelId="{0C72822D-B688-4C95-AB73-5651AE413D42}" type="presOf" srcId="{07354C4D-075D-4E59-AD93-BB32D70E1521}" destId="{35D829EC-F4EB-4E60-98C9-EB2C7F196DF7}" srcOrd="1" destOrd="0" presId="urn:microsoft.com/office/officeart/2005/8/layout/list1"/>
    <dgm:cxn modelId="{22CC943F-A335-4467-A8DA-ECF4434D7115}" type="presOf" srcId="{DCD0EF0E-8B8E-462D-973D-3FEDF98B05B8}" destId="{4FC04A51-3373-4F1F-95E3-FA6F03CFEC8B}" srcOrd="0" destOrd="0" presId="urn:microsoft.com/office/officeart/2005/8/layout/list1"/>
    <dgm:cxn modelId="{3884FE4D-2B97-488C-BC7A-1A43FE06CC1F}" type="presOf" srcId="{FD06A24A-C2CB-436D-BAB2-AC7B41660D42}" destId="{89376C8C-AC82-4FBB-A029-9477C8CA1A19}" srcOrd="1" destOrd="0" presId="urn:microsoft.com/office/officeart/2005/8/layout/list1"/>
    <dgm:cxn modelId="{1DDC6C61-E6E6-489D-ABE7-3872DC3CEC96}" type="presOf" srcId="{809720F1-A1B8-46BD-BB28-7C0A15C7BCBE}" destId="{42DCD90D-AA25-4F04-91AF-EE544C869D62}" srcOrd="0" destOrd="0" presId="urn:microsoft.com/office/officeart/2005/8/layout/list1"/>
    <dgm:cxn modelId="{A2758E76-7026-4BBC-8783-67C3E3A179E7}" srcId="{24000416-7BC2-45F3-930C-0B2C15CE93C0}" destId="{4E5560EC-2C2B-454B-8B1A-470463E8C58C}" srcOrd="1" destOrd="0" parTransId="{2A63B65D-8420-40B1-842E-EE2ECE8D22AC}" sibTransId="{0088699C-7A57-4C1C-B207-E5FDF18381ED}"/>
    <dgm:cxn modelId="{021C698E-F4D7-4B4B-95E0-4F51BCE2B8B6}" type="presOf" srcId="{C3E891E7-DDE4-4535-A106-D2134F46C692}" destId="{4E7B5BDB-6CD6-49D1-9562-51C5A3D80685}" srcOrd="0" destOrd="0" presId="urn:microsoft.com/office/officeart/2005/8/layout/list1"/>
    <dgm:cxn modelId="{207198D8-0428-47F9-A717-C8E8B7DA61C4}" srcId="{24000416-7BC2-45F3-930C-0B2C15CE93C0}" destId="{C3E891E7-DDE4-4535-A106-D2134F46C692}" srcOrd="2" destOrd="0" parTransId="{69642B93-EBCF-4EB5-AD1F-B7048898DAA7}" sibTransId="{CE07CE06-D815-44F3-8DF6-230D41E75A9D}"/>
    <dgm:cxn modelId="{DBAABCE3-64BE-4D3F-AF24-3EDE7BE3F083}" type="presOf" srcId="{C3E891E7-DDE4-4535-A106-D2134F46C692}" destId="{3FC8C804-CA68-48F9-A023-366506445114}" srcOrd="1" destOrd="0" presId="urn:microsoft.com/office/officeart/2005/8/layout/list1"/>
    <dgm:cxn modelId="{94AFD4E9-EDF9-4725-9DAB-627B68D0BEDC}" type="presOf" srcId="{DCD0EF0E-8B8E-462D-973D-3FEDF98B05B8}" destId="{74D711F6-7B88-4F78-A8A2-7D6F0E948FCA}" srcOrd="1" destOrd="0" presId="urn:microsoft.com/office/officeart/2005/8/layout/list1"/>
    <dgm:cxn modelId="{798121EC-5C88-45E8-BEF6-758A4D5D54D0}" srcId="{24000416-7BC2-45F3-930C-0B2C15CE93C0}" destId="{FD06A24A-C2CB-436D-BAB2-AC7B41660D42}" srcOrd="5" destOrd="0" parTransId="{7A66219B-1E8E-4AC8-8168-85D438BCCC71}" sibTransId="{AA5F6DE7-19AA-4C53-826F-AEE6E3240E00}"/>
    <dgm:cxn modelId="{D6EC13ED-4396-40C0-8BEF-D6C6A03505C9}" type="presOf" srcId="{4E5560EC-2C2B-454B-8B1A-470463E8C58C}" destId="{2472E5CC-C7AD-4C9C-885A-E38737FF738E}" srcOrd="0" destOrd="0" presId="urn:microsoft.com/office/officeart/2005/8/layout/list1"/>
    <dgm:cxn modelId="{BF53F4F8-CD5A-4CD0-A3E1-96A6106D24F3}" srcId="{24000416-7BC2-45F3-930C-0B2C15CE93C0}" destId="{DCD0EF0E-8B8E-462D-973D-3FEDF98B05B8}" srcOrd="3" destOrd="0" parTransId="{C47EC092-A948-4604-8D1E-BAC137D98613}" sibTransId="{61BB1011-EF20-448B-AFC6-6B7BA9EBA379}"/>
    <dgm:cxn modelId="{4C9D553F-75A4-46B3-87CE-2E459DE583EE}" type="presParOf" srcId="{EFE17CD0-BD11-4296-B765-DCFC62AEE934}" destId="{568319F6-4C97-4063-A2E4-61E965F23C18}" srcOrd="0" destOrd="0" presId="urn:microsoft.com/office/officeart/2005/8/layout/list1"/>
    <dgm:cxn modelId="{74362173-9EE1-4FE8-B7FE-D7C7602D090D}" type="presParOf" srcId="{568319F6-4C97-4063-A2E4-61E965F23C18}" destId="{9E375E17-EB5E-4AE2-B24C-762C7F48F330}" srcOrd="0" destOrd="0" presId="urn:microsoft.com/office/officeart/2005/8/layout/list1"/>
    <dgm:cxn modelId="{DD7D5F4A-2E78-4308-AFFB-1314670E165A}" type="presParOf" srcId="{568319F6-4C97-4063-A2E4-61E965F23C18}" destId="{35D829EC-F4EB-4E60-98C9-EB2C7F196DF7}" srcOrd="1" destOrd="0" presId="urn:microsoft.com/office/officeart/2005/8/layout/list1"/>
    <dgm:cxn modelId="{1DAA4AF5-0D07-4793-AC27-CC51BE8AFF9E}" type="presParOf" srcId="{EFE17CD0-BD11-4296-B765-DCFC62AEE934}" destId="{77DEEE16-003E-4D8F-A97E-BF74E69C1A85}" srcOrd="1" destOrd="0" presId="urn:microsoft.com/office/officeart/2005/8/layout/list1"/>
    <dgm:cxn modelId="{FD301FD8-008C-4473-BF1D-2AA18527AC2B}" type="presParOf" srcId="{EFE17CD0-BD11-4296-B765-DCFC62AEE934}" destId="{1B3C963D-718C-4C00-A3E5-052C2B956FEC}" srcOrd="2" destOrd="0" presId="urn:microsoft.com/office/officeart/2005/8/layout/list1"/>
    <dgm:cxn modelId="{86050763-C3E4-4E48-87CE-A329D2BB90C2}" type="presParOf" srcId="{EFE17CD0-BD11-4296-B765-DCFC62AEE934}" destId="{8F12660C-ADC3-4AA1-8821-47EAC6F02090}" srcOrd="3" destOrd="0" presId="urn:microsoft.com/office/officeart/2005/8/layout/list1"/>
    <dgm:cxn modelId="{CC9FFADF-F0D0-4C48-9EF0-449B70C8CD0B}" type="presParOf" srcId="{EFE17CD0-BD11-4296-B765-DCFC62AEE934}" destId="{88B84D5D-5F41-43AE-9819-9A41F94EE30D}" srcOrd="4" destOrd="0" presId="urn:microsoft.com/office/officeart/2005/8/layout/list1"/>
    <dgm:cxn modelId="{BA6A5C18-C491-436A-B2F6-E66A027CCAF3}" type="presParOf" srcId="{88B84D5D-5F41-43AE-9819-9A41F94EE30D}" destId="{2472E5CC-C7AD-4C9C-885A-E38737FF738E}" srcOrd="0" destOrd="0" presId="urn:microsoft.com/office/officeart/2005/8/layout/list1"/>
    <dgm:cxn modelId="{FE1613D0-FDD2-4324-8A39-70D5DF44731D}" type="presParOf" srcId="{88B84D5D-5F41-43AE-9819-9A41F94EE30D}" destId="{D37EDA1A-B59B-4E0A-8329-533181035A12}" srcOrd="1" destOrd="0" presId="urn:microsoft.com/office/officeart/2005/8/layout/list1"/>
    <dgm:cxn modelId="{87AA74A5-05B1-4D9D-B9CC-3731DDCE1E11}" type="presParOf" srcId="{EFE17CD0-BD11-4296-B765-DCFC62AEE934}" destId="{DB78137D-C166-4F9B-BC55-155EFB35E903}" srcOrd="5" destOrd="0" presId="urn:microsoft.com/office/officeart/2005/8/layout/list1"/>
    <dgm:cxn modelId="{574D366E-80BB-4FA0-8A18-7252390F1533}" type="presParOf" srcId="{EFE17CD0-BD11-4296-B765-DCFC62AEE934}" destId="{5CCC0CFF-013A-4379-B92D-1028B3CECC33}" srcOrd="6" destOrd="0" presId="urn:microsoft.com/office/officeart/2005/8/layout/list1"/>
    <dgm:cxn modelId="{AFF72379-373B-49FE-9F38-0526C8698408}" type="presParOf" srcId="{EFE17CD0-BD11-4296-B765-DCFC62AEE934}" destId="{4FD97D55-F518-42F5-B32E-3EF602F70227}" srcOrd="7" destOrd="0" presId="urn:microsoft.com/office/officeart/2005/8/layout/list1"/>
    <dgm:cxn modelId="{DC9188CF-C166-46CD-B445-162160C99AC0}" type="presParOf" srcId="{EFE17CD0-BD11-4296-B765-DCFC62AEE934}" destId="{B1CDA0D5-410E-423E-A635-BB7DC54A2744}" srcOrd="8" destOrd="0" presId="urn:microsoft.com/office/officeart/2005/8/layout/list1"/>
    <dgm:cxn modelId="{DE17EB14-F319-4556-9C67-56216B4E2252}" type="presParOf" srcId="{B1CDA0D5-410E-423E-A635-BB7DC54A2744}" destId="{4E7B5BDB-6CD6-49D1-9562-51C5A3D80685}" srcOrd="0" destOrd="0" presId="urn:microsoft.com/office/officeart/2005/8/layout/list1"/>
    <dgm:cxn modelId="{A89BC168-0F72-4201-B583-C74544462372}" type="presParOf" srcId="{B1CDA0D5-410E-423E-A635-BB7DC54A2744}" destId="{3FC8C804-CA68-48F9-A023-366506445114}" srcOrd="1" destOrd="0" presId="urn:microsoft.com/office/officeart/2005/8/layout/list1"/>
    <dgm:cxn modelId="{2A6F41A0-6325-4CCE-9D24-F0448623D0B9}" type="presParOf" srcId="{EFE17CD0-BD11-4296-B765-DCFC62AEE934}" destId="{A50E99A4-40BA-4B20-9E0A-7DF9FF1A3075}" srcOrd="9" destOrd="0" presId="urn:microsoft.com/office/officeart/2005/8/layout/list1"/>
    <dgm:cxn modelId="{732C35E0-0AB8-4762-BB7C-2D9EC4199C83}" type="presParOf" srcId="{EFE17CD0-BD11-4296-B765-DCFC62AEE934}" destId="{034CE1F3-521D-409B-99F6-B33928205DB9}" srcOrd="10" destOrd="0" presId="urn:microsoft.com/office/officeart/2005/8/layout/list1"/>
    <dgm:cxn modelId="{8A016DE6-D0C1-43C5-BBCD-C1C308A181F9}" type="presParOf" srcId="{EFE17CD0-BD11-4296-B765-DCFC62AEE934}" destId="{2B18C193-5872-47B9-8FB9-6519901E6C60}" srcOrd="11" destOrd="0" presId="urn:microsoft.com/office/officeart/2005/8/layout/list1"/>
    <dgm:cxn modelId="{30809ADB-A28C-4D1A-A071-4091CF14739D}" type="presParOf" srcId="{EFE17CD0-BD11-4296-B765-DCFC62AEE934}" destId="{0021B2E3-4A00-4390-A7A4-99F001967014}" srcOrd="12" destOrd="0" presId="urn:microsoft.com/office/officeart/2005/8/layout/list1"/>
    <dgm:cxn modelId="{879EF004-37F0-42B4-934D-76FD18B24D10}" type="presParOf" srcId="{0021B2E3-4A00-4390-A7A4-99F001967014}" destId="{4FC04A51-3373-4F1F-95E3-FA6F03CFEC8B}" srcOrd="0" destOrd="0" presId="urn:microsoft.com/office/officeart/2005/8/layout/list1"/>
    <dgm:cxn modelId="{C8439C83-87EB-4802-8A65-A448A55BA56B}" type="presParOf" srcId="{0021B2E3-4A00-4390-A7A4-99F001967014}" destId="{74D711F6-7B88-4F78-A8A2-7D6F0E948FCA}" srcOrd="1" destOrd="0" presId="urn:microsoft.com/office/officeart/2005/8/layout/list1"/>
    <dgm:cxn modelId="{6DD99345-A4AD-4F74-9B20-AE87C3678184}" type="presParOf" srcId="{EFE17CD0-BD11-4296-B765-DCFC62AEE934}" destId="{C4B69B9E-9F44-4946-B3F2-F7BE5B83EFA0}" srcOrd="13" destOrd="0" presId="urn:microsoft.com/office/officeart/2005/8/layout/list1"/>
    <dgm:cxn modelId="{F96C7AE8-8158-4387-9F85-E98D95827C51}" type="presParOf" srcId="{EFE17CD0-BD11-4296-B765-DCFC62AEE934}" destId="{A28112B5-760E-466B-8B21-685ECAE5F25F}" srcOrd="14" destOrd="0" presId="urn:microsoft.com/office/officeart/2005/8/layout/list1"/>
    <dgm:cxn modelId="{D45D3924-92D0-42E1-B143-CE75A7F47D67}" type="presParOf" srcId="{EFE17CD0-BD11-4296-B765-DCFC62AEE934}" destId="{93FBF4D9-05B9-4E6D-8E7B-CB2B2A6696BE}" srcOrd="15" destOrd="0" presId="urn:microsoft.com/office/officeart/2005/8/layout/list1"/>
    <dgm:cxn modelId="{CFD0884E-8E56-4EC2-B237-D52329C71DDB}" type="presParOf" srcId="{EFE17CD0-BD11-4296-B765-DCFC62AEE934}" destId="{3375E747-E40D-40AC-81A4-9CB37CE6D270}" srcOrd="16" destOrd="0" presId="urn:microsoft.com/office/officeart/2005/8/layout/list1"/>
    <dgm:cxn modelId="{03218C6C-B1BC-43BE-B4BA-14287D6031A2}" type="presParOf" srcId="{3375E747-E40D-40AC-81A4-9CB37CE6D270}" destId="{42DCD90D-AA25-4F04-91AF-EE544C869D62}" srcOrd="0" destOrd="0" presId="urn:microsoft.com/office/officeart/2005/8/layout/list1"/>
    <dgm:cxn modelId="{F848ED1D-5F27-4C8D-9E0E-CA3D2A5F2B4F}" type="presParOf" srcId="{3375E747-E40D-40AC-81A4-9CB37CE6D270}" destId="{74F223BD-CA18-46A2-804B-9C13B1897141}" srcOrd="1" destOrd="0" presId="urn:microsoft.com/office/officeart/2005/8/layout/list1"/>
    <dgm:cxn modelId="{6257D89F-71B0-4F10-B6E3-0411B08CBF10}" type="presParOf" srcId="{EFE17CD0-BD11-4296-B765-DCFC62AEE934}" destId="{B02B0331-CF47-4EB5-B65F-FE09A10DF4BE}" srcOrd="17" destOrd="0" presId="urn:microsoft.com/office/officeart/2005/8/layout/list1"/>
    <dgm:cxn modelId="{32EF6306-9283-4295-84F4-A8E6E0942F0B}" type="presParOf" srcId="{EFE17CD0-BD11-4296-B765-DCFC62AEE934}" destId="{26E5B07F-C4A3-4442-842F-99E17F0F4574}" srcOrd="18" destOrd="0" presId="urn:microsoft.com/office/officeart/2005/8/layout/list1"/>
    <dgm:cxn modelId="{69AD4D56-E6E8-4668-8697-C6BEB8A159BD}" type="presParOf" srcId="{EFE17CD0-BD11-4296-B765-DCFC62AEE934}" destId="{E8BFD246-BF79-4845-B4C2-31CFC5172AE0}" srcOrd="19" destOrd="0" presId="urn:microsoft.com/office/officeart/2005/8/layout/list1"/>
    <dgm:cxn modelId="{678E2E2B-AD64-475F-839A-B0596A8B7DF9}" type="presParOf" srcId="{EFE17CD0-BD11-4296-B765-DCFC62AEE934}" destId="{40621294-EE98-4EC6-92A2-8D8BA15054A3}" srcOrd="20" destOrd="0" presId="urn:microsoft.com/office/officeart/2005/8/layout/list1"/>
    <dgm:cxn modelId="{3320126F-0A2C-4CB0-8B61-E0CA294AB7FE}" type="presParOf" srcId="{40621294-EE98-4EC6-92A2-8D8BA15054A3}" destId="{4C1484E0-C6BF-4925-97D4-AD34D89BD615}" srcOrd="0" destOrd="0" presId="urn:microsoft.com/office/officeart/2005/8/layout/list1"/>
    <dgm:cxn modelId="{2ABCA31B-8406-4CA4-A4D2-435B92F99A94}" type="presParOf" srcId="{40621294-EE98-4EC6-92A2-8D8BA15054A3}" destId="{89376C8C-AC82-4FBB-A029-9477C8CA1A19}" srcOrd="1" destOrd="0" presId="urn:microsoft.com/office/officeart/2005/8/layout/list1"/>
    <dgm:cxn modelId="{4947F8E7-C2C2-419C-83C6-60DD49A61DAD}" type="presParOf" srcId="{EFE17CD0-BD11-4296-B765-DCFC62AEE934}" destId="{3164AF44-5076-4871-B068-90C5F59D92B6}" srcOrd="21" destOrd="0" presId="urn:microsoft.com/office/officeart/2005/8/layout/list1"/>
    <dgm:cxn modelId="{D8B8925F-4E8F-46A2-8BAC-1ECE68DC1670}" type="presParOf" srcId="{EFE17CD0-BD11-4296-B765-DCFC62AEE934}" destId="{21E56065-6DED-48C7-B963-6BAD41EE3087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6BCAE4-98A1-4105-80F9-CBB19DD19B7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40B56EF-D4DE-446F-9FC0-515B43047B9B}">
      <dgm:prSet phldrT="[Text]" phldr="0"/>
      <dgm:spPr/>
      <dgm:t>
        <a:bodyPr/>
        <a:lstStyle/>
        <a:p>
          <a:pPr rtl="0"/>
          <a:r>
            <a:rPr lang="en-US">
              <a:latin typeface="Corbel" panose="020B0503020204020204"/>
            </a:rPr>
            <a:t>Task required and action</a:t>
          </a:r>
          <a:endParaRPr lang="en-US"/>
        </a:p>
      </dgm:t>
    </dgm:pt>
    <dgm:pt modelId="{A00B72DB-5450-4A5C-9A87-C5A99AE91075}" type="parTrans" cxnId="{B7B370E2-31D2-43AD-841F-695BB257579B}">
      <dgm:prSet/>
      <dgm:spPr/>
      <dgm:t>
        <a:bodyPr/>
        <a:lstStyle/>
        <a:p>
          <a:endParaRPr lang="en-US"/>
        </a:p>
      </dgm:t>
    </dgm:pt>
    <dgm:pt modelId="{D7252DE7-177A-4B8A-8DA0-CA6CD1EBA6E8}" type="sibTrans" cxnId="{B7B370E2-31D2-43AD-841F-695BB257579B}">
      <dgm:prSet/>
      <dgm:spPr/>
      <dgm:t>
        <a:bodyPr/>
        <a:lstStyle/>
        <a:p>
          <a:endParaRPr lang="en-US"/>
        </a:p>
      </dgm:t>
    </dgm:pt>
    <dgm:pt modelId="{1BFDF30D-87D4-4536-B50A-5141DF6A792E}">
      <dgm:prSet phldrT="[Text]" phldr="0"/>
      <dgm:spPr/>
      <dgm:t>
        <a:bodyPr/>
        <a:lstStyle/>
        <a:p>
          <a:pPr rtl="0"/>
          <a:r>
            <a:rPr lang="en-US">
              <a:latin typeface="Corbel" panose="020B0503020204020204"/>
            </a:rPr>
            <a:t>Emotional and physical state</a:t>
          </a:r>
          <a:endParaRPr lang="en-US"/>
        </a:p>
      </dgm:t>
    </dgm:pt>
    <dgm:pt modelId="{0794EEFE-3012-49E5-A763-A6B6919E6FF5}" type="parTrans" cxnId="{C010867F-CAC5-410D-82FD-474CE2EDE22B}">
      <dgm:prSet/>
      <dgm:spPr/>
      <dgm:t>
        <a:bodyPr/>
        <a:lstStyle/>
        <a:p>
          <a:endParaRPr lang="en-US"/>
        </a:p>
      </dgm:t>
    </dgm:pt>
    <dgm:pt modelId="{A8267EED-C6E7-4879-ABA6-71262899D109}" type="sibTrans" cxnId="{C010867F-CAC5-410D-82FD-474CE2EDE22B}">
      <dgm:prSet/>
      <dgm:spPr/>
      <dgm:t>
        <a:bodyPr/>
        <a:lstStyle/>
        <a:p>
          <a:endParaRPr lang="en-US"/>
        </a:p>
      </dgm:t>
    </dgm:pt>
    <dgm:pt modelId="{ABC4DD46-74DC-41C5-8315-FD9662A383B0}">
      <dgm:prSet phldrT="[Text]" phldr="0"/>
      <dgm:spPr/>
      <dgm:t>
        <a:bodyPr/>
        <a:lstStyle/>
        <a:p>
          <a:pPr rtl="0"/>
          <a:r>
            <a:rPr lang="en-US">
              <a:latin typeface="Corbel" panose="020B0503020204020204"/>
            </a:rPr>
            <a:t>Vocal Categorisation</a:t>
          </a:r>
          <a:endParaRPr lang="en-US"/>
        </a:p>
      </dgm:t>
    </dgm:pt>
    <dgm:pt modelId="{83035F52-A12E-4AED-B54A-9EF6736B39E7}" type="parTrans" cxnId="{9F192590-F01C-4248-A791-CE275300BF93}">
      <dgm:prSet/>
      <dgm:spPr/>
      <dgm:t>
        <a:bodyPr/>
        <a:lstStyle/>
        <a:p>
          <a:endParaRPr lang="en-US"/>
        </a:p>
      </dgm:t>
    </dgm:pt>
    <dgm:pt modelId="{A12F39AD-E8A9-4F22-B04D-D297F4B2DA29}" type="sibTrans" cxnId="{9F192590-F01C-4248-A791-CE275300BF93}">
      <dgm:prSet/>
      <dgm:spPr/>
      <dgm:t>
        <a:bodyPr/>
        <a:lstStyle/>
        <a:p>
          <a:endParaRPr lang="en-US"/>
        </a:p>
      </dgm:t>
    </dgm:pt>
    <dgm:pt modelId="{AAE10071-1F5E-4577-9CB5-93194D8F8B9F}">
      <dgm:prSet phldr="0"/>
      <dgm:spPr/>
      <dgm:t>
        <a:bodyPr/>
        <a:lstStyle/>
        <a:p>
          <a:pPr rtl="0"/>
          <a:r>
            <a:rPr lang="en-US">
              <a:latin typeface="Corbel" panose="020B0503020204020204"/>
            </a:rPr>
            <a:t>Autonomy of Practice</a:t>
          </a:r>
        </a:p>
      </dgm:t>
    </dgm:pt>
    <dgm:pt modelId="{9D0C1E21-B933-476C-A1E0-8B073B47DA56}" type="parTrans" cxnId="{7FE6703D-DF9F-4E3B-A2AE-73051327762E}">
      <dgm:prSet/>
      <dgm:spPr/>
    </dgm:pt>
    <dgm:pt modelId="{728669E4-A68A-40A9-AC5C-12226739340C}" type="sibTrans" cxnId="{7FE6703D-DF9F-4E3B-A2AE-73051327762E}">
      <dgm:prSet/>
      <dgm:spPr/>
    </dgm:pt>
    <dgm:pt modelId="{BD585C04-6E44-4A10-A48C-06FB55088B51}" type="pres">
      <dgm:prSet presAssocID="{EE6BCAE4-98A1-4105-80F9-CBB19DD19B76}" presName="linear" presStyleCnt="0">
        <dgm:presLayoutVars>
          <dgm:dir/>
          <dgm:animLvl val="lvl"/>
          <dgm:resizeHandles val="exact"/>
        </dgm:presLayoutVars>
      </dgm:prSet>
      <dgm:spPr/>
    </dgm:pt>
    <dgm:pt modelId="{E1398583-47D6-45B1-884C-5DE33AAFEFCC}" type="pres">
      <dgm:prSet presAssocID="{840B56EF-D4DE-446F-9FC0-515B43047B9B}" presName="parentLin" presStyleCnt="0"/>
      <dgm:spPr/>
    </dgm:pt>
    <dgm:pt modelId="{D335C368-DF54-457B-94D8-BE8ECBBB1739}" type="pres">
      <dgm:prSet presAssocID="{840B56EF-D4DE-446F-9FC0-515B43047B9B}" presName="parentLeftMargin" presStyleLbl="node1" presStyleIdx="0" presStyleCnt="4"/>
      <dgm:spPr/>
    </dgm:pt>
    <dgm:pt modelId="{96572D70-B8FA-4542-A892-F709610AA863}" type="pres">
      <dgm:prSet presAssocID="{840B56EF-D4DE-446F-9FC0-515B43047B9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DE0FF57-35AB-46FD-9E97-6C2E622F66DA}" type="pres">
      <dgm:prSet presAssocID="{840B56EF-D4DE-446F-9FC0-515B43047B9B}" presName="negativeSpace" presStyleCnt="0"/>
      <dgm:spPr/>
    </dgm:pt>
    <dgm:pt modelId="{6C8E91C6-3F07-4D55-AC1E-DE35477E4AD0}" type="pres">
      <dgm:prSet presAssocID="{840B56EF-D4DE-446F-9FC0-515B43047B9B}" presName="childText" presStyleLbl="conFgAcc1" presStyleIdx="0" presStyleCnt="4">
        <dgm:presLayoutVars>
          <dgm:bulletEnabled val="1"/>
        </dgm:presLayoutVars>
      </dgm:prSet>
      <dgm:spPr/>
    </dgm:pt>
    <dgm:pt modelId="{7F95AE59-C940-4B9A-B5F9-CF101287B4A7}" type="pres">
      <dgm:prSet presAssocID="{D7252DE7-177A-4B8A-8DA0-CA6CD1EBA6E8}" presName="spaceBetweenRectangles" presStyleCnt="0"/>
      <dgm:spPr/>
    </dgm:pt>
    <dgm:pt modelId="{A0C88B70-0960-4CB3-8384-8C00BD00B936}" type="pres">
      <dgm:prSet presAssocID="{1BFDF30D-87D4-4536-B50A-5141DF6A792E}" presName="parentLin" presStyleCnt="0"/>
      <dgm:spPr/>
    </dgm:pt>
    <dgm:pt modelId="{07169372-04B7-4DFB-8590-1D558E36E510}" type="pres">
      <dgm:prSet presAssocID="{1BFDF30D-87D4-4536-B50A-5141DF6A792E}" presName="parentLeftMargin" presStyleLbl="node1" presStyleIdx="0" presStyleCnt="4"/>
      <dgm:spPr/>
    </dgm:pt>
    <dgm:pt modelId="{82DA5B8F-27B3-4B72-85C3-705CD1824AA4}" type="pres">
      <dgm:prSet presAssocID="{1BFDF30D-87D4-4536-B50A-5141DF6A792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3AE0075-AD49-45D4-AE20-210FC9C4B7D6}" type="pres">
      <dgm:prSet presAssocID="{1BFDF30D-87D4-4536-B50A-5141DF6A792E}" presName="negativeSpace" presStyleCnt="0"/>
      <dgm:spPr/>
    </dgm:pt>
    <dgm:pt modelId="{ED9F3988-38FB-4CAA-ACFC-2AAE2739AB73}" type="pres">
      <dgm:prSet presAssocID="{1BFDF30D-87D4-4536-B50A-5141DF6A792E}" presName="childText" presStyleLbl="conFgAcc1" presStyleIdx="1" presStyleCnt="4">
        <dgm:presLayoutVars>
          <dgm:bulletEnabled val="1"/>
        </dgm:presLayoutVars>
      </dgm:prSet>
      <dgm:spPr/>
    </dgm:pt>
    <dgm:pt modelId="{E37DADC3-5629-45A6-8A40-B61CAC5F50D2}" type="pres">
      <dgm:prSet presAssocID="{A8267EED-C6E7-4879-ABA6-71262899D109}" presName="spaceBetweenRectangles" presStyleCnt="0"/>
      <dgm:spPr/>
    </dgm:pt>
    <dgm:pt modelId="{668DD5FF-B073-499F-958A-12590A6A79E5}" type="pres">
      <dgm:prSet presAssocID="{ABC4DD46-74DC-41C5-8315-FD9662A383B0}" presName="parentLin" presStyleCnt="0"/>
      <dgm:spPr/>
    </dgm:pt>
    <dgm:pt modelId="{E943D048-7A3E-4499-9080-A765A99EB8DA}" type="pres">
      <dgm:prSet presAssocID="{ABC4DD46-74DC-41C5-8315-FD9662A383B0}" presName="parentLeftMargin" presStyleLbl="node1" presStyleIdx="1" presStyleCnt="4"/>
      <dgm:spPr/>
    </dgm:pt>
    <dgm:pt modelId="{9EDAD599-21AD-4B58-8C33-BB18AF64FCA4}" type="pres">
      <dgm:prSet presAssocID="{ABC4DD46-74DC-41C5-8315-FD9662A383B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EBE31EE-80CE-4927-A35B-032C2CCB62F0}" type="pres">
      <dgm:prSet presAssocID="{ABC4DD46-74DC-41C5-8315-FD9662A383B0}" presName="negativeSpace" presStyleCnt="0"/>
      <dgm:spPr/>
    </dgm:pt>
    <dgm:pt modelId="{E37C4DFB-261B-45DA-B161-65C27F0E5277}" type="pres">
      <dgm:prSet presAssocID="{ABC4DD46-74DC-41C5-8315-FD9662A383B0}" presName="childText" presStyleLbl="conFgAcc1" presStyleIdx="2" presStyleCnt="4">
        <dgm:presLayoutVars>
          <dgm:bulletEnabled val="1"/>
        </dgm:presLayoutVars>
      </dgm:prSet>
      <dgm:spPr/>
    </dgm:pt>
    <dgm:pt modelId="{7AAF4D64-AD1D-406C-A58E-BF7696BAB67D}" type="pres">
      <dgm:prSet presAssocID="{A12F39AD-E8A9-4F22-B04D-D297F4B2DA29}" presName="spaceBetweenRectangles" presStyleCnt="0"/>
      <dgm:spPr/>
    </dgm:pt>
    <dgm:pt modelId="{5334F3E9-0F56-45C0-9008-B11790836C3F}" type="pres">
      <dgm:prSet presAssocID="{AAE10071-1F5E-4577-9CB5-93194D8F8B9F}" presName="parentLin" presStyleCnt="0"/>
      <dgm:spPr/>
    </dgm:pt>
    <dgm:pt modelId="{FDA462AE-AE7F-40BA-ABE3-4100E59661AE}" type="pres">
      <dgm:prSet presAssocID="{AAE10071-1F5E-4577-9CB5-93194D8F8B9F}" presName="parentLeftMargin" presStyleLbl="node1" presStyleIdx="2" presStyleCnt="4"/>
      <dgm:spPr/>
    </dgm:pt>
    <dgm:pt modelId="{7D6D3AAA-7B1E-4C8A-A321-AD373D789615}" type="pres">
      <dgm:prSet presAssocID="{AAE10071-1F5E-4577-9CB5-93194D8F8B9F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89447693-6082-4B28-8606-48CB4FC2DF03}" type="pres">
      <dgm:prSet presAssocID="{AAE10071-1F5E-4577-9CB5-93194D8F8B9F}" presName="negativeSpace" presStyleCnt="0"/>
      <dgm:spPr/>
    </dgm:pt>
    <dgm:pt modelId="{C6963133-BFC8-416B-92CC-382CC01B7602}" type="pres">
      <dgm:prSet presAssocID="{AAE10071-1F5E-4577-9CB5-93194D8F8B9F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B3289B38-823E-4545-B798-FA28D05FF1DF}" type="presOf" srcId="{1BFDF30D-87D4-4536-B50A-5141DF6A792E}" destId="{82DA5B8F-27B3-4B72-85C3-705CD1824AA4}" srcOrd="1" destOrd="0" presId="urn:microsoft.com/office/officeart/2005/8/layout/list1"/>
    <dgm:cxn modelId="{6172F139-963B-4135-BF9F-93505B938A23}" type="presOf" srcId="{AAE10071-1F5E-4577-9CB5-93194D8F8B9F}" destId="{FDA462AE-AE7F-40BA-ABE3-4100E59661AE}" srcOrd="0" destOrd="0" presId="urn:microsoft.com/office/officeart/2005/8/layout/list1"/>
    <dgm:cxn modelId="{7FE6703D-DF9F-4E3B-A2AE-73051327762E}" srcId="{EE6BCAE4-98A1-4105-80F9-CBB19DD19B76}" destId="{AAE10071-1F5E-4577-9CB5-93194D8F8B9F}" srcOrd="3" destOrd="0" parTransId="{9D0C1E21-B933-476C-A1E0-8B073B47DA56}" sibTransId="{728669E4-A68A-40A9-AC5C-12226739340C}"/>
    <dgm:cxn modelId="{B7738749-39B9-4215-A141-766941BBE96C}" type="presOf" srcId="{AAE10071-1F5E-4577-9CB5-93194D8F8B9F}" destId="{7D6D3AAA-7B1E-4C8A-A321-AD373D789615}" srcOrd="1" destOrd="0" presId="urn:microsoft.com/office/officeart/2005/8/layout/list1"/>
    <dgm:cxn modelId="{4EEC6568-39A2-4B97-AC65-07247E279A2F}" type="presOf" srcId="{840B56EF-D4DE-446F-9FC0-515B43047B9B}" destId="{96572D70-B8FA-4542-A892-F709610AA863}" srcOrd="1" destOrd="0" presId="urn:microsoft.com/office/officeart/2005/8/layout/list1"/>
    <dgm:cxn modelId="{41F8B46D-947C-4E57-8A17-6827AF4DECDB}" type="presOf" srcId="{840B56EF-D4DE-446F-9FC0-515B43047B9B}" destId="{D335C368-DF54-457B-94D8-BE8ECBBB1739}" srcOrd="0" destOrd="0" presId="urn:microsoft.com/office/officeart/2005/8/layout/list1"/>
    <dgm:cxn modelId="{C010867F-CAC5-410D-82FD-474CE2EDE22B}" srcId="{EE6BCAE4-98A1-4105-80F9-CBB19DD19B76}" destId="{1BFDF30D-87D4-4536-B50A-5141DF6A792E}" srcOrd="1" destOrd="0" parTransId="{0794EEFE-3012-49E5-A763-A6B6919E6FF5}" sibTransId="{A8267EED-C6E7-4879-ABA6-71262899D109}"/>
    <dgm:cxn modelId="{EF3EFF83-DEEF-4BC7-AFC7-7620528FF27F}" type="presOf" srcId="{EE6BCAE4-98A1-4105-80F9-CBB19DD19B76}" destId="{BD585C04-6E44-4A10-A48C-06FB55088B51}" srcOrd="0" destOrd="0" presId="urn:microsoft.com/office/officeart/2005/8/layout/list1"/>
    <dgm:cxn modelId="{9F192590-F01C-4248-A791-CE275300BF93}" srcId="{EE6BCAE4-98A1-4105-80F9-CBB19DD19B76}" destId="{ABC4DD46-74DC-41C5-8315-FD9662A383B0}" srcOrd="2" destOrd="0" parTransId="{83035F52-A12E-4AED-B54A-9EF6736B39E7}" sibTransId="{A12F39AD-E8A9-4F22-B04D-D297F4B2DA29}"/>
    <dgm:cxn modelId="{FFA8D398-3DB2-4C74-97FF-974A103095CB}" type="presOf" srcId="{ABC4DD46-74DC-41C5-8315-FD9662A383B0}" destId="{9EDAD599-21AD-4B58-8C33-BB18AF64FCA4}" srcOrd="1" destOrd="0" presId="urn:microsoft.com/office/officeart/2005/8/layout/list1"/>
    <dgm:cxn modelId="{A9172DB4-B6AB-4F96-BE9D-9E45AB9D45FF}" type="presOf" srcId="{ABC4DD46-74DC-41C5-8315-FD9662A383B0}" destId="{E943D048-7A3E-4499-9080-A765A99EB8DA}" srcOrd="0" destOrd="0" presId="urn:microsoft.com/office/officeart/2005/8/layout/list1"/>
    <dgm:cxn modelId="{B7B370E2-31D2-43AD-841F-695BB257579B}" srcId="{EE6BCAE4-98A1-4105-80F9-CBB19DD19B76}" destId="{840B56EF-D4DE-446F-9FC0-515B43047B9B}" srcOrd="0" destOrd="0" parTransId="{A00B72DB-5450-4A5C-9A87-C5A99AE91075}" sibTransId="{D7252DE7-177A-4B8A-8DA0-CA6CD1EBA6E8}"/>
    <dgm:cxn modelId="{AAB124F2-F23A-4FF2-9DBD-E7F12D268F76}" type="presOf" srcId="{1BFDF30D-87D4-4536-B50A-5141DF6A792E}" destId="{07169372-04B7-4DFB-8590-1D558E36E510}" srcOrd="0" destOrd="0" presId="urn:microsoft.com/office/officeart/2005/8/layout/list1"/>
    <dgm:cxn modelId="{712E577A-5B87-41A7-A5D9-5F92FE135E90}" type="presParOf" srcId="{BD585C04-6E44-4A10-A48C-06FB55088B51}" destId="{E1398583-47D6-45B1-884C-5DE33AAFEFCC}" srcOrd="0" destOrd="0" presId="urn:microsoft.com/office/officeart/2005/8/layout/list1"/>
    <dgm:cxn modelId="{984BBC51-33A6-43F9-89D3-714A7E625FEA}" type="presParOf" srcId="{E1398583-47D6-45B1-884C-5DE33AAFEFCC}" destId="{D335C368-DF54-457B-94D8-BE8ECBBB1739}" srcOrd="0" destOrd="0" presId="urn:microsoft.com/office/officeart/2005/8/layout/list1"/>
    <dgm:cxn modelId="{83DBFEA5-E917-4919-AC68-9CE32EC16C88}" type="presParOf" srcId="{E1398583-47D6-45B1-884C-5DE33AAFEFCC}" destId="{96572D70-B8FA-4542-A892-F709610AA863}" srcOrd="1" destOrd="0" presId="urn:microsoft.com/office/officeart/2005/8/layout/list1"/>
    <dgm:cxn modelId="{A2CB3E3F-FE3B-4A9D-8775-714FD05F938A}" type="presParOf" srcId="{BD585C04-6E44-4A10-A48C-06FB55088B51}" destId="{5DE0FF57-35AB-46FD-9E97-6C2E622F66DA}" srcOrd="1" destOrd="0" presId="urn:microsoft.com/office/officeart/2005/8/layout/list1"/>
    <dgm:cxn modelId="{62636F5B-B27B-4C40-8725-FF6B4BECA0B2}" type="presParOf" srcId="{BD585C04-6E44-4A10-A48C-06FB55088B51}" destId="{6C8E91C6-3F07-4D55-AC1E-DE35477E4AD0}" srcOrd="2" destOrd="0" presId="urn:microsoft.com/office/officeart/2005/8/layout/list1"/>
    <dgm:cxn modelId="{B30DB7A4-5284-4205-9D5C-54061EDFD132}" type="presParOf" srcId="{BD585C04-6E44-4A10-A48C-06FB55088B51}" destId="{7F95AE59-C940-4B9A-B5F9-CF101287B4A7}" srcOrd="3" destOrd="0" presId="urn:microsoft.com/office/officeart/2005/8/layout/list1"/>
    <dgm:cxn modelId="{43D13ACE-22E3-4CB3-BF87-51C47949AF7B}" type="presParOf" srcId="{BD585C04-6E44-4A10-A48C-06FB55088B51}" destId="{A0C88B70-0960-4CB3-8384-8C00BD00B936}" srcOrd="4" destOrd="0" presId="urn:microsoft.com/office/officeart/2005/8/layout/list1"/>
    <dgm:cxn modelId="{0E6B0AAF-98DF-4575-8E03-8001C750CC5E}" type="presParOf" srcId="{A0C88B70-0960-4CB3-8384-8C00BD00B936}" destId="{07169372-04B7-4DFB-8590-1D558E36E510}" srcOrd="0" destOrd="0" presId="urn:microsoft.com/office/officeart/2005/8/layout/list1"/>
    <dgm:cxn modelId="{E5C48B9F-B063-4B5E-B5D3-A5ACE30C32A6}" type="presParOf" srcId="{A0C88B70-0960-4CB3-8384-8C00BD00B936}" destId="{82DA5B8F-27B3-4B72-85C3-705CD1824AA4}" srcOrd="1" destOrd="0" presId="urn:microsoft.com/office/officeart/2005/8/layout/list1"/>
    <dgm:cxn modelId="{7FF02F84-0A4E-4751-B1DD-7B1744A8F5AE}" type="presParOf" srcId="{BD585C04-6E44-4A10-A48C-06FB55088B51}" destId="{D3AE0075-AD49-45D4-AE20-210FC9C4B7D6}" srcOrd="5" destOrd="0" presId="urn:microsoft.com/office/officeart/2005/8/layout/list1"/>
    <dgm:cxn modelId="{F1EB5B83-603A-4AA7-97C0-3D1ACA27CF28}" type="presParOf" srcId="{BD585C04-6E44-4A10-A48C-06FB55088B51}" destId="{ED9F3988-38FB-4CAA-ACFC-2AAE2739AB73}" srcOrd="6" destOrd="0" presId="urn:microsoft.com/office/officeart/2005/8/layout/list1"/>
    <dgm:cxn modelId="{38C8ADE1-FBE0-42F9-A702-357C746CD5A9}" type="presParOf" srcId="{BD585C04-6E44-4A10-A48C-06FB55088B51}" destId="{E37DADC3-5629-45A6-8A40-B61CAC5F50D2}" srcOrd="7" destOrd="0" presId="urn:microsoft.com/office/officeart/2005/8/layout/list1"/>
    <dgm:cxn modelId="{37E0C30D-820C-438E-90A3-65F88D7F7FE3}" type="presParOf" srcId="{BD585C04-6E44-4A10-A48C-06FB55088B51}" destId="{668DD5FF-B073-499F-958A-12590A6A79E5}" srcOrd="8" destOrd="0" presId="urn:microsoft.com/office/officeart/2005/8/layout/list1"/>
    <dgm:cxn modelId="{245E94C1-B989-40E3-BDA3-7C2061E368D6}" type="presParOf" srcId="{668DD5FF-B073-499F-958A-12590A6A79E5}" destId="{E943D048-7A3E-4499-9080-A765A99EB8DA}" srcOrd="0" destOrd="0" presId="urn:microsoft.com/office/officeart/2005/8/layout/list1"/>
    <dgm:cxn modelId="{64D36B31-BB31-4DFB-BF80-A63DE9A0B3A9}" type="presParOf" srcId="{668DD5FF-B073-499F-958A-12590A6A79E5}" destId="{9EDAD599-21AD-4B58-8C33-BB18AF64FCA4}" srcOrd="1" destOrd="0" presId="urn:microsoft.com/office/officeart/2005/8/layout/list1"/>
    <dgm:cxn modelId="{53358E7D-D659-426D-BFF5-42ECEA4D4EB2}" type="presParOf" srcId="{BD585C04-6E44-4A10-A48C-06FB55088B51}" destId="{9EBE31EE-80CE-4927-A35B-032C2CCB62F0}" srcOrd="9" destOrd="0" presId="urn:microsoft.com/office/officeart/2005/8/layout/list1"/>
    <dgm:cxn modelId="{C745F7E3-5D0A-4E80-AFC4-64DDFA0EB544}" type="presParOf" srcId="{BD585C04-6E44-4A10-A48C-06FB55088B51}" destId="{E37C4DFB-261B-45DA-B161-65C27F0E5277}" srcOrd="10" destOrd="0" presId="urn:microsoft.com/office/officeart/2005/8/layout/list1"/>
    <dgm:cxn modelId="{2EE599C7-798F-42ED-98D4-B252BF504BCF}" type="presParOf" srcId="{BD585C04-6E44-4A10-A48C-06FB55088B51}" destId="{7AAF4D64-AD1D-406C-A58E-BF7696BAB67D}" srcOrd="11" destOrd="0" presId="urn:microsoft.com/office/officeart/2005/8/layout/list1"/>
    <dgm:cxn modelId="{4020761B-E802-4A7B-A2A4-27FCE559DCF6}" type="presParOf" srcId="{BD585C04-6E44-4A10-A48C-06FB55088B51}" destId="{5334F3E9-0F56-45C0-9008-B11790836C3F}" srcOrd="12" destOrd="0" presId="urn:microsoft.com/office/officeart/2005/8/layout/list1"/>
    <dgm:cxn modelId="{1B7F5891-B6C7-4342-BF56-1CFB1281F874}" type="presParOf" srcId="{5334F3E9-0F56-45C0-9008-B11790836C3F}" destId="{FDA462AE-AE7F-40BA-ABE3-4100E59661AE}" srcOrd="0" destOrd="0" presId="urn:microsoft.com/office/officeart/2005/8/layout/list1"/>
    <dgm:cxn modelId="{DD9CA1F3-1C6D-4944-9430-13CC8A1EEA17}" type="presParOf" srcId="{5334F3E9-0F56-45C0-9008-B11790836C3F}" destId="{7D6D3AAA-7B1E-4C8A-A321-AD373D789615}" srcOrd="1" destOrd="0" presId="urn:microsoft.com/office/officeart/2005/8/layout/list1"/>
    <dgm:cxn modelId="{E8FF44DC-CD4D-49B1-9A9E-F13E70A67E23}" type="presParOf" srcId="{BD585C04-6E44-4A10-A48C-06FB55088B51}" destId="{89447693-6082-4B28-8606-48CB4FC2DF03}" srcOrd="13" destOrd="0" presId="urn:microsoft.com/office/officeart/2005/8/layout/list1"/>
    <dgm:cxn modelId="{64FF9C23-1DFC-4385-8895-F5DEF45323CC}" type="presParOf" srcId="{BD585C04-6E44-4A10-A48C-06FB55088B51}" destId="{C6963133-BFC8-416B-92CC-382CC01B7602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771BDD-EFA1-4895-AEA9-D05D9A5DC27B}">
      <dsp:nvSpPr>
        <dsp:cNvPr id="0" name=""/>
        <dsp:cNvSpPr/>
      </dsp:nvSpPr>
      <dsp:spPr>
        <a:xfrm>
          <a:off x="0" y="611"/>
          <a:ext cx="6160315" cy="513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9E6896-5059-4F43-8C56-F145850D0350}">
      <dsp:nvSpPr>
        <dsp:cNvPr id="0" name=""/>
        <dsp:cNvSpPr/>
      </dsp:nvSpPr>
      <dsp:spPr>
        <a:xfrm>
          <a:off x="155338" y="116152"/>
          <a:ext cx="282433" cy="2824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B52D64-031F-4536-9899-005788BEBC3D}">
      <dsp:nvSpPr>
        <dsp:cNvPr id="0" name=""/>
        <dsp:cNvSpPr/>
      </dsp:nvSpPr>
      <dsp:spPr>
        <a:xfrm>
          <a:off x="593111" y="611"/>
          <a:ext cx="5567203" cy="513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347" tIns="54347" rIns="54347" bIns="5434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Context and </a:t>
          </a:r>
          <a:r>
            <a:rPr lang="en-US" sz="1600" kern="1200">
              <a:latin typeface="Corbel" panose="020B0503020204020204"/>
            </a:rPr>
            <a:t>Justification</a:t>
          </a:r>
        </a:p>
      </dsp:txBody>
      <dsp:txXfrm>
        <a:off x="593111" y="611"/>
        <a:ext cx="5567203" cy="513516"/>
      </dsp:txXfrm>
    </dsp:sp>
    <dsp:sp modelId="{E56C938C-3F0D-49CF-8308-23F48CDEE0EA}">
      <dsp:nvSpPr>
        <dsp:cNvPr id="0" name=""/>
        <dsp:cNvSpPr/>
      </dsp:nvSpPr>
      <dsp:spPr>
        <a:xfrm>
          <a:off x="0" y="642506"/>
          <a:ext cx="6160315" cy="513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AD8591-24B5-4A0F-BFB3-658A97167DB7}">
      <dsp:nvSpPr>
        <dsp:cNvPr id="0" name=""/>
        <dsp:cNvSpPr/>
      </dsp:nvSpPr>
      <dsp:spPr>
        <a:xfrm>
          <a:off x="155338" y="758047"/>
          <a:ext cx="282433" cy="2824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E73CFE-12A8-4D4D-99FE-9BA1BCCF43E8}">
      <dsp:nvSpPr>
        <dsp:cNvPr id="0" name=""/>
        <dsp:cNvSpPr/>
      </dsp:nvSpPr>
      <dsp:spPr>
        <a:xfrm>
          <a:off x="593111" y="642506"/>
          <a:ext cx="5567203" cy="513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347" tIns="54347" rIns="54347" bIns="5434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Research</a:t>
          </a:r>
          <a:r>
            <a:rPr lang="en-US" sz="1600" kern="1200" dirty="0">
              <a:latin typeface="Corbel" panose="020B0503020204020204"/>
            </a:rPr>
            <a:t> Project Overview</a:t>
          </a:r>
        </a:p>
      </dsp:txBody>
      <dsp:txXfrm>
        <a:off x="593111" y="642506"/>
        <a:ext cx="5567203" cy="513516"/>
      </dsp:txXfrm>
    </dsp:sp>
    <dsp:sp modelId="{F12EFABA-BA91-462B-8953-49F753EF502C}">
      <dsp:nvSpPr>
        <dsp:cNvPr id="0" name=""/>
        <dsp:cNvSpPr/>
      </dsp:nvSpPr>
      <dsp:spPr>
        <a:xfrm>
          <a:off x="0" y="1284401"/>
          <a:ext cx="6160315" cy="513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70556A-4D8B-44BF-A7A0-F70080FE5E8B}">
      <dsp:nvSpPr>
        <dsp:cNvPr id="0" name=""/>
        <dsp:cNvSpPr/>
      </dsp:nvSpPr>
      <dsp:spPr>
        <a:xfrm>
          <a:off x="155338" y="1399942"/>
          <a:ext cx="282433" cy="2824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8E27D6-4D06-4FD7-B798-4FD9BB985E86}">
      <dsp:nvSpPr>
        <dsp:cNvPr id="0" name=""/>
        <dsp:cNvSpPr/>
      </dsp:nvSpPr>
      <dsp:spPr>
        <a:xfrm>
          <a:off x="593111" y="1284401"/>
          <a:ext cx="5567203" cy="513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347" tIns="54347" rIns="54347" bIns="5434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Corbel" panose="020B0503020204020204"/>
            </a:rPr>
            <a:t> </a:t>
          </a:r>
          <a:r>
            <a:rPr lang="en-US" sz="1600" kern="1200" dirty="0"/>
            <a:t>Methods &amp; Methodology</a:t>
          </a:r>
        </a:p>
      </dsp:txBody>
      <dsp:txXfrm>
        <a:off x="593111" y="1284401"/>
        <a:ext cx="5567203" cy="513516"/>
      </dsp:txXfrm>
    </dsp:sp>
    <dsp:sp modelId="{32177C1F-0B97-439E-BB5D-72E7F73B1B63}">
      <dsp:nvSpPr>
        <dsp:cNvPr id="0" name=""/>
        <dsp:cNvSpPr/>
      </dsp:nvSpPr>
      <dsp:spPr>
        <a:xfrm>
          <a:off x="0" y="1926296"/>
          <a:ext cx="6160315" cy="513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4D775A-D4AF-425E-BB08-7D1593BF2B8C}">
      <dsp:nvSpPr>
        <dsp:cNvPr id="0" name=""/>
        <dsp:cNvSpPr/>
      </dsp:nvSpPr>
      <dsp:spPr>
        <a:xfrm>
          <a:off x="155338" y="2041837"/>
          <a:ext cx="282433" cy="28243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07CCB2-9411-40DF-97F7-08557DD232CF}">
      <dsp:nvSpPr>
        <dsp:cNvPr id="0" name=""/>
        <dsp:cNvSpPr/>
      </dsp:nvSpPr>
      <dsp:spPr>
        <a:xfrm>
          <a:off x="593111" y="1926296"/>
          <a:ext cx="5567203" cy="513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347" tIns="54347" rIns="54347" bIns="5434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Calibri"/>
              <a:ea typeface="Calibri"/>
              <a:cs typeface="Calibri"/>
            </a:rPr>
            <a:t>Ethics &amp; Insider Research</a:t>
          </a:r>
          <a:endParaRPr lang="en-US" sz="1600" kern="1200">
            <a:latin typeface="Corbel" panose="020B0503020204020204"/>
          </a:endParaRPr>
        </a:p>
      </dsp:txBody>
      <dsp:txXfrm>
        <a:off x="593111" y="1926296"/>
        <a:ext cx="5567203" cy="513516"/>
      </dsp:txXfrm>
    </dsp:sp>
    <dsp:sp modelId="{3F5CD435-094D-4B30-B40D-FA809B649D05}">
      <dsp:nvSpPr>
        <dsp:cNvPr id="0" name=""/>
        <dsp:cNvSpPr/>
      </dsp:nvSpPr>
      <dsp:spPr>
        <a:xfrm>
          <a:off x="0" y="2568192"/>
          <a:ext cx="6160315" cy="513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A5BCE2-2BA3-4CDB-8740-7D3B3360C2F7}">
      <dsp:nvSpPr>
        <dsp:cNvPr id="0" name=""/>
        <dsp:cNvSpPr/>
      </dsp:nvSpPr>
      <dsp:spPr>
        <a:xfrm>
          <a:off x="155338" y="2683733"/>
          <a:ext cx="282433" cy="2824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F98C78-42B9-4670-B3F1-E320902771EF}">
      <dsp:nvSpPr>
        <dsp:cNvPr id="0" name=""/>
        <dsp:cNvSpPr/>
      </dsp:nvSpPr>
      <dsp:spPr>
        <a:xfrm>
          <a:off x="593111" y="2568192"/>
          <a:ext cx="5567203" cy="513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347" tIns="54347" rIns="54347" bIns="5434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Data collection</a:t>
          </a:r>
          <a:r>
            <a:rPr lang="en-US" sz="1600" kern="1200">
              <a:latin typeface="Corbel" panose="020B0503020204020204"/>
            </a:rPr>
            <a:t>, Quantitative </a:t>
          </a:r>
          <a:r>
            <a:rPr lang="en-US" sz="1600" kern="1200"/>
            <a:t>Analysis</a:t>
          </a:r>
          <a:endParaRPr lang="en-US" sz="1600" kern="1200">
            <a:latin typeface="Corbel" panose="020B0503020204020204"/>
          </a:endParaRPr>
        </a:p>
      </dsp:txBody>
      <dsp:txXfrm>
        <a:off x="593111" y="2568192"/>
        <a:ext cx="5567203" cy="513516"/>
      </dsp:txXfrm>
    </dsp:sp>
    <dsp:sp modelId="{FFFF5E3B-D32B-49DE-93F2-47657466CF21}">
      <dsp:nvSpPr>
        <dsp:cNvPr id="0" name=""/>
        <dsp:cNvSpPr/>
      </dsp:nvSpPr>
      <dsp:spPr>
        <a:xfrm>
          <a:off x="0" y="3210087"/>
          <a:ext cx="6160315" cy="513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9B8EB7-7A21-429E-8F32-0313325AAF89}">
      <dsp:nvSpPr>
        <dsp:cNvPr id="0" name=""/>
        <dsp:cNvSpPr/>
      </dsp:nvSpPr>
      <dsp:spPr>
        <a:xfrm>
          <a:off x="155338" y="3325628"/>
          <a:ext cx="282433" cy="2824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93A5B-00DB-4208-9B40-DF19CE0B8F7E}">
      <dsp:nvSpPr>
        <dsp:cNvPr id="0" name=""/>
        <dsp:cNvSpPr/>
      </dsp:nvSpPr>
      <dsp:spPr>
        <a:xfrm>
          <a:off x="593111" y="3210087"/>
          <a:ext cx="5567203" cy="513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347" tIns="54347" rIns="54347" bIns="5434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Corbel" panose="020B0503020204020204"/>
            </a:rPr>
            <a:t>Qualitative Analysis</a:t>
          </a:r>
          <a:endParaRPr lang="en-US" sz="1600" kern="1200"/>
        </a:p>
      </dsp:txBody>
      <dsp:txXfrm>
        <a:off x="593111" y="3210087"/>
        <a:ext cx="5567203" cy="513516"/>
      </dsp:txXfrm>
    </dsp:sp>
    <dsp:sp modelId="{CF74C7FC-5545-4096-A11E-17B3C76941A1}">
      <dsp:nvSpPr>
        <dsp:cNvPr id="0" name=""/>
        <dsp:cNvSpPr/>
      </dsp:nvSpPr>
      <dsp:spPr>
        <a:xfrm>
          <a:off x="0" y="3851982"/>
          <a:ext cx="6160315" cy="513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9CA677-0583-40B0-9C33-E44DFA38DE7D}">
      <dsp:nvSpPr>
        <dsp:cNvPr id="0" name=""/>
        <dsp:cNvSpPr/>
      </dsp:nvSpPr>
      <dsp:spPr>
        <a:xfrm>
          <a:off x="155338" y="3967523"/>
          <a:ext cx="282433" cy="28243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14732B-2C06-4437-9736-F35F703D9054}">
      <dsp:nvSpPr>
        <dsp:cNvPr id="0" name=""/>
        <dsp:cNvSpPr/>
      </dsp:nvSpPr>
      <dsp:spPr>
        <a:xfrm>
          <a:off x="593111" y="3851982"/>
          <a:ext cx="5567203" cy="513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347" tIns="54347" rIns="54347" bIns="5434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Corbel" panose="020B0503020204020204"/>
            </a:rPr>
            <a:t> Conclusion, Limitations &amp; Personal Reflections</a:t>
          </a:r>
          <a:endParaRPr lang="en-US" sz="1600" kern="1200" dirty="0"/>
        </a:p>
      </dsp:txBody>
      <dsp:txXfrm>
        <a:off x="593111" y="3851982"/>
        <a:ext cx="5567203" cy="513516"/>
      </dsp:txXfrm>
    </dsp:sp>
    <dsp:sp modelId="{46C0D99A-C5C2-4863-95A9-64E54D0D9B7E}">
      <dsp:nvSpPr>
        <dsp:cNvPr id="0" name=""/>
        <dsp:cNvSpPr/>
      </dsp:nvSpPr>
      <dsp:spPr>
        <a:xfrm>
          <a:off x="0" y="4493877"/>
          <a:ext cx="6160315" cy="5135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207650-51BC-4324-B7FD-E435E795F795}">
      <dsp:nvSpPr>
        <dsp:cNvPr id="0" name=""/>
        <dsp:cNvSpPr/>
      </dsp:nvSpPr>
      <dsp:spPr>
        <a:xfrm>
          <a:off x="155338" y="4609418"/>
          <a:ext cx="282433" cy="2824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A6AA1-65AA-44C5-9C91-4BBC38F93E00}">
      <dsp:nvSpPr>
        <dsp:cNvPr id="0" name=""/>
        <dsp:cNvSpPr/>
      </dsp:nvSpPr>
      <dsp:spPr>
        <a:xfrm>
          <a:off x="593111" y="4493877"/>
          <a:ext cx="5567203" cy="513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347" tIns="54347" rIns="54347" bIns="5434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Corbel" panose="020B0503020204020204"/>
            </a:rPr>
            <a:t>References</a:t>
          </a:r>
        </a:p>
      </dsp:txBody>
      <dsp:txXfrm>
        <a:off x="593111" y="4493877"/>
        <a:ext cx="5567203" cy="5135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B7025A-0D92-4E8B-9DF0-800B5C3FA37B}">
      <dsp:nvSpPr>
        <dsp:cNvPr id="0" name=""/>
        <dsp:cNvSpPr/>
      </dsp:nvSpPr>
      <dsp:spPr>
        <a:xfrm>
          <a:off x="0" y="2261"/>
          <a:ext cx="5893117" cy="11460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D9C65A-7CD7-4261-89ED-5B8D3E3F5489}">
      <dsp:nvSpPr>
        <dsp:cNvPr id="0" name=""/>
        <dsp:cNvSpPr/>
      </dsp:nvSpPr>
      <dsp:spPr>
        <a:xfrm>
          <a:off x="346682" y="260124"/>
          <a:ext cx="630332" cy="6303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AF608D-283E-4A28-BFF7-0E22B5948BF2}">
      <dsp:nvSpPr>
        <dsp:cNvPr id="0" name=""/>
        <dsp:cNvSpPr/>
      </dsp:nvSpPr>
      <dsp:spPr>
        <a:xfrm>
          <a:off x="1323697" y="2261"/>
          <a:ext cx="4569419" cy="1146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91" tIns="121291" rIns="121291" bIns="121291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Attended Royal Central School of Speech Drama, MFA Voice Studies </a:t>
          </a:r>
          <a:r>
            <a:rPr lang="en-GB" sz="1700" kern="1200">
              <a:latin typeface="Corbel"/>
            </a:rPr>
            <a:t>2014-21016</a:t>
          </a:r>
        </a:p>
      </dsp:txBody>
      <dsp:txXfrm>
        <a:off x="1323697" y="2261"/>
        <a:ext cx="4569419" cy="1146058"/>
      </dsp:txXfrm>
    </dsp:sp>
    <dsp:sp modelId="{F530C940-F657-4FD3-8F42-5304C01CD68E}">
      <dsp:nvSpPr>
        <dsp:cNvPr id="0" name=""/>
        <dsp:cNvSpPr/>
      </dsp:nvSpPr>
      <dsp:spPr>
        <a:xfrm>
          <a:off x="0" y="1434834"/>
          <a:ext cx="5893117" cy="11460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D27201-1B61-41F6-9617-9D35D55BABE9}">
      <dsp:nvSpPr>
        <dsp:cNvPr id="0" name=""/>
        <dsp:cNvSpPr/>
      </dsp:nvSpPr>
      <dsp:spPr>
        <a:xfrm>
          <a:off x="346682" y="1692697"/>
          <a:ext cx="630332" cy="6303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91F728-6C3E-4BD4-AAD6-AE7A6F8B4309}">
      <dsp:nvSpPr>
        <dsp:cNvPr id="0" name=""/>
        <dsp:cNvSpPr/>
      </dsp:nvSpPr>
      <dsp:spPr>
        <a:xfrm>
          <a:off x="1323697" y="1434834"/>
          <a:ext cx="4569419" cy="1146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91" tIns="121291" rIns="121291" bIns="121291" numCol="1" spcCol="1270" anchor="ctr" anchorCtr="0">
          <a:noAutofit/>
        </a:bodyPr>
        <a:lstStyle/>
        <a:p>
          <a:pPr marL="0" lvl="0" indent="0" algn="l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Corbel"/>
            </a:rPr>
            <a:t>Taught at</a:t>
          </a:r>
          <a:r>
            <a:rPr lang="en-GB" sz="1700" kern="1200"/>
            <a:t>: ALRA, Arts Ed (MA, Foundation Acting &amp; Foundation Musical Theatre, Central, LAMDA, City Literary Institute</a:t>
          </a:r>
          <a:endParaRPr lang="en-US" sz="1700" kern="1200"/>
        </a:p>
      </dsp:txBody>
      <dsp:txXfrm>
        <a:off x="1323697" y="1434834"/>
        <a:ext cx="4569419" cy="1146058"/>
      </dsp:txXfrm>
    </dsp:sp>
    <dsp:sp modelId="{D4AE5732-7052-4DD9-9602-E6ED828E74E3}">
      <dsp:nvSpPr>
        <dsp:cNvPr id="0" name=""/>
        <dsp:cNvSpPr/>
      </dsp:nvSpPr>
      <dsp:spPr>
        <a:xfrm>
          <a:off x="0" y="2867406"/>
          <a:ext cx="5893117" cy="11460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273D6A-4C52-4759-8844-8987F45F064F}">
      <dsp:nvSpPr>
        <dsp:cNvPr id="0" name=""/>
        <dsp:cNvSpPr/>
      </dsp:nvSpPr>
      <dsp:spPr>
        <a:xfrm>
          <a:off x="346682" y="3125269"/>
          <a:ext cx="630332" cy="6303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32A908-8AA9-4695-94AE-9CFB4BBE25BB}">
      <dsp:nvSpPr>
        <dsp:cNvPr id="0" name=""/>
        <dsp:cNvSpPr/>
      </dsp:nvSpPr>
      <dsp:spPr>
        <a:xfrm>
          <a:off x="1323697" y="2867406"/>
          <a:ext cx="4569419" cy="1146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91" tIns="121291" rIns="121291" bIns="12129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Royal Academy of Music – Voice &amp; Text Teacher since 2017 on MA Musical Theatre working with musical theatre actors in training (MTAT)</a:t>
          </a:r>
          <a:endParaRPr lang="en-US" sz="1700" kern="1200"/>
        </a:p>
      </dsp:txBody>
      <dsp:txXfrm>
        <a:off x="1323697" y="2867406"/>
        <a:ext cx="4569419" cy="1146058"/>
      </dsp:txXfrm>
    </dsp:sp>
    <dsp:sp modelId="{1115E7AB-8BD2-46DE-97B2-7B4C90E2E721}">
      <dsp:nvSpPr>
        <dsp:cNvPr id="0" name=""/>
        <dsp:cNvSpPr/>
      </dsp:nvSpPr>
      <dsp:spPr>
        <a:xfrm>
          <a:off x="0" y="4299979"/>
          <a:ext cx="5893117" cy="11460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B79A65-AB16-4E9F-8AD9-E4C47BA5781F}">
      <dsp:nvSpPr>
        <dsp:cNvPr id="0" name=""/>
        <dsp:cNvSpPr/>
      </dsp:nvSpPr>
      <dsp:spPr>
        <a:xfrm>
          <a:off x="346682" y="4557842"/>
          <a:ext cx="630332" cy="6303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0C867F-64EE-4D5B-9137-AA8D473E3275}">
      <dsp:nvSpPr>
        <dsp:cNvPr id="0" name=""/>
        <dsp:cNvSpPr/>
      </dsp:nvSpPr>
      <dsp:spPr>
        <a:xfrm>
          <a:off x="1323697" y="4299979"/>
          <a:ext cx="4569419" cy="1146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91" tIns="121291" rIns="121291" bIns="121291" numCol="1" spcCol="1270" anchor="ctr" anchorCtr="0">
          <a:noAutofit/>
        </a:bodyPr>
        <a:lstStyle/>
        <a:p>
          <a:pPr marL="0" lvl="0" indent="0" algn="l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Trained at </a:t>
          </a:r>
          <a:r>
            <a:rPr lang="en-GB" sz="1700" kern="1200">
              <a:latin typeface="Corbel" panose="020B0503020204020204"/>
            </a:rPr>
            <a:t>LAMDA 1992-93</a:t>
          </a:r>
          <a:r>
            <a:rPr lang="en-GB" sz="1700" kern="1200"/>
            <a:t> worked as an actor - </a:t>
          </a:r>
          <a:r>
            <a:rPr lang="en-GB" sz="1700" kern="1200">
              <a:latin typeface="Corbel" panose="020B0503020204020204"/>
            </a:rPr>
            <a:t>skin</a:t>
          </a:r>
          <a:r>
            <a:rPr lang="en-GB" sz="1700" kern="1200"/>
            <a:t> the game</a:t>
          </a:r>
          <a:endParaRPr lang="en-US" sz="1700" kern="1200"/>
        </a:p>
      </dsp:txBody>
      <dsp:txXfrm>
        <a:off x="1323697" y="4299979"/>
        <a:ext cx="4569419" cy="11460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3C963D-718C-4C00-A3E5-052C2B956FEC}">
      <dsp:nvSpPr>
        <dsp:cNvPr id="0" name=""/>
        <dsp:cNvSpPr/>
      </dsp:nvSpPr>
      <dsp:spPr>
        <a:xfrm>
          <a:off x="0" y="286739"/>
          <a:ext cx="4572000" cy="3276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D829EC-F4EB-4E60-98C9-EB2C7F196DF7}">
      <dsp:nvSpPr>
        <dsp:cNvPr id="0" name=""/>
        <dsp:cNvSpPr/>
      </dsp:nvSpPr>
      <dsp:spPr>
        <a:xfrm>
          <a:off x="228600" y="94859"/>
          <a:ext cx="3200399" cy="3837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68" tIns="0" rIns="120968" bIns="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Calibri"/>
              <a:ea typeface="Calibri"/>
              <a:cs typeface="Calibri"/>
            </a:rPr>
            <a:t>7 participants (only 1 male)</a:t>
          </a:r>
        </a:p>
      </dsp:txBody>
      <dsp:txXfrm>
        <a:off x="247334" y="113593"/>
        <a:ext cx="3162931" cy="346292"/>
      </dsp:txXfrm>
    </dsp:sp>
    <dsp:sp modelId="{5CCC0CFF-013A-4379-B92D-1028B3CECC33}">
      <dsp:nvSpPr>
        <dsp:cNvPr id="0" name=""/>
        <dsp:cNvSpPr/>
      </dsp:nvSpPr>
      <dsp:spPr>
        <a:xfrm>
          <a:off x="0" y="876420"/>
          <a:ext cx="4572000" cy="3276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7EDA1A-B59B-4E0A-8329-533181035A12}">
      <dsp:nvSpPr>
        <dsp:cNvPr id="0" name=""/>
        <dsp:cNvSpPr/>
      </dsp:nvSpPr>
      <dsp:spPr>
        <a:xfrm>
          <a:off x="228600" y="684539"/>
          <a:ext cx="3200399" cy="3837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68" tIns="0" rIns="120968" bIns="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Calibri"/>
              <a:ea typeface="Calibri"/>
              <a:cs typeface="Calibri"/>
            </a:rPr>
            <a:t>Ages: 22-34</a:t>
          </a:r>
        </a:p>
      </dsp:txBody>
      <dsp:txXfrm>
        <a:off x="247334" y="703273"/>
        <a:ext cx="3162931" cy="346292"/>
      </dsp:txXfrm>
    </dsp:sp>
    <dsp:sp modelId="{034CE1F3-521D-409B-99F6-B33928205DB9}">
      <dsp:nvSpPr>
        <dsp:cNvPr id="0" name=""/>
        <dsp:cNvSpPr/>
      </dsp:nvSpPr>
      <dsp:spPr>
        <a:xfrm>
          <a:off x="0" y="1466100"/>
          <a:ext cx="4572000" cy="3276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C8C804-CA68-48F9-A023-366506445114}">
      <dsp:nvSpPr>
        <dsp:cNvPr id="0" name=""/>
        <dsp:cNvSpPr/>
      </dsp:nvSpPr>
      <dsp:spPr>
        <a:xfrm>
          <a:off x="228600" y="1274220"/>
          <a:ext cx="3200399" cy="3837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68" tIns="0" rIns="120968" bIns="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Calibri"/>
              <a:ea typeface="Calibri"/>
              <a:cs typeface="Calibri"/>
            </a:rPr>
            <a:t>2 hay fever, 3 acid reflux</a:t>
          </a:r>
        </a:p>
      </dsp:txBody>
      <dsp:txXfrm>
        <a:off x="247334" y="1292954"/>
        <a:ext cx="3162931" cy="346292"/>
      </dsp:txXfrm>
    </dsp:sp>
    <dsp:sp modelId="{A28112B5-760E-466B-8B21-685ECAE5F25F}">
      <dsp:nvSpPr>
        <dsp:cNvPr id="0" name=""/>
        <dsp:cNvSpPr/>
      </dsp:nvSpPr>
      <dsp:spPr>
        <a:xfrm>
          <a:off x="0" y="2055780"/>
          <a:ext cx="4572000" cy="3276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D711F6-7B88-4F78-A8A2-7D6F0E948FCA}">
      <dsp:nvSpPr>
        <dsp:cNvPr id="0" name=""/>
        <dsp:cNvSpPr/>
      </dsp:nvSpPr>
      <dsp:spPr>
        <a:xfrm>
          <a:off x="228600" y="1863900"/>
          <a:ext cx="3200399" cy="3837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68" tIns="0" rIns="120968" bIns="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Calibri"/>
              <a:ea typeface="Calibri"/>
              <a:cs typeface="Calibri"/>
            </a:rPr>
            <a:t>4 consulted ENT whilst at RAM</a:t>
          </a:r>
        </a:p>
      </dsp:txBody>
      <dsp:txXfrm>
        <a:off x="247334" y="1882634"/>
        <a:ext cx="3162931" cy="346292"/>
      </dsp:txXfrm>
    </dsp:sp>
    <dsp:sp modelId="{26E5B07F-C4A3-4442-842F-99E17F0F4574}">
      <dsp:nvSpPr>
        <dsp:cNvPr id="0" name=""/>
        <dsp:cNvSpPr/>
      </dsp:nvSpPr>
      <dsp:spPr>
        <a:xfrm>
          <a:off x="0" y="2645460"/>
          <a:ext cx="4572000" cy="3276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F223BD-CA18-46A2-804B-9C13B1897141}">
      <dsp:nvSpPr>
        <dsp:cNvPr id="0" name=""/>
        <dsp:cNvSpPr/>
      </dsp:nvSpPr>
      <dsp:spPr>
        <a:xfrm>
          <a:off x="228600" y="2453580"/>
          <a:ext cx="3200399" cy="3837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68" tIns="0" rIns="120968" bIns="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Calibri"/>
              <a:ea typeface="Calibri"/>
              <a:cs typeface="Calibri"/>
            </a:rPr>
            <a:t>Hydration: avg. 1.5 </a:t>
          </a:r>
          <a:r>
            <a:rPr lang="en-US" sz="1400" kern="1200" err="1">
              <a:latin typeface="Calibri"/>
              <a:ea typeface="Calibri"/>
              <a:cs typeface="Calibri"/>
            </a:rPr>
            <a:t>litres</a:t>
          </a:r>
          <a:r>
            <a:rPr lang="en-US" sz="1400" kern="1200">
              <a:latin typeface="Calibri"/>
              <a:ea typeface="Calibri"/>
              <a:cs typeface="Calibri"/>
            </a:rPr>
            <a:t> + 3 teas/coffees/caffeinated drinks</a:t>
          </a:r>
        </a:p>
      </dsp:txBody>
      <dsp:txXfrm>
        <a:off x="247334" y="2472314"/>
        <a:ext cx="3162931" cy="346292"/>
      </dsp:txXfrm>
    </dsp:sp>
    <dsp:sp modelId="{21E56065-6DED-48C7-B963-6BAD41EE3087}">
      <dsp:nvSpPr>
        <dsp:cNvPr id="0" name=""/>
        <dsp:cNvSpPr/>
      </dsp:nvSpPr>
      <dsp:spPr>
        <a:xfrm>
          <a:off x="0" y="3235140"/>
          <a:ext cx="4572000" cy="3276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376C8C-AC82-4FBB-A029-9477C8CA1A19}">
      <dsp:nvSpPr>
        <dsp:cNvPr id="0" name=""/>
        <dsp:cNvSpPr/>
      </dsp:nvSpPr>
      <dsp:spPr>
        <a:xfrm>
          <a:off x="228600" y="3043260"/>
          <a:ext cx="3200399" cy="3837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68" tIns="0" rIns="120968" bIns="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Calibri"/>
              <a:ea typeface="Calibri"/>
              <a:cs typeface="Calibri"/>
            </a:rPr>
            <a:t>Sleep: 3 cited difficulties with sleep</a:t>
          </a:r>
        </a:p>
      </dsp:txBody>
      <dsp:txXfrm>
        <a:off x="247334" y="3061994"/>
        <a:ext cx="3162931" cy="3462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8E91C6-3F07-4D55-AC1E-DE35477E4AD0}">
      <dsp:nvSpPr>
        <dsp:cNvPr id="0" name=""/>
        <dsp:cNvSpPr/>
      </dsp:nvSpPr>
      <dsp:spPr>
        <a:xfrm>
          <a:off x="0" y="436860"/>
          <a:ext cx="45720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572D70-B8FA-4542-A892-F709610AA863}">
      <dsp:nvSpPr>
        <dsp:cNvPr id="0" name=""/>
        <dsp:cNvSpPr/>
      </dsp:nvSpPr>
      <dsp:spPr>
        <a:xfrm>
          <a:off x="228600" y="156420"/>
          <a:ext cx="3200399" cy="5608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68" tIns="0" rIns="120968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Corbel" panose="020B0503020204020204"/>
            </a:rPr>
            <a:t>Task required and action</a:t>
          </a:r>
          <a:endParaRPr lang="en-US" sz="1900" kern="1200"/>
        </a:p>
      </dsp:txBody>
      <dsp:txXfrm>
        <a:off x="255980" y="183800"/>
        <a:ext cx="3145639" cy="506119"/>
      </dsp:txXfrm>
    </dsp:sp>
    <dsp:sp modelId="{ED9F3988-38FB-4CAA-ACFC-2AAE2739AB73}">
      <dsp:nvSpPr>
        <dsp:cNvPr id="0" name=""/>
        <dsp:cNvSpPr/>
      </dsp:nvSpPr>
      <dsp:spPr>
        <a:xfrm>
          <a:off x="0" y="1298700"/>
          <a:ext cx="45720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DA5B8F-27B3-4B72-85C3-705CD1824AA4}">
      <dsp:nvSpPr>
        <dsp:cNvPr id="0" name=""/>
        <dsp:cNvSpPr/>
      </dsp:nvSpPr>
      <dsp:spPr>
        <a:xfrm>
          <a:off x="228600" y="1018260"/>
          <a:ext cx="3200399" cy="5608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68" tIns="0" rIns="120968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Corbel" panose="020B0503020204020204"/>
            </a:rPr>
            <a:t>Emotional and physical state</a:t>
          </a:r>
          <a:endParaRPr lang="en-US" sz="1900" kern="1200"/>
        </a:p>
      </dsp:txBody>
      <dsp:txXfrm>
        <a:off x="255980" y="1045640"/>
        <a:ext cx="3145639" cy="506119"/>
      </dsp:txXfrm>
    </dsp:sp>
    <dsp:sp modelId="{E37C4DFB-261B-45DA-B161-65C27F0E5277}">
      <dsp:nvSpPr>
        <dsp:cNvPr id="0" name=""/>
        <dsp:cNvSpPr/>
      </dsp:nvSpPr>
      <dsp:spPr>
        <a:xfrm>
          <a:off x="0" y="2160540"/>
          <a:ext cx="45720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DAD599-21AD-4B58-8C33-BB18AF64FCA4}">
      <dsp:nvSpPr>
        <dsp:cNvPr id="0" name=""/>
        <dsp:cNvSpPr/>
      </dsp:nvSpPr>
      <dsp:spPr>
        <a:xfrm>
          <a:off x="228600" y="1880100"/>
          <a:ext cx="3200399" cy="5608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68" tIns="0" rIns="120968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Corbel" panose="020B0503020204020204"/>
            </a:rPr>
            <a:t>Vocal Categorisation</a:t>
          </a:r>
          <a:endParaRPr lang="en-US" sz="1900" kern="1200"/>
        </a:p>
      </dsp:txBody>
      <dsp:txXfrm>
        <a:off x="255980" y="1907480"/>
        <a:ext cx="3145639" cy="506119"/>
      </dsp:txXfrm>
    </dsp:sp>
    <dsp:sp modelId="{C6963133-BFC8-416B-92CC-382CC01B7602}">
      <dsp:nvSpPr>
        <dsp:cNvPr id="0" name=""/>
        <dsp:cNvSpPr/>
      </dsp:nvSpPr>
      <dsp:spPr>
        <a:xfrm>
          <a:off x="0" y="3022379"/>
          <a:ext cx="45720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6D3AAA-7B1E-4C8A-A321-AD373D789615}">
      <dsp:nvSpPr>
        <dsp:cNvPr id="0" name=""/>
        <dsp:cNvSpPr/>
      </dsp:nvSpPr>
      <dsp:spPr>
        <a:xfrm>
          <a:off x="228600" y="2741939"/>
          <a:ext cx="3200399" cy="5608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68" tIns="0" rIns="120968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Corbel" panose="020B0503020204020204"/>
            </a:rPr>
            <a:t>Autonomy of Practice</a:t>
          </a:r>
        </a:p>
      </dsp:txBody>
      <dsp:txXfrm>
        <a:off x="255980" y="2769319"/>
        <a:ext cx="3145639" cy="5061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451B08-E948-9343-8757-A0DEFF54CD04}" type="datetimeFigureOut">
              <a:rPr lang="en-US" smtClean="0"/>
              <a:t>8/21/25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073F75-A92A-3A4C-8D77-E63E4B735D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7111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852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>
            <a:lvl1pPr>
              <a:buClr>
                <a:schemeClr val="accent1">
                  <a:lumMod val="75000"/>
                </a:schemeClr>
              </a:buClr>
              <a:defRPr/>
            </a:lvl1pPr>
            <a:lvl2pPr>
              <a:buClr>
                <a:schemeClr val="accent1">
                  <a:lumMod val="75000"/>
                </a:schemeClr>
              </a:buClr>
              <a:defRPr/>
            </a:lvl2pPr>
            <a:lvl3pPr>
              <a:buClr>
                <a:schemeClr val="accent1">
                  <a:lumMod val="75000"/>
                </a:schemeClr>
              </a:buClr>
              <a:defRPr/>
            </a:lvl3pPr>
            <a:lvl4pPr>
              <a:buClr>
                <a:schemeClr val="accent1">
                  <a:lumMod val="75000"/>
                </a:schemeClr>
              </a:buClr>
              <a:defRPr/>
            </a:lvl4pPr>
            <a:lvl5pPr>
              <a:buClr>
                <a:schemeClr val="accent1">
                  <a:lumMod val="75000"/>
                </a:schemeClr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0699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731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679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242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7770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298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887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175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279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1415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7201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6980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9718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45397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3885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196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8/21/25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68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4" r:id="rId1"/>
    <p:sldLayoutId id="2147483825" r:id="rId2"/>
    <p:sldLayoutId id="2147483826" r:id="rId3"/>
    <p:sldLayoutId id="2147483827" r:id="rId4"/>
    <p:sldLayoutId id="2147483828" r:id="rId5"/>
    <p:sldLayoutId id="2147483829" r:id="rId6"/>
    <p:sldLayoutId id="2147483830" r:id="rId7"/>
    <p:sldLayoutId id="2147483831" r:id="rId8"/>
    <p:sldLayoutId id="2147483832" r:id="rId9"/>
    <p:sldLayoutId id="2147483833" r:id="rId10"/>
    <p:sldLayoutId id="2147483834" r:id="rId11"/>
    <p:sldLayoutId id="2147483835" r:id="rId12"/>
    <p:sldLayoutId id="2147483836" r:id="rId13"/>
    <p:sldLayoutId id="2147483837" r:id="rId14"/>
    <p:sldLayoutId id="2147483838" r:id="rId15"/>
    <p:sldLayoutId id="2147483839" r:id="rId16"/>
    <p:sldLayoutId id="2147483840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39D38-ADBF-2B9B-E210-23DC2D60E4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76799" y="1841269"/>
            <a:ext cx="5676901" cy="1782746"/>
          </a:xfrm>
        </p:spPr>
        <p:txBody>
          <a:bodyPr>
            <a:noAutofit/>
          </a:bodyPr>
          <a:lstStyle/>
          <a:p>
            <a:pPr algn="ctr"/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Ways into readiness: a mixed method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project to develop a preparatory practice routine for the spoken voice in rehearsal and performance </a:t>
            </a: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D06E25-2448-B44C-E66D-B2A459611A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48921" y="4370897"/>
            <a:ext cx="5676901" cy="1312644"/>
          </a:xfrm>
        </p:spPr>
        <p:txBody>
          <a:bodyPr>
            <a:normAutofit/>
          </a:bodyPr>
          <a:lstStyle/>
          <a:p>
            <a:pPr algn="ctr"/>
            <a:r>
              <a:rPr lang="en-US" sz="1600" dirty="0">
                <a:latin typeface="Calibri"/>
                <a:ea typeface="Calibri"/>
                <a:cs typeface="Calibri"/>
              </a:rPr>
              <a:t> </a:t>
            </a:r>
            <a:r>
              <a:rPr lang="en-US" sz="1600" b="1" dirty="0"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BMPF7008 Module 3 Learning in the Workplace</a:t>
            </a:r>
            <a:endParaRPr lang="en-US" sz="1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US" sz="1600" b="1" dirty="0"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Lloyd Wylde 2133961</a:t>
            </a:r>
          </a:p>
        </p:txBody>
      </p:sp>
    </p:spTree>
    <p:extLst>
      <p:ext uri="{BB962C8B-B14F-4D97-AF65-F5344CB8AC3E}">
        <p14:creationId xmlns:p14="http://schemas.microsoft.com/office/powerpoint/2010/main" val="2960633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559CE-ADDD-62C4-BA6D-23EC71B5D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6898" y="2283417"/>
            <a:ext cx="3069972" cy="1452801"/>
          </a:xfrm>
        </p:spPr>
        <p:txBody>
          <a:bodyPr anchor="t">
            <a:normAutofit/>
          </a:bodyPr>
          <a:lstStyle/>
          <a:p>
            <a:r>
              <a:rPr lang="en-US"/>
              <a:t>TABLE OF CONTENTS 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9126A331-545E-8ABA-B6DC-8327123277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1881415"/>
              </p:ext>
            </p:extLst>
          </p:nvPr>
        </p:nvGraphicFramePr>
        <p:xfrm>
          <a:off x="5068562" y="817510"/>
          <a:ext cx="6160315" cy="50080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54244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1D6E2-A536-0500-D0E7-D18AAFA8C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63" y="722528"/>
            <a:ext cx="2869298" cy="1349565"/>
          </a:xfrm>
        </p:spPr>
        <p:txBody>
          <a:bodyPr anchor="ctr">
            <a:normAutofit/>
          </a:bodyPr>
          <a:lstStyle/>
          <a:p>
            <a:r>
              <a:rPr lang="en-US" sz="3200" b="1">
                <a:latin typeface="Calibri"/>
                <a:ea typeface="Calibri"/>
                <a:cs typeface="Calibri"/>
              </a:rPr>
              <a:t>CONTEXT &amp; JUSTIFICATION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FCE81B-2825-D620-4952-A2F2BED5B0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2738588"/>
              </p:ext>
            </p:extLst>
          </p:nvPr>
        </p:nvGraphicFramePr>
        <p:xfrm>
          <a:off x="5303519" y="723900"/>
          <a:ext cx="5893117" cy="5448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8583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6ABDE-E0E1-7F66-9E2E-7FF84A1D5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Research Project &amp;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33411-2413-4310-A3DD-295BB51BE7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1800" dirty="0">
                <a:latin typeface="Calibri"/>
                <a:ea typeface="Calibri"/>
                <a:cs typeface="Calibri"/>
              </a:rPr>
              <a:t>Musical theatre actors dance, act, sing and speak and have a heavy vocal load (</a:t>
            </a:r>
            <a:r>
              <a:rPr lang="en-GB" sz="1800" dirty="0" err="1">
                <a:latin typeface="Calibri"/>
                <a:ea typeface="Calibri"/>
                <a:cs typeface="Calibri"/>
              </a:rPr>
              <a:t>D’Haeseleer</a:t>
            </a:r>
            <a:r>
              <a:rPr lang="en-GB" sz="1800" dirty="0">
                <a:latin typeface="Calibri"/>
                <a:ea typeface="Calibri"/>
                <a:cs typeface="Calibri"/>
              </a:rPr>
              <a:t> E. et al, 2022) </a:t>
            </a:r>
            <a:endParaRPr lang="en-US" sz="1800" dirty="0">
              <a:latin typeface="Calibri"/>
              <a:ea typeface="Calibri"/>
              <a:cs typeface="Calibri"/>
            </a:endParaRPr>
          </a:p>
          <a:p>
            <a:pPr marL="285750" indent="-285750"/>
            <a:endParaRPr lang="en-US" sz="1800" dirty="0">
              <a:latin typeface="Calibri"/>
              <a:ea typeface="Calibri"/>
              <a:cs typeface="Calibri"/>
            </a:endParaRPr>
          </a:p>
          <a:p>
            <a:r>
              <a:rPr lang="en-US" sz="1800" dirty="0">
                <a:latin typeface="Calibri"/>
                <a:ea typeface="Calibri"/>
                <a:cs typeface="Calibri"/>
              </a:rPr>
              <a:t>I noted helpful physical tendencies and vocal inefficiency when in rehearsal and performance. What could I offer them to help?</a:t>
            </a:r>
            <a:endParaRPr lang="en-US" sz="1800" dirty="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marL="285750" indent="-285750"/>
            <a:endParaRPr lang="en-US" sz="1800" dirty="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marL="285750" indent="-285750"/>
            <a:r>
              <a:rPr lang="en-US" sz="1800" dirty="0">
                <a:latin typeface="Calibri"/>
                <a:ea typeface="Calibri"/>
                <a:cs typeface="Calibri"/>
              </a:rPr>
              <a:t>What were their current practices and how were they warming up?</a:t>
            </a:r>
          </a:p>
          <a:p>
            <a:pPr marL="285750" indent="-285750"/>
            <a:endParaRPr lang="en-US" sz="1800" dirty="0">
              <a:latin typeface="Calibri"/>
              <a:ea typeface="Calibri"/>
              <a:cs typeface="Calibri"/>
            </a:endParaRPr>
          </a:p>
          <a:p>
            <a:r>
              <a:rPr lang="en-US" sz="1800" dirty="0">
                <a:latin typeface="Calibri"/>
                <a:ea typeface="Calibri"/>
                <a:cs typeface="Calibri"/>
              </a:rPr>
              <a:t>What did the literature say?  Currently few studies and imbalance between singers and actors and many studies are based on narrow acoustic parameters  (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Elliot, N., Sundberg, J. and Gramming, P. (1995) </a:t>
            </a:r>
            <a:r>
              <a:rPr lang="en-US" altLang="en-US" sz="1800" dirty="0">
                <a:solidFill>
                  <a:srgbClr val="000000"/>
                </a:solidFill>
                <a:latin typeface="Calibri"/>
                <a:ea typeface="Times New Roman" panose="02020603050405020304" pitchFamily="18" charset="0"/>
                <a:cs typeface="Times New Roman"/>
              </a:rPr>
              <a:t>Leino, Laukkanen and Radolf, 2011; Master, De Biase and Madureira, 2012; Master </a:t>
            </a:r>
            <a:r>
              <a:rPr lang="en-US" altLang="en-US" sz="1800" i="1" dirty="0">
                <a:solidFill>
                  <a:srgbClr val="000000"/>
                </a:solidFill>
                <a:latin typeface="Calibri"/>
                <a:ea typeface="Times New Roman" panose="02020603050405020304" pitchFamily="18" charset="0"/>
                <a:cs typeface="Times New Roman"/>
              </a:rPr>
              <a:t>et al.</a:t>
            </a:r>
            <a:r>
              <a:rPr lang="en-US" altLang="en-US" sz="1800" dirty="0">
                <a:solidFill>
                  <a:srgbClr val="000000"/>
                </a:solidFill>
                <a:latin typeface="Calibri"/>
                <a:ea typeface="Times New Roman" panose="02020603050405020304" pitchFamily="18" charset="0"/>
                <a:cs typeface="Times New Roman"/>
              </a:rPr>
              <a:t>, 2013; </a:t>
            </a:r>
            <a:r>
              <a:rPr lang="en-US" altLang="en-US" sz="1800" dirty="0" err="1">
                <a:solidFill>
                  <a:srgbClr val="000000"/>
                </a:solidFill>
                <a:latin typeface="Calibri"/>
                <a:ea typeface="Times New Roman" panose="02020603050405020304" pitchFamily="18" charset="0"/>
                <a:cs typeface="Times New Roman"/>
              </a:rPr>
              <a:t>Leyns</a:t>
            </a:r>
            <a:r>
              <a:rPr lang="en-US" altLang="en-US" sz="1800" dirty="0">
                <a:solidFill>
                  <a:srgbClr val="000000"/>
                </a:solidFill>
                <a:latin typeface="Calibri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US" altLang="en-US" sz="1800" i="1" dirty="0">
                <a:solidFill>
                  <a:srgbClr val="000000"/>
                </a:solidFill>
                <a:latin typeface="Calibri"/>
                <a:ea typeface="Times New Roman" panose="02020603050405020304" pitchFamily="18" charset="0"/>
                <a:cs typeface="Times New Roman"/>
              </a:rPr>
              <a:t>et al.</a:t>
            </a:r>
            <a:r>
              <a:rPr lang="en-US" altLang="en-US" sz="1800" dirty="0">
                <a:solidFill>
                  <a:srgbClr val="000000"/>
                </a:solidFill>
                <a:latin typeface="Calibri"/>
                <a:ea typeface="Times New Roman" panose="02020603050405020304" pitchFamily="18" charset="0"/>
                <a:cs typeface="Times New Roman"/>
              </a:rPr>
              <a:t>, 2022)</a:t>
            </a:r>
            <a:endParaRPr lang="en-US" sz="1800" dirty="0">
              <a:latin typeface="Times New Roman"/>
              <a:ea typeface="Calibri"/>
              <a:cs typeface="Times New Roman"/>
            </a:endParaRPr>
          </a:p>
          <a:p>
            <a:pPr marL="0" indent="0">
              <a:buNone/>
            </a:pPr>
            <a:endParaRPr lang="en-US" sz="1400" dirty="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984122EE-1F03-3FAE-D100-049DA794CB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0100"/>
            <a:ext cx="22955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52413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C4C22-637D-EF0B-5413-0DBFF8F44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936599"/>
          </a:xfrm>
        </p:spPr>
        <p:txBody>
          <a:bodyPr/>
          <a:lstStyle/>
          <a:p>
            <a:r>
              <a:rPr lang="en-US"/>
              <a:t>Methods &amp; Methodology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FCA15-A5D4-05AC-3D7A-7FEB01463B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712999"/>
            <a:ext cx="10000713" cy="3994201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dirty="0"/>
          </a:p>
          <a:p>
            <a:pPr>
              <a:spcBef>
                <a:spcPts val="800"/>
              </a:spcBef>
              <a:spcAft>
                <a:spcPts val="0"/>
              </a:spcAft>
            </a:pPr>
            <a:endParaRPr lang="en-US" sz="1200" dirty="0">
              <a:latin typeface="Calibri"/>
              <a:ea typeface="Calibri"/>
              <a:cs typeface="Calibri"/>
            </a:endParaRPr>
          </a:p>
          <a:p>
            <a:pPr>
              <a:spcBef>
                <a:spcPts val="800"/>
              </a:spcBef>
              <a:spcAft>
                <a:spcPts val="0"/>
              </a:spcAft>
            </a:pPr>
            <a:endParaRPr lang="en-US" sz="1200" dirty="0">
              <a:latin typeface="Calibri"/>
              <a:ea typeface="Calibri"/>
              <a:cs typeface="Calibri"/>
            </a:endParaRPr>
          </a:p>
          <a:p>
            <a:pPr>
              <a:spcBef>
                <a:spcPts val="800"/>
              </a:spcBef>
              <a:spcAft>
                <a:spcPts val="0"/>
              </a:spcAft>
              <a:buClr>
                <a:srgbClr val="B96C11"/>
              </a:buClr>
            </a:pPr>
            <a:endParaRPr lang="en-US" sz="1200" dirty="0">
              <a:latin typeface="Calibri"/>
              <a:ea typeface="Calibri"/>
              <a:cs typeface="Calibri"/>
            </a:endParaRPr>
          </a:p>
          <a:p>
            <a:pPr>
              <a:spcBef>
                <a:spcPts val="800"/>
              </a:spcBef>
              <a:spcAft>
                <a:spcPts val="0"/>
              </a:spcAft>
              <a:buClr>
                <a:srgbClr val="B96C11"/>
              </a:buClr>
            </a:pPr>
            <a:endParaRPr lang="en-US" sz="1200" dirty="0">
              <a:latin typeface="Calibri"/>
              <a:ea typeface="Calibri"/>
              <a:cs typeface="Calibri"/>
            </a:endParaRPr>
          </a:p>
          <a:p>
            <a:pPr marL="0" indent="0">
              <a:spcBef>
                <a:spcPts val="800"/>
              </a:spcBef>
              <a:spcAft>
                <a:spcPts val="0"/>
              </a:spcAft>
              <a:buClr>
                <a:srgbClr val="B96C11"/>
              </a:buClr>
              <a:buNone/>
            </a:pPr>
            <a:r>
              <a:rPr lang="en-US" sz="1400" dirty="0">
                <a:latin typeface="Calibri"/>
                <a:ea typeface="Calibri"/>
                <a:cs typeface="Calibri"/>
              </a:rPr>
              <a:t> </a:t>
            </a:r>
            <a:r>
              <a:rPr lang="en-US" sz="1600" b="1" dirty="0">
                <a:latin typeface="Calibri"/>
                <a:ea typeface="Calibri"/>
                <a:cs typeface="Calibri"/>
              </a:rPr>
              <a:t> </a:t>
            </a:r>
          </a:p>
          <a:p>
            <a:pPr>
              <a:spcBef>
                <a:spcPts val="800"/>
              </a:spcBef>
              <a:spcAft>
                <a:spcPts val="0"/>
              </a:spcAft>
              <a:buClr>
                <a:srgbClr val="B96C11"/>
              </a:buClr>
            </a:pPr>
            <a:r>
              <a:rPr lang="en-US" sz="1600" dirty="0">
                <a:latin typeface="Calibri"/>
                <a:ea typeface="Calibri"/>
                <a:cs typeface="Calibri"/>
              </a:rPr>
              <a:t>Provides engagement </a:t>
            </a:r>
            <a:r>
              <a:rPr lang="en-GB" sz="1600" dirty="0">
                <a:latin typeface="Calibri"/>
                <a:ea typeface="Calibri"/>
                <a:cs typeface="Calibri"/>
              </a:rPr>
              <a:t>with the "participants' views of the situation being studied" (Creswell, 2003, p.8) </a:t>
            </a:r>
          </a:p>
          <a:p>
            <a:pPr>
              <a:spcBef>
                <a:spcPts val="800"/>
              </a:spcBef>
              <a:spcAft>
                <a:spcPts val="0"/>
              </a:spcAft>
            </a:pPr>
            <a:r>
              <a:rPr lang="en-US" sz="1600" dirty="0">
                <a:latin typeface="Calibri"/>
                <a:ea typeface="Calibri"/>
                <a:cs typeface="Calibri"/>
              </a:rPr>
              <a:t>Allows "teachers a framework and </a:t>
            </a:r>
            <a:r>
              <a:rPr lang="en-GB" sz="1600" dirty="0">
                <a:latin typeface="Calibri"/>
                <a:ea typeface="Calibri"/>
                <a:cs typeface="Calibri"/>
              </a:rPr>
              <a:t>theory of learning that is broad based and empirically sound, that easily translates into practice"(Biggs, 2012,p.42)</a:t>
            </a:r>
          </a:p>
          <a:p>
            <a:pPr>
              <a:spcBef>
                <a:spcPts val="800"/>
              </a:spcBef>
              <a:spcAft>
                <a:spcPts val="0"/>
              </a:spcAft>
            </a:pPr>
            <a:r>
              <a:rPr lang="en-GB" sz="1600" dirty="0">
                <a:latin typeface="Calibri"/>
                <a:ea typeface="Calibri"/>
                <a:cs typeface="Calibri"/>
              </a:rPr>
              <a:t>The division between direct instruction and the constructivism</a:t>
            </a:r>
            <a:r>
              <a:rPr lang="en-GB" sz="1600" dirty="0">
                <a:latin typeface="Calibri"/>
                <a:ea typeface="+mn-lt"/>
                <a:cs typeface="+mn-lt"/>
              </a:rPr>
              <a:t> "parallels the art and science spectrum within voice and speech" (Sansom, 2006, p.163). </a:t>
            </a:r>
            <a:endParaRPr lang="en-US" sz="1600" dirty="0">
              <a:latin typeface="Calibri"/>
              <a:ea typeface="Calibri"/>
              <a:cs typeface="Calibri"/>
            </a:endParaRPr>
          </a:p>
          <a:p>
            <a:pPr>
              <a:spcBef>
                <a:spcPts val="800"/>
              </a:spcBef>
              <a:spcAft>
                <a:spcPts val="0"/>
              </a:spcAft>
            </a:pPr>
            <a:r>
              <a:rPr lang="en-GB" sz="1600" dirty="0">
                <a:latin typeface="Calibri"/>
                <a:ea typeface="Calibri"/>
                <a:cs typeface="Calibri"/>
              </a:rPr>
              <a:t>Mixed Methods Research, the approach most likely to be taken by "practitioner researchers" (Scott, 2024a)</a:t>
            </a:r>
            <a:endParaRPr lang="en-GB" sz="1600" dirty="0">
              <a:latin typeface="Calibri"/>
              <a:ea typeface="Calibri"/>
              <a:cs typeface="Arial"/>
            </a:endParaRPr>
          </a:p>
          <a:p>
            <a:pPr>
              <a:spcBef>
                <a:spcPts val="800"/>
              </a:spcBef>
              <a:spcAft>
                <a:spcPts val="0"/>
              </a:spcAft>
              <a:buClr>
                <a:srgbClr val="B96C11"/>
              </a:buClr>
            </a:pPr>
            <a:r>
              <a:rPr lang="en-GB" sz="1600" dirty="0">
                <a:latin typeface="Calibri"/>
                <a:ea typeface="Calibri"/>
                <a:cs typeface="Arial"/>
              </a:rPr>
              <a:t>When your research includes interconnected qualitative and quantitative aspects, answering what, how and why will necessitate both elements to reach conclusions (</a:t>
            </a:r>
            <a:r>
              <a:rPr lang="en-GB" sz="1600" dirty="0" err="1">
                <a:latin typeface="Calibri"/>
                <a:ea typeface="Calibri"/>
                <a:cs typeface="Calibri"/>
              </a:rPr>
              <a:t>Tashakkori</a:t>
            </a:r>
            <a:r>
              <a:rPr lang="en-GB" sz="1600" dirty="0">
                <a:latin typeface="Calibri"/>
                <a:ea typeface="Calibri"/>
                <a:cs typeface="Calibri"/>
              </a:rPr>
              <a:t> and Creswell, 2007)</a:t>
            </a:r>
          </a:p>
          <a:p>
            <a:pPr>
              <a:spcBef>
                <a:spcPts val="800"/>
              </a:spcBef>
              <a:spcAft>
                <a:spcPts val="0"/>
              </a:spcAft>
              <a:buClr>
                <a:srgbClr val="B96C11"/>
              </a:buClr>
            </a:pPr>
            <a:r>
              <a:rPr lang="en-GB" sz="1600" dirty="0">
                <a:latin typeface="Calibri"/>
                <a:ea typeface="Calibri"/>
                <a:cs typeface="Calibri"/>
              </a:rPr>
              <a:t>Provides further directions of study illuminated by the connections and contrasts of the two data sets.  (Shorten and Smith, 2017) </a:t>
            </a:r>
            <a:endParaRPr lang="en-GB" sz="1600" dirty="0">
              <a:latin typeface="Calibri"/>
              <a:ea typeface="Calibri"/>
              <a:cs typeface="Arial"/>
            </a:endParaRPr>
          </a:p>
          <a:p>
            <a:pPr>
              <a:spcBef>
                <a:spcPts val="800"/>
              </a:spcBef>
              <a:spcAft>
                <a:spcPts val="0"/>
              </a:spcAft>
            </a:pPr>
            <a:r>
              <a:rPr lang="en-US" sz="1600" dirty="0">
                <a:latin typeface="Calibri"/>
                <a:ea typeface="Calibri"/>
                <a:cs typeface="Calibri"/>
              </a:rPr>
              <a:t>Desire to capture both quantitative and qualitative feedback to attempt to answer the question and offer insights into motivation and  current practices</a:t>
            </a:r>
          </a:p>
          <a:p>
            <a:pPr>
              <a:spcBef>
                <a:spcPts val="800"/>
              </a:spcBef>
              <a:spcAft>
                <a:spcPts val="0"/>
              </a:spcAft>
              <a:buClr>
                <a:srgbClr val="B96C11"/>
              </a:buClr>
            </a:pPr>
            <a:r>
              <a:rPr lang="en-US" sz="1600" dirty="0">
                <a:latin typeface="Calibri"/>
                <a:ea typeface="Calibri"/>
                <a:cs typeface="Calibri"/>
              </a:rPr>
              <a:t>Sampling: convenience and purposive as musical theatre actors in training (MTAT) fit the research parameters</a:t>
            </a:r>
          </a:p>
          <a:p>
            <a:pPr marL="0" indent="0">
              <a:buNone/>
            </a:pPr>
            <a:endParaRPr lang="en-GB" sz="11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2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817271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04E26-FE02-7B56-FF97-0C3A4EF6B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482599"/>
          </a:xfrm>
        </p:spPr>
        <p:txBody>
          <a:bodyPr/>
          <a:lstStyle/>
          <a:p>
            <a:r>
              <a:rPr lang="en-US" b="1">
                <a:latin typeface="Calibri"/>
                <a:ea typeface="Calibri"/>
                <a:cs typeface="Calibri"/>
              </a:rPr>
              <a:t>Ethics &amp; Insider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4F675-266E-79EC-EF89-18E434A4E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6310" y="2294999"/>
            <a:ext cx="10036713" cy="3490201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Clr>
                <a:srgbClr val="30ACEC">
                  <a:lumMod val="75000"/>
                </a:srgbClr>
              </a:buClr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pPr>
              <a:buClr>
                <a:srgbClr val="1287C3"/>
              </a:buClr>
            </a:pPr>
            <a:endParaRPr lang="en-GB" sz="1400" dirty="0">
              <a:latin typeface="Calibri"/>
              <a:ea typeface="Calibri"/>
              <a:cs typeface="Calibri"/>
            </a:endParaRPr>
          </a:p>
          <a:p>
            <a:pPr>
              <a:buClr>
                <a:srgbClr val="1287C3"/>
              </a:buClr>
            </a:pPr>
            <a:r>
              <a:rPr lang="en-GB" sz="1800" dirty="0">
                <a:latin typeface="Calibri"/>
                <a:ea typeface="Calibri"/>
                <a:cs typeface="Calibri"/>
              </a:rPr>
              <a:t>Ethical compliance with UWTSD and Royal Academy of Music guidelines</a:t>
            </a:r>
          </a:p>
          <a:p>
            <a:r>
              <a:rPr lang="en-GB" sz="1800" dirty="0">
                <a:latin typeface="Calibri"/>
                <a:ea typeface="Calibri"/>
                <a:cs typeface="Calibri"/>
              </a:rPr>
              <a:t>Roll (2016) as an insider researcher, in qualitative research, the experience and knowledge of the researcher, is considered to be a benefit to the study. </a:t>
            </a:r>
          </a:p>
          <a:p>
            <a:r>
              <a:rPr lang="en-GB" sz="1800" dirty="0">
                <a:latin typeface="Calibri"/>
                <a:ea typeface="Open Sans"/>
                <a:cs typeface="Open Sans"/>
              </a:rPr>
              <a:t>In terms of objectivity, bias is not mandatory,  because a person belongs to a group does not mean they share the same views (</a:t>
            </a:r>
            <a:r>
              <a:rPr lang="en-GB" sz="1800" dirty="0">
                <a:latin typeface="Calibri"/>
                <a:ea typeface="Calibri"/>
                <a:cs typeface="Calibri"/>
              </a:rPr>
              <a:t>Merton, 1972) </a:t>
            </a:r>
            <a:r>
              <a:rPr lang="en-GB" sz="1800" dirty="0">
                <a:latin typeface="Calibri"/>
                <a:ea typeface="Open Sans"/>
                <a:cs typeface="Open Sans"/>
              </a:rPr>
              <a:t>.</a:t>
            </a:r>
          </a:p>
          <a:p>
            <a:r>
              <a:rPr lang="en-GB" sz="1800" dirty="0">
                <a:latin typeface="Calibri"/>
                <a:ea typeface="Open Sans"/>
                <a:cs typeface="Arial"/>
              </a:rPr>
              <a:t>Bias may be a source of “insight as well as error”(Aguilar, 1981, p.26), which can be offset by reflective writing. </a:t>
            </a:r>
            <a:endParaRPr lang="en-GB" sz="1800" dirty="0">
              <a:latin typeface="Arial"/>
              <a:ea typeface="Open Sans"/>
              <a:cs typeface="Arial"/>
            </a:endParaRPr>
          </a:p>
          <a:p>
            <a:pPr>
              <a:buClr>
                <a:srgbClr val="B96C11"/>
              </a:buClr>
            </a:pPr>
            <a:r>
              <a:rPr lang="en-GB" sz="1800" dirty="0">
                <a:latin typeface="Calibri"/>
                <a:ea typeface="Open Sans"/>
                <a:cs typeface="Arial"/>
              </a:rPr>
              <a:t>Stream of consciousness writing (journal) is one way to experience creating distance and “deconstruct the familiar world” (Van </a:t>
            </a:r>
            <a:r>
              <a:rPr lang="en-GB" sz="1800" dirty="0" err="1">
                <a:latin typeface="Calibri"/>
                <a:ea typeface="Open Sans"/>
                <a:cs typeface="Arial"/>
              </a:rPr>
              <a:t>Heugten</a:t>
            </a:r>
            <a:r>
              <a:rPr lang="en-GB" sz="1800" dirty="0">
                <a:latin typeface="Calibri"/>
                <a:ea typeface="Open Sans"/>
                <a:cs typeface="Arial"/>
              </a:rPr>
              <a:t>, 2004, p.28) </a:t>
            </a:r>
            <a:endParaRPr lang="en-GB" sz="1800" dirty="0">
              <a:latin typeface="Arial"/>
              <a:ea typeface="Open Sans"/>
              <a:cs typeface="Arial"/>
            </a:endParaRPr>
          </a:p>
          <a:p>
            <a:pPr>
              <a:buClr>
                <a:srgbClr val="1287C3"/>
              </a:buClr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2938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C98D8-482B-B52C-BAAE-7BFF92FBB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1034" y="905933"/>
            <a:ext cx="6481989" cy="965200"/>
          </a:xfrm>
        </p:spPr>
        <p:txBody>
          <a:bodyPr>
            <a:normAutofit/>
          </a:bodyPr>
          <a:lstStyle/>
          <a:p>
            <a:r>
              <a:rPr lang="en-US"/>
              <a:t>Warm up progression</a:t>
            </a:r>
          </a:p>
        </p:txBody>
      </p:sp>
      <p:pic>
        <p:nvPicPr>
          <p:cNvPr id="4" name="Content Placeholder 3" descr="A book cover of a person&#10;&#10;AI-generated content may be incorrect.">
            <a:extLst>
              <a:ext uri="{FF2B5EF4-FFF2-40B4-BE49-F238E27FC236}">
                <a16:creationId xmlns:a16="http://schemas.microsoft.com/office/drawing/2014/main" id="{C3B2A7F1-1241-BFB8-DEA6-43E626374F8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" b="1811"/>
          <a:stretch>
            <a:fillRect/>
          </a:stretch>
        </p:blipFill>
        <p:spPr>
          <a:xfrm>
            <a:off x="1641021" y="1069522"/>
            <a:ext cx="3102428" cy="456383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C6EC301-324F-A227-7736-BF4626DC6E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1035" y="1998133"/>
            <a:ext cx="6481987" cy="3793067"/>
          </a:xfrm>
        </p:spPr>
        <p:txBody>
          <a:bodyPr>
            <a:normAutofit/>
          </a:bodyPr>
          <a:lstStyle/>
          <a:p>
            <a:r>
              <a:rPr lang="en-US"/>
              <a:t>Michael </a:t>
            </a:r>
            <a:r>
              <a:rPr lang="en-US" err="1"/>
              <a:t>Lugering</a:t>
            </a:r>
            <a:r>
              <a:rPr lang="en-US"/>
              <a:t> The Expressive Actor (2013) offers an integrated acting approach </a:t>
            </a:r>
            <a:r>
              <a:rPr lang="en-US" err="1"/>
              <a:t>utilising</a:t>
            </a:r>
            <a:r>
              <a:rPr lang="en-US"/>
              <a:t> body, mind and voice</a:t>
            </a:r>
          </a:p>
          <a:p>
            <a:pPr>
              <a:buClr>
                <a:srgbClr val="B96C11"/>
              </a:buClr>
            </a:pPr>
            <a:r>
              <a:rPr lang="en-US"/>
              <a:t>Influences: Linklater, somatic psychology, Eric Hawkins Dancers</a:t>
            </a:r>
          </a:p>
          <a:p>
            <a:pPr>
              <a:buClr>
                <a:srgbClr val="B96C11"/>
              </a:buClr>
            </a:pPr>
            <a:r>
              <a:rPr lang="en-US"/>
              <a:t>20 minute warm up developed from floor to standing using his work</a:t>
            </a:r>
          </a:p>
        </p:txBody>
      </p:sp>
    </p:spTree>
    <p:extLst>
      <p:ext uri="{BB962C8B-B14F-4D97-AF65-F5344CB8AC3E}">
        <p14:creationId xmlns:p14="http://schemas.microsoft.com/office/powerpoint/2010/main" val="5766529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F3B66-2746-F190-3E49-65BE057B0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152599"/>
          </a:xfrm>
        </p:spPr>
        <p:txBody>
          <a:bodyPr/>
          <a:lstStyle/>
          <a:p>
            <a:r>
              <a:rPr lang="en-US" b="1"/>
              <a:t>Research Material &amp; Data Collection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73F0D2-62DA-30E4-E79C-E6DE30DD2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3838713" cy="3124201"/>
          </a:xfrm>
        </p:spPr>
        <p:txBody>
          <a:bodyPr/>
          <a:lstStyle/>
          <a:p>
            <a:endParaRPr lang="en-US"/>
          </a:p>
          <a:p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4E03FA6-91EF-437F-AA21-55A919E56AA6}"/>
              </a:ext>
            </a:extLst>
          </p:cNvPr>
          <p:cNvSpPr txBox="1"/>
          <p:nvPr/>
        </p:nvSpPr>
        <p:spPr>
          <a:xfrm>
            <a:off x="1483159" y="2027400"/>
            <a:ext cx="3836088" cy="311174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800" b="1">
                <a:latin typeface="Calibri"/>
                <a:ea typeface="Calibri"/>
                <a:cs typeface="Calibri"/>
              </a:rPr>
              <a:t>3 STAGES</a:t>
            </a:r>
          </a:p>
          <a:p>
            <a:endParaRPr lang="en-US" b="1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b="1">
                <a:latin typeface="Calibri"/>
                <a:ea typeface="Calibri"/>
                <a:cs typeface="Calibri"/>
              </a:rPr>
              <a:t>Pre-research questionnaire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US" b="1">
                <a:latin typeface="Calibri"/>
                <a:ea typeface="Calibri"/>
                <a:cs typeface="Calibri"/>
              </a:rPr>
              <a:t>Participant diary &amp; questionnaire </a:t>
            </a:r>
            <a:r>
              <a:rPr lang="en-US" sz="1600">
                <a:latin typeface="Calibri"/>
                <a:ea typeface="Calibri"/>
                <a:cs typeface="Calibri"/>
              </a:rPr>
              <a:t>(containing Evaluation of the Ability to Sing Easily (EASE) scale (</a:t>
            </a:r>
            <a:r>
              <a:rPr lang="en-US" sz="1600" err="1">
                <a:latin typeface="Calibri"/>
                <a:ea typeface="Calibri"/>
                <a:cs typeface="Calibri"/>
              </a:rPr>
              <a:t>Phyland</a:t>
            </a:r>
            <a:r>
              <a:rPr lang="en-US" sz="1600">
                <a:latin typeface="Calibri"/>
                <a:ea typeface="Calibri"/>
                <a:cs typeface="Calibri"/>
              </a:rPr>
              <a:t> et al., 2013) and Likert scales)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b="1">
                <a:latin typeface="Calibri"/>
                <a:ea typeface="Calibri"/>
                <a:cs typeface="Calibri"/>
              </a:rPr>
              <a:t>Post research questionnaire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94E258-2E07-16D8-BE10-8CB0BEB79958}"/>
              </a:ext>
            </a:extLst>
          </p:cNvPr>
          <p:cNvSpPr txBox="1"/>
          <p:nvPr/>
        </p:nvSpPr>
        <p:spPr>
          <a:xfrm>
            <a:off x="5585847" y="5792491"/>
            <a:ext cx="5928101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Calibri"/>
                <a:ea typeface="Calibri"/>
                <a:cs typeface="Calibri"/>
              </a:rPr>
              <a:t>Figure 1: Research Participant Adherence</a:t>
            </a:r>
          </a:p>
        </p:txBody>
      </p:sp>
      <p:pic>
        <p:nvPicPr>
          <p:cNvPr id="5" name="Picture 4" descr="A pie chart with text and numbers&#10;&#10;AI-generated content may be incorrect.">
            <a:extLst>
              <a:ext uri="{FF2B5EF4-FFF2-40B4-BE49-F238E27FC236}">
                <a16:creationId xmlns:a16="http://schemas.microsoft.com/office/drawing/2014/main" id="{4B2B99C8-109C-FBDF-8725-DAC859F975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1300" y="2168525"/>
            <a:ext cx="6629400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297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23605-2BC9-2EA4-610B-9A888DFF2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3964" y="381000"/>
            <a:ext cx="8870770" cy="685799"/>
          </a:xfrm>
        </p:spPr>
        <p:txBody>
          <a:bodyPr>
            <a:normAutofit/>
          </a:bodyPr>
          <a:lstStyle/>
          <a:p>
            <a:r>
              <a:rPr lang="en-US" sz="2400" b="1">
                <a:latin typeface="Calibri"/>
                <a:ea typeface="Calibri"/>
                <a:cs typeface="Calibri"/>
              </a:rPr>
              <a:t>FINDINGS QUANTITATIVE DATA</a:t>
            </a:r>
          </a:p>
        </p:txBody>
      </p:sp>
      <p:graphicFrame>
        <p:nvGraphicFramePr>
          <p:cNvPr id="49" name="Diagram 48">
            <a:extLst>
              <a:ext uri="{FF2B5EF4-FFF2-40B4-BE49-F238E27FC236}">
                <a16:creationId xmlns:a16="http://schemas.microsoft.com/office/drawing/2014/main" id="{A709A089-35E9-C1E6-54A4-87127DA5A4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007840"/>
              </p:ext>
            </p:extLst>
          </p:nvPr>
        </p:nvGraphicFramePr>
        <p:xfrm>
          <a:off x="1524000" y="1471047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981" name="Table 1980">
            <a:extLst>
              <a:ext uri="{FF2B5EF4-FFF2-40B4-BE49-F238E27FC236}">
                <a16:creationId xmlns:a16="http://schemas.microsoft.com/office/drawing/2014/main" id="{5C9AAAE4-A97C-E013-42C7-A023C1D592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7115656"/>
              </p:ext>
            </p:extLst>
          </p:nvPr>
        </p:nvGraphicFramePr>
        <p:xfrm>
          <a:off x="6354304" y="1717729"/>
          <a:ext cx="5659980" cy="30124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05932">
                  <a:extLst>
                    <a:ext uri="{9D8B030D-6E8A-4147-A177-3AD203B41FA5}">
                      <a16:colId xmlns:a16="http://schemas.microsoft.com/office/drawing/2014/main" val="4204087660"/>
                    </a:ext>
                  </a:extLst>
                </a:gridCol>
                <a:gridCol w="2754048">
                  <a:extLst>
                    <a:ext uri="{9D8B030D-6E8A-4147-A177-3AD203B41FA5}">
                      <a16:colId xmlns:a16="http://schemas.microsoft.com/office/drawing/2014/main" val="34816131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1" i="0" u="none" strike="noStrike" noProof="0">
                          <a:solidFill>
                            <a:srgbClr val="FFFFFF"/>
                          </a:solidFill>
                          <a:latin typeface="Calibri"/>
                        </a:rPr>
                        <a:t>NEGATIVE:</a:t>
                      </a:r>
                      <a:r>
                        <a:rPr lang="en-US" sz="1600">
                          <a:latin typeface="Calibri"/>
                        </a:rPr>
                        <a:t>  My voice is...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latin typeface="Calibri"/>
                        </a:rPr>
                        <a:t> </a:t>
                      </a:r>
                      <a:r>
                        <a:rPr lang="en-US" sz="1600" b="1" i="0" u="none" strike="noStrike" noProof="0">
                          <a:solidFill>
                            <a:srgbClr val="FFFFFF"/>
                          </a:solidFill>
                          <a:latin typeface="Calibri"/>
                        </a:rPr>
                        <a:t>POSITIVE: </a:t>
                      </a:r>
                      <a:r>
                        <a:rPr lang="en-US" sz="1600">
                          <a:latin typeface="Calibri"/>
                        </a:rPr>
                        <a:t>my voice is...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66834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>
                          <a:latin typeface="Calibri"/>
                        </a:rPr>
                        <a:t>husky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latin typeface="Calibri"/>
                        </a:rPr>
                        <a:t>Flexible across my pitch range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92503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>
                          <a:latin typeface="Calibri"/>
                        </a:rPr>
                        <a:t>Dry and scratchy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sounds rich and resonant</a:t>
                      </a:r>
                      <a:endParaRPr lang="en-US" sz="1600">
                        <a:latin typeface="Calibri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2504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>
                          <a:latin typeface="Calibri"/>
                        </a:rPr>
                        <a:t>tired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feels ready for performing today if it was necessary</a:t>
                      </a:r>
                      <a:endParaRPr lang="en-US" sz="1600">
                        <a:latin typeface="Calibri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8321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>
                          <a:latin typeface="Calibri"/>
                        </a:rPr>
                        <a:t>breathy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feels refreshed and recharged</a:t>
                      </a:r>
                      <a:endParaRPr lang="en-US" sz="1600">
                        <a:latin typeface="Calibri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1722422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latin typeface="Calibri"/>
                        </a:rPr>
                        <a:t>Feels strained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latin typeface="Calibri"/>
                        </a:rPr>
                        <a:t>Can project easily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9103372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latin typeface="Calibri"/>
                        </a:rPr>
                        <a:t>I feel mucus or phlegm in my throat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latin typeface="Calibri"/>
                        </a:rPr>
                        <a:t>Is rejuvenated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8655378"/>
                  </a:ext>
                </a:extLst>
              </a:tr>
            </a:tbl>
          </a:graphicData>
        </a:graphic>
      </p:graphicFrame>
      <p:sp>
        <p:nvSpPr>
          <p:cNvPr id="2598" name="Title 1">
            <a:extLst>
              <a:ext uri="{FF2B5EF4-FFF2-40B4-BE49-F238E27FC236}">
                <a16:creationId xmlns:a16="http://schemas.microsoft.com/office/drawing/2014/main" id="{688287F7-AFFF-5F18-717E-D2037EB1FF3D}"/>
              </a:ext>
            </a:extLst>
          </p:cNvPr>
          <p:cNvSpPr txBox="1">
            <a:spLocks/>
          </p:cNvSpPr>
          <p:nvPr/>
        </p:nvSpPr>
        <p:spPr>
          <a:xfrm>
            <a:off x="6535938" y="4985567"/>
            <a:ext cx="4572000" cy="612987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just">
              <a:spcBef>
                <a:spcPts val="0"/>
              </a:spcBef>
            </a:pPr>
            <a:r>
              <a:rPr lang="en-US" sz="1200" dirty="0">
                <a:latin typeface="Calibri"/>
                <a:ea typeface="Calibri"/>
                <a:cs typeface="Calibri"/>
              </a:rPr>
              <a:t>Figure 3: Questions drawn from EASE scale (</a:t>
            </a:r>
            <a:r>
              <a:rPr lang="en-US" sz="1200" dirty="0" err="1">
                <a:latin typeface="Calibri"/>
                <a:ea typeface="Calibri"/>
                <a:cs typeface="Calibri"/>
              </a:rPr>
              <a:t>Phyland</a:t>
            </a:r>
            <a:r>
              <a:rPr lang="en-US" sz="1200" dirty="0">
                <a:latin typeface="Calibri"/>
                <a:ea typeface="Calibri"/>
                <a:cs typeface="Calibri"/>
              </a:rPr>
              <a:t> et al. 2013)</a:t>
            </a:r>
            <a:endParaRPr lang="en-US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3CC408-5AE8-BC2F-5715-1E52390C2496}"/>
              </a:ext>
            </a:extLst>
          </p:cNvPr>
          <p:cNvSpPr txBox="1"/>
          <p:nvPr/>
        </p:nvSpPr>
        <p:spPr>
          <a:xfrm>
            <a:off x="1524000" y="5292060"/>
            <a:ext cx="40126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Figure 2:  Physical Condition</a:t>
            </a:r>
          </a:p>
        </p:txBody>
      </p:sp>
    </p:spTree>
    <p:extLst>
      <p:ext uri="{BB962C8B-B14F-4D97-AF65-F5344CB8AC3E}">
        <p14:creationId xmlns:p14="http://schemas.microsoft.com/office/powerpoint/2010/main" val="33772837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9B42F-DCF5-3F9E-3C7D-24399897C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4300" y="240827"/>
            <a:ext cx="9098700" cy="1370609"/>
          </a:xfrm>
        </p:spPr>
        <p:txBody>
          <a:bodyPr anchor="ctr">
            <a:norm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FINDINGS: Technical data and post warm up t-test analysis</a:t>
            </a:r>
          </a:p>
        </p:txBody>
      </p:sp>
      <p:pic>
        <p:nvPicPr>
          <p:cNvPr id="9" name="Picture 8" descr="A graph with blue squares and black lines&#10;&#10;AI-generated content may be incorrect.">
            <a:extLst>
              <a:ext uri="{FF2B5EF4-FFF2-40B4-BE49-F238E27FC236}">
                <a16:creationId xmlns:a16="http://schemas.microsoft.com/office/drawing/2014/main" id="{59F5D645-D24D-42F3-2709-23F22665DC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0050" y="1690500"/>
            <a:ext cx="4707900" cy="3033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FEE64AB-CF7E-3919-A552-D94AB7AD1BDB}"/>
              </a:ext>
            </a:extLst>
          </p:cNvPr>
          <p:cNvSpPr txBox="1"/>
          <p:nvPr/>
        </p:nvSpPr>
        <p:spPr>
          <a:xfrm>
            <a:off x="1281402" y="4722089"/>
            <a:ext cx="5323791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Calibri"/>
                <a:ea typeface="Calibri"/>
                <a:cs typeface="Calibri"/>
              </a:rPr>
              <a:t>Figure 3: Technical aspects of their voice warm-ups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2619198-B38E-D128-3D7E-BD2955C6F793}"/>
              </a:ext>
            </a:extLst>
          </p:cNvPr>
          <p:cNvSpPr txBox="1"/>
          <p:nvPr/>
        </p:nvSpPr>
        <p:spPr>
          <a:xfrm>
            <a:off x="7616414" y="5167501"/>
            <a:ext cx="414658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Calibri"/>
                <a:ea typeface="Calibri"/>
                <a:cs typeface="Calibri"/>
              </a:rPr>
              <a:t>Figure 4: Results pre and post warm up </a:t>
            </a:r>
            <a:r>
              <a:rPr lang="en-US" sz="1200" dirty="0">
                <a:latin typeface="Calibri"/>
                <a:ea typeface="Calibri"/>
                <a:cs typeface="Arial"/>
              </a:rPr>
              <a:t>(T(4)= 5.39, p = 0.006)</a:t>
            </a:r>
            <a:endParaRPr lang="en-US" sz="1200" dirty="0">
              <a:latin typeface="Calibri"/>
              <a:ea typeface="Calibri"/>
            </a:endParaRPr>
          </a:p>
        </p:txBody>
      </p:sp>
      <p:pic>
        <p:nvPicPr>
          <p:cNvPr id="4" name="Picture 3" descr="A group of green rectangles with black text&#10;&#10;AI-generated content may be incorrect.">
            <a:extLst>
              <a:ext uri="{FF2B5EF4-FFF2-40B4-BE49-F238E27FC236}">
                <a16:creationId xmlns:a16="http://schemas.microsoft.com/office/drawing/2014/main" id="{8C8FB0D9-57CE-8234-AA2B-CBDD04A9F8E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86" r="1200" b="-307"/>
          <a:stretch>
            <a:fillRect/>
          </a:stretch>
        </p:blipFill>
        <p:spPr>
          <a:xfrm>
            <a:off x="1268834" y="2048359"/>
            <a:ext cx="5491581" cy="2523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1459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F6DDE-3AE4-04CA-E010-423F800EF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026599"/>
          </a:xfrm>
        </p:spPr>
        <p:txBody>
          <a:bodyPr/>
          <a:lstStyle/>
          <a:p>
            <a:r>
              <a:rPr lang="en-US"/>
              <a:t>QUALITATIVE DATA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A9CB1-3D9F-56DD-592A-189D2FE4DE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4142272" cy="2245964"/>
          </a:xfrm>
        </p:spPr>
        <p:txBody>
          <a:bodyPr/>
          <a:lstStyle/>
          <a:p>
            <a:pPr marL="0" indent="0">
              <a:buNone/>
            </a:pPr>
            <a:r>
              <a:rPr lang="en-US"/>
              <a:t>Using Braun &amp; Clarke's (2006) thematic analysis four themes were generated:</a:t>
            </a:r>
          </a:p>
          <a:p>
            <a:pPr marL="0" indent="0">
              <a:buNone/>
            </a:pPr>
            <a:endParaRPr lang="en-US" b="1"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2FB8DD8-136C-5CF6-9707-26C5AA1F125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59852454"/>
              </p:ext>
            </p:extLst>
          </p:nvPr>
        </p:nvGraphicFramePr>
        <p:xfrm>
          <a:off x="6263898" y="2013488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77045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07773-9572-C0C8-4D00-1B7F8952A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57800"/>
            <a:ext cx="10018713" cy="525650"/>
          </a:xfrm>
        </p:spPr>
        <p:txBody>
          <a:bodyPr>
            <a:normAutofit fontScale="90000"/>
          </a:bodyPr>
          <a:lstStyle/>
          <a:p>
            <a:r>
              <a:rPr lang="en-US"/>
              <a:t>Participant observations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32608-ED12-5253-690D-7B35EDD48C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858864"/>
            <a:ext cx="10018713" cy="56817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 dirty="0">
                <a:latin typeface="Calibri"/>
                <a:ea typeface="Calibri"/>
                <a:cs typeface="Calibri"/>
              </a:rPr>
              <a:t>Task:  </a:t>
            </a:r>
            <a:r>
              <a:rPr lang="en-US" sz="1800" dirty="0">
                <a:latin typeface="Calibri"/>
                <a:ea typeface="Calibri"/>
                <a:cs typeface="Calibri"/>
              </a:rPr>
              <a:t>R4 “Warming up is the best way to focus in on my job and what I need to do for my body to be able to do my job. ”</a:t>
            </a:r>
          </a:p>
          <a:p>
            <a:pPr marL="0" indent="0">
              <a:buNone/>
            </a:pPr>
            <a:endParaRPr lang="en-US" sz="18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800" b="1" dirty="0">
                <a:latin typeface="Calibri"/>
                <a:ea typeface="Calibri"/>
                <a:cs typeface="Calibri"/>
              </a:rPr>
              <a:t>Physical/emotional:  </a:t>
            </a:r>
            <a:r>
              <a:rPr lang="en-US" sz="1800" dirty="0">
                <a:latin typeface="Calibri"/>
                <a:ea typeface="Calibri"/>
                <a:cs typeface="Arial"/>
              </a:rPr>
              <a:t>tension, tired or more tired than usual, sore, sniffy, stuffy, burning, dry, raspy, sharp, hurts - "safely apply myself in the room without worrying", "peace of mind" (R1-7 inclusive)</a:t>
            </a:r>
          </a:p>
          <a:p>
            <a:pPr marL="0" indent="0">
              <a:buNone/>
            </a:pPr>
            <a:endParaRPr lang="en-US" sz="1800" dirty="0">
              <a:latin typeface="Calibri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US" sz="1800" b="1" dirty="0">
                <a:latin typeface="Calibri"/>
                <a:ea typeface="Calibri"/>
                <a:cs typeface="Arial"/>
              </a:rPr>
              <a:t>Vocal </a:t>
            </a:r>
            <a:r>
              <a:rPr lang="en-US" sz="1800" b="1" dirty="0" err="1">
                <a:latin typeface="Calibri"/>
                <a:ea typeface="Calibri"/>
                <a:cs typeface="Arial"/>
              </a:rPr>
              <a:t>Categorisation</a:t>
            </a:r>
            <a:r>
              <a:rPr lang="en-US" sz="1800" b="1" dirty="0">
                <a:latin typeface="Calibri"/>
                <a:ea typeface="Calibri"/>
                <a:cs typeface="Arial"/>
              </a:rPr>
              <a:t> </a:t>
            </a:r>
          </a:p>
          <a:p>
            <a:pPr marL="0" indent="0">
              <a:buNone/>
            </a:pPr>
            <a:r>
              <a:rPr lang="en-US" sz="1800" b="1" dirty="0">
                <a:latin typeface="Calibri"/>
                <a:ea typeface="Calibri"/>
                <a:cs typeface="Arial"/>
              </a:rPr>
              <a:t>Positive</a:t>
            </a:r>
            <a:r>
              <a:rPr lang="en-US" sz="1800" dirty="0">
                <a:latin typeface="Calibri"/>
                <a:ea typeface="Calibri"/>
                <a:cs typeface="Arial"/>
              </a:rPr>
              <a:t>: Resonance, clear, expressive, on voice, accessible,  clarity, grounded, better, richer, access to vocal </a:t>
            </a:r>
            <a:r>
              <a:rPr lang="en-US" sz="1800" dirty="0" err="1">
                <a:latin typeface="Calibri"/>
                <a:ea typeface="Calibri"/>
                <a:cs typeface="Arial"/>
              </a:rPr>
              <a:t>colours</a:t>
            </a:r>
            <a:r>
              <a:rPr lang="en-US" sz="1800" dirty="0">
                <a:latin typeface="Calibri"/>
                <a:ea typeface="Calibri"/>
                <a:cs typeface="Arial"/>
              </a:rPr>
              <a:t> and range. (R1-7 inclusive)</a:t>
            </a:r>
            <a:endParaRPr lang="en-US" sz="1800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US" sz="1800" b="1" dirty="0">
                <a:latin typeface="Calibri"/>
                <a:ea typeface="Calibri"/>
                <a:cs typeface="Arial"/>
              </a:rPr>
              <a:t>Negative: </a:t>
            </a:r>
            <a:r>
              <a:rPr lang="en-US" sz="1800" dirty="0">
                <a:latin typeface="Calibri"/>
                <a:ea typeface="Calibri"/>
                <a:cs typeface="Arial"/>
              </a:rPr>
              <a:t>not 100%, tired, not at its’ peak, not at its’ most resonant, clear or expressive, tension and effort  </a:t>
            </a:r>
          </a:p>
          <a:p>
            <a:pPr>
              <a:buNone/>
            </a:pPr>
            <a:endParaRPr lang="en-US" sz="1800" dirty="0">
              <a:latin typeface="Calibri"/>
              <a:ea typeface="Calibri"/>
              <a:cs typeface="Arial"/>
            </a:endParaRPr>
          </a:p>
          <a:p>
            <a:pPr>
              <a:buNone/>
            </a:pPr>
            <a:r>
              <a:rPr lang="en-US" sz="1800" b="1" dirty="0">
                <a:latin typeface="Calibri"/>
                <a:ea typeface="Calibri"/>
                <a:cs typeface="Arial"/>
              </a:rPr>
              <a:t>Autonomy of practice</a:t>
            </a:r>
            <a:r>
              <a:rPr lang="en-US" sz="1800" dirty="0">
                <a:latin typeface="Calibri"/>
                <a:ea typeface="Calibri"/>
                <a:cs typeface="Arial"/>
              </a:rPr>
              <a:t>: "</a:t>
            </a:r>
            <a:r>
              <a:rPr lang="en-US" sz="1800" dirty="0">
                <a:latin typeface="Calibri"/>
                <a:ea typeface="+mn-lt"/>
                <a:cs typeface="+mn-lt"/>
              </a:rPr>
              <a:t>have more autonomy over. my vocal health on a day –to-day basis." R5</a:t>
            </a:r>
            <a:endParaRPr lang="en-US" sz="1800" dirty="0">
              <a:latin typeface="Calibri"/>
              <a:ea typeface="Calibri"/>
              <a:cs typeface="Arial"/>
            </a:endParaRPr>
          </a:p>
          <a:p>
            <a:pPr>
              <a:buNone/>
            </a:pPr>
            <a:r>
              <a:rPr lang="en-US" sz="1800" dirty="0">
                <a:latin typeface="Calibri"/>
                <a:ea typeface="Calibri"/>
                <a:cs typeface="Arial"/>
              </a:rPr>
              <a:t>"have found it easier to know what to do as has been a more frequent practice" R6</a:t>
            </a:r>
          </a:p>
          <a:p>
            <a:pPr>
              <a:buNone/>
            </a:pPr>
            <a:endParaRPr lang="en-US" sz="1200" dirty="0">
              <a:latin typeface="Aptos"/>
              <a:ea typeface="Calibri"/>
              <a:cs typeface="Arial"/>
            </a:endParaRPr>
          </a:p>
          <a:p>
            <a:pPr marL="0" indent="0">
              <a:buNone/>
            </a:pPr>
            <a:endParaRPr lang="en-US" sz="1100" dirty="0">
              <a:latin typeface="Arial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640354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AABE10E-8B47-4567-8C44-7892CBD364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3B6F89E5-27DA-48BA-92A3-E78CDA05B4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D75EEA1C-1772-4713-B1FB-6A8FDFA0B7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4F733139-7D00-4544-B889-C7ACFA614D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33CAFEFE-0885-47B5-9181-DCF0391C74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CD0C4A1E-DDEB-4FDA-8245-881A82913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CAAD0ACF-23E7-4999-B311-DD56934B6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CE0C1EA-631A-8445-800A-254B2EBF0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769" y="666428"/>
            <a:ext cx="4272471" cy="6870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900" b="1"/>
              <a:t>CONCLUSIONS &amp;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7165D-A584-B4EC-15CF-08A44C751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2006" y="1720272"/>
            <a:ext cx="4271233" cy="4117109"/>
          </a:xfrm>
        </p:spPr>
        <p:txBody>
          <a:bodyPr>
            <a:normAutofit/>
          </a:bodyPr>
          <a:lstStyle/>
          <a:p>
            <a:pPr marL="342900" indent="-342900"/>
            <a:r>
              <a:rPr lang="en-US" sz="1800" dirty="0">
                <a:latin typeface="Calibri"/>
                <a:ea typeface="Calibri"/>
                <a:cs typeface="Calibri"/>
              </a:rPr>
              <a:t>The research showed an improvement post the warm-up intervention</a:t>
            </a:r>
          </a:p>
          <a:p>
            <a:pPr marL="342900" indent="-342900">
              <a:buClr>
                <a:srgbClr val="B96C11"/>
              </a:buClr>
            </a:pPr>
            <a:r>
              <a:rPr lang="en-US" sz="1800" dirty="0">
                <a:latin typeface="Calibri"/>
                <a:ea typeface="Calibri"/>
                <a:cs typeface="Calibri"/>
              </a:rPr>
              <a:t>Highlighted how their physical condition played into what they needed to do warm up</a:t>
            </a:r>
          </a:p>
          <a:p>
            <a:pPr>
              <a:buClr>
                <a:srgbClr val="B96C11"/>
              </a:buClr>
            </a:pPr>
            <a:r>
              <a:rPr lang="en-US" sz="1800" dirty="0">
                <a:latin typeface="Calibri"/>
                <a:ea typeface="Calibri"/>
                <a:cs typeface="Calibri"/>
              </a:rPr>
              <a:t>My learning objectives were met - will need further support with data analysis technology</a:t>
            </a:r>
          </a:p>
          <a:p>
            <a:pPr marL="342900" indent="-342900"/>
            <a:r>
              <a:rPr lang="en-US" sz="1800" dirty="0">
                <a:latin typeface="Calibri"/>
                <a:ea typeface="Calibri"/>
                <a:cs typeface="Calibri"/>
              </a:rPr>
              <a:t>Limitations: adherence was low and the data set was small, therefore difficult to draw wider conclusions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56B500CE-5BE2-46B7-AD54-161253576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648931"/>
            <a:ext cx="540702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creenshot of a cell phone&#10;&#10;AI-generated content may be incorrect.">
            <a:extLst>
              <a:ext uri="{FF2B5EF4-FFF2-40B4-BE49-F238E27FC236}">
                <a16:creationId xmlns:a16="http://schemas.microsoft.com/office/drawing/2014/main" id="{AE9E0DB3-A08C-4250-AF3F-6D6479A21A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72" r="518" b="2"/>
          <a:stretch>
            <a:fillRect/>
          </a:stretch>
        </p:blipFill>
        <p:spPr>
          <a:xfrm>
            <a:off x="6434407" y="1011765"/>
            <a:ext cx="4744154" cy="45467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B34C80F-A0F6-D8B0-EC06-EBE5FFBB185F}"/>
              </a:ext>
            </a:extLst>
          </p:cNvPr>
          <p:cNvSpPr txBox="1"/>
          <p:nvPr/>
        </p:nvSpPr>
        <p:spPr>
          <a:xfrm>
            <a:off x="6434407" y="215153"/>
            <a:ext cx="4301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621505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4C42A-EE88-8DFA-F88D-CB05AA727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Reflections on Personal &amp; Professional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00E81-A997-E8BB-80E2-195961E5D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341322"/>
            <a:ext cx="10018713" cy="370874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Research heightened necessity of knowledge for students of hydration, sleep, nutrition, vocal hygiene and basics of skill acquisition and refinement of</a:t>
            </a:r>
          </a:p>
          <a:p>
            <a:r>
              <a:rPr lang="en-US" dirty="0"/>
              <a:t>In discussion and development with students, provide a framework with different tools </a:t>
            </a:r>
          </a:p>
          <a:p>
            <a:pPr>
              <a:buClr>
                <a:srgbClr val="B96C11"/>
              </a:buClr>
            </a:pPr>
            <a:r>
              <a:rPr lang="en-US" dirty="0"/>
              <a:t>Their and my, neurodiversity presented challenges that I could accommodate more effectively </a:t>
            </a:r>
            <a:r>
              <a:rPr lang="en-US" sz="1700" dirty="0">
                <a:latin typeface="Calibri" panose="020F0502020204030204" pitchFamily="34" charset="0"/>
                <a:cs typeface="Calibri" panose="020F0502020204030204" pitchFamily="34" charset="0"/>
              </a:rPr>
              <a:t>(Le </a:t>
            </a:r>
            <a:r>
              <a:rPr lang="en-US" sz="1700" dirty="0" err="1">
                <a:latin typeface="Calibri" panose="020F0502020204030204" pitchFamily="34" charset="0"/>
                <a:cs typeface="Calibri" panose="020F0502020204030204" pitchFamily="34" charset="0"/>
              </a:rPr>
              <a:t>Cunff</a:t>
            </a:r>
            <a:r>
              <a:rPr lang="en-US" sz="1700" dirty="0">
                <a:latin typeface="Calibri" panose="020F0502020204030204" pitchFamily="34" charset="0"/>
                <a:cs typeface="Calibri" panose="020F0502020204030204" pitchFamily="34" charset="0"/>
              </a:rPr>
              <a:t> et al, 2024) </a:t>
            </a:r>
          </a:p>
          <a:p>
            <a:pPr>
              <a:buClr>
                <a:srgbClr val="B96C11"/>
              </a:buClr>
            </a:pPr>
            <a:r>
              <a:rPr lang="en-US" dirty="0"/>
              <a:t>Research from sport in terms of practice, mental preparation and further exploration of perfectionism and music performance anxiety streams to follow up in future research</a:t>
            </a:r>
          </a:p>
          <a:p>
            <a:pPr>
              <a:buClr>
                <a:srgbClr val="B96C11"/>
              </a:buClr>
            </a:pPr>
            <a:r>
              <a:rPr lang="en-US" dirty="0"/>
              <a:t>They were doing good things - Trust them and their bodies and their knowledge</a:t>
            </a:r>
          </a:p>
          <a:p>
            <a:pPr>
              <a:buClr>
                <a:srgbClr val="B96C11"/>
              </a:buClr>
            </a:pPr>
            <a:r>
              <a:rPr lang="en-US" dirty="0"/>
              <a:t>Singing and speaking warm-ups don’t need to be a binary choice, students need to have choice to make choices as to what they need to do.</a:t>
            </a:r>
          </a:p>
          <a:p>
            <a:pPr>
              <a:buClr>
                <a:srgbClr val="B96C11"/>
              </a:buClr>
            </a:pPr>
            <a:r>
              <a:rPr lang="en-US" dirty="0"/>
              <a:t>Freire’s banking model has caught up with me! I have some work to do to move towards a student </a:t>
            </a:r>
            <a:r>
              <a:rPr lang="en-US" dirty="0" err="1"/>
              <a:t>centre</a:t>
            </a:r>
            <a:r>
              <a:rPr lang="en-US" dirty="0"/>
              <a:t> model of learning.</a:t>
            </a:r>
            <a:endParaRPr lang="en-GB" dirty="0"/>
          </a:p>
          <a:p>
            <a:pPr>
              <a:buClr>
                <a:srgbClr val="B96C11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922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66F61-BB4A-F5D5-DFF7-DF5753AE5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712922"/>
          </a:xfrm>
        </p:spPr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10CE8-5536-8DD7-84E3-C2F15A09C9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375474"/>
            <a:ext cx="10018713" cy="4415726"/>
          </a:xfrm>
        </p:spPr>
        <p:txBody>
          <a:bodyPr>
            <a:normAutofit/>
          </a:bodyPr>
          <a:lstStyle/>
          <a:p>
            <a:endParaRPr lang="en-US" dirty="0"/>
          </a:p>
          <a:p>
            <a:pPr>
              <a:buClr>
                <a:srgbClr val="B96C11"/>
              </a:buClr>
            </a:pPr>
            <a:endParaRPr lang="en-US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035CED-CECA-7391-199F-9BC734671917}"/>
              </a:ext>
            </a:extLst>
          </p:cNvPr>
          <p:cNvSpPr txBox="1"/>
          <p:nvPr/>
        </p:nvSpPr>
        <p:spPr>
          <a:xfrm>
            <a:off x="1678489" y="1398721"/>
            <a:ext cx="96951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Aguilar, J.L. (1981) ‘Insider research: An ethnography of a debate’, in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Anthropologists at home in North America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pp. 15–26.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Biggs, J. (2012) ‘What the student does: Teaching for enhanced learning’, Higher Education Research and Development, 31(1), pp. 39–55. Available at: https://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/10.1080/07294360.2012.642839;WGROUP:STRING:PUBLICATION.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Braun, V. and Clarke, V. (2006) ‘Using thematic analysis in psychology’,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Qualitative Research in Psychology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3, pp. 77–101. Available at: https://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/10.1191/1478088706qp063oa.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Creswell, J.W., (2003)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Research design: Qualitative, quantitative and mixed methods approaches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2nd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edn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Sage Publications.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Le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Cunff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A.L.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(2024) ‘Methodological adjustments for experimental studies including neurodiverse participants: A checklist for before, during, and after laboratory visits’, </a:t>
            </a:r>
            <a:r>
              <a:rPr lang="en-GB" sz="1200" i="1" dirty="0" err="1">
                <a:latin typeface="Calibri" panose="020F0502020204030204" pitchFamily="34" charset="0"/>
                <a:cs typeface="Calibri" panose="020F0502020204030204" pitchFamily="34" charset="0"/>
              </a:rPr>
              <a:t>MethodsX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12, p. 102658. 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Available at: https://doi.org/10.1016/J.MEX.2024.102658.</a:t>
            </a:r>
          </a:p>
          <a:p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D’haeseleer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E. et al. (2022) ‘Vocal Quality, Symptoms, and Habits in Musical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Theater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Actors’, Journal of Voice, 36(2), pp. 292.e1-292.e9. Available at: 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https://doi.org/10.1016/j.jvoice.2020.05.019.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Elliot, N., Sundberg, J. and Gramming, P. (1995) ‘What happens during vocal warm-up?’, Journal of Voice, 9(1), pp. 37–44. Available at: https://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/10.1016/S0892-1997(05)80221-8.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Freire, P. (1970)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Pedagogy of the </a:t>
            </a:r>
            <a:r>
              <a:rPr lang="en-GB" sz="1200" i="1" dirty="0" err="1">
                <a:latin typeface="Calibri" panose="020F0502020204030204" pitchFamily="34" charset="0"/>
                <a:cs typeface="Calibri" panose="020F0502020204030204" pitchFamily="34" charset="0"/>
              </a:rPr>
              <a:t>Oppresse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. Edited by T.B.M.B. translated Ramos. London: Penguin Books.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Van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Heugten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K. (2004) ‘Managing Insider Research’,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Qualitative Social Work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3(2), pp. 203–219. Available at: https://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/10.1177/1473325004043386.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Laukkanen, A.M.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(2004) ‘Effects of two-month vocal exercising with and without spectral biofeedback on student actors’ speaking voice’, </a:t>
            </a:r>
            <a:r>
              <a:rPr lang="en-GB" sz="1200" i="1" dirty="0" err="1">
                <a:latin typeface="Calibri" panose="020F0502020204030204" pitchFamily="34" charset="0"/>
                <a:cs typeface="Calibri" panose="020F0502020204030204" pitchFamily="34" charset="0"/>
              </a:rPr>
              <a:t>Logopedics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 Phoniatrics Vocology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29(2), pp. 66–76. Available at: https://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/10.1080/14015430410034479;SUBPAGE:STRING:ACCESS.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Leino, T., Laukkanen, A.M. and Radolf, V. (2011) ‘Formation of the Actor’s/Speaker’s Formant: A Study Applying Spectrum Analysis and Computer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Modeling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’,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Journal of Voice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25(2), pp. 150–158. Available at: https://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/10.1016/J.JVOICE.2009.10.002.</a:t>
            </a:r>
          </a:p>
          <a:p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Leyns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C.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(2022) ‘Vocal Quality After a Performance in Actors Compared to Dancers’,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Journal of Voice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36(1), pp. 141.e19-141.e31. Available at: https://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/10.1016/J.JVOICE.2020.04.023.</a:t>
            </a:r>
          </a:p>
          <a:p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Lugering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M. (2013)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The Expressive Actor: Integrated Voice, Movement and Acting Training.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Routledge.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Master, S.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(2013) ‘Electroglottographic Analysis of Actresses and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Nonactresses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’ Voices in Different Levels of Intensity’,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Journal of Voice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27(2), pp. 187–194. Available at: https://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/10.1016/J.JVOICE.2012.10.010.</a:t>
            </a:r>
          </a:p>
        </p:txBody>
      </p:sp>
    </p:spTree>
    <p:extLst>
      <p:ext uri="{BB962C8B-B14F-4D97-AF65-F5344CB8AC3E}">
        <p14:creationId xmlns:p14="http://schemas.microsoft.com/office/powerpoint/2010/main" val="6407922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749AA1DE-698C-1018-DF7A-5D1A663AF5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84311" y="1000636"/>
            <a:ext cx="9688906" cy="4616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Master, S., De Biase, N.G. and Madureira, S. (2012) ‘What About the “Actor’s Formant” in Actresses’ Voices?’,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Voice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26(3), pp. e117–e122. Available at: https://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/10.1016/j.jvoice.2010.10.011.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Merton, R. (1972) ‘ Insiders and outsiders; a chapter in the sociology of knowledge’,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American Journal of Sociology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78 (July), pp. 9–47.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Phyland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D.J.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(2013) ‘Development and Preliminary Validation of the EASE: A Tool to Measure Perceived Singing Voice Function’,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Voice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27(4), pp. 454–462. Available at: https://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/10.1016/J.JVOICE.2013.01.019.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Integrity and Ethics | University of Wales Trinity Saint David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(no date). Available at: https://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www.uwtsd.ac.uk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/research/research-integrity-and-ethics (Accessed: 15 May 2025).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strategy, policies and ethics | Royal Academy of Music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(no date). Available at: https://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www.ram.ac.uk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/research/strategy-policies-ethics (Accessed: 15 May 2025).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Ribeiro, V.V.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(2016) ‘Vocal warm-up and cool-down: systematic review.’,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Revista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CEFAC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18(6), pp. 1456–1465. Available at: https://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/10.1590/1982-0216201618617215.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Rodenburg, P. (1993)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Need for Words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Methuen Drama.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Roll, C. (2016) ‘The Evolution of the Female Broadway Belt Voice: Implications for Teachers and Singers’,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Voice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30(5), pp. 639.e1-639.e9. Available at: https://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/10.1016/j.jvoice.2015.07.008.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Sansom, R. (2016) ‘The unspoken voice and speech debate [or] the sacred cow in the conservatory’,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Voice and Speech Review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10(2–3), pp. 157–168. Available at: https://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/10.1080/23268263.2016.1318814;REQUESTEDJOURNAL:JOURNAL:RVSR20;WGROUP:STRING:PUBLICATION.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Shorten, A. and Smith, J. (2017) ‘Mixed methods research: expanding the evidence base’,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Evidence Based Nursing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20(3), pp. 74–75. Available at: https://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/10.1136/eb-2017-102699.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Tashakkori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 and Creswell, J.W. (2007) ‘Editorial: Exploring the Nature of Research Questions in Mixed Methods Research’,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Mixed Methods Research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1(3), pp. 207–211. Available at: https://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/10.1177/1558689807302814.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Winter, D. (2023) ‘Exploring the Narrative: Voice Practitioner Research and the Literature Review Process’,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Voice and Speech Review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17(2), pp. 131–150. Available at: https://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/10.1080/23268263.2022.2144971.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3050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EB8F22"/>
      </a:accent1>
      <a:accent2>
        <a:srgbClr val="CD4223"/>
      </a:accent2>
      <a:accent3>
        <a:srgbClr val="A89374"/>
      </a:accent3>
      <a:accent4>
        <a:srgbClr val="83AA67"/>
      </a:accent4>
      <a:accent5>
        <a:srgbClr val="4FA9C1"/>
      </a:accent5>
      <a:accent6>
        <a:srgbClr val="9390AF"/>
      </a:accent6>
      <a:hlink>
        <a:srgbClr val="EC7220"/>
      </a:hlink>
      <a:folHlink>
        <a:srgbClr val="F09355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EBEC8F79-A447-43FC-8E81-85E8468AF3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2450</Words>
  <Application>Microsoft Macintosh PowerPoint</Application>
  <PresentationFormat>Widescreen</PresentationFormat>
  <Paragraphs>149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Arial</vt:lpstr>
      <vt:lpstr>Calibri</vt:lpstr>
      <vt:lpstr>Corbel</vt:lpstr>
      <vt:lpstr>Times New Roman</vt:lpstr>
      <vt:lpstr>Parallax</vt:lpstr>
      <vt:lpstr>Ways into readiness: a mixed method project to develop a preparatory practice routine for the spoken voice in rehearsal and performance </vt:lpstr>
      <vt:lpstr>TABLE OF CONTENTS </vt:lpstr>
      <vt:lpstr>CONTEXT &amp; JUSTIFICATION</vt:lpstr>
      <vt:lpstr>Research Project &amp; Overview</vt:lpstr>
      <vt:lpstr>Methods &amp; Methodology </vt:lpstr>
      <vt:lpstr>Ethics &amp; Insider Research</vt:lpstr>
      <vt:lpstr>Warm up progression</vt:lpstr>
      <vt:lpstr>Research Material &amp; Data Collection</vt:lpstr>
      <vt:lpstr>FINDINGS QUANTITATIVE DATA</vt:lpstr>
      <vt:lpstr>FINDINGS: Technical data and post warm up t-test analysis</vt:lpstr>
      <vt:lpstr>QUALITATIVE DATA ANALYSIS</vt:lpstr>
      <vt:lpstr>Participant observations</vt:lpstr>
      <vt:lpstr>CONCLUSIONS &amp; LIMITATIONS</vt:lpstr>
      <vt:lpstr>Reflections on Personal &amp; Professional Development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lloyd wylde</dc:creator>
  <cp:lastModifiedBy>lloyd wylde</cp:lastModifiedBy>
  <cp:revision>10</cp:revision>
  <dcterms:created xsi:type="dcterms:W3CDTF">2025-08-17T13:23:14Z</dcterms:created>
  <dcterms:modified xsi:type="dcterms:W3CDTF">2025-08-21T13:02:38Z</dcterms:modified>
</cp:coreProperties>
</file>