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2" r:id="rId4"/>
    <p:sldId id="257" r:id="rId5"/>
    <p:sldId id="258" r:id="rId6"/>
    <p:sldId id="259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200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5172" y="4624668"/>
            <a:ext cx="6464028" cy="9334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Importance and Impact of the Exercise Environment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SHSS-5070 The Psychology of Exercise and Physical Activity</a:t>
            </a:r>
          </a:p>
          <a:p>
            <a:r>
              <a:rPr lang="en-US" dirty="0" smtClean="0"/>
              <a:t>Alison </a:t>
            </a:r>
            <a:r>
              <a:rPr lang="en-US" dirty="0" err="1" smtClean="0"/>
              <a:t>Connaughton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741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538626"/>
          </a:xfrm>
        </p:spPr>
        <p:txBody>
          <a:bodyPr/>
          <a:lstStyle/>
          <a:p>
            <a:r>
              <a:rPr lang="en-US" dirty="0"/>
              <a:t>The importance of the exercise environment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583568"/>
            <a:ext cx="7556313" cy="4542596"/>
          </a:xfrm>
        </p:spPr>
        <p:txBody>
          <a:bodyPr>
            <a:noAutofit/>
          </a:bodyPr>
          <a:lstStyle/>
          <a:p>
            <a:pPr marL="228600" lvl="1" indent="0">
              <a:buNone/>
            </a:pPr>
            <a:r>
              <a:rPr lang="en-US" sz="2400" dirty="0" smtClean="0"/>
              <a:t>Definitions for task 1</a:t>
            </a:r>
          </a:p>
          <a:p>
            <a:pPr lvl="1"/>
            <a:r>
              <a:rPr lang="en-US" sz="2400" dirty="0" smtClean="0"/>
              <a:t>Self </a:t>
            </a:r>
            <a:r>
              <a:rPr lang="en-US" sz="2400" dirty="0"/>
              <a:t>Presentation: The selective presentation and omission of aspects of the self to create a desired impression and avoid undesired impressions with specific people in a social encounter, such as exercising in a gym environment (Hart et al. 1989; Leary, 1992).</a:t>
            </a:r>
          </a:p>
          <a:p>
            <a:pPr lvl="1"/>
            <a:r>
              <a:rPr lang="en-US" sz="2400" dirty="0"/>
              <a:t>Social Anxiety:  The negative consequences that may be experienced when an individual doubts their ability to make a desired impression on others.</a:t>
            </a:r>
          </a:p>
          <a:p>
            <a:pPr lvl="1"/>
            <a:r>
              <a:rPr lang="en-US" sz="2400" dirty="0"/>
              <a:t>Social Physique Anxiety: Perceive that their physique will be negatively evaluated by others.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48424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importance of the exercise environment…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847495"/>
            <a:ext cx="8029053" cy="46022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Have a look at the exercise environments available on campus and elsewhere…</a:t>
            </a:r>
          </a:p>
          <a:p>
            <a:pPr lvl="1"/>
            <a:r>
              <a:rPr lang="en-US" sz="2800" dirty="0" smtClean="0"/>
              <a:t>Gym / Swimming Pool / Classes?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Evaluate these in relation to a 19 year old female student who has just moved on to the campus and has low levels of self efficacy to exercise and self presentational concerns. 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What strategies (be creative!) could be put in place to encourage the student to continue using the facilities and avoid social anxiety.</a:t>
            </a:r>
          </a:p>
          <a:p>
            <a:pPr lvl="1"/>
            <a:r>
              <a:rPr lang="en-US" sz="2800" dirty="0" smtClean="0"/>
              <a:t>Research evidence to support your ideas…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63021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2298598"/>
            <a:ext cx="7556313" cy="1116106"/>
          </a:xfrm>
        </p:spPr>
        <p:txBody>
          <a:bodyPr/>
          <a:lstStyle/>
          <a:p>
            <a:r>
              <a:rPr lang="en-US" dirty="0" smtClean="0"/>
              <a:t>Task:  The social context of the leisure setting…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79460"/>
            <a:ext cx="7556313" cy="47012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dirty="0">
              <a:solidFill>
                <a:schemeClr val="accent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32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smtClean="0"/>
              <a:t>1. </a:t>
            </a:r>
            <a:r>
              <a:rPr lang="en-US" sz="2800" b="1" i="1" dirty="0" smtClean="0"/>
              <a:t>Using relevant research</a:t>
            </a:r>
            <a:r>
              <a:rPr lang="en-US" sz="2800" dirty="0" smtClean="0"/>
              <a:t>, identify the </a:t>
            </a:r>
            <a:r>
              <a:rPr lang="en-US" sz="2800" dirty="0"/>
              <a:t>r</a:t>
            </a:r>
            <a:r>
              <a:rPr lang="en-US" sz="2800" dirty="0" smtClean="0"/>
              <a:t>ole </a:t>
            </a:r>
            <a:r>
              <a:rPr lang="en-US" sz="2800" dirty="0"/>
              <a:t>of exercise </a:t>
            </a:r>
            <a:r>
              <a:rPr lang="en-US" sz="2800" dirty="0" smtClean="0"/>
              <a:t>leaders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in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relation to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enjoyment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and long term adherence to exercise?…</a:t>
            </a: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193900"/>
            <a:ext cx="7556313" cy="4420792"/>
          </a:xfrm>
        </p:spPr>
        <p:txBody>
          <a:bodyPr>
            <a:normAutofit fontScale="92500" lnSpcReduction="10000"/>
          </a:bodyPr>
          <a:lstStyle/>
          <a:p>
            <a:r>
              <a:rPr lang="en-US" sz="2600" dirty="0" smtClean="0"/>
              <a:t>Refer to a relevant framework of leadership – What is required for successful leadership in an exercise setting?</a:t>
            </a:r>
          </a:p>
          <a:p>
            <a:r>
              <a:rPr lang="en-US" sz="2600" dirty="0" smtClean="0"/>
              <a:t>What leader characteristics are deemed important?</a:t>
            </a:r>
          </a:p>
          <a:p>
            <a:r>
              <a:rPr lang="en-US" sz="2600" dirty="0" smtClean="0"/>
              <a:t>What is the impact of leadership style?</a:t>
            </a:r>
          </a:p>
          <a:p>
            <a:pPr lvl="1"/>
            <a:r>
              <a:rPr lang="en-US" sz="2600" dirty="0" smtClean="0"/>
              <a:t>In particular – a health focused / appearance focused / socially enriched style…</a:t>
            </a:r>
          </a:p>
          <a:p>
            <a:r>
              <a:rPr lang="en-US" sz="2600" dirty="0" smtClean="0"/>
              <a:t>How can a leader / leader </a:t>
            </a:r>
            <a:r>
              <a:rPr lang="en-US" sz="2600" dirty="0" err="1" smtClean="0"/>
              <a:t>behaviour</a:t>
            </a:r>
            <a:r>
              <a:rPr lang="en-US" sz="2600" dirty="0" smtClean="0"/>
              <a:t> impact upon social physique anxiety?</a:t>
            </a:r>
          </a:p>
          <a:p>
            <a:endParaRPr lang="en-US" sz="26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039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US" dirty="0"/>
              <a:t>2. Outline the importance of perceptions of competence, social anxiety and self-presentational issues </a:t>
            </a:r>
            <a:r>
              <a:rPr lang="en-US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in relation to </a:t>
            </a:r>
            <a:r>
              <a:rPr lang="en-US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enjoyment </a:t>
            </a:r>
            <a:r>
              <a:rPr lang="en-US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and long term adherence to exercise?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3777467"/>
            <a:ext cx="7556313" cy="2348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In addition…</a:t>
            </a:r>
          </a:p>
          <a:p>
            <a:r>
              <a:rPr lang="en-US" dirty="0" smtClean="0"/>
              <a:t>How </a:t>
            </a:r>
            <a:r>
              <a:rPr lang="en-US" dirty="0"/>
              <a:t>can the type of clothing worn by the exerciser or instructor impact upon self presentation concerns?</a:t>
            </a:r>
          </a:p>
          <a:p>
            <a:r>
              <a:rPr lang="en-US" dirty="0"/>
              <a:t>What does the research suggest about mirrors in an exercise environment?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281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Barriers to exercising for the  population of the UK…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Students</a:t>
            </a:r>
          </a:p>
          <a:p>
            <a:r>
              <a:rPr lang="en-US" dirty="0" smtClean="0"/>
              <a:t>Teenagers</a:t>
            </a:r>
          </a:p>
          <a:p>
            <a:r>
              <a:rPr lang="en-US" dirty="0" smtClean="0"/>
              <a:t>Over 65’s</a:t>
            </a:r>
          </a:p>
          <a:p>
            <a:r>
              <a:rPr lang="en-US" dirty="0" smtClean="0"/>
              <a:t>Primary age children</a:t>
            </a:r>
          </a:p>
          <a:p>
            <a:endParaRPr lang="en-US" dirty="0"/>
          </a:p>
          <a:p>
            <a:r>
              <a:rPr lang="en-US" dirty="0" smtClean="0"/>
              <a:t>Article:  </a:t>
            </a:r>
          </a:p>
          <a:p>
            <a:r>
              <a:rPr lang="en-US" dirty="0" smtClean="0"/>
              <a:t>What are the motives and barriers to exercise identified for students within this article? </a:t>
            </a:r>
            <a:r>
              <a:rPr lang="en-US" dirty="0" err="1" smtClean="0"/>
              <a:t>Kulavic</a:t>
            </a:r>
            <a:r>
              <a:rPr lang="en-US" dirty="0" smtClean="0"/>
              <a:t> et al. (2013)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9630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Any issues / questions </a:t>
            </a:r>
            <a:r>
              <a:rPr lang="en-US" dirty="0" err="1" smtClean="0"/>
              <a:t>etc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312981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658</TotalTime>
  <Words>420</Words>
  <Application>Microsoft Macintosh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Advantage</vt:lpstr>
      <vt:lpstr>The Importance and Impact of the Exercise Environment </vt:lpstr>
      <vt:lpstr>The importance of the exercise environment…</vt:lpstr>
      <vt:lpstr>The importance of the exercise environment…</vt:lpstr>
      <vt:lpstr>Task:  The social context of the leisure setting…</vt:lpstr>
      <vt:lpstr>1. Using relevant research, identify the role of exercise leaders in relation to enjoyment and long term adherence to exercise?… </vt:lpstr>
      <vt:lpstr>2. Outline the importance of perceptions of competence, social anxiety and self-presentational issues in relation to enjoyment and long term adherence to exercise? </vt:lpstr>
      <vt:lpstr>Barriers to exercising for the  population of the UK…</vt:lpstr>
      <vt:lpstr>Coursework discussion…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Potential Negative Effects of Exercising</dc:title>
  <dc:creator>SHOE4</dc:creator>
  <cp:lastModifiedBy>SHOE4</cp:lastModifiedBy>
  <cp:revision>13</cp:revision>
  <dcterms:created xsi:type="dcterms:W3CDTF">2015-10-12T11:09:36Z</dcterms:created>
  <dcterms:modified xsi:type="dcterms:W3CDTF">2015-10-12T22:08:26Z</dcterms:modified>
</cp:coreProperties>
</file>