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47E39B-D2E9-5158-BE16-522747F57E69}" v="205" dt="2025-10-11T11:08:06.845"/>
    <p1510:client id="{281150F2-D6DA-2D64-BA15-119F16A901F1}" v="215" dt="2025-10-10T19:32:43.688"/>
    <p1510:client id="{4BB64B58-5972-97C7-849D-0C23EE83D1CD}" v="52" dt="2025-10-10T19:49:30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ka Sadiq (2410752)" userId="S::2410752@student.uwtsd.ac.uk::ca4c120f-dfb2-4f8b-9b09-9509dc6ccd02" providerId="AD" clId="Web-{2747E39B-D2E9-5158-BE16-522747F57E69}"/>
    <pc:docChg chg="modSld">
      <pc:chgData name="Saika Sadiq (2410752)" userId="S::2410752@student.uwtsd.ac.uk::ca4c120f-dfb2-4f8b-9b09-9509dc6ccd02" providerId="AD" clId="Web-{2747E39B-D2E9-5158-BE16-522747F57E69}" dt="2025-10-11T11:08:06.845" v="210" actId="1076"/>
      <pc:docMkLst>
        <pc:docMk/>
      </pc:docMkLst>
      <pc:sldChg chg="modSp">
        <pc:chgData name="Saika Sadiq (2410752)" userId="S::2410752@student.uwtsd.ac.uk::ca4c120f-dfb2-4f8b-9b09-9509dc6ccd02" providerId="AD" clId="Web-{2747E39B-D2E9-5158-BE16-522747F57E69}" dt="2025-10-11T09:11:13.021" v="1" actId="20577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2747E39B-D2E9-5158-BE16-522747F57E69}" dt="2025-10-11T09:11:13.021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09:12:14.116" v="2" actId="20577"/>
        <pc:sldMkLst>
          <pc:docMk/>
          <pc:sldMk cId="424229570" sldId="257"/>
        </pc:sldMkLst>
        <pc:spChg chg="mod">
          <ac:chgData name="Saika Sadiq (2410752)" userId="S::2410752@student.uwtsd.ac.uk::ca4c120f-dfb2-4f8b-9b09-9509dc6ccd02" providerId="AD" clId="Web-{2747E39B-D2E9-5158-BE16-522747F57E69}" dt="2025-10-11T09:12:14.116" v="2" actId="20577"/>
          <ac:spMkLst>
            <pc:docMk/>
            <pc:sldMk cId="424229570" sldId="257"/>
            <ac:spMk id="4" creationId="{C7794B04-3E4A-F7D8-8BB3-91E4680616D8}"/>
          </ac:spMkLst>
        </pc:spChg>
      </pc:sldChg>
      <pc:sldChg chg="addSp delSp modSp">
        <pc:chgData name="Saika Sadiq (2410752)" userId="S::2410752@student.uwtsd.ac.uk::ca4c120f-dfb2-4f8b-9b09-9509dc6ccd02" providerId="AD" clId="Web-{2747E39B-D2E9-5158-BE16-522747F57E69}" dt="2025-10-11T11:08:06.845" v="210" actId="1076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2747E39B-D2E9-5158-BE16-522747F57E69}" dt="2025-10-11T09:19:28.274" v="61" actId="20577"/>
          <ac:spMkLst>
            <pc:docMk/>
            <pc:sldMk cId="593334137" sldId="258"/>
            <ac:spMk id="2" creationId="{924B85F1-A276-25E0-E09F-DB1EA1EE27EC}"/>
          </ac:spMkLst>
        </pc:spChg>
        <pc:spChg chg="del mod">
          <ac:chgData name="Saika Sadiq (2410752)" userId="S::2410752@student.uwtsd.ac.uk::ca4c120f-dfb2-4f8b-9b09-9509dc6ccd02" providerId="AD" clId="Web-{2747E39B-D2E9-5158-BE16-522747F57E69}" dt="2025-10-11T09:18:49.628" v="55"/>
          <ac:spMkLst>
            <pc:docMk/>
            <pc:sldMk cId="593334137" sldId="258"/>
            <ac:spMk id="3" creationId="{657D2BB5-45DA-420F-E8D0-E49145776FC6}"/>
          </ac:spMkLst>
        </pc:spChg>
        <pc:picChg chg="add mod">
          <ac:chgData name="Saika Sadiq (2410752)" userId="S::2410752@student.uwtsd.ac.uk::ca4c120f-dfb2-4f8b-9b09-9509dc6ccd02" providerId="AD" clId="Web-{2747E39B-D2E9-5158-BE16-522747F57E69}" dt="2025-10-11T11:08:06.845" v="210" actId="1076"/>
          <ac:picMkLst>
            <pc:docMk/>
            <pc:sldMk cId="593334137" sldId="258"/>
            <ac:picMk id="3" creationId="{ED56AD02-0A07-13D3-CB96-29582B5122FB}"/>
          </ac:picMkLst>
        </pc:picChg>
        <pc:picChg chg="del mod">
          <ac:chgData name="Saika Sadiq (2410752)" userId="S::2410752@student.uwtsd.ac.uk::ca4c120f-dfb2-4f8b-9b09-9509dc6ccd02" providerId="AD" clId="Web-{2747E39B-D2E9-5158-BE16-522747F57E69}" dt="2025-10-11T11:02:46.126" v="171"/>
          <ac:picMkLst>
            <pc:docMk/>
            <pc:sldMk cId="593334137" sldId="258"/>
            <ac:picMk id="4" creationId="{0B9A3BCC-7CF2-43DB-FC73-057DF0538168}"/>
          </ac:picMkLst>
        </pc:picChg>
      </pc:sldChg>
      <pc:sldChg chg="modSp">
        <pc:chgData name="Saika Sadiq (2410752)" userId="S::2410752@student.uwtsd.ac.uk::ca4c120f-dfb2-4f8b-9b09-9509dc6ccd02" providerId="AD" clId="Web-{2747E39B-D2E9-5158-BE16-522747F57E69}" dt="2025-10-11T09:42:20.201" v="101" actId="20577"/>
        <pc:sldMkLst>
          <pc:docMk/>
          <pc:sldMk cId="153035093" sldId="259"/>
        </pc:sldMkLst>
        <pc:spChg chg="mod">
          <ac:chgData name="Saika Sadiq (2410752)" userId="S::2410752@student.uwtsd.ac.uk::ca4c120f-dfb2-4f8b-9b09-9509dc6ccd02" providerId="AD" clId="Web-{2747E39B-D2E9-5158-BE16-522747F57E69}" dt="2025-10-11T09:42:20.201" v="101" actId="20577"/>
          <ac:spMkLst>
            <pc:docMk/>
            <pc:sldMk cId="153035093" sldId="259"/>
            <ac:spMk id="3" creationId="{DB50ABAD-8B99-8408-F063-138380C0EC22}"/>
          </ac:spMkLst>
        </pc:spChg>
      </pc:sldChg>
      <pc:sldChg chg="addSp delSp modSp">
        <pc:chgData name="Saika Sadiq (2410752)" userId="S::2410752@student.uwtsd.ac.uk::ca4c120f-dfb2-4f8b-9b09-9509dc6ccd02" providerId="AD" clId="Web-{2747E39B-D2E9-5158-BE16-522747F57E69}" dt="2025-10-11T10:56:35.960" v="165" actId="20577"/>
        <pc:sldMkLst>
          <pc:docMk/>
          <pc:sldMk cId="228674338" sldId="260"/>
        </pc:sldMkLst>
        <pc:spChg chg="mod ord">
          <ac:chgData name="Saika Sadiq (2410752)" userId="S::2410752@student.uwtsd.ac.uk::ca4c120f-dfb2-4f8b-9b09-9509dc6ccd02" providerId="AD" clId="Web-{2747E39B-D2E9-5158-BE16-522747F57E69}" dt="2025-10-11T10:56:35.960" v="165" actId="20577"/>
          <ac:spMkLst>
            <pc:docMk/>
            <pc:sldMk cId="228674338" sldId="260"/>
            <ac:spMk id="2" creationId="{B2F1B5C0-4011-7B6B-A260-B2305B51097E}"/>
          </ac:spMkLst>
        </pc:spChg>
        <pc:spChg chg="add del mod">
          <ac:chgData name="Saika Sadiq (2410752)" userId="S::2410752@student.uwtsd.ac.uk::ca4c120f-dfb2-4f8b-9b09-9509dc6ccd02" providerId="AD" clId="Web-{2747E39B-D2E9-5158-BE16-522747F57E69}" dt="2025-10-11T10:51:22.454" v="148"/>
          <ac:spMkLst>
            <pc:docMk/>
            <pc:sldMk cId="228674338" sldId="260"/>
            <ac:spMk id="4" creationId="{DF9E00BE-F2FE-1F66-33F2-B881565E65B2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10:52:19.924" v="150"/>
          <ac:spMkLst>
            <pc:docMk/>
            <pc:sldMk cId="228674338" sldId="260"/>
            <ac:spMk id="124" creationId="{828D1E49-2A21-4A83-A0E0-FB1597B4B2ED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10:52:19.924" v="150"/>
          <ac:spMkLst>
            <pc:docMk/>
            <pc:sldMk cId="228674338" sldId="260"/>
            <ac:spMk id="126" creationId="{E972DE0D-2E53-4159-ABD3-C601524262C2}"/>
          </ac:spMkLst>
        </pc:spChg>
        <pc:spChg chg="add del">
          <ac:chgData name="Saika Sadiq (2410752)" userId="S::2410752@student.uwtsd.ac.uk::ca4c120f-dfb2-4f8b-9b09-9509dc6ccd02" providerId="AD" clId="Web-{2747E39B-D2E9-5158-BE16-522747F57E69}" dt="2025-10-11T10:56:02.022" v="158"/>
          <ac:spMkLst>
            <pc:docMk/>
            <pc:sldMk cId="228674338" sldId="260"/>
            <ac:spMk id="159" creationId="{48CAE4AE-A9DF-45AF-9A9C-1712BC63418E}"/>
          </ac:spMkLst>
        </pc:spChg>
        <pc:spChg chg="add del">
          <ac:chgData name="Saika Sadiq (2410752)" userId="S::2410752@student.uwtsd.ac.uk::ca4c120f-dfb2-4f8b-9b09-9509dc6ccd02" providerId="AD" clId="Web-{2747E39B-D2E9-5158-BE16-522747F57E69}" dt="2025-10-11T10:56:02.022" v="158"/>
          <ac:spMkLst>
            <pc:docMk/>
            <pc:sldMk cId="228674338" sldId="260"/>
            <ac:spMk id="184" creationId="{E972DE0D-2E53-4159-ABD3-C601524262C2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10:56:02.022" v="158"/>
          <ac:spMkLst>
            <pc:docMk/>
            <pc:sldMk cId="228674338" sldId="260"/>
            <ac:spMk id="217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10:56:02.022" v="158"/>
          <ac:spMkLst>
            <pc:docMk/>
            <pc:sldMk cId="228674338" sldId="260"/>
            <ac:spMk id="242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10:52:19.924" v="150"/>
          <ac:grpSpMkLst>
            <pc:docMk/>
            <pc:sldMk cId="228674338" sldId="260"/>
            <ac:grpSpMk id="122" creationId="{E8DD8E1A-9945-4DBA-BC40-7A028BF32D2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10:52:19.924" v="150"/>
          <ac:grpSpMkLst>
            <pc:docMk/>
            <pc:sldMk cId="228674338" sldId="260"/>
            <ac:grpSpMk id="123" creationId="{F35369DB-627C-41BD-9041-6426E8BF6604}"/>
          </ac:grpSpMkLst>
        </pc:grpChg>
        <pc:grpChg chg="add del">
          <ac:chgData name="Saika Sadiq (2410752)" userId="S::2410752@student.uwtsd.ac.uk::ca4c120f-dfb2-4f8b-9b09-9509dc6ccd02" providerId="AD" clId="Web-{2747E39B-D2E9-5158-BE16-522747F57E69}" dt="2025-10-11T10:56:02.022" v="158"/>
          <ac:grpSpMkLst>
            <pc:docMk/>
            <pc:sldMk cId="228674338" sldId="260"/>
            <ac:grpSpMk id="131" creationId="{AE19E2D2-078B-459F-A431-2037B063FDF3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10:56:02.022" v="158"/>
          <ac:grpSpMkLst>
            <pc:docMk/>
            <pc:sldMk cId="228674338" sldId="260"/>
            <ac:grpSpMk id="154" creationId="{E10C7CFA-FC7F-479C-9026-39109C0B5967}"/>
          </ac:grpSpMkLst>
        </pc:grpChg>
        <pc:grpChg chg="add del">
          <ac:chgData name="Saika Sadiq (2410752)" userId="S::2410752@student.uwtsd.ac.uk::ca4c120f-dfb2-4f8b-9b09-9509dc6ccd02" providerId="AD" clId="Web-{2747E39B-D2E9-5158-BE16-522747F57E69}" dt="2025-10-11T10:56:02.022" v="158"/>
          <ac:grpSpMkLst>
            <pc:docMk/>
            <pc:sldMk cId="228674338" sldId="260"/>
            <ac:grpSpMk id="161" creationId="{6C272060-BC98-4C91-A58F-4DFEC566CF7F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10:56:02.022" v="158"/>
          <ac:grpSpMkLst>
            <pc:docMk/>
            <pc:sldMk cId="228674338" sldId="260"/>
            <ac:grpSpMk id="219" creationId="{6C272060-BC98-4C91-A58F-4DFEC566CF7F}"/>
          </ac:grpSpMkLst>
        </pc:grpChg>
        <pc:picChg chg="del">
          <ac:chgData name="Saika Sadiq (2410752)" userId="S::2410752@student.uwtsd.ac.uk::ca4c120f-dfb2-4f8b-9b09-9509dc6ccd02" providerId="AD" clId="Web-{2747E39B-D2E9-5158-BE16-522747F57E69}" dt="2025-10-11T10:42:23.032" v="144"/>
          <ac:picMkLst>
            <pc:docMk/>
            <pc:sldMk cId="228674338" sldId="260"/>
            <ac:picMk id="3" creationId="{A5257D03-EF53-96D5-0335-4B14D64F38D9}"/>
          </ac:picMkLst>
        </pc:picChg>
        <pc:picChg chg="add del mod">
          <ac:chgData name="Saika Sadiq (2410752)" userId="S::2410752@student.uwtsd.ac.uk::ca4c120f-dfb2-4f8b-9b09-9509dc6ccd02" providerId="AD" clId="Web-{2747E39B-D2E9-5158-BE16-522747F57E69}" dt="2025-10-11T10:53:33.472" v="151"/>
          <ac:picMkLst>
            <pc:docMk/>
            <pc:sldMk cId="228674338" sldId="260"/>
            <ac:picMk id="5" creationId="{2FDFEC43-9B01-F841-8377-98FDA85F9922}"/>
          </ac:picMkLst>
        </pc:picChg>
        <pc:picChg chg="add mod">
          <ac:chgData name="Saika Sadiq (2410752)" userId="S::2410752@student.uwtsd.ac.uk::ca4c120f-dfb2-4f8b-9b09-9509dc6ccd02" providerId="AD" clId="Web-{2747E39B-D2E9-5158-BE16-522747F57E69}" dt="2025-10-11T10:56:02.022" v="158"/>
          <ac:picMkLst>
            <pc:docMk/>
            <pc:sldMk cId="228674338" sldId="260"/>
            <ac:picMk id="6" creationId="{D92AEF42-4C9C-99EA-4509-E28B0D339A0C}"/>
          </ac:picMkLst>
        </pc:picChg>
      </pc:sldChg>
      <pc:sldChg chg="addSp delSp modSp">
        <pc:chgData name="Saika Sadiq (2410752)" userId="S::2410752@student.uwtsd.ac.uk::ca4c120f-dfb2-4f8b-9b09-9509dc6ccd02" providerId="AD" clId="Web-{2747E39B-D2E9-5158-BE16-522747F57E69}" dt="2025-10-11T09:33:40.657" v="79" actId="14100"/>
        <pc:sldMkLst>
          <pc:docMk/>
          <pc:sldMk cId="2756649905" sldId="261"/>
        </pc:sldMkLst>
        <pc:spChg chg="mod">
          <ac:chgData name="Saika Sadiq (2410752)" userId="S::2410752@student.uwtsd.ac.uk::ca4c120f-dfb2-4f8b-9b09-9509dc6ccd02" providerId="AD" clId="Web-{2747E39B-D2E9-5158-BE16-522747F57E69}" dt="2025-10-11T09:33:40.657" v="79" actId="14100"/>
          <ac:spMkLst>
            <pc:docMk/>
            <pc:sldMk cId="2756649905" sldId="261"/>
            <ac:spMk id="2" creationId="{509E6135-E4BC-F7E8-12CA-E13BBB2C9832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62" creationId="{E972DE0D-2E53-4159-ABD3-C601524262C2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64" creationId="{828D1E49-2A21-4A83-A0E0-FB1597B4B2ED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100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3:18.093" v="75"/>
          <ac:spMkLst>
            <pc:docMk/>
            <pc:sldMk cId="2756649905" sldId="261"/>
            <ac:spMk id="125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9" creationId="{E8DD8E1A-9945-4DBA-BC40-7A028BF32D2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32" creationId="{F35369DB-627C-41BD-9041-6426E8BF6604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65" creationId="{088B852E-5494-418B-A833-75CF016A9E20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3:18.093" v="75"/>
          <ac:grpSpMkLst>
            <pc:docMk/>
            <pc:sldMk cId="2756649905" sldId="261"/>
            <ac:grpSpMk id="72" creationId="{E8DD8E1A-9945-4DBA-BC40-7A028BF32D2D}"/>
          </ac:grpSpMkLst>
        </pc:grpChg>
        <pc:picChg chg="mod">
          <ac:chgData name="Saika Sadiq (2410752)" userId="S::2410752@student.uwtsd.ac.uk::ca4c120f-dfb2-4f8b-9b09-9509dc6ccd02" providerId="AD" clId="Web-{2747E39B-D2E9-5158-BE16-522747F57E69}" dt="2025-10-11T09:33:18.093" v="75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">
        <pc:chgData name="Saika Sadiq (2410752)" userId="S::2410752@student.uwtsd.ac.uk::ca4c120f-dfb2-4f8b-9b09-9509dc6ccd02" providerId="AD" clId="Web-{2747E39B-D2E9-5158-BE16-522747F57E69}" dt="2025-10-11T10:53:47.457" v="154" actId="1076"/>
        <pc:sldMkLst>
          <pc:docMk/>
          <pc:sldMk cId="404543560" sldId="262"/>
        </pc:sldMkLst>
        <pc:spChg chg="add">
          <ac:chgData name="Saika Sadiq (2410752)" userId="S::2410752@student.uwtsd.ac.uk::ca4c120f-dfb2-4f8b-9b09-9509dc6ccd02" providerId="AD" clId="Web-{2747E39B-D2E9-5158-BE16-522747F57E69}" dt="2025-10-11T09:34:40.800" v="80"/>
          <ac:spMkLst>
            <pc:docMk/>
            <pc:sldMk cId="404543560" sldId="262"/>
            <ac:spMk id="71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4:40.800" v="80"/>
          <ac:spMkLst>
            <pc:docMk/>
            <pc:sldMk cId="404543560" sldId="262"/>
            <ac:spMk id="96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8" creationId="{5B5504F5-A44D-4727-B62D-D306EE4C0C9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31" creationId="{02A5D777-C3C4-4D83-B4A3-0C83DBE1CB12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43" creationId="{AE19E2D2-078B-459F-A431-2037B063FDF3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66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4:40.800" v="80"/>
          <ac:grpSpMkLst>
            <pc:docMk/>
            <pc:sldMk cId="404543560" sldId="262"/>
            <ac:grpSpMk id="73" creationId="{6C272060-BC98-4C91-A58F-4DFEC566CF7F}"/>
          </ac:grpSpMkLst>
        </pc:grpChg>
        <pc:graphicFrameChg chg="mod ord modGraphic">
          <ac:chgData name="Saika Sadiq (2410752)" userId="S::2410752@student.uwtsd.ac.uk::ca4c120f-dfb2-4f8b-9b09-9509dc6ccd02" providerId="AD" clId="Web-{2747E39B-D2E9-5158-BE16-522747F57E69}" dt="2025-10-11T09:35:17.660" v="82" actId="14100"/>
          <ac:graphicFrameMkLst>
            <pc:docMk/>
            <pc:sldMk cId="404543560" sldId="262"/>
            <ac:graphicFrameMk id="4" creationId="{75339AF1-EF29-6D23-2443-F3A4E3B598AD}"/>
          </ac:graphicFrameMkLst>
        </pc:graphicFrameChg>
        <pc:picChg chg="add mod">
          <ac:chgData name="Saika Sadiq (2410752)" userId="S::2410752@student.uwtsd.ac.uk::ca4c120f-dfb2-4f8b-9b09-9509dc6ccd02" providerId="AD" clId="Web-{2747E39B-D2E9-5158-BE16-522747F57E69}" dt="2025-10-11T10:53:47.457" v="154" actId="1076"/>
          <ac:picMkLst>
            <pc:docMk/>
            <pc:sldMk cId="404543560" sldId="262"/>
            <ac:picMk id="12" creationId="{C2FE6A93-2F46-07E9-D5B8-D9A22A5B870B}"/>
          </ac:picMkLst>
        </pc:picChg>
        <pc:picChg chg="del mod">
          <ac:chgData name="Saika Sadiq (2410752)" userId="S::2410752@student.uwtsd.ac.uk::ca4c120f-dfb2-4f8b-9b09-9509dc6ccd02" providerId="AD" clId="Web-{2747E39B-D2E9-5158-BE16-522747F57E69}" dt="2025-10-11T10:53:37.754" v="152"/>
          <ac:picMkLst>
            <pc:docMk/>
            <pc:sldMk cId="404543560" sldId="262"/>
            <ac:picMk id="38" creationId="{CE0E62EB-DFA1-83A5-7466-2AC4C7757004}"/>
          </ac:picMkLst>
        </pc:picChg>
      </pc:sldChg>
      <pc:sldChg chg="addSp delSp modSp">
        <pc:chgData name="Saika Sadiq (2410752)" userId="S::2410752@student.uwtsd.ac.uk::ca4c120f-dfb2-4f8b-9b09-9509dc6ccd02" providerId="AD" clId="Web-{2747E39B-D2E9-5158-BE16-522747F57E69}" dt="2025-10-11T09:42:59.577" v="104" actId="20577"/>
        <pc:sldMkLst>
          <pc:docMk/>
          <pc:sldMk cId="1882399273" sldId="263"/>
        </pc:sldMkLst>
        <pc:spChg chg="mod">
          <ac:chgData name="Saika Sadiq (2410752)" userId="S::2410752@student.uwtsd.ac.uk::ca4c120f-dfb2-4f8b-9b09-9509dc6ccd02" providerId="AD" clId="Web-{2747E39B-D2E9-5158-BE16-522747F57E69}" dt="2025-10-11T09:42:59.577" v="104" actId="20577"/>
          <ac:spMkLst>
            <pc:docMk/>
            <pc:sldMk cId="1882399273" sldId="263"/>
            <ac:spMk id="2" creationId="{4111EF40-0B93-FC80-5530-B451D8EDD200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37" creationId="{828D1E49-2A21-4A83-A0E0-FB1597B4B2ED}"/>
          </ac:spMkLst>
        </pc:spChg>
        <pc:spChg chg="del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62" creationId="{E972DE0D-2E53-4159-ABD3-C601524262C2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95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747E39B-D2E9-5158-BE16-522747F57E69}" dt="2025-10-11T09:36:05.396" v="83"/>
          <ac:spMkLst>
            <pc:docMk/>
            <pc:sldMk cId="1882399273" sldId="263"/>
            <ac:spMk id="120" creationId="{E972DE0D-2E53-4159-ABD3-C601524262C2}"/>
          </ac:spMkLst>
        </pc:s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9" creationId="{E8DD8E1A-9945-4DBA-BC40-7A028BF32D2D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32" creationId="{F35369DB-627C-41BD-9041-6426E8BF6604}"/>
          </ac:grpSpMkLst>
        </pc:grpChg>
        <pc:grpChg chg="del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39" creationId="{088B852E-5494-418B-A833-75CF016A9E20}"/>
          </ac:grpSpMkLst>
        </pc:grpChg>
        <pc:grpChg chg="add">
          <ac:chgData name="Saika Sadiq (2410752)" userId="S::2410752@student.uwtsd.ac.uk::ca4c120f-dfb2-4f8b-9b09-9509dc6ccd02" providerId="AD" clId="Web-{2747E39B-D2E9-5158-BE16-522747F57E69}" dt="2025-10-11T09:36:05.396" v="83"/>
          <ac:grpSpMkLst>
            <pc:docMk/>
            <pc:sldMk cId="1882399273" sldId="263"/>
            <ac:grpSpMk id="90" creationId="{F35369DB-627C-41BD-9041-6426E8BF6604}"/>
          </ac:grpSpMkLst>
        </pc:grpChg>
        <pc:picChg chg="mod">
          <ac:chgData name="Saika Sadiq (2410752)" userId="S::2410752@student.uwtsd.ac.uk::ca4c120f-dfb2-4f8b-9b09-9509dc6ccd02" providerId="AD" clId="Web-{2747E39B-D2E9-5158-BE16-522747F57E69}" dt="2025-10-11T09:36:05.396" v="83"/>
          <ac:picMkLst>
            <pc:docMk/>
            <pc:sldMk cId="1882399273" sldId="263"/>
            <ac:picMk id="6" creationId="{E92A4F77-642D-11EF-A55E-8421BEA23B34}"/>
          </ac:picMkLst>
        </pc:picChg>
      </pc:sldChg>
      <pc:sldChg chg="modSp">
        <pc:chgData name="Saika Sadiq (2410752)" userId="S::2410752@student.uwtsd.ac.uk::ca4c120f-dfb2-4f8b-9b09-9509dc6ccd02" providerId="AD" clId="Web-{2747E39B-D2E9-5158-BE16-522747F57E69}" dt="2025-10-11T09:17:05.937" v="49" actId="20577"/>
        <pc:sldMkLst>
          <pc:docMk/>
          <pc:sldMk cId="1135635641" sldId="264"/>
        </pc:sldMkLst>
        <pc:spChg chg="mod">
          <ac:chgData name="Saika Sadiq (2410752)" userId="S::2410752@student.uwtsd.ac.uk::ca4c120f-dfb2-4f8b-9b09-9509dc6ccd02" providerId="AD" clId="Web-{2747E39B-D2E9-5158-BE16-522747F57E69}" dt="2025-10-11T09:17:05.937" v="49" actId="20577"/>
          <ac:spMkLst>
            <pc:docMk/>
            <pc:sldMk cId="1135635641" sldId="264"/>
            <ac:spMk id="2" creationId="{81708150-85DA-A9B3-F2CC-42BC4D92B8FA}"/>
          </ac:spMkLst>
        </pc:spChg>
      </pc:sldChg>
      <pc:sldChg chg="modSp">
        <pc:chgData name="Saika Sadiq (2410752)" userId="S::2410752@student.uwtsd.ac.uk::ca4c120f-dfb2-4f8b-9b09-9509dc6ccd02" providerId="AD" clId="Web-{2747E39B-D2E9-5158-BE16-522747F57E69}" dt="2025-10-11T11:07:36.173" v="206" actId="14100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2747E39B-D2E9-5158-BE16-522747F57E69}" dt="2025-10-11T11:07:36.173" v="206" actId="14100"/>
          <ac:spMkLst>
            <pc:docMk/>
            <pc:sldMk cId="2636575132" sldId="265"/>
            <ac:spMk id="2" creationId="{9EB7FB4D-A934-171D-EBC1-30CDA88F563E}"/>
          </ac:spMkLst>
        </pc:spChg>
      </pc:sldChg>
      <pc:sldChg chg="addSp delSp modSp">
        <pc:chgData name="Saika Sadiq (2410752)" userId="S::2410752@student.uwtsd.ac.uk::ca4c120f-dfb2-4f8b-9b09-9509dc6ccd02" providerId="AD" clId="Web-{2747E39B-D2E9-5158-BE16-522747F57E69}" dt="2025-10-11T10:59:30.837" v="170" actId="14100"/>
        <pc:sldMkLst>
          <pc:docMk/>
          <pc:sldMk cId="4005588972" sldId="266"/>
        </pc:sldMkLst>
        <pc:spChg chg="mod">
          <ac:chgData name="Saika Sadiq (2410752)" userId="S::2410752@student.uwtsd.ac.uk::ca4c120f-dfb2-4f8b-9b09-9509dc6ccd02" providerId="AD" clId="Web-{2747E39B-D2E9-5158-BE16-522747F57E69}" dt="2025-10-11T09:48:24.943" v="143" actId="20577"/>
          <ac:spMkLst>
            <pc:docMk/>
            <pc:sldMk cId="4005588972" sldId="266"/>
            <ac:spMk id="2" creationId="{F71FF6A7-E07E-1575-9639-D26269B59EDA}"/>
          </ac:spMkLst>
        </pc:spChg>
        <pc:picChg chg="del">
          <ac:chgData name="Saika Sadiq (2410752)" userId="S::2410752@student.uwtsd.ac.uk::ca4c120f-dfb2-4f8b-9b09-9509dc6ccd02" providerId="AD" clId="Web-{2747E39B-D2E9-5158-BE16-522747F57E69}" dt="2025-10-11T10:59:07.759" v="166"/>
          <ac:picMkLst>
            <pc:docMk/>
            <pc:sldMk cId="4005588972" sldId="266"/>
            <ac:picMk id="3" creationId="{42470607-8F06-5A55-A64E-43CDEC3AA593}"/>
          </ac:picMkLst>
        </pc:picChg>
        <pc:picChg chg="add mod">
          <ac:chgData name="Saika Sadiq (2410752)" userId="S::2410752@student.uwtsd.ac.uk::ca4c120f-dfb2-4f8b-9b09-9509dc6ccd02" providerId="AD" clId="Web-{2747E39B-D2E9-5158-BE16-522747F57E69}" dt="2025-10-11T10:59:30.837" v="170" actId="14100"/>
          <ac:picMkLst>
            <pc:docMk/>
            <pc:sldMk cId="4005588972" sldId="266"/>
            <ac:picMk id="4" creationId="{BE901A5F-0D2A-2A13-18E5-D84F8E4A6ECD}"/>
          </ac:picMkLst>
        </pc:picChg>
      </pc:sldChg>
    </pc:docChg>
  </pc:docChgLst>
  <pc:docChgLst>
    <pc:chgData name="Saika Sadiq (2410752)" userId="S::2410752@student.uwtsd.ac.uk::ca4c120f-dfb2-4f8b-9b09-9509dc6ccd02" providerId="AD" clId="Web-{281150F2-D6DA-2D64-BA15-119F16A901F1}"/>
    <pc:docChg chg="modSld">
      <pc:chgData name="Saika Sadiq (2410752)" userId="S::2410752@student.uwtsd.ac.uk::ca4c120f-dfb2-4f8b-9b09-9509dc6ccd02" providerId="AD" clId="Web-{281150F2-D6DA-2D64-BA15-119F16A901F1}" dt="2025-10-10T19:32:43.688" v="216" actId="20577"/>
      <pc:docMkLst>
        <pc:docMk/>
      </pc:docMkLst>
      <pc:sldChg chg="modSp">
        <pc:chgData name="Saika Sadiq (2410752)" userId="S::2410752@student.uwtsd.ac.uk::ca4c120f-dfb2-4f8b-9b09-9509dc6ccd02" providerId="AD" clId="Web-{281150F2-D6DA-2D64-BA15-119F16A901F1}" dt="2025-10-04T13:53:54.229" v="124" actId="14100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281150F2-D6DA-2D64-BA15-119F16A901F1}" dt="2025-10-04T13:53:54.229" v="12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ka Sadiq (2410752)" userId="S::2410752@student.uwtsd.ac.uk::ca4c120f-dfb2-4f8b-9b09-9509dc6ccd02" providerId="AD" clId="Web-{281150F2-D6DA-2D64-BA15-119F16A901F1}" dt="2025-10-04T13:52:52.588" v="116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04T13:53:36.932" v="122" actId="1076"/>
          <ac:picMkLst>
            <pc:docMk/>
            <pc:sldMk cId="109857222" sldId="256"/>
            <ac:picMk id="4" creationId="{9005D0ED-0A9B-F99A-CC11-57BB40B92183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04T11:40:47.822" v="41" actId="20577"/>
        <pc:sldMkLst>
          <pc:docMk/>
          <pc:sldMk cId="424229570" sldId="257"/>
        </pc:sldMkLst>
        <pc:spChg chg="mod">
          <ac:chgData name="Saika Sadiq (2410752)" userId="S::2410752@student.uwtsd.ac.uk::ca4c120f-dfb2-4f8b-9b09-9509dc6ccd02" providerId="AD" clId="Web-{281150F2-D6DA-2D64-BA15-119F16A901F1}" dt="2025-10-04T11:40:47.822" v="41" actId="20577"/>
          <ac:spMkLst>
            <pc:docMk/>
            <pc:sldMk cId="424229570" sldId="257"/>
            <ac:spMk id="4" creationId="{C7794B04-3E4A-F7D8-8BB3-91E4680616D8}"/>
          </ac:spMkLst>
        </pc:spChg>
      </pc:sldChg>
      <pc:sldChg chg="addSp modSp">
        <pc:chgData name="Saika Sadiq (2410752)" userId="S::2410752@student.uwtsd.ac.uk::ca4c120f-dfb2-4f8b-9b09-9509dc6ccd02" providerId="AD" clId="Web-{281150F2-D6DA-2D64-BA15-119F16A901F1}" dt="2025-10-10T19:18:26.903" v="211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281150F2-D6DA-2D64-BA15-119F16A901F1}" dt="2025-10-10T19:17:25.182" v="207" actId="20577"/>
          <ac:spMkLst>
            <pc:docMk/>
            <pc:sldMk cId="593334137" sldId="258"/>
            <ac:spMk id="2" creationId="{924B85F1-A276-25E0-E09F-DB1EA1EE27EC}"/>
          </ac:spMkLst>
        </pc:spChg>
        <pc:spChg chg="add mod">
          <ac:chgData name="Saika Sadiq (2410752)" userId="S::2410752@student.uwtsd.ac.uk::ca4c120f-dfb2-4f8b-9b09-9509dc6ccd02" providerId="AD" clId="Web-{281150F2-D6DA-2D64-BA15-119F16A901F1}" dt="2025-10-10T19:18:26.903" v="211"/>
          <ac:spMkLst>
            <pc:docMk/>
            <pc:sldMk cId="593334137" sldId="258"/>
            <ac:spMk id="3" creationId="{657D2BB5-45DA-420F-E8D0-E49145776FC6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10T19:18:26.887" v="209"/>
          <ac:picMkLst>
            <pc:docMk/>
            <pc:sldMk cId="593334137" sldId="258"/>
            <ac:picMk id="4" creationId="{0B9A3BCC-7CF2-43DB-FC73-057DF0538168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04T14:03:55.467" v="129" actId="20577"/>
        <pc:sldMkLst>
          <pc:docMk/>
          <pc:sldMk cId="153035093" sldId="259"/>
        </pc:sldMkLst>
        <pc:spChg chg="mod">
          <ac:chgData name="Saika Sadiq (2410752)" userId="S::2410752@student.uwtsd.ac.uk::ca4c120f-dfb2-4f8b-9b09-9509dc6ccd02" providerId="AD" clId="Web-{281150F2-D6DA-2D64-BA15-119F16A901F1}" dt="2025-10-04T14:03:55.467" v="129" actId="20577"/>
          <ac:spMkLst>
            <pc:docMk/>
            <pc:sldMk cId="153035093" sldId="259"/>
            <ac:spMk id="3" creationId="{DB50ABAD-8B99-8408-F063-138380C0EC22}"/>
          </ac:spMkLst>
        </pc:spChg>
      </pc:sldChg>
      <pc:sldChg chg="addSp delSp modSp">
        <pc:chgData name="Saika Sadiq (2410752)" userId="S::2410752@student.uwtsd.ac.uk::ca4c120f-dfb2-4f8b-9b09-9509dc6ccd02" providerId="AD" clId="Web-{281150F2-D6DA-2D64-BA15-119F16A901F1}" dt="2025-10-04T11:46:52.647" v="74" actId="1076"/>
        <pc:sldMkLst>
          <pc:docMk/>
          <pc:sldMk cId="228674338" sldId="260"/>
        </pc:sldMkLst>
        <pc:spChg chg="mod ord">
          <ac:chgData name="Saika Sadiq (2410752)" userId="S::2410752@student.uwtsd.ac.uk::ca4c120f-dfb2-4f8b-9b09-9509dc6ccd02" providerId="AD" clId="Web-{281150F2-D6DA-2D64-BA15-119F16A901F1}" dt="2025-10-04T11:46:37.271" v="73" actId="20577"/>
          <ac:spMkLst>
            <pc:docMk/>
            <pc:sldMk cId="228674338" sldId="260"/>
            <ac:spMk id="2" creationId="{B2F1B5C0-4011-7B6B-A260-B2305B51097E}"/>
          </ac:spMkLst>
        </pc:spChg>
      </pc:sldChg>
      <pc:sldChg chg="addSp delSp modSp">
        <pc:chgData name="Saika Sadiq (2410752)" userId="S::2410752@student.uwtsd.ac.uk::ca4c120f-dfb2-4f8b-9b09-9509dc6ccd02" providerId="AD" clId="Web-{281150F2-D6DA-2D64-BA15-119F16A901F1}" dt="2025-10-04T18:19:06.371" v="192" actId="20577"/>
        <pc:sldMkLst>
          <pc:docMk/>
          <pc:sldMk cId="2756649905" sldId="261"/>
        </pc:sldMkLst>
        <pc:spChg chg="mod">
          <ac:chgData name="Saika Sadiq (2410752)" userId="S::2410752@student.uwtsd.ac.uk::ca4c120f-dfb2-4f8b-9b09-9509dc6ccd02" providerId="AD" clId="Web-{281150F2-D6DA-2D64-BA15-119F16A901F1}" dt="2025-10-04T18:19:06.371" v="192" actId="20577"/>
          <ac:spMkLst>
            <pc:docMk/>
            <pc:sldMk cId="2756649905" sldId="261"/>
            <ac:spMk id="2" creationId="{509E6135-E4BC-F7E8-12CA-E13BBB2C9832}"/>
          </ac:spMkLst>
        </pc:spChg>
        <pc:picChg chg="mod">
          <ac:chgData name="Saika Sadiq (2410752)" userId="S::2410752@student.uwtsd.ac.uk::ca4c120f-dfb2-4f8b-9b09-9509dc6ccd02" providerId="AD" clId="Web-{281150F2-D6DA-2D64-BA15-119F16A901F1}" dt="2025-10-04T18:18:41.184" v="190" actId="1076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">
        <pc:chgData name="Saika Sadiq (2410752)" userId="S::2410752@student.uwtsd.ac.uk::ca4c120f-dfb2-4f8b-9b09-9509dc6ccd02" providerId="AD" clId="Web-{281150F2-D6DA-2D64-BA15-119F16A901F1}" dt="2025-10-04T18:17:44.339" v="187" actId="1076"/>
        <pc:sldMkLst>
          <pc:docMk/>
          <pc:sldMk cId="404543560" sldId="262"/>
        </pc:sldMkLst>
      </pc:sldChg>
      <pc:sldChg chg="modSp">
        <pc:chgData name="Saika Sadiq (2410752)" userId="S::2410752@student.uwtsd.ac.uk::ca4c120f-dfb2-4f8b-9b09-9509dc6ccd02" providerId="AD" clId="Web-{281150F2-D6DA-2D64-BA15-119F16A901F1}" dt="2025-10-04T18:20:43.310" v="196" actId="14100"/>
        <pc:sldMkLst>
          <pc:docMk/>
          <pc:sldMk cId="1882399273" sldId="263"/>
        </pc:sldMkLst>
        <pc:spChg chg="mod">
          <ac:chgData name="Saika Sadiq (2410752)" userId="S::2410752@student.uwtsd.ac.uk::ca4c120f-dfb2-4f8b-9b09-9509dc6ccd02" providerId="AD" clId="Web-{281150F2-D6DA-2D64-BA15-119F16A901F1}" dt="2025-10-04T18:20:43.310" v="196" actId="14100"/>
          <ac:spMkLst>
            <pc:docMk/>
            <pc:sldMk cId="1882399273" sldId="263"/>
            <ac:spMk id="2" creationId="{4111EF40-0B93-FC80-5530-B451D8EDD200}"/>
          </ac:spMkLst>
        </pc:spChg>
      </pc:sldChg>
      <pc:sldChg chg="addSp delSp modSp mod setBg setClrOvrMap">
        <pc:chgData name="Saika Sadiq (2410752)" userId="S::2410752@student.uwtsd.ac.uk::ca4c120f-dfb2-4f8b-9b09-9509dc6ccd02" providerId="AD" clId="Web-{281150F2-D6DA-2D64-BA15-119F16A901F1}" dt="2025-10-04T18:15:38.350" v="176" actId="1076"/>
        <pc:sldMkLst>
          <pc:docMk/>
          <pc:sldMk cId="1135635641" sldId="264"/>
        </pc:sldMkLst>
        <pc:spChg chg="mod">
          <ac:chgData name="Saika Sadiq (2410752)" userId="S::2410752@student.uwtsd.ac.uk::ca4c120f-dfb2-4f8b-9b09-9509dc6ccd02" providerId="AD" clId="Web-{281150F2-D6DA-2D64-BA15-119F16A901F1}" dt="2025-10-04T18:13:36.032" v="155" actId="20577"/>
          <ac:spMkLst>
            <pc:docMk/>
            <pc:sldMk cId="1135635641" sldId="264"/>
            <ac:spMk id="2" creationId="{81708150-85DA-A9B3-F2CC-42BC4D92B8FA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1" creationId="{90F08744-9D7B-4693-B8D6-2A5210AE96F6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3" creationId="{5B2E630F-F386-44FA-B1A1-C10A9BF4346C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8:13:25.063" v="153"/>
          <ac:spMkLst>
            <pc:docMk/>
            <pc:sldMk cId="1135635641" sldId="264"/>
            <ac:spMk id="105" creationId="{73567C09-8B4D-49A6-A711-C44C5807D8DD}"/>
          </ac:spMkLst>
        </pc:spChg>
        <pc:grpChg chg="add">
          <ac:chgData name="Saika Sadiq (2410752)" userId="S::2410752@student.uwtsd.ac.uk::ca4c120f-dfb2-4f8b-9b09-9509dc6ccd02" providerId="AD" clId="Web-{281150F2-D6DA-2D64-BA15-119F16A901F1}" dt="2025-10-04T18:13:25.063" v="153"/>
          <ac:grpSpMkLst>
            <pc:docMk/>
            <pc:sldMk cId="1135635641" sldId="264"/>
            <ac:grpSpMk id="73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8:13:25.063" v="153"/>
          <ac:grpSpMkLst>
            <pc:docMk/>
            <pc:sldMk cId="1135635641" sldId="264"/>
            <ac:grpSpMk id="96" creationId="{FBF129BC-EA9E-4D20-898B-399F7727DFB9}"/>
          </ac:grpSpMkLst>
        </pc:grpChg>
        <pc:picChg chg="add mod">
          <ac:chgData name="Saika Sadiq (2410752)" userId="S::2410752@student.uwtsd.ac.uk::ca4c120f-dfb2-4f8b-9b09-9509dc6ccd02" providerId="AD" clId="Web-{281150F2-D6DA-2D64-BA15-119F16A901F1}" dt="2025-10-04T18:15:38.350" v="176" actId="1076"/>
          <ac:picMkLst>
            <pc:docMk/>
            <pc:sldMk cId="1135635641" sldId="264"/>
            <ac:picMk id="3" creationId="{7800C6E2-A8CE-508E-4DB0-2A969E19BD73}"/>
          </ac:picMkLst>
        </pc:picChg>
      </pc:sldChg>
      <pc:sldChg chg="modSp">
        <pc:chgData name="Saika Sadiq (2410752)" userId="S::2410752@student.uwtsd.ac.uk::ca4c120f-dfb2-4f8b-9b09-9509dc6ccd02" providerId="AD" clId="Web-{281150F2-D6DA-2D64-BA15-119F16A901F1}" dt="2025-10-10T19:32:43.688" v="216" actId="20577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281150F2-D6DA-2D64-BA15-119F16A901F1}" dt="2025-10-10T19:32:43.688" v="216" actId="20577"/>
          <ac:spMkLst>
            <pc:docMk/>
            <pc:sldMk cId="2636575132" sldId="265"/>
            <ac:spMk id="2" creationId="{9EB7FB4D-A934-171D-EBC1-30CDA88F563E}"/>
          </ac:spMkLst>
        </pc:spChg>
      </pc:sldChg>
      <pc:sldChg chg="addSp delSp modSp mod setBg setClrOvrMap">
        <pc:chgData name="Saika Sadiq (2410752)" userId="S::2410752@student.uwtsd.ac.uk::ca4c120f-dfb2-4f8b-9b09-9509dc6ccd02" providerId="AD" clId="Web-{281150F2-D6DA-2D64-BA15-119F16A901F1}" dt="2025-10-04T18:19:24.481" v="193" actId="20577"/>
        <pc:sldMkLst>
          <pc:docMk/>
          <pc:sldMk cId="4005588972" sldId="266"/>
        </pc:sldMkLst>
        <pc:spChg chg="mod ord">
          <ac:chgData name="Saika Sadiq (2410752)" userId="S::2410752@student.uwtsd.ac.uk::ca4c120f-dfb2-4f8b-9b09-9509dc6ccd02" providerId="AD" clId="Web-{281150F2-D6DA-2D64-BA15-119F16A901F1}" dt="2025-10-04T18:19:24.481" v="193" actId="20577"/>
          <ac:spMkLst>
            <pc:docMk/>
            <pc:sldMk cId="4005588972" sldId="266"/>
            <ac:spMk id="2" creationId="{F71FF6A7-E07E-1575-9639-D26269B59EDA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3:06.609" v="47"/>
          <ac:spMkLst>
            <pc:docMk/>
            <pc:sldMk cId="4005588972" sldId="266"/>
            <ac:spMk id="72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281150F2-D6DA-2D64-BA15-119F16A901F1}" dt="2025-10-04T11:43:06.609" v="47"/>
          <ac:spMkLst>
            <pc:docMk/>
            <pc:sldMk cId="4005588972" sldId="266"/>
            <ac:spMk id="97" creationId="{E972DE0D-2E53-4159-ABD3-C601524262C2}"/>
          </ac:spMkLst>
        </pc:spChg>
        <pc:grpChg chg="add">
          <ac:chgData name="Saika Sadiq (2410752)" userId="S::2410752@student.uwtsd.ac.uk::ca4c120f-dfb2-4f8b-9b09-9509dc6ccd02" providerId="AD" clId="Web-{281150F2-D6DA-2D64-BA15-119F16A901F1}" dt="2025-10-04T11:43:06.609" v="47"/>
          <ac:grpSpMkLst>
            <pc:docMk/>
            <pc:sldMk cId="4005588972" sldId="266"/>
            <ac:grpSpMk id="67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281150F2-D6DA-2D64-BA15-119F16A901F1}" dt="2025-10-04T11:43:06.609" v="47"/>
          <ac:grpSpMkLst>
            <pc:docMk/>
            <pc:sldMk cId="4005588972" sldId="266"/>
            <ac:grpSpMk id="74" creationId="{6C272060-BC98-4C91-A58F-4DFEC566CF7F}"/>
          </ac:grpSpMkLst>
        </pc:grpChg>
      </pc:sldChg>
    </pc:docChg>
  </pc:docChgLst>
  <pc:docChgLst>
    <pc:chgData name="Saika Sadiq (2410752)" userId="S::2410752@student.uwtsd.ac.uk::ca4c120f-dfb2-4f8b-9b09-9509dc6ccd02" providerId="AD" clId="Web-{E3A3C84C-1F08-FBE4-8330-A1DD7BF1355A}"/>
    <pc:docChg chg="modSld">
      <pc:chgData name="Saika Sadiq (2410752)" userId="S::2410752@student.uwtsd.ac.uk::ca4c120f-dfb2-4f8b-9b09-9509dc6ccd02" providerId="AD" clId="Web-{E3A3C84C-1F08-FBE4-8330-A1DD7BF1355A}" dt="2025-09-28T19:52:24.247" v="13" actId="20577"/>
      <pc:docMkLst>
        <pc:docMk/>
      </pc:docMkLst>
      <pc:sldChg chg="addSp delSp modSp mod setClrOvrMap">
        <pc:chgData name="Saika Sadiq (2410752)" userId="S::2410752@student.uwtsd.ac.uk::ca4c120f-dfb2-4f8b-9b09-9509dc6ccd02" providerId="AD" clId="Web-{E3A3C84C-1F08-FBE4-8330-A1DD7BF1355A}" dt="2025-09-28T19:52:24.247" v="13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E3A3C84C-1F08-FBE4-8330-A1DD7BF1355A}" dt="2025-09-28T19:52:24.247" v="13" actId="20577"/>
          <ac:spMkLst>
            <pc:docMk/>
            <pc:sldMk cId="593334137" sldId="258"/>
            <ac:spMk id="2" creationId="{924B85F1-A276-25E0-E09F-DB1EA1EE27EC}"/>
          </ac:spMkLst>
        </pc:spChg>
        <pc:spChg chg="add">
          <ac:chgData name="Saika Sadiq (2410752)" userId="S::2410752@student.uwtsd.ac.uk::ca4c120f-dfb2-4f8b-9b09-9509dc6ccd02" providerId="AD" clId="Web-{E3A3C84C-1F08-FBE4-8330-A1DD7BF1355A}" dt="2025-09-28T19:50:40.198" v="0"/>
          <ac:spMkLst>
            <pc:docMk/>
            <pc:sldMk cId="593334137" sldId="258"/>
            <ac:spMk id="109" creationId="{48CAE4AE-A9DF-45AF-9A9C-1712BC63418E}"/>
          </ac:spMkLst>
        </pc:spChg>
        <pc:spChg chg="add">
          <ac:chgData name="Saika Sadiq (2410752)" userId="S::2410752@student.uwtsd.ac.uk::ca4c120f-dfb2-4f8b-9b09-9509dc6ccd02" providerId="AD" clId="Web-{E3A3C84C-1F08-FBE4-8330-A1DD7BF1355A}" dt="2025-09-28T19:50:40.198" v="0"/>
          <ac:spMkLst>
            <pc:docMk/>
            <pc:sldMk cId="593334137" sldId="258"/>
            <ac:spMk id="134" creationId="{E972DE0D-2E53-4159-ABD3-C601524262C2}"/>
          </ac:spMkLst>
        </pc:spChg>
        <pc:grpChg chg="add">
          <ac:chgData name="Saika Sadiq (2410752)" userId="S::2410752@student.uwtsd.ac.uk::ca4c120f-dfb2-4f8b-9b09-9509dc6ccd02" providerId="AD" clId="Web-{E3A3C84C-1F08-FBE4-8330-A1DD7BF1355A}" dt="2025-09-28T19:50:40.198" v="0"/>
          <ac:grpSpMkLst>
            <pc:docMk/>
            <pc:sldMk cId="593334137" sldId="258"/>
            <ac:grpSpMk id="104" creationId="{E10C7CFA-FC7F-479C-9026-39109C0B5967}"/>
          </ac:grpSpMkLst>
        </pc:grpChg>
        <pc:grpChg chg="add">
          <ac:chgData name="Saika Sadiq (2410752)" userId="S::2410752@student.uwtsd.ac.uk::ca4c120f-dfb2-4f8b-9b09-9509dc6ccd02" providerId="AD" clId="Web-{E3A3C84C-1F08-FBE4-8330-A1DD7BF1355A}" dt="2025-09-28T19:50:40.198" v="0"/>
          <ac:grpSpMkLst>
            <pc:docMk/>
            <pc:sldMk cId="593334137" sldId="258"/>
            <ac:grpSpMk id="111" creationId="{6C272060-BC98-4C91-A58F-4DFEC566CF7F}"/>
          </ac:grpSpMkLst>
        </pc:grpChg>
      </pc:sldChg>
    </pc:docChg>
  </pc:docChgLst>
  <pc:docChgLst>
    <pc:chgData name="Saika Sadiq (2410752)" userId="S::2410752@student.uwtsd.ac.uk::ca4c120f-dfb2-4f8b-9b09-9509dc6ccd02" providerId="AD" clId="Web-{BDA1BB48-362D-CE88-3F85-B0A38256520E}"/>
    <pc:docChg chg="modSld">
      <pc:chgData name="Saika Sadiq (2410752)" userId="S::2410752@student.uwtsd.ac.uk::ca4c120f-dfb2-4f8b-9b09-9509dc6ccd02" providerId="AD" clId="Web-{BDA1BB48-362D-CE88-3F85-B0A38256520E}" dt="2025-10-04T09:53:30.360" v="1" actId="20577"/>
      <pc:docMkLst>
        <pc:docMk/>
      </pc:docMkLst>
      <pc:sldChg chg="modSp">
        <pc:chgData name="Saika Sadiq (2410752)" userId="S::2410752@student.uwtsd.ac.uk::ca4c120f-dfb2-4f8b-9b09-9509dc6ccd02" providerId="AD" clId="Web-{BDA1BB48-362D-CE88-3F85-B0A38256520E}" dt="2025-10-04T09:53:30.360" v="1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BDA1BB48-362D-CE88-3F85-B0A38256520E}" dt="2025-10-04T09:53:30.360" v="1" actId="20577"/>
          <ac:spMkLst>
            <pc:docMk/>
            <pc:sldMk cId="593334137" sldId="258"/>
            <ac:spMk id="2" creationId="{924B85F1-A276-25E0-E09F-DB1EA1EE27EC}"/>
          </ac:spMkLst>
        </pc:spChg>
      </pc:sldChg>
    </pc:docChg>
  </pc:docChgLst>
  <pc:docChgLst>
    <pc:chgData name="Saika Sadiq (2410752)" userId="S::2410752@student.uwtsd.ac.uk::ca4c120f-dfb2-4f8b-9b09-9509dc6ccd02" providerId="AD" clId="Web-{DBAEBDB4-89A4-616B-5E80-D66E42259B33}"/>
    <pc:docChg chg="addSld modSld sldOrd">
      <pc:chgData name="Saika Sadiq (2410752)" userId="S::2410752@student.uwtsd.ac.uk::ca4c120f-dfb2-4f8b-9b09-9509dc6ccd02" providerId="AD" clId="Web-{DBAEBDB4-89A4-616B-5E80-D66E42259B33}" dt="2025-10-04T10:46:41.796" v="78" actId="1076"/>
      <pc:docMkLst>
        <pc:docMk/>
      </pc:docMkLst>
      <pc:sldChg chg="modSp">
        <pc:chgData name="Saika Sadiq (2410752)" userId="S::2410752@student.uwtsd.ac.uk::ca4c120f-dfb2-4f8b-9b09-9509dc6ccd02" providerId="AD" clId="Web-{DBAEBDB4-89A4-616B-5E80-D66E42259B33}" dt="2025-10-04T10:16:32.666" v="76" actId="20577"/>
        <pc:sldMkLst>
          <pc:docMk/>
          <pc:sldMk cId="593334137" sldId="258"/>
        </pc:sldMkLst>
        <pc:spChg chg="mod">
          <ac:chgData name="Saika Sadiq (2410752)" userId="S::2410752@student.uwtsd.ac.uk::ca4c120f-dfb2-4f8b-9b09-9509dc6ccd02" providerId="AD" clId="Web-{DBAEBDB4-89A4-616B-5E80-D66E42259B33}" dt="2025-10-04T10:16:32.666" v="76" actId="20577"/>
          <ac:spMkLst>
            <pc:docMk/>
            <pc:sldMk cId="593334137" sldId="258"/>
            <ac:spMk id="2" creationId="{924B85F1-A276-25E0-E09F-DB1EA1EE27EC}"/>
          </ac:spMkLst>
        </pc:spChg>
      </pc:sldChg>
      <pc:sldChg chg="ord">
        <pc:chgData name="Saika Sadiq (2410752)" userId="S::2410752@student.uwtsd.ac.uk::ca4c120f-dfb2-4f8b-9b09-9509dc6ccd02" providerId="AD" clId="Web-{DBAEBDB4-89A4-616B-5E80-D66E42259B33}" dt="2025-10-04T09:57:10.608" v="19"/>
        <pc:sldMkLst>
          <pc:docMk/>
          <pc:sldMk cId="153035093" sldId="259"/>
        </pc:sldMkLst>
      </pc:sldChg>
      <pc:sldChg chg="modSp">
        <pc:chgData name="Saika Sadiq (2410752)" userId="S::2410752@student.uwtsd.ac.uk::ca4c120f-dfb2-4f8b-9b09-9509dc6ccd02" providerId="AD" clId="Web-{DBAEBDB4-89A4-616B-5E80-D66E42259B33}" dt="2025-10-04T10:46:41.796" v="78" actId="1076"/>
        <pc:sldMkLst>
          <pc:docMk/>
          <pc:sldMk cId="404543560" sldId="262"/>
        </pc:sldMkLst>
        <pc:graphicFrameChg chg="mod">
          <ac:chgData name="Saika Sadiq (2410752)" userId="S::2410752@student.uwtsd.ac.uk::ca4c120f-dfb2-4f8b-9b09-9509dc6ccd02" providerId="AD" clId="Web-{DBAEBDB4-89A4-616B-5E80-D66E42259B33}" dt="2025-10-04T10:46:41.796" v="78" actId="1076"/>
          <ac:graphicFrameMkLst>
            <pc:docMk/>
            <pc:sldMk cId="404543560" sldId="262"/>
            <ac:graphicFrameMk id="4" creationId="{75339AF1-EF29-6D23-2443-F3A4E3B598AD}"/>
          </ac:graphicFrameMkLst>
        </pc:graphicFrameChg>
      </pc:sldChg>
      <pc:sldChg chg="addSp modSp new mod setBg setClrOvrMap">
        <pc:chgData name="Saika Sadiq (2410752)" userId="S::2410752@student.uwtsd.ac.uk::ca4c120f-dfb2-4f8b-9b09-9509dc6ccd02" providerId="AD" clId="Web-{DBAEBDB4-89A4-616B-5E80-D66E42259B33}" dt="2025-10-04T10:06:32.488" v="56" actId="20577"/>
        <pc:sldMkLst>
          <pc:docMk/>
          <pc:sldMk cId="4005588972" sldId="266"/>
        </pc:sldMkLst>
        <pc:spChg chg="add mod">
          <ac:chgData name="Saika Sadiq (2410752)" userId="S::2410752@student.uwtsd.ac.uk::ca4c120f-dfb2-4f8b-9b09-9509dc6ccd02" providerId="AD" clId="Web-{DBAEBDB4-89A4-616B-5E80-D66E42259B33}" dt="2025-10-04T10:06:32.488" v="56" actId="20577"/>
          <ac:spMkLst>
            <pc:docMk/>
            <pc:sldMk cId="4005588972" sldId="266"/>
            <ac:spMk id="2" creationId="{F71FF6A7-E07E-1575-9639-D26269B59EDA}"/>
          </ac:spMkLst>
        </pc:spChg>
      </pc:sldChg>
    </pc:docChg>
  </pc:docChgLst>
  <pc:docChgLst>
    <pc:chgData name="Saika Sadiq (2410752)" userId="S::2410752@student.uwtsd.ac.uk::ca4c120f-dfb2-4f8b-9b09-9509dc6ccd02" providerId="AD" clId="Web-{6F1DDF3C-48A9-1470-FB4D-3BA0C1D92636}"/>
    <pc:docChg chg="mod addSld modSld addMainMaster delMainMaster">
      <pc:chgData name="Saika Sadiq (2410752)" userId="S::2410752@student.uwtsd.ac.uk::ca4c120f-dfb2-4f8b-9b09-9509dc6ccd02" providerId="AD" clId="Web-{6F1DDF3C-48A9-1470-FB4D-3BA0C1D92636}" dt="2025-09-28T19:44:33.403" v="260" actId="20577"/>
      <pc:docMkLst>
        <pc:docMk/>
      </pc:docMkLst>
      <pc:sldChg chg="addSp delSp modSp mod setBg modClrScheme delDesignElem chgLayout">
        <pc:chgData name="Saika Sadiq (2410752)" userId="S::2410752@student.uwtsd.ac.uk::ca4c120f-dfb2-4f8b-9b09-9509dc6ccd02" providerId="AD" clId="Web-{6F1DDF3C-48A9-1470-FB4D-3BA0C1D92636}" dt="2025-09-28T19:15:05.701" v="163" actId="20577"/>
        <pc:sldMkLst>
          <pc:docMk/>
          <pc:sldMk cId="109857222" sldId="256"/>
        </pc:sldMkLst>
        <pc:spChg chg="mod ord">
          <ac:chgData name="Saika Sadiq (2410752)" userId="S::2410752@student.uwtsd.ac.uk::ca4c120f-dfb2-4f8b-9b09-9509dc6ccd02" providerId="AD" clId="Web-{6F1DDF3C-48A9-1470-FB4D-3BA0C1D92636}" dt="2025-09-28T19:14:56.967" v="16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ka Sadiq (2410752)" userId="S::2410752@student.uwtsd.ac.uk::ca4c120f-dfb2-4f8b-9b09-9509dc6ccd02" providerId="AD" clId="Web-{6F1DDF3C-48A9-1470-FB4D-3BA0C1D92636}" dt="2025-09-28T19:15:05.701" v="163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aika Sadiq (2410752)" userId="S::2410752@student.uwtsd.ac.uk::ca4c120f-dfb2-4f8b-9b09-9509dc6ccd02" providerId="AD" clId="Web-{6F1DDF3C-48A9-1470-FB4D-3BA0C1D92636}" dt="2025-09-28T17:22:45.002" v="11" actId="1076"/>
          <ac:picMkLst>
            <pc:docMk/>
            <pc:sldMk cId="109857222" sldId="256"/>
            <ac:picMk id="4" creationId="{9005D0ED-0A9B-F99A-CC11-57BB40B92183}"/>
          </ac:picMkLst>
        </pc:picChg>
      </pc:sldChg>
      <pc:sldChg chg="addSp delSp modSp new mod setBg modClrScheme delDesignElem chgLayout">
        <pc:chgData name="Saika Sadiq (2410752)" userId="S::2410752@student.uwtsd.ac.uk::ca4c120f-dfb2-4f8b-9b09-9509dc6ccd02" providerId="AD" clId="Web-{6F1DDF3C-48A9-1470-FB4D-3BA0C1D92636}" dt="2025-09-28T18:14:46.535" v="46" actId="20577"/>
        <pc:sldMkLst>
          <pc:docMk/>
          <pc:sldMk cId="424229570" sldId="257"/>
        </pc:sldMkLst>
        <pc:spChg chg="add mod">
          <ac:chgData name="Saika Sadiq (2410752)" userId="S::2410752@student.uwtsd.ac.uk::ca4c120f-dfb2-4f8b-9b09-9509dc6ccd02" providerId="AD" clId="Web-{6F1DDF3C-48A9-1470-FB4D-3BA0C1D92636}" dt="2025-09-28T18:14:46.535" v="46" actId="20577"/>
          <ac:spMkLst>
            <pc:docMk/>
            <pc:sldMk cId="424229570" sldId="257"/>
            <ac:spMk id="4" creationId="{C7794B04-3E4A-F7D8-8BB3-91E4680616D8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1" creationId="{05169E50-59FB-4AEE-B61D-44A882A4CD2C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3" creationId="{117C30F0-5A38-4B60-B632-3AF7C2780824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45" creationId="{A200CBA5-3F2B-4AAC-9F86-99AFECC19C1D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83" creationId="{F3C5918A-1DC5-4CF3-AA27-00AA3088AA9F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8:14:18.003" v="43"/>
          <ac:spMkLst>
            <pc:docMk/>
            <pc:sldMk cId="424229570" sldId="257"/>
            <ac:spMk id="84" creationId="{B786683A-6FD6-4BF7-B3B0-DC397677391F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8:14:18.003" v="43"/>
          <ac:grpSpMkLst>
            <pc:docMk/>
            <pc:sldMk cId="424229570" sldId="257"/>
            <ac:grpSpMk id="69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8:14:18.003" v="43"/>
          <ac:grpSpMkLst>
            <pc:docMk/>
            <pc:sldMk cId="424229570" sldId="257"/>
            <ac:grpSpMk id="82" creationId="{FBF129BC-EA9E-4D20-898B-399F7727DFB9}"/>
          </ac:grpSpMkLst>
        </pc:grpChg>
      </pc:sldChg>
      <pc:sldChg chg="addSp delSp modSp new mod setBg setClrOvrMap">
        <pc:chgData name="Saika Sadiq (2410752)" userId="S::2410752@student.uwtsd.ac.uk::ca4c120f-dfb2-4f8b-9b09-9509dc6ccd02" providerId="AD" clId="Web-{6F1DDF3C-48A9-1470-FB4D-3BA0C1D92636}" dt="2025-09-28T18:20:42.485" v="105" actId="14100"/>
        <pc:sldMkLst>
          <pc:docMk/>
          <pc:sldMk cId="593334137" sldId="258"/>
        </pc:sldMkLst>
        <pc:spChg chg="add mod">
          <ac:chgData name="Saika Sadiq (2410752)" userId="S::2410752@student.uwtsd.ac.uk::ca4c120f-dfb2-4f8b-9b09-9509dc6ccd02" providerId="AD" clId="Web-{6F1DDF3C-48A9-1470-FB4D-3BA0C1D92636}" dt="2025-09-28T18:20:42.485" v="105" actId="14100"/>
          <ac:spMkLst>
            <pc:docMk/>
            <pc:sldMk cId="593334137" sldId="258"/>
            <ac:spMk id="2" creationId="{924B85F1-A276-25E0-E09F-DB1EA1EE27EC}"/>
          </ac:spMkLst>
        </pc:sp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05:42.741" v="122" actId="20577"/>
        <pc:sldMkLst>
          <pc:docMk/>
          <pc:sldMk cId="153035093" sldId="259"/>
        </pc:sldMkLst>
        <pc:spChg chg="add mod">
          <ac:chgData name="Saika Sadiq (2410752)" userId="S::2410752@student.uwtsd.ac.uk::ca4c120f-dfb2-4f8b-9b09-9509dc6ccd02" providerId="AD" clId="Web-{6F1DDF3C-48A9-1470-FB4D-3BA0C1D92636}" dt="2025-09-28T19:05:42.741" v="122" actId="20577"/>
          <ac:spMkLst>
            <pc:docMk/>
            <pc:sldMk cId="153035093" sldId="259"/>
            <ac:spMk id="3" creationId="{DB50ABAD-8B99-8408-F063-138380C0EC22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36" creationId="{E2366EBA-92FD-44AE-87A9-25E5135EB2C9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61" creationId="{7C462C46-EFB7-4580-9921-DFC346FCC3C2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04:49.724" v="117"/>
          <ac:spMkLst>
            <pc:docMk/>
            <pc:sldMk cId="153035093" sldId="259"/>
            <ac:spMk id="63" creationId="{B8B918B4-AB10-4E3A-916E-A9625586EA47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8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31" creationId="{FBF129BC-EA9E-4D20-898B-399F7727DFB9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04:49.724" v="117"/>
          <ac:grpSpMkLst>
            <pc:docMk/>
            <pc:sldMk cId="153035093" sldId="259"/>
            <ac:grpSpMk id="38" creationId="{B437F5FC-01F7-4EB4-81E7-C27D917E9554}"/>
          </ac:grpSpMkLst>
        </pc:grp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31:59.545" v="174" actId="20577"/>
        <pc:sldMkLst>
          <pc:docMk/>
          <pc:sldMk cId="228674338" sldId="260"/>
        </pc:sldMkLst>
        <pc:spChg chg="add mod">
          <ac:chgData name="Saika Sadiq (2410752)" userId="S::2410752@student.uwtsd.ac.uk::ca4c120f-dfb2-4f8b-9b09-9509dc6ccd02" providerId="AD" clId="Web-{6F1DDF3C-48A9-1470-FB4D-3BA0C1D92636}" dt="2025-09-28T19:31:59.545" v="174" actId="20577"/>
          <ac:spMkLst>
            <pc:docMk/>
            <pc:sldMk cId="228674338" sldId="260"/>
            <ac:spMk id="2" creationId="{B2F1B5C0-4011-7B6B-A260-B2305B51097E}"/>
          </ac:spMkLst>
        </pc:sp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33:31.033" v="185" actId="14100"/>
        <pc:sldMkLst>
          <pc:docMk/>
          <pc:sldMk cId="2756649905" sldId="261"/>
        </pc:sldMkLst>
        <pc:spChg chg="add mod">
          <ac:chgData name="Saika Sadiq (2410752)" userId="S::2410752@student.uwtsd.ac.uk::ca4c120f-dfb2-4f8b-9b09-9509dc6ccd02" providerId="AD" clId="Web-{6F1DDF3C-48A9-1470-FB4D-3BA0C1D92636}" dt="2025-09-28T19:33:31.033" v="185" actId="14100"/>
          <ac:spMkLst>
            <pc:docMk/>
            <pc:sldMk cId="2756649905" sldId="261"/>
            <ac:spMk id="2" creationId="{509E6135-E4BC-F7E8-12CA-E13BBB2C9832}"/>
          </ac:spMkLst>
        </pc:spChg>
        <pc:picChg chg="add mod">
          <ac:chgData name="Saika Sadiq (2410752)" userId="S::2410752@student.uwtsd.ac.uk::ca4c120f-dfb2-4f8b-9b09-9509dc6ccd02" providerId="AD" clId="Web-{6F1DDF3C-48A9-1470-FB4D-3BA0C1D92636}" dt="2025-09-28T19:32:51.579" v="180" actId="14100"/>
          <ac:picMkLst>
            <pc:docMk/>
            <pc:sldMk cId="2756649905" sldId="261"/>
            <ac:picMk id="6" creationId="{7833AA71-8483-D2E5-9508-3D5C6FC1B51D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35:59.493" v="197" actId="20577"/>
        <pc:sldMkLst>
          <pc:docMk/>
          <pc:sldMk cId="404543560" sldId="262"/>
        </pc:sldMkLst>
        <pc:graphicFrameChg chg="add modGraphic">
          <ac:chgData name="Saika Sadiq (2410752)" userId="S::2410752@student.uwtsd.ac.uk::ca4c120f-dfb2-4f8b-9b09-9509dc6ccd02" providerId="AD" clId="Web-{6F1DDF3C-48A9-1470-FB4D-3BA0C1D92636}" dt="2025-09-28T19:35:59.493" v="197" actId="20577"/>
          <ac:graphicFrameMkLst>
            <pc:docMk/>
            <pc:sldMk cId="404543560" sldId="262"/>
            <ac:graphicFrameMk id="4" creationId="{75339AF1-EF29-6D23-2443-F3A4E3B598AD}"/>
          </ac:graphicFrameMkLst>
        </pc:graphicFrame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38:04.900" v="207" actId="14100"/>
        <pc:sldMkLst>
          <pc:docMk/>
          <pc:sldMk cId="1882399273" sldId="263"/>
        </pc:sldMkLst>
        <pc:spChg chg="add mod">
          <ac:chgData name="Saika Sadiq (2410752)" userId="S::2410752@student.uwtsd.ac.uk::ca4c120f-dfb2-4f8b-9b09-9509dc6ccd02" providerId="AD" clId="Web-{6F1DDF3C-48A9-1470-FB4D-3BA0C1D92636}" dt="2025-09-28T19:38:04.900" v="207" actId="14100"/>
          <ac:spMkLst>
            <pc:docMk/>
            <pc:sldMk cId="1882399273" sldId="263"/>
            <ac:spMk id="2" creationId="{4111EF40-0B93-FC80-5530-B451D8EDD200}"/>
          </ac:spMkLst>
        </pc:spChg>
        <pc:picChg chg="add">
          <ac:chgData name="Saika Sadiq (2410752)" userId="S::2410752@student.uwtsd.ac.uk::ca4c120f-dfb2-4f8b-9b09-9509dc6ccd02" providerId="AD" clId="Web-{6F1DDF3C-48A9-1470-FB4D-3BA0C1D92636}" dt="2025-09-28T19:37:30.275" v="202"/>
          <ac:picMkLst>
            <pc:docMk/>
            <pc:sldMk cId="1882399273" sldId="263"/>
            <ac:picMk id="6" creationId="{E92A4F77-642D-11EF-A55E-8421BEA23B34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6F1DDF3C-48A9-1470-FB4D-3BA0C1D92636}" dt="2025-09-28T19:41:02.766" v="226" actId="20577"/>
        <pc:sldMkLst>
          <pc:docMk/>
          <pc:sldMk cId="1135635641" sldId="264"/>
        </pc:sldMkLst>
        <pc:spChg chg="add mod">
          <ac:chgData name="Saika Sadiq (2410752)" userId="S::2410752@student.uwtsd.ac.uk::ca4c120f-dfb2-4f8b-9b09-9509dc6ccd02" providerId="AD" clId="Web-{6F1DDF3C-48A9-1470-FB4D-3BA0C1D92636}" dt="2025-09-28T19:41:02.766" v="226" actId="20577"/>
          <ac:spMkLst>
            <pc:docMk/>
            <pc:sldMk cId="1135635641" sldId="264"/>
            <ac:spMk id="2" creationId="{81708150-85DA-A9B3-F2CC-42BC4D92B8FA}"/>
          </ac:spMkLst>
        </pc:spChg>
      </pc:sldChg>
      <pc:sldChg chg="addSp modSp new mod setBg">
        <pc:chgData name="Saika Sadiq (2410752)" userId="S::2410752@student.uwtsd.ac.uk::ca4c120f-dfb2-4f8b-9b09-9509dc6ccd02" providerId="AD" clId="Web-{6F1DDF3C-48A9-1470-FB4D-3BA0C1D92636}" dt="2025-09-28T19:44:33.403" v="260" actId="20577"/>
        <pc:sldMkLst>
          <pc:docMk/>
          <pc:sldMk cId="2636575132" sldId="265"/>
        </pc:sldMkLst>
        <pc:spChg chg="add mod">
          <ac:chgData name="Saika Sadiq (2410752)" userId="S::2410752@student.uwtsd.ac.uk::ca4c120f-dfb2-4f8b-9b09-9509dc6ccd02" providerId="AD" clId="Web-{6F1DDF3C-48A9-1470-FB4D-3BA0C1D92636}" dt="2025-09-28T19:44:33.403" v="260" actId="20577"/>
          <ac:spMkLst>
            <pc:docMk/>
            <pc:sldMk cId="2636575132" sldId="265"/>
            <ac:spMk id="2" creationId="{9EB7FB4D-A934-171D-EBC1-30CDA88F563E}"/>
          </ac:spMkLst>
        </pc:spChg>
        <pc:spChg chg="add">
          <ac:chgData name="Saika Sadiq (2410752)" userId="S::2410752@student.uwtsd.ac.uk::ca4c120f-dfb2-4f8b-9b09-9509dc6ccd02" providerId="AD" clId="Web-{6F1DDF3C-48A9-1470-FB4D-3BA0C1D92636}" dt="2025-09-28T19:43:31.479" v="248"/>
          <ac:spMkLst>
            <pc:docMk/>
            <pc:sldMk cId="2636575132" sldId="265"/>
            <ac:spMk id="35" creationId="{EDB4298B-514D-4087-BFCF-5E0B7C9A9979}"/>
          </ac:spMkLst>
        </pc:s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7" creationId="{15E1AC81-83F2-45A8-9054-15570F4E2557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30" creationId="{FBF129BC-EA9E-4D20-898B-399F7727DFB9}"/>
          </ac:grpSpMkLst>
        </pc:grpChg>
        <pc:grpChg chg="add">
          <ac:chgData name="Saika Sadiq (2410752)" userId="S::2410752@student.uwtsd.ac.uk::ca4c120f-dfb2-4f8b-9b09-9509dc6ccd02" providerId="AD" clId="Web-{6F1DDF3C-48A9-1470-FB4D-3BA0C1D92636}" dt="2025-09-28T19:43:31.479" v="248"/>
          <ac:grpSpMkLst>
            <pc:docMk/>
            <pc:sldMk cId="2636575132" sldId="265"/>
            <ac:grpSpMk id="37" creationId="{04250D78-05C1-41CC-8744-FF361296252F}"/>
          </ac:grpSpMkLst>
        </pc:grpChg>
      </pc:sldChg>
      <pc:sldMasterChg chg="add addSldLayout modSldLayout">
        <pc:chgData name="Saika Sadiq (2410752)" userId="S::2410752@student.uwtsd.ac.uk::ca4c120f-dfb2-4f8b-9b09-9509dc6ccd02" providerId="AD" clId="Web-{6F1DDF3C-48A9-1470-FB4D-3BA0C1D92636}" dt="2025-09-28T18:13:46.470" v="40"/>
        <pc:sldMasterMkLst>
          <pc:docMk/>
          <pc:sldMasterMk cId="2793884163" sldId="2147483702"/>
        </pc:sldMasterMkLst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781611380" sldId="2147483703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094585259" sldId="2147483704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936164581" sldId="2147483705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81174634" sldId="2147483706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653579561" sldId="2147483707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519157050" sldId="2147483708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4310767" sldId="2147483709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493558235" sldId="2147483710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436868862" sldId="2147483711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2577223411" sldId="2147483712"/>
          </pc:sldLayoutMkLst>
        </pc:sldLayoutChg>
        <pc:sldLayoutChg chg="add mod replId">
          <pc:chgData name="Saika Sadiq (2410752)" userId="S::2410752@student.uwtsd.ac.uk::ca4c120f-dfb2-4f8b-9b09-9509dc6ccd02" providerId="AD" clId="Web-{6F1DDF3C-48A9-1470-FB4D-3BA0C1D92636}" dt="2025-09-28T18:13:46.470" v="40"/>
          <pc:sldLayoutMkLst>
            <pc:docMk/>
            <pc:sldMasterMk cId="2793884163" sldId="2147483702"/>
            <pc:sldLayoutMk cId="3985438452" sldId="2147483713"/>
          </pc:sldLayoutMkLst>
        </pc:sldLayoutChg>
      </pc:sldMasterChg>
    </pc:docChg>
  </pc:docChgLst>
  <pc:docChgLst>
    <pc:chgData name="Saika Sadiq (2410752)" userId="S::2410752@student.uwtsd.ac.uk::ca4c120f-dfb2-4f8b-9b09-9509dc6ccd02" providerId="AD" clId="Web-{4BB64B58-5972-97C7-849D-0C23EE83D1CD}"/>
    <pc:docChg chg="modSld">
      <pc:chgData name="Saika Sadiq (2410752)" userId="S::2410752@student.uwtsd.ac.uk::ca4c120f-dfb2-4f8b-9b09-9509dc6ccd02" providerId="AD" clId="Web-{4BB64B58-5972-97C7-849D-0C23EE83D1CD}" dt="2025-10-10T19:49:30.760" v="53" actId="20577"/>
      <pc:docMkLst>
        <pc:docMk/>
      </pc:docMkLst>
      <pc:sldChg chg="modSp">
        <pc:chgData name="Saika Sadiq (2410752)" userId="S::2410752@student.uwtsd.ac.uk::ca4c120f-dfb2-4f8b-9b09-9509dc6ccd02" providerId="AD" clId="Web-{4BB64B58-5972-97C7-849D-0C23EE83D1CD}" dt="2025-10-10T19:49:30.760" v="53" actId="20577"/>
        <pc:sldMkLst>
          <pc:docMk/>
          <pc:sldMk cId="2636575132" sldId="265"/>
        </pc:sldMkLst>
        <pc:spChg chg="mod">
          <ac:chgData name="Saika Sadiq (2410752)" userId="S::2410752@student.uwtsd.ac.uk::ca4c120f-dfb2-4f8b-9b09-9509dc6ccd02" providerId="AD" clId="Web-{4BB64B58-5972-97C7-849D-0C23EE83D1CD}" dt="2025-10-10T19:49:30.760" v="53" actId="20577"/>
          <ac:spMkLst>
            <pc:docMk/>
            <pc:sldMk cId="2636575132" sldId="265"/>
            <ac:spMk id="2" creationId="{9EB7FB4D-A934-171D-EBC1-30CDA88F563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AB1782-5230-4C06-8405-30272D0FC9C7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08C0771-AB67-4A0C-B82D-B0F700E6050F}">
      <dgm:prSet/>
      <dgm:spPr/>
      <dgm:t>
        <a:bodyPr/>
        <a:lstStyle/>
        <a:p>
          <a:r>
            <a:rPr lang="en-GB" b="1" i="1" u="sng">
              <a:latin typeface="Arial"/>
              <a:cs typeface="Arial"/>
            </a:rPr>
            <a:t>Influences on Amira</a:t>
          </a:r>
          <a:endParaRPr lang="en-US">
            <a:latin typeface="Arial"/>
            <a:cs typeface="Arial"/>
          </a:endParaRPr>
        </a:p>
      </dgm:t>
    </dgm:pt>
    <dgm:pt modelId="{054C92D3-FF0D-4E6B-8AAC-FA38F681E55C}" type="parTrans" cxnId="{0BC6B0A6-6AC3-40C6-ADD8-D114A1009E68}">
      <dgm:prSet/>
      <dgm:spPr/>
      <dgm:t>
        <a:bodyPr/>
        <a:lstStyle/>
        <a:p>
          <a:endParaRPr lang="en-US"/>
        </a:p>
      </dgm:t>
    </dgm:pt>
    <dgm:pt modelId="{FBA59085-E429-428F-AF78-D3FEA8BBAF21}" type="sibTrans" cxnId="{0BC6B0A6-6AC3-40C6-ADD8-D114A1009E68}">
      <dgm:prSet/>
      <dgm:spPr/>
      <dgm:t>
        <a:bodyPr/>
        <a:lstStyle/>
        <a:p>
          <a:endParaRPr lang="en-US"/>
        </a:p>
      </dgm:t>
    </dgm:pt>
    <dgm:pt modelId="{5C76019D-75DF-4B55-A284-59530FC55175}">
      <dgm:prSet/>
      <dgm:spPr/>
      <dgm:t>
        <a:bodyPr/>
        <a:lstStyle/>
        <a:p>
          <a:r>
            <a:rPr lang="en-GB">
              <a:latin typeface="Arial"/>
              <a:cs typeface="Arial"/>
            </a:rPr>
            <a:t>Biological: her personality, growth, language skills.</a:t>
          </a:r>
          <a:endParaRPr lang="en-US">
            <a:latin typeface="Arial"/>
            <a:cs typeface="Arial"/>
          </a:endParaRPr>
        </a:p>
      </dgm:t>
    </dgm:pt>
    <dgm:pt modelId="{5340144D-D02F-4EAB-96E1-816D61B1B3B9}" type="parTrans" cxnId="{65E72016-E012-4DF8-9B7D-12D026C8A54A}">
      <dgm:prSet/>
      <dgm:spPr/>
      <dgm:t>
        <a:bodyPr/>
        <a:lstStyle/>
        <a:p>
          <a:endParaRPr lang="en-US"/>
        </a:p>
      </dgm:t>
    </dgm:pt>
    <dgm:pt modelId="{1EB72B4F-7639-4D27-A056-375F2EC2BE26}" type="sibTrans" cxnId="{65E72016-E012-4DF8-9B7D-12D026C8A54A}">
      <dgm:prSet/>
      <dgm:spPr/>
      <dgm:t>
        <a:bodyPr/>
        <a:lstStyle/>
        <a:p>
          <a:endParaRPr lang="en-US"/>
        </a:p>
      </dgm:t>
    </dgm:pt>
    <dgm:pt modelId="{8B6AEA3C-6946-4223-A30A-3B490136283E}">
      <dgm:prSet/>
      <dgm:spPr/>
      <dgm:t>
        <a:bodyPr/>
        <a:lstStyle/>
        <a:p>
          <a:r>
            <a:rPr lang="en-GB">
              <a:latin typeface="Arial"/>
              <a:cs typeface="Arial"/>
            </a:rPr>
            <a:t>Environmental: new nursery, being away from parents, culture at home.</a:t>
          </a:r>
          <a:endParaRPr lang="en-US">
            <a:latin typeface="Arial"/>
            <a:cs typeface="Arial"/>
          </a:endParaRPr>
        </a:p>
      </dgm:t>
    </dgm:pt>
    <dgm:pt modelId="{2429CEE2-C357-4DBB-B946-CFBDA01E0A56}" type="parTrans" cxnId="{A0B1D20A-36A6-4E7E-840B-FC3707FC8A81}">
      <dgm:prSet/>
      <dgm:spPr/>
      <dgm:t>
        <a:bodyPr/>
        <a:lstStyle/>
        <a:p>
          <a:endParaRPr lang="en-US"/>
        </a:p>
      </dgm:t>
    </dgm:pt>
    <dgm:pt modelId="{97B5746D-CC84-4AB7-A0D4-2E83E7CDC164}" type="sibTrans" cxnId="{A0B1D20A-36A6-4E7E-840B-FC3707FC8A81}">
      <dgm:prSet/>
      <dgm:spPr/>
      <dgm:t>
        <a:bodyPr/>
        <a:lstStyle/>
        <a:p>
          <a:endParaRPr lang="en-US"/>
        </a:p>
      </dgm:t>
    </dgm:pt>
    <dgm:pt modelId="{0CBC54AE-79EF-4DF3-96A7-D524ECAFD298}">
      <dgm:prSet/>
      <dgm:spPr/>
      <dgm:t>
        <a:bodyPr/>
        <a:lstStyle/>
        <a:p>
          <a:r>
            <a:rPr lang="en-GB">
              <a:latin typeface="Arial"/>
              <a:cs typeface="Arial"/>
            </a:rPr>
            <a:t>Both “nature and nurture” shape how she develops.</a:t>
          </a:r>
          <a:endParaRPr lang="en-US">
            <a:latin typeface="Arial"/>
            <a:cs typeface="Arial"/>
          </a:endParaRPr>
        </a:p>
      </dgm:t>
    </dgm:pt>
    <dgm:pt modelId="{87FEE464-BA23-41A0-97D4-CA6B8071FBDD}" type="parTrans" cxnId="{9397B870-D15D-4D99-BBE9-1E831F3BC012}">
      <dgm:prSet/>
      <dgm:spPr/>
      <dgm:t>
        <a:bodyPr/>
        <a:lstStyle/>
        <a:p>
          <a:endParaRPr lang="en-US"/>
        </a:p>
      </dgm:t>
    </dgm:pt>
    <dgm:pt modelId="{EEB02C63-0550-4F73-AFED-1A83D9396871}" type="sibTrans" cxnId="{9397B870-D15D-4D99-BBE9-1E831F3BC012}">
      <dgm:prSet/>
      <dgm:spPr/>
      <dgm:t>
        <a:bodyPr/>
        <a:lstStyle/>
        <a:p>
          <a:endParaRPr lang="en-US"/>
        </a:p>
      </dgm:t>
    </dgm:pt>
    <dgm:pt modelId="{91949ABB-501C-43AF-918F-EAE7CF170E82}" type="pres">
      <dgm:prSet presAssocID="{2EAB1782-5230-4C06-8405-30272D0FC9C7}" presName="vert0" presStyleCnt="0">
        <dgm:presLayoutVars>
          <dgm:dir/>
          <dgm:animOne val="branch"/>
          <dgm:animLvl val="lvl"/>
        </dgm:presLayoutVars>
      </dgm:prSet>
      <dgm:spPr/>
    </dgm:pt>
    <dgm:pt modelId="{28FC62F2-94AB-49E9-A324-84A31496F504}" type="pres">
      <dgm:prSet presAssocID="{708C0771-AB67-4A0C-B82D-B0F700E6050F}" presName="thickLine" presStyleLbl="alignNode1" presStyleIdx="0" presStyleCnt="4"/>
      <dgm:spPr/>
    </dgm:pt>
    <dgm:pt modelId="{B0BAB9DC-5D58-495A-A820-94CCC5B2DC0C}" type="pres">
      <dgm:prSet presAssocID="{708C0771-AB67-4A0C-B82D-B0F700E6050F}" presName="horz1" presStyleCnt="0"/>
      <dgm:spPr/>
    </dgm:pt>
    <dgm:pt modelId="{0CEFF1E4-1718-498F-88B0-91A4DCE91F8E}" type="pres">
      <dgm:prSet presAssocID="{708C0771-AB67-4A0C-B82D-B0F700E6050F}" presName="tx1" presStyleLbl="revTx" presStyleIdx="0" presStyleCnt="4"/>
      <dgm:spPr/>
    </dgm:pt>
    <dgm:pt modelId="{339D939B-A70E-4016-B656-E18976808E6D}" type="pres">
      <dgm:prSet presAssocID="{708C0771-AB67-4A0C-B82D-B0F700E6050F}" presName="vert1" presStyleCnt="0"/>
      <dgm:spPr/>
    </dgm:pt>
    <dgm:pt modelId="{CEBBAE17-0FC9-40A3-80D2-9C324FBA5348}" type="pres">
      <dgm:prSet presAssocID="{5C76019D-75DF-4B55-A284-59530FC55175}" presName="thickLine" presStyleLbl="alignNode1" presStyleIdx="1" presStyleCnt="4"/>
      <dgm:spPr/>
    </dgm:pt>
    <dgm:pt modelId="{4FB93763-FCA4-40B8-9228-9CFFAECDCF38}" type="pres">
      <dgm:prSet presAssocID="{5C76019D-75DF-4B55-A284-59530FC55175}" presName="horz1" presStyleCnt="0"/>
      <dgm:spPr/>
    </dgm:pt>
    <dgm:pt modelId="{0B5B29DC-BD9A-4AED-AD3E-5BA4579A2490}" type="pres">
      <dgm:prSet presAssocID="{5C76019D-75DF-4B55-A284-59530FC55175}" presName="tx1" presStyleLbl="revTx" presStyleIdx="1" presStyleCnt="4"/>
      <dgm:spPr/>
    </dgm:pt>
    <dgm:pt modelId="{BC3C8589-DC8E-4C04-869B-48331B915CDC}" type="pres">
      <dgm:prSet presAssocID="{5C76019D-75DF-4B55-A284-59530FC55175}" presName="vert1" presStyleCnt="0"/>
      <dgm:spPr/>
    </dgm:pt>
    <dgm:pt modelId="{5BBA881C-8F2A-4D94-9CF2-6B7CE917B868}" type="pres">
      <dgm:prSet presAssocID="{8B6AEA3C-6946-4223-A30A-3B490136283E}" presName="thickLine" presStyleLbl="alignNode1" presStyleIdx="2" presStyleCnt="4"/>
      <dgm:spPr/>
    </dgm:pt>
    <dgm:pt modelId="{19213546-6B44-41F3-89F0-6D4C91D1EBB4}" type="pres">
      <dgm:prSet presAssocID="{8B6AEA3C-6946-4223-A30A-3B490136283E}" presName="horz1" presStyleCnt="0"/>
      <dgm:spPr/>
    </dgm:pt>
    <dgm:pt modelId="{31D8C15E-99B4-4B05-BA19-00FC28E467E4}" type="pres">
      <dgm:prSet presAssocID="{8B6AEA3C-6946-4223-A30A-3B490136283E}" presName="tx1" presStyleLbl="revTx" presStyleIdx="2" presStyleCnt="4"/>
      <dgm:spPr/>
    </dgm:pt>
    <dgm:pt modelId="{367B9BD3-7600-4FEB-94F6-45B55F72B1F1}" type="pres">
      <dgm:prSet presAssocID="{8B6AEA3C-6946-4223-A30A-3B490136283E}" presName="vert1" presStyleCnt="0"/>
      <dgm:spPr/>
    </dgm:pt>
    <dgm:pt modelId="{C9A7B19E-7783-41BF-97A6-EFB8DE072A15}" type="pres">
      <dgm:prSet presAssocID="{0CBC54AE-79EF-4DF3-96A7-D524ECAFD298}" presName="thickLine" presStyleLbl="alignNode1" presStyleIdx="3" presStyleCnt="4"/>
      <dgm:spPr/>
    </dgm:pt>
    <dgm:pt modelId="{2C17C217-E549-4D8A-8A76-EAA9317A9D84}" type="pres">
      <dgm:prSet presAssocID="{0CBC54AE-79EF-4DF3-96A7-D524ECAFD298}" presName="horz1" presStyleCnt="0"/>
      <dgm:spPr/>
    </dgm:pt>
    <dgm:pt modelId="{492AB460-057E-440F-802E-A80C6DB0749B}" type="pres">
      <dgm:prSet presAssocID="{0CBC54AE-79EF-4DF3-96A7-D524ECAFD298}" presName="tx1" presStyleLbl="revTx" presStyleIdx="3" presStyleCnt="4"/>
      <dgm:spPr/>
    </dgm:pt>
    <dgm:pt modelId="{B09C8922-DD75-4116-8E99-3F702D968AB3}" type="pres">
      <dgm:prSet presAssocID="{0CBC54AE-79EF-4DF3-96A7-D524ECAFD298}" presName="vert1" presStyleCnt="0"/>
      <dgm:spPr/>
    </dgm:pt>
  </dgm:ptLst>
  <dgm:cxnLst>
    <dgm:cxn modelId="{A0B1D20A-36A6-4E7E-840B-FC3707FC8A81}" srcId="{2EAB1782-5230-4C06-8405-30272D0FC9C7}" destId="{8B6AEA3C-6946-4223-A30A-3B490136283E}" srcOrd="2" destOrd="0" parTransId="{2429CEE2-C357-4DBB-B946-CFBDA01E0A56}" sibTransId="{97B5746D-CC84-4AB7-A0D4-2E83E7CDC164}"/>
    <dgm:cxn modelId="{65E72016-E012-4DF8-9B7D-12D026C8A54A}" srcId="{2EAB1782-5230-4C06-8405-30272D0FC9C7}" destId="{5C76019D-75DF-4B55-A284-59530FC55175}" srcOrd="1" destOrd="0" parTransId="{5340144D-D02F-4EAB-96E1-816D61B1B3B9}" sibTransId="{1EB72B4F-7639-4D27-A056-375F2EC2BE26}"/>
    <dgm:cxn modelId="{C909F34E-4A5A-4ED0-9F40-C044E7C266AF}" type="presOf" srcId="{8B6AEA3C-6946-4223-A30A-3B490136283E}" destId="{31D8C15E-99B4-4B05-BA19-00FC28E467E4}" srcOrd="0" destOrd="0" presId="urn:microsoft.com/office/officeart/2008/layout/LinedList"/>
    <dgm:cxn modelId="{9397B870-D15D-4D99-BBE9-1E831F3BC012}" srcId="{2EAB1782-5230-4C06-8405-30272D0FC9C7}" destId="{0CBC54AE-79EF-4DF3-96A7-D524ECAFD298}" srcOrd="3" destOrd="0" parTransId="{87FEE464-BA23-41A0-97D4-CA6B8071FBDD}" sibTransId="{EEB02C63-0550-4F73-AFED-1A83D9396871}"/>
    <dgm:cxn modelId="{1BF8457A-4C0E-4C09-8B95-8C8723DC48D6}" type="presOf" srcId="{2EAB1782-5230-4C06-8405-30272D0FC9C7}" destId="{91949ABB-501C-43AF-918F-EAE7CF170E82}" srcOrd="0" destOrd="0" presId="urn:microsoft.com/office/officeart/2008/layout/LinedList"/>
    <dgm:cxn modelId="{069BC391-849E-42D9-99C2-1C66209FFC6B}" type="presOf" srcId="{0CBC54AE-79EF-4DF3-96A7-D524ECAFD298}" destId="{492AB460-057E-440F-802E-A80C6DB0749B}" srcOrd="0" destOrd="0" presId="urn:microsoft.com/office/officeart/2008/layout/LinedList"/>
    <dgm:cxn modelId="{0BC6B0A6-6AC3-40C6-ADD8-D114A1009E68}" srcId="{2EAB1782-5230-4C06-8405-30272D0FC9C7}" destId="{708C0771-AB67-4A0C-B82D-B0F700E6050F}" srcOrd="0" destOrd="0" parTransId="{054C92D3-FF0D-4E6B-8AAC-FA38F681E55C}" sibTransId="{FBA59085-E429-428F-AF78-D3FEA8BBAF21}"/>
    <dgm:cxn modelId="{468EFCC3-5404-4F83-988D-7D501A853484}" type="presOf" srcId="{5C76019D-75DF-4B55-A284-59530FC55175}" destId="{0B5B29DC-BD9A-4AED-AD3E-5BA4579A2490}" srcOrd="0" destOrd="0" presId="urn:microsoft.com/office/officeart/2008/layout/LinedList"/>
    <dgm:cxn modelId="{2B8358FA-AEAD-4344-B014-C2A958EDA6DE}" type="presOf" srcId="{708C0771-AB67-4A0C-B82D-B0F700E6050F}" destId="{0CEFF1E4-1718-498F-88B0-91A4DCE91F8E}" srcOrd="0" destOrd="0" presId="urn:microsoft.com/office/officeart/2008/layout/LinedList"/>
    <dgm:cxn modelId="{3AC3AAA6-AE58-4A0C-B5BC-3047EF89567D}" type="presParOf" srcId="{91949ABB-501C-43AF-918F-EAE7CF170E82}" destId="{28FC62F2-94AB-49E9-A324-84A31496F504}" srcOrd="0" destOrd="0" presId="urn:microsoft.com/office/officeart/2008/layout/LinedList"/>
    <dgm:cxn modelId="{2CC4B903-BFDE-47CE-88E5-DB15C5E9A784}" type="presParOf" srcId="{91949ABB-501C-43AF-918F-EAE7CF170E82}" destId="{B0BAB9DC-5D58-495A-A820-94CCC5B2DC0C}" srcOrd="1" destOrd="0" presId="urn:microsoft.com/office/officeart/2008/layout/LinedList"/>
    <dgm:cxn modelId="{88188BA3-5DCA-4C9B-BE03-F932CFD45B2A}" type="presParOf" srcId="{B0BAB9DC-5D58-495A-A820-94CCC5B2DC0C}" destId="{0CEFF1E4-1718-498F-88B0-91A4DCE91F8E}" srcOrd="0" destOrd="0" presId="urn:microsoft.com/office/officeart/2008/layout/LinedList"/>
    <dgm:cxn modelId="{9BCF253E-08C6-49E4-B723-B3C435093D27}" type="presParOf" srcId="{B0BAB9DC-5D58-495A-A820-94CCC5B2DC0C}" destId="{339D939B-A70E-4016-B656-E18976808E6D}" srcOrd="1" destOrd="0" presId="urn:microsoft.com/office/officeart/2008/layout/LinedList"/>
    <dgm:cxn modelId="{05C3BCAA-7755-4D30-8C8D-54CC1A44DBD3}" type="presParOf" srcId="{91949ABB-501C-43AF-918F-EAE7CF170E82}" destId="{CEBBAE17-0FC9-40A3-80D2-9C324FBA5348}" srcOrd="2" destOrd="0" presId="urn:microsoft.com/office/officeart/2008/layout/LinedList"/>
    <dgm:cxn modelId="{B5084601-8C0A-4FFE-8D39-726A1E60B7F2}" type="presParOf" srcId="{91949ABB-501C-43AF-918F-EAE7CF170E82}" destId="{4FB93763-FCA4-40B8-9228-9CFFAECDCF38}" srcOrd="3" destOrd="0" presId="urn:microsoft.com/office/officeart/2008/layout/LinedList"/>
    <dgm:cxn modelId="{7B3C5838-DE20-4A17-A91E-2DF58F99E228}" type="presParOf" srcId="{4FB93763-FCA4-40B8-9228-9CFFAECDCF38}" destId="{0B5B29DC-BD9A-4AED-AD3E-5BA4579A2490}" srcOrd="0" destOrd="0" presId="urn:microsoft.com/office/officeart/2008/layout/LinedList"/>
    <dgm:cxn modelId="{B9D5B2C8-D811-4164-9EA4-E4CA38E22EF5}" type="presParOf" srcId="{4FB93763-FCA4-40B8-9228-9CFFAECDCF38}" destId="{BC3C8589-DC8E-4C04-869B-48331B915CDC}" srcOrd="1" destOrd="0" presId="urn:microsoft.com/office/officeart/2008/layout/LinedList"/>
    <dgm:cxn modelId="{2999A59E-5EA6-4268-BEA6-297546317F5F}" type="presParOf" srcId="{91949ABB-501C-43AF-918F-EAE7CF170E82}" destId="{5BBA881C-8F2A-4D94-9CF2-6B7CE917B868}" srcOrd="4" destOrd="0" presId="urn:microsoft.com/office/officeart/2008/layout/LinedList"/>
    <dgm:cxn modelId="{E0DBB4C7-1A59-428F-8FDD-851A63D27266}" type="presParOf" srcId="{91949ABB-501C-43AF-918F-EAE7CF170E82}" destId="{19213546-6B44-41F3-89F0-6D4C91D1EBB4}" srcOrd="5" destOrd="0" presId="urn:microsoft.com/office/officeart/2008/layout/LinedList"/>
    <dgm:cxn modelId="{F1EC5A36-A834-4836-A05A-32818B74AD1E}" type="presParOf" srcId="{19213546-6B44-41F3-89F0-6D4C91D1EBB4}" destId="{31D8C15E-99B4-4B05-BA19-00FC28E467E4}" srcOrd="0" destOrd="0" presId="urn:microsoft.com/office/officeart/2008/layout/LinedList"/>
    <dgm:cxn modelId="{D7E17C7A-9182-498B-8852-9819F5C783DE}" type="presParOf" srcId="{19213546-6B44-41F3-89F0-6D4C91D1EBB4}" destId="{367B9BD3-7600-4FEB-94F6-45B55F72B1F1}" srcOrd="1" destOrd="0" presId="urn:microsoft.com/office/officeart/2008/layout/LinedList"/>
    <dgm:cxn modelId="{80EE3CA2-22F6-4247-B40E-B860CB341423}" type="presParOf" srcId="{91949ABB-501C-43AF-918F-EAE7CF170E82}" destId="{C9A7B19E-7783-41BF-97A6-EFB8DE072A15}" srcOrd="6" destOrd="0" presId="urn:microsoft.com/office/officeart/2008/layout/LinedList"/>
    <dgm:cxn modelId="{090878FE-9C90-4389-8672-F080C44938D6}" type="presParOf" srcId="{91949ABB-501C-43AF-918F-EAE7CF170E82}" destId="{2C17C217-E549-4D8A-8A76-EAA9317A9D84}" srcOrd="7" destOrd="0" presId="urn:microsoft.com/office/officeart/2008/layout/LinedList"/>
    <dgm:cxn modelId="{49CBAF90-3587-41D6-BD03-793249C86F18}" type="presParOf" srcId="{2C17C217-E549-4D8A-8A76-EAA9317A9D84}" destId="{492AB460-057E-440F-802E-A80C6DB0749B}" srcOrd="0" destOrd="0" presId="urn:microsoft.com/office/officeart/2008/layout/LinedList"/>
    <dgm:cxn modelId="{F791C4DD-0C19-46C9-9C00-180479AB10D8}" type="presParOf" srcId="{2C17C217-E549-4D8A-8A76-EAA9317A9D84}" destId="{B09C8922-DD75-4116-8E99-3F702D968A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C62F2-94AB-49E9-A324-84A31496F504}">
      <dsp:nvSpPr>
        <dsp:cNvPr id="0" name=""/>
        <dsp:cNvSpPr/>
      </dsp:nvSpPr>
      <dsp:spPr>
        <a:xfrm>
          <a:off x="0" y="0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CEFF1E4-1718-498F-88B0-91A4DCE91F8E}">
      <dsp:nvSpPr>
        <dsp:cNvPr id="0" name=""/>
        <dsp:cNvSpPr/>
      </dsp:nvSpPr>
      <dsp:spPr>
        <a:xfrm>
          <a:off x="0" y="0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u="sng" kern="1200">
              <a:latin typeface="Arial"/>
              <a:cs typeface="Arial"/>
            </a:rPr>
            <a:t>Influences on Amira</a:t>
          </a:r>
          <a:endParaRPr lang="en-US" sz="2800" kern="1200">
            <a:latin typeface="Arial"/>
            <a:cs typeface="Arial"/>
          </a:endParaRPr>
        </a:p>
      </dsp:txBody>
      <dsp:txXfrm>
        <a:off x="0" y="0"/>
        <a:ext cx="4899707" cy="1306909"/>
      </dsp:txXfrm>
    </dsp:sp>
    <dsp:sp modelId="{CEBBAE17-0FC9-40A3-80D2-9C324FBA5348}">
      <dsp:nvSpPr>
        <dsp:cNvPr id="0" name=""/>
        <dsp:cNvSpPr/>
      </dsp:nvSpPr>
      <dsp:spPr>
        <a:xfrm>
          <a:off x="0" y="1306909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5B29DC-BD9A-4AED-AD3E-5BA4579A2490}">
      <dsp:nvSpPr>
        <dsp:cNvPr id="0" name=""/>
        <dsp:cNvSpPr/>
      </dsp:nvSpPr>
      <dsp:spPr>
        <a:xfrm>
          <a:off x="0" y="1306909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Biological: her personality, growth, language skills.</a:t>
          </a:r>
          <a:endParaRPr lang="en-US" sz="2800" kern="1200">
            <a:latin typeface="Arial"/>
            <a:cs typeface="Arial"/>
          </a:endParaRPr>
        </a:p>
      </dsp:txBody>
      <dsp:txXfrm>
        <a:off x="0" y="1306909"/>
        <a:ext cx="4899707" cy="1306909"/>
      </dsp:txXfrm>
    </dsp:sp>
    <dsp:sp modelId="{5BBA881C-8F2A-4D94-9CF2-6B7CE917B868}">
      <dsp:nvSpPr>
        <dsp:cNvPr id="0" name=""/>
        <dsp:cNvSpPr/>
      </dsp:nvSpPr>
      <dsp:spPr>
        <a:xfrm>
          <a:off x="0" y="2613818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D8C15E-99B4-4B05-BA19-00FC28E467E4}">
      <dsp:nvSpPr>
        <dsp:cNvPr id="0" name=""/>
        <dsp:cNvSpPr/>
      </dsp:nvSpPr>
      <dsp:spPr>
        <a:xfrm>
          <a:off x="0" y="2613818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Environmental: new nursery, being away from parents, culture at home.</a:t>
          </a:r>
          <a:endParaRPr lang="en-US" sz="2800" kern="1200">
            <a:latin typeface="Arial"/>
            <a:cs typeface="Arial"/>
          </a:endParaRPr>
        </a:p>
      </dsp:txBody>
      <dsp:txXfrm>
        <a:off x="0" y="2613818"/>
        <a:ext cx="4899707" cy="1306909"/>
      </dsp:txXfrm>
    </dsp:sp>
    <dsp:sp modelId="{C9A7B19E-7783-41BF-97A6-EFB8DE072A15}">
      <dsp:nvSpPr>
        <dsp:cNvPr id="0" name=""/>
        <dsp:cNvSpPr/>
      </dsp:nvSpPr>
      <dsp:spPr>
        <a:xfrm>
          <a:off x="0" y="3920727"/>
          <a:ext cx="489970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2AB460-057E-440F-802E-A80C6DB0749B}">
      <dsp:nvSpPr>
        <dsp:cNvPr id="0" name=""/>
        <dsp:cNvSpPr/>
      </dsp:nvSpPr>
      <dsp:spPr>
        <a:xfrm>
          <a:off x="0" y="3920727"/>
          <a:ext cx="4899707" cy="1306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Both “nature and nurture” shape how she develops.</a:t>
          </a:r>
          <a:endParaRPr lang="en-US" sz="2800" kern="1200">
            <a:latin typeface="Arial"/>
            <a:cs typeface="Arial"/>
          </a:endParaRPr>
        </a:p>
      </dsp:txBody>
      <dsp:txXfrm>
        <a:off x="0" y="3920727"/>
        <a:ext cx="4899707" cy="1306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11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585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164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74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579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15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07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558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6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22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438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884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agranbibliotecadedavid.blogspot.com/2019/07/resena-papel-y-tinta-maria-reig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.pinterest.com/pin/732679433119706380/" TargetMode="External"/><Relationship Id="rId2" Type="http://schemas.openxmlformats.org/officeDocument/2006/relationships/hyperlink" Target="https://www.goodhousekeeping.com/childrens-products/toy-reviews/g29148347/best-toys-gifts-for-3-year-old-girls/?utm_source=chatgpt.co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-gro.com/blog/2018/02/how-to-build-a-trusting-relationship-between-teacher-and-child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05D0ED-0A9B-F99A-CC11-57BB40B921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" t="20432" r="5539" b="-4"/>
          <a:stretch>
            <a:fillRect/>
          </a:stretch>
        </p:blipFill>
        <p:spPr>
          <a:xfrm>
            <a:off x="20" y="-1084375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2115" y="1529432"/>
            <a:ext cx="12213193" cy="3021427"/>
          </a:xfrm>
          <a:ln>
            <a:noFill/>
          </a:ln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cap="all">
                <a:solidFill>
                  <a:schemeClr val="tx1"/>
                </a:solidFill>
                <a:latin typeface="Arial"/>
                <a:cs typeface="Arial"/>
              </a:rPr>
              <a:t>AMIRA’S DEVELOPMENT WITH BOWLBY’S THEORY</a:t>
            </a:r>
            <a:endParaRPr lang="en-US" sz="40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51899" y="4255046"/>
            <a:ext cx="5045385" cy="24450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SAIKA SADIQ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2410752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Module: Psychology in Health and Social Care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Module code: LCHS4010</a:t>
            </a:r>
          </a:p>
          <a:p>
            <a:pPr algn="r"/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Lecture: Kennedy Obohwemu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8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4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Freeform: Shape 38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794B04-3E4A-F7D8-8BB3-91E4680616D8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Introduction</a:t>
            </a: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Amira is 3 years old, Starting a new nursery.</a:t>
            </a: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She is showing anxiety when parents leave, speaks little, avoids group play.</a:t>
            </a: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Aim: Use Bowlby’s Attachment Theory to explain her needs and suggest support.</a:t>
            </a:r>
          </a:p>
        </p:txBody>
      </p:sp>
    </p:spTree>
    <p:extLst>
      <p:ext uri="{BB962C8B-B14F-4D97-AF65-F5344CB8AC3E}">
        <p14:creationId xmlns:p14="http://schemas.microsoft.com/office/powerpoint/2010/main" val="424229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" name="Group 80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6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2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4B85F1-A276-25E0-E09F-DB1EA1EE27EC}"/>
              </a:ext>
            </a:extLst>
          </p:cNvPr>
          <p:cNvSpPr txBox="1"/>
          <p:nvPr/>
        </p:nvSpPr>
        <p:spPr>
          <a:xfrm>
            <a:off x="6773722" y="330578"/>
            <a:ext cx="5115606" cy="62061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Bowlby’s Attachment Theory</a:t>
            </a:r>
            <a:endParaRPr lang="en-US" sz="2800" dirty="0">
              <a:latin typeface="Arial"/>
              <a:cs typeface="Arial"/>
            </a:endParaRPr>
          </a:p>
          <a:p>
            <a:pPr>
              <a:buClr>
                <a:schemeClr val="accent1"/>
              </a:buClr>
              <a:buSzPct val="110000"/>
              <a:buFont typeface="Arial" panose="05000000000000000000" pitchFamily="2" charset="2"/>
              <a:buChar char="•"/>
            </a:pPr>
            <a:endParaRPr lang="en-US" sz="2800" dirty="0">
              <a:solidFill>
                <a:srgbClr val="242424"/>
              </a:solidFill>
              <a:latin typeface="Arial"/>
              <a:cs typeface="Segoe UI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dirty="0">
                <a:latin typeface="Arial"/>
                <a:cs typeface="Arial"/>
              </a:rPr>
              <a:t>John Bowlby (1900)  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2800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dirty="0">
                <a:latin typeface="Arial"/>
                <a:cs typeface="Arial"/>
              </a:rPr>
              <a:t>Key concepts: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Secure environment.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Separation anxiety.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Internal working model.</a:t>
            </a: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2400">
              <a:latin typeface="Arial"/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Font typeface="Arial"/>
              <a:buChar char="•"/>
            </a:pPr>
            <a:endParaRPr lang="en-US" sz="1600">
              <a:latin typeface="Arial"/>
              <a:cs typeface="Arial"/>
            </a:endParaRPr>
          </a:p>
        </p:txBody>
      </p:sp>
      <p:pic>
        <p:nvPicPr>
          <p:cNvPr id="3" name="Picture 2" descr="This may contain: two hands holding a baby's hand in black and white, against a dark background">
            <a:extLst>
              <a:ext uri="{FF2B5EF4-FFF2-40B4-BE49-F238E27FC236}">
                <a16:creationId xmlns:a16="http://schemas.microsoft.com/office/drawing/2014/main" id="{ED56AD02-0A07-13D3-CB96-29582B512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400" y="1333500"/>
            <a:ext cx="5511800" cy="420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334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7" name="Rectangle 96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C9A379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1FF6A7-E07E-1575-9639-D26269B59EDA}"/>
              </a:ext>
            </a:extLst>
          </p:cNvPr>
          <p:cNvSpPr txBox="1"/>
          <p:nvPr/>
        </p:nvSpPr>
        <p:spPr>
          <a:xfrm>
            <a:off x="6983851" y="788127"/>
            <a:ext cx="5171573" cy="52414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Stages of Attachment  </a:t>
            </a:r>
            <a:endParaRPr lang="en-US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endParaRPr lang="en-US" sz="2800" b="1" i="1" u="sng" dirty="0">
              <a:latin typeface="Arial"/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</a:pPr>
            <a:r>
              <a:rPr lang="en-US" sz="2800" dirty="0">
                <a:latin typeface="Arial"/>
                <a:cs typeface="Arial"/>
              </a:rPr>
              <a:t>Bowlby explained how attachment grows in stages: 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Pre-attachment.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Indiscriminate 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Specific attachment.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C9A379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 Multiple attachments.</a:t>
            </a:r>
          </a:p>
        </p:txBody>
      </p:sp>
      <p:pic>
        <p:nvPicPr>
          <p:cNvPr id="4" name="Picture 3" descr="My Real Baby Doll Annabell">
            <a:extLst>
              <a:ext uri="{FF2B5EF4-FFF2-40B4-BE49-F238E27FC236}">
                <a16:creationId xmlns:a16="http://schemas.microsoft.com/office/drawing/2014/main" id="{BE901A5F-0D2A-2A13-18E5-D84F8E4A6E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150" y="1077913"/>
            <a:ext cx="5372100" cy="462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588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Isosceles Triangle 62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50ABAD-8B99-8408-F063-138380C0EC22}"/>
              </a:ext>
            </a:extLst>
          </p:cNvPr>
          <p:cNvSpPr txBox="1"/>
          <p:nvPr/>
        </p:nvSpPr>
        <p:spPr>
          <a:xfrm>
            <a:off x="2880487" y="211930"/>
            <a:ext cx="8947090" cy="583987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Amira’s Situation</a:t>
            </a:r>
            <a:endParaRPr lang="en-US" sz="2800" dirty="0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00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Amira’s separation anxiety, possible insecure attachment.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Limited speech may link to stress and unsettled feelings.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Avoids play, lack of trust and confidence.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Bowlby’s theory helps us understand why she acts this way.</a:t>
            </a:r>
          </a:p>
        </p:txBody>
      </p:sp>
    </p:spTree>
    <p:extLst>
      <p:ext uri="{BB962C8B-B14F-4D97-AF65-F5344CB8AC3E}">
        <p14:creationId xmlns:p14="http://schemas.microsoft.com/office/powerpoint/2010/main" val="153035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9" name="Group 188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90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1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2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3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4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5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6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7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8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9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0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1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2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3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4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5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6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7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8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9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0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13" name="Rectangle 212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4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5" name="Rectangle 214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17" name="Rectangle 216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9" name="Group 218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20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7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8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9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0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1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2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3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4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5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6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7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8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9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0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42" name="Rectangle 241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C6E4E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and child painting&#10;&#10;AI-generated content may be incorrect.">
            <a:extLst>
              <a:ext uri="{FF2B5EF4-FFF2-40B4-BE49-F238E27FC236}">
                <a16:creationId xmlns:a16="http://schemas.microsoft.com/office/drawing/2014/main" id="{D92AEF42-4C9C-99EA-4509-E28B0D339A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36" r="13912"/>
          <a:stretch>
            <a:fillRect/>
          </a:stretch>
        </p:blipFill>
        <p:spPr>
          <a:xfrm>
            <a:off x="972115" y="960214"/>
            <a:ext cx="5641848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2F1B5C0-4011-7B6B-A260-B2305B51097E}"/>
              </a:ext>
            </a:extLst>
          </p:cNvPr>
          <p:cNvSpPr txBox="1"/>
          <p:nvPr/>
        </p:nvSpPr>
        <p:spPr>
          <a:xfrm>
            <a:off x="6785817" y="801688"/>
            <a:ext cx="5217207" cy="52276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</a:pPr>
            <a:r>
              <a:rPr lang="en-US" sz="2800" b="1" i="1" u="sng" dirty="0">
                <a:latin typeface="Arial"/>
                <a:cs typeface="Arial"/>
              </a:rPr>
              <a:t>Support Strategies </a:t>
            </a:r>
            <a:endParaRPr lang="en-US" sz="28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Key Person: give Amira one trusted adult at nursery.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Settling in: parents stay until she feels safe.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 sz="2800" dirty="0">
              <a:latin typeface="Arial"/>
              <a:cs typeface="Arial"/>
            </a:endParaRP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dirty="0">
                <a:latin typeface="Arial"/>
                <a:cs typeface="Arial"/>
              </a:rPr>
              <a:t>Warm care: smile, eye contact, comfort when upset.</a:t>
            </a:r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marL="342900" indent="-228600">
              <a:lnSpc>
                <a:spcPct val="110000"/>
              </a:lnSpc>
              <a:spcAft>
                <a:spcPts val="600"/>
              </a:spcAft>
              <a:buClr>
                <a:srgbClr val="EC6E4E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4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3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6" name="Rectangle 95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10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5" name="Rectangle 12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Gymnast - Floor Routine">
            <a:extLst>
              <a:ext uri="{FF2B5EF4-FFF2-40B4-BE49-F238E27FC236}">
                <a16:creationId xmlns:a16="http://schemas.microsoft.com/office/drawing/2014/main" id="{7833AA71-8483-D2E5-9508-3D5C6FC1B5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3303" y="960214"/>
            <a:ext cx="4919472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9E6135-E4BC-F7E8-12CA-E13BBB2C9832}"/>
              </a:ext>
            </a:extLst>
          </p:cNvPr>
          <p:cNvSpPr txBox="1"/>
          <p:nvPr/>
        </p:nvSpPr>
        <p:spPr>
          <a:xfrm>
            <a:off x="7293817" y="776288"/>
            <a:ext cx="4099607" cy="52530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b="1" i="1" u="sng" dirty="0">
                <a:latin typeface="Arial"/>
                <a:cs typeface="Arial"/>
              </a:rPr>
              <a:t>Support Strategies </a:t>
            </a: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Help with language: use pictures, songs, repeat words.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Small group play: gentle activities to build confidence.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Comfort tools: Favorite toy, story time, routines.</a:t>
            </a:r>
          </a:p>
        </p:txBody>
      </p:sp>
    </p:spTree>
    <p:extLst>
      <p:ext uri="{BB962C8B-B14F-4D97-AF65-F5344CB8AC3E}">
        <p14:creationId xmlns:p14="http://schemas.microsoft.com/office/powerpoint/2010/main" val="2756649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AE19E2D2-078B-459F-A431-2037B063F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4035B44-9204-427C-98D0-75678B98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755FDC7E-5938-4B4B-8877-06EE01FCD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F0437E65-E6AA-41CB-8690-97980FE0D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3F0EF991-E8E2-4486-80F2-A9E03DA1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FB081D04-EE00-42EF-BBFB-684673613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12B7F571-868C-421B-8A57-6196C8124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7E4953C7-80FE-46D4-A354-20321F42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C60293D3-71F6-45CD-890F-E68F81CDD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3">
              <a:extLst>
                <a:ext uri="{FF2B5EF4-FFF2-40B4-BE49-F238E27FC236}">
                  <a16:creationId xmlns:a16="http://schemas.microsoft.com/office/drawing/2014/main" id="{940865AC-2494-4A34-80AC-0D78FE9C5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E8206DC4-8F5A-4192-BB5B-39A4A2CDD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1851F69F-8755-4226-9A81-C27799E32B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6">
              <a:extLst>
                <a:ext uri="{FF2B5EF4-FFF2-40B4-BE49-F238E27FC236}">
                  <a16:creationId xmlns:a16="http://schemas.microsoft.com/office/drawing/2014/main" id="{D85B97EF-28BC-441A-9EBB-81EF34094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7">
              <a:extLst>
                <a:ext uri="{FF2B5EF4-FFF2-40B4-BE49-F238E27FC236}">
                  <a16:creationId xmlns:a16="http://schemas.microsoft.com/office/drawing/2014/main" id="{7C68D975-1EC2-4BFA-811D-0454109E3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251959DD-2AB4-4342-8A28-A25293926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9">
              <a:extLst>
                <a:ext uri="{FF2B5EF4-FFF2-40B4-BE49-F238E27FC236}">
                  <a16:creationId xmlns:a16="http://schemas.microsoft.com/office/drawing/2014/main" id="{785D37AB-3782-4D04-A998-0C126E1BD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0">
              <a:extLst>
                <a:ext uri="{FF2B5EF4-FFF2-40B4-BE49-F238E27FC236}">
                  <a16:creationId xmlns:a16="http://schemas.microsoft.com/office/drawing/2014/main" id="{9313ACA4-E3EA-43A3-822B-DD5DF119D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1">
              <a:extLst>
                <a:ext uri="{FF2B5EF4-FFF2-40B4-BE49-F238E27FC236}">
                  <a16:creationId xmlns:a16="http://schemas.microsoft.com/office/drawing/2014/main" id="{5A98D1AB-DF34-414B-9696-4B671EC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8153A7D0-F980-48CC-B318-806C679F4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3">
              <a:extLst>
                <a:ext uri="{FF2B5EF4-FFF2-40B4-BE49-F238E27FC236}">
                  <a16:creationId xmlns:a16="http://schemas.microsoft.com/office/drawing/2014/main" id="{96E44097-7726-43F7-9E27-8BD5BCF89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4">
              <a:extLst>
                <a:ext uri="{FF2B5EF4-FFF2-40B4-BE49-F238E27FC236}">
                  <a16:creationId xmlns:a16="http://schemas.microsoft.com/office/drawing/2014/main" id="{65B28630-DA3C-4E4C-94ED-0ED8F353C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25">
              <a:extLst>
                <a:ext uri="{FF2B5EF4-FFF2-40B4-BE49-F238E27FC236}">
                  <a16:creationId xmlns:a16="http://schemas.microsoft.com/office/drawing/2014/main" id="{1686151F-4919-4A15-9EC3-0329453ED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10C7CFA-FC7F-479C-9026-39109C0B5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7" name="Rectangle 66">
              <a:extLst>
                <a:ext uri="{FF2B5EF4-FFF2-40B4-BE49-F238E27FC236}">
                  <a16:creationId xmlns:a16="http://schemas.microsoft.com/office/drawing/2014/main" id="{9971A5E3-BBAD-4023-B07C-7FBC4202D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8" name="Isosceles Triangle 22">
              <a:extLst>
                <a:ext uri="{FF2B5EF4-FFF2-40B4-BE49-F238E27FC236}">
                  <a16:creationId xmlns:a16="http://schemas.microsoft.com/office/drawing/2014/main" id="{FC05BA5F-5BBE-4BFA-A313-155476233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5275B948-0170-4286-84CE-04CA461F2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6" name="Rectangle 95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CEE74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5339AF1-EF29-6D23-2443-F3A4E3B598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6895090"/>
              </p:ext>
            </p:extLst>
          </p:nvPr>
        </p:nvGraphicFramePr>
        <p:xfrm>
          <a:off x="7027117" y="801688"/>
          <a:ext cx="4899707" cy="5227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mom and daughter snuggling on bed">
            <a:extLst>
              <a:ext uri="{FF2B5EF4-FFF2-40B4-BE49-F238E27FC236}">
                <a16:creationId xmlns:a16="http://schemas.microsoft.com/office/drawing/2014/main" id="{C2FE6A93-2F46-07E9-D5B8-D9A22A5B87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7900" y="958850"/>
            <a:ext cx="563880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4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E8DD8E1A-9945-4DBA-BC40-7A028BF32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68" name="Freeform 5">
              <a:extLst>
                <a:ext uri="{FF2B5EF4-FFF2-40B4-BE49-F238E27FC236}">
                  <a16:creationId xmlns:a16="http://schemas.microsoft.com/office/drawing/2014/main" id="{FE1C52F1-9DDF-4839-9B8F-25F7F8D42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6">
              <a:extLst>
                <a:ext uri="{FF2B5EF4-FFF2-40B4-BE49-F238E27FC236}">
                  <a16:creationId xmlns:a16="http://schemas.microsoft.com/office/drawing/2014/main" id="{DB25E450-AEBE-4B5B-9CD7-7DDA5128D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7">
              <a:extLst>
                <a:ext uri="{FF2B5EF4-FFF2-40B4-BE49-F238E27FC236}">
                  <a16:creationId xmlns:a16="http://schemas.microsoft.com/office/drawing/2014/main" id="{D57AF4B2-B19E-4839-9D9C-06AD5370C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8">
              <a:extLst>
                <a:ext uri="{FF2B5EF4-FFF2-40B4-BE49-F238E27FC236}">
                  <a16:creationId xmlns:a16="http://schemas.microsoft.com/office/drawing/2014/main" id="{2949CEBF-F4A7-44B2-8A3B-22558718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9">
              <a:extLst>
                <a:ext uri="{FF2B5EF4-FFF2-40B4-BE49-F238E27FC236}">
                  <a16:creationId xmlns:a16="http://schemas.microsoft.com/office/drawing/2014/main" id="{28EAA589-93ED-485D-96BB-B9B21EC96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0">
              <a:extLst>
                <a:ext uri="{FF2B5EF4-FFF2-40B4-BE49-F238E27FC236}">
                  <a16:creationId xmlns:a16="http://schemas.microsoft.com/office/drawing/2014/main" id="{4BB4F238-A1F2-45F6-9074-18C4A9F921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1">
              <a:extLst>
                <a:ext uri="{FF2B5EF4-FFF2-40B4-BE49-F238E27FC236}">
                  <a16:creationId xmlns:a16="http://schemas.microsoft.com/office/drawing/2014/main" id="{1C658EE5-B46E-48ED-822D-1C3F08ECA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2">
              <a:extLst>
                <a:ext uri="{FF2B5EF4-FFF2-40B4-BE49-F238E27FC236}">
                  <a16:creationId xmlns:a16="http://schemas.microsoft.com/office/drawing/2014/main" id="{82AA74BE-73A4-4ADC-B86C-833704C0C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3">
              <a:extLst>
                <a:ext uri="{FF2B5EF4-FFF2-40B4-BE49-F238E27FC236}">
                  <a16:creationId xmlns:a16="http://schemas.microsoft.com/office/drawing/2014/main" id="{2018BD4B-A593-4075-9FDB-4739C6D53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4">
              <a:extLst>
                <a:ext uri="{FF2B5EF4-FFF2-40B4-BE49-F238E27FC236}">
                  <a16:creationId xmlns:a16="http://schemas.microsoft.com/office/drawing/2014/main" id="{0D16E44B-CE60-491F-B907-D02B0B1EE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5">
              <a:extLst>
                <a:ext uri="{FF2B5EF4-FFF2-40B4-BE49-F238E27FC236}">
                  <a16:creationId xmlns:a16="http://schemas.microsoft.com/office/drawing/2014/main" id="{2DFA7256-7E90-44B6-8E90-2111C1A1F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6">
              <a:extLst>
                <a:ext uri="{FF2B5EF4-FFF2-40B4-BE49-F238E27FC236}">
                  <a16:creationId xmlns:a16="http://schemas.microsoft.com/office/drawing/2014/main" id="{CE31CD09-2348-4B3A-9C97-CEECA4ABC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7">
              <a:extLst>
                <a:ext uri="{FF2B5EF4-FFF2-40B4-BE49-F238E27FC236}">
                  <a16:creationId xmlns:a16="http://schemas.microsoft.com/office/drawing/2014/main" id="{4E5422EF-93F2-41A9-B30F-9EFE9241D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8">
              <a:extLst>
                <a:ext uri="{FF2B5EF4-FFF2-40B4-BE49-F238E27FC236}">
                  <a16:creationId xmlns:a16="http://schemas.microsoft.com/office/drawing/2014/main" id="{7920E29F-BB48-485F-95FF-5C372339C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9">
              <a:extLst>
                <a:ext uri="{FF2B5EF4-FFF2-40B4-BE49-F238E27FC236}">
                  <a16:creationId xmlns:a16="http://schemas.microsoft.com/office/drawing/2014/main" id="{ACFDB0E0-ECEB-4EEB-925D-4BE22979C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20">
              <a:extLst>
                <a:ext uri="{FF2B5EF4-FFF2-40B4-BE49-F238E27FC236}">
                  <a16:creationId xmlns:a16="http://schemas.microsoft.com/office/drawing/2014/main" id="{30CE2542-FFC2-4E6A-9F84-265FE415D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21">
              <a:extLst>
                <a:ext uri="{FF2B5EF4-FFF2-40B4-BE49-F238E27FC236}">
                  <a16:creationId xmlns:a16="http://schemas.microsoft.com/office/drawing/2014/main" id="{2864C497-B900-4D3E-895C-A2A823A3C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2">
              <a:extLst>
                <a:ext uri="{FF2B5EF4-FFF2-40B4-BE49-F238E27FC236}">
                  <a16:creationId xmlns:a16="http://schemas.microsoft.com/office/drawing/2014/main" id="{26441ED2-272A-4395-9966-F5B1C8D3F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3">
              <a:extLst>
                <a:ext uri="{FF2B5EF4-FFF2-40B4-BE49-F238E27FC236}">
                  <a16:creationId xmlns:a16="http://schemas.microsoft.com/office/drawing/2014/main" id="{701CA35D-3DE0-4BE9-96A9-31A6F24DB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4">
              <a:extLst>
                <a:ext uri="{FF2B5EF4-FFF2-40B4-BE49-F238E27FC236}">
                  <a16:creationId xmlns:a16="http://schemas.microsoft.com/office/drawing/2014/main" id="{C9367E8C-A75F-4D57-8B79-1B3EEDFD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5">
              <a:extLst>
                <a:ext uri="{FF2B5EF4-FFF2-40B4-BE49-F238E27FC236}">
                  <a16:creationId xmlns:a16="http://schemas.microsoft.com/office/drawing/2014/main" id="{0846F98D-8409-4D6C-B830-625CC19E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0" name="Group 89">
            <a:extLst>
              <a:ext uri="{FF2B5EF4-FFF2-40B4-BE49-F238E27FC236}">
                <a16:creationId xmlns:a16="http://schemas.microsoft.com/office/drawing/2014/main" id="{F35369DB-627C-41BD-9041-6426E8BF6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9BA15987-DDC0-4CAB-AF5B-7D11E25D2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22">
              <a:extLst>
                <a:ext uri="{FF2B5EF4-FFF2-40B4-BE49-F238E27FC236}">
                  <a16:creationId xmlns:a16="http://schemas.microsoft.com/office/drawing/2014/main" id="{9B6DF8F2-BD4C-48F5-8CDC-95B311500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8E989FB2-D6DE-43D1-84D5-1C80F9901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8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0" name="Rectangle 119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Thumbs Up Sign">
            <a:extLst>
              <a:ext uri="{FF2B5EF4-FFF2-40B4-BE49-F238E27FC236}">
                <a16:creationId xmlns:a16="http://schemas.microsoft.com/office/drawing/2014/main" id="{E92A4F77-642D-11EF-A55E-8421BEA23B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3303" y="960214"/>
            <a:ext cx="4919472" cy="4919472"/>
          </a:xfrm>
          <a:prstGeom prst="rect">
            <a:avLst/>
          </a:prstGeom>
          <a:ln w="1270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11EF40-0B93-FC80-5530-B451D8EDD200}"/>
              </a:ext>
            </a:extLst>
          </p:cNvPr>
          <p:cNvSpPr txBox="1"/>
          <p:nvPr/>
        </p:nvSpPr>
        <p:spPr>
          <a:xfrm>
            <a:off x="6811217" y="788988"/>
            <a:ext cx="5191807" cy="52403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Strengths &amp; Weaknesses of </a:t>
            </a:r>
            <a:endParaRPr lang="en-US"/>
          </a:p>
          <a:p>
            <a:pPr>
              <a:lnSpc>
                <a:spcPct val="110000"/>
              </a:lnSpc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Attachment theory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Strengths: explains anxiety, well researched, useful in nurseries.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Weaknesses: too focused on early years, doesn’t explain resilience, ignores culture.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399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98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1" name="Rectangle 100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5" name="Freeform: Shape 104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708150-85DA-A9B3-F2CC-42BC4D92B8FA}"/>
              </a:ext>
            </a:extLst>
          </p:cNvPr>
          <p:cNvSpPr txBox="1"/>
          <p:nvPr/>
        </p:nvSpPr>
        <p:spPr>
          <a:xfrm>
            <a:off x="4846319" y="1111249"/>
            <a:ext cx="6554001" cy="46355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400" b="1" i="1" u="sng" dirty="0">
                <a:latin typeface="Arial"/>
                <a:cs typeface="Arial"/>
              </a:rPr>
              <a:t>      Conclusion</a:t>
            </a: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Bowlby’s theory explains Amira’s anxiety and behavior.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She needs strong bonds and gentle support.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Both her biology and environment affect her growth.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2400" dirty="0">
              <a:latin typeface="Arial"/>
              <a:cs typeface="Arial"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400" dirty="0">
                <a:latin typeface="Arial"/>
                <a:cs typeface="Arial"/>
              </a:rPr>
              <a:t>With the right help, Amira can feel safe and join in with others.</a:t>
            </a:r>
          </a:p>
        </p:txBody>
      </p:sp>
      <p:pic>
        <p:nvPicPr>
          <p:cNvPr id="3" name="Picture 2" descr="A colorful paint splatter with purple text&#10;&#10;AI-generated content may be incorrect.">
            <a:extLst>
              <a:ext uri="{FF2B5EF4-FFF2-40B4-BE49-F238E27FC236}">
                <a16:creationId xmlns:a16="http://schemas.microsoft.com/office/drawing/2014/main" id="{7800C6E2-A8CE-508E-4DB0-2A969E19BD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-5400000">
            <a:off x="-1638902" y="2575077"/>
            <a:ext cx="6870095" cy="1707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635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DB4298B-514D-4087-BFCF-5E0B7C9A9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4250D78-05C1-41CC-8744-FF3612962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488B658F-163C-450C-B32C-2385E374B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5AE85F6C-45F9-4F00-8AA8-52BD510596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id="{4B0E90C3-F098-46CE-B1D9-44EDE9C6E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FFF59D4E-9109-4D0A-8064-9C534CCFB9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>
              <a:extLst>
                <a:ext uri="{FF2B5EF4-FFF2-40B4-BE49-F238E27FC236}">
                  <a16:creationId xmlns:a16="http://schemas.microsoft.com/office/drawing/2014/main" id="{94B8AAA4-1840-48B9-A1E7-8CE75F8732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5A87B14D-183F-429F-849A-A6DC957B0B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1C261938-CF78-4843-9295-A20FD1591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0557A9F-9800-4BDA-8EA5-312FBB056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55443555-50A7-490F-A7BD-C3761876B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0E25D709-0236-44C4-9AD0-23C27FFB64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52D3488E-C376-4058-9B14-3E67ECCF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29C0577D-AE94-4E3E-AFE9-87D6F505C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28A3D14-A3AE-415B-81C0-10DABBD63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07722035-1059-41F4-801E-F6C3F43831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98275878-64ED-413C-B1B9-654EE17C5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6BE90BD7-1A14-43A3-8CD4-8D181EE630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12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8609B6EC-0BA4-4C45-B9CA-311B34B83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2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BA3962A2-D76B-4346-9535-356648073A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>
              <a:extLst>
                <a:ext uri="{FF2B5EF4-FFF2-40B4-BE49-F238E27FC236}">
                  <a16:creationId xmlns:a16="http://schemas.microsoft.com/office/drawing/2014/main" id="{28CBAD67-783A-4EFF-852A-40CD9D58C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>
              <a:extLst>
                <a:ext uri="{FF2B5EF4-FFF2-40B4-BE49-F238E27FC236}">
                  <a16:creationId xmlns:a16="http://schemas.microsoft.com/office/drawing/2014/main" id="{780BC275-9329-40AA-849F-7B258245E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>
              <a:extLst>
                <a:ext uri="{FF2B5EF4-FFF2-40B4-BE49-F238E27FC236}">
                  <a16:creationId xmlns:a16="http://schemas.microsoft.com/office/drawing/2014/main" id="{55DA4B63-E5E4-49C5-BC03-E5A312146F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EB7FB4D-A934-171D-EBC1-30CDA88F563E}"/>
              </a:ext>
            </a:extLst>
          </p:cNvPr>
          <p:cNvSpPr txBox="1"/>
          <p:nvPr/>
        </p:nvSpPr>
        <p:spPr>
          <a:xfrm>
            <a:off x="-6591" y="2349"/>
            <a:ext cx="12187395" cy="68603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dirty="0"/>
              <a:t>References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 dirty="0"/>
              <a:t>Attachment Project (n.d.) John Bowlby and Attachment Theory: Insights and Legacy. Available at: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 https://www.attachmentproject.com/attachment-theory/john-bowlby/ (Accessed: 01 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rgbClr val="F81B02"/>
              </a:buClr>
              <a:buSzPct val="110000"/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 dirty="0"/>
              <a:t>Ainsworth, M.D.S., </a:t>
            </a:r>
            <a:r>
              <a:rPr lang="en-US" sz="1100" err="1"/>
              <a:t>Blehar</a:t>
            </a:r>
            <a:r>
              <a:rPr lang="en-US" sz="1100" dirty="0"/>
              <a:t>, M.C., Waters, E. and Wall, S. (1978) Patterns of attachment: A psychological study of the strange situation. Hillsdale, NJ: Lawrence Erlbaum.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100" dirty="0"/>
              <a:t>Bowlby, J. (1969) Attachment and loss: Vol. 1. Attachment. London: Hogarth Press.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 dirty="0"/>
              <a:t>Bretherton, I. (1992) ‘The origins of attachment theory: John Bowlby and Mary Ainsworth’, Developmental Psychology, 28(5), pp. 759–775.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Brodie, K. (2024) John Bowlby’s Attachment Theory and Developmental Phases. Early Years TV. Available at: https://www.earlyyears.tv/john-bowlbys-attachment-theory-and-developmental-phases/ (Accessed: 01 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 dirty="0"/>
              <a:t>Department for Education (2021) Statutory framework for the early years foundation stage. Available at: https://www.gov.uk/government/publications/early-years-foundation-stage-framework--2 (Accessed: 4 September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 dirty="0"/>
              <a:t>Geddes, H. (2006) Attachment in the classroom. London: Worth Publishing.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100" err="1"/>
              <a:t>LaScala</a:t>
            </a:r>
            <a:r>
              <a:rPr lang="en-US" sz="1100" dirty="0"/>
              <a:t>, M. (2025) ‘33 Best Toys and Gifts for 3‑Year‑Old Girls in 2025’, Good Housekeeping, [date published]. Available at: </a:t>
            </a:r>
            <a:r>
              <a:rPr lang="en-US" sz="11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https://www.goodhousekeeping.com/childrens-products/toy-reviews/g29148347/best-toys-gifts-for-3-year-old-girls/</a:t>
            </a:r>
            <a:r>
              <a:rPr lang="en-US" sz="1100" dirty="0"/>
              <a:t> (Accessed: 11 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/>
              <a:t>NSPCC (2021) Attachment and child development. Available at: https://learning.nspcc.org.uk/child-health-development/attachment-early-years</a:t>
            </a: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100" dirty="0"/>
              <a:t> (Accessed: 01 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100" dirty="0"/>
              <a:t>Pinterest user (n.d.) [Description of image or title of pin], Pinterest, pin no. 732679433119706380. Available at: </a:t>
            </a:r>
            <a:r>
              <a:rPr lang="en-US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https://in.pinterest.com/pin/732679433119706380/</a:t>
            </a:r>
            <a:r>
              <a:rPr lang="en-US" sz="1100" dirty="0"/>
              <a:t> (Accessed: 11 October 2025).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100"/>
              <a:t>Schore, A.N. (2001) ‘Effects of a secure attachment relationship on right brain development, affect regulation, and infant mental health’, Infant Mental Health Journal, 22(1–2), pp. 7–66.</a:t>
            </a: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sz="1100" dirty="0"/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100" err="1"/>
              <a:t>U‑Gro</a:t>
            </a:r>
            <a:r>
              <a:rPr lang="en-US" sz="1100"/>
              <a:t> (2018) ‘How to Build a Trusting Relationship Between Teacher and Child’, </a:t>
            </a:r>
            <a:r>
              <a:rPr lang="en-US" sz="1100" err="1"/>
              <a:t>U‑Gro</a:t>
            </a:r>
            <a:r>
              <a:rPr lang="en-US" sz="1100"/>
              <a:t>, 7 February. Available at: </a:t>
            </a:r>
            <a:r>
              <a:rPr lang="en-US" sz="11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https://www.u-gro.com/blog/2018/02/how-to-build-a-trusting-relationship-between-teacher-and-child/</a:t>
            </a:r>
            <a:r>
              <a:rPr lang="en-US" sz="1100"/>
              <a:t> (Accessed: 11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63657513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Atlas</vt:lpstr>
      <vt:lpstr>AMIRA’S DEVELOPMENT WITH BOWLBY’S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132</cp:revision>
  <dcterms:created xsi:type="dcterms:W3CDTF">2013-07-15T20:26:40Z</dcterms:created>
  <dcterms:modified xsi:type="dcterms:W3CDTF">2025-10-11T11:08:11Z</dcterms:modified>
</cp:coreProperties>
</file>