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71" r:id="rId3"/>
    <p:sldId id="257" r:id="rId4"/>
    <p:sldId id="272" r:id="rId5"/>
    <p:sldId id="260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5C12EE-12CB-0B44-1199-BE2E1BF360AA}" v="1" dt="2025-10-13T02:21:02.059"/>
    <p1510:client id="{35FCF676-0360-F9C9-2C42-9EDFD526E635}" v="2083" dt="2025-10-13T01:42:25.125"/>
    <p1510:client id="{5EF619DC-6521-992F-D58D-F6824010EDF3}" v="795" dt="2025-10-12T22:38:55.139"/>
    <p1510:client id="{6098D447-F29E-16A9-D01D-878F3A94BD43}" v="851" dt="2025-10-13T02:17:12.794"/>
    <p1510:client id="{9EC1F1D5-9E1C-BA08-E70A-733C81430A71}" v="1414" dt="2025-10-12T17:57:23.725"/>
    <p1510:client id="{AA978C12-F84E-E20B-7272-E5198B541941}" v="313" dt="2025-10-12T14:06:51.961"/>
    <p1510:client id="{D2CAE9DD-71F5-3BFF-63CB-581FDB20E2E9}" v="349" dt="2025-10-12T16:45:44.618"/>
    <p1510:client id="{D867B0BC-B619-FCA5-1595-16672FE62E6E}" v="535" dt="2025-10-12T19:03:14.785"/>
    <p1510:client id="{EFCC5B33-543D-4980-A542-E4D44DD4397D}" v="14" dt="2025-10-12T16:49:14.12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yob David Hunter (2438994)" userId="S::2438994@student.uwtsd.ac.uk::1c31e4f0-cff2-45a8-a507-2d52b69966c1" providerId="AD" clId="Web-{9EC1F1D5-9E1C-BA08-E70A-733C81430A71}"/>
    <pc:docChg chg="addSld modSld">
      <pc:chgData name="Eyob David Hunter (2438994)" userId="S::2438994@student.uwtsd.ac.uk::1c31e4f0-cff2-45a8-a507-2d52b69966c1" providerId="AD" clId="Web-{9EC1F1D5-9E1C-BA08-E70A-733C81430A71}" dt="2025-10-12T17:57:23.725" v="1353"/>
      <pc:docMkLst>
        <pc:docMk/>
      </pc:docMkLst>
      <pc:sldChg chg="addSp modSp">
        <pc:chgData name="Eyob David Hunter (2438994)" userId="S::2438994@student.uwtsd.ac.uk::1c31e4f0-cff2-45a8-a507-2d52b69966c1" providerId="AD" clId="Web-{9EC1F1D5-9E1C-BA08-E70A-733C81430A71}" dt="2025-10-12T17:26:46.634" v="1317"/>
        <pc:sldMkLst>
          <pc:docMk/>
          <pc:sldMk cId="585084575" sldId="259"/>
        </pc:sldMkLst>
        <pc:graphicFrameChg chg="add mod modGraphic">
          <ac:chgData name="Eyob David Hunter (2438994)" userId="S::2438994@student.uwtsd.ac.uk::1c31e4f0-cff2-45a8-a507-2d52b69966c1" providerId="AD" clId="Web-{9EC1F1D5-9E1C-BA08-E70A-733C81430A71}" dt="2025-10-12T17:26:46.634" v="1317"/>
          <ac:graphicFrameMkLst>
            <pc:docMk/>
            <pc:sldMk cId="585084575" sldId="259"/>
            <ac:graphicFrameMk id="3" creationId="{24FB2765-FB6D-8830-AF85-390A380C8808}"/>
          </ac:graphicFrameMkLst>
        </pc:graphicFrameChg>
      </pc:sldChg>
      <pc:sldChg chg="modSp">
        <pc:chgData name="Eyob David Hunter (2438994)" userId="S::2438994@student.uwtsd.ac.uk::1c31e4f0-cff2-45a8-a507-2d52b69966c1" providerId="AD" clId="Web-{9EC1F1D5-9E1C-BA08-E70A-733C81430A71}" dt="2025-10-12T17:01:19.117" v="512" actId="20577"/>
        <pc:sldMkLst>
          <pc:docMk/>
          <pc:sldMk cId="2522739369" sldId="260"/>
        </pc:sldMkLst>
        <pc:spChg chg="mod">
          <ac:chgData name="Eyob David Hunter (2438994)" userId="S::2438994@student.uwtsd.ac.uk::1c31e4f0-cff2-45a8-a507-2d52b69966c1" providerId="AD" clId="Web-{9EC1F1D5-9E1C-BA08-E70A-733C81430A71}" dt="2025-10-12T17:01:19.117" v="512" actId="20577"/>
          <ac:spMkLst>
            <pc:docMk/>
            <pc:sldMk cId="2522739369" sldId="260"/>
            <ac:spMk id="34" creationId="{C046CF81-CD54-B0D3-60E1-26321FE257EC}"/>
          </ac:spMkLst>
        </pc:spChg>
      </pc:sldChg>
      <pc:sldChg chg="addSp modSp new">
        <pc:chgData name="Eyob David Hunter (2438994)" userId="S::2438994@student.uwtsd.ac.uk::1c31e4f0-cff2-45a8-a507-2d52b69966c1" providerId="AD" clId="Web-{9EC1F1D5-9E1C-BA08-E70A-733C81430A71}" dt="2025-10-12T17:57:23.725" v="1353"/>
        <pc:sldMkLst>
          <pc:docMk/>
          <pc:sldMk cId="2753450693" sldId="261"/>
        </pc:sldMkLst>
        <pc:spChg chg="add mod">
          <ac:chgData name="Eyob David Hunter (2438994)" userId="S::2438994@student.uwtsd.ac.uk::1c31e4f0-cff2-45a8-a507-2d52b69966c1" providerId="AD" clId="Web-{9EC1F1D5-9E1C-BA08-E70A-733C81430A71}" dt="2025-10-12T17:28:07.212" v="1334" actId="20577"/>
          <ac:spMkLst>
            <pc:docMk/>
            <pc:sldMk cId="2753450693" sldId="261"/>
            <ac:spMk id="2" creationId="{6314A313-DA5C-32E6-2FD5-07EC6D410B0B}"/>
          </ac:spMkLst>
        </pc:spChg>
        <pc:spChg chg="add mod">
          <ac:chgData name="Eyob David Hunter (2438994)" userId="S::2438994@student.uwtsd.ac.uk::1c31e4f0-cff2-45a8-a507-2d52b69966c1" providerId="AD" clId="Web-{9EC1F1D5-9E1C-BA08-E70A-733C81430A71}" dt="2025-10-12T17:56:25.131" v="1346" actId="20577"/>
          <ac:spMkLst>
            <pc:docMk/>
            <pc:sldMk cId="2753450693" sldId="261"/>
            <ac:spMk id="3" creationId="{7D2FD34B-2DC0-E978-49C0-5B1BE081C8D7}"/>
          </ac:spMkLst>
        </pc:spChg>
        <pc:spChg chg="add mod">
          <ac:chgData name="Eyob David Hunter (2438994)" userId="S::2438994@student.uwtsd.ac.uk::1c31e4f0-cff2-45a8-a507-2d52b69966c1" providerId="AD" clId="Web-{9EC1F1D5-9E1C-BA08-E70A-733C81430A71}" dt="2025-10-12T17:56:36.850" v="1349" actId="14100"/>
          <ac:spMkLst>
            <pc:docMk/>
            <pc:sldMk cId="2753450693" sldId="261"/>
            <ac:spMk id="4" creationId="{98089D20-832F-5D11-F015-F7D0C7F40CA9}"/>
          </ac:spMkLst>
        </pc:spChg>
        <pc:spChg chg="add mod">
          <ac:chgData name="Eyob David Hunter (2438994)" userId="S::2438994@student.uwtsd.ac.uk::1c31e4f0-cff2-45a8-a507-2d52b69966c1" providerId="AD" clId="Web-{9EC1F1D5-9E1C-BA08-E70A-733C81430A71}" dt="2025-10-12T17:57:10.131" v="1352" actId="14100"/>
          <ac:spMkLst>
            <pc:docMk/>
            <pc:sldMk cId="2753450693" sldId="261"/>
            <ac:spMk id="5" creationId="{A54D4AC1-4486-37C8-0F34-ACE50AB5A8DC}"/>
          </ac:spMkLst>
        </pc:spChg>
        <pc:spChg chg="add">
          <ac:chgData name="Eyob David Hunter (2438994)" userId="S::2438994@student.uwtsd.ac.uk::1c31e4f0-cff2-45a8-a507-2d52b69966c1" providerId="AD" clId="Web-{9EC1F1D5-9E1C-BA08-E70A-733C81430A71}" dt="2025-10-12T17:57:23.725" v="1353"/>
          <ac:spMkLst>
            <pc:docMk/>
            <pc:sldMk cId="2753450693" sldId="261"/>
            <ac:spMk id="6" creationId="{BE4D0951-DC75-10B7-D1C1-AFF25D0EB17D}"/>
          </ac:spMkLst>
        </pc:spChg>
      </pc:sldChg>
    </pc:docChg>
  </pc:docChgLst>
  <pc:docChgLst>
    <pc:chgData name="Eyob David Hunter (2438994)" userId="S::2438994@student.uwtsd.ac.uk::1c31e4f0-cff2-45a8-a507-2d52b69966c1" providerId="AD" clId="Web-{1C5C12EE-12CB-0B44-1199-BE2E1BF360AA}"/>
    <pc:docChg chg="sldOrd">
      <pc:chgData name="Eyob David Hunter (2438994)" userId="S::2438994@student.uwtsd.ac.uk::1c31e4f0-cff2-45a8-a507-2d52b69966c1" providerId="AD" clId="Web-{1C5C12EE-12CB-0B44-1199-BE2E1BF360AA}" dt="2025-10-13T02:21:02.059" v="0"/>
      <pc:docMkLst>
        <pc:docMk/>
      </pc:docMkLst>
      <pc:sldChg chg="ord">
        <pc:chgData name="Eyob David Hunter (2438994)" userId="S::2438994@student.uwtsd.ac.uk::1c31e4f0-cff2-45a8-a507-2d52b69966c1" providerId="AD" clId="Web-{1C5C12EE-12CB-0B44-1199-BE2E1BF360AA}" dt="2025-10-13T02:21:02.059" v="0"/>
        <pc:sldMkLst>
          <pc:docMk/>
          <pc:sldMk cId="4111337968" sldId="267"/>
        </pc:sldMkLst>
      </pc:sldChg>
    </pc:docChg>
  </pc:docChgLst>
  <pc:docChgLst>
    <pc:chgData name="Eyob David Hunter (2438994)" userId="S::2438994@student.uwtsd.ac.uk::1c31e4f0-cff2-45a8-a507-2d52b69966c1" providerId="AD" clId="Web-{D867B0BC-B619-FCA5-1595-16672FE62E6E}"/>
    <pc:docChg chg="addSld modSld">
      <pc:chgData name="Eyob David Hunter (2438994)" userId="S::2438994@student.uwtsd.ac.uk::1c31e4f0-cff2-45a8-a507-2d52b69966c1" providerId="AD" clId="Web-{D867B0BC-B619-FCA5-1595-16672FE62E6E}" dt="2025-10-12T19:03:14.785" v="478"/>
      <pc:docMkLst>
        <pc:docMk/>
      </pc:docMkLst>
      <pc:sldChg chg="addSp modSp">
        <pc:chgData name="Eyob David Hunter (2438994)" userId="S::2438994@student.uwtsd.ac.uk::1c31e4f0-cff2-45a8-a507-2d52b69966c1" providerId="AD" clId="Web-{D867B0BC-B619-FCA5-1595-16672FE62E6E}" dt="2025-10-12T18:24:53.171" v="137" actId="20577"/>
        <pc:sldMkLst>
          <pc:docMk/>
          <pc:sldMk cId="2753450693" sldId="261"/>
        </pc:sldMkLst>
        <pc:spChg chg="mod">
          <ac:chgData name="Eyob David Hunter (2438994)" userId="S::2438994@student.uwtsd.ac.uk::1c31e4f0-cff2-45a8-a507-2d52b69966c1" providerId="AD" clId="Web-{D867B0BC-B619-FCA5-1595-16672FE62E6E}" dt="2025-10-12T18:24:53.171" v="137" actId="20577"/>
          <ac:spMkLst>
            <pc:docMk/>
            <pc:sldMk cId="2753450693" sldId="261"/>
            <ac:spMk id="2" creationId="{6314A313-DA5C-32E6-2FD5-07EC6D410B0B}"/>
          </ac:spMkLst>
        </pc:spChg>
        <pc:spChg chg="mod">
          <ac:chgData name="Eyob David Hunter (2438994)" userId="S::2438994@student.uwtsd.ac.uk::1c31e4f0-cff2-45a8-a507-2d52b69966c1" providerId="AD" clId="Web-{D867B0BC-B619-FCA5-1595-16672FE62E6E}" dt="2025-10-12T18:19:51.681" v="103" actId="20577"/>
          <ac:spMkLst>
            <pc:docMk/>
            <pc:sldMk cId="2753450693" sldId="261"/>
            <ac:spMk id="3" creationId="{7D2FD34B-2DC0-E978-49C0-5B1BE081C8D7}"/>
          </ac:spMkLst>
        </pc:spChg>
        <pc:spChg chg="mod">
          <ac:chgData name="Eyob David Hunter (2438994)" userId="S::2438994@student.uwtsd.ac.uk::1c31e4f0-cff2-45a8-a507-2d52b69966c1" providerId="AD" clId="Web-{D867B0BC-B619-FCA5-1595-16672FE62E6E}" dt="2025-10-12T18:20:59.433" v="109" actId="1076"/>
          <ac:spMkLst>
            <pc:docMk/>
            <pc:sldMk cId="2753450693" sldId="261"/>
            <ac:spMk id="4" creationId="{98089D20-832F-5D11-F015-F7D0C7F40CA9}"/>
          </ac:spMkLst>
        </pc:spChg>
        <pc:spChg chg="mod">
          <ac:chgData name="Eyob David Hunter (2438994)" userId="S::2438994@student.uwtsd.ac.uk::1c31e4f0-cff2-45a8-a507-2d52b69966c1" providerId="AD" clId="Web-{D867B0BC-B619-FCA5-1595-16672FE62E6E}" dt="2025-10-12T18:21:12.667" v="110" actId="1076"/>
          <ac:spMkLst>
            <pc:docMk/>
            <pc:sldMk cId="2753450693" sldId="261"/>
            <ac:spMk id="5" creationId="{A54D4AC1-4486-37C8-0F34-ACE50AB5A8DC}"/>
          </ac:spMkLst>
        </pc:spChg>
        <pc:spChg chg="mod">
          <ac:chgData name="Eyob David Hunter (2438994)" userId="S::2438994@student.uwtsd.ac.uk::1c31e4f0-cff2-45a8-a507-2d52b69966c1" providerId="AD" clId="Web-{D867B0BC-B619-FCA5-1595-16672FE62E6E}" dt="2025-10-12T18:21:18.277" v="111" actId="1076"/>
          <ac:spMkLst>
            <pc:docMk/>
            <pc:sldMk cId="2753450693" sldId="261"/>
            <ac:spMk id="6" creationId="{BE4D0951-DC75-10B7-D1C1-AFF25D0EB17D}"/>
          </ac:spMkLst>
        </pc:spChg>
        <pc:spChg chg="add mod">
          <ac:chgData name="Eyob David Hunter (2438994)" userId="S::2438994@student.uwtsd.ac.uk::1c31e4f0-cff2-45a8-a507-2d52b69966c1" providerId="AD" clId="Web-{D867B0BC-B619-FCA5-1595-16672FE62E6E}" dt="2025-10-12T18:21:24.308" v="112" actId="1076"/>
          <ac:spMkLst>
            <pc:docMk/>
            <pc:sldMk cId="2753450693" sldId="261"/>
            <ac:spMk id="7" creationId="{F4221108-D509-F4B0-FC2B-949693F57489}"/>
          </ac:spMkLst>
        </pc:spChg>
        <pc:spChg chg="add mod">
          <ac:chgData name="Eyob David Hunter (2438994)" userId="S::2438994@student.uwtsd.ac.uk::1c31e4f0-cff2-45a8-a507-2d52b69966c1" providerId="AD" clId="Web-{D867B0BC-B619-FCA5-1595-16672FE62E6E}" dt="2025-10-12T18:21:30.683" v="113" actId="1076"/>
          <ac:spMkLst>
            <pc:docMk/>
            <pc:sldMk cId="2753450693" sldId="261"/>
            <ac:spMk id="8" creationId="{69472E4E-9AA3-0203-0705-990012B0D4ED}"/>
          </ac:spMkLst>
        </pc:spChg>
        <pc:spChg chg="add mod">
          <ac:chgData name="Eyob David Hunter (2438994)" userId="S::2438994@student.uwtsd.ac.uk::1c31e4f0-cff2-45a8-a507-2d52b69966c1" providerId="AD" clId="Web-{D867B0BC-B619-FCA5-1595-16672FE62E6E}" dt="2025-10-12T18:12:41.914" v="29" actId="20577"/>
          <ac:spMkLst>
            <pc:docMk/>
            <pc:sldMk cId="2753450693" sldId="261"/>
            <ac:spMk id="9" creationId="{F439CCB0-FE8F-17D1-90F8-AF46186EBC8C}"/>
          </ac:spMkLst>
        </pc:spChg>
        <pc:spChg chg="add mod">
          <ac:chgData name="Eyob David Hunter (2438994)" userId="S::2438994@student.uwtsd.ac.uk::1c31e4f0-cff2-45a8-a507-2d52b69966c1" providerId="AD" clId="Web-{D867B0BC-B619-FCA5-1595-16672FE62E6E}" dt="2025-10-12T18:20:20.666" v="108" actId="14100"/>
          <ac:spMkLst>
            <pc:docMk/>
            <pc:sldMk cId="2753450693" sldId="261"/>
            <ac:spMk id="15" creationId="{FC17B481-E554-6A25-A704-FA79D91F8641}"/>
          </ac:spMkLst>
        </pc:spChg>
        <pc:spChg chg="add mod">
          <ac:chgData name="Eyob David Hunter (2438994)" userId="S::2438994@student.uwtsd.ac.uk::1c31e4f0-cff2-45a8-a507-2d52b69966c1" providerId="AD" clId="Web-{D867B0BC-B619-FCA5-1595-16672FE62E6E}" dt="2025-10-12T18:22:07.902" v="120" actId="14100"/>
          <ac:spMkLst>
            <pc:docMk/>
            <pc:sldMk cId="2753450693" sldId="261"/>
            <ac:spMk id="16" creationId="{6471E338-DA61-B7AC-2299-A6BC7BBCDBC0}"/>
          </ac:spMkLst>
        </pc:spChg>
        <pc:cxnChg chg="add mod">
          <ac:chgData name="Eyob David Hunter (2438994)" userId="S::2438994@student.uwtsd.ac.uk::1c31e4f0-cff2-45a8-a507-2d52b69966c1" providerId="AD" clId="Web-{D867B0BC-B619-FCA5-1595-16672FE62E6E}" dt="2025-10-12T18:16:26.457" v="81"/>
          <ac:cxnSpMkLst>
            <pc:docMk/>
            <pc:sldMk cId="2753450693" sldId="261"/>
            <ac:cxnSpMk id="10" creationId="{A74BC94C-257D-ED22-CBB2-916424680767}"/>
          </ac:cxnSpMkLst>
        </pc:cxnChg>
        <pc:cxnChg chg="add mod">
          <ac:chgData name="Eyob David Hunter (2438994)" userId="S::2438994@student.uwtsd.ac.uk::1c31e4f0-cff2-45a8-a507-2d52b69966c1" providerId="AD" clId="Web-{D867B0BC-B619-FCA5-1595-16672FE62E6E}" dt="2025-10-12T18:22:16.903" v="121" actId="1076"/>
          <ac:cxnSpMkLst>
            <pc:docMk/>
            <pc:sldMk cId="2753450693" sldId="261"/>
            <ac:cxnSpMk id="11" creationId="{44E02110-809F-34DE-17FC-6A34E1F1B34A}"/>
          </ac:cxnSpMkLst>
        </pc:cxnChg>
        <pc:cxnChg chg="add mod">
          <ac:chgData name="Eyob David Hunter (2438994)" userId="S::2438994@student.uwtsd.ac.uk::1c31e4f0-cff2-45a8-a507-2d52b69966c1" providerId="AD" clId="Web-{D867B0BC-B619-FCA5-1595-16672FE62E6E}" dt="2025-10-12T18:22:26.278" v="123" actId="14100"/>
          <ac:cxnSpMkLst>
            <pc:docMk/>
            <pc:sldMk cId="2753450693" sldId="261"/>
            <ac:cxnSpMk id="12" creationId="{0E8710AF-EC71-3D3D-610F-D4F67DFFA2C4}"/>
          </ac:cxnSpMkLst>
        </pc:cxnChg>
        <pc:cxnChg chg="add mod">
          <ac:chgData name="Eyob David Hunter (2438994)" userId="S::2438994@student.uwtsd.ac.uk::1c31e4f0-cff2-45a8-a507-2d52b69966c1" providerId="AD" clId="Web-{D867B0BC-B619-FCA5-1595-16672FE62E6E}" dt="2025-10-12T18:22:55.778" v="126" actId="1076"/>
          <ac:cxnSpMkLst>
            <pc:docMk/>
            <pc:sldMk cId="2753450693" sldId="261"/>
            <ac:cxnSpMk id="13" creationId="{F294B642-C8B3-18CA-43A6-E94E318A7FDF}"/>
          </ac:cxnSpMkLst>
        </pc:cxnChg>
        <pc:cxnChg chg="add mod">
          <ac:chgData name="Eyob David Hunter (2438994)" userId="S::2438994@student.uwtsd.ac.uk::1c31e4f0-cff2-45a8-a507-2d52b69966c1" providerId="AD" clId="Web-{D867B0BC-B619-FCA5-1595-16672FE62E6E}" dt="2025-10-12T18:18:52.508" v="95"/>
          <ac:cxnSpMkLst>
            <pc:docMk/>
            <pc:sldMk cId="2753450693" sldId="261"/>
            <ac:cxnSpMk id="14" creationId="{F350F96C-E184-CD8A-D430-74E60762CEF3}"/>
          </ac:cxnSpMkLst>
        </pc:cxnChg>
        <pc:cxnChg chg="add mod">
          <ac:chgData name="Eyob David Hunter (2438994)" userId="S::2438994@student.uwtsd.ac.uk::1c31e4f0-cff2-45a8-a507-2d52b69966c1" providerId="AD" clId="Web-{D867B0BC-B619-FCA5-1595-16672FE62E6E}" dt="2025-10-12T18:23:58.170" v="133" actId="1076"/>
          <ac:cxnSpMkLst>
            <pc:docMk/>
            <pc:sldMk cId="2753450693" sldId="261"/>
            <ac:cxnSpMk id="17" creationId="{3D090DCF-A9C3-E653-5EE2-32FF32F5A7E2}"/>
          </ac:cxnSpMkLst>
        </pc:cxnChg>
      </pc:sldChg>
      <pc:sldChg chg="addSp delSp modSp new mod modClrScheme chgLayout">
        <pc:chgData name="Eyob David Hunter (2438994)" userId="S::2438994@student.uwtsd.ac.uk::1c31e4f0-cff2-45a8-a507-2d52b69966c1" providerId="AD" clId="Web-{D867B0BC-B619-FCA5-1595-16672FE62E6E}" dt="2025-10-12T19:03:14.785" v="478"/>
        <pc:sldMkLst>
          <pc:docMk/>
          <pc:sldMk cId="2102435814" sldId="262"/>
        </pc:sldMkLst>
        <pc:spChg chg="add mod">
          <ac:chgData name="Eyob David Hunter (2438994)" userId="S::2438994@student.uwtsd.ac.uk::1c31e4f0-cff2-45a8-a507-2d52b69966c1" providerId="AD" clId="Web-{D867B0BC-B619-FCA5-1595-16672FE62E6E}" dt="2025-10-12T18:39:19.034" v="316" actId="1076"/>
          <ac:spMkLst>
            <pc:docMk/>
            <pc:sldMk cId="2102435814" sldId="262"/>
            <ac:spMk id="2" creationId="{8E526CBE-9699-9492-D39A-761BD215947B}"/>
          </ac:spMkLst>
        </pc:spChg>
        <pc:spChg chg="add del mod ord">
          <ac:chgData name="Eyob David Hunter (2438994)" userId="S::2438994@student.uwtsd.ac.uk::1c31e4f0-cff2-45a8-a507-2d52b69966c1" providerId="AD" clId="Web-{D867B0BC-B619-FCA5-1595-16672FE62E6E}" dt="2025-10-12T18:31:04.301" v="144"/>
          <ac:spMkLst>
            <pc:docMk/>
            <pc:sldMk cId="2102435814" sldId="262"/>
            <ac:spMk id="3" creationId="{3D906625-A9D9-B71D-7835-7D1377B1405C}"/>
          </ac:spMkLst>
        </pc:spChg>
        <pc:spChg chg="add del mod ord">
          <ac:chgData name="Eyob David Hunter (2438994)" userId="S::2438994@student.uwtsd.ac.uk::1c31e4f0-cff2-45a8-a507-2d52b69966c1" providerId="AD" clId="Web-{D867B0BC-B619-FCA5-1595-16672FE62E6E}" dt="2025-10-12T18:31:04.301" v="144"/>
          <ac:spMkLst>
            <pc:docMk/>
            <pc:sldMk cId="2102435814" sldId="262"/>
            <ac:spMk id="4" creationId="{2194B882-CCDF-FDB1-192E-22C8EC580A73}"/>
          </ac:spMkLst>
        </pc:spChg>
        <pc:graphicFrameChg chg="add del mod">
          <ac:chgData name="Eyob David Hunter (2438994)" userId="S::2438994@student.uwtsd.ac.uk::1c31e4f0-cff2-45a8-a507-2d52b69966c1" providerId="AD" clId="Web-{D867B0BC-B619-FCA5-1595-16672FE62E6E}" dt="2025-10-12T18:33:29.495" v="161"/>
          <ac:graphicFrameMkLst>
            <pc:docMk/>
            <pc:sldMk cId="2102435814" sldId="262"/>
            <ac:graphicFrameMk id="5" creationId="{9E23AD18-49AB-0FD6-3138-24F4CEC73A59}"/>
          </ac:graphicFrameMkLst>
        </pc:graphicFrameChg>
        <pc:graphicFrameChg chg="add mod modGraphic">
          <ac:chgData name="Eyob David Hunter (2438994)" userId="S::2438994@student.uwtsd.ac.uk::1c31e4f0-cff2-45a8-a507-2d52b69966c1" providerId="AD" clId="Web-{D867B0BC-B619-FCA5-1595-16672FE62E6E}" dt="2025-10-12T19:03:14.785" v="478"/>
          <ac:graphicFrameMkLst>
            <pc:docMk/>
            <pc:sldMk cId="2102435814" sldId="262"/>
            <ac:graphicFrameMk id="6" creationId="{0F71274C-ED8E-C4D1-2292-70A44E19ADE6}"/>
          </ac:graphicFrameMkLst>
        </pc:graphicFrameChg>
      </pc:sldChg>
    </pc:docChg>
  </pc:docChgLst>
  <pc:docChgLst>
    <pc:chgData name="Eyob David Hunter (2438994)" userId="S::2438994@student.uwtsd.ac.uk::1c31e4f0-cff2-45a8-a507-2d52b69966c1" providerId="AD" clId="Web-{D2CAE9DD-71F5-3BFF-63CB-581FDB20E2E9}"/>
    <pc:docChg chg="modSld">
      <pc:chgData name="Eyob David Hunter (2438994)" userId="S::2438994@student.uwtsd.ac.uk::1c31e4f0-cff2-45a8-a507-2d52b69966c1" providerId="AD" clId="Web-{D2CAE9DD-71F5-3BFF-63CB-581FDB20E2E9}" dt="2025-10-12T16:45:44.618" v="322"/>
      <pc:docMkLst>
        <pc:docMk/>
      </pc:docMkLst>
      <pc:sldChg chg="addSp modSp">
        <pc:chgData name="Eyob David Hunter (2438994)" userId="S::2438994@student.uwtsd.ac.uk::1c31e4f0-cff2-45a8-a507-2d52b69966c1" providerId="AD" clId="Web-{D2CAE9DD-71F5-3BFF-63CB-581FDB20E2E9}" dt="2025-10-12T16:45:44.618" v="322"/>
        <pc:sldMkLst>
          <pc:docMk/>
          <pc:sldMk cId="585084575" sldId="259"/>
        </pc:sldMkLst>
        <pc:graphicFrameChg chg="add mod modGraphic">
          <ac:chgData name="Eyob David Hunter (2438994)" userId="S::2438994@student.uwtsd.ac.uk::1c31e4f0-cff2-45a8-a507-2d52b69966c1" providerId="AD" clId="Web-{D2CAE9DD-71F5-3BFF-63CB-581FDB20E2E9}" dt="2025-10-12T16:45:44.618" v="322"/>
          <ac:graphicFrameMkLst>
            <pc:docMk/>
            <pc:sldMk cId="585084575" sldId="259"/>
            <ac:graphicFrameMk id="3" creationId="{932B8B9F-928F-6E52-B774-3DE54CB24DD3}"/>
          </ac:graphicFrameMkLst>
        </pc:graphicFrameChg>
      </pc:sldChg>
      <pc:sldChg chg="addSp delSp modSp mod setBg">
        <pc:chgData name="Eyob David Hunter (2438994)" userId="S::2438994@student.uwtsd.ac.uk::1c31e4f0-cff2-45a8-a507-2d52b69966c1" providerId="AD" clId="Web-{D2CAE9DD-71F5-3BFF-63CB-581FDB20E2E9}" dt="2025-10-12T15:41:22.920" v="240" actId="20577"/>
        <pc:sldMkLst>
          <pc:docMk/>
          <pc:sldMk cId="2522739369" sldId="260"/>
        </pc:sldMkLst>
        <pc:spChg chg="add del">
          <ac:chgData name="Eyob David Hunter (2438994)" userId="S::2438994@student.uwtsd.ac.uk::1c31e4f0-cff2-45a8-a507-2d52b69966c1" providerId="AD" clId="Web-{D2CAE9DD-71F5-3BFF-63CB-581FDB20E2E9}" dt="2025-10-12T15:01:20.356" v="1"/>
          <ac:spMkLst>
            <pc:docMk/>
            <pc:sldMk cId="2522739369" sldId="260"/>
            <ac:spMk id="2" creationId="{78DC3AAB-DE2C-DF16-D6E2-8E885579DE56}"/>
          </ac:spMkLst>
        </pc:spChg>
        <pc:spChg chg="add mod modVis">
          <ac:chgData name="Eyob David Hunter (2438994)" userId="S::2438994@student.uwtsd.ac.uk::1c31e4f0-cff2-45a8-a507-2d52b69966c1" providerId="AD" clId="Web-{D2CAE9DD-71F5-3BFF-63CB-581FDB20E2E9}" dt="2025-10-12T15:41:22.920" v="240" actId="20577"/>
          <ac:spMkLst>
            <pc:docMk/>
            <pc:sldMk cId="2522739369" sldId="260"/>
            <ac:spMk id="3" creationId="{1259462E-58D2-948A-DBC3-0A0116346137}"/>
          </ac:spMkLst>
        </pc:spChg>
        <pc:spChg chg="add mod modVis">
          <ac:chgData name="Eyob David Hunter (2438994)" userId="S::2438994@student.uwtsd.ac.uk::1c31e4f0-cff2-45a8-a507-2d52b69966c1" providerId="AD" clId="Web-{D2CAE9DD-71F5-3BFF-63CB-581FDB20E2E9}" dt="2025-10-12T15:16:00.110" v="39"/>
          <ac:spMkLst>
            <pc:docMk/>
            <pc:sldMk cId="2522739369" sldId="260"/>
            <ac:spMk id="4" creationId="{B5545E58-1873-BDAB-D4A6-EF2EDB9601A5}"/>
          </ac:spMkLst>
        </pc:spChg>
        <pc:spChg chg="add mod">
          <ac:chgData name="Eyob David Hunter (2438994)" userId="S::2438994@student.uwtsd.ac.uk::1c31e4f0-cff2-45a8-a507-2d52b69966c1" providerId="AD" clId="Web-{D2CAE9DD-71F5-3BFF-63CB-581FDB20E2E9}" dt="2025-10-12T15:25:42.746" v="126" actId="1076"/>
          <ac:spMkLst>
            <pc:docMk/>
            <pc:sldMk cId="2522739369" sldId="260"/>
            <ac:spMk id="5" creationId="{0E6AC04A-FC78-B80C-1EFB-722A7F322410}"/>
          </ac:spMkLst>
        </pc:spChg>
        <pc:spChg chg="add mod">
          <ac:chgData name="Eyob David Hunter (2438994)" userId="S::2438994@student.uwtsd.ac.uk::1c31e4f0-cff2-45a8-a507-2d52b69966c1" providerId="AD" clId="Web-{D2CAE9DD-71F5-3BFF-63CB-581FDB20E2E9}" dt="2025-10-12T15:32:49.273" v="194" actId="14100"/>
          <ac:spMkLst>
            <pc:docMk/>
            <pc:sldMk cId="2522739369" sldId="260"/>
            <ac:spMk id="7" creationId="{33986FE4-2D58-AC7F-C4A8-932C27BA2201}"/>
          </ac:spMkLst>
        </pc:spChg>
        <pc:spChg chg="add mod">
          <ac:chgData name="Eyob David Hunter (2438994)" userId="S::2438994@student.uwtsd.ac.uk::1c31e4f0-cff2-45a8-a507-2d52b69966c1" providerId="AD" clId="Web-{D2CAE9DD-71F5-3BFF-63CB-581FDB20E2E9}" dt="2025-10-12T15:32:23.148" v="189" actId="14100"/>
          <ac:spMkLst>
            <pc:docMk/>
            <pc:sldMk cId="2522739369" sldId="260"/>
            <ac:spMk id="8" creationId="{508318AB-3942-BC2A-0F6A-E49426BD679A}"/>
          </ac:spMkLst>
        </pc:spChg>
        <pc:spChg chg="add del">
          <ac:chgData name="Eyob David Hunter (2438994)" userId="S::2438994@student.uwtsd.ac.uk::1c31e4f0-cff2-45a8-a507-2d52b69966c1" providerId="AD" clId="Web-{D2CAE9DD-71F5-3BFF-63CB-581FDB20E2E9}" dt="2025-10-12T15:15:01.875" v="33"/>
          <ac:spMkLst>
            <pc:docMk/>
            <pc:sldMk cId="2522739369" sldId="260"/>
            <ac:spMk id="9" creationId="{4BC99CB9-DDAD-44A2-8A1C-E3AF4E72DF5C}"/>
          </ac:spMkLst>
        </pc:spChg>
        <pc:spChg chg="add del">
          <ac:chgData name="Eyob David Hunter (2438994)" userId="S::2438994@student.uwtsd.ac.uk::1c31e4f0-cff2-45a8-a507-2d52b69966c1" providerId="AD" clId="Web-{D2CAE9DD-71F5-3BFF-63CB-581FDB20E2E9}" dt="2025-10-12T15:12:57.388" v="21"/>
          <ac:spMkLst>
            <pc:docMk/>
            <pc:sldMk cId="2522739369" sldId="260"/>
            <ac:spMk id="10" creationId="{B210AC1D-4063-4C6E-9528-FA9C4C0C18E6}"/>
          </ac:spMkLst>
        </pc:spChg>
        <pc:spChg chg="add del">
          <ac:chgData name="Eyob David Hunter (2438994)" userId="S::2438994@student.uwtsd.ac.uk::1c31e4f0-cff2-45a8-a507-2d52b69966c1" providerId="AD" clId="Web-{D2CAE9DD-71F5-3BFF-63CB-581FDB20E2E9}" dt="2025-10-12T15:15:01.875" v="33"/>
          <ac:spMkLst>
            <pc:docMk/>
            <pc:sldMk cId="2522739369" sldId="260"/>
            <ac:spMk id="11" creationId="{64053CBF-3932-45FF-8285-EE5146085F3A}"/>
          </ac:spMkLst>
        </pc:spChg>
        <pc:spChg chg="add del">
          <ac:chgData name="Eyob David Hunter (2438994)" userId="S::2438994@student.uwtsd.ac.uk::1c31e4f0-cff2-45a8-a507-2d52b69966c1" providerId="AD" clId="Web-{D2CAE9DD-71F5-3BFF-63CB-581FDB20E2E9}" dt="2025-10-12T15:12:57.388" v="21"/>
          <ac:spMkLst>
            <pc:docMk/>
            <pc:sldMk cId="2522739369" sldId="260"/>
            <ac:spMk id="12" creationId="{02F8C595-E68C-4306-AED8-DC7826A0A506}"/>
          </ac:spMkLst>
        </pc:spChg>
        <pc:spChg chg="add del">
          <ac:chgData name="Eyob David Hunter (2438994)" userId="S::2438994@student.uwtsd.ac.uk::1c31e4f0-cff2-45a8-a507-2d52b69966c1" providerId="AD" clId="Web-{D2CAE9DD-71F5-3BFF-63CB-581FDB20E2E9}" dt="2025-10-12T15:13:03.857" v="23"/>
          <ac:spMkLst>
            <pc:docMk/>
            <pc:sldMk cId="2522739369" sldId="260"/>
            <ac:spMk id="14" creationId="{C0763A76-9F1C-4FC5-82B7-DD475DA461B2}"/>
          </ac:spMkLst>
        </pc:spChg>
        <pc:spChg chg="add del">
          <ac:chgData name="Eyob David Hunter (2438994)" userId="S::2438994@student.uwtsd.ac.uk::1c31e4f0-cff2-45a8-a507-2d52b69966c1" providerId="AD" clId="Web-{D2CAE9DD-71F5-3BFF-63CB-581FDB20E2E9}" dt="2025-10-12T15:13:03.857" v="23"/>
          <ac:spMkLst>
            <pc:docMk/>
            <pc:sldMk cId="2522739369" sldId="260"/>
            <ac:spMk id="15" creationId="{E81BF4F6-F2CF-4984-9D14-D6966D92F99F}"/>
          </ac:spMkLst>
        </pc:spChg>
        <pc:spChg chg="add mod">
          <ac:chgData name="Eyob David Hunter (2438994)" userId="S::2438994@student.uwtsd.ac.uk::1c31e4f0-cff2-45a8-a507-2d52b69966c1" providerId="AD" clId="Web-{D2CAE9DD-71F5-3BFF-63CB-581FDB20E2E9}" dt="2025-10-12T15:32:07.897" v="187" actId="14100"/>
          <ac:spMkLst>
            <pc:docMk/>
            <pc:sldMk cId="2522739369" sldId="260"/>
            <ac:spMk id="26" creationId="{0E392EA4-00B4-A0D5-524B-65C1E3C1B15E}"/>
          </ac:spMkLst>
        </pc:spChg>
        <pc:spChg chg="add mod">
          <ac:chgData name="Eyob David Hunter (2438994)" userId="S::2438994@student.uwtsd.ac.uk::1c31e4f0-cff2-45a8-a507-2d52b69966c1" providerId="AD" clId="Web-{D2CAE9DD-71F5-3BFF-63CB-581FDB20E2E9}" dt="2025-10-12T15:32:26.210" v="190" actId="14100"/>
          <ac:spMkLst>
            <pc:docMk/>
            <pc:sldMk cId="2522739369" sldId="260"/>
            <ac:spMk id="28" creationId="{46DD9138-8039-E00C-DB4B-9EAC1A2F799A}"/>
          </ac:spMkLst>
        </pc:spChg>
        <pc:spChg chg="add mod">
          <ac:chgData name="Eyob David Hunter (2438994)" userId="S::2438994@student.uwtsd.ac.uk::1c31e4f0-cff2-45a8-a507-2d52b69966c1" providerId="AD" clId="Web-{D2CAE9DD-71F5-3BFF-63CB-581FDB20E2E9}" dt="2025-10-12T15:32:29.804" v="191" actId="14100"/>
          <ac:spMkLst>
            <pc:docMk/>
            <pc:sldMk cId="2522739369" sldId="260"/>
            <ac:spMk id="29" creationId="{4CC2B06A-0149-FEC5-1746-48057405DF7F}"/>
          </ac:spMkLst>
        </pc:spChg>
        <pc:spChg chg="add del">
          <ac:chgData name="Eyob David Hunter (2438994)" userId="S::2438994@student.uwtsd.ac.uk::1c31e4f0-cff2-45a8-a507-2d52b69966c1" providerId="AD" clId="Web-{D2CAE9DD-71F5-3BFF-63CB-581FDB20E2E9}" dt="2025-10-12T15:30:45.208" v="171"/>
          <ac:spMkLst>
            <pc:docMk/>
            <pc:sldMk cId="2522739369" sldId="260"/>
            <ac:spMk id="30" creationId="{BF36CD39-D84E-AFEF-ED82-13BF625A788A}"/>
          </ac:spMkLst>
        </pc:spChg>
        <pc:spChg chg="add mod modVis">
          <ac:chgData name="Eyob David Hunter (2438994)" userId="S::2438994@student.uwtsd.ac.uk::1c31e4f0-cff2-45a8-a507-2d52b69966c1" providerId="AD" clId="Web-{D2CAE9DD-71F5-3BFF-63CB-581FDB20E2E9}" dt="2025-10-12T15:15:58.048" v="34"/>
          <ac:spMkLst>
            <pc:docMk/>
            <pc:sldMk cId="2522739369" sldId="260"/>
            <ac:spMk id="31" creationId="{B210AC1D-4063-4C6E-9528-FA9C4C0C18E6}"/>
          </ac:spMkLst>
        </pc:spChg>
        <pc:spChg chg="add mod">
          <ac:chgData name="Eyob David Hunter (2438994)" userId="S::2438994@student.uwtsd.ac.uk::1c31e4f0-cff2-45a8-a507-2d52b69966c1" providerId="AD" clId="Web-{D2CAE9DD-71F5-3BFF-63CB-581FDB20E2E9}" dt="2025-10-12T15:32:32.992" v="192" actId="14100"/>
          <ac:spMkLst>
            <pc:docMk/>
            <pc:sldMk cId="2522739369" sldId="260"/>
            <ac:spMk id="32" creationId="{8D29F6AF-0EC7-9879-624F-1C9EE543EBC1}"/>
          </ac:spMkLst>
        </pc:spChg>
        <pc:spChg chg="add mod modVis">
          <ac:chgData name="Eyob David Hunter (2438994)" userId="S::2438994@student.uwtsd.ac.uk::1c31e4f0-cff2-45a8-a507-2d52b69966c1" providerId="AD" clId="Web-{D2CAE9DD-71F5-3BFF-63CB-581FDB20E2E9}" dt="2025-10-12T15:15:58.048" v="35"/>
          <ac:spMkLst>
            <pc:docMk/>
            <pc:sldMk cId="2522739369" sldId="260"/>
            <ac:spMk id="33" creationId="{02F8C595-E68C-4306-AED8-DC7826A0A506}"/>
          </ac:spMkLst>
        </pc:spChg>
        <pc:spChg chg="add mod">
          <ac:chgData name="Eyob David Hunter (2438994)" userId="S::2438994@student.uwtsd.ac.uk::1c31e4f0-cff2-45a8-a507-2d52b69966c1" providerId="AD" clId="Web-{D2CAE9DD-71F5-3BFF-63CB-581FDB20E2E9}" dt="2025-10-12T15:32:37.039" v="193" actId="14100"/>
          <ac:spMkLst>
            <pc:docMk/>
            <pc:sldMk cId="2522739369" sldId="260"/>
            <ac:spMk id="34" creationId="{C046CF81-CD54-B0D3-60E1-26321FE257EC}"/>
          </ac:spMkLst>
        </pc:spChg>
        <pc:grpChg chg="add del">
          <ac:chgData name="Eyob David Hunter (2438994)" userId="S::2438994@student.uwtsd.ac.uk::1c31e4f0-cff2-45a8-a507-2d52b69966c1" providerId="AD" clId="Web-{D2CAE9DD-71F5-3BFF-63CB-581FDB20E2E9}" dt="2025-10-12T15:15:01.875" v="33"/>
          <ac:grpSpMkLst>
            <pc:docMk/>
            <pc:sldMk cId="2522739369" sldId="260"/>
            <ac:grpSpMk id="13" creationId="{2E751C04-BEA6-446B-A678-9C74819EBD4C}"/>
          </ac:grpSpMkLst>
        </pc:grpChg>
        <pc:grpChg chg="add del">
          <ac:chgData name="Eyob David Hunter (2438994)" userId="S::2438994@student.uwtsd.ac.uk::1c31e4f0-cff2-45a8-a507-2d52b69966c1" providerId="AD" clId="Web-{D2CAE9DD-71F5-3BFF-63CB-581FDB20E2E9}" dt="2025-10-12T15:15:01.875" v="33"/>
          <ac:grpSpMkLst>
            <pc:docMk/>
            <pc:sldMk cId="2522739369" sldId="260"/>
            <ac:grpSpMk id="19" creationId="{B63ACBA3-DEFD-4C6D-BBA0-64468FA99C2D}"/>
          </ac:grpSpMkLst>
        </pc:grpChg>
        <pc:picChg chg="add del">
          <ac:chgData name="Eyob David Hunter (2438994)" userId="S::2438994@student.uwtsd.ac.uk::1c31e4f0-cff2-45a8-a507-2d52b69966c1" providerId="AD" clId="Web-{D2CAE9DD-71F5-3BFF-63CB-581FDB20E2E9}" dt="2025-10-12T15:12:57.388" v="21"/>
          <ac:picMkLst>
            <pc:docMk/>
            <pc:sldMk cId="2522739369" sldId="260"/>
            <ac:picMk id="6" creationId="{6C740217-A61C-A2FF-6C4B-F3627263BB8F}"/>
          </ac:picMkLst>
        </pc:picChg>
        <pc:picChg chg="add del">
          <ac:chgData name="Eyob David Hunter (2438994)" userId="S::2438994@student.uwtsd.ac.uk::1c31e4f0-cff2-45a8-a507-2d52b69966c1" providerId="AD" clId="Web-{D2CAE9DD-71F5-3BFF-63CB-581FDB20E2E9}" dt="2025-10-12T15:13:03.857" v="23"/>
          <ac:picMkLst>
            <pc:docMk/>
            <pc:sldMk cId="2522739369" sldId="260"/>
            <ac:picMk id="16" creationId="{FFA61230-EF09-47CD-15FC-714139D414A2}"/>
          </ac:picMkLst>
        </pc:picChg>
        <pc:picChg chg="add mod modVis">
          <ac:chgData name="Eyob David Hunter (2438994)" userId="S::2438994@student.uwtsd.ac.uk::1c31e4f0-cff2-45a8-a507-2d52b69966c1" providerId="AD" clId="Web-{D2CAE9DD-71F5-3BFF-63CB-581FDB20E2E9}" dt="2025-10-12T15:15:58.048" v="36"/>
          <ac:picMkLst>
            <pc:docMk/>
            <pc:sldMk cId="2522739369" sldId="260"/>
            <ac:picMk id="27" creationId="{6EE6E8E8-F916-D5DC-D95B-5F268081EAD4}"/>
          </ac:picMkLst>
        </pc:picChg>
        <pc:cxnChg chg="add mod">
          <ac:chgData name="Eyob David Hunter (2438994)" userId="S::2438994@student.uwtsd.ac.uk::1c31e4f0-cff2-45a8-a507-2d52b69966c1" providerId="AD" clId="Web-{D2CAE9DD-71F5-3BFF-63CB-581FDB20E2E9}" dt="2025-10-12T15:34:32.447" v="198" actId="1076"/>
          <ac:cxnSpMkLst>
            <pc:docMk/>
            <pc:sldMk cId="2522739369" sldId="260"/>
            <ac:cxnSpMk id="35" creationId="{474D0DED-240E-E83E-CDCD-F5A8020D2873}"/>
          </ac:cxnSpMkLst>
        </pc:cxnChg>
        <pc:cxnChg chg="add mod">
          <ac:chgData name="Eyob David Hunter (2438994)" userId="S::2438994@student.uwtsd.ac.uk::1c31e4f0-cff2-45a8-a507-2d52b69966c1" providerId="AD" clId="Web-{D2CAE9DD-71F5-3BFF-63CB-581FDB20E2E9}" dt="2025-10-12T15:40:47.653" v="230"/>
          <ac:cxnSpMkLst>
            <pc:docMk/>
            <pc:sldMk cId="2522739369" sldId="260"/>
            <ac:cxnSpMk id="36" creationId="{009C16BA-029A-D826-D6A4-161CF40C7147}"/>
          </ac:cxnSpMkLst>
        </pc:cxnChg>
        <pc:cxnChg chg="add mod">
          <ac:chgData name="Eyob David Hunter (2438994)" userId="S::2438994@student.uwtsd.ac.uk::1c31e4f0-cff2-45a8-a507-2d52b69966c1" providerId="AD" clId="Web-{D2CAE9DD-71F5-3BFF-63CB-581FDB20E2E9}" dt="2025-10-12T15:37:48.137" v="211"/>
          <ac:cxnSpMkLst>
            <pc:docMk/>
            <pc:sldMk cId="2522739369" sldId="260"/>
            <ac:cxnSpMk id="37" creationId="{A0CB156A-A6BE-2A8A-72D5-B0185E515AF1}"/>
          </ac:cxnSpMkLst>
        </pc:cxnChg>
        <pc:cxnChg chg="add mod">
          <ac:chgData name="Eyob David Hunter (2438994)" userId="S::2438994@student.uwtsd.ac.uk::1c31e4f0-cff2-45a8-a507-2d52b69966c1" providerId="AD" clId="Web-{D2CAE9DD-71F5-3BFF-63CB-581FDB20E2E9}" dt="2025-10-12T15:37:39.761" v="210"/>
          <ac:cxnSpMkLst>
            <pc:docMk/>
            <pc:sldMk cId="2522739369" sldId="260"/>
            <ac:cxnSpMk id="38" creationId="{562EF0A1-5B99-C22A-472F-F91CDC3C5988}"/>
          </ac:cxnSpMkLst>
        </pc:cxnChg>
        <pc:cxnChg chg="add mod">
          <ac:chgData name="Eyob David Hunter (2438994)" userId="S::2438994@student.uwtsd.ac.uk::1c31e4f0-cff2-45a8-a507-2d52b69966c1" providerId="AD" clId="Web-{D2CAE9DD-71F5-3BFF-63CB-581FDB20E2E9}" dt="2025-10-12T15:37:24.996" v="209"/>
          <ac:cxnSpMkLst>
            <pc:docMk/>
            <pc:sldMk cId="2522739369" sldId="260"/>
            <ac:cxnSpMk id="39" creationId="{E3780788-0861-F0D0-9FD5-569541C11A1C}"/>
          </ac:cxnSpMkLst>
        </pc:cxnChg>
        <pc:cxnChg chg="add mod">
          <ac:chgData name="Eyob David Hunter (2438994)" userId="S::2438994@student.uwtsd.ac.uk::1c31e4f0-cff2-45a8-a507-2d52b69966c1" providerId="AD" clId="Web-{D2CAE9DD-71F5-3BFF-63CB-581FDB20E2E9}" dt="2025-10-12T15:38:41.330" v="217"/>
          <ac:cxnSpMkLst>
            <pc:docMk/>
            <pc:sldMk cId="2522739369" sldId="260"/>
            <ac:cxnSpMk id="40" creationId="{DEDF9420-0FF0-5F22-6F32-B39CA81F12B7}"/>
          </ac:cxnSpMkLst>
        </pc:cxnChg>
        <pc:cxnChg chg="add mod">
          <ac:chgData name="Eyob David Hunter (2438994)" userId="S::2438994@student.uwtsd.ac.uk::1c31e4f0-cff2-45a8-a507-2d52b69966c1" providerId="AD" clId="Web-{D2CAE9DD-71F5-3BFF-63CB-581FDB20E2E9}" dt="2025-10-12T15:40:40.168" v="229"/>
          <ac:cxnSpMkLst>
            <pc:docMk/>
            <pc:sldMk cId="2522739369" sldId="260"/>
            <ac:cxnSpMk id="41" creationId="{0E3E6DA9-8E54-028F-D3B6-550C1A2F88CD}"/>
          </ac:cxnSpMkLst>
        </pc:cxnChg>
        <pc:cxnChg chg="add mod">
          <ac:chgData name="Eyob David Hunter (2438994)" userId="S::2438994@student.uwtsd.ac.uk::1c31e4f0-cff2-45a8-a507-2d52b69966c1" providerId="AD" clId="Web-{D2CAE9DD-71F5-3BFF-63CB-581FDB20E2E9}" dt="2025-10-12T15:40:28.464" v="227"/>
          <ac:cxnSpMkLst>
            <pc:docMk/>
            <pc:sldMk cId="2522739369" sldId="260"/>
            <ac:cxnSpMk id="42" creationId="{98CF7175-F290-D417-C984-E902CA8C4345}"/>
          </ac:cxnSpMkLst>
        </pc:cxnChg>
        <pc:cxnChg chg="add mod">
          <ac:chgData name="Eyob David Hunter (2438994)" userId="S::2438994@student.uwtsd.ac.uk::1c31e4f0-cff2-45a8-a507-2d52b69966c1" providerId="AD" clId="Web-{D2CAE9DD-71F5-3BFF-63CB-581FDB20E2E9}" dt="2025-10-12T15:40:12.760" v="225"/>
          <ac:cxnSpMkLst>
            <pc:docMk/>
            <pc:sldMk cId="2522739369" sldId="260"/>
            <ac:cxnSpMk id="43" creationId="{C18A8D3C-046E-E47D-B80E-A1D52C13BC7D}"/>
          </ac:cxnSpMkLst>
        </pc:cxnChg>
      </pc:sldChg>
    </pc:docChg>
  </pc:docChgLst>
  <pc:docChgLst>
    <pc:chgData name="Eyob David Hunter (2438994)" userId="S::2438994@student.uwtsd.ac.uk::1c31e4f0-cff2-45a8-a507-2d52b69966c1" providerId="AD" clId="Web-{AA978C12-F84E-E20B-7272-E5198B541941}"/>
    <pc:docChg chg="addSld modSld sldOrd">
      <pc:chgData name="Eyob David Hunter (2438994)" userId="S::2438994@student.uwtsd.ac.uk::1c31e4f0-cff2-45a8-a507-2d52b69966c1" providerId="AD" clId="Web-{AA978C12-F84E-E20B-7272-E5198B541941}" dt="2025-10-12T14:06:51.961" v="281"/>
      <pc:docMkLst>
        <pc:docMk/>
      </pc:docMkLst>
      <pc:sldChg chg="modSp new">
        <pc:chgData name="Eyob David Hunter (2438994)" userId="S::2438994@student.uwtsd.ac.uk::1c31e4f0-cff2-45a8-a507-2d52b69966c1" providerId="AD" clId="Web-{AA978C12-F84E-E20B-7272-E5198B541941}" dt="2025-10-12T13:36:51.984" v="244" actId="20577"/>
        <pc:sldMkLst>
          <pc:docMk/>
          <pc:sldMk cId="915451721" sldId="257"/>
        </pc:sldMkLst>
        <pc:spChg chg="mod">
          <ac:chgData name="Eyob David Hunter (2438994)" userId="S::2438994@student.uwtsd.ac.uk::1c31e4f0-cff2-45a8-a507-2d52b69966c1" providerId="AD" clId="Web-{AA978C12-F84E-E20B-7272-E5198B541941}" dt="2025-10-12T13:27:33.422" v="23" actId="20577"/>
          <ac:spMkLst>
            <pc:docMk/>
            <pc:sldMk cId="915451721" sldId="257"/>
            <ac:spMk id="2" creationId="{9FA9DA43-7383-6EC9-ADE6-CB7EC262F23D}"/>
          </ac:spMkLst>
        </pc:spChg>
        <pc:spChg chg="mod">
          <ac:chgData name="Eyob David Hunter (2438994)" userId="S::2438994@student.uwtsd.ac.uk::1c31e4f0-cff2-45a8-a507-2d52b69966c1" providerId="AD" clId="Web-{AA978C12-F84E-E20B-7272-E5198B541941}" dt="2025-10-12T13:36:51.984" v="244" actId="20577"/>
          <ac:spMkLst>
            <pc:docMk/>
            <pc:sldMk cId="915451721" sldId="257"/>
            <ac:spMk id="3" creationId="{E25B7074-016B-1113-FA13-353A5C6987C8}"/>
          </ac:spMkLst>
        </pc:spChg>
      </pc:sldChg>
      <pc:sldChg chg="new">
        <pc:chgData name="Eyob David Hunter (2438994)" userId="S::2438994@student.uwtsd.ac.uk::1c31e4f0-cff2-45a8-a507-2d52b69966c1" providerId="AD" clId="Web-{AA978C12-F84E-E20B-7272-E5198B541941}" dt="2025-10-12T13:25:40.823" v="1"/>
        <pc:sldMkLst>
          <pc:docMk/>
          <pc:sldMk cId="3030700581" sldId="258"/>
        </pc:sldMkLst>
      </pc:sldChg>
      <pc:sldChg chg="addSp modSp new">
        <pc:chgData name="Eyob David Hunter (2438994)" userId="S::2438994@student.uwtsd.ac.uk::1c31e4f0-cff2-45a8-a507-2d52b69966c1" providerId="AD" clId="Web-{AA978C12-F84E-E20B-7272-E5198B541941}" dt="2025-10-12T13:39:53.768" v="279" actId="14100"/>
        <pc:sldMkLst>
          <pc:docMk/>
          <pc:sldMk cId="585084575" sldId="259"/>
        </pc:sldMkLst>
        <pc:spChg chg="add mod">
          <ac:chgData name="Eyob David Hunter (2438994)" userId="S::2438994@student.uwtsd.ac.uk::1c31e4f0-cff2-45a8-a507-2d52b69966c1" providerId="AD" clId="Web-{AA978C12-F84E-E20B-7272-E5198B541941}" dt="2025-10-12T13:39:53.768" v="279" actId="14100"/>
          <ac:spMkLst>
            <pc:docMk/>
            <pc:sldMk cId="585084575" sldId="259"/>
            <ac:spMk id="2" creationId="{49D41D9E-820B-3BF9-8B49-804DB9FBE8BD}"/>
          </ac:spMkLst>
        </pc:spChg>
      </pc:sldChg>
      <pc:sldChg chg="new ord">
        <pc:chgData name="Eyob David Hunter (2438994)" userId="S::2438994@student.uwtsd.ac.uk::1c31e4f0-cff2-45a8-a507-2d52b69966c1" providerId="AD" clId="Web-{AA978C12-F84E-E20B-7272-E5198B541941}" dt="2025-10-12T14:06:51.961" v="281"/>
        <pc:sldMkLst>
          <pc:docMk/>
          <pc:sldMk cId="2522739369" sldId="260"/>
        </pc:sldMkLst>
      </pc:sldChg>
    </pc:docChg>
  </pc:docChgLst>
  <pc:docChgLst>
    <pc:chgData name="Eyob David Hunter (2438994)" userId="S::2438994@student.uwtsd.ac.uk::1c31e4f0-cff2-45a8-a507-2d52b69966c1" providerId="AD" clId="Web-{6098D447-F29E-16A9-D01D-878F3A94BD43}"/>
    <pc:docChg chg="addSld modSld">
      <pc:chgData name="Eyob David Hunter (2438994)" userId="S::2438994@student.uwtsd.ac.uk::1c31e4f0-cff2-45a8-a507-2d52b69966c1" providerId="AD" clId="Web-{6098D447-F29E-16A9-D01D-878F3A94BD43}" dt="2025-10-13T02:17:12.794" v="495" actId="1076"/>
      <pc:docMkLst>
        <pc:docMk/>
      </pc:docMkLst>
      <pc:sldChg chg="modSp">
        <pc:chgData name="Eyob David Hunter (2438994)" userId="S::2438994@student.uwtsd.ac.uk::1c31e4f0-cff2-45a8-a507-2d52b69966c1" providerId="AD" clId="Web-{6098D447-F29E-16A9-D01D-878F3A94BD43}" dt="2025-10-13T02:16:31.667" v="494" actId="20577"/>
        <pc:sldMkLst>
          <pc:docMk/>
          <pc:sldMk cId="915451721" sldId="257"/>
        </pc:sldMkLst>
        <pc:spChg chg="mod">
          <ac:chgData name="Eyob David Hunter (2438994)" userId="S::2438994@student.uwtsd.ac.uk::1c31e4f0-cff2-45a8-a507-2d52b69966c1" providerId="AD" clId="Web-{6098D447-F29E-16A9-D01D-878F3A94BD43}" dt="2025-10-13T01:57:39.136" v="84" actId="1076"/>
          <ac:spMkLst>
            <pc:docMk/>
            <pc:sldMk cId="915451721" sldId="257"/>
            <ac:spMk id="2" creationId="{9FA9DA43-7383-6EC9-ADE6-CB7EC262F23D}"/>
          </ac:spMkLst>
        </pc:spChg>
        <pc:spChg chg="mod">
          <ac:chgData name="Eyob David Hunter (2438994)" userId="S::2438994@student.uwtsd.ac.uk::1c31e4f0-cff2-45a8-a507-2d52b69966c1" providerId="AD" clId="Web-{6098D447-F29E-16A9-D01D-878F3A94BD43}" dt="2025-10-13T02:16:31.667" v="494" actId="20577"/>
          <ac:spMkLst>
            <pc:docMk/>
            <pc:sldMk cId="915451721" sldId="257"/>
            <ac:spMk id="3" creationId="{E25B7074-016B-1113-FA13-353A5C6987C8}"/>
          </ac:spMkLst>
        </pc:spChg>
      </pc:sldChg>
      <pc:sldChg chg="modSp">
        <pc:chgData name="Eyob David Hunter (2438994)" userId="S::2438994@student.uwtsd.ac.uk::1c31e4f0-cff2-45a8-a507-2d52b69966c1" providerId="AD" clId="Web-{6098D447-F29E-16A9-D01D-878F3A94BD43}" dt="2025-10-13T01:53:07.398" v="82" actId="14100"/>
        <pc:sldMkLst>
          <pc:docMk/>
          <pc:sldMk cId="3886447137" sldId="265"/>
        </pc:sldMkLst>
        <pc:graphicFrameChg chg="mod">
          <ac:chgData name="Eyob David Hunter (2438994)" userId="S::2438994@student.uwtsd.ac.uk::1c31e4f0-cff2-45a8-a507-2d52b69966c1" providerId="AD" clId="Web-{6098D447-F29E-16A9-D01D-878F3A94BD43}" dt="2025-10-13T01:53:07.398" v="82" actId="14100"/>
          <ac:graphicFrameMkLst>
            <pc:docMk/>
            <pc:sldMk cId="3886447137" sldId="265"/>
            <ac:graphicFrameMk id="5" creationId="{C49E9D01-409B-EF72-7374-7DEB04B7002C}"/>
          </ac:graphicFrameMkLst>
        </pc:graphicFrameChg>
      </pc:sldChg>
      <pc:sldChg chg="addSp delSp modSp mod setBg">
        <pc:chgData name="Eyob David Hunter (2438994)" userId="S::2438994@student.uwtsd.ac.uk::1c31e4f0-cff2-45a8-a507-2d52b69966c1" providerId="AD" clId="Web-{6098D447-F29E-16A9-D01D-878F3A94BD43}" dt="2025-10-13T02:17:12.794" v="495" actId="1076"/>
        <pc:sldMkLst>
          <pc:docMk/>
          <pc:sldMk cId="2361426580" sldId="270"/>
        </pc:sldMkLst>
        <pc:spChg chg="add del mod">
          <ac:chgData name="Eyob David Hunter (2438994)" userId="S::2438994@student.uwtsd.ac.uk::1c31e4f0-cff2-45a8-a507-2d52b69966c1" providerId="AD" clId="Web-{6098D447-F29E-16A9-D01D-878F3A94BD43}" dt="2025-10-13T01:51:08.327" v="72"/>
          <ac:spMkLst>
            <pc:docMk/>
            <pc:sldMk cId="2361426580" sldId="270"/>
            <ac:spMk id="2" creationId="{BC75C1C6-BAB6-4402-0E88-E9C9885B372D}"/>
          </ac:spMkLst>
        </pc:spChg>
        <pc:spChg chg="add del">
          <ac:chgData name="Eyob David Hunter (2438994)" userId="S::2438994@student.uwtsd.ac.uk::1c31e4f0-cff2-45a8-a507-2d52b69966c1" providerId="AD" clId="Web-{6098D447-F29E-16A9-D01D-878F3A94BD43}" dt="2025-10-13T01:51:47.692" v="77"/>
          <ac:spMkLst>
            <pc:docMk/>
            <pc:sldMk cId="2361426580" sldId="270"/>
            <ac:spMk id="7" creationId="{2029D5AD-8348-4446-B191-6A9B6FE03F21}"/>
          </ac:spMkLst>
        </pc:spChg>
        <pc:spChg chg="add del">
          <ac:chgData name="Eyob David Hunter (2438994)" userId="S::2438994@student.uwtsd.ac.uk::1c31e4f0-cff2-45a8-a507-2d52b69966c1" providerId="AD" clId="Web-{6098D447-F29E-16A9-D01D-878F3A94BD43}" dt="2025-10-13T01:51:02.765" v="69"/>
          <ac:spMkLst>
            <pc:docMk/>
            <pc:sldMk cId="2361426580" sldId="270"/>
            <ac:spMk id="8" creationId="{257363FD-7E77-4145-9483-331A807ADF0E}"/>
          </ac:spMkLst>
        </pc:spChg>
        <pc:spChg chg="add del">
          <ac:chgData name="Eyob David Hunter (2438994)" userId="S::2438994@student.uwtsd.ac.uk::1c31e4f0-cff2-45a8-a507-2d52b69966c1" providerId="AD" clId="Web-{6098D447-F29E-16A9-D01D-878F3A94BD43}" dt="2025-10-13T01:51:08.312" v="71"/>
          <ac:spMkLst>
            <pc:docMk/>
            <pc:sldMk cId="2361426580" sldId="270"/>
            <ac:spMk id="9" creationId="{B50AB553-2A96-4A92-96F2-93548E096954}"/>
          </ac:spMkLst>
        </pc:spChg>
        <pc:spChg chg="add del">
          <ac:chgData name="Eyob David Hunter (2438994)" userId="S::2438994@student.uwtsd.ac.uk::1c31e4f0-cff2-45a8-a507-2d52b69966c1" providerId="AD" clId="Web-{6098D447-F29E-16A9-D01D-878F3A94BD43}" dt="2025-10-13T01:51:47.692" v="77"/>
          <ac:spMkLst>
            <pc:docMk/>
            <pc:sldMk cId="2361426580" sldId="270"/>
            <ac:spMk id="11" creationId="{5CF0135B-EAB8-4CA0-896C-2D897ECD28BC}"/>
          </ac:spMkLst>
        </pc:spChg>
        <pc:spChg chg="add del">
          <ac:chgData name="Eyob David Hunter (2438994)" userId="S::2438994@student.uwtsd.ac.uk::1c31e4f0-cff2-45a8-a507-2d52b69966c1" providerId="AD" clId="Web-{6098D447-F29E-16A9-D01D-878F3A94BD43}" dt="2025-10-13T01:51:47.692" v="77"/>
          <ac:spMkLst>
            <pc:docMk/>
            <pc:sldMk cId="2361426580" sldId="270"/>
            <ac:spMk id="12" creationId="{A3F395A2-2B64-4749-BD93-2F159C7E1FB5}"/>
          </ac:spMkLst>
        </pc:spChg>
        <pc:spChg chg="add del">
          <ac:chgData name="Eyob David Hunter (2438994)" userId="S::2438994@student.uwtsd.ac.uk::1c31e4f0-cff2-45a8-a507-2d52b69966c1" providerId="AD" clId="Web-{6098D447-F29E-16A9-D01D-878F3A94BD43}" dt="2025-10-13T01:51:47.692" v="77"/>
          <ac:spMkLst>
            <pc:docMk/>
            <pc:sldMk cId="2361426580" sldId="270"/>
            <ac:spMk id="13" creationId="{92C3387C-D24F-4737-8A37-1DC5CFF09CFA}"/>
          </ac:spMkLst>
        </pc:spChg>
        <pc:spChg chg="add del mod">
          <ac:chgData name="Eyob David Hunter (2438994)" userId="S::2438994@student.uwtsd.ac.uk::1c31e4f0-cff2-45a8-a507-2d52b69966c1" providerId="AD" clId="Web-{6098D447-F29E-16A9-D01D-878F3A94BD43}" dt="2025-10-13T01:51:47.692" v="77"/>
          <ac:spMkLst>
            <pc:docMk/>
            <pc:sldMk cId="2361426580" sldId="270"/>
            <ac:spMk id="14" creationId="{BC75C1C6-BAB6-4402-0E88-E9C9885B372D}"/>
          </ac:spMkLst>
        </pc:spChg>
        <pc:spChg chg="add">
          <ac:chgData name="Eyob David Hunter (2438994)" userId="S::2438994@student.uwtsd.ac.uk::1c31e4f0-cff2-45a8-a507-2d52b69966c1" providerId="AD" clId="Web-{6098D447-F29E-16A9-D01D-878F3A94BD43}" dt="2025-10-13T01:51:47.692" v="77"/>
          <ac:spMkLst>
            <pc:docMk/>
            <pc:sldMk cId="2361426580" sldId="270"/>
            <ac:spMk id="21" creationId="{257363FD-7E77-4145-9483-331A807ADF0E}"/>
          </ac:spMkLst>
        </pc:spChg>
        <pc:graphicFrameChg chg="add del">
          <ac:chgData name="Eyob David Hunter (2438994)" userId="S::2438994@student.uwtsd.ac.uk::1c31e4f0-cff2-45a8-a507-2d52b69966c1" providerId="AD" clId="Web-{6098D447-F29E-16A9-D01D-878F3A94BD43}" dt="2025-10-13T01:51:08.312" v="71"/>
          <ac:graphicFrameMkLst>
            <pc:docMk/>
            <pc:sldMk cId="2361426580" sldId="270"/>
            <ac:graphicFrameMk id="10" creationId="{43E8273E-819D-2A2C-3A7C-5D6695A3E463}"/>
          </ac:graphicFrameMkLst>
        </pc:graphicFrameChg>
        <pc:graphicFrameChg chg="add">
          <ac:chgData name="Eyob David Hunter (2438994)" userId="S::2438994@student.uwtsd.ac.uk::1c31e4f0-cff2-45a8-a507-2d52b69966c1" providerId="AD" clId="Web-{6098D447-F29E-16A9-D01D-878F3A94BD43}" dt="2025-10-13T01:51:47.692" v="77"/>
          <ac:graphicFrameMkLst>
            <pc:docMk/>
            <pc:sldMk cId="2361426580" sldId="270"/>
            <ac:graphicFrameMk id="16" creationId="{861860B6-2C10-325E-941B-0DC81542C4A1}"/>
          </ac:graphicFrameMkLst>
        </pc:graphicFrameChg>
        <pc:picChg chg="add del">
          <ac:chgData name="Eyob David Hunter (2438994)" userId="S::2438994@student.uwtsd.ac.uk::1c31e4f0-cff2-45a8-a507-2d52b69966c1" providerId="AD" clId="Web-{6098D447-F29E-16A9-D01D-878F3A94BD43}" dt="2025-10-13T01:51:02.765" v="69"/>
          <ac:picMkLst>
            <pc:docMk/>
            <pc:sldMk cId="2361426580" sldId="270"/>
            <ac:picMk id="4" creationId="{7E6D52E2-FF73-07A8-7A9F-F671610D7E06}"/>
          </ac:picMkLst>
        </pc:picChg>
        <pc:picChg chg="add del">
          <ac:chgData name="Eyob David Hunter (2438994)" userId="S::2438994@student.uwtsd.ac.uk::1c31e4f0-cff2-45a8-a507-2d52b69966c1" providerId="AD" clId="Web-{6098D447-F29E-16A9-D01D-878F3A94BD43}" dt="2025-10-13T01:51:08.312" v="71"/>
          <ac:picMkLst>
            <pc:docMk/>
            <pc:sldMk cId="2361426580" sldId="270"/>
            <ac:picMk id="5" creationId="{636A6451-94FA-3073-2E6A-F0AB2094F266}"/>
          </ac:picMkLst>
        </pc:picChg>
        <pc:picChg chg="add mod">
          <ac:chgData name="Eyob David Hunter (2438994)" userId="S::2438994@student.uwtsd.ac.uk::1c31e4f0-cff2-45a8-a507-2d52b69966c1" providerId="AD" clId="Web-{6098D447-F29E-16A9-D01D-878F3A94BD43}" dt="2025-10-13T02:17:12.794" v="495" actId="1076"/>
          <ac:picMkLst>
            <pc:docMk/>
            <pc:sldMk cId="2361426580" sldId="270"/>
            <ac:picMk id="17" creationId="{88EB9E87-4050-C539-E1A1-4859B35CF879}"/>
          </ac:picMkLst>
        </pc:picChg>
      </pc:sldChg>
      <pc:sldChg chg="addSp delSp modSp mod setBg">
        <pc:chgData name="Eyob David Hunter (2438994)" userId="S::2438994@student.uwtsd.ac.uk::1c31e4f0-cff2-45a8-a507-2d52b69966c1" providerId="AD" clId="Web-{6098D447-F29E-16A9-D01D-878F3A94BD43}" dt="2025-10-13T01:50:20.780" v="67" actId="14100"/>
        <pc:sldMkLst>
          <pc:docMk/>
          <pc:sldMk cId="1631349482" sldId="271"/>
        </pc:sldMkLst>
        <pc:spChg chg="add del mod">
          <ac:chgData name="Eyob David Hunter (2438994)" userId="S::2438994@student.uwtsd.ac.uk::1c31e4f0-cff2-45a8-a507-2d52b69966c1" providerId="AD" clId="Web-{6098D447-F29E-16A9-D01D-878F3A94BD43}" dt="2025-10-13T01:48:06.791" v="44"/>
          <ac:spMkLst>
            <pc:docMk/>
            <pc:sldMk cId="1631349482" sldId="271"/>
            <ac:spMk id="2" creationId="{40468D8C-CBCC-0122-9780-CFE9A7A13554}"/>
          </ac:spMkLst>
        </pc:spChg>
        <pc:spChg chg="add mod">
          <ac:chgData name="Eyob David Hunter (2438994)" userId="S::2438994@student.uwtsd.ac.uk::1c31e4f0-cff2-45a8-a507-2d52b69966c1" providerId="AD" clId="Web-{6098D447-F29E-16A9-D01D-878F3A94BD43}" dt="2025-10-13T01:48:06.791" v="44"/>
          <ac:spMkLst>
            <pc:docMk/>
            <pc:sldMk cId="1631349482" sldId="271"/>
            <ac:spMk id="3" creationId="{16703841-0042-B56E-5083-810F00FD9946}"/>
          </ac:spMkLst>
        </pc:spChg>
        <pc:spChg chg="add del">
          <ac:chgData name="Eyob David Hunter (2438994)" userId="S::2438994@student.uwtsd.ac.uk::1c31e4f0-cff2-45a8-a507-2d52b69966c1" providerId="AD" clId="Web-{6098D447-F29E-16A9-D01D-878F3A94BD43}" dt="2025-10-13T01:47:58.963" v="41"/>
          <ac:spMkLst>
            <pc:docMk/>
            <pc:sldMk cId="1631349482" sldId="271"/>
            <ac:spMk id="9" creationId="{C05CBC3C-2E5A-4839-8B9B-2E5A6ADF0F58}"/>
          </ac:spMkLst>
        </pc:spChg>
        <pc:spChg chg="add del">
          <ac:chgData name="Eyob David Hunter (2438994)" userId="S::2438994@student.uwtsd.ac.uk::1c31e4f0-cff2-45a8-a507-2d52b69966c1" providerId="AD" clId="Web-{6098D447-F29E-16A9-D01D-878F3A94BD43}" dt="2025-10-13T01:47:58.963" v="41"/>
          <ac:spMkLst>
            <pc:docMk/>
            <pc:sldMk cId="1631349482" sldId="271"/>
            <ac:spMk id="11" creationId="{DB5B423A-57CC-4C58-AA26-8E2E862B03A0}"/>
          </ac:spMkLst>
        </pc:spChg>
        <pc:spChg chg="add del">
          <ac:chgData name="Eyob David Hunter (2438994)" userId="S::2438994@student.uwtsd.ac.uk::1c31e4f0-cff2-45a8-a507-2d52b69966c1" providerId="AD" clId="Web-{6098D447-F29E-16A9-D01D-878F3A94BD43}" dt="2025-10-13T01:48:06.588" v="43"/>
          <ac:spMkLst>
            <pc:docMk/>
            <pc:sldMk cId="1631349482" sldId="271"/>
            <ac:spMk id="13" creationId="{2659FDB4-FCBE-4A89-B46D-43D4FA54464D}"/>
          </ac:spMkLst>
        </pc:spChg>
        <pc:spChg chg="add">
          <ac:chgData name="Eyob David Hunter (2438994)" userId="S::2438994@student.uwtsd.ac.uk::1c31e4f0-cff2-45a8-a507-2d52b69966c1" providerId="AD" clId="Web-{6098D447-F29E-16A9-D01D-878F3A94BD43}" dt="2025-10-13T01:48:06.791" v="44"/>
          <ac:spMkLst>
            <pc:docMk/>
            <pc:sldMk cId="1631349482" sldId="271"/>
            <ac:spMk id="17" creationId="{C05CBC3C-2E5A-4839-8B9B-2E5A6ADF0F58}"/>
          </ac:spMkLst>
        </pc:spChg>
        <pc:spChg chg="add">
          <ac:chgData name="Eyob David Hunter (2438994)" userId="S::2438994@student.uwtsd.ac.uk::1c31e4f0-cff2-45a8-a507-2d52b69966c1" providerId="AD" clId="Web-{6098D447-F29E-16A9-D01D-878F3A94BD43}" dt="2025-10-13T01:48:06.791" v="44"/>
          <ac:spMkLst>
            <pc:docMk/>
            <pc:sldMk cId="1631349482" sldId="271"/>
            <ac:spMk id="18" creationId="{DB5B423A-57CC-4C58-AA26-8E2E862B03A0}"/>
          </ac:spMkLst>
        </pc:spChg>
        <pc:graphicFrameChg chg="add del">
          <ac:chgData name="Eyob David Hunter (2438994)" userId="S::2438994@student.uwtsd.ac.uk::1c31e4f0-cff2-45a8-a507-2d52b69966c1" providerId="AD" clId="Web-{6098D447-F29E-16A9-D01D-878F3A94BD43}" dt="2025-10-13T01:47:58.963" v="41"/>
          <ac:graphicFrameMkLst>
            <pc:docMk/>
            <pc:sldMk cId="1631349482" sldId="271"/>
            <ac:graphicFrameMk id="5" creationId="{EB230C86-024D-BCF3-BE24-08156D36973D}"/>
          </ac:graphicFrameMkLst>
        </pc:graphicFrameChg>
        <pc:graphicFrameChg chg="add del">
          <ac:chgData name="Eyob David Hunter (2438994)" userId="S::2438994@student.uwtsd.ac.uk::1c31e4f0-cff2-45a8-a507-2d52b69966c1" providerId="AD" clId="Web-{6098D447-F29E-16A9-D01D-878F3A94BD43}" dt="2025-10-13T01:48:06.588" v="43"/>
          <ac:graphicFrameMkLst>
            <pc:docMk/>
            <pc:sldMk cId="1631349482" sldId="271"/>
            <ac:graphicFrameMk id="15" creationId="{6DC7B55E-2858-2980-88DE-19AB895EB0D1}"/>
          </ac:graphicFrameMkLst>
        </pc:graphicFrameChg>
        <pc:graphicFrameChg chg="add mod modGraphic">
          <ac:chgData name="Eyob David Hunter (2438994)" userId="S::2438994@student.uwtsd.ac.uk::1c31e4f0-cff2-45a8-a507-2d52b69966c1" providerId="AD" clId="Web-{6098D447-F29E-16A9-D01D-878F3A94BD43}" dt="2025-10-13T01:50:20.780" v="67" actId="14100"/>
          <ac:graphicFrameMkLst>
            <pc:docMk/>
            <pc:sldMk cId="1631349482" sldId="271"/>
            <ac:graphicFrameMk id="19" creationId="{EB230C86-024D-BCF3-BE24-08156D36973D}"/>
          </ac:graphicFrameMkLst>
        </pc:graphicFrameChg>
        <pc:cxnChg chg="add del">
          <ac:chgData name="Eyob David Hunter (2438994)" userId="S::2438994@student.uwtsd.ac.uk::1c31e4f0-cff2-45a8-a507-2d52b69966c1" providerId="AD" clId="Web-{6098D447-F29E-16A9-D01D-878F3A94BD43}" dt="2025-10-13T01:48:06.588" v="43"/>
          <ac:cxnSpMkLst>
            <pc:docMk/>
            <pc:sldMk cId="1631349482" sldId="271"/>
            <ac:cxnSpMk id="14" creationId="{C8F51B3F-8331-4E4A-AE96-D47B1006EEAD}"/>
          </ac:cxnSpMkLst>
        </pc:cxnChg>
      </pc:sldChg>
      <pc:sldChg chg="addSp modSp new mod setBg">
        <pc:chgData name="Eyob David Hunter (2438994)" userId="S::2438994@student.uwtsd.ac.uk::1c31e4f0-cff2-45a8-a507-2d52b69966c1" providerId="AD" clId="Web-{6098D447-F29E-16A9-D01D-878F3A94BD43}" dt="2025-10-13T02:15:54.899" v="489"/>
        <pc:sldMkLst>
          <pc:docMk/>
          <pc:sldMk cId="801940034" sldId="272"/>
        </pc:sldMkLst>
        <pc:spChg chg="add mod">
          <ac:chgData name="Eyob David Hunter (2438994)" userId="S::2438994@student.uwtsd.ac.uk::1c31e4f0-cff2-45a8-a507-2d52b69966c1" providerId="AD" clId="Web-{6098D447-F29E-16A9-D01D-878F3A94BD43}" dt="2025-10-13T02:15:06.037" v="488" actId="20577"/>
          <ac:spMkLst>
            <pc:docMk/>
            <pc:sldMk cId="801940034" sldId="272"/>
            <ac:spMk id="2" creationId="{6BDDB791-3411-9515-1971-5256E4CCB92F}"/>
          </ac:spMkLst>
        </pc:spChg>
      </pc:sldChg>
    </pc:docChg>
  </pc:docChgLst>
  <pc:docChgLst>
    <pc:chgData name="Eyob David Hunter (2438994)" userId="S::2438994@student.uwtsd.ac.uk::1c31e4f0-cff2-45a8-a507-2d52b69966c1" providerId="AD" clId="Web-{35FCF676-0360-F9C9-2C42-9EDFD526E635}"/>
    <pc:docChg chg="addSld delSld modSld sldOrd">
      <pc:chgData name="Eyob David Hunter (2438994)" userId="S::2438994@student.uwtsd.ac.uk::1c31e4f0-cff2-45a8-a507-2d52b69966c1" providerId="AD" clId="Web-{35FCF676-0360-F9C9-2C42-9EDFD526E635}" dt="2025-10-13T01:42:25.125" v="1511" actId="1076"/>
      <pc:docMkLst>
        <pc:docMk/>
      </pc:docMkLst>
      <pc:sldChg chg="del">
        <pc:chgData name="Eyob David Hunter (2438994)" userId="S::2438994@student.uwtsd.ac.uk::1c31e4f0-cff2-45a8-a507-2d52b69966c1" providerId="AD" clId="Web-{35FCF676-0360-F9C9-2C42-9EDFD526E635}" dt="2025-10-13T01:15:28.982" v="1093"/>
        <pc:sldMkLst>
          <pc:docMk/>
          <pc:sldMk cId="109857222" sldId="256"/>
        </pc:sldMkLst>
      </pc:sldChg>
      <pc:sldChg chg="addSp delSp modSp mod setBg">
        <pc:chgData name="Eyob David Hunter (2438994)" userId="S::2438994@student.uwtsd.ac.uk::1c31e4f0-cff2-45a8-a507-2d52b69966c1" providerId="AD" clId="Web-{35FCF676-0360-F9C9-2C42-9EDFD526E635}" dt="2025-10-13T01:02:01.420" v="1072"/>
        <pc:sldMkLst>
          <pc:docMk/>
          <pc:sldMk cId="915451721" sldId="257"/>
        </pc:sldMkLst>
        <pc:spChg chg="mod">
          <ac:chgData name="Eyob David Hunter (2438994)" userId="S::2438994@student.uwtsd.ac.uk::1c31e4f0-cff2-45a8-a507-2d52b69966c1" providerId="AD" clId="Web-{35FCF676-0360-F9C9-2C42-9EDFD526E635}" dt="2025-10-13T00:58:42.653" v="1067"/>
          <ac:spMkLst>
            <pc:docMk/>
            <pc:sldMk cId="915451721" sldId="257"/>
            <ac:spMk id="2" creationId="{9FA9DA43-7383-6EC9-ADE6-CB7EC262F23D}"/>
          </ac:spMkLst>
        </pc:spChg>
        <pc:spChg chg="add del mod">
          <ac:chgData name="Eyob David Hunter (2438994)" userId="S::2438994@student.uwtsd.ac.uk::1c31e4f0-cff2-45a8-a507-2d52b69966c1" providerId="AD" clId="Web-{35FCF676-0360-F9C9-2C42-9EDFD526E635}" dt="2025-10-13T00:59:12.809" v="1069"/>
          <ac:spMkLst>
            <pc:docMk/>
            <pc:sldMk cId="915451721" sldId="257"/>
            <ac:spMk id="3" creationId="{E25B7074-016B-1113-FA13-353A5C6987C8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8:42.653" v="1067"/>
          <ac:spMkLst>
            <pc:docMk/>
            <pc:sldMk cId="915451721" sldId="257"/>
            <ac:spMk id="9" creationId="{BACC6370-2D7E-4714-9D71-7542949D7D5D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8:29.215" v="1065"/>
          <ac:spMkLst>
            <pc:docMk/>
            <pc:sldMk cId="915451721" sldId="257"/>
            <ac:spMk id="10" creationId="{B50AB553-2A96-4A92-96F2-93548E096954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8:42.653" v="1067"/>
          <ac:spMkLst>
            <pc:docMk/>
            <pc:sldMk cId="915451721" sldId="257"/>
            <ac:spMk id="11" creationId="{256B2C21-A230-48C0-8DF1-C46611373C44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8:42.653" v="1067"/>
          <ac:spMkLst>
            <pc:docMk/>
            <pc:sldMk cId="915451721" sldId="257"/>
            <ac:spMk id="13" creationId="{3847E18C-932D-4C95-AABA-FEC7C9499AD7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8:42.653" v="1067"/>
          <ac:spMkLst>
            <pc:docMk/>
            <pc:sldMk cId="915451721" sldId="257"/>
            <ac:spMk id="15" creationId="{3150CB11-0C61-439E-910F-5787759E72A0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8:42.653" v="1067"/>
          <ac:spMkLst>
            <pc:docMk/>
            <pc:sldMk cId="915451721" sldId="257"/>
            <ac:spMk id="17" creationId="{43F8A58B-5155-44CE-A5FF-7647B47D0A7A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8:42.653" v="1067"/>
          <ac:spMkLst>
            <pc:docMk/>
            <pc:sldMk cId="915451721" sldId="257"/>
            <ac:spMk id="19" creationId="{443F2ACA-E6D6-4028-82DD-F03C262D5DE6}"/>
          </ac:spMkLst>
        </pc:spChg>
        <pc:graphicFrameChg chg="add del">
          <ac:chgData name="Eyob David Hunter (2438994)" userId="S::2438994@student.uwtsd.ac.uk::1c31e4f0-cff2-45a8-a507-2d52b69966c1" providerId="AD" clId="Web-{35FCF676-0360-F9C9-2C42-9EDFD526E635}" dt="2025-10-13T00:58:29.215" v="1065"/>
          <ac:graphicFrameMkLst>
            <pc:docMk/>
            <pc:sldMk cId="915451721" sldId="257"/>
            <ac:graphicFrameMk id="5" creationId="{5CEABFEB-54D9-BEF5-B060-44BAFE2F81DD}"/>
          </ac:graphicFrameMkLst>
        </pc:graphicFrameChg>
        <pc:graphicFrameChg chg="add del">
          <ac:chgData name="Eyob David Hunter (2438994)" userId="S::2438994@student.uwtsd.ac.uk::1c31e4f0-cff2-45a8-a507-2d52b69966c1" providerId="AD" clId="Web-{35FCF676-0360-F9C9-2C42-9EDFD526E635}" dt="2025-10-13T00:58:42.653" v="1067"/>
          <ac:graphicFrameMkLst>
            <pc:docMk/>
            <pc:sldMk cId="915451721" sldId="257"/>
            <ac:graphicFrameMk id="12" creationId="{9F39BC44-9504-1983-9504-370968FF15D7}"/>
          </ac:graphicFrameMkLst>
        </pc:graphicFrameChg>
        <pc:graphicFrameChg chg="add del">
          <ac:chgData name="Eyob David Hunter (2438994)" userId="S::2438994@student.uwtsd.ac.uk::1c31e4f0-cff2-45a8-a507-2d52b69966c1" providerId="AD" clId="Web-{35FCF676-0360-F9C9-2C42-9EDFD526E635}" dt="2025-10-13T00:59:12.809" v="1069"/>
          <ac:graphicFrameMkLst>
            <pc:docMk/>
            <pc:sldMk cId="915451721" sldId="257"/>
            <ac:graphicFrameMk id="21" creationId="{2629A025-8796-B44F-E831-6AB3DDFA702E}"/>
          </ac:graphicFrameMkLst>
        </pc:graphicFrameChg>
        <pc:picChg chg="add del">
          <ac:chgData name="Eyob David Hunter (2438994)" userId="S::2438994@student.uwtsd.ac.uk::1c31e4f0-cff2-45a8-a507-2d52b69966c1" providerId="AD" clId="Web-{35FCF676-0360-F9C9-2C42-9EDFD526E635}" dt="2025-10-13T00:58:29.215" v="1065"/>
          <ac:picMkLst>
            <pc:docMk/>
            <pc:sldMk cId="915451721" sldId="257"/>
            <ac:picMk id="6" creationId="{8C9B55A1-E782-5892-78B2-58852A6F6147}"/>
          </ac:picMkLst>
        </pc:picChg>
      </pc:sldChg>
      <pc:sldChg chg="del">
        <pc:chgData name="Eyob David Hunter (2438994)" userId="S::2438994@student.uwtsd.ac.uk::1c31e4f0-cff2-45a8-a507-2d52b69966c1" providerId="AD" clId="Web-{35FCF676-0360-F9C9-2C42-9EDFD526E635}" dt="2025-10-13T01:15:39.841" v="1095"/>
        <pc:sldMkLst>
          <pc:docMk/>
          <pc:sldMk cId="3030700581" sldId="258"/>
        </pc:sldMkLst>
      </pc:sldChg>
      <pc:sldChg chg="addSp delSp modSp mod setBg">
        <pc:chgData name="Eyob David Hunter (2438994)" userId="S::2438994@student.uwtsd.ac.uk::1c31e4f0-cff2-45a8-a507-2d52b69966c1" providerId="AD" clId="Web-{35FCF676-0360-F9C9-2C42-9EDFD526E635}" dt="2025-10-13T01:04:50.396" v="1074"/>
        <pc:sldMkLst>
          <pc:docMk/>
          <pc:sldMk cId="585084575" sldId="259"/>
        </pc:sldMkLst>
        <pc:spChg chg="mod">
          <ac:chgData name="Eyob David Hunter (2438994)" userId="S::2438994@student.uwtsd.ac.uk::1c31e4f0-cff2-45a8-a507-2d52b69966c1" providerId="AD" clId="Web-{35FCF676-0360-F9C9-2C42-9EDFD526E635}" dt="2025-10-13T00:58:00.277" v="1063"/>
          <ac:spMkLst>
            <pc:docMk/>
            <pc:sldMk cId="585084575" sldId="259"/>
            <ac:spMk id="2" creationId="{49D41D9E-820B-3BF9-8B49-804DB9FBE8BD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7:15.543" v="1056"/>
          <ac:spMkLst>
            <pc:docMk/>
            <pc:sldMk cId="585084575" sldId="259"/>
            <ac:spMk id="8" creationId="{5F637E18-EF26-4327-9077-7FFC67B98B96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7:15.543" v="1056"/>
          <ac:spMkLst>
            <pc:docMk/>
            <pc:sldMk cId="585084575" sldId="259"/>
            <ac:spMk id="10" creationId="{3EED6667-6BE8-A2AB-422A-5A1D89727E35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7:22.855" v="1058"/>
          <ac:spMkLst>
            <pc:docMk/>
            <pc:sldMk cId="585084575" sldId="259"/>
            <ac:spMk id="12" creationId="{BCED4D40-4B67-4331-AC48-79B82B4A47D8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7:22.855" v="1058"/>
          <ac:spMkLst>
            <pc:docMk/>
            <pc:sldMk cId="585084575" sldId="259"/>
            <ac:spMk id="13" creationId="{670CEDEF-4F34-412E-84EE-329C1E936AF5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7:38.855" v="1060"/>
          <ac:spMkLst>
            <pc:docMk/>
            <pc:sldMk cId="585084575" sldId="259"/>
            <ac:spMk id="15" creationId="{B50D074C-5457-4294-A181-6B67F41468B4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7:38.855" v="1060"/>
          <ac:spMkLst>
            <pc:docMk/>
            <pc:sldMk cId="585084575" sldId="259"/>
            <ac:spMk id="16" creationId="{F489C2E0-4895-4B72-85EA-7EE9FAFFDC7E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8:00.231" v="1062"/>
          <ac:spMkLst>
            <pc:docMk/>
            <pc:sldMk cId="585084575" sldId="259"/>
            <ac:spMk id="18" creationId="{BCED4D40-4B67-4331-AC48-79B82B4A47D8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8:00.231" v="1062"/>
          <ac:spMkLst>
            <pc:docMk/>
            <pc:sldMk cId="585084575" sldId="259"/>
            <ac:spMk id="19" creationId="{670CEDEF-4F34-412E-84EE-329C1E936AF5}"/>
          </ac:spMkLst>
        </pc:spChg>
        <pc:spChg chg="add">
          <ac:chgData name="Eyob David Hunter (2438994)" userId="S::2438994@student.uwtsd.ac.uk::1c31e4f0-cff2-45a8-a507-2d52b69966c1" providerId="AD" clId="Web-{35FCF676-0360-F9C9-2C42-9EDFD526E635}" dt="2025-10-13T00:58:00.277" v="1063"/>
          <ac:spMkLst>
            <pc:docMk/>
            <pc:sldMk cId="585084575" sldId="259"/>
            <ac:spMk id="21" creationId="{5F637E18-EF26-4327-9077-7FFC67B98B96}"/>
          </ac:spMkLst>
        </pc:spChg>
        <pc:spChg chg="add">
          <ac:chgData name="Eyob David Hunter (2438994)" userId="S::2438994@student.uwtsd.ac.uk::1c31e4f0-cff2-45a8-a507-2d52b69966c1" providerId="AD" clId="Web-{35FCF676-0360-F9C9-2C42-9EDFD526E635}" dt="2025-10-13T00:58:00.277" v="1063"/>
          <ac:spMkLst>
            <pc:docMk/>
            <pc:sldMk cId="585084575" sldId="259"/>
            <ac:spMk id="22" creationId="{3EED6667-6BE8-A2AB-422A-5A1D89727E35}"/>
          </ac:spMkLst>
        </pc:spChg>
        <pc:graphicFrameChg chg="mod modGraphic">
          <ac:chgData name="Eyob David Hunter (2438994)" userId="S::2438994@student.uwtsd.ac.uk::1c31e4f0-cff2-45a8-a507-2d52b69966c1" providerId="AD" clId="Web-{35FCF676-0360-F9C9-2C42-9EDFD526E635}" dt="2025-10-13T00:58:00.277" v="1063"/>
          <ac:graphicFrameMkLst>
            <pc:docMk/>
            <pc:sldMk cId="585084575" sldId="259"/>
            <ac:graphicFrameMk id="3" creationId="{24FB2765-FB6D-8830-AF85-390A380C8808}"/>
          </ac:graphicFrameMkLst>
        </pc:graphicFrameChg>
      </pc:sldChg>
      <pc:sldChg chg="modSp mod setBg">
        <pc:chgData name="Eyob David Hunter (2438994)" userId="S::2438994@student.uwtsd.ac.uk::1c31e4f0-cff2-45a8-a507-2d52b69966c1" providerId="AD" clId="Web-{35FCF676-0360-F9C9-2C42-9EDFD526E635}" dt="2025-10-13T01:03:54.440" v="1073"/>
        <pc:sldMkLst>
          <pc:docMk/>
          <pc:sldMk cId="2522739369" sldId="260"/>
        </pc:sldMkLst>
        <pc:spChg chg="mod">
          <ac:chgData name="Eyob David Hunter (2438994)" userId="S::2438994@student.uwtsd.ac.uk::1c31e4f0-cff2-45a8-a507-2d52b69966c1" providerId="AD" clId="Web-{35FCF676-0360-F9C9-2C42-9EDFD526E635}" dt="2025-10-13T00:08:53.726" v="828" actId="20577"/>
          <ac:spMkLst>
            <pc:docMk/>
            <pc:sldMk cId="2522739369" sldId="260"/>
            <ac:spMk id="3" creationId="{1259462E-58D2-948A-DBC3-0A0116346137}"/>
          </ac:spMkLst>
        </pc:spChg>
        <pc:spChg chg="mod">
          <ac:chgData name="Eyob David Hunter (2438994)" userId="S::2438994@student.uwtsd.ac.uk::1c31e4f0-cff2-45a8-a507-2d52b69966c1" providerId="AD" clId="Web-{35FCF676-0360-F9C9-2C42-9EDFD526E635}" dt="2025-10-13T00:09:07.961" v="832" actId="20577"/>
          <ac:spMkLst>
            <pc:docMk/>
            <pc:sldMk cId="2522739369" sldId="260"/>
            <ac:spMk id="4" creationId="{B5545E58-1873-BDAB-D4A6-EF2EDB9601A5}"/>
          </ac:spMkLst>
        </pc:spChg>
      </pc:sldChg>
      <pc:sldChg chg="addSp modSp mod setBg">
        <pc:chgData name="Eyob David Hunter (2438994)" userId="S::2438994@student.uwtsd.ac.uk::1c31e4f0-cff2-45a8-a507-2d52b69966c1" providerId="AD" clId="Web-{35FCF676-0360-F9C9-2C42-9EDFD526E635}" dt="2025-10-13T01:08:43.917" v="1088"/>
        <pc:sldMkLst>
          <pc:docMk/>
          <pc:sldMk cId="2753450693" sldId="261"/>
        </pc:sldMkLst>
        <pc:spChg chg="mod">
          <ac:chgData name="Eyob David Hunter (2438994)" userId="S::2438994@student.uwtsd.ac.uk::1c31e4f0-cff2-45a8-a507-2d52b69966c1" providerId="AD" clId="Web-{35FCF676-0360-F9C9-2C42-9EDFD526E635}" dt="2025-10-13T01:08:43.886" v="1087" actId="20577"/>
          <ac:spMkLst>
            <pc:docMk/>
            <pc:sldMk cId="2753450693" sldId="261"/>
            <ac:spMk id="3" creationId="{7D2FD34B-2DC0-E978-49C0-5B1BE081C8D7}"/>
          </ac:spMkLst>
        </pc:spChg>
        <pc:spChg chg="mod">
          <ac:chgData name="Eyob David Hunter (2438994)" userId="S::2438994@student.uwtsd.ac.uk::1c31e4f0-cff2-45a8-a507-2d52b69966c1" providerId="AD" clId="Web-{35FCF676-0360-F9C9-2C42-9EDFD526E635}" dt="2025-10-13T00:06:51.803" v="789" actId="20577"/>
          <ac:spMkLst>
            <pc:docMk/>
            <pc:sldMk cId="2753450693" sldId="261"/>
            <ac:spMk id="15" creationId="{FC17B481-E554-6A25-A704-FA79D91F8641}"/>
          </ac:spMkLst>
        </pc:spChg>
        <pc:picChg chg="add mod">
          <ac:chgData name="Eyob David Hunter (2438994)" userId="S::2438994@student.uwtsd.ac.uk::1c31e4f0-cff2-45a8-a507-2d52b69966c1" providerId="AD" clId="Web-{35FCF676-0360-F9C9-2C42-9EDFD526E635}" dt="2025-10-13T01:06:21.526" v="1075"/>
          <ac:picMkLst>
            <pc:docMk/>
            <pc:sldMk cId="2753450693" sldId="261"/>
            <ac:picMk id="18" creationId="{DF6EBD3B-A99A-7095-AB05-8C27B1ADC75D}"/>
          </ac:picMkLst>
        </pc:picChg>
      </pc:sldChg>
      <pc:sldChg chg="addSp delSp modSp mod setBg">
        <pc:chgData name="Eyob David Hunter (2438994)" userId="S::2438994@student.uwtsd.ac.uk::1c31e4f0-cff2-45a8-a507-2d52b69966c1" providerId="AD" clId="Web-{35FCF676-0360-F9C9-2C42-9EDFD526E635}" dt="2025-10-13T00:56:50.214" v="1054"/>
        <pc:sldMkLst>
          <pc:docMk/>
          <pc:sldMk cId="2102435814" sldId="262"/>
        </pc:sldMkLst>
        <pc:spChg chg="mod">
          <ac:chgData name="Eyob David Hunter (2438994)" userId="S::2438994@student.uwtsd.ac.uk::1c31e4f0-cff2-45a8-a507-2d52b69966c1" providerId="AD" clId="Web-{35FCF676-0360-F9C9-2C42-9EDFD526E635}" dt="2025-10-13T00:56:50.214" v="1054"/>
          <ac:spMkLst>
            <pc:docMk/>
            <pc:sldMk cId="2102435814" sldId="262"/>
            <ac:spMk id="2" creationId="{8E526CBE-9699-9492-D39A-761BD215947B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6:50.214" v="1054"/>
          <ac:spMkLst>
            <pc:docMk/>
            <pc:sldMk cId="2102435814" sldId="262"/>
            <ac:spMk id="11" creationId="{0E91F5CA-B392-444C-88E3-BF5BAAEBDEB0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6:50.214" v="1054"/>
          <ac:spMkLst>
            <pc:docMk/>
            <pc:sldMk cId="2102435814" sldId="262"/>
            <ac:spMk id="13" creationId="{DFCA2118-59A2-4310-A4B2-F2CBA821E842}"/>
          </ac:spMkLst>
        </pc:spChg>
        <pc:graphicFrameChg chg="mod modGraphic">
          <ac:chgData name="Eyob David Hunter (2438994)" userId="S::2438994@student.uwtsd.ac.uk::1c31e4f0-cff2-45a8-a507-2d52b69966c1" providerId="AD" clId="Web-{35FCF676-0360-F9C9-2C42-9EDFD526E635}" dt="2025-10-13T00:56:50.214" v="1054"/>
          <ac:graphicFrameMkLst>
            <pc:docMk/>
            <pc:sldMk cId="2102435814" sldId="262"/>
            <ac:graphicFrameMk id="6" creationId="{0F71274C-ED8E-C4D1-2292-70A44E19ADE6}"/>
          </ac:graphicFrameMkLst>
        </pc:graphicFrameChg>
      </pc:sldChg>
      <pc:sldChg chg="mod setBg">
        <pc:chgData name="Eyob David Hunter (2438994)" userId="S::2438994@student.uwtsd.ac.uk::1c31e4f0-cff2-45a8-a507-2d52b69966c1" providerId="AD" clId="Web-{35FCF676-0360-F9C9-2C42-9EDFD526E635}" dt="2025-10-13T01:11:01.981" v="1092"/>
        <pc:sldMkLst>
          <pc:docMk/>
          <pc:sldMk cId="3784599454" sldId="263"/>
        </pc:sldMkLst>
      </pc:sldChg>
      <pc:sldChg chg="modSp add del mod setBg">
        <pc:chgData name="Eyob David Hunter (2438994)" userId="S::2438994@student.uwtsd.ac.uk::1c31e4f0-cff2-45a8-a507-2d52b69966c1" providerId="AD" clId="Web-{35FCF676-0360-F9C9-2C42-9EDFD526E635}" dt="2025-10-13T01:10:13.902" v="1090"/>
        <pc:sldMkLst>
          <pc:docMk/>
          <pc:sldMk cId="2394038976" sldId="264"/>
        </pc:sldMkLst>
        <pc:spChg chg="mod">
          <ac:chgData name="Eyob David Hunter (2438994)" userId="S::2438994@student.uwtsd.ac.uk::1c31e4f0-cff2-45a8-a507-2d52b69966c1" providerId="AD" clId="Web-{35FCF676-0360-F9C9-2C42-9EDFD526E635}" dt="2025-10-12T23:35:50.740" v="203" actId="1076"/>
          <ac:spMkLst>
            <pc:docMk/>
            <pc:sldMk cId="2394038976" sldId="264"/>
            <ac:spMk id="178" creationId="{B9A1DFBE-9937-2D90-E1E4-065BE205B5E1}"/>
          </ac:spMkLst>
        </pc:spChg>
        <pc:spChg chg="mod">
          <ac:chgData name="Eyob David Hunter (2438994)" userId="S::2438994@student.uwtsd.ac.uk::1c31e4f0-cff2-45a8-a507-2d52b69966c1" providerId="AD" clId="Web-{35FCF676-0360-F9C9-2C42-9EDFD526E635}" dt="2025-10-12T23:22:06.115" v="87" actId="1076"/>
          <ac:spMkLst>
            <pc:docMk/>
            <pc:sldMk cId="2394038976" sldId="264"/>
            <ac:spMk id="179" creationId="{F2DC8321-A1F4-D910-1B11-6834A607488D}"/>
          </ac:spMkLst>
        </pc:spChg>
        <pc:spChg chg="mod">
          <ac:chgData name="Eyob David Hunter (2438994)" userId="S::2438994@student.uwtsd.ac.uk::1c31e4f0-cff2-45a8-a507-2d52b69966c1" providerId="AD" clId="Web-{35FCF676-0360-F9C9-2C42-9EDFD526E635}" dt="2025-10-12T23:21:06.768" v="81" actId="1076"/>
          <ac:spMkLst>
            <pc:docMk/>
            <pc:sldMk cId="2394038976" sldId="264"/>
            <ac:spMk id="180" creationId="{70B6F211-DE3C-5671-1894-9FD2084F4EA8}"/>
          </ac:spMkLst>
        </pc:spChg>
        <pc:spChg chg="mod">
          <ac:chgData name="Eyob David Hunter (2438994)" userId="S::2438994@student.uwtsd.ac.uk::1c31e4f0-cff2-45a8-a507-2d52b69966c1" providerId="AD" clId="Web-{35FCF676-0360-F9C9-2C42-9EDFD526E635}" dt="2025-10-12T23:21:54.114" v="86" actId="1076"/>
          <ac:spMkLst>
            <pc:docMk/>
            <pc:sldMk cId="2394038976" sldId="264"/>
            <ac:spMk id="181" creationId="{29E238AF-8CEB-EB38-F3AD-250CCC3B501C}"/>
          </ac:spMkLst>
        </pc:spChg>
        <pc:spChg chg="mod">
          <ac:chgData name="Eyob David Hunter (2438994)" userId="S::2438994@student.uwtsd.ac.uk::1c31e4f0-cff2-45a8-a507-2d52b69966c1" providerId="AD" clId="Web-{35FCF676-0360-F9C9-2C42-9EDFD526E635}" dt="2025-10-12T23:23:05.148" v="94" actId="1076"/>
          <ac:spMkLst>
            <pc:docMk/>
            <pc:sldMk cId="2394038976" sldId="264"/>
            <ac:spMk id="182" creationId="{D12D36AA-F43B-5ABE-4E8A-3F57C50A52CF}"/>
          </ac:spMkLst>
        </pc:spChg>
        <pc:spChg chg="mod">
          <ac:chgData name="Eyob David Hunter (2438994)" userId="S::2438994@student.uwtsd.ac.uk::1c31e4f0-cff2-45a8-a507-2d52b69966c1" providerId="AD" clId="Web-{35FCF676-0360-F9C9-2C42-9EDFD526E635}" dt="2025-10-12T23:33:34.816" v="177" actId="1076"/>
          <ac:spMkLst>
            <pc:docMk/>
            <pc:sldMk cId="2394038976" sldId="264"/>
            <ac:spMk id="183" creationId="{9D68A121-F232-B9EC-0AC6-1C2BA4AE56E6}"/>
          </ac:spMkLst>
        </pc:spChg>
        <pc:spChg chg="mod">
          <ac:chgData name="Eyob David Hunter (2438994)" userId="S::2438994@student.uwtsd.ac.uk::1c31e4f0-cff2-45a8-a507-2d52b69966c1" providerId="AD" clId="Web-{35FCF676-0360-F9C9-2C42-9EDFD526E635}" dt="2025-10-12T23:20:23.673" v="77" actId="1076"/>
          <ac:spMkLst>
            <pc:docMk/>
            <pc:sldMk cId="2394038976" sldId="264"/>
            <ac:spMk id="184" creationId="{3FD81B84-D4A8-0A0A-143E-F0BAC3D0D87D}"/>
          </ac:spMkLst>
        </pc:spChg>
        <pc:spChg chg="mod">
          <ac:chgData name="Eyob David Hunter (2438994)" userId="S::2438994@student.uwtsd.ac.uk::1c31e4f0-cff2-45a8-a507-2d52b69966c1" providerId="AD" clId="Web-{35FCF676-0360-F9C9-2C42-9EDFD526E635}" dt="2025-10-12T23:35:31.943" v="202" actId="1076"/>
          <ac:spMkLst>
            <pc:docMk/>
            <pc:sldMk cId="2394038976" sldId="264"/>
            <ac:spMk id="185" creationId="{3E904B7E-3563-DEFD-5258-81C5B9486CDB}"/>
          </ac:spMkLst>
        </pc:spChg>
        <pc:spChg chg="mod">
          <ac:chgData name="Eyob David Hunter (2438994)" userId="S::2438994@student.uwtsd.ac.uk::1c31e4f0-cff2-45a8-a507-2d52b69966c1" providerId="AD" clId="Web-{35FCF676-0360-F9C9-2C42-9EDFD526E635}" dt="2025-10-12T23:38:11.696" v="236" actId="14100"/>
          <ac:spMkLst>
            <pc:docMk/>
            <pc:sldMk cId="2394038976" sldId="264"/>
            <ac:spMk id="186" creationId="{63B44E4F-BFF8-E7C7-6CC4-AFF49454B744}"/>
          </ac:spMkLst>
        </pc:spChg>
        <pc:spChg chg="mod">
          <ac:chgData name="Eyob David Hunter (2438994)" userId="S::2438994@student.uwtsd.ac.uk::1c31e4f0-cff2-45a8-a507-2d52b69966c1" providerId="AD" clId="Web-{35FCF676-0360-F9C9-2C42-9EDFD526E635}" dt="2025-10-12T23:36:46.459" v="207" actId="14100"/>
          <ac:spMkLst>
            <pc:docMk/>
            <pc:sldMk cId="2394038976" sldId="264"/>
            <ac:spMk id="187" creationId="{A4F71535-838F-0B89-9B1F-5BBA5FB09C97}"/>
          </ac:spMkLst>
        </pc:spChg>
        <pc:spChg chg="mod">
          <ac:chgData name="Eyob David Hunter (2438994)" userId="S::2438994@student.uwtsd.ac.uk::1c31e4f0-cff2-45a8-a507-2d52b69966c1" providerId="AD" clId="Web-{35FCF676-0360-F9C9-2C42-9EDFD526E635}" dt="2025-10-12T23:33:27.253" v="176" actId="1076"/>
          <ac:spMkLst>
            <pc:docMk/>
            <pc:sldMk cId="2394038976" sldId="264"/>
            <ac:spMk id="188" creationId="{175DD829-0F98-0122-58E2-7CCC43D7D06B}"/>
          </ac:spMkLst>
        </pc:spChg>
        <pc:spChg chg="mod">
          <ac:chgData name="Eyob David Hunter (2438994)" userId="S::2438994@student.uwtsd.ac.uk::1c31e4f0-cff2-45a8-a507-2d52b69966c1" providerId="AD" clId="Web-{35FCF676-0360-F9C9-2C42-9EDFD526E635}" dt="2025-10-12T23:32:22.016" v="161" actId="1076"/>
          <ac:spMkLst>
            <pc:docMk/>
            <pc:sldMk cId="2394038976" sldId="264"/>
            <ac:spMk id="189" creationId="{3109C4D5-D0C5-0670-E6AA-76ADAFD18F5A}"/>
          </ac:spMkLst>
        </pc:spChg>
        <pc:spChg chg="mod">
          <ac:chgData name="Eyob David Hunter (2438994)" userId="S::2438994@student.uwtsd.ac.uk::1c31e4f0-cff2-45a8-a507-2d52b69966c1" providerId="AD" clId="Web-{35FCF676-0360-F9C9-2C42-9EDFD526E635}" dt="2025-10-12T23:35:13.255" v="201" actId="14100"/>
          <ac:spMkLst>
            <pc:docMk/>
            <pc:sldMk cId="2394038976" sldId="264"/>
            <ac:spMk id="190" creationId="{91580642-5C94-A0A9-87B6-8FCAB8921B3E}"/>
          </ac:spMkLst>
        </pc:spChg>
        <pc:spChg chg="mod">
          <ac:chgData name="Eyob David Hunter (2438994)" userId="S::2438994@student.uwtsd.ac.uk::1c31e4f0-cff2-45a8-a507-2d52b69966c1" providerId="AD" clId="Web-{35FCF676-0360-F9C9-2C42-9EDFD526E635}" dt="2025-10-12T23:38:45.668" v="238" actId="1076"/>
          <ac:spMkLst>
            <pc:docMk/>
            <pc:sldMk cId="2394038976" sldId="264"/>
            <ac:spMk id="191" creationId="{D45E99A2-7D16-25D2-7A4D-324BB7CFD3EB}"/>
          </ac:spMkLst>
        </pc:spChg>
        <pc:spChg chg="mod">
          <ac:chgData name="Eyob David Hunter (2438994)" userId="S::2438994@student.uwtsd.ac.uk::1c31e4f0-cff2-45a8-a507-2d52b69966c1" providerId="AD" clId="Web-{35FCF676-0360-F9C9-2C42-9EDFD526E635}" dt="2025-10-12T23:35:56.599" v="204" actId="1076"/>
          <ac:spMkLst>
            <pc:docMk/>
            <pc:sldMk cId="2394038976" sldId="264"/>
            <ac:spMk id="192" creationId="{5DB34AF2-6609-1879-7FA4-56EB2007DEB7}"/>
          </ac:spMkLst>
        </pc:spChg>
        <pc:spChg chg="mod">
          <ac:chgData name="Eyob David Hunter (2438994)" userId="S::2438994@student.uwtsd.ac.uk::1c31e4f0-cff2-45a8-a507-2d52b69966c1" providerId="AD" clId="Web-{35FCF676-0360-F9C9-2C42-9EDFD526E635}" dt="2025-10-12T23:38:30.166" v="237" actId="1076"/>
          <ac:spMkLst>
            <pc:docMk/>
            <pc:sldMk cId="2394038976" sldId="264"/>
            <ac:spMk id="193" creationId="{DA4D3ABC-768B-B04E-BDDD-FD29E8A0B624}"/>
          </ac:spMkLst>
        </pc:spChg>
        <pc:spChg chg="mod">
          <ac:chgData name="Eyob David Hunter (2438994)" userId="S::2438994@student.uwtsd.ac.uk::1c31e4f0-cff2-45a8-a507-2d52b69966c1" providerId="AD" clId="Web-{35FCF676-0360-F9C9-2C42-9EDFD526E635}" dt="2025-10-12T23:37:26.756" v="224" actId="20577"/>
          <ac:spMkLst>
            <pc:docMk/>
            <pc:sldMk cId="2394038976" sldId="264"/>
            <ac:spMk id="194" creationId="{F47E94E8-D39E-6FBC-ED9A-BA675C925815}"/>
          </ac:spMkLst>
        </pc:spChg>
        <pc:spChg chg="mod">
          <ac:chgData name="Eyob David Hunter (2438994)" userId="S::2438994@student.uwtsd.ac.uk::1c31e4f0-cff2-45a8-a507-2d52b69966c1" providerId="AD" clId="Web-{35FCF676-0360-F9C9-2C42-9EDFD526E635}" dt="2025-10-12T23:23:10.382" v="95" actId="1076"/>
          <ac:spMkLst>
            <pc:docMk/>
            <pc:sldMk cId="2394038976" sldId="264"/>
            <ac:spMk id="195" creationId="{97CF9E80-7950-1B41-B1D0-CF79A6D6F95D}"/>
          </ac:spMkLst>
        </pc:spChg>
        <pc:spChg chg="mod">
          <ac:chgData name="Eyob David Hunter (2438994)" userId="S::2438994@student.uwtsd.ac.uk::1c31e4f0-cff2-45a8-a507-2d52b69966c1" providerId="AD" clId="Web-{35FCF676-0360-F9C9-2C42-9EDFD526E635}" dt="2025-10-12T23:11:09.048" v="8" actId="20577"/>
          <ac:spMkLst>
            <pc:docMk/>
            <pc:sldMk cId="2394038976" sldId="264"/>
            <ac:spMk id="202" creationId="{43FD4F35-29D0-D251-0F2B-55A36AB245D4}"/>
          </ac:spMkLst>
        </pc:spChg>
        <pc:cxnChg chg="mod">
          <ac:chgData name="Eyob David Hunter (2438994)" userId="S::2438994@student.uwtsd.ac.uk::1c31e4f0-cff2-45a8-a507-2d52b69966c1" providerId="AD" clId="Web-{35FCF676-0360-F9C9-2C42-9EDFD526E635}" dt="2025-10-12T23:22:19.334" v="88" actId="14100"/>
          <ac:cxnSpMkLst>
            <pc:docMk/>
            <pc:sldMk cId="2394038976" sldId="264"/>
            <ac:cxnSpMk id="198" creationId="{E574F5A5-6732-A667-1E74-B240D41258ED}"/>
          </ac:cxnSpMkLst>
        </pc:cxnChg>
      </pc:sldChg>
      <pc:sldChg chg="addSp delSp modSp new add del mod setBg">
        <pc:chgData name="Eyob David Hunter (2438994)" userId="S::2438994@student.uwtsd.ac.uk::1c31e4f0-cff2-45a8-a507-2d52b69966c1" providerId="AD" clId="Web-{35FCF676-0360-F9C9-2C42-9EDFD526E635}" dt="2025-10-13T00:55:51.698" v="1052"/>
        <pc:sldMkLst>
          <pc:docMk/>
          <pc:sldMk cId="3886447137" sldId="265"/>
        </pc:sldMkLst>
        <pc:spChg chg="add del mod">
          <ac:chgData name="Eyob David Hunter (2438994)" userId="S::2438994@student.uwtsd.ac.uk::1c31e4f0-cff2-45a8-a507-2d52b69966c1" providerId="AD" clId="Web-{35FCF676-0360-F9C9-2C42-9EDFD526E635}" dt="2025-10-12T23:50:59.739" v="533"/>
          <ac:spMkLst>
            <pc:docMk/>
            <pc:sldMk cId="3886447137" sldId="265"/>
            <ac:spMk id="2" creationId="{2B61EF45-9001-C596-9EC9-4471E9B13E65}"/>
          </ac:spMkLst>
        </pc:spChg>
        <pc:spChg chg="add del mod">
          <ac:chgData name="Eyob David Hunter (2438994)" userId="S::2438994@student.uwtsd.ac.uk::1c31e4f0-cff2-45a8-a507-2d52b69966c1" providerId="AD" clId="Web-{35FCF676-0360-F9C9-2C42-9EDFD526E635}" dt="2025-10-13T00:53:40.789" v="1045"/>
          <ac:spMkLst>
            <pc:docMk/>
            <pc:sldMk cId="3886447137" sldId="265"/>
            <ac:spMk id="3" creationId="{65DA3D11-AB36-8CD2-7424-CB649FF9267D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5:51.698" v="1052"/>
          <ac:spMkLst>
            <pc:docMk/>
            <pc:sldMk cId="3886447137" sldId="265"/>
            <ac:spMk id="10" creationId="{257363FD-7E77-4145-9483-331A807ADF0E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5:51.698" v="1052"/>
          <ac:spMkLst>
            <pc:docMk/>
            <pc:sldMk cId="3886447137" sldId="265"/>
            <ac:spMk id="15" creationId="{E722B2DD-E14D-4972-9D98-5D6E61B1B2D2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5:51.698" v="1052"/>
          <ac:spMkLst>
            <pc:docMk/>
            <pc:sldMk cId="3886447137" sldId="265"/>
            <ac:spMk id="17" creationId="{CEFDB412-E777-0078-F60F-DCE1A485551B}"/>
          </ac:spMkLst>
        </pc:spChg>
        <pc:graphicFrameChg chg="add mod">
          <ac:chgData name="Eyob David Hunter (2438994)" userId="S::2438994@student.uwtsd.ac.uk::1c31e4f0-cff2-45a8-a507-2d52b69966c1" providerId="AD" clId="Web-{35FCF676-0360-F9C9-2C42-9EDFD526E635}" dt="2025-10-13T00:53:55.868" v="1048" actId="14100"/>
          <ac:graphicFrameMkLst>
            <pc:docMk/>
            <pc:sldMk cId="3886447137" sldId="265"/>
            <ac:graphicFrameMk id="5" creationId="{C49E9D01-409B-EF72-7374-7DEB04B7002C}"/>
          </ac:graphicFrameMkLst>
        </pc:graphicFrameChg>
        <pc:picChg chg="add mod">
          <ac:chgData name="Eyob David Hunter (2438994)" userId="S::2438994@student.uwtsd.ac.uk::1c31e4f0-cff2-45a8-a507-2d52b69966c1" providerId="AD" clId="Web-{35FCF676-0360-F9C9-2C42-9EDFD526E635}" dt="2025-10-13T00:55:51.698" v="1052"/>
          <ac:picMkLst>
            <pc:docMk/>
            <pc:sldMk cId="3886447137" sldId="265"/>
            <ac:picMk id="6" creationId="{1A2F350F-CE99-3E57-E0EF-AE5D7408B5B6}"/>
          </ac:picMkLst>
        </pc:picChg>
      </pc:sldChg>
      <pc:sldChg chg="addSp modSp new mod setBg">
        <pc:chgData name="Eyob David Hunter (2438994)" userId="S::2438994@student.uwtsd.ac.uk::1c31e4f0-cff2-45a8-a507-2d52b69966c1" providerId="AD" clId="Web-{35FCF676-0360-F9C9-2C42-9EDFD526E635}" dt="2025-10-13T00:53:19.539" v="1044"/>
        <pc:sldMkLst>
          <pc:docMk/>
          <pc:sldMk cId="1329392504" sldId="266"/>
        </pc:sldMkLst>
        <pc:spChg chg="add mod">
          <ac:chgData name="Eyob David Hunter (2438994)" userId="S::2438994@student.uwtsd.ac.uk::1c31e4f0-cff2-45a8-a507-2d52b69966c1" providerId="AD" clId="Web-{35FCF676-0360-F9C9-2C42-9EDFD526E635}" dt="2025-10-13T00:53:19.539" v="1044"/>
          <ac:spMkLst>
            <pc:docMk/>
            <pc:sldMk cId="1329392504" sldId="266"/>
            <ac:spMk id="2" creationId="{224D86DF-7828-3C71-9FF3-FEB1AC4A6394}"/>
          </ac:spMkLst>
        </pc:spChg>
        <pc:spChg chg="add mod">
          <ac:chgData name="Eyob David Hunter (2438994)" userId="S::2438994@student.uwtsd.ac.uk::1c31e4f0-cff2-45a8-a507-2d52b69966c1" providerId="AD" clId="Web-{35FCF676-0360-F9C9-2C42-9EDFD526E635}" dt="2025-10-13T00:53:19.539" v="1044"/>
          <ac:spMkLst>
            <pc:docMk/>
            <pc:sldMk cId="1329392504" sldId="266"/>
            <ac:spMk id="3" creationId="{3D5D753D-0FC9-D9C3-CB0C-5B7DF217ECF0}"/>
          </ac:spMkLst>
        </pc:spChg>
        <pc:spChg chg="add">
          <ac:chgData name="Eyob David Hunter (2438994)" userId="S::2438994@student.uwtsd.ac.uk::1c31e4f0-cff2-45a8-a507-2d52b69966c1" providerId="AD" clId="Web-{35FCF676-0360-F9C9-2C42-9EDFD526E635}" dt="2025-10-13T00:53:19.539" v="1044"/>
          <ac:spMkLst>
            <pc:docMk/>
            <pc:sldMk cId="1329392504" sldId="266"/>
            <ac:spMk id="8" creationId="{DEE2AD96-B495-4E06-9291-B71706F728CB}"/>
          </ac:spMkLst>
        </pc:spChg>
        <pc:spChg chg="add">
          <ac:chgData name="Eyob David Hunter (2438994)" userId="S::2438994@student.uwtsd.ac.uk::1c31e4f0-cff2-45a8-a507-2d52b69966c1" providerId="AD" clId="Web-{35FCF676-0360-F9C9-2C42-9EDFD526E635}" dt="2025-10-13T00:53:19.539" v="1044"/>
          <ac:spMkLst>
            <pc:docMk/>
            <pc:sldMk cId="1329392504" sldId="266"/>
            <ac:spMk id="10" creationId="{53CF6D67-C5A8-4ADD-9E8E-1E38CA1D3166}"/>
          </ac:spMkLst>
        </pc:spChg>
        <pc:spChg chg="add">
          <ac:chgData name="Eyob David Hunter (2438994)" userId="S::2438994@student.uwtsd.ac.uk::1c31e4f0-cff2-45a8-a507-2d52b69966c1" providerId="AD" clId="Web-{35FCF676-0360-F9C9-2C42-9EDFD526E635}" dt="2025-10-13T00:53:19.539" v="1044"/>
          <ac:spMkLst>
            <pc:docMk/>
            <pc:sldMk cId="1329392504" sldId="266"/>
            <ac:spMk id="12" creationId="{86909FA0-B515-4681-B7A8-FA281D133B94}"/>
          </ac:spMkLst>
        </pc:spChg>
        <pc:spChg chg="add">
          <ac:chgData name="Eyob David Hunter (2438994)" userId="S::2438994@student.uwtsd.ac.uk::1c31e4f0-cff2-45a8-a507-2d52b69966c1" providerId="AD" clId="Web-{35FCF676-0360-F9C9-2C42-9EDFD526E635}" dt="2025-10-13T00:53:19.539" v="1044"/>
          <ac:spMkLst>
            <pc:docMk/>
            <pc:sldMk cId="1329392504" sldId="266"/>
            <ac:spMk id="14" creationId="{21C9FE86-FCC3-4A31-AA1C-C882262B7FE7}"/>
          </ac:spMkLst>
        </pc:spChg>
        <pc:spChg chg="add">
          <ac:chgData name="Eyob David Hunter (2438994)" userId="S::2438994@student.uwtsd.ac.uk::1c31e4f0-cff2-45a8-a507-2d52b69966c1" providerId="AD" clId="Web-{35FCF676-0360-F9C9-2C42-9EDFD526E635}" dt="2025-10-13T00:53:19.539" v="1044"/>
          <ac:spMkLst>
            <pc:docMk/>
            <pc:sldMk cId="1329392504" sldId="266"/>
            <ac:spMk id="16" creationId="{7D96243B-ECED-4B71-8E06-AE9A285EAD20}"/>
          </ac:spMkLst>
        </pc:spChg>
        <pc:spChg chg="add">
          <ac:chgData name="Eyob David Hunter (2438994)" userId="S::2438994@student.uwtsd.ac.uk::1c31e4f0-cff2-45a8-a507-2d52b69966c1" providerId="AD" clId="Web-{35FCF676-0360-F9C9-2C42-9EDFD526E635}" dt="2025-10-13T00:53:19.539" v="1044"/>
          <ac:spMkLst>
            <pc:docMk/>
            <pc:sldMk cId="1329392504" sldId="266"/>
            <ac:spMk id="18" creationId="{A09989E4-EFDC-4A90-A633-E0525FB4139E}"/>
          </ac:spMkLst>
        </pc:spChg>
      </pc:sldChg>
      <pc:sldChg chg="addSp delSp modSp new mod ord setBg">
        <pc:chgData name="Eyob David Hunter (2438994)" userId="S::2438994@student.uwtsd.ac.uk::1c31e4f0-cff2-45a8-a507-2d52b69966c1" providerId="AD" clId="Web-{35FCF676-0360-F9C9-2C42-9EDFD526E635}" dt="2025-10-13T01:09:12.652" v="1089"/>
        <pc:sldMkLst>
          <pc:docMk/>
          <pc:sldMk cId="4111337968" sldId="267"/>
        </pc:sldMkLst>
        <pc:spChg chg="add del">
          <ac:chgData name="Eyob David Hunter (2438994)" userId="S::2438994@student.uwtsd.ac.uk::1c31e4f0-cff2-45a8-a507-2d52b69966c1" providerId="AD" clId="Web-{35FCF676-0360-F9C9-2C42-9EDFD526E635}" dt="2025-10-13T00:48:00.372" v="1028"/>
          <ac:spMkLst>
            <pc:docMk/>
            <pc:sldMk cId="4111337968" sldId="267"/>
            <ac:spMk id="2" creationId="{DA1A47AE-CD54-05EF-F733-905BF72A3C2A}"/>
          </ac:spMkLst>
        </pc:spChg>
        <pc:spChg chg="add">
          <ac:chgData name="Eyob David Hunter (2438994)" userId="S::2438994@student.uwtsd.ac.uk::1c31e4f0-cff2-45a8-a507-2d52b69966c1" providerId="AD" clId="Web-{35FCF676-0360-F9C9-2C42-9EDFD526E635}" dt="2025-10-13T00:52:03.397" v="1043"/>
          <ac:spMkLst>
            <pc:docMk/>
            <pc:sldMk cId="4111337968" sldId="267"/>
            <ac:spMk id="8" creationId="{2D2B266D-3625-4584-A5C3-7D3F672CFF30}"/>
          </ac:spMkLst>
        </pc:spChg>
        <pc:spChg chg="add">
          <ac:chgData name="Eyob David Hunter (2438994)" userId="S::2438994@student.uwtsd.ac.uk::1c31e4f0-cff2-45a8-a507-2d52b69966c1" providerId="AD" clId="Web-{35FCF676-0360-F9C9-2C42-9EDFD526E635}" dt="2025-10-13T00:52:03.397" v="1043"/>
          <ac:spMkLst>
            <pc:docMk/>
            <pc:sldMk cId="4111337968" sldId="267"/>
            <ac:spMk id="10" creationId="{C463B99A-73EE-4FBB-B7C4-F9F9BCC25C65}"/>
          </ac:spMkLst>
        </pc:spChg>
        <pc:spChg chg="add">
          <ac:chgData name="Eyob David Hunter (2438994)" userId="S::2438994@student.uwtsd.ac.uk::1c31e4f0-cff2-45a8-a507-2d52b69966c1" providerId="AD" clId="Web-{35FCF676-0360-F9C9-2C42-9EDFD526E635}" dt="2025-10-13T00:52:03.397" v="1043"/>
          <ac:spMkLst>
            <pc:docMk/>
            <pc:sldMk cId="4111337968" sldId="267"/>
            <ac:spMk id="12" creationId="{A5D2A5D1-BA0D-47D3-B051-DA7743C46E28}"/>
          </ac:spMkLst>
        </pc:spChg>
        <pc:picChg chg="add mod">
          <ac:chgData name="Eyob David Hunter (2438994)" userId="S::2438994@student.uwtsd.ac.uk::1c31e4f0-cff2-45a8-a507-2d52b69966c1" providerId="AD" clId="Web-{35FCF676-0360-F9C9-2C42-9EDFD526E635}" dt="2025-10-13T00:52:03.397" v="1043"/>
          <ac:picMkLst>
            <pc:docMk/>
            <pc:sldMk cId="4111337968" sldId="267"/>
            <ac:picMk id="3" creationId="{1B7E4403-A789-1273-346F-198860EB7D81}"/>
          </ac:picMkLst>
        </pc:picChg>
      </pc:sldChg>
      <pc:sldChg chg="addSp delSp modSp new mod setBg">
        <pc:chgData name="Eyob David Hunter (2438994)" userId="S::2438994@student.uwtsd.ac.uk::1c31e4f0-cff2-45a8-a507-2d52b69966c1" providerId="AD" clId="Web-{35FCF676-0360-F9C9-2C42-9EDFD526E635}" dt="2025-10-13T00:53:46.493" v="1046"/>
        <pc:sldMkLst>
          <pc:docMk/>
          <pc:sldMk cId="981992857" sldId="268"/>
        </pc:sldMkLst>
        <pc:spChg chg="add del ord">
          <ac:chgData name="Eyob David Hunter (2438994)" userId="S::2438994@student.uwtsd.ac.uk::1c31e4f0-cff2-45a8-a507-2d52b69966c1" providerId="AD" clId="Web-{35FCF676-0360-F9C9-2C42-9EDFD526E635}" dt="2025-10-13T00:53:46.493" v="1046"/>
          <ac:spMkLst>
            <pc:docMk/>
            <pc:sldMk cId="981992857" sldId="268"/>
            <ac:spMk id="2" creationId="{45320E5F-ED6B-864D-2C19-D974CA54B0EB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1:32.474" v="1035"/>
          <ac:spMkLst>
            <pc:docMk/>
            <pc:sldMk cId="981992857" sldId="268"/>
            <ac:spMk id="8" creationId="{42A4FC2C-047E-45A5-965D-8E1E3BF09BC6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1:39.208" v="1037"/>
          <ac:spMkLst>
            <pc:docMk/>
            <pc:sldMk cId="981992857" sldId="268"/>
            <ac:spMk id="10" creationId="{E2384209-CB15-4CDF-9D31-C44FD9A3F20D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1:39.208" v="1037"/>
          <ac:spMkLst>
            <pc:docMk/>
            <pc:sldMk cId="981992857" sldId="268"/>
            <ac:spMk id="11" creationId="{AB8C311F-7253-4AED-9701-7FC0708C41C7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1:39.208" v="1037"/>
          <ac:spMkLst>
            <pc:docMk/>
            <pc:sldMk cId="981992857" sldId="268"/>
            <ac:spMk id="12" creationId="{2633B3B5-CC90-43F0-8714-D31D1F3F0209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1:39.208" v="1037"/>
          <ac:spMkLst>
            <pc:docMk/>
            <pc:sldMk cId="981992857" sldId="268"/>
            <ac:spMk id="14" creationId="{A8D57A06-A426-446D-B02C-A2DC6B62E45E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1:45.943" v="1039"/>
          <ac:spMkLst>
            <pc:docMk/>
            <pc:sldMk cId="981992857" sldId="268"/>
            <ac:spMk id="16" creationId="{633C5E46-DAC5-4661-9C87-22B08E2A512F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1:45.943" v="1039"/>
          <ac:spMkLst>
            <pc:docMk/>
            <pc:sldMk cId="981992857" sldId="268"/>
            <ac:spMk id="17" creationId="{86FF76B9-219D-4469-AF87-0236D29032F1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1:45.943" v="1039"/>
          <ac:spMkLst>
            <pc:docMk/>
            <pc:sldMk cId="981992857" sldId="268"/>
            <ac:spMk id="21" creationId="{2E80C965-DB6D-4F81-9E9E-B027384D0BD6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1:48.365" v="1041"/>
          <ac:spMkLst>
            <pc:docMk/>
            <pc:sldMk cId="981992857" sldId="268"/>
            <ac:spMk id="23" creationId="{2D2B266D-3625-4584-A5C3-7D3F672CFF30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1:48.365" v="1041"/>
          <ac:spMkLst>
            <pc:docMk/>
            <pc:sldMk cId="981992857" sldId="268"/>
            <ac:spMk id="24" creationId="{C463B99A-73EE-4FBB-B7C4-F9F9BCC25C65}"/>
          </ac:spMkLst>
        </pc:spChg>
        <pc:spChg chg="add del">
          <ac:chgData name="Eyob David Hunter (2438994)" userId="S::2438994@student.uwtsd.ac.uk::1c31e4f0-cff2-45a8-a507-2d52b69966c1" providerId="AD" clId="Web-{35FCF676-0360-F9C9-2C42-9EDFD526E635}" dt="2025-10-13T00:51:48.365" v="1041"/>
          <ac:spMkLst>
            <pc:docMk/>
            <pc:sldMk cId="981992857" sldId="268"/>
            <ac:spMk id="25" creationId="{A5D2A5D1-BA0D-47D3-B051-DA7743C46E28}"/>
          </ac:spMkLst>
        </pc:spChg>
        <pc:spChg chg="add">
          <ac:chgData name="Eyob David Hunter (2438994)" userId="S::2438994@student.uwtsd.ac.uk::1c31e4f0-cff2-45a8-a507-2d52b69966c1" providerId="AD" clId="Web-{35FCF676-0360-F9C9-2C42-9EDFD526E635}" dt="2025-10-13T00:51:48.365" v="1042"/>
          <ac:spMkLst>
            <pc:docMk/>
            <pc:sldMk cId="981992857" sldId="268"/>
            <ac:spMk id="27" creationId="{6680F1D3-7650-4307-A001-0163AD371D29}"/>
          </ac:spMkLst>
        </pc:spChg>
        <pc:grpChg chg="add del">
          <ac:chgData name="Eyob David Hunter (2438994)" userId="S::2438994@student.uwtsd.ac.uk::1c31e4f0-cff2-45a8-a507-2d52b69966c1" providerId="AD" clId="Web-{35FCF676-0360-F9C9-2C42-9EDFD526E635}" dt="2025-10-13T00:51:45.943" v="1039"/>
          <ac:grpSpMkLst>
            <pc:docMk/>
            <pc:sldMk cId="981992857" sldId="268"/>
            <ac:grpSpMk id="18" creationId="{DB88BD78-87E1-424D-B479-C37D8E41B12E}"/>
          </ac:grpSpMkLst>
        </pc:grpChg>
        <pc:picChg chg="add mod">
          <ac:chgData name="Eyob David Hunter (2438994)" userId="S::2438994@student.uwtsd.ac.uk::1c31e4f0-cff2-45a8-a507-2d52b69966c1" providerId="AD" clId="Web-{35FCF676-0360-F9C9-2C42-9EDFD526E635}" dt="2025-10-13T00:51:48.365" v="1042"/>
          <ac:picMkLst>
            <pc:docMk/>
            <pc:sldMk cId="981992857" sldId="268"/>
            <ac:picMk id="3" creationId="{1115AFDB-DF45-4CC3-9992-28526441971D}"/>
          </ac:picMkLst>
        </pc:picChg>
      </pc:sldChg>
      <pc:sldChg chg="new del">
        <pc:chgData name="Eyob David Hunter (2438994)" userId="S::2438994@student.uwtsd.ac.uk::1c31e4f0-cff2-45a8-a507-2d52b69966c1" providerId="AD" clId="Web-{35FCF676-0360-F9C9-2C42-9EDFD526E635}" dt="2025-10-13T01:15:52.921" v="1097"/>
        <pc:sldMkLst>
          <pc:docMk/>
          <pc:sldMk cId="4115826499" sldId="269"/>
        </pc:sldMkLst>
      </pc:sldChg>
      <pc:sldChg chg="addSp modSp new">
        <pc:chgData name="Eyob David Hunter (2438994)" userId="S::2438994@student.uwtsd.ac.uk::1c31e4f0-cff2-45a8-a507-2d52b69966c1" providerId="AD" clId="Web-{35FCF676-0360-F9C9-2C42-9EDFD526E635}" dt="2025-10-13T01:42:25.125" v="1511" actId="1076"/>
        <pc:sldMkLst>
          <pc:docMk/>
          <pc:sldMk cId="2361426580" sldId="270"/>
        </pc:sldMkLst>
        <pc:spChg chg="add mod">
          <ac:chgData name="Eyob David Hunter (2438994)" userId="S::2438994@student.uwtsd.ac.uk::1c31e4f0-cff2-45a8-a507-2d52b69966c1" providerId="AD" clId="Web-{35FCF676-0360-F9C9-2C42-9EDFD526E635}" dt="2025-10-13T01:42:25.125" v="1511" actId="1076"/>
          <ac:spMkLst>
            <pc:docMk/>
            <pc:sldMk cId="2361426580" sldId="270"/>
            <ac:spMk id="2" creationId="{BC75C1C6-BAB6-4402-0E88-E9C9885B372D}"/>
          </ac:spMkLst>
        </pc:spChg>
      </pc:sldChg>
      <pc:sldChg chg="addSp modSp new">
        <pc:chgData name="Eyob David Hunter (2438994)" userId="S::2438994@student.uwtsd.ac.uk::1c31e4f0-cff2-45a8-a507-2d52b69966c1" providerId="AD" clId="Web-{35FCF676-0360-F9C9-2C42-9EDFD526E635}" dt="2025-10-13T01:37:36.679" v="1510" actId="1076"/>
        <pc:sldMkLst>
          <pc:docMk/>
          <pc:sldMk cId="1631349482" sldId="271"/>
        </pc:sldMkLst>
        <pc:spChg chg="add mod">
          <ac:chgData name="Eyob David Hunter (2438994)" userId="S::2438994@student.uwtsd.ac.uk::1c31e4f0-cff2-45a8-a507-2d52b69966c1" providerId="AD" clId="Web-{35FCF676-0360-F9C9-2C42-9EDFD526E635}" dt="2025-10-13T01:37:36.679" v="1510" actId="1076"/>
          <ac:spMkLst>
            <pc:docMk/>
            <pc:sldMk cId="1631349482" sldId="271"/>
            <ac:spMk id="2" creationId="{40468D8C-CBCC-0122-9780-CFE9A7A13554}"/>
          </ac:spMkLst>
        </pc:spChg>
      </pc:sldChg>
    </pc:docChg>
  </pc:docChgLst>
  <pc:docChgLst>
    <pc:chgData name="Eyob David Hunter (2438994)" userId="S::2438994@student.uwtsd.ac.uk::1c31e4f0-cff2-45a8-a507-2d52b69966c1" providerId="AD" clId="Web-{5EF619DC-6521-992F-D58D-F6824010EDF3}"/>
    <pc:docChg chg="addSld modSld">
      <pc:chgData name="Eyob David Hunter (2438994)" userId="S::2438994@student.uwtsd.ac.uk::1c31e4f0-cff2-45a8-a507-2d52b69966c1" providerId="AD" clId="Web-{5EF619DC-6521-992F-D58D-F6824010EDF3}" dt="2025-10-12T22:38:55.139" v="664" actId="14100"/>
      <pc:docMkLst>
        <pc:docMk/>
      </pc:docMkLst>
      <pc:sldChg chg="modSp">
        <pc:chgData name="Eyob David Hunter (2438994)" userId="S::2438994@student.uwtsd.ac.uk::1c31e4f0-cff2-45a8-a507-2d52b69966c1" providerId="AD" clId="Web-{5EF619DC-6521-992F-D58D-F6824010EDF3}" dt="2025-10-12T20:30:19.722" v="296"/>
        <pc:sldMkLst>
          <pc:docMk/>
          <pc:sldMk cId="2102435814" sldId="262"/>
        </pc:sldMkLst>
        <pc:graphicFrameChg chg="mod modGraphic">
          <ac:chgData name="Eyob David Hunter (2438994)" userId="S::2438994@student.uwtsd.ac.uk::1c31e4f0-cff2-45a8-a507-2d52b69966c1" providerId="AD" clId="Web-{5EF619DC-6521-992F-D58D-F6824010EDF3}" dt="2025-10-12T20:30:19.722" v="296"/>
          <ac:graphicFrameMkLst>
            <pc:docMk/>
            <pc:sldMk cId="2102435814" sldId="262"/>
            <ac:graphicFrameMk id="6" creationId="{0F71274C-ED8E-C4D1-2292-70A44E19ADE6}"/>
          </ac:graphicFrameMkLst>
        </pc:graphicFrameChg>
      </pc:sldChg>
      <pc:sldChg chg="addSp modSp new">
        <pc:chgData name="Eyob David Hunter (2438994)" userId="S::2438994@student.uwtsd.ac.uk::1c31e4f0-cff2-45a8-a507-2d52b69966c1" providerId="AD" clId="Web-{5EF619DC-6521-992F-D58D-F6824010EDF3}" dt="2025-10-12T21:53:07.877" v="387" actId="1076"/>
        <pc:sldMkLst>
          <pc:docMk/>
          <pc:sldMk cId="3784599454" sldId="263"/>
        </pc:sldMkLst>
        <pc:spChg chg="add mod">
          <ac:chgData name="Eyob David Hunter (2438994)" userId="S::2438994@student.uwtsd.ac.uk::1c31e4f0-cff2-45a8-a507-2d52b69966c1" providerId="AD" clId="Web-{5EF619DC-6521-992F-D58D-F6824010EDF3}" dt="2025-10-12T21:31:33.965" v="326" actId="1076"/>
          <ac:spMkLst>
            <pc:docMk/>
            <pc:sldMk cId="3784599454" sldId="263"/>
            <ac:spMk id="2" creationId="{82C651E2-E7DC-4877-B892-E45B5F0AEC09}"/>
          </ac:spMkLst>
        </pc:spChg>
        <pc:spChg chg="add mod">
          <ac:chgData name="Eyob David Hunter (2438994)" userId="S::2438994@student.uwtsd.ac.uk::1c31e4f0-cff2-45a8-a507-2d52b69966c1" providerId="AD" clId="Web-{5EF619DC-6521-992F-D58D-F6824010EDF3}" dt="2025-10-12T21:46:01.999" v="366" actId="20577"/>
          <ac:spMkLst>
            <pc:docMk/>
            <pc:sldMk cId="3784599454" sldId="263"/>
            <ac:spMk id="3" creationId="{FBE5529A-692E-4380-99EC-F23650B2F49A}"/>
          </ac:spMkLst>
        </pc:spChg>
        <pc:spChg chg="add mod">
          <ac:chgData name="Eyob David Hunter (2438994)" userId="S::2438994@student.uwtsd.ac.uk::1c31e4f0-cff2-45a8-a507-2d52b69966c1" providerId="AD" clId="Web-{5EF619DC-6521-992F-D58D-F6824010EDF3}" dt="2025-10-12T21:53:07.877" v="387" actId="1076"/>
          <ac:spMkLst>
            <pc:docMk/>
            <pc:sldMk cId="3784599454" sldId="263"/>
            <ac:spMk id="5" creationId="{11483D2F-759B-7C75-EE95-DCECCF6350D0}"/>
          </ac:spMkLst>
        </pc:spChg>
        <pc:picChg chg="add mod">
          <ac:chgData name="Eyob David Hunter (2438994)" userId="S::2438994@student.uwtsd.ac.uk::1c31e4f0-cff2-45a8-a507-2d52b69966c1" providerId="AD" clId="Web-{5EF619DC-6521-992F-D58D-F6824010EDF3}" dt="2025-10-12T21:51:09.218" v="374" actId="14100"/>
          <ac:picMkLst>
            <pc:docMk/>
            <pc:sldMk cId="3784599454" sldId="263"/>
            <ac:picMk id="4" creationId="{B49F057E-CB70-1C0D-DD46-E06CDE325594}"/>
          </ac:picMkLst>
        </pc:picChg>
      </pc:sldChg>
      <pc:sldChg chg="addSp delSp modSp new">
        <pc:chgData name="Eyob David Hunter (2438994)" userId="S::2438994@student.uwtsd.ac.uk::1c31e4f0-cff2-45a8-a507-2d52b69966c1" providerId="AD" clId="Web-{5EF619DC-6521-992F-D58D-F6824010EDF3}" dt="2025-10-12T22:38:55.139" v="664" actId="14100"/>
        <pc:sldMkLst>
          <pc:docMk/>
          <pc:sldMk cId="2394038976" sldId="264"/>
        </pc:sldMkLst>
        <pc:spChg chg="add mod">
          <ac:chgData name="Eyob David Hunter (2438994)" userId="S::2438994@student.uwtsd.ac.uk::1c31e4f0-cff2-45a8-a507-2d52b69966c1" providerId="AD" clId="Web-{5EF619DC-6521-992F-D58D-F6824010EDF3}" dt="2025-10-12T21:59:28.322" v="428" actId="1076"/>
          <ac:spMkLst>
            <pc:docMk/>
            <pc:sldMk cId="2394038976" sldId="264"/>
            <ac:spMk id="2" creationId="{B417006F-B55F-21D5-B9B5-019067038F2C}"/>
          </ac:spMkLst>
        </pc:spChg>
        <pc:spChg chg="add mod">
          <ac:chgData name="Eyob David Hunter (2438994)" userId="S::2438994@student.uwtsd.ac.uk::1c31e4f0-cff2-45a8-a507-2d52b69966c1" providerId="AD" clId="Web-{5EF619DC-6521-992F-D58D-F6824010EDF3}" dt="2025-10-12T22:23:46.195" v="575"/>
          <ac:spMkLst>
            <pc:docMk/>
            <pc:sldMk cId="2394038976" sldId="264"/>
            <ac:spMk id="178" creationId="{B9A1DFBE-9937-2D90-E1E4-065BE205B5E1}"/>
          </ac:spMkLst>
        </pc:spChg>
        <pc:spChg chg="add mod">
          <ac:chgData name="Eyob David Hunter (2438994)" userId="S::2438994@student.uwtsd.ac.uk::1c31e4f0-cff2-45a8-a507-2d52b69966c1" providerId="AD" clId="Web-{5EF619DC-6521-992F-D58D-F6824010EDF3}" dt="2025-10-12T22:26:22.860" v="591"/>
          <ac:spMkLst>
            <pc:docMk/>
            <pc:sldMk cId="2394038976" sldId="264"/>
            <ac:spMk id="179" creationId="{F2DC8321-A1F4-D910-1B11-6834A607488D}"/>
          </ac:spMkLst>
        </pc:spChg>
        <pc:spChg chg="add mod">
          <ac:chgData name="Eyob David Hunter (2438994)" userId="S::2438994@student.uwtsd.ac.uk::1c31e4f0-cff2-45a8-a507-2d52b69966c1" providerId="AD" clId="Web-{5EF619DC-6521-992F-D58D-F6824010EDF3}" dt="2025-10-12T22:28:02.209" v="613"/>
          <ac:spMkLst>
            <pc:docMk/>
            <pc:sldMk cId="2394038976" sldId="264"/>
            <ac:spMk id="180" creationId="{70B6F211-DE3C-5671-1894-9FD2084F4EA8}"/>
          </ac:spMkLst>
        </pc:spChg>
        <pc:spChg chg="add mod">
          <ac:chgData name="Eyob David Hunter (2438994)" userId="S::2438994@student.uwtsd.ac.uk::1c31e4f0-cff2-45a8-a507-2d52b69966c1" providerId="AD" clId="Web-{5EF619DC-6521-992F-D58D-F6824010EDF3}" dt="2025-10-12T22:38:17.810" v="659" actId="20577"/>
          <ac:spMkLst>
            <pc:docMk/>
            <pc:sldMk cId="2394038976" sldId="264"/>
            <ac:spMk id="181" creationId="{29E238AF-8CEB-EB38-F3AD-250CCC3B501C}"/>
          </ac:spMkLst>
        </pc:spChg>
        <pc:spChg chg="add mod">
          <ac:chgData name="Eyob David Hunter (2438994)" userId="S::2438994@student.uwtsd.ac.uk::1c31e4f0-cff2-45a8-a507-2d52b69966c1" providerId="AD" clId="Web-{5EF619DC-6521-992F-D58D-F6824010EDF3}" dt="2025-10-12T22:30:09.869" v="625"/>
          <ac:spMkLst>
            <pc:docMk/>
            <pc:sldMk cId="2394038976" sldId="264"/>
            <ac:spMk id="182" creationId="{D12D36AA-F43B-5ABE-4E8A-3F57C50A52CF}"/>
          </ac:spMkLst>
        </pc:spChg>
        <pc:spChg chg="add mod">
          <ac:chgData name="Eyob David Hunter (2438994)" userId="S::2438994@student.uwtsd.ac.uk::1c31e4f0-cff2-45a8-a507-2d52b69966c1" providerId="AD" clId="Web-{5EF619DC-6521-992F-D58D-F6824010EDF3}" dt="2025-10-12T22:25:59.920" v="589"/>
          <ac:spMkLst>
            <pc:docMk/>
            <pc:sldMk cId="2394038976" sldId="264"/>
            <ac:spMk id="183" creationId="{9D68A121-F232-B9EC-0AC6-1C2BA4AE56E6}"/>
          </ac:spMkLst>
        </pc:spChg>
        <pc:spChg chg="add mod">
          <ac:chgData name="Eyob David Hunter (2438994)" userId="S::2438994@student.uwtsd.ac.uk::1c31e4f0-cff2-45a8-a507-2d52b69966c1" providerId="AD" clId="Web-{5EF619DC-6521-992F-D58D-F6824010EDF3}" dt="2025-10-12T22:14:06.494" v="498" actId="14100"/>
          <ac:spMkLst>
            <pc:docMk/>
            <pc:sldMk cId="2394038976" sldId="264"/>
            <ac:spMk id="184" creationId="{3FD81B84-D4A8-0A0A-143E-F0BAC3D0D87D}"/>
          </ac:spMkLst>
        </pc:spChg>
        <pc:spChg chg="add mod">
          <ac:chgData name="Eyob David Hunter (2438994)" userId="S::2438994@student.uwtsd.ac.uk::1c31e4f0-cff2-45a8-a507-2d52b69966c1" providerId="AD" clId="Web-{5EF619DC-6521-992F-D58D-F6824010EDF3}" dt="2025-10-12T22:14:01.354" v="497" actId="14100"/>
          <ac:spMkLst>
            <pc:docMk/>
            <pc:sldMk cId="2394038976" sldId="264"/>
            <ac:spMk id="185" creationId="{3E904B7E-3563-DEFD-5258-81C5B9486CDB}"/>
          </ac:spMkLst>
        </pc:spChg>
        <pc:spChg chg="add mod">
          <ac:chgData name="Eyob David Hunter (2438994)" userId="S::2438994@student.uwtsd.ac.uk::1c31e4f0-cff2-45a8-a507-2d52b69966c1" providerId="AD" clId="Web-{5EF619DC-6521-992F-D58D-F6824010EDF3}" dt="2025-10-12T22:15:19.666" v="505" actId="1076"/>
          <ac:spMkLst>
            <pc:docMk/>
            <pc:sldMk cId="2394038976" sldId="264"/>
            <ac:spMk id="186" creationId="{63B44E4F-BFF8-E7C7-6CC4-AFF49454B744}"/>
          </ac:spMkLst>
        </pc:spChg>
        <pc:spChg chg="add mod">
          <ac:chgData name="Eyob David Hunter (2438994)" userId="S::2438994@student.uwtsd.ac.uk::1c31e4f0-cff2-45a8-a507-2d52b69966c1" providerId="AD" clId="Web-{5EF619DC-6521-992F-D58D-F6824010EDF3}" dt="2025-10-12T22:15:25.948" v="506" actId="1076"/>
          <ac:spMkLst>
            <pc:docMk/>
            <pc:sldMk cId="2394038976" sldId="264"/>
            <ac:spMk id="187" creationId="{A4F71535-838F-0B89-9B1F-5BBA5FB09C97}"/>
          </ac:spMkLst>
        </pc:spChg>
        <pc:spChg chg="add mod">
          <ac:chgData name="Eyob David Hunter (2438994)" userId="S::2438994@student.uwtsd.ac.uk::1c31e4f0-cff2-45a8-a507-2d52b69966c1" providerId="AD" clId="Web-{5EF619DC-6521-992F-D58D-F6824010EDF3}" dt="2025-10-12T22:16:08.198" v="511" actId="14100"/>
          <ac:spMkLst>
            <pc:docMk/>
            <pc:sldMk cId="2394038976" sldId="264"/>
            <ac:spMk id="188" creationId="{175DD829-0F98-0122-58E2-7CCC43D7D06B}"/>
          </ac:spMkLst>
        </pc:spChg>
        <pc:spChg chg="add mod">
          <ac:chgData name="Eyob David Hunter (2438994)" userId="S::2438994@student.uwtsd.ac.uk::1c31e4f0-cff2-45a8-a507-2d52b69966c1" providerId="AD" clId="Web-{5EF619DC-6521-992F-D58D-F6824010EDF3}" dt="2025-10-12T22:16:40.510" v="513" actId="14100"/>
          <ac:spMkLst>
            <pc:docMk/>
            <pc:sldMk cId="2394038976" sldId="264"/>
            <ac:spMk id="189" creationId="{3109C4D5-D0C5-0670-E6AA-76ADAFD18F5A}"/>
          </ac:spMkLst>
        </pc:spChg>
        <pc:spChg chg="add mod">
          <ac:chgData name="Eyob David Hunter (2438994)" userId="S::2438994@student.uwtsd.ac.uk::1c31e4f0-cff2-45a8-a507-2d52b69966c1" providerId="AD" clId="Web-{5EF619DC-6521-992F-D58D-F6824010EDF3}" dt="2025-10-12T22:19:12.781" v="529" actId="14100"/>
          <ac:spMkLst>
            <pc:docMk/>
            <pc:sldMk cId="2394038976" sldId="264"/>
            <ac:spMk id="190" creationId="{91580642-5C94-A0A9-87B6-8FCAB8921B3E}"/>
          </ac:spMkLst>
        </pc:spChg>
        <pc:spChg chg="add mod">
          <ac:chgData name="Eyob David Hunter (2438994)" userId="S::2438994@student.uwtsd.ac.uk::1c31e4f0-cff2-45a8-a507-2d52b69966c1" providerId="AD" clId="Web-{5EF619DC-6521-992F-D58D-F6824010EDF3}" dt="2025-10-12T22:20:00.875" v="535" actId="1076"/>
          <ac:spMkLst>
            <pc:docMk/>
            <pc:sldMk cId="2394038976" sldId="264"/>
            <ac:spMk id="191" creationId="{D45E99A2-7D16-25D2-7A4D-324BB7CFD3EB}"/>
          </ac:spMkLst>
        </pc:spChg>
        <pc:spChg chg="add mod">
          <ac:chgData name="Eyob David Hunter (2438994)" userId="S::2438994@student.uwtsd.ac.uk::1c31e4f0-cff2-45a8-a507-2d52b69966c1" providerId="AD" clId="Web-{5EF619DC-6521-992F-D58D-F6824010EDF3}" dt="2025-10-12T22:18:44.764" v="526" actId="14100"/>
          <ac:spMkLst>
            <pc:docMk/>
            <pc:sldMk cId="2394038976" sldId="264"/>
            <ac:spMk id="192" creationId="{5DB34AF2-6609-1879-7FA4-56EB2007DEB7}"/>
          </ac:spMkLst>
        </pc:spChg>
        <pc:spChg chg="add mod">
          <ac:chgData name="Eyob David Hunter (2438994)" userId="S::2438994@student.uwtsd.ac.uk::1c31e4f0-cff2-45a8-a507-2d52b69966c1" providerId="AD" clId="Web-{5EF619DC-6521-992F-D58D-F6824010EDF3}" dt="2025-10-12T22:19:52.594" v="534" actId="1076"/>
          <ac:spMkLst>
            <pc:docMk/>
            <pc:sldMk cId="2394038976" sldId="264"/>
            <ac:spMk id="193" creationId="{DA4D3ABC-768B-B04E-BDDD-FD29E8A0B624}"/>
          </ac:spMkLst>
        </pc:spChg>
        <pc:spChg chg="add mod">
          <ac:chgData name="Eyob David Hunter (2438994)" userId="S::2438994@student.uwtsd.ac.uk::1c31e4f0-cff2-45a8-a507-2d52b69966c1" providerId="AD" clId="Web-{5EF619DC-6521-992F-D58D-F6824010EDF3}" dt="2025-10-12T22:20:50.641" v="541" actId="14100"/>
          <ac:spMkLst>
            <pc:docMk/>
            <pc:sldMk cId="2394038976" sldId="264"/>
            <ac:spMk id="194" creationId="{F47E94E8-D39E-6FBC-ED9A-BA675C925815}"/>
          </ac:spMkLst>
        </pc:spChg>
        <pc:spChg chg="add mod">
          <ac:chgData name="Eyob David Hunter (2438994)" userId="S::2438994@student.uwtsd.ac.uk::1c31e4f0-cff2-45a8-a507-2d52b69966c1" providerId="AD" clId="Web-{5EF619DC-6521-992F-D58D-F6824010EDF3}" dt="2025-10-12T22:21:20.408" v="545" actId="14100"/>
          <ac:spMkLst>
            <pc:docMk/>
            <pc:sldMk cId="2394038976" sldId="264"/>
            <ac:spMk id="195" creationId="{97CF9E80-7950-1B41-B1D0-CF79A6D6F95D}"/>
          </ac:spMkLst>
        </pc:spChg>
        <pc:spChg chg="add mod">
          <ac:chgData name="Eyob David Hunter (2438994)" userId="S::2438994@student.uwtsd.ac.uk::1c31e4f0-cff2-45a8-a507-2d52b69966c1" providerId="AD" clId="Web-{5EF619DC-6521-992F-D58D-F6824010EDF3}" dt="2025-10-12T22:38:55.139" v="664" actId="14100"/>
          <ac:spMkLst>
            <pc:docMk/>
            <pc:sldMk cId="2394038976" sldId="264"/>
            <ac:spMk id="202" creationId="{43FD4F35-29D0-D251-0F2B-55A36AB245D4}"/>
          </ac:spMkLst>
        </pc:spChg>
        <pc:graphicFrameChg chg="add del mod modGraphic">
          <ac:chgData name="Eyob David Hunter (2438994)" userId="S::2438994@student.uwtsd.ac.uk::1c31e4f0-cff2-45a8-a507-2d52b69966c1" providerId="AD" clId="Web-{5EF619DC-6521-992F-D58D-F6824010EDF3}" dt="2025-10-12T22:00:56.080" v="437"/>
          <ac:graphicFrameMkLst>
            <pc:docMk/>
            <pc:sldMk cId="2394038976" sldId="264"/>
            <ac:graphicFrameMk id="3" creationId="{707EB39E-2E3B-6147-9100-B0B9AA4CA350}"/>
          </ac:graphicFrameMkLst>
        </pc:graphicFrameChg>
        <pc:graphicFrameChg chg="add del mod modGraphic">
          <ac:chgData name="Eyob David Hunter (2438994)" userId="S::2438994@student.uwtsd.ac.uk::1c31e4f0-cff2-45a8-a507-2d52b69966c1" providerId="AD" clId="Web-{5EF619DC-6521-992F-D58D-F6824010EDF3}" dt="2025-10-12T22:04:27.007" v="448"/>
          <ac:graphicFrameMkLst>
            <pc:docMk/>
            <pc:sldMk cId="2394038976" sldId="264"/>
            <ac:graphicFrameMk id="165" creationId="{F35F964E-7F14-57CA-C554-73AB53840C7C}"/>
          </ac:graphicFrameMkLst>
        </pc:graphicFrameChg>
        <pc:cxnChg chg="add mod">
          <ac:chgData name="Eyob David Hunter (2438994)" userId="S::2438994@student.uwtsd.ac.uk::1c31e4f0-cff2-45a8-a507-2d52b69966c1" providerId="AD" clId="Web-{5EF619DC-6521-992F-D58D-F6824010EDF3}" dt="2025-10-12T22:30:31.573" v="626" actId="14100"/>
          <ac:cxnSpMkLst>
            <pc:docMk/>
            <pc:sldMk cId="2394038976" sldId="264"/>
            <ac:cxnSpMk id="164" creationId="{52D5316A-7C34-23DA-6C74-7ABB32157EE7}"/>
          </ac:cxnSpMkLst>
        </pc:cxnChg>
        <pc:cxnChg chg="add del mod">
          <ac:chgData name="Eyob David Hunter (2438994)" userId="S::2438994@student.uwtsd.ac.uk::1c31e4f0-cff2-45a8-a507-2d52b69966c1" providerId="AD" clId="Web-{5EF619DC-6521-992F-D58D-F6824010EDF3}" dt="2025-10-12T22:07:26.618" v="456"/>
          <ac:cxnSpMkLst>
            <pc:docMk/>
            <pc:sldMk cId="2394038976" sldId="264"/>
            <ac:cxnSpMk id="176" creationId="{BF710C46-294D-E341-44F2-FC5AC924625A}"/>
          </ac:cxnSpMkLst>
        </pc:cxnChg>
        <pc:cxnChg chg="add del mod">
          <ac:chgData name="Eyob David Hunter (2438994)" userId="S::2438994@student.uwtsd.ac.uk::1c31e4f0-cff2-45a8-a507-2d52b69966c1" providerId="AD" clId="Web-{5EF619DC-6521-992F-D58D-F6824010EDF3}" dt="2025-10-12T22:07:36.868" v="457"/>
          <ac:cxnSpMkLst>
            <pc:docMk/>
            <pc:sldMk cId="2394038976" sldId="264"/>
            <ac:cxnSpMk id="177" creationId="{DB168C88-69A9-B8E0-9B12-5AADBC3E1AB4}"/>
          </ac:cxnSpMkLst>
        </pc:cxnChg>
        <pc:cxnChg chg="add mod">
          <ac:chgData name="Eyob David Hunter (2438994)" userId="S::2438994@student.uwtsd.ac.uk::1c31e4f0-cff2-45a8-a507-2d52b69966c1" providerId="AD" clId="Web-{5EF619DC-6521-992F-D58D-F6824010EDF3}" dt="2025-10-12T22:32:54.793" v="636" actId="14100"/>
          <ac:cxnSpMkLst>
            <pc:docMk/>
            <pc:sldMk cId="2394038976" sldId="264"/>
            <ac:cxnSpMk id="196" creationId="{B6E487C4-56E5-F8E8-E4F0-E8B1B62AC342}"/>
          </ac:cxnSpMkLst>
        </pc:cxnChg>
        <pc:cxnChg chg="add mod">
          <ac:chgData name="Eyob David Hunter (2438994)" userId="S::2438994@student.uwtsd.ac.uk::1c31e4f0-cff2-45a8-a507-2d52b69966c1" providerId="AD" clId="Web-{5EF619DC-6521-992F-D58D-F6824010EDF3}" dt="2025-10-12T22:33:45.090" v="639"/>
          <ac:cxnSpMkLst>
            <pc:docMk/>
            <pc:sldMk cId="2394038976" sldId="264"/>
            <ac:cxnSpMk id="197" creationId="{0B45710A-FCDF-1ABA-13BA-6313C45AD9C2}"/>
          </ac:cxnSpMkLst>
        </pc:cxnChg>
        <pc:cxnChg chg="add mod">
          <ac:chgData name="Eyob David Hunter (2438994)" userId="S::2438994@student.uwtsd.ac.uk::1c31e4f0-cff2-45a8-a507-2d52b69966c1" providerId="AD" clId="Web-{5EF619DC-6521-992F-D58D-F6824010EDF3}" dt="2025-10-12T22:34:24.512" v="642"/>
          <ac:cxnSpMkLst>
            <pc:docMk/>
            <pc:sldMk cId="2394038976" sldId="264"/>
            <ac:cxnSpMk id="198" creationId="{E574F5A5-6732-A667-1E74-B240D41258ED}"/>
          </ac:cxnSpMkLst>
        </pc:cxnChg>
        <pc:cxnChg chg="add mod">
          <ac:chgData name="Eyob David Hunter (2438994)" userId="S::2438994@student.uwtsd.ac.uk::1c31e4f0-cff2-45a8-a507-2d52b69966c1" providerId="AD" clId="Web-{5EF619DC-6521-992F-D58D-F6824010EDF3}" dt="2025-10-12T22:36:25.153" v="650" actId="14100"/>
          <ac:cxnSpMkLst>
            <pc:docMk/>
            <pc:sldMk cId="2394038976" sldId="264"/>
            <ac:cxnSpMk id="199" creationId="{98AF1543-4F57-8525-3B08-4C3587B22A04}"/>
          </ac:cxnSpMkLst>
        </pc:cxnChg>
        <pc:cxnChg chg="add mod">
          <ac:chgData name="Eyob David Hunter (2438994)" userId="S::2438994@student.uwtsd.ac.uk::1c31e4f0-cff2-45a8-a507-2d52b69966c1" providerId="AD" clId="Web-{5EF619DC-6521-992F-D58D-F6824010EDF3}" dt="2025-10-12T22:37:26.231" v="654"/>
          <ac:cxnSpMkLst>
            <pc:docMk/>
            <pc:sldMk cId="2394038976" sldId="264"/>
            <ac:cxnSpMk id="200" creationId="{0E95D296-15DF-1C7A-FD69-5096A098A36F}"/>
          </ac:cxnSpMkLst>
        </pc:cxnChg>
        <pc:cxnChg chg="add mod">
          <ac:chgData name="Eyob David Hunter (2438994)" userId="S::2438994@student.uwtsd.ac.uk::1c31e4f0-cff2-45a8-a507-2d52b69966c1" providerId="AD" clId="Web-{5EF619DC-6521-992F-D58D-F6824010EDF3}" dt="2025-10-12T22:38:07.591" v="658"/>
          <ac:cxnSpMkLst>
            <pc:docMk/>
            <pc:sldMk cId="2394038976" sldId="264"/>
            <ac:cxnSpMk id="201" creationId="{CB37CE4D-1E67-8942-4373-D0F138AE9F57}"/>
          </ac:cxnSpMkLst>
        </pc:cxnChg>
      </pc:sldChg>
    </pc:docChg>
  </pc:docChgLst>
  <pc:docChgLst>
    <pc:chgData name="Eyob David Hunter (2438994)" userId="S::2438994@student.uwtsd.ac.uk::1c31e4f0-cff2-45a8-a507-2d52b69966c1" providerId="AD" clId="Web-{EFCC5B33-543D-4980-A542-E4D44DD4397D}"/>
    <pc:docChg chg="modSld">
      <pc:chgData name="Eyob David Hunter (2438994)" userId="S::2438994@student.uwtsd.ac.uk::1c31e4f0-cff2-45a8-a507-2d52b69966c1" providerId="AD" clId="Web-{EFCC5B33-543D-4980-A542-E4D44DD4397D}" dt="2025-10-12T16:49:13.170" v="9" actId="20577"/>
      <pc:docMkLst>
        <pc:docMk/>
      </pc:docMkLst>
      <pc:sldChg chg="delSp modSp">
        <pc:chgData name="Eyob David Hunter (2438994)" userId="S::2438994@student.uwtsd.ac.uk::1c31e4f0-cff2-45a8-a507-2d52b69966c1" providerId="AD" clId="Web-{EFCC5B33-543D-4980-A542-E4D44DD4397D}" dt="2025-10-12T16:49:13.170" v="9" actId="20577"/>
        <pc:sldMkLst>
          <pc:docMk/>
          <pc:sldMk cId="585084575" sldId="259"/>
        </pc:sldMkLst>
        <pc:spChg chg="mod">
          <ac:chgData name="Eyob David Hunter (2438994)" userId="S::2438994@student.uwtsd.ac.uk::1c31e4f0-cff2-45a8-a507-2d52b69966c1" providerId="AD" clId="Web-{EFCC5B33-543D-4980-A542-E4D44DD4397D}" dt="2025-10-12T16:49:13.170" v="9" actId="20577"/>
          <ac:spMkLst>
            <pc:docMk/>
            <pc:sldMk cId="585084575" sldId="259"/>
            <ac:spMk id="2" creationId="{49D41D9E-820B-3BF9-8B49-804DB9FBE8BD}"/>
          </ac:spMkLst>
        </pc:spChg>
        <pc:graphicFrameChg chg="del mod modGraphic">
          <ac:chgData name="Eyob David Hunter (2438994)" userId="S::2438994@student.uwtsd.ac.uk::1c31e4f0-cff2-45a8-a507-2d52b69966c1" providerId="AD" clId="Web-{EFCC5B33-543D-4980-A542-E4D44DD4397D}" dt="2025-10-12T16:47:53.138" v="8"/>
          <ac:graphicFrameMkLst>
            <pc:docMk/>
            <pc:sldMk cId="585084575" sldId="259"/>
            <ac:graphicFrameMk id="3" creationId="{932B8B9F-928F-6E52-B774-3DE54CB24DD3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6718D6-ECCD-445E-BB14-26DFA057053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F8DA0FB-0438-494F-862C-2DC9E5075DCD}">
      <dgm:prSet/>
      <dgm:spPr/>
      <dgm:t>
        <a:bodyPr/>
        <a:lstStyle/>
        <a:p>
          <a:r>
            <a:rPr lang="en-US" b="1"/>
            <a:t>Student Name: Eyob Hunter</a:t>
          </a:r>
          <a:endParaRPr lang="en-US"/>
        </a:p>
      </dgm:t>
    </dgm:pt>
    <dgm:pt modelId="{FCFA9032-7E08-4D29-A6A0-95F5E8BE063D}" type="parTrans" cxnId="{68664D20-C4E4-4F47-AA92-972E69EAC376}">
      <dgm:prSet/>
      <dgm:spPr/>
      <dgm:t>
        <a:bodyPr/>
        <a:lstStyle/>
        <a:p>
          <a:endParaRPr lang="en-US"/>
        </a:p>
      </dgm:t>
    </dgm:pt>
    <dgm:pt modelId="{45F8E4F9-6CBD-4611-809F-24977D45A679}" type="sibTrans" cxnId="{68664D20-C4E4-4F47-AA92-972E69EAC376}">
      <dgm:prSet/>
      <dgm:spPr/>
      <dgm:t>
        <a:bodyPr/>
        <a:lstStyle/>
        <a:p>
          <a:endParaRPr lang="en-US"/>
        </a:p>
      </dgm:t>
    </dgm:pt>
    <dgm:pt modelId="{BBDAAC6B-98A6-4F28-841E-0D1D1A5A6CAE}">
      <dgm:prSet/>
      <dgm:spPr/>
      <dgm:t>
        <a:bodyPr/>
        <a:lstStyle/>
        <a:p>
          <a:r>
            <a:rPr lang="en-US" b="1"/>
            <a:t>Student ID Number: 2438994</a:t>
          </a:r>
          <a:endParaRPr lang="en-US"/>
        </a:p>
      </dgm:t>
    </dgm:pt>
    <dgm:pt modelId="{F92D1B86-B00B-4DF4-9ED0-AA270A46D229}" type="parTrans" cxnId="{3D9A3D7D-7E14-48E2-AEBD-D851D2D920CC}">
      <dgm:prSet/>
      <dgm:spPr/>
      <dgm:t>
        <a:bodyPr/>
        <a:lstStyle/>
        <a:p>
          <a:endParaRPr lang="en-US"/>
        </a:p>
      </dgm:t>
    </dgm:pt>
    <dgm:pt modelId="{1A6C8BDA-B0EA-4F62-ABE2-3C44F9F3BFBD}" type="sibTrans" cxnId="{3D9A3D7D-7E14-48E2-AEBD-D851D2D920CC}">
      <dgm:prSet/>
      <dgm:spPr/>
      <dgm:t>
        <a:bodyPr/>
        <a:lstStyle/>
        <a:p>
          <a:endParaRPr lang="en-US"/>
        </a:p>
      </dgm:t>
    </dgm:pt>
    <dgm:pt modelId="{81B35C4C-7E50-4D2C-B775-B12850BC212A}">
      <dgm:prSet/>
      <dgm:spPr/>
      <dgm:t>
        <a:bodyPr/>
        <a:lstStyle/>
        <a:p>
          <a:r>
            <a:rPr lang="en-US" b="1"/>
            <a:t>Lecturers Name: Annamarie Dufficy</a:t>
          </a:r>
          <a:endParaRPr lang="en-US"/>
        </a:p>
      </dgm:t>
    </dgm:pt>
    <dgm:pt modelId="{A45A73AC-673C-4319-ADBC-C9ED445BC0B5}" type="parTrans" cxnId="{6FAED561-1B81-4689-8510-06CD854A8915}">
      <dgm:prSet/>
      <dgm:spPr/>
      <dgm:t>
        <a:bodyPr/>
        <a:lstStyle/>
        <a:p>
          <a:endParaRPr lang="en-US"/>
        </a:p>
      </dgm:t>
    </dgm:pt>
    <dgm:pt modelId="{5D219190-6301-40DF-822F-6D048678741B}" type="sibTrans" cxnId="{6FAED561-1B81-4689-8510-06CD854A8915}">
      <dgm:prSet/>
      <dgm:spPr/>
      <dgm:t>
        <a:bodyPr/>
        <a:lstStyle/>
        <a:p>
          <a:endParaRPr lang="en-US"/>
        </a:p>
      </dgm:t>
    </dgm:pt>
    <dgm:pt modelId="{21B3DE65-D89B-4089-9B6E-37E8984CBFCE}">
      <dgm:prSet/>
      <dgm:spPr/>
      <dgm:t>
        <a:bodyPr/>
        <a:lstStyle/>
        <a:p>
          <a:r>
            <a:rPr lang="en-US"/>
            <a:t>Module Code: LCLM 4004</a:t>
          </a:r>
        </a:p>
      </dgm:t>
    </dgm:pt>
    <dgm:pt modelId="{1DEAD819-AC1D-4BA7-B97C-082B20032FF2}" type="parTrans" cxnId="{1C99A32E-6018-42BD-AA11-26E1A1175E08}">
      <dgm:prSet/>
      <dgm:spPr/>
      <dgm:t>
        <a:bodyPr/>
        <a:lstStyle/>
        <a:p>
          <a:endParaRPr lang="en-US"/>
        </a:p>
      </dgm:t>
    </dgm:pt>
    <dgm:pt modelId="{EA9E4878-EDC1-4C1F-977D-2CE1B4C2311C}" type="sibTrans" cxnId="{1C99A32E-6018-42BD-AA11-26E1A1175E08}">
      <dgm:prSet/>
      <dgm:spPr/>
      <dgm:t>
        <a:bodyPr/>
        <a:lstStyle/>
        <a:p>
          <a:endParaRPr lang="en-US"/>
        </a:p>
      </dgm:t>
    </dgm:pt>
    <dgm:pt modelId="{78B3E821-D92E-4A18-989F-26AB73925113}">
      <dgm:prSet/>
      <dgm:spPr/>
      <dgm:t>
        <a:bodyPr/>
        <a:lstStyle/>
        <a:p>
          <a:r>
            <a:rPr lang="en-US"/>
            <a:t>Module Name: Problem Solving and Decision Making</a:t>
          </a:r>
        </a:p>
      </dgm:t>
    </dgm:pt>
    <dgm:pt modelId="{F45F1517-2B7D-48ED-8DCB-B90FBBC7AE4D}" type="parTrans" cxnId="{FEF035B0-1408-4499-BA74-EAAA78B576E6}">
      <dgm:prSet/>
      <dgm:spPr/>
      <dgm:t>
        <a:bodyPr/>
        <a:lstStyle/>
        <a:p>
          <a:endParaRPr lang="en-US"/>
        </a:p>
      </dgm:t>
    </dgm:pt>
    <dgm:pt modelId="{43F13622-1CF2-41FD-8A76-3F70B5E222A3}" type="sibTrans" cxnId="{FEF035B0-1408-4499-BA74-EAAA78B576E6}">
      <dgm:prSet/>
      <dgm:spPr/>
      <dgm:t>
        <a:bodyPr/>
        <a:lstStyle/>
        <a:p>
          <a:endParaRPr lang="en-US"/>
        </a:p>
      </dgm:t>
    </dgm:pt>
    <dgm:pt modelId="{08BE9C91-EC57-453F-8098-2DD6B800879B}">
      <dgm:prSet/>
      <dgm:spPr/>
      <dgm:t>
        <a:bodyPr/>
        <a:lstStyle/>
        <a:p>
          <a:r>
            <a:rPr lang="en-US"/>
            <a:t>Component 1: Green Haven Florists</a:t>
          </a:r>
        </a:p>
      </dgm:t>
    </dgm:pt>
    <dgm:pt modelId="{1C055366-DD48-412F-8D9B-04250E343651}" type="parTrans" cxnId="{855E36C2-45ED-4F86-93E1-1B55FB2BFDB5}">
      <dgm:prSet/>
      <dgm:spPr/>
      <dgm:t>
        <a:bodyPr/>
        <a:lstStyle/>
        <a:p>
          <a:endParaRPr lang="en-US"/>
        </a:p>
      </dgm:t>
    </dgm:pt>
    <dgm:pt modelId="{D1C46753-010D-4D0C-8E94-8BCADB04A20B}" type="sibTrans" cxnId="{855E36C2-45ED-4F86-93E1-1B55FB2BFDB5}">
      <dgm:prSet/>
      <dgm:spPr/>
      <dgm:t>
        <a:bodyPr/>
        <a:lstStyle/>
        <a:p>
          <a:endParaRPr lang="en-US"/>
        </a:p>
      </dgm:t>
    </dgm:pt>
    <dgm:pt modelId="{58CC7130-46A4-47DC-8381-C0007A24C24F}" type="pres">
      <dgm:prSet presAssocID="{4D6718D6-ECCD-445E-BB14-26DFA057053B}" presName="vert0" presStyleCnt="0">
        <dgm:presLayoutVars>
          <dgm:dir/>
          <dgm:animOne val="branch"/>
          <dgm:animLvl val="lvl"/>
        </dgm:presLayoutVars>
      </dgm:prSet>
      <dgm:spPr/>
    </dgm:pt>
    <dgm:pt modelId="{CB21961C-E474-4C36-BC4D-7777967C8560}" type="pres">
      <dgm:prSet presAssocID="{BF8DA0FB-0438-494F-862C-2DC9E5075DCD}" presName="thickLine" presStyleLbl="alignNode1" presStyleIdx="0" presStyleCnt="6"/>
      <dgm:spPr/>
    </dgm:pt>
    <dgm:pt modelId="{3D65C775-61BC-45EF-B787-59602BC39EC9}" type="pres">
      <dgm:prSet presAssocID="{BF8DA0FB-0438-494F-862C-2DC9E5075DCD}" presName="horz1" presStyleCnt="0"/>
      <dgm:spPr/>
    </dgm:pt>
    <dgm:pt modelId="{8E9AE49C-CE97-43C5-90E3-1B98AB6D6C98}" type="pres">
      <dgm:prSet presAssocID="{BF8DA0FB-0438-494F-862C-2DC9E5075DCD}" presName="tx1" presStyleLbl="revTx" presStyleIdx="0" presStyleCnt="6"/>
      <dgm:spPr/>
    </dgm:pt>
    <dgm:pt modelId="{D944BBD4-5408-453C-9F6F-A68BC8F8677D}" type="pres">
      <dgm:prSet presAssocID="{BF8DA0FB-0438-494F-862C-2DC9E5075DCD}" presName="vert1" presStyleCnt="0"/>
      <dgm:spPr/>
    </dgm:pt>
    <dgm:pt modelId="{2939BDEA-802E-4DEE-A64C-1B6D6B7E69DE}" type="pres">
      <dgm:prSet presAssocID="{BBDAAC6B-98A6-4F28-841E-0D1D1A5A6CAE}" presName="thickLine" presStyleLbl="alignNode1" presStyleIdx="1" presStyleCnt="6"/>
      <dgm:spPr/>
    </dgm:pt>
    <dgm:pt modelId="{045D1B17-9E8D-4303-BAE8-71FDA7687C13}" type="pres">
      <dgm:prSet presAssocID="{BBDAAC6B-98A6-4F28-841E-0D1D1A5A6CAE}" presName="horz1" presStyleCnt="0"/>
      <dgm:spPr/>
    </dgm:pt>
    <dgm:pt modelId="{006EE469-ADAD-438A-957A-DA1E6B00BA93}" type="pres">
      <dgm:prSet presAssocID="{BBDAAC6B-98A6-4F28-841E-0D1D1A5A6CAE}" presName="tx1" presStyleLbl="revTx" presStyleIdx="1" presStyleCnt="6"/>
      <dgm:spPr/>
    </dgm:pt>
    <dgm:pt modelId="{4544D798-3572-41E6-A3FB-BF659DA2C204}" type="pres">
      <dgm:prSet presAssocID="{BBDAAC6B-98A6-4F28-841E-0D1D1A5A6CAE}" presName="vert1" presStyleCnt="0"/>
      <dgm:spPr/>
    </dgm:pt>
    <dgm:pt modelId="{0B9BB87F-1AA3-4CBD-B3B4-2FBB7B837A74}" type="pres">
      <dgm:prSet presAssocID="{81B35C4C-7E50-4D2C-B775-B12850BC212A}" presName="thickLine" presStyleLbl="alignNode1" presStyleIdx="2" presStyleCnt="6"/>
      <dgm:spPr/>
    </dgm:pt>
    <dgm:pt modelId="{B2D439A7-F467-4520-B37A-6BE28AE39972}" type="pres">
      <dgm:prSet presAssocID="{81B35C4C-7E50-4D2C-B775-B12850BC212A}" presName="horz1" presStyleCnt="0"/>
      <dgm:spPr/>
    </dgm:pt>
    <dgm:pt modelId="{EE1E14C3-7DFC-4178-BEDB-459FA0CB0CF0}" type="pres">
      <dgm:prSet presAssocID="{81B35C4C-7E50-4D2C-B775-B12850BC212A}" presName="tx1" presStyleLbl="revTx" presStyleIdx="2" presStyleCnt="6"/>
      <dgm:spPr/>
    </dgm:pt>
    <dgm:pt modelId="{95785752-31E5-4340-937C-2DE492C39D8E}" type="pres">
      <dgm:prSet presAssocID="{81B35C4C-7E50-4D2C-B775-B12850BC212A}" presName="vert1" presStyleCnt="0"/>
      <dgm:spPr/>
    </dgm:pt>
    <dgm:pt modelId="{DED24DF1-A5DF-47BE-B4F2-49C372DE88A6}" type="pres">
      <dgm:prSet presAssocID="{21B3DE65-D89B-4089-9B6E-37E8984CBFCE}" presName="thickLine" presStyleLbl="alignNode1" presStyleIdx="3" presStyleCnt="6"/>
      <dgm:spPr/>
    </dgm:pt>
    <dgm:pt modelId="{EBADA035-9669-44AF-9BB6-4A65FE81669F}" type="pres">
      <dgm:prSet presAssocID="{21B3DE65-D89B-4089-9B6E-37E8984CBFCE}" presName="horz1" presStyleCnt="0"/>
      <dgm:spPr/>
    </dgm:pt>
    <dgm:pt modelId="{E88965B5-6CFC-48CA-A5B0-C2DDD9B9C62A}" type="pres">
      <dgm:prSet presAssocID="{21B3DE65-D89B-4089-9B6E-37E8984CBFCE}" presName="tx1" presStyleLbl="revTx" presStyleIdx="3" presStyleCnt="6"/>
      <dgm:spPr/>
    </dgm:pt>
    <dgm:pt modelId="{90E8B43E-5FD8-4E7D-9EA9-3A9EA707CA03}" type="pres">
      <dgm:prSet presAssocID="{21B3DE65-D89B-4089-9B6E-37E8984CBFCE}" presName="vert1" presStyleCnt="0"/>
      <dgm:spPr/>
    </dgm:pt>
    <dgm:pt modelId="{E92F7012-0403-42FF-A4D5-AD2EDD1A5777}" type="pres">
      <dgm:prSet presAssocID="{78B3E821-D92E-4A18-989F-26AB73925113}" presName="thickLine" presStyleLbl="alignNode1" presStyleIdx="4" presStyleCnt="6"/>
      <dgm:spPr/>
    </dgm:pt>
    <dgm:pt modelId="{AF6486EC-D208-4F74-A71A-15A201BFB4F3}" type="pres">
      <dgm:prSet presAssocID="{78B3E821-D92E-4A18-989F-26AB73925113}" presName="horz1" presStyleCnt="0"/>
      <dgm:spPr/>
    </dgm:pt>
    <dgm:pt modelId="{FA65256C-8EB7-4254-8174-BAB94BEBE1BF}" type="pres">
      <dgm:prSet presAssocID="{78B3E821-D92E-4A18-989F-26AB73925113}" presName="tx1" presStyleLbl="revTx" presStyleIdx="4" presStyleCnt="6"/>
      <dgm:spPr/>
    </dgm:pt>
    <dgm:pt modelId="{17613C9D-D382-4413-B3EE-7FF8239D673F}" type="pres">
      <dgm:prSet presAssocID="{78B3E821-D92E-4A18-989F-26AB73925113}" presName="vert1" presStyleCnt="0"/>
      <dgm:spPr/>
    </dgm:pt>
    <dgm:pt modelId="{9D0E0B3A-479D-491B-9B12-033E1CF8E0EC}" type="pres">
      <dgm:prSet presAssocID="{08BE9C91-EC57-453F-8098-2DD6B800879B}" presName="thickLine" presStyleLbl="alignNode1" presStyleIdx="5" presStyleCnt="6"/>
      <dgm:spPr/>
    </dgm:pt>
    <dgm:pt modelId="{21946670-E722-41CB-A619-B1A9BBFC1084}" type="pres">
      <dgm:prSet presAssocID="{08BE9C91-EC57-453F-8098-2DD6B800879B}" presName="horz1" presStyleCnt="0"/>
      <dgm:spPr/>
    </dgm:pt>
    <dgm:pt modelId="{5CF64943-6700-4D85-BFD4-606BA0E1B039}" type="pres">
      <dgm:prSet presAssocID="{08BE9C91-EC57-453F-8098-2DD6B800879B}" presName="tx1" presStyleLbl="revTx" presStyleIdx="5" presStyleCnt="6"/>
      <dgm:spPr/>
    </dgm:pt>
    <dgm:pt modelId="{97344BB3-665F-4DE0-A567-092700FBCC90}" type="pres">
      <dgm:prSet presAssocID="{08BE9C91-EC57-453F-8098-2DD6B800879B}" presName="vert1" presStyleCnt="0"/>
      <dgm:spPr/>
    </dgm:pt>
  </dgm:ptLst>
  <dgm:cxnLst>
    <dgm:cxn modelId="{F359AA08-A71F-4985-9622-7FCC04892F64}" type="presOf" srcId="{4D6718D6-ECCD-445E-BB14-26DFA057053B}" destId="{58CC7130-46A4-47DC-8381-C0007A24C24F}" srcOrd="0" destOrd="0" presId="urn:microsoft.com/office/officeart/2008/layout/LinedList"/>
    <dgm:cxn modelId="{68664D20-C4E4-4F47-AA92-972E69EAC376}" srcId="{4D6718D6-ECCD-445E-BB14-26DFA057053B}" destId="{BF8DA0FB-0438-494F-862C-2DC9E5075DCD}" srcOrd="0" destOrd="0" parTransId="{FCFA9032-7E08-4D29-A6A0-95F5E8BE063D}" sibTransId="{45F8E4F9-6CBD-4611-809F-24977D45A679}"/>
    <dgm:cxn modelId="{AD502629-E1E7-4DA3-8368-2FE8B0835B86}" type="presOf" srcId="{BBDAAC6B-98A6-4F28-841E-0D1D1A5A6CAE}" destId="{006EE469-ADAD-438A-957A-DA1E6B00BA93}" srcOrd="0" destOrd="0" presId="urn:microsoft.com/office/officeart/2008/layout/LinedList"/>
    <dgm:cxn modelId="{1C99A32E-6018-42BD-AA11-26E1A1175E08}" srcId="{4D6718D6-ECCD-445E-BB14-26DFA057053B}" destId="{21B3DE65-D89B-4089-9B6E-37E8984CBFCE}" srcOrd="3" destOrd="0" parTransId="{1DEAD819-AC1D-4BA7-B97C-082B20032FF2}" sibTransId="{EA9E4878-EDC1-4C1F-977D-2CE1B4C2311C}"/>
    <dgm:cxn modelId="{6FAED561-1B81-4689-8510-06CD854A8915}" srcId="{4D6718D6-ECCD-445E-BB14-26DFA057053B}" destId="{81B35C4C-7E50-4D2C-B775-B12850BC212A}" srcOrd="2" destOrd="0" parTransId="{A45A73AC-673C-4319-ADBC-C9ED445BC0B5}" sibTransId="{5D219190-6301-40DF-822F-6D048678741B}"/>
    <dgm:cxn modelId="{50A61768-7413-4120-A455-070815DE6865}" type="presOf" srcId="{BF8DA0FB-0438-494F-862C-2DC9E5075DCD}" destId="{8E9AE49C-CE97-43C5-90E3-1B98AB6D6C98}" srcOrd="0" destOrd="0" presId="urn:microsoft.com/office/officeart/2008/layout/LinedList"/>
    <dgm:cxn modelId="{AC0DC14D-B5BD-438B-B082-61A20A033447}" type="presOf" srcId="{08BE9C91-EC57-453F-8098-2DD6B800879B}" destId="{5CF64943-6700-4D85-BFD4-606BA0E1B039}" srcOrd="0" destOrd="0" presId="urn:microsoft.com/office/officeart/2008/layout/LinedList"/>
    <dgm:cxn modelId="{57E03A5A-6D4A-4D96-B189-17851ADD52F9}" type="presOf" srcId="{21B3DE65-D89B-4089-9B6E-37E8984CBFCE}" destId="{E88965B5-6CFC-48CA-A5B0-C2DDD9B9C62A}" srcOrd="0" destOrd="0" presId="urn:microsoft.com/office/officeart/2008/layout/LinedList"/>
    <dgm:cxn modelId="{3D9A3D7D-7E14-48E2-AEBD-D851D2D920CC}" srcId="{4D6718D6-ECCD-445E-BB14-26DFA057053B}" destId="{BBDAAC6B-98A6-4F28-841E-0D1D1A5A6CAE}" srcOrd="1" destOrd="0" parTransId="{F92D1B86-B00B-4DF4-9ED0-AA270A46D229}" sibTransId="{1A6C8BDA-B0EA-4F62-ABE2-3C44F9F3BFBD}"/>
    <dgm:cxn modelId="{FEF035B0-1408-4499-BA74-EAAA78B576E6}" srcId="{4D6718D6-ECCD-445E-BB14-26DFA057053B}" destId="{78B3E821-D92E-4A18-989F-26AB73925113}" srcOrd="4" destOrd="0" parTransId="{F45F1517-2B7D-48ED-8DCB-B90FBBC7AE4D}" sibTransId="{43F13622-1CF2-41FD-8A76-3F70B5E222A3}"/>
    <dgm:cxn modelId="{0C8359BF-7724-4050-AC9A-CF33765901F0}" type="presOf" srcId="{81B35C4C-7E50-4D2C-B775-B12850BC212A}" destId="{EE1E14C3-7DFC-4178-BEDB-459FA0CB0CF0}" srcOrd="0" destOrd="0" presId="urn:microsoft.com/office/officeart/2008/layout/LinedList"/>
    <dgm:cxn modelId="{855E36C2-45ED-4F86-93E1-1B55FB2BFDB5}" srcId="{4D6718D6-ECCD-445E-BB14-26DFA057053B}" destId="{08BE9C91-EC57-453F-8098-2DD6B800879B}" srcOrd="5" destOrd="0" parTransId="{1C055366-DD48-412F-8D9B-04250E343651}" sibTransId="{D1C46753-010D-4D0C-8E94-8BCADB04A20B}"/>
    <dgm:cxn modelId="{FADF08E7-5740-4A0A-81AC-D52662265AC4}" type="presOf" srcId="{78B3E821-D92E-4A18-989F-26AB73925113}" destId="{FA65256C-8EB7-4254-8174-BAB94BEBE1BF}" srcOrd="0" destOrd="0" presId="urn:microsoft.com/office/officeart/2008/layout/LinedList"/>
    <dgm:cxn modelId="{5DAAE9B1-F6A0-4E2E-85DD-3A94550F0259}" type="presParOf" srcId="{58CC7130-46A4-47DC-8381-C0007A24C24F}" destId="{CB21961C-E474-4C36-BC4D-7777967C8560}" srcOrd="0" destOrd="0" presId="urn:microsoft.com/office/officeart/2008/layout/LinedList"/>
    <dgm:cxn modelId="{D0DBEDE7-0653-4173-BB12-41929BED1FB9}" type="presParOf" srcId="{58CC7130-46A4-47DC-8381-C0007A24C24F}" destId="{3D65C775-61BC-45EF-B787-59602BC39EC9}" srcOrd="1" destOrd="0" presId="urn:microsoft.com/office/officeart/2008/layout/LinedList"/>
    <dgm:cxn modelId="{9788C1C7-A572-47B9-8908-DF7BD368778A}" type="presParOf" srcId="{3D65C775-61BC-45EF-B787-59602BC39EC9}" destId="{8E9AE49C-CE97-43C5-90E3-1B98AB6D6C98}" srcOrd="0" destOrd="0" presId="urn:microsoft.com/office/officeart/2008/layout/LinedList"/>
    <dgm:cxn modelId="{8BC59FEE-2542-4126-A929-456581A14974}" type="presParOf" srcId="{3D65C775-61BC-45EF-B787-59602BC39EC9}" destId="{D944BBD4-5408-453C-9F6F-A68BC8F8677D}" srcOrd="1" destOrd="0" presId="urn:microsoft.com/office/officeart/2008/layout/LinedList"/>
    <dgm:cxn modelId="{6E3EB242-4F0F-4823-8C58-86A0D971AFF1}" type="presParOf" srcId="{58CC7130-46A4-47DC-8381-C0007A24C24F}" destId="{2939BDEA-802E-4DEE-A64C-1B6D6B7E69DE}" srcOrd="2" destOrd="0" presId="urn:microsoft.com/office/officeart/2008/layout/LinedList"/>
    <dgm:cxn modelId="{353C4334-35F4-444C-83DF-2A03E08D6FD5}" type="presParOf" srcId="{58CC7130-46A4-47DC-8381-C0007A24C24F}" destId="{045D1B17-9E8D-4303-BAE8-71FDA7687C13}" srcOrd="3" destOrd="0" presId="urn:microsoft.com/office/officeart/2008/layout/LinedList"/>
    <dgm:cxn modelId="{B99A3EB6-537B-4425-A9D9-ADA69BD2877D}" type="presParOf" srcId="{045D1B17-9E8D-4303-BAE8-71FDA7687C13}" destId="{006EE469-ADAD-438A-957A-DA1E6B00BA93}" srcOrd="0" destOrd="0" presId="urn:microsoft.com/office/officeart/2008/layout/LinedList"/>
    <dgm:cxn modelId="{7A370259-DD83-4582-B5B5-EE89C4B5F7DC}" type="presParOf" srcId="{045D1B17-9E8D-4303-BAE8-71FDA7687C13}" destId="{4544D798-3572-41E6-A3FB-BF659DA2C204}" srcOrd="1" destOrd="0" presId="urn:microsoft.com/office/officeart/2008/layout/LinedList"/>
    <dgm:cxn modelId="{83867355-089B-4860-9408-189E3B21B704}" type="presParOf" srcId="{58CC7130-46A4-47DC-8381-C0007A24C24F}" destId="{0B9BB87F-1AA3-4CBD-B3B4-2FBB7B837A74}" srcOrd="4" destOrd="0" presId="urn:microsoft.com/office/officeart/2008/layout/LinedList"/>
    <dgm:cxn modelId="{126B8DF6-A53D-40E1-932E-E5F3E71FD375}" type="presParOf" srcId="{58CC7130-46A4-47DC-8381-C0007A24C24F}" destId="{B2D439A7-F467-4520-B37A-6BE28AE39972}" srcOrd="5" destOrd="0" presId="urn:microsoft.com/office/officeart/2008/layout/LinedList"/>
    <dgm:cxn modelId="{A3D3C9E6-BED6-4DF3-8398-AB70639177B6}" type="presParOf" srcId="{B2D439A7-F467-4520-B37A-6BE28AE39972}" destId="{EE1E14C3-7DFC-4178-BEDB-459FA0CB0CF0}" srcOrd="0" destOrd="0" presId="urn:microsoft.com/office/officeart/2008/layout/LinedList"/>
    <dgm:cxn modelId="{E4408776-F133-42AC-A615-5C906FE4E48C}" type="presParOf" srcId="{B2D439A7-F467-4520-B37A-6BE28AE39972}" destId="{95785752-31E5-4340-937C-2DE492C39D8E}" srcOrd="1" destOrd="0" presId="urn:microsoft.com/office/officeart/2008/layout/LinedList"/>
    <dgm:cxn modelId="{073D9A6A-9487-49F5-98B1-D1F98B6775CA}" type="presParOf" srcId="{58CC7130-46A4-47DC-8381-C0007A24C24F}" destId="{DED24DF1-A5DF-47BE-B4F2-49C372DE88A6}" srcOrd="6" destOrd="0" presId="urn:microsoft.com/office/officeart/2008/layout/LinedList"/>
    <dgm:cxn modelId="{58687B78-29CE-42D3-A70F-C6F00630F1A3}" type="presParOf" srcId="{58CC7130-46A4-47DC-8381-C0007A24C24F}" destId="{EBADA035-9669-44AF-9BB6-4A65FE81669F}" srcOrd="7" destOrd="0" presId="urn:microsoft.com/office/officeart/2008/layout/LinedList"/>
    <dgm:cxn modelId="{DCCB05BB-873F-4A74-A268-B5BB4A2DBF03}" type="presParOf" srcId="{EBADA035-9669-44AF-9BB6-4A65FE81669F}" destId="{E88965B5-6CFC-48CA-A5B0-C2DDD9B9C62A}" srcOrd="0" destOrd="0" presId="urn:microsoft.com/office/officeart/2008/layout/LinedList"/>
    <dgm:cxn modelId="{C4CF4C19-5B8D-411A-9A94-6BA14B36C8FB}" type="presParOf" srcId="{EBADA035-9669-44AF-9BB6-4A65FE81669F}" destId="{90E8B43E-5FD8-4E7D-9EA9-3A9EA707CA03}" srcOrd="1" destOrd="0" presId="urn:microsoft.com/office/officeart/2008/layout/LinedList"/>
    <dgm:cxn modelId="{55CF34BF-CEA6-43EB-9023-55D98393A3A6}" type="presParOf" srcId="{58CC7130-46A4-47DC-8381-C0007A24C24F}" destId="{E92F7012-0403-42FF-A4D5-AD2EDD1A5777}" srcOrd="8" destOrd="0" presId="urn:microsoft.com/office/officeart/2008/layout/LinedList"/>
    <dgm:cxn modelId="{71003B59-6D7A-49F4-A352-6D931B975B63}" type="presParOf" srcId="{58CC7130-46A4-47DC-8381-C0007A24C24F}" destId="{AF6486EC-D208-4F74-A71A-15A201BFB4F3}" srcOrd="9" destOrd="0" presId="urn:microsoft.com/office/officeart/2008/layout/LinedList"/>
    <dgm:cxn modelId="{9E6989D2-4D69-4029-9A66-8CC726E8F0EC}" type="presParOf" srcId="{AF6486EC-D208-4F74-A71A-15A201BFB4F3}" destId="{FA65256C-8EB7-4254-8174-BAB94BEBE1BF}" srcOrd="0" destOrd="0" presId="urn:microsoft.com/office/officeart/2008/layout/LinedList"/>
    <dgm:cxn modelId="{AD31198C-ECA6-47DD-A9AD-BB31FEAFDCFD}" type="presParOf" srcId="{AF6486EC-D208-4F74-A71A-15A201BFB4F3}" destId="{17613C9D-D382-4413-B3EE-7FF8239D673F}" srcOrd="1" destOrd="0" presId="urn:microsoft.com/office/officeart/2008/layout/LinedList"/>
    <dgm:cxn modelId="{C3086992-C5D0-453E-91BE-5BD8EF59B40E}" type="presParOf" srcId="{58CC7130-46A4-47DC-8381-C0007A24C24F}" destId="{9D0E0B3A-479D-491B-9B12-033E1CF8E0EC}" srcOrd="10" destOrd="0" presId="urn:microsoft.com/office/officeart/2008/layout/LinedList"/>
    <dgm:cxn modelId="{3260013D-A857-45C2-91EA-609741878E57}" type="presParOf" srcId="{58CC7130-46A4-47DC-8381-C0007A24C24F}" destId="{21946670-E722-41CB-A619-B1A9BBFC1084}" srcOrd="11" destOrd="0" presId="urn:microsoft.com/office/officeart/2008/layout/LinedList"/>
    <dgm:cxn modelId="{FFAD0E30-FBDC-4E68-B82F-E6AC2837BF5E}" type="presParOf" srcId="{21946670-E722-41CB-A619-B1A9BBFC1084}" destId="{5CF64943-6700-4D85-BFD4-606BA0E1B039}" srcOrd="0" destOrd="0" presId="urn:microsoft.com/office/officeart/2008/layout/LinedList"/>
    <dgm:cxn modelId="{B9BB8656-D76B-4C9D-8DF0-963A0A3C8929}" type="presParOf" srcId="{21946670-E722-41CB-A619-B1A9BBFC1084}" destId="{97344BB3-665F-4DE0-A567-092700FBCC9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107B5A7-6CDE-4076-934C-76B5FC5F1515}" type="doc">
      <dgm:prSet loTypeId="urn:microsoft.com/office/officeart/2018/layout/CircleProcess" loCatId="simpleprocesssa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3BA3D907-3C03-454D-99B5-DB4AA3081AC4}">
      <dgm:prSet/>
      <dgm:spPr/>
      <dgm:t>
        <a:bodyPr/>
        <a:lstStyle/>
        <a:p>
          <a:r>
            <a:rPr lang="en-GB" b="1"/>
            <a:t>In my presentation  I will be</a:t>
          </a:r>
          <a:r>
            <a:rPr lang="en-GB"/>
            <a:t>:</a:t>
          </a:r>
          <a:endParaRPr lang="en-US"/>
        </a:p>
      </dgm:t>
    </dgm:pt>
    <dgm:pt modelId="{1A364D23-2C98-45F0-B65C-9265CA711893}" type="parTrans" cxnId="{32FCF9BB-DE77-455B-9663-47A103837525}">
      <dgm:prSet/>
      <dgm:spPr/>
      <dgm:t>
        <a:bodyPr/>
        <a:lstStyle/>
        <a:p>
          <a:endParaRPr lang="en-US"/>
        </a:p>
      </dgm:t>
    </dgm:pt>
    <dgm:pt modelId="{B29F7219-C490-48A4-8A2E-A8ED7890CC6A}" type="sibTrans" cxnId="{32FCF9BB-DE77-455B-9663-47A103837525}">
      <dgm:prSet/>
      <dgm:spPr/>
      <dgm:t>
        <a:bodyPr/>
        <a:lstStyle/>
        <a:p>
          <a:endParaRPr lang="en-US"/>
        </a:p>
      </dgm:t>
    </dgm:pt>
    <dgm:pt modelId="{06F5CC82-6443-4A4C-A6EA-3F2E504289EF}">
      <dgm:prSet custT="0"/>
      <dgm:spPr/>
      <dgm:t>
        <a:bodyPr/>
        <a:lstStyle/>
        <a:p>
          <a:r>
            <a:rPr lang="en-GB" sz="1800"/>
            <a:t>Providing an overview on Green Haven Florists and the problems they encountered.</a:t>
          </a:r>
          <a:endParaRPr lang="en-US" sz="1800"/>
        </a:p>
      </dgm:t>
    </dgm:pt>
    <dgm:pt modelId="{5BBCD7AE-018B-47D5-B6BA-894E5326C482}" type="parTrans" cxnId="{8779F8FB-E35C-4F29-B836-26D9CFF6114B}">
      <dgm:prSet/>
      <dgm:spPr/>
      <dgm:t>
        <a:bodyPr/>
        <a:lstStyle/>
        <a:p>
          <a:endParaRPr lang="en-US"/>
        </a:p>
      </dgm:t>
    </dgm:pt>
    <dgm:pt modelId="{AADEBFE4-5737-4E61-BE97-FF981E994F7C}" type="sibTrans" cxnId="{8779F8FB-E35C-4F29-B836-26D9CFF6114B}">
      <dgm:prSet/>
      <dgm:spPr/>
      <dgm:t>
        <a:bodyPr/>
        <a:lstStyle/>
        <a:p>
          <a:endParaRPr lang="en-US"/>
        </a:p>
      </dgm:t>
    </dgm:pt>
    <dgm:pt modelId="{A224AA6A-B259-4739-BAB0-6F0F0EE77D80}">
      <dgm:prSet/>
      <dgm:spPr/>
      <dgm:t>
        <a:bodyPr/>
        <a:lstStyle/>
        <a:p>
          <a:r>
            <a:rPr lang="en-GB" sz="1800"/>
            <a:t>Provide an understanding of the 5W2H model and use it on the Green Haven case study.</a:t>
          </a:r>
          <a:endParaRPr lang="en-US" sz="1800"/>
        </a:p>
      </dgm:t>
    </dgm:pt>
    <dgm:pt modelId="{B8D0B903-E694-4F7E-88B7-8370DD14C05D}" type="parTrans" cxnId="{A08D4C3D-B889-46C1-B40F-4F5003852A6A}">
      <dgm:prSet/>
      <dgm:spPr/>
      <dgm:t>
        <a:bodyPr/>
        <a:lstStyle/>
        <a:p>
          <a:endParaRPr lang="en-US"/>
        </a:p>
      </dgm:t>
    </dgm:pt>
    <dgm:pt modelId="{581F5E15-8616-4746-A263-3296FA74BA94}" type="sibTrans" cxnId="{A08D4C3D-B889-46C1-B40F-4F5003852A6A}">
      <dgm:prSet/>
      <dgm:spPr/>
      <dgm:t>
        <a:bodyPr/>
        <a:lstStyle/>
        <a:p>
          <a:endParaRPr lang="en-US"/>
        </a:p>
      </dgm:t>
    </dgm:pt>
    <dgm:pt modelId="{3E4A370D-CFB5-484A-A88C-06789A0C2042}">
      <dgm:prSet/>
      <dgm:spPr/>
      <dgm:t>
        <a:bodyPr/>
        <a:lstStyle/>
        <a:p>
          <a:r>
            <a:rPr lang="en-GB" sz="1800"/>
            <a:t>Provide what PESTEL framework is and demonstrate how we use it.</a:t>
          </a:r>
          <a:endParaRPr lang="en-US" sz="1800"/>
        </a:p>
      </dgm:t>
    </dgm:pt>
    <dgm:pt modelId="{2AC34174-64A3-4E9F-83C3-3BC4D8E5F247}" type="parTrans" cxnId="{98C89B8C-27C8-4869-91E4-3E450D59D4E8}">
      <dgm:prSet/>
      <dgm:spPr/>
      <dgm:t>
        <a:bodyPr/>
        <a:lstStyle/>
        <a:p>
          <a:endParaRPr lang="en-US"/>
        </a:p>
      </dgm:t>
    </dgm:pt>
    <dgm:pt modelId="{37AB2636-3F5A-4591-8954-573F3377F89C}" type="sibTrans" cxnId="{98C89B8C-27C8-4869-91E4-3E450D59D4E8}">
      <dgm:prSet/>
      <dgm:spPr/>
      <dgm:t>
        <a:bodyPr/>
        <a:lstStyle/>
        <a:p>
          <a:endParaRPr lang="en-US"/>
        </a:p>
      </dgm:t>
    </dgm:pt>
    <dgm:pt modelId="{13E0F55F-41CE-499E-B42A-260C4F617356}">
      <dgm:prSet/>
      <dgm:spPr/>
      <dgm:t>
        <a:bodyPr/>
        <a:lstStyle/>
        <a:p>
          <a:r>
            <a:rPr lang="en-GB" sz="1800"/>
            <a:t>Provide what Cause and Effect model is.</a:t>
          </a:r>
          <a:endParaRPr lang="en-US" sz="1800"/>
        </a:p>
      </dgm:t>
    </dgm:pt>
    <dgm:pt modelId="{DFDE7DE8-D852-476E-BA63-C715C8CA5CB0}" type="parTrans" cxnId="{CA6D0C84-1CDD-4A4E-85D7-629F00A6F388}">
      <dgm:prSet/>
      <dgm:spPr/>
      <dgm:t>
        <a:bodyPr/>
        <a:lstStyle/>
        <a:p>
          <a:endParaRPr lang="en-US"/>
        </a:p>
      </dgm:t>
    </dgm:pt>
    <dgm:pt modelId="{BAE3D176-5FF9-48C8-8A21-00609413F5FB}" type="sibTrans" cxnId="{CA6D0C84-1CDD-4A4E-85D7-629F00A6F388}">
      <dgm:prSet/>
      <dgm:spPr/>
      <dgm:t>
        <a:bodyPr/>
        <a:lstStyle/>
        <a:p>
          <a:endParaRPr lang="en-US"/>
        </a:p>
      </dgm:t>
    </dgm:pt>
    <dgm:pt modelId="{15416CBC-CFD8-4D8C-A976-16F4D45B3246}">
      <dgm:prSet/>
      <dgm:spPr/>
      <dgm:t>
        <a:bodyPr/>
        <a:lstStyle/>
        <a:p>
          <a:r>
            <a:rPr lang="en-GB" sz="1800"/>
            <a:t>And finally provide a summary with key findings.</a:t>
          </a:r>
          <a:endParaRPr lang="en-US" sz="1800"/>
        </a:p>
      </dgm:t>
    </dgm:pt>
    <dgm:pt modelId="{61E0755B-6B7F-4E59-8694-19F7CC70BEC7}" type="parTrans" cxnId="{C4647BF3-3760-4D7E-BCF4-5ADD394EBBA6}">
      <dgm:prSet/>
      <dgm:spPr/>
      <dgm:t>
        <a:bodyPr/>
        <a:lstStyle/>
        <a:p>
          <a:endParaRPr lang="en-US"/>
        </a:p>
      </dgm:t>
    </dgm:pt>
    <dgm:pt modelId="{CFF60099-925A-4D9E-BFBA-3E3E6BF0C683}" type="sibTrans" cxnId="{C4647BF3-3760-4D7E-BCF4-5ADD394EBBA6}">
      <dgm:prSet/>
      <dgm:spPr/>
      <dgm:t>
        <a:bodyPr/>
        <a:lstStyle/>
        <a:p>
          <a:endParaRPr lang="en-US"/>
        </a:p>
      </dgm:t>
    </dgm:pt>
    <dgm:pt modelId="{CF6A8CBA-34E5-489C-8AF2-5CA780144550}" type="pres">
      <dgm:prSet presAssocID="{6107B5A7-6CDE-4076-934C-76B5FC5F1515}" presName="Name0" presStyleCnt="0">
        <dgm:presLayoutVars>
          <dgm:chMax val="11"/>
          <dgm:chPref val="11"/>
          <dgm:dir/>
          <dgm:resizeHandles/>
        </dgm:presLayoutVars>
      </dgm:prSet>
      <dgm:spPr/>
    </dgm:pt>
    <dgm:pt modelId="{29C47826-38DA-40E9-A2B0-9402B0C9F514}" type="pres">
      <dgm:prSet presAssocID="{3BA3D907-3C03-454D-99B5-DB4AA3081AC4}" presName="Accent1" presStyleCnt="0"/>
      <dgm:spPr/>
    </dgm:pt>
    <dgm:pt modelId="{69333618-C853-4CAE-A84D-3D847CF9B19D}" type="pres">
      <dgm:prSet presAssocID="{3BA3D907-3C03-454D-99B5-DB4AA3081AC4}" presName="Accent" presStyleLbl="node1" presStyleIdx="0" presStyleCnt="2"/>
      <dgm:spPr/>
    </dgm:pt>
    <dgm:pt modelId="{A64D7F55-7A20-4353-90E0-B1A7D881CECA}" type="pres">
      <dgm:prSet presAssocID="{3BA3D907-3C03-454D-99B5-DB4AA3081AC4}" presName="ParentBackground1" presStyleCnt="0"/>
      <dgm:spPr/>
    </dgm:pt>
    <dgm:pt modelId="{02610B1F-55BF-4A4B-9F06-58868830623E}" type="pres">
      <dgm:prSet presAssocID="{3BA3D907-3C03-454D-99B5-DB4AA3081AC4}" presName="ParentBackground" presStyleLbl="node1" presStyleIdx="1" presStyleCnt="2"/>
      <dgm:spPr/>
    </dgm:pt>
    <dgm:pt modelId="{5904AE38-FCE6-4BC5-BCE9-51F9F8CDDB20}" type="pres">
      <dgm:prSet presAssocID="{3BA3D907-3C03-454D-99B5-DB4AA3081AC4}" presName="Child1" presStyleLbl="revTx" presStyleIdx="0" presStyleCnt="1">
        <dgm:presLayoutVars>
          <dgm:chMax val="0"/>
          <dgm:chPref val="0"/>
          <dgm:bulletEnabled val="1"/>
        </dgm:presLayoutVars>
      </dgm:prSet>
      <dgm:spPr/>
    </dgm:pt>
    <dgm:pt modelId="{8166921E-FF42-4D52-91B3-878EF6436539}" type="pres">
      <dgm:prSet presAssocID="{3BA3D907-3C03-454D-99B5-DB4AA3081AC4}" presName="Parent1" presStyleLbl="fgAcc0" presStyleIdx="0" presStyleCnt="0">
        <dgm:presLayoutVars>
          <dgm:chMax val="1"/>
          <dgm:chPref val="1"/>
          <dgm:bulletEnabled val="1"/>
        </dgm:presLayoutVars>
      </dgm:prSet>
      <dgm:spPr/>
    </dgm:pt>
  </dgm:ptLst>
  <dgm:cxnLst>
    <dgm:cxn modelId="{0B3B951C-EB90-4A8E-A953-DA09DD4C3F65}" type="presOf" srcId="{3BA3D907-3C03-454D-99B5-DB4AA3081AC4}" destId="{8166921E-FF42-4D52-91B3-878EF6436539}" srcOrd="1" destOrd="0" presId="urn:microsoft.com/office/officeart/2018/layout/CircleProcess"/>
    <dgm:cxn modelId="{810C3A1E-004F-432E-9680-406242183DE1}" type="presOf" srcId="{3E4A370D-CFB5-484A-A88C-06789A0C2042}" destId="{5904AE38-FCE6-4BC5-BCE9-51F9F8CDDB20}" srcOrd="0" destOrd="2" presId="urn:microsoft.com/office/officeart/2018/layout/CircleProcess"/>
    <dgm:cxn modelId="{E13D0E27-656B-4D38-AAB7-3B64D1F9CBA8}" type="presOf" srcId="{06F5CC82-6443-4A4C-A6EA-3F2E504289EF}" destId="{5904AE38-FCE6-4BC5-BCE9-51F9F8CDDB20}" srcOrd="0" destOrd="0" presId="urn:microsoft.com/office/officeart/2018/layout/CircleProcess"/>
    <dgm:cxn modelId="{A08D4C3D-B889-46C1-B40F-4F5003852A6A}" srcId="{3BA3D907-3C03-454D-99B5-DB4AA3081AC4}" destId="{A224AA6A-B259-4739-BAB0-6F0F0EE77D80}" srcOrd="1" destOrd="0" parTransId="{B8D0B903-E694-4F7E-88B7-8370DD14C05D}" sibTransId="{581F5E15-8616-4746-A263-3296FA74BA94}"/>
    <dgm:cxn modelId="{2AA24A47-9858-440A-B0B8-F4AB5480A90D}" type="presOf" srcId="{3BA3D907-3C03-454D-99B5-DB4AA3081AC4}" destId="{02610B1F-55BF-4A4B-9F06-58868830623E}" srcOrd="0" destOrd="0" presId="urn:microsoft.com/office/officeart/2018/layout/CircleProcess"/>
    <dgm:cxn modelId="{74C42453-8943-45F4-9514-FF1A99950A1E}" type="presOf" srcId="{15416CBC-CFD8-4D8C-A976-16F4D45B3246}" destId="{5904AE38-FCE6-4BC5-BCE9-51F9F8CDDB20}" srcOrd="0" destOrd="4" presId="urn:microsoft.com/office/officeart/2018/layout/CircleProcess"/>
    <dgm:cxn modelId="{A5E4A957-22A7-47B5-B9C2-DFB7E56ABB50}" type="presOf" srcId="{A224AA6A-B259-4739-BAB0-6F0F0EE77D80}" destId="{5904AE38-FCE6-4BC5-BCE9-51F9F8CDDB20}" srcOrd="0" destOrd="1" presId="urn:microsoft.com/office/officeart/2018/layout/CircleProcess"/>
    <dgm:cxn modelId="{CA6D0C84-1CDD-4A4E-85D7-629F00A6F388}" srcId="{3BA3D907-3C03-454D-99B5-DB4AA3081AC4}" destId="{13E0F55F-41CE-499E-B42A-260C4F617356}" srcOrd="3" destOrd="0" parTransId="{DFDE7DE8-D852-476E-BA63-C715C8CA5CB0}" sibTransId="{BAE3D176-5FF9-48C8-8A21-00609413F5FB}"/>
    <dgm:cxn modelId="{98C89B8C-27C8-4869-91E4-3E450D59D4E8}" srcId="{3BA3D907-3C03-454D-99B5-DB4AA3081AC4}" destId="{3E4A370D-CFB5-484A-A88C-06789A0C2042}" srcOrd="2" destOrd="0" parTransId="{2AC34174-64A3-4E9F-83C3-3BC4D8E5F247}" sibTransId="{37AB2636-3F5A-4591-8954-573F3377F89C}"/>
    <dgm:cxn modelId="{B548C8AC-28E5-4DAF-860B-AF1F0A983D8F}" type="presOf" srcId="{6107B5A7-6CDE-4076-934C-76B5FC5F1515}" destId="{CF6A8CBA-34E5-489C-8AF2-5CA780144550}" srcOrd="0" destOrd="0" presId="urn:microsoft.com/office/officeart/2018/layout/CircleProcess"/>
    <dgm:cxn modelId="{32FCF9BB-DE77-455B-9663-47A103837525}" srcId="{6107B5A7-6CDE-4076-934C-76B5FC5F1515}" destId="{3BA3D907-3C03-454D-99B5-DB4AA3081AC4}" srcOrd="0" destOrd="0" parTransId="{1A364D23-2C98-45F0-B65C-9265CA711893}" sibTransId="{B29F7219-C490-48A4-8A2E-A8ED7890CC6A}"/>
    <dgm:cxn modelId="{6BE50BD0-F5EC-49EF-B42D-8D3704B99FFD}" type="presOf" srcId="{13E0F55F-41CE-499E-B42A-260C4F617356}" destId="{5904AE38-FCE6-4BC5-BCE9-51F9F8CDDB20}" srcOrd="0" destOrd="3" presId="urn:microsoft.com/office/officeart/2018/layout/CircleProcess"/>
    <dgm:cxn modelId="{C4647BF3-3760-4D7E-BCF4-5ADD394EBBA6}" srcId="{3BA3D907-3C03-454D-99B5-DB4AA3081AC4}" destId="{15416CBC-CFD8-4D8C-A976-16F4D45B3246}" srcOrd="4" destOrd="0" parTransId="{61E0755B-6B7F-4E59-8694-19F7CC70BEC7}" sibTransId="{CFF60099-925A-4D9E-BFBA-3E3E6BF0C683}"/>
    <dgm:cxn modelId="{8779F8FB-E35C-4F29-B836-26D9CFF6114B}" srcId="{3BA3D907-3C03-454D-99B5-DB4AA3081AC4}" destId="{06F5CC82-6443-4A4C-A6EA-3F2E504289EF}" srcOrd="0" destOrd="0" parTransId="{5BBCD7AE-018B-47D5-B6BA-894E5326C482}" sibTransId="{AADEBFE4-5737-4E61-BE97-FF981E994F7C}"/>
    <dgm:cxn modelId="{D43B7DC1-92B3-4BA0-8380-4968508729BB}" type="presParOf" srcId="{CF6A8CBA-34E5-489C-8AF2-5CA780144550}" destId="{29C47826-38DA-40E9-A2B0-9402B0C9F514}" srcOrd="0" destOrd="0" presId="urn:microsoft.com/office/officeart/2018/layout/CircleProcess"/>
    <dgm:cxn modelId="{50A6D0F7-1033-4F32-B006-DF7494F4A3DE}" type="presParOf" srcId="{29C47826-38DA-40E9-A2B0-9402B0C9F514}" destId="{69333618-C853-4CAE-A84D-3D847CF9B19D}" srcOrd="0" destOrd="0" presId="urn:microsoft.com/office/officeart/2018/layout/CircleProcess"/>
    <dgm:cxn modelId="{6A099450-4C99-4AF6-AFF4-D46A8ECDFAC5}" type="presParOf" srcId="{CF6A8CBA-34E5-489C-8AF2-5CA780144550}" destId="{A64D7F55-7A20-4353-90E0-B1A7D881CECA}" srcOrd="1" destOrd="0" presId="urn:microsoft.com/office/officeart/2018/layout/CircleProcess"/>
    <dgm:cxn modelId="{598BC4B9-8586-4E01-BA2B-7DB9ABBBCFB8}" type="presParOf" srcId="{A64D7F55-7A20-4353-90E0-B1A7D881CECA}" destId="{02610B1F-55BF-4A4B-9F06-58868830623E}" srcOrd="0" destOrd="0" presId="urn:microsoft.com/office/officeart/2018/layout/CircleProcess"/>
    <dgm:cxn modelId="{CF4FB29D-636D-4A22-99D3-46D34C9FCB38}" type="presParOf" srcId="{CF6A8CBA-34E5-489C-8AF2-5CA780144550}" destId="{5904AE38-FCE6-4BC5-BCE9-51F9F8CDDB20}" srcOrd="2" destOrd="0" presId="urn:microsoft.com/office/officeart/2018/layout/CircleProcess"/>
    <dgm:cxn modelId="{4A5A568D-B7A8-4473-AD69-51BAF1EA478F}" type="presParOf" srcId="{CF6A8CBA-34E5-489C-8AF2-5CA780144550}" destId="{8166921E-FF42-4D52-91B3-878EF6436539}" srcOrd="3" destOrd="0" presId="urn:microsoft.com/office/officeart/2018/layout/Circle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B9D29B2-8CCF-4A87-A7C2-8E7C7166FE3E}" type="doc">
      <dgm:prSet loTypeId="urn:microsoft.com/office/officeart/2005/8/layout/orgChart1" loCatId="hierarchy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F97ABCFD-9D36-4307-BC73-CB8AF12B491C}">
      <dgm:prSet/>
      <dgm:spPr/>
      <dgm:t>
        <a:bodyPr/>
        <a:lstStyle/>
        <a:p>
          <a:r>
            <a:rPr lang="en-GB"/>
            <a:t>Key findings</a:t>
          </a:r>
          <a:endParaRPr lang="en-US"/>
        </a:p>
      </dgm:t>
    </dgm:pt>
    <dgm:pt modelId="{0CC37F19-91C0-43D6-A9C3-1D4DC3CA7814}" type="parTrans" cxnId="{94109F50-8FE8-4F75-8CD8-6C13C40E8B88}">
      <dgm:prSet/>
      <dgm:spPr/>
      <dgm:t>
        <a:bodyPr/>
        <a:lstStyle/>
        <a:p>
          <a:endParaRPr lang="en-US"/>
        </a:p>
      </dgm:t>
    </dgm:pt>
    <dgm:pt modelId="{5847DA27-A038-4E14-8A15-9D91A6267C1B}" type="sibTrans" cxnId="{94109F50-8FE8-4F75-8CD8-6C13C40E8B88}">
      <dgm:prSet/>
      <dgm:spPr/>
      <dgm:t>
        <a:bodyPr/>
        <a:lstStyle/>
        <a:p>
          <a:endParaRPr lang="en-US"/>
        </a:p>
      </dgm:t>
    </dgm:pt>
    <dgm:pt modelId="{2DFE0DCB-2ED5-42F8-969F-0A9EB602B8BA}">
      <dgm:prSet/>
      <dgm:spPr/>
      <dgm:t>
        <a:bodyPr/>
        <a:lstStyle/>
        <a:p>
          <a:r>
            <a:rPr lang="en-GB"/>
            <a:t>Green Haven flower shop located in Norwich</a:t>
          </a:r>
          <a:endParaRPr lang="en-US"/>
        </a:p>
      </dgm:t>
    </dgm:pt>
    <dgm:pt modelId="{8BF87939-3708-4743-B53A-1D73D913D2F7}" type="parTrans" cxnId="{3F91FA0B-49C1-43D3-92CD-A207774FC9A3}">
      <dgm:prSet/>
      <dgm:spPr/>
      <dgm:t>
        <a:bodyPr/>
        <a:lstStyle/>
        <a:p>
          <a:endParaRPr lang="en-US"/>
        </a:p>
      </dgm:t>
    </dgm:pt>
    <dgm:pt modelId="{CAC3D053-A483-4478-BA1C-041A54E64AEB}" type="sibTrans" cxnId="{3F91FA0B-49C1-43D3-92CD-A207774FC9A3}">
      <dgm:prSet/>
      <dgm:spPr/>
      <dgm:t>
        <a:bodyPr/>
        <a:lstStyle/>
        <a:p>
          <a:endParaRPr lang="en-US"/>
        </a:p>
      </dgm:t>
    </dgm:pt>
    <dgm:pt modelId="{3D136BAB-D43B-44A7-963A-24614F30A7FE}">
      <dgm:prSet/>
      <dgm:spPr/>
      <dgm:t>
        <a:bodyPr/>
        <a:lstStyle/>
        <a:p>
          <a:r>
            <a:rPr lang="en-GB"/>
            <a:t>Global inflation effect on  small business</a:t>
          </a:r>
          <a:endParaRPr lang="en-US"/>
        </a:p>
      </dgm:t>
    </dgm:pt>
    <dgm:pt modelId="{27CA652D-CCC5-4CD0-9F0C-C5BB6F24352D}" type="parTrans" cxnId="{07B653F6-28C0-45FF-A999-450380ADB0D0}">
      <dgm:prSet/>
      <dgm:spPr/>
      <dgm:t>
        <a:bodyPr/>
        <a:lstStyle/>
        <a:p>
          <a:endParaRPr lang="en-US"/>
        </a:p>
      </dgm:t>
    </dgm:pt>
    <dgm:pt modelId="{B3021B85-4BF2-4E42-9B5E-D6177A35B17D}" type="sibTrans" cxnId="{07B653F6-28C0-45FF-A999-450380ADB0D0}">
      <dgm:prSet/>
      <dgm:spPr/>
      <dgm:t>
        <a:bodyPr/>
        <a:lstStyle/>
        <a:p>
          <a:endParaRPr lang="en-US"/>
        </a:p>
      </dgm:t>
    </dgm:pt>
    <dgm:pt modelId="{0B80229B-2E56-44A8-91AF-BB790AA53755}">
      <dgm:prSet/>
      <dgm:spPr/>
      <dgm:t>
        <a:bodyPr/>
        <a:lstStyle/>
        <a:p>
          <a:r>
            <a:rPr lang="en-GB"/>
            <a:t>Competitors in Flower industry rising with more advanced in in store and online sales</a:t>
          </a:r>
          <a:endParaRPr lang="en-US"/>
        </a:p>
      </dgm:t>
    </dgm:pt>
    <dgm:pt modelId="{3D2789AC-31A2-42FD-8B1F-4086BD59D327}" type="parTrans" cxnId="{683BDFD9-E1E4-4205-93C6-245EDE8C7D93}">
      <dgm:prSet/>
      <dgm:spPr/>
      <dgm:t>
        <a:bodyPr/>
        <a:lstStyle/>
        <a:p>
          <a:endParaRPr lang="en-US"/>
        </a:p>
      </dgm:t>
    </dgm:pt>
    <dgm:pt modelId="{5C5DD6B6-1D0E-4D17-A668-8C938398AA73}" type="sibTrans" cxnId="{683BDFD9-E1E4-4205-93C6-245EDE8C7D93}">
      <dgm:prSet/>
      <dgm:spPr/>
      <dgm:t>
        <a:bodyPr/>
        <a:lstStyle/>
        <a:p>
          <a:endParaRPr lang="en-US"/>
        </a:p>
      </dgm:t>
    </dgm:pt>
    <dgm:pt modelId="{CE05CA5F-8B61-4530-9810-698154EA395A}">
      <dgm:prSet/>
      <dgm:spPr/>
      <dgm:t>
        <a:bodyPr/>
        <a:lstStyle/>
        <a:p>
          <a:r>
            <a:rPr lang="en-GB"/>
            <a:t>Lack of understanding in digital marketing skills</a:t>
          </a:r>
          <a:endParaRPr lang="en-US"/>
        </a:p>
      </dgm:t>
    </dgm:pt>
    <dgm:pt modelId="{29AD2D3A-EFAC-45DE-9064-165F4E851E41}" type="parTrans" cxnId="{DDAE4338-1F13-4943-8E49-B2BBBFD7488C}">
      <dgm:prSet/>
      <dgm:spPr/>
      <dgm:t>
        <a:bodyPr/>
        <a:lstStyle/>
        <a:p>
          <a:endParaRPr lang="en-US"/>
        </a:p>
      </dgm:t>
    </dgm:pt>
    <dgm:pt modelId="{2FD592B0-5E79-4BED-AF60-D4206C3CEA61}" type="sibTrans" cxnId="{DDAE4338-1F13-4943-8E49-B2BBBFD7488C}">
      <dgm:prSet/>
      <dgm:spPr/>
      <dgm:t>
        <a:bodyPr/>
        <a:lstStyle/>
        <a:p>
          <a:endParaRPr lang="en-US"/>
        </a:p>
      </dgm:t>
    </dgm:pt>
    <dgm:pt modelId="{2C7B733C-E073-41FB-89E6-92D5E0687A55}" type="pres">
      <dgm:prSet presAssocID="{EB9D29B2-8CCF-4A87-A7C2-8E7C7166FE3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88190502-FCD0-4040-9D17-F460C1D82AA8}" type="pres">
      <dgm:prSet presAssocID="{F97ABCFD-9D36-4307-BC73-CB8AF12B491C}" presName="hierRoot1" presStyleCnt="0">
        <dgm:presLayoutVars>
          <dgm:hierBranch val="init"/>
        </dgm:presLayoutVars>
      </dgm:prSet>
      <dgm:spPr/>
    </dgm:pt>
    <dgm:pt modelId="{2E6B0BD2-722D-4F60-BADA-CC4FC9C9CDE6}" type="pres">
      <dgm:prSet presAssocID="{F97ABCFD-9D36-4307-BC73-CB8AF12B491C}" presName="rootComposite1" presStyleCnt="0"/>
      <dgm:spPr/>
    </dgm:pt>
    <dgm:pt modelId="{6A518F3C-2010-4996-BD8B-646B66B8CE94}" type="pres">
      <dgm:prSet presAssocID="{F97ABCFD-9D36-4307-BC73-CB8AF12B491C}" presName="rootText1" presStyleLbl="node0" presStyleIdx="0" presStyleCnt="1">
        <dgm:presLayoutVars>
          <dgm:chPref val="3"/>
        </dgm:presLayoutVars>
      </dgm:prSet>
      <dgm:spPr/>
    </dgm:pt>
    <dgm:pt modelId="{12447CD5-28C5-41AD-8922-F4E9C7A35E48}" type="pres">
      <dgm:prSet presAssocID="{F97ABCFD-9D36-4307-BC73-CB8AF12B491C}" presName="rootConnector1" presStyleLbl="node1" presStyleIdx="0" presStyleCnt="0"/>
      <dgm:spPr/>
    </dgm:pt>
    <dgm:pt modelId="{9C57DC73-4755-4E5B-ACC0-385846811ABA}" type="pres">
      <dgm:prSet presAssocID="{F97ABCFD-9D36-4307-BC73-CB8AF12B491C}" presName="hierChild2" presStyleCnt="0"/>
      <dgm:spPr/>
    </dgm:pt>
    <dgm:pt modelId="{3EEA2893-D8B2-4FD4-A1D3-FC37241AE403}" type="pres">
      <dgm:prSet presAssocID="{8BF87939-3708-4743-B53A-1D73D913D2F7}" presName="Name37" presStyleLbl="parChTrans1D2" presStyleIdx="0" presStyleCnt="4"/>
      <dgm:spPr/>
    </dgm:pt>
    <dgm:pt modelId="{3ED1D69D-5F5C-4908-860A-DAA767B29EC3}" type="pres">
      <dgm:prSet presAssocID="{2DFE0DCB-2ED5-42F8-969F-0A9EB602B8BA}" presName="hierRoot2" presStyleCnt="0">
        <dgm:presLayoutVars>
          <dgm:hierBranch val="init"/>
        </dgm:presLayoutVars>
      </dgm:prSet>
      <dgm:spPr/>
    </dgm:pt>
    <dgm:pt modelId="{46F8D8C2-34E0-4910-9484-6981DA3CB941}" type="pres">
      <dgm:prSet presAssocID="{2DFE0DCB-2ED5-42F8-969F-0A9EB602B8BA}" presName="rootComposite" presStyleCnt="0"/>
      <dgm:spPr/>
    </dgm:pt>
    <dgm:pt modelId="{3920E6FC-C4F2-4A64-A0F3-F0F48029D065}" type="pres">
      <dgm:prSet presAssocID="{2DFE0DCB-2ED5-42F8-969F-0A9EB602B8BA}" presName="rootText" presStyleLbl="node2" presStyleIdx="0" presStyleCnt="4">
        <dgm:presLayoutVars>
          <dgm:chPref val="3"/>
        </dgm:presLayoutVars>
      </dgm:prSet>
      <dgm:spPr/>
    </dgm:pt>
    <dgm:pt modelId="{F108AD63-AEC9-411B-BB53-A0D593784628}" type="pres">
      <dgm:prSet presAssocID="{2DFE0DCB-2ED5-42F8-969F-0A9EB602B8BA}" presName="rootConnector" presStyleLbl="node2" presStyleIdx="0" presStyleCnt="4"/>
      <dgm:spPr/>
    </dgm:pt>
    <dgm:pt modelId="{06243376-E5B6-47E9-8B55-2BFB722EC9E0}" type="pres">
      <dgm:prSet presAssocID="{2DFE0DCB-2ED5-42F8-969F-0A9EB602B8BA}" presName="hierChild4" presStyleCnt="0"/>
      <dgm:spPr/>
    </dgm:pt>
    <dgm:pt modelId="{844F0CD6-08E7-42FA-BC00-76F6CC841AB1}" type="pres">
      <dgm:prSet presAssocID="{2DFE0DCB-2ED5-42F8-969F-0A9EB602B8BA}" presName="hierChild5" presStyleCnt="0"/>
      <dgm:spPr/>
    </dgm:pt>
    <dgm:pt modelId="{8BC32E46-426C-4B7A-812F-AC929EEFD455}" type="pres">
      <dgm:prSet presAssocID="{27CA652D-CCC5-4CD0-9F0C-C5BB6F24352D}" presName="Name37" presStyleLbl="parChTrans1D2" presStyleIdx="1" presStyleCnt="4"/>
      <dgm:spPr/>
    </dgm:pt>
    <dgm:pt modelId="{C2E7857F-ED07-4663-926A-8AA6983E1907}" type="pres">
      <dgm:prSet presAssocID="{3D136BAB-D43B-44A7-963A-24614F30A7FE}" presName="hierRoot2" presStyleCnt="0">
        <dgm:presLayoutVars>
          <dgm:hierBranch val="init"/>
        </dgm:presLayoutVars>
      </dgm:prSet>
      <dgm:spPr/>
    </dgm:pt>
    <dgm:pt modelId="{5A0541E8-8A0F-47F6-8D4E-7A60C2354A86}" type="pres">
      <dgm:prSet presAssocID="{3D136BAB-D43B-44A7-963A-24614F30A7FE}" presName="rootComposite" presStyleCnt="0"/>
      <dgm:spPr/>
    </dgm:pt>
    <dgm:pt modelId="{96C1EBDC-238A-4442-904E-9AF08A27419F}" type="pres">
      <dgm:prSet presAssocID="{3D136BAB-D43B-44A7-963A-24614F30A7FE}" presName="rootText" presStyleLbl="node2" presStyleIdx="1" presStyleCnt="4">
        <dgm:presLayoutVars>
          <dgm:chPref val="3"/>
        </dgm:presLayoutVars>
      </dgm:prSet>
      <dgm:spPr/>
    </dgm:pt>
    <dgm:pt modelId="{3CBE5FD4-13C3-4F8A-885F-03F5E66686D4}" type="pres">
      <dgm:prSet presAssocID="{3D136BAB-D43B-44A7-963A-24614F30A7FE}" presName="rootConnector" presStyleLbl="node2" presStyleIdx="1" presStyleCnt="4"/>
      <dgm:spPr/>
    </dgm:pt>
    <dgm:pt modelId="{CE7D4489-4F8E-40AB-B30C-55C4FC9ADDBD}" type="pres">
      <dgm:prSet presAssocID="{3D136BAB-D43B-44A7-963A-24614F30A7FE}" presName="hierChild4" presStyleCnt="0"/>
      <dgm:spPr/>
    </dgm:pt>
    <dgm:pt modelId="{AC848384-6CB4-4949-924F-2A806D4B4119}" type="pres">
      <dgm:prSet presAssocID="{3D136BAB-D43B-44A7-963A-24614F30A7FE}" presName="hierChild5" presStyleCnt="0"/>
      <dgm:spPr/>
    </dgm:pt>
    <dgm:pt modelId="{63EC9DA3-C5D3-42C1-B4CC-96F26B577FEC}" type="pres">
      <dgm:prSet presAssocID="{3D2789AC-31A2-42FD-8B1F-4086BD59D327}" presName="Name37" presStyleLbl="parChTrans1D2" presStyleIdx="2" presStyleCnt="4"/>
      <dgm:spPr/>
    </dgm:pt>
    <dgm:pt modelId="{EEEA7AB6-72AC-491B-A222-356B3AF656FD}" type="pres">
      <dgm:prSet presAssocID="{0B80229B-2E56-44A8-91AF-BB790AA53755}" presName="hierRoot2" presStyleCnt="0">
        <dgm:presLayoutVars>
          <dgm:hierBranch val="init"/>
        </dgm:presLayoutVars>
      </dgm:prSet>
      <dgm:spPr/>
    </dgm:pt>
    <dgm:pt modelId="{43371101-6D2C-4BA5-98D1-12AEFEF52A05}" type="pres">
      <dgm:prSet presAssocID="{0B80229B-2E56-44A8-91AF-BB790AA53755}" presName="rootComposite" presStyleCnt="0"/>
      <dgm:spPr/>
    </dgm:pt>
    <dgm:pt modelId="{665A0ADF-8498-43E3-97FD-3FC4107220BD}" type="pres">
      <dgm:prSet presAssocID="{0B80229B-2E56-44A8-91AF-BB790AA53755}" presName="rootText" presStyleLbl="node2" presStyleIdx="2" presStyleCnt="4">
        <dgm:presLayoutVars>
          <dgm:chPref val="3"/>
        </dgm:presLayoutVars>
      </dgm:prSet>
      <dgm:spPr/>
    </dgm:pt>
    <dgm:pt modelId="{ED29A4AE-20D9-4DDA-BAA5-4AC2EF09E7F8}" type="pres">
      <dgm:prSet presAssocID="{0B80229B-2E56-44A8-91AF-BB790AA53755}" presName="rootConnector" presStyleLbl="node2" presStyleIdx="2" presStyleCnt="4"/>
      <dgm:spPr/>
    </dgm:pt>
    <dgm:pt modelId="{E141A8ED-873D-43E3-B128-6EB403C3977B}" type="pres">
      <dgm:prSet presAssocID="{0B80229B-2E56-44A8-91AF-BB790AA53755}" presName="hierChild4" presStyleCnt="0"/>
      <dgm:spPr/>
    </dgm:pt>
    <dgm:pt modelId="{70161E2F-B52B-4808-B6F6-8D2370187759}" type="pres">
      <dgm:prSet presAssocID="{0B80229B-2E56-44A8-91AF-BB790AA53755}" presName="hierChild5" presStyleCnt="0"/>
      <dgm:spPr/>
    </dgm:pt>
    <dgm:pt modelId="{7332A2E7-5716-46D6-B425-5730E20B61AB}" type="pres">
      <dgm:prSet presAssocID="{29AD2D3A-EFAC-45DE-9064-165F4E851E41}" presName="Name37" presStyleLbl="parChTrans1D2" presStyleIdx="3" presStyleCnt="4"/>
      <dgm:spPr/>
    </dgm:pt>
    <dgm:pt modelId="{49A2F047-A38F-4817-B1F4-A8C31135D43F}" type="pres">
      <dgm:prSet presAssocID="{CE05CA5F-8B61-4530-9810-698154EA395A}" presName="hierRoot2" presStyleCnt="0">
        <dgm:presLayoutVars>
          <dgm:hierBranch val="init"/>
        </dgm:presLayoutVars>
      </dgm:prSet>
      <dgm:spPr/>
    </dgm:pt>
    <dgm:pt modelId="{54D3B11F-9F75-4B79-8289-DF3D69D02994}" type="pres">
      <dgm:prSet presAssocID="{CE05CA5F-8B61-4530-9810-698154EA395A}" presName="rootComposite" presStyleCnt="0"/>
      <dgm:spPr/>
    </dgm:pt>
    <dgm:pt modelId="{2275B1EC-6005-4761-AAFA-29508B5FE39E}" type="pres">
      <dgm:prSet presAssocID="{CE05CA5F-8B61-4530-9810-698154EA395A}" presName="rootText" presStyleLbl="node2" presStyleIdx="3" presStyleCnt="4">
        <dgm:presLayoutVars>
          <dgm:chPref val="3"/>
        </dgm:presLayoutVars>
      </dgm:prSet>
      <dgm:spPr/>
    </dgm:pt>
    <dgm:pt modelId="{68ACB8F2-7505-4070-9CEB-FBE66B709722}" type="pres">
      <dgm:prSet presAssocID="{CE05CA5F-8B61-4530-9810-698154EA395A}" presName="rootConnector" presStyleLbl="node2" presStyleIdx="3" presStyleCnt="4"/>
      <dgm:spPr/>
    </dgm:pt>
    <dgm:pt modelId="{5F07756E-D1AA-4B08-957D-E1DF678FAF11}" type="pres">
      <dgm:prSet presAssocID="{CE05CA5F-8B61-4530-9810-698154EA395A}" presName="hierChild4" presStyleCnt="0"/>
      <dgm:spPr/>
    </dgm:pt>
    <dgm:pt modelId="{E56A0908-F395-4D04-820E-9EE46B509E39}" type="pres">
      <dgm:prSet presAssocID="{CE05CA5F-8B61-4530-9810-698154EA395A}" presName="hierChild5" presStyleCnt="0"/>
      <dgm:spPr/>
    </dgm:pt>
    <dgm:pt modelId="{763E8B35-1441-45A3-B8BD-BEAB1847ADDE}" type="pres">
      <dgm:prSet presAssocID="{F97ABCFD-9D36-4307-BC73-CB8AF12B491C}" presName="hierChild3" presStyleCnt="0"/>
      <dgm:spPr/>
    </dgm:pt>
  </dgm:ptLst>
  <dgm:cxnLst>
    <dgm:cxn modelId="{4BB97209-CECD-43CF-9E18-ED346F185B1A}" type="presOf" srcId="{29AD2D3A-EFAC-45DE-9064-165F4E851E41}" destId="{7332A2E7-5716-46D6-B425-5730E20B61AB}" srcOrd="0" destOrd="0" presId="urn:microsoft.com/office/officeart/2005/8/layout/orgChart1"/>
    <dgm:cxn modelId="{3F91FA0B-49C1-43D3-92CD-A207774FC9A3}" srcId="{F97ABCFD-9D36-4307-BC73-CB8AF12B491C}" destId="{2DFE0DCB-2ED5-42F8-969F-0A9EB602B8BA}" srcOrd="0" destOrd="0" parTransId="{8BF87939-3708-4743-B53A-1D73D913D2F7}" sibTransId="{CAC3D053-A483-4478-BA1C-041A54E64AEB}"/>
    <dgm:cxn modelId="{F2D0DB0C-432D-4B5F-9853-678F3E0A9100}" type="presOf" srcId="{3D2789AC-31A2-42FD-8B1F-4086BD59D327}" destId="{63EC9DA3-C5D3-42C1-B4CC-96F26B577FEC}" srcOrd="0" destOrd="0" presId="urn:microsoft.com/office/officeart/2005/8/layout/orgChart1"/>
    <dgm:cxn modelId="{40E8D421-7937-4FAB-9515-33E88CAD284E}" type="presOf" srcId="{CE05CA5F-8B61-4530-9810-698154EA395A}" destId="{2275B1EC-6005-4761-AAFA-29508B5FE39E}" srcOrd="0" destOrd="0" presId="urn:microsoft.com/office/officeart/2005/8/layout/orgChart1"/>
    <dgm:cxn modelId="{C4336627-EB2A-4C85-931B-3925043FBB28}" type="presOf" srcId="{3D136BAB-D43B-44A7-963A-24614F30A7FE}" destId="{3CBE5FD4-13C3-4F8A-885F-03F5E66686D4}" srcOrd="1" destOrd="0" presId="urn:microsoft.com/office/officeart/2005/8/layout/orgChart1"/>
    <dgm:cxn modelId="{DDAE4338-1F13-4943-8E49-B2BBBFD7488C}" srcId="{F97ABCFD-9D36-4307-BC73-CB8AF12B491C}" destId="{CE05CA5F-8B61-4530-9810-698154EA395A}" srcOrd="3" destOrd="0" parTransId="{29AD2D3A-EFAC-45DE-9064-165F4E851E41}" sibTransId="{2FD592B0-5E79-4BED-AF60-D4206C3CEA61}"/>
    <dgm:cxn modelId="{884BF55C-8275-40BE-86FD-8CB1C904D8C9}" type="presOf" srcId="{F97ABCFD-9D36-4307-BC73-CB8AF12B491C}" destId="{12447CD5-28C5-41AD-8922-F4E9C7A35E48}" srcOrd="1" destOrd="0" presId="urn:microsoft.com/office/officeart/2005/8/layout/orgChart1"/>
    <dgm:cxn modelId="{0E9B2D70-570E-4DF3-9A5A-53EDDF0B0093}" type="presOf" srcId="{0B80229B-2E56-44A8-91AF-BB790AA53755}" destId="{ED29A4AE-20D9-4DDA-BAA5-4AC2EF09E7F8}" srcOrd="1" destOrd="0" presId="urn:microsoft.com/office/officeart/2005/8/layout/orgChart1"/>
    <dgm:cxn modelId="{94109F50-8FE8-4F75-8CD8-6C13C40E8B88}" srcId="{EB9D29B2-8CCF-4A87-A7C2-8E7C7166FE3E}" destId="{F97ABCFD-9D36-4307-BC73-CB8AF12B491C}" srcOrd="0" destOrd="0" parTransId="{0CC37F19-91C0-43D6-A9C3-1D4DC3CA7814}" sibTransId="{5847DA27-A038-4E14-8A15-9D91A6267C1B}"/>
    <dgm:cxn modelId="{E7AB7B53-1DD0-4768-AED7-4060B20406D9}" type="presOf" srcId="{2DFE0DCB-2ED5-42F8-969F-0A9EB602B8BA}" destId="{F108AD63-AEC9-411B-BB53-A0D593784628}" srcOrd="1" destOrd="0" presId="urn:microsoft.com/office/officeart/2005/8/layout/orgChart1"/>
    <dgm:cxn modelId="{D8692F76-92F6-44FB-A300-3A6BE50FB8A8}" type="presOf" srcId="{8BF87939-3708-4743-B53A-1D73D913D2F7}" destId="{3EEA2893-D8B2-4FD4-A1D3-FC37241AE403}" srcOrd="0" destOrd="0" presId="urn:microsoft.com/office/officeart/2005/8/layout/orgChart1"/>
    <dgm:cxn modelId="{495CFC5A-1B99-411E-80B0-56037C045578}" type="presOf" srcId="{CE05CA5F-8B61-4530-9810-698154EA395A}" destId="{68ACB8F2-7505-4070-9CEB-FBE66B709722}" srcOrd="1" destOrd="0" presId="urn:microsoft.com/office/officeart/2005/8/layout/orgChart1"/>
    <dgm:cxn modelId="{C9355D92-ADCC-4366-86F8-4F8E720896F6}" type="presOf" srcId="{EB9D29B2-8CCF-4A87-A7C2-8E7C7166FE3E}" destId="{2C7B733C-E073-41FB-89E6-92D5E0687A55}" srcOrd="0" destOrd="0" presId="urn:microsoft.com/office/officeart/2005/8/layout/orgChart1"/>
    <dgm:cxn modelId="{18D785AA-6F06-402A-B249-076966C4E927}" type="presOf" srcId="{0B80229B-2E56-44A8-91AF-BB790AA53755}" destId="{665A0ADF-8498-43E3-97FD-3FC4107220BD}" srcOrd="0" destOrd="0" presId="urn:microsoft.com/office/officeart/2005/8/layout/orgChart1"/>
    <dgm:cxn modelId="{70B8EFBD-66F8-43F3-BB41-9AB7E95B8176}" type="presOf" srcId="{27CA652D-CCC5-4CD0-9F0C-C5BB6F24352D}" destId="{8BC32E46-426C-4B7A-812F-AC929EEFD455}" srcOrd="0" destOrd="0" presId="urn:microsoft.com/office/officeart/2005/8/layout/orgChart1"/>
    <dgm:cxn modelId="{3700DCC2-6C4D-4687-8D37-7F7BB535213F}" type="presOf" srcId="{3D136BAB-D43B-44A7-963A-24614F30A7FE}" destId="{96C1EBDC-238A-4442-904E-9AF08A27419F}" srcOrd="0" destOrd="0" presId="urn:microsoft.com/office/officeart/2005/8/layout/orgChart1"/>
    <dgm:cxn modelId="{683BDFD9-E1E4-4205-93C6-245EDE8C7D93}" srcId="{F97ABCFD-9D36-4307-BC73-CB8AF12B491C}" destId="{0B80229B-2E56-44A8-91AF-BB790AA53755}" srcOrd="2" destOrd="0" parTransId="{3D2789AC-31A2-42FD-8B1F-4086BD59D327}" sibTransId="{5C5DD6B6-1D0E-4D17-A668-8C938398AA73}"/>
    <dgm:cxn modelId="{386E77E2-1501-4C89-954D-98096DB7A770}" type="presOf" srcId="{2DFE0DCB-2ED5-42F8-969F-0A9EB602B8BA}" destId="{3920E6FC-C4F2-4A64-A0F3-F0F48029D065}" srcOrd="0" destOrd="0" presId="urn:microsoft.com/office/officeart/2005/8/layout/orgChart1"/>
    <dgm:cxn modelId="{AB85D3E3-2B80-4796-93D6-7DCDDAAFE20F}" type="presOf" srcId="{F97ABCFD-9D36-4307-BC73-CB8AF12B491C}" destId="{6A518F3C-2010-4996-BD8B-646B66B8CE94}" srcOrd="0" destOrd="0" presId="urn:microsoft.com/office/officeart/2005/8/layout/orgChart1"/>
    <dgm:cxn modelId="{07B653F6-28C0-45FF-A999-450380ADB0D0}" srcId="{F97ABCFD-9D36-4307-BC73-CB8AF12B491C}" destId="{3D136BAB-D43B-44A7-963A-24614F30A7FE}" srcOrd="1" destOrd="0" parTransId="{27CA652D-CCC5-4CD0-9F0C-C5BB6F24352D}" sibTransId="{B3021B85-4BF2-4E42-9B5E-D6177A35B17D}"/>
    <dgm:cxn modelId="{527262EC-AC10-4BCF-98DF-851A61DB3DDC}" type="presParOf" srcId="{2C7B733C-E073-41FB-89E6-92D5E0687A55}" destId="{88190502-FCD0-4040-9D17-F460C1D82AA8}" srcOrd="0" destOrd="0" presId="urn:microsoft.com/office/officeart/2005/8/layout/orgChart1"/>
    <dgm:cxn modelId="{506EC82C-CC58-45B3-B68B-BBDE0C72EF52}" type="presParOf" srcId="{88190502-FCD0-4040-9D17-F460C1D82AA8}" destId="{2E6B0BD2-722D-4F60-BADA-CC4FC9C9CDE6}" srcOrd="0" destOrd="0" presId="urn:microsoft.com/office/officeart/2005/8/layout/orgChart1"/>
    <dgm:cxn modelId="{4BCBA681-560C-4E2D-A0DF-3702BB4624DD}" type="presParOf" srcId="{2E6B0BD2-722D-4F60-BADA-CC4FC9C9CDE6}" destId="{6A518F3C-2010-4996-BD8B-646B66B8CE94}" srcOrd="0" destOrd="0" presId="urn:microsoft.com/office/officeart/2005/8/layout/orgChart1"/>
    <dgm:cxn modelId="{9E126A77-AC13-4954-9BD3-EC7AFDD82941}" type="presParOf" srcId="{2E6B0BD2-722D-4F60-BADA-CC4FC9C9CDE6}" destId="{12447CD5-28C5-41AD-8922-F4E9C7A35E48}" srcOrd="1" destOrd="0" presId="urn:microsoft.com/office/officeart/2005/8/layout/orgChart1"/>
    <dgm:cxn modelId="{D3DCA0ED-08D2-4C59-A444-9FBE45A0C0CD}" type="presParOf" srcId="{88190502-FCD0-4040-9D17-F460C1D82AA8}" destId="{9C57DC73-4755-4E5B-ACC0-385846811ABA}" srcOrd="1" destOrd="0" presId="urn:microsoft.com/office/officeart/2005/8/layout/orgChart1"/>
    <dgm:cxn modelId="{F92D318E-D7A1-4DF7-8F70-B31243E4AA5A}" type="presParOf" srcId="{9C57DC73-4755-4E5B-ACC0-385846811ABA}" destId="{3EEA2893-D8B2-4FD4-A1D3-FC37241AE403}" srcOrd="0" destOrd="0" presId="urn:microsoft.com/office/officeart/2005/8/layout/orgChart1"/>
    <dgm:cxn modelId="{003B4A15-B371-462A-99E3-98EACEB22421}" type="presParOf" srcId="{9C57DC73-4755-4E5B-ACC0-385846811ABA}" destId="{3ED1D69D-5F5C-4908-860A-DAA767B29EC3}" srcOrd="1" destOrd="0" presId="urn:microsoft.com/office/officeart/2005/8/layout/orgChart1"/>
    <dgm:cxn modelId="{0355A8B8-2D54-467D-8CEA-110C259C14D5}" type="presParOf" srcId="{3ED1D69D-5F5C-4908-860A-DAA767B29EC3}" destId="{46F8D8C2-34E0-4910-9484-6981DA3CB941}" srcOrd="0" destOrd="0" presId="urn:microsoft.com/office/officeart/2005/8/layout/orgChart1"/>
    <dgm:cxn modelId="{992C8B2A-0D2C-486A-B472-2DB521DA39D5}" type="presParOf" srcId="{46F8D8C2-34E0-4910-9484-6981DA3CB941}" destId="{3920E6FC-C4F2-4A64-A0F3-F0F48029D065}" srcOrd="0" destOrd="0" presId="urn:microsoft.com/office/officeart/2005/8/layout/orgChart1"/>
    <dgm:cxn modelId="{6E59A2DA-BDCB-40C3-A0A0-9DD0EB076ACF}" type="presParOf" srcId="{46F8D8C2-34E0-4910-9484-6981DA3CB941}" destId="{F108AD63-AEC9-411B-BB53-A0D593784628}" srcOrd="1" destOrd="0" presId="urn:microsoft.com/office/officeart/2005/8/layout/orgChart1"/>
    <dgm:cxn modelId="{9FED872B-D128-4E5D-BFC8-43E61DCAE8A6}" type="presParOf" srcId="{3ED1D69D-5F5C-4908-860A-DAA767B29EC3}" destId="{06243376-E5B6-47E9-8B55-2BFB722EC9E0}" srcOrd="1" destOrd="0" presId="urn:microsoft.com/office/officeart/2005/8/layout/orgChart1"/>
    <dgm:cxn modelId="{78F0016C-2982-4ABC-B2A5-E6DBC9A06FD5}" type="presParOf" srcId="{3ED1D69D-5F5C-4908-860A-DAA767B29EC3}" destId="{844F0CD6-08E7-42FA-BC00-76F6CC841AB1}" srcOrd="2" destOrd="0" presId="urn:microsoft.com/office/officeart/2005/8/layout/orgChart1"/>
    <dgm:cxn modelId="{B688F5F8-6BA9-4D34-845A-2BB0C9C3398B}" type="presParOf" srcId="{9C57DC73-4755-4E5B-ACC0-385846811ABA}" destId="{8BC32E46-426C-4B7A-812F-AC929EEFD455}" srcOrd="2" destOrd="0" presId="urn:microsoft.com/office/officeart/2005/8/layout/orgChart1"/>
    <dgm:cxn modelId="{4573B4F6-5157-479F-B697-FD1BF87C7859}" type="presParOf" srcId="{9C57DC73-4755-4E5B-ACC0-385846811ABA}" destId="{C2E7857F-ED07-4663-926A-8AA6983E1907}" srcOrd="3" destOrd="0" presId="urn:microsoft.com/office/officeart/2005/8/layout/orgChart1"/>
    <dgm:cxn modelId="{E84DFDDD-D55F-45EF-9338-B54D76952E5D}" type="presParOf" srcId="{C2E7857F-ED07-4663-926A-8AA6983E1907}" destId="{5A0541E8-8A0F-47F6-8D4E-7A60C2354A86}" srcOrd="0" destOrd="0" presId="urn:microsoft.com/office/officeart/2005/8/layout/orgChart1"/>
    <dgm:cxn modelId="{FF87D173-36EB-4793-A8E7-FF8040D32090}" type="presParOf" srcId="{5A0541E8-8A0F-47F6-8D4E-7A60C2354A86}" destId="{96C1EBDC-238A-4442-904E-9AF08A27419F}" srcOrd="0" destOrd="0" presId="urn:microsoft.com/office/officeart/2005/8/layout/orgChart1"/>
    <dgm:cxn modelId="{7B14B896-A198-4990-BF5A-8D7E9849276A}" type="presParOf" srcId="{5A0541E8-8A0F-47F6-8D4E-7A60C2354A86}" destId="{3CBE5FD4-13C3-4F8A-885F-03F5E66686D4}" srcOrd="1" destOrd="0" presId="urn:microsoft.com/office/officeart/2005/8/layout/orgChart1"/>
    <dgm:cxn modelId="{D35948DA-5138-4DC6-9DD1-F9FEC085EF60}" type="presParOf" srcId="{C2E7857F-ED07-4663-926A-8AA6983E1907}" destId="{CE7D4489-4F8E-40AB-B30C-55C4FC9ADDBD}" srcOrd="1" destOrd="0" presId="urn:microsoft.com/office/officeart/2005/8/layout/orgChart1"/>
    <dgm:cxn modelId="{D5E8D68F-88DC-4F03-8938-57E93A0ED848}" type="presParOf" srcId="{C2E7857F-ED07-4663-926A-8AA6983E1907}" destId="{AC848384-6CB4-4949-924F-2A806D4B4119}" srcOrd="2" destOrd="0" presId="urn:microsoft.com/office/officeart/2005/8/layout/orgChart1"/>
    <dgm:cxn modelId="{4A047402-114F-4BE6-AD5E-4D2F62B9AB4D}" type="presParOf" srcId="{9C57DC73-4755-4E5B-ACC0-385846811ABA}" destId="{63EC9DA3-C5D3-42C1-B4CC-96F26B577FEC}" srcOrd="4" destOrd="0" presId="urn:microsoft.com/office/officeart/2005/8/layout/orgChart1"/>
    <dgm:cxn modelId="{B960F3B7-2F3D-4EE9-925B-491C873F392D}" type="presParOf" srcId="{9C57DC73-4755-4E5B-ACC0-385846811ABA}" destId="{EEEA7AB6-72AC-491B-A222-356B3AF656FD}" srcOrd="5" destOrd="0" presId="urn:microsoft.com/office/officeart/2005/8/layout/orgChart1"/>
    <dgm:cxn modelId="{53A16142-663A-4C0B-82E9-2E45663ABCEE}" type="presParOf" srcId="{EEEA7AB6-72AC-491B-A222-356B3AF656FD}" destId="{43371101-6D2C-4BA5-98D1-12AEFEF52A05}" srcOrd="0" destOrd="0" presId="urn:microsoft.com/office/officeart/2005/8/layout/orgChart1"/>
    <dgm:cxn modelId="{AD4DF86C-7FB6-4E6E-9065-E92005E5BC9A}" type="presParOf" srcId="{43371101-6D2C-4BA5-98D1-12AEFEF52A05}" destId="{665A0ADF-8498-43E3-97FD-3FC4107220BD}" srcOrd="0" destOrd="0" presId="urn:microsoft.com/office/officeart/2005/8/layout/orgChart1"/>
    <dgm:cxn modelId="{2F6969EC-8BF6-4309-94C2-262952F15E83}" type="presParOf" srcId="{43371101-6D2C-4BA5-98D1-12AEFEF52A05}" destId="{ED29A4AE-20D9-4DDA-BAA5-4AC2EF09E7F8}" srcOrd="1" destOrd="0" presId="urn:microsoft.com/office/officeart/2005/8/layout/orgChart1"/>
    <dgm:cxn modelId="{CBF67F35-E8B4-4DE7-A6B2-E301466AAFFD}" type="presParOf" srcId="{EEEA7AB6-72AC-491B-A222-356B3AF656FD}" destId="{E141A8ED-873D-43E3-B128-6EB403C3977B}" srcOrd="1" destOrd="0" presId="urn:microsoft.com/office/officeart/2005/8/layout/orgChart1"/>
    <dgm:cxn modelId="{F6DF2878-86B3-49B4-B59A-1D382F679648}" type="presParOf" srcId="{EEEA7AB6-72AC-491B-A222-356B3AF656FD}" destId="{70161E2F-B52B-4808-B6F6-8D2370187759}" srcOrd="2" destOrd="0" presId="urn:microsoft.com/office/officeart/2005/8/layout/orgChart1"/>
    <dgm:cxn modelId="{B9ACFFA7-3A89-47D3-8B90-6B44FD877863}" type="presParOf" srcId="{9C57DC73-4755-4E5B-ACC0-385846811ABA}" destId="{7332A2E7-5716-46D6-B425-5730E20B61AB}" srcOrd="6" destOrd="0" presId="urn:microsoft.com/office/officeart/2005/8/layout/orgChart1"/>
    <dgm:cxn modelId="{A39FA788-A7E6-4850-AAAE-67C3DDACC072}" type="presParOf" srcId="{9C57DC73-4755-4E5B-ACC0-385846811ABA}" destId="{49A2F047-A38F-4817-B1F4-A8C31135D43F}" srcOrd="7" destOrd="0" presId="urn:microsoft.com/office/officeart/2005/8/layout/orgChart1"/>
    <dgm:cxn modelId="{C497E893-A83E-4524-88C0-3BF090116FD6}" type="presParOf" srcId="{49A2F047-A38F-4817-B1F4-A8C31135D43F}" destId="{54D3B11F-9F75-4B79-8289-DF3D69D02994}" srcOrd="0" destOrd="0" presId="urn:microsoft.com/office/officeart/2005/8/layout/orgChart1"/>
    <dgm:cxn modelId="{79D9C8E8-7489-443B-91C4-8DEE1CAE848C}" type="presParOf" srcId="{54D3B11F-9F75-4B79-8289-DF3D69D02994}" destId="{2275B1EC-6005-4761-AAFA-29508B5FE39E}" srcOrd="0" destOrd="0" presId="urn:microsoft.com/office/officeart/2005/8/layout/orgChart1"/>
    <dgm:cxn modelId="{AD0B0EE1-750D-43D2-9CFA-BA9C90AB55CA}" type="presParOf" srcId="{54D3B11F-9F75-4B79-8289-DF3D69D02994}" destId="{68ACB8F2-7505-4070-9CEB-FBE66B709722}" srcOrd="1" destOrd="0" presId="urn:microsoft.com/office/officeart/2005/8/layout/orgChart1"/>
    <dgm:cxn modelId="{983E59AB-EAA7-4D00-8E9D-5E7954298F92}" type="presParOf" srcId="{49A2F047-A38F-4817-B1F4-A8C31135D43F}" destId="{5F07756E-D1AA-4B08-957D-E1DF678FAF11}" srcOrd="1" destOrd="0" presId="urn:microsoft.com/office/officeart/2005/8/layout/orgChart1"/>
    <dgm:cxn modelId="{0538C43F-F30D-40D8-A243-86CAA042F8B1}" type="presParOf" srcId="{49A2F047-A38F-4817-B1F4-A8C31135D43F}" destId="{E56A0908-F395-4D04-820E-9EE46B509E39}" srcOrd="2" destOrd="0" presId="urn:microsoft.com/office/officeart/2005/8/layout/orgChart1"/>
    <dgm:cxn modelId="{22F3DB41-17E3-43D8-9B20-D1DC68EF5D7D}" type="presParOf" srcId="{88190502-FCD0-4040-9D17-F460C1D82AA8}" destId="{763E8B35-1441-45A3-B8BD-BEAB1847ADD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21961C-E474-4C36-BC4D-7777967C8560}">
      <dsp:nvSpPr>
        <dsp:cNvPr id="0" name=""/>
        <dsp:cNvSpPr/>
      </dsp:nvSpPr>
      <dsp:spPr>
        <a:xfrm>
          <a:off x="0" y="212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9AE49C-CE97-43C5-90E3-1B98AB6D6C98}">
      <dsp:nvSpPr>
        <dsp:cNvPr id="0" name=""/>
        <dsp:cNvSpPr/>
      </dsp:nvSpPr>
      <dsp:spPr>
        <a:xfrm>
          <a:off x="0" y="2124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kern="1200"/>
            <a:t>Student Name: Eyob Hunter</a:t>
          </a:r>
          <a:endParaRPr lang="en-US" sz="3300" kern="1200"/>
        </a:p>
      </dsp:txBody>
      <dsp:txXfrm>
        <a:off x="0" y="2124"/>
        <a:ext cx="10515600" cy="724514"/>
      </dsp:txXfrm>
    </dsp:sp>
    <dsp:sp modelId="{2939BDEA-802E-4DEE-A64C-1B6D6B7E69DE}">
      <dsp:nvSpPr>
        <dsp:cNvPr id="0" name=""/>
        <dsp:cNvSpPr/>
      </dsp:nvSpPr>
      <dsp:spPr>
        <a:xfrm>
          <a:off x="0" y="72663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6EE469-ADAD-438A-957A-DA1E6B00BA93}">
      <dsp:nvSpPr>
        <dsp:cNvPr id="0" name=""/>
        <dsp:cNvSpPr/>
      </dsp:nvSpPr>
      <dsp:spPr>
        <a:xfrm>
          <a:off x="0" y="726639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kern="1200"/>
            <a:t>Student ID Number: 2438994</a:t>
          </a:r>
          <a:endParaRPr lang="en-US" sz="3300" kern="1200"/>
        </a:p>
      </dsp:txBody>
      <dsp:txXfrm>
        <a:off x="0" y="726639"/>
        <a:ext cx="10515600" cy="724514"/>
      </dsp:txXfrm>
    </dsp:sp>
    <dsp:sp modelId="{0B9BB87F-1AA3-4CBD-B3B4-2FBB7B837A74}">
      <dsp:nvSpPr>
        <dsp:cNvPr id="0" name=""/>
        <dsp:cNvSpPr/>
      </dsp:nvSpPr>
      <dsp:spPr>
        <a:xfrm>
          <a:off x="0" y="145115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E14C3-7DFC-4178-BEDB-459FA0CB0CF0}">
      <dsp:nvSpPr>
        <dsp:cNvPr id="0" name=""/>
        <dsp:cNvSpPr/>
      </dsp:nvSpPr>
      <dsp:spPr>
        <a:xfrm>
          <a:off x="0" y="1451154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kern="1200"/>
            <a:t>Lecturers Name: Annamarie Dufficy</a:t>
          </a:r>
          <a:endParaRPr lang="en-US" sz="3300" kern="1200"/>
        </a:p>
      </dsp:txBody>
      <dsp:txXfrm>
        <a:off x="0" y="1451154"/>
        <a:ext cx="10515600" cy="724514"/>
      </dsp:txXfrm>
    </dsp:sp>
    <dsp:sp modelId="{DED24DF1-A5DF-47BE-B4F2-49C372DE88A6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8965B5-6CFC-48CA-A5B0-C2DDD9B9C62A}">
      <dsp:nvSpPr>
        <dsp:cNvPr id="0" name=""/>
        <dsp:cNvSpPr/>
      </dsp:nvSpPr>
      <dsp:spPr>
        <a:xfrm>
          <a:off x="0" y="2175669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Module Code: LCLM 4004</a:t>
          </a:r>
        </a:p>
      </dsp:txBody>
      <dsp:txXfrm>
        <a:off x="0" y="2175669"/>
        <a:ext cx="10515600" cy="724514"/>
      </dsp:txXfrm>
    </dsp:sp>
    <dsp:sp modelId="{E92F7012-0403-42FF-A4D5-AD2EDD1A5777}">
      <dsp:nvSpPr>
        <dsp:cNvPr id="0" name=""/>
        <dsp:cNvSpPr/>
      </dsp:nvSpPr>
      <dsp:spPr>
        <a:xfrm>
          <a:off x="0" y="2900183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65256C-8EB7-4254-8174-BAB94BEBE1BF}">
      <dsp:nvSpPr>
        <dsp:cNvPr id="0" name=""/>
        <dsp:cNvSpPr/>
      </dsp:nvSpPr>
      <dsp:spPr>
        <a:xfrm>
          <a:off x="0" y="2900183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Module Name: Problem Solving and Decision Making</a:t>
          </a:r>
        </a:p>
      </dsp:txBody>
      <dsp:txXfrm>
        <a:off x="0" y="2900183"/>
        <a:ext cx="10515600" cy="724514"/>
      </dsp:txXfrm>
    </dsp:sp>
    <dsp:sp modelId="{9D0E0B3A-479D-491B-9B12-033E1CF8E0EC}">
      <dsp:nvSpPr>
        <dsp:cNvPr id="0" name=""/>
        <dsp:cNvSpPr/>
      </dsp:nvSpPr>
      <dsp:spPr>
        <a:xfrm>
          <a:off x="0" y="3624698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F64943-6700-4D85-BFD4-606BA0E1B039}">
      <dsp:nvSpPr>
        <dsp:cNvPr id="0" name=""/>
        <dsp:cNvSpPr/>
      </dsp:nvSpPr>
      <dsp:spPr>
        <a:xfrm>
          <a:off x="0" y="3624698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Component 1: Green Haven Florists</a:t>
          </a:r>
        </a:p>
      </dsp:txBody>
      <dsp:txXfrm>
        <a:off x="0" y="3624698"/>
        <a:ext cx="10515600" cy="7245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333618-C853-4CAE-A84D-3D847CF9B19D}">
      <dsp:nvSpPr>
        <dsp:cNvPr id="0" name=""/>
        <dsp:cNvSpPr/>
      </dsp:nvSpPr>
      <dsp:spPr>
        <a:xfrm>
          <a:off x="1313914" y="0"/>
          <a:ext cx="3844656" cy="384465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610B1F-55BF-4A4B-9F06-58868830623E}">
      <dsp:nvSpPr>
        <dsp:cNvPr id="0" name=""/>
        <dsp:cNvSpPr/>
      </dsp:nvSpPr>
      <dsp:spPr>
        <a:xfrm>
          <a:off x="1441941" y="128295"/>
          <a:ext cx="3588217" cy="358806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b="1" kern="1200"/>
            <a:t>In my presentation  I will be</a:t>
          </a:r>
          <a:r>
            <a:rPr lang="en-GB" sz="3000" kern="1200"/>
            <a:t>:</a:t>
          </a:r>
          <a:endParaRPr lang="en-US" sz="3000" kern="1200"/>
        </a:p>
      </dsp:txBody>
      <dsp:txXfrm>
        <a:off x="1954818" y="640876"/>
        <a:ext cx="2563232" cy="2562903"/>
      </dsp:txXfrm>
    </dsp:sp>
    <dsp:sp modelId="{5904AE38-FCE6-4BC5-BCE9-51F9F8CDDB20}">
      <dsp:nvSpPr>
        <dsp:cNvPr id="0" name=""/>
        <dsp:cNvSpPr/>
      </dsp:nvSpPr>
      <dsp:spPr>
        <a:xfrm>
          <a:off x="1441941" y="3959700"/>
          <a:ext cx="3588217" cy="20635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/>
            <a:t>Providing an overview on Green Haven Florists and the problems they encountered.</a:t>
          </a:r>
          <a:endParaRPr lang="en-US" sz="1300" kern="120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/>
            <a:t>Provide an understanding of the 5W2H model and use it on the Green Haven case study.</a:t>
          </a:r>
          <a:endParaRPr lang="en-US" sz="1300" kern="120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/>
            <a:t>Provide what PESTEL framework is and demonstrate how we use it.</a:t>
          </a:r>
          <a:endParaRPr lang="en-US" sz="1300" kern="120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/>
            <a:t>Provide what Cause and Effect model is.</a:t>
          </a:r>
          <a:endParaRPr lang="en-US" sz="1300" kern="120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/>
            <a:t>And finally provide a summary with key findings.</a:t>
          </a:r>
          <a:endParaRPr lang="en-US" sz="1300" kern="1200"/>
        </a:p>
      </dsp:txBody>
      <dsp:txXfrm>
        <a:off x="1441941" y="3959700"/>
        <a:ext cx="3588217" cy="206357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32A2E7-5716-46D6-B425-5730E20B61AB}">
      <dsp:nvSpPr>
        <dsp:cNvPr id="0" name=""/>
        <dsp:cNvSpPr/>
      </dsp:nvSpPr>
      <dsp:spPr>
        <a:xfrm>
          <a:off x="5394384" y="3347421"/>
          <a:ext cx="4224915" cy="4888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4416"/>
              </a:lnTo>
              <a:lnTo>
                <a:pt x="4224915" y="244416"/>
              </a:lnTo>
              <a:lnTo>
                <a:pt x="4224915" y="488833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EC9DA3-C5D3-42C1-B4CC-96F26B577FEC}">
      <dsp:nvSpPr>
        <dsp:cNvPr id="0" name=""/>
        <dsp:cNvSpPr/>
      </dsp:nvSpPr>
      <dsp:spPr>
        <a:xfrm>
          <a:off x="5394384" y="3347421"/>
          <a:ext cx="1408305" cy="4888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4416"/>
              </a:lnTo>
              <a:lnTo>
                <a:pt x="1408305" y="244416"/>
              </a:lnTo>
              <a:lnTo>
                <a:pt x="1408305" y="488833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C32E46-426C-4B7A-812F-AC929EEFD455}">
      <dsp:nvSpPr>
        <dsp:cNvPr id="0" name=""/>
        <dsp:cNvSpPr/>
      </dsp:nvSpPr>
      <dsp:spPr>
        <a:xfrm>
          <a:off x="3986079" y="3347421"/>
          <a:ext cx="1408305" cy="488833"/>
        </a:xfrm>
        <a:custGeom>
          <a:avLst/>
          <a:gdLst/>
          <a:ahLst/>
          <a:cxnLst/>
          <a:rect l="0" t="0" r="0" b="0"/>
          <a:pathLst>
            <a:path>
              <a:moveTo>
                <a:pt x="1408305" y="0"/>
              </a:moveTo>
              <a:lnTo>
                <a:pt x="1408305" y="244416"/>
              </a:lnTo>
              <a:lnTo>
                <a:pt x="0" y="244416"/>
              </a:lnTo>
              <a:lnTo>
                <a:pt x="0" y="488833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EA2893-D8B2-4FD4-A1D3-FC37241AE403}">
      <dsp:nvSpPr>
        <dsp:cNvPr id="0" name=""/>
        <dsp:cNvSpPr/>
      </dsp:nvSpPr>
      <dsp:spPr>
        <a:xfrm>
          <a:off x="1169469" y="3347421"/>
          <a:ext cx="4224915" cy="488833"/>
        </a:xfrm>
        <a:custGeom>
          <a:avLst/>
          <a:gdLst/>
          <a:ahLst/>
          <a:cxnLst/>
          <a:rect l="0" t="0" r="0" b="0"/>
          <a:pathLst>
            <a:path>
              <a:moveTo>
                <a:pt x="4224915" y="0"/>
              </a:moveTo>
              <a:lnTo>
                <a:pt x="4224915" y="244416"/>
              </a:lnTo>
              <a:lnTo>
                <a:pt x="0" y="244416"/>
              </a:lnTo>
              <a:lnTo>
                <a:pt x="0" y="488833"/>
              </a:lnTo>
            </a:path>
          </a:pathLst>
        </a:custGeom>
        <a:noFill/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518F3C-2010-4996-BD8B-646B66B8CE94}">
      <dsp:nvSpPr>
        <dsp:cNvPr id="0" name=""/>
        <dsp:cNvSpPr/>
      </dsp:nvSpPr>
      <dsp:spPr>
        <a:xfrm>
          <a:off x="4230495" y="2183532"/>
          <a:ext cx="2327777" cy="116388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Key findings</a:t>
          </a:r>
          <a:endParaRPr lang="en-US" sz="1900" kern="1200"/>
        </a:p>
      </dsp:txBody>
      <dsp:txXfrm>
        <a:off x="4230495" y="2183532"/>
        <a:ext cx="2327777" cy="1163888"/>
      </dsp:txXfrm>
    </dsp:sp>
    <dsp:sp modelId="{3920E6FC-C4F2-4A64-A0F3-F0F48029D065}">
      <dsp:nvSpPr>
        <dsp:cNvPr id="0" name=""/>
        <dsp:cNvSpPr/>
      </dsp:nvSpPr>
      <dsp:spPr>
        <a:xfrm>
          <a:off x="5580" y="3836254"/>
          <a:ext cx="2327777" cy="116388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Green Haven flower shop located in Norwich</a:t>
          </a:r>
          <a:endParaRPr lang="en-US" sz="1900" kern="1200"/>
        </a:p>
      </dsp:txBody>
      <dsp:txXfrm>
        <a:off x="5580" y="3836254"/>
        <a:ext cx="2327777" cy="1163888"/>
      </dsp:txXfrm>
    </dsp:sp>
    <dsp:sp modelId="{96C1EBDC-238A-4442-904E-9AF08A27419F}">
      <dsp:nvSpPr>
        <dsp:cNvPr id="0" name=""/>
        <dsp:cNvSpPr/>
      </dsp:nvSpPr>
      <dsp:spPr>
        <a:xfrm>
          <a:off x="2822190" y="3836254"/>
          <a:ext cx="2327777" cy="116388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Global inflation effect on  small business</a:t>
          </a:r>
          <a:endParaRPr lang="en-US" sz="1900" kern="1200"/>
        </a:p>
      </dsp:txBody>
      <dsp:txXfrm>
        <a:off x="2822190" y="3836254"/>
        <a:ext cx="2327777" cy="1163888"/>
      </dsp:txXfrm>
    </dsp:sp>
    <dsp:sp modelId="{665A0ADF-8498-43E3-97FD-3FC4107220BD}">
      <dsp:nvSpPr>
        <dsp:cNvPr id="0" name=""/>
        <dsp:cNvSpPr/>
      </dsp:nvSpPr>
      <dsp:spPr>
        <a:xfrm>
          <a:off x="5638801" y="3836254"/>
          <a:ext cx="2327777" cy="116388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Competitors in Flower industry rising with more advanced in in store and online sales</a:t>
          </a:r>
          <a:endParaRPr lang="en-US" sz="1900" kern="1200"/>
        </a:p>
      </dsp:txBody>
      <dsp:txXfrm>
        <a:off x="5638801" y="3836254"/>
        <a:ext cx="2327777" cy="1163888"/>
      </dsp:txXfrm>
    </dsp:sp>
    <dsp:sp modelId="{2275B1EC-6005-4761-AAFA-29508B5FE39E}">
      <dsp:nvSpPr>
        <dsp:cNvPr id="0" name=""/>
        <dsp:cNvSpPr/>
      </dsp:nvSpPr>
      <dsp:spPr>
        <a:xfrm>
          <a:off x="8455411" y="3836254"/>
          <a:ext cx="2327777" cy="116388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Lack of understanding in digital marketing skills</a:t>
          </a:r>
          <a:endParaRPr lang="en-US" sz="1900" kern="1200"/>
        </a:p>
      </dsp:txBody>
      <dsp:txXfrm>
        <a:off x="8455411" y="3836254"/>
        <a:ext cx="2327777" cy="11638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node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ppinio.com/en/blog/market-research/pestel-analysis" TargetMode="External"/><Relationship Id="rId2" Type="http://schemas.openxmlformats.org/officeDocument/2006/relationships/hyperlink" Target="https://www.superengineer.net/blog/tools-5w2h#1.Introduction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88EB9E87-4050-C539-E1A1-4859B35CF87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237" r="9085" b="16035"/>
          <a:stretch>
            <a:fillRect/>
          </a:stretch>
        </p:blipFill>
        <p:spPr>
          <a:xfrm>
            <a:off x="20" y="86273"/>
            <a:ext cx="12191980" cy="6671085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6" name="TextBox 13">
            <a:extLst>
              <a:ext uri="{FF2B5EF4-FFF2-40B4-BE49-F238E27FC236}">
                <a16:creationId xmlns:a16="http://schemas.microsoft.com/office/drawing/2014/main" id="{861860B6-2C10-325E-941B-0DC81542C4A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3177302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614265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0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6703841-0042-B56E-5083-810F00FD9946}"/>
              </a:ext>
            </a:extLst>
          </p:cNvPr>
          <p:cNvSpPr txBox="1"/>
          <p:nvPr/>
        </p:nvSpPr>
        <p:spPr>
          <a:xfrm>
            <a:off x="838200" y="673770"/>
            <a:ext cx="3220329" cy="202722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Good Afternoon</a:t>
            </a:r>
          </a:p>
        </p:txBody>
      </p:sp>
      <p:graphicFrame>
        <p:nvGraphicFramePr>
          <p:cNvPr id="19" name="TextBox 1">
            <a:extLst>
              <a:ext uri="{FF2B5EF4-FFF2-40B4-BE49-F238E27FC236}">
                <a16:creationId xmlns:a16="http://schemas.microsoft.com/office/drawing/2014/main" id="{EB230C86-024D-BCF3-BE24-08156D36973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0595126"/>
              </p:ext>
            </p:extLst>
          </p:nvPr>
        </p:nvGraphicFramePr>
        <p:xfrm>
          <a:off x="5226371" y="196550"/>
          <a:ext cx="6472485" cy="6023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31349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9DA43-7383-6EC9-ADE6-CB7EC262F2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9502"/>
            <a:ext cx="10515600" cy="1325563"/>
          </a:xfrm>
        </p:spPr>
        <p:txBody>
          <a:bodyPr/>
          <a:lstStyle/>
          <a:p>
            <a:pPr algn="ctr"/>
            <a:r>
              <a:rPr lang="en-GB"/>
              <a:t> </a:t>
            </a:r>
            <a:r>
              <a:rPr lang="en-GB" b="1">
                <a:latin typeface="Arial"/>
                <a:cs typeface="Arial"/>
              </a:rPr>
              <a:t>                         Green Haven Florists</a:t>
            </a:r>
            <a:endParaRPr lang="en-US">
              <a:latin typeface="Arial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5B7074-016B-1113-FA13-353A5C6987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>
                <a:latin typeface="Arial"/>
                <a:cs typeface="Arial"/>
              </a:rPr>
              <a:t>Who is Green Haven Florists?</a:t>
            </a:r>
          </a:p>
          <a:p>
            <a:r>
              <a:rPr lang="en-GB" sz="2000">
                <a:latin typeface="Arial"/>
                <a:cs typeface="Arial"/>
              </a:rPr>
              <a:t>Founded by partners Liam and Priya Patel in 2016 </a:t>
            </a:r>
          </a:p>
          <a:p>
            <a:r>
              <a:rPr lang="en-GB" sz="2000">
                <a:latin typeface="Arial"/>
                <a:cs typeface="Arial"/>
              </a:rPr>
              <a:t>Located in Norwich UK</a:t>
            </a:r>
          </a:p>
          <a:p>
            <a:r>
              <a:rPr lang="en-GB" sz="2000">
                <a:latin typeface="Arial"/>
                <a:cs typeface="Arial"/>
              </a:rPr>
              <a:t>Independent flower shop </a:t>
            </a:r>
          </a:p>
          <a:p>
            <a:r>
              <a:rPr lang="en-GB" sz="2000">
                <a:latin typeface="Arial"/>
                <a:cs typeface="Arial"/>
              </a:rPr>
              <a:t>Known for eco friendly packaging and strong community ties</a:t>
            </a:r>
          </a:p>
          <a:p>
            <a:r>
              <a:rPr lang="en-GB" sz="2000">
                <a:latin typeface="Arial"/>
                <a:cs typeface="Arial"/>
              </a:rPr>
              <a:t>Known for walk in clients to online delivering service catering from buying bouquets to corporate clients and weddings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451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BDDB791-3411-9515-1971-5256E4CCB92F}"/>
              </a:ext>
            </a:extLst>
          </p:cNvPr>
          <p:cNvSpPr txBox="1"/>
          <p:nvPr/>
        </p:nvSpPr>
        <p:spPr>
          <a:xfrm>
            <a:off x="761141" y="613101"/>
            <a:ext cx="10660057" cy="563231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/>
          </a:p>
          <a:p>
            <a:r>
              <a:rPr lang="en-GB" sz="2400" b="1">
                <a:latin typeface="Arial"/>
                <a:cs typeface="Arial"/>
              </a:rPr>
              <a:t>Identifying the problem internally and externally</a:t>
            </a:r>
          </a:p>
          <a:p>
            <a:pPr algn="ctr"/>
            <a:endParaRPr lang="en-GB" sz="2000" b="1" u="sng">
              <a:latin typeface="Arial"/>
              <a:cs typeface="Arial"/>
            </a:endParaRPr>
          </a:p>
          <a:p>
            <a:pPr algn="ctr"/>
            <a:endParaRPr lang="en-GB" sz="2000" b="1" u="sng">
              <a:latin typeface="Arial"/>
              <a:cs typeface="Arial"/>
            </a:endParaRPr>
          </a:p>
          <a:p>
            <a:pPr algn="ctr"/>
            <a:r>
              <a:rPr lang="en-GB" sz="2000" b="1" u="sng">
                <a:latin typeface="Arial"/>
                <a:cs typeface="Arial"/>
              </a:rPr>
              <a:t>Internally</a:t>
            </a:r>
            <a:endParaRPr lang="en-GB"/>
          </a:p>
          <a:p>
            <a:pPr algn="ctr"/>
            <a:endParaRPr lang="en-GB" sz="2000" b="1" u="sng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>
                <a:latin typeface="Arial"/>
                <a:cs typeface="Arial"/>
              </a:rPr>
              <a:t>Keeping up with digital marketing trends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latin typeface="Arial"/>
                <a:cs typeface="Arial"/>
              </a:rPr>
              <a:t>Relying on word of mouth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latin typeface="Arial"/>
                <a:cs typeface="Arial"/>
              </a:rPr>
              <a:t>Only posting occasional post's</a:t>
            </a:r>
          </a:p>
          <a:p>
            <a:pPr algn="ctr"/>
            <a:r>
              <a:rPr lang="en-GB" sz="2000" b="1">
                <a:latin typeface="Arial"/>
                <a:cs typeface="Arial"/>
              </a:rPr>
              <a:t>  External</a:t>
            </a:r>
          </a:p>
          <a:p>
            <a:pPr algn="ctr"/>
            <a:endParaRPr lang="en-GB" sz="2000" b="1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>
                <a:latin typeface="Arial"/>
                <a:cs typeface="Arial"/>
              </a:rPr>
              <a:t>Last 12 month downturn 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latin typeface="Arial"/>
                <a:cs typeface="Arial"/>
              </a:rPr>
              <a:t>30% Decrease in store sales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latin typeface="Arial"/>
                <a:cs typeface="Arial"/>
              </a:rPr>
              <a:t>New nearby Competitions moving in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latin typeface="Arial"/>
                <a:cs typeface="Arial"/>
              </a:rPr>
              <a:t>Supply chain disruption and inflation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latin typeface="Arial"/>
                <a:cs typeface="Arial"/>
              </a:rPr>
              <a:t>Rising costs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latin typeface="Arial"/>
                <a:cs typeface="Arial"/>
              </a:rPr>
              <a:t>Prices of materials increasing</a:t>
            </a:r>
          </a:p>
          <a:p>
            <a:pPr marL="285750" indent="-285750">
              <a:buFont typeface="Arial"/>
              <a:buChar char="•"/>
            </a:pPr>
            <a:r>
              <a:rPr lang="en-GB">
                <a:latin typeface="Arial"/>
                <a:cs typeface="Arial"/>
              </a:rPr>
              <a:t>Website being out of date and difficult to navigate</a:t>
            </a:r>
          </a:p>
          <a:p>
            <a:pPr marL="285750" indent="-285750">
              <a:buFont typeface="Arial"/>
              <a:buChar char="•"/>
            </a:pPr>
            <a:endParaRPr lang="en-GB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01940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Slide Background" hidden="1">
            <a:extLst>
              <a:ext uri="{FF2B5EF4-FFF2-40B4-BE49-F238E27FC236}">
                <a16:creationId xmlns:a16="http://schemas.microsoft.com/office/drawing/2014/main" id="{B210AC1D-4063-4C6E-9528-FA9C4C0C1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3" name="Rectangle 32" hidden="1">
            <a:extLst>
              <a:ext uri="{FF2B5EF4-FFF2-40B4-BE49-F238E27FC236}">
                <a16:creationId xmlns:a16="http://schemas.microsoft.com/office/drawing/2014/main" id="{02F8C595-E68C-4306-AED8-DC7826A0A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16414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 descr="Green smoke" hidden="1">
            <a:extLst>
              <a:ext uri="{FF2B5EF4-FFF2-40B4-BE49-F238E27FC236}">
                <a16:creationId xmlns:a16="http://schemas.microsoft.com/office/drawing/2014/main" id="{6EE6E8E8-F916-D5DC-D95B-5F268081EAD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861" r="30892" b="-4"/>
          <a:stretch>
            <a:fillRect/>
          </a:stretch>
        </p:blipFill>
        <p:spPr>
          <a:xfrm>
            <a:off x="-1" y="-2"/>
            <a:ext cx="6096001" cy="685800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259462E-58D2-948A-DBC3-0A0116346137}"/>
              </a:ext>
            </a:extLst>
          </p:cNvPr>
          <p:cNvSpPr txBox="1"/>
          <p:nvPr/>
        </p:nvSpPr>
        <p:spPr>
          <a:xfrm>
            <a:off x="879937" y="1305680"/>
            <a:ext cx="10425040" cy="82247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>
                <a:latin typeface="Arial"/>
                <a:cs typeface="Arial"/>
              </a:rPr>
              <a:t>According to Super Engineer(2024)</a:t>
            </a:r>
            <a:r>
              <a:rPr lang="en-US" b="1">
                <a:latin typeface="Arial"/>
                <a:cs typeface="Arial"/>
              </a:rPr>
              <a:t> 5W2H</a:t>
            </a:r>
            <a:r>
              <a:rPr lang="en-US">
                <a:latin typeface="Arial"/>
                <a:cs typeface="Arial"/>
              </a:rPr>
              <a:t> is a highly useful technique for describing and  identifying the root problems,  particularly effective in problem-solving methods. 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5545E58-1873-BDAB-D4A6-EF2EDB9601A5}"/>
              </a:ext>
            </a:extLst>
          </p:cNvPr>
          <p:cNvSpPr txBox="1"/>
          <p:nvPr/>
        </p:nvSpPr>
        <p:spPr>
          <a:xfrm>
            <a:off x="1481012" y="535306"/>
            <a:ext cx="6602105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2000" b="1">
                <a:latin typeface="Arial"/>
                <a:cs typeface="Arial"/>
              </a:rPr>
              <a:t>What is 5W2H method?</a:t>
            </a:r>
            <a:endParaRPr lang="en-US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E6AC04A-FC78-B80C-1EFB-722A7F322410}"/>
              </a:ext>
            </a:extLst>
          </p:cNvPr>
          <p:cNvSpPr/>
          <p:nvPr/>
        </p:nvSpPr>
        <p:spPr>
          <a:xfrm>
            <a:off x="4844085" y="1881328"/>
            <a:ext cx="2503074" cy="49396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5W 2H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3986FE4-2D58-AC7F-C4A8-932C27BA2201}"/>
              </a:ext>
            </a:extLst>
          </p:cNvPr>
          <p:cNvSpPr/>
          <p:nvPr/>
        </p:nvSpPr>
        <p:spPr>
          <a:xfrm>
            <a:off x="628984" y="3655760"/>
            <a:ext cx="1357115" cy="82426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Who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08318AB-3942-BC2A-0F6A-E49426BD679A}"/>
              </a:ext>
            </a:extLst>
          </p:cNvPr>
          <p:cNvSpPr/>
          <p:nvPr/>
        </p:nvSpPr>
        <p:spPr>
          <a:xfrm>
            <a:off x="2162009" y="3649761"/>
            <a:ext cx="1431382" cy="83827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What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E392EA4-00B4-A0D5-524B-65C1E3C1B15E}"/>
              </a:ext>
            </a:extLst>
          </p:cNvPr>
          <p:cNvSpPr/>
          <p:nvPr/>
        </p:nvSpPr>
        <p:spPr>
          <a:xfrm>
            <a:off x="3759920" y="3655385"/>
            <a:ext cx="1227348" cy="83127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When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46DD9138-8039-E00C-DB4B-9EAC1A2F799A}"/>
              </a:ext>
            </a:extLst>
          </p:cNvPr>
          <p:cNvSpPr/>
          <p:nvPr/>
        </p:nvSpPr>
        <p:spPr>
          <a:xfrm>
            <a:off x="5110391" y="3702019"/>
            <a:ext cx="1306352" cy="7702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Where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4CC2B06A-0149-FEC5-1746-48057405DF7F}"/>
              </a:ext>
            </a:extLst>
          </p:cNvPr>
          <p:cNvSpPr/>
          <p:nvPr/>
        </p:nvSpPr>
        <p:spPr>
          <a:xfrm>
            <a:off x="6551390" y="3718147"/>
            <a:ext cx="1322480" cy="75975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Why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8D29F6AF-0EC7-9879-624F-1C9EE543EBC1}"/>
              </a:ext>
            </a:extLst>
          </p:cNvPr>
          <p:cNvSpPr/>
          <p:nvPr/>
        </p:nvSpPr>
        <p:spPr>
          <a:xfrm>
            <a:off x="8080031" y="3727273"/>
            <a:ext cx="1290224" cy="743629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How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046CF81-CD54-B0D3-60E1-26321FE257EC}"/>
              </a:ext>
            </a:extLst>
          </p:cNvPr>
          <p:cNvSpPr/>
          <p:nvPr/>
        </p:nvSpPr>
        <p:spPr>
          <a:xfrm>
            <a:off x="9597420" y="3737775"/>
            <a:ext cx="1209211" cy="74538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/>
              <a:t>How much</a:t>
            </a: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474D0DED-240E-E83E-CDCD-F5A8020D2873}"/>
              </a:ext>
            </a:extLst>
          </p:cNvPr>
          <p:cNvCxnSpPr/>
          <p:nvPr/>
        </p:nvCxnSpPr>
        <p:spPr>
          <a:xfrm>
            <a:off x="6023048" y="2372538"/>
            <a:ext cx="7001" cy="548345"/>
          </a:xfrm>
          <a:prstGeom prst="straightConnector1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009C16BA-029A-D826-D6A4-161CF40C7147}"/>
              </a:ext>
            </a:extLst>
          </p:cNvPr>
          <p:cNvCxnSpPr/>
          <p:nvPr/>
        </p:nvCxnSpPr>
        <p:spPr>
          <a:xfrm>
            <a:off x="1157701" y="2908255"/>
            <a:ext cx="9108336" cy="21380"/>
          </a:xfrm>
          <a:prstGeom prst="straightConnector1">
            <a:avLst/>
          </a:prstGeom>
          <a:ln w="5715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A0CB156A-A6BE-2A8A-72D5-B0185E515AF1}"/>
              </a:ext>
            </a:extLst>
          </p:cNvPr>
          <p:cNvCxnSpPr/>
          <p:nvPr/>
        </p:nvCxnSpPr>
        <p:spPr>
          <a:xfrm>
            <a:off x="1174104" y="2911299"/>
            <a:ext cx="17834" cy="658936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562EF0A1-5B99-C22A-472F-F91CDC3C5988}"/>
              </a:ext>
            </a:extLst>
          </p:cNvPr>
          <p:cNvCxnSpPr/>
          <p:nvPr/>
        </p:nvCxnSpPr>
        <p:spPr>
          <a:xfrm>
            <a:off x="2899318" y="2923279"/>
            <a:ext cx="17834" cy="646955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E3780788-0861-F0D0-9FD5-569541C11A1C}"/>
              </a:ext>
            </a:extLst>
          </p:cNvPr>
          <p:cNvCxnSpPr/>
          <p:nvPr/>
        </p:nvCxnSpPr>
        <p:spPr>
          <a:xfrm>
            <a:off x="4372939" y="2911299"/>
            <a:ext cx="17834" cy="670916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DEDF9420-0FF0-5F22-6F32-B39CA81F12B7}"/>
              </a:ext>
            </a:extLst>
          </p:cNvPr>
          <p:cNvCxnSpPr/>
          <p:nvPr/>
        </p:nvCxnSpPr>
        <p:spPr>
          <a:xfrm>
            <a:off x="5714772" y="2911299"/>
            <a:ext cx="17834" cy="706858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0E3E6DA9-8E54-028F-D3B6-550C1A2F88CD}"/>
              </a:ext>
            </a:extLst>
          </p:cNvPr>
          <p:cNvCxnSpPr/>
          <p:nvPr/>
        </p:nvCxnSpPr>
        <p:spPr>
          <a:xfrm>
            <a:off x="7152451" y="2923280"/>
            <a:ext cx="17834" cy="658936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98CF7175-F290-D417-C984-E902CA8C4345}"/>
              </a:ext>
            </a:extLst>
          </p:cNvPr>
          <p:cNvCxnSpPr/>
          <p:nvPr/>
        </p:nvCxnSpPr>
        <p:spPr>
          <a:xfrm>
            <a:off x="8685975" y="2923280"/>
            <a:ext cx="17834" cy="706858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C18A8D3C-046E-E47D-B80E-A1D52C13BC7D}"/>
              </a:ext>
            </a:extLst>
          </p:cNvPr>
          <p:cNvCxnSpPr/>
          <p:nvPr/>
        </p:nvCxnSpPr>
        <p:spPr>
          <a:xfrm>
            <a:off x="10255441" y="2937657"/>
            <a:ext cx="3456" cy="709261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27393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ide Background">
            <a:extLst>
              <a:ext uri="{FF2B5EF4-FFF2-40B4-BE49-F238E27FC236}">
                <a16:creationId xmlns:a16="http://schemas.microsoft.com/office/drawing/2014/main" id="{5F637E18-EF26-4327-9077-7FFC67B98B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3EED6667-6BE8-A2AB-422A-5A1D89727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12192001" cy="1696413"/>
          </a:xfrm>
          <a:prstGeom prst="rect">
            <a:avLst/>
          </a:prstGeom>
          <a:ln>
            <a:noFill/>
          </a:ln>
          <a:effectLst>
            <a:outerShdw blurRad="304800" dist="114300" dir="5460000" sx="92000" sy="92000" algn="t" rotWithShape="0">
              <a:srgbClr val="000000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9D41D9E-820B-3BF9-8B49-804DB9FBE8BD}"/>
              </a:ext>
            </a:extLst>
          </p:cNvPr>
          <p:cNvSpPr txBox="1"/>
          <p:nvPr/>
        </p:nvSpPr>
        <p:spPr>
          <a:xfrm>
            <a:off x="589558" y="244742"/>
            <a:ext cx="7015498" cy="1235225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Identifying The problem using 5W2H model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4FB2765-FB6D-8830-AF85-390A380C88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0183415"/>
              </p:ext>
            </p:extLst>
          </p:nvPr>
        </p:nvGraphicFramePr>
        <p:xfrm>
          <a:off x="761801" y="2514702"/>
          <a:ext cx="10668007" cy="35656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7857">
                  <a:extLst>
                    <a:ext uri="{9D8B030D-6E8A-4147-A177-3AD203B41FA5}">
                      <a16:colId xmlns:a16="http://schemas.microsoft.com/office/drawing/2014/main" val="3251408547"/>
                    </a:ext>
                  </a:extLst>
                </a:gridCol>
                <a:gridCol w="2296155">
                  <a:extLst>
                    <a:ext uri="{9D8B030D-6E8A-4147-A177-3AD203B41FA5}">
                      <a16:colId xmlns:a16="http://schemas.microsoft.com/office/drawing/2014/main" val="1639560029"/>
                    </a:ext>
                  </a:extLst>
                </a:gridCol>
                <a:gridCol w="1218579">
                  <a:extLst>
                    <a:ext uri="{9D8B030D-6E8A-4147-A177-3AD203B41FA5}">
                      <a16:colId xmlns:a16="http://schemas.microsoft.com/office/drawing/2014/main" val="1657050625"/>
                    </a:ext>
                  </a:extLst>
                </a:gridCol>
                <a:gridCol w="1138333">
                  <a:extLst>
                    <a:ext uri="{9D8B030D-6E8A-4147-A177-3AD203B41FA5}">
                      <a16:colId xmlns:a16="http://schemas.microsoft.com/office/drawing/2014/main" val="190086671"/>
                    </a:ext>
                  </a:extLst>
                </a:gridCol>
                <a:gridCol w="1493704">
                  <a:extLst>
                    <a:ext uri="{9D8B030D-6E8A-4147-A177-3AD203B41FA5}">
                      <a16:colId xmlns:a16="http://schemas.microsoft.com/office/drawing/2014/main" val="1781190850"/>
                    </a:ext>
                  </a:extLst>
                </a:gridCol>
                <a:gridCol w="1539559">
                  <a:extLst>
                    <a:ext uri="{9D8B030D-6E8A-4147-A177-3AD203B41FA5}">
                      <a16:colId xmlns:a16="http://schemas.microsoft.com/office/drawing/2014/main" val="2386004305"/>
                    </a:ext>
                  </a:extLst>
                </a:gridCol>
                <a:gridCol w="1063820">
                  <a:extLst>
                    <a:ext uri="{9D8B030D-6E8A-4147-A177-3AD203B41FA5}">
                      <a16:colId xmlns:a16="http://schemas.microsoft.com/office/drawing/2014/main" val="945492697"/>
                    </a:ext>
                  </a:extLst>
                </a:gridCol>
              </a:tblGrid>
              <a:tr h="610780">
                <a:tc>
                  <a:txBody>
                    <a:bodyPr/>
                    <a:lstStyle/>
                    <a:p>
                      <a:r>
                        <a:rPr lang="en-GB" sz="1600"/>
                        <a:t>Who</a:t>
                      </a:r>
                    </a:p>
                  </a:txBody>
                  <a:tcPr marL="82538" marR="82538" marT="41269" marB="41269"/>
                </a:tc>
                <a:tc>
                  <a:txBody>
                    <a:bodyPr/>
                    <a:lstStyle/>
                    <a:p>
                      <a:r>
                        <a:rPr lang="en-GB" sz="1600"/>
                        <a:t>What</a:t>
                      </a:r>
                    </a:p>
                  </a:txBody>
                  <a:tcPr marL="82538" marR="82538" marT="41269" marB="41269"/>
                </a:tc>
                <a:tc>
                  <a:txBody>
                    <a:bodyPr/>
                    <a:lstStyle/>
                    <a:p>
                      <a:r>
                        <a:rPr lang="en-GB" sz="1600"/>
                        <a:t>When</a:t>
                      </a:r>
                    </a:p>
                  </a:txBody>
                  <a:tcPr marL="82538" marR="82538" marT="41269" marB="41269"/>
                </a:tc>
                <a:tc>
                  <a:txBody>
                    <a:bodyPr/>
                    <a:lstStyle/>
                    <a:p>
                      <a:r>
                        <a:rPr lang="en-GB" sz="1600"/>
                        <a:t>Where</a:t>
                      </a:r>
                    </a:p>
                  </a:txBody>
                  <a:tcPr marL="82538" marR="82538" marT="41269" marB="41269"/>
                </a:tc>
                <a:tc>
                  <a:txBody>
                    <a:bodyPr/>
                    <a:lstStyle/>
                    <a:p>
                      <a:r>
                        <a:rPr lang="en-GB" sz="1600"/>
                        <a:t>Why</a:t>
                      </a:r>
                    </a:p>
                  </a:txBody>
                  <a:tcPr marL="82538" marR="82538" marT="41269" marB="41269"/>
                </a:tc>
                <a:tc>
                  <a:txBody>
                    <a:bodyPr/>
                    <a:lstStyle/>
                    <a:p>
                      <a:r>
                        <a:rPr lang="en-GB" sz="1600"/>
                        <a:t>How</a:t>
                      </a:r>
                    </a:p>
                  </a:txBody>
                  <a:tcPr marL="82538" marR="82538" marT="41269" marB="41269"/>
                </a:tc>
                <a:tc>
                  <a:txBody>
                    <a:bodyPr/>
                    <a:lstStyle/>
                    <a:p>
                      <a:r>
                        <a:rPr lang="en-GB" sz="1600"/>
                        <a:t>How much</a:t>
                      </a:r>
                    </a:p>
                  </a:txBody>
                  <a:tcPr marL="82538" marR="82538" marT="41269" marB="41269"/>
                </a:tc>
                <a:extLst>
                  <a:ext uri="{0D108BD9-81ED-4DB2-BD59-A6C34878D82A}">
                    <a16:rowId xmlns:a16="http://schemas.microsoft.com/office/drawing/2014/main" val="103144705"/>
                  </a:ext>
                </a:extLst>
              </a:tr>
              <a:tr h="1353619"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1"/>
                          </a:solidFill>
                          <a:latin typeface="Arial"/>
                        </a:rPr>
                        <a:t>Who  is impacted by the problem?</a:t>
                      </a:r>
                    </a:p>
                  </a:txBody>
                  <a:tcPr marL="82538" marR="82538" marT="41269" marB="41269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1"/>
                          </a:solidFill>
                          <a:latin typeface="Arial"/>
                        </a:rPr>
                        <a:t>What Effect is it having?</a:t>
                      </a:r>
                    </a:p>
                  </a:txBody>
                  <a:tcPr marL="82538" marR="82538" marT="41269" marB="41269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1"/>
                          </a:solidFill>
                          <a:latin typeface="Arial"/>
                        </a:rPr>
                        <a:t>When was the problem first noticed?</a:t>
                      </a:r>
                    </a:p>
                  </a:txBody>
                  <a:tcPr marL="82538" marR="82538" marT="41269" marB="41269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1"/>
                          </a:solidFill>
                          <a:latin typeface="Arial"/>
                        </a:rPr>
                        <a:t>Where did the problem happen?</a:t>
                      </a:r>
                    </a:p>
                  </a:txBody>
                  <a:tcPr marL="82538" marR="82538" marT="41269" marB="41269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1"/>
                          </a:solidFill>
                          <a:latin typeface="Arial"/>
                        </a:rPr>
                        <a:t>Why is the problem happening?</a:t>
                      </a:r>
                    </a:p>
                  </a:txBody>
                  <a:tcPr marL="82538" marR="82538" marT="41269" marB="41269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1"/>
                          </a:solidFill>
                          <a:latin typeface="Arial"/>
                        </a:rPr>
                        <a:t>How is the problem impacting the Business?</a:t>
                      </a:r>
                    </a:p>
                  </a:txBody>
                  <a:tcPr marL="82538" marR="82538" marT="41269" marB="41269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1"/>
                          </a:solidFill>
                          <a:latin typeface="Arial"/>
                        </a:rPr>
                        <a:t>How much did the impact cost</a:t>
                      </a:r>
                    </a:p>
                  </a:txBody>
                  <a:tcPr marL="82538" marR="82538" marT="41269" marB="41269"/>
                </a:tc>
                <a:extLst>
                  <a:ext uri="{0D108BD9-81ED-4DB2-BD59-A6C34878D82A}">
                    <a16:rowId xmlns:a16="http://schemas.microsoft.com/office/drawing/2014/main" val="821380561"/>
                  </a:ext>
                </a:extLst>
              </a:tr>
              <a:tr h="1601233"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GB" sz="1600">
                          <a:solidFill>
                            <a:schemeClr val="tx1"/>
                          </a:solidFill>
                          <a:latin typeface="Arial"/>
                        </a:rPr>
                        <a:t>Liam and Priya Patel owners of Green Haven Flower shop</a:t>
                      </a:r>
                    </a:p>
                  </a:txBody>
                  <a:tcPr marL="82538" marR="82538" marT="41269" marB="41269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GB" sz="1600">
                          <a:solidFill>
                            <a:schemeClr val="tx1"/>
                          </a:solidFill>
                          <a:latin typeface="Arial"/>
                        </a:rPr>
                        <a:t>30% decrease in in store sales </a:t>
                      </a:r>
                    </a:p>
                  </a:txBody>
                  <a:tcPr marL="82538" marR="82538" marT="41269" marB="41269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GB" sz="1600">
                          <a:solidFill>
                            <a:schemeClr val="tx1"/>
                          </a:solidFill>
                          <a:latin typeface="Arial"/>
                        </a:rPr>
                        <a:t>In the past 12 months</a:t>
                      </a:r>
                    </a:p>
                  </a:txBody>
                  <a:tcPr marL="82538" marR="82538" marT="41269" marB="41269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GB" sz="1600">
                          <a:solidFill>
                            <a:schemeClr val="tx1"/>
                          </a:solidFill>
                          <a:latin typeface="Arial"/>
                        </a:rPr>
                        <a:t>Green Haven flower shop</a:t>
                      </a:r>
                    </a:p>
                  </a:txBody>
                  <a:tcPr marL="82538" marR="82538" marT="41269" marB="41269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GB" sz="1600">
                          <a:solidFill>
                            <a:schemeClr val="tx1"/>
                          </a:solidFill>
                          <a:latin typeface="Arial"/>
                        </a:rPr>
                        <a:t>Increasing of online retailers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GB" sz="1600">
                          <a:solidFill>
                            <a:schemeClr val="tx1"/>
                          </a:solidFill>
                          <a:latin typeface="Arial"/>
                        </a:rPr>
                        <a:t>Rising costs and inflation</a:t>
                      </a:r>
                    </a:p>
                  </a:txBody>
                  <a:tcPr marL="82538" marR="82538" marT="41269" marB="41269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GB" sz="1600">
                          <a:solidFill>
                            <a:schemeClr val="tx1"/>
                          </a:solidFill>
                          <a:latin typeface="Arial"/>
                        </a:rPr>
                        <a:t>Decreased in store sale </a:t>
                      </a:r>
                    </a:p>
                    <a:p>
                      <a:pPr lvl="0">
                        <a:buNone/>
                      </a:pPr>
                      <a:endParaRPr lang="en-GB" sz="160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82538" marR="82538" marT="41269" marB="41269"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1"/>
                          </a:solidFill>
                          <a:latin typeface="Arial"/>
                        </a:rPr>
                        <a:t>30% from previous year</a:t>
                      </a:r>
                    </a:p>
                  </a:txBody>
                  <a:tcPr marL="82538" marR="82538" marT="41269" marB="41269"/>
                </a:tc>
                <a:extLst>
                  <a:ext uri="{0D108BD9-81ED-4DB2-BD59-A6C34878D82A}">
                    <a16:rowId xmlns:a16="http://schemas.microsoft.com/office/drawing/2014/main" val="18334183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50845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314A313-DA5C-32E6-2FD5-07EC6D410B0B}"/>
              </a:ext>
            </a:extLst>
          </p:cNvPr>
          <p:cNvSpPr txBox="1"/>
          <p:nvPr/>
        </p:nvSpPr>
        <p:spPr>
          <a:xfrm>
            <a:off x="1124142" y="446088"/>
            <a:ext cx="692328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What is PESTEL analysis?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2FD34B-2DC0-E978-49C0-5B1BE081C8D7}"/>
              </a:ext>
            </a:extLst>
          </p:cNvPr>
          <p:cNvSpPr txBox="1"/>
          <p:nvPr/>
        </p:nvSpPr>
        <p:spPr>
          <a:xfrm>
            <a:off x="535305" y="927863"/>
            <a:ext cx="10938083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>
                <a:solidFill>
                  <a:srgbClr val="000000"/>
                </a:solidFill>
                <a:latin typeface="Arial"/>
                <a:ea typeface="+mn-lt"/>
                <a:cs typeface="+mn-lt"/>
              </a:rPr>
              <a:t>According to </a:t>
            </a:r>
            <a:r>
              <a:rPr lang="en-GB" sz="1400" err="1">
                <a:solidFill>
                  <a:srgbClr val="000000"/>
                </a:solidFill>
                <a:latin typeface="Arial"/>
                <a:ea typeface="+mn-lt"/>
                <a:cs typeface="+mn-lt"/>
              </a:rPr>
              <a:t>Appinio</a:t>
            </a:r>
            <a:r>
              <a:rPr lang="en-GB" sz="1400">
                <a:solidFill>
                  <a:srgbClr val="000000"/>
                </a:solidFill>
                <a:latin typeface="Arial"/>
                <a:ea typeface="+mn-lt"/>
                <a:cs typeface="+mn-lt"/>
              </a:rPr>
              <a:t> Research(2024)</a:t>
            </a:r>
            <a:r>
              <a:rPr lang="en-GB" sz="1400">
                <a:solidFill>
                  <a:srgbClr val="5F6675"/>
                </a:solidFill>
                <a:latin typeface="Aptos"/>
                <a:ea typeface="+mn-lt"/>
                <a:cs typeface="+mn-lt"/>
              </a:rPr>
              <a:t> </a:t>
            </a:r>
            <a:r>
              <a:rPr lang="en-GB" sz="1400">
                <a:solidFill>
                  <a:srgbClr val="000000"/>
                </a:solidFill>
                <a:latin typeface="Arial"/>
                <a:ea typeface="+mn-lt"/>
                <a:cs typeface="+mn-lt"/>
              </a:rPr>
              <a:t>PESTEL analysis is a strategic framework that helps organizations evaluate and understand the external factors that impact their operations and decision-making.</a:t>
            </a:r>
            <a:endParaRPr lang="en-US" sz="1400">
              <a:solidFill>
                <a:srgbClr val="000000"/>
              </a:solidFill>
              <a:latin typeface="Arial"/>
              <a:ea typeface="+mn-lt"/>
              <a:cs typeface="+mn-lt"/>
            </a:endParaRPr>
          </a:p>
          <a:p>
            <a:r>
              <a:rPr lang="en-GB" sz="1400">
                <a:solidFill>
                  <a:srgbClr val="000000"/>
                </a:solidFill>
                <a:latin typeface="Arial"/>
                <a:ea typeface="+mn-lt"/>
                <a:cs typeface="+mn-lt"/>
              </a:rPr>
              <a:t>The acronym</a:t>
            </a:r>
            <a:r>
              <a:rPr lang="en-GB" sz="1400">
                <a:solidFill>
                  <a:srgbClr val="5F6675"/>
                </a:solidFill>
                <a:ea typeface="+mn-lt"/>
                <a:cs typeface="+mn-lt"/>
              </a:rPr>
              <a:t> </a:t>
            </a:r>
            <a:r>
              <a:rPr lang="en-GB" sz="1400" b="1">
                <a:solidFill>
                  <a:srgbClr val="000000"/>
                </a:solidFill>
                <a:ea typeface="+mn-lt"/>
                <a:cs typeface="+mn-lt"/>
              </a:rPr>
              <a:t>PESTEL</a:t>
            </a:r>
            <a:r>
              <a:rPr lang="en-GB" sz="1400" b="1">
                <a:solidFill>
                  <a:srgbClr val="000000"/>
                </a:solidFill>
                <a:latin typeface="Arial"/>
                <a:ea typeface="+mn-lt"/>
                <a:cs typeface="+mn-lt"/>
              </a:rPr>
              <a:t> stands for</a:t>
            </a:r>
            <a:endParaRPr lang="en-US">
              <a:solidFill>
                <a:srgbClr val="000000"/>
              </a:solidFill>
              <a:latin typeface="Arial"/>
              <a:ea typeface="+mn-lt"/>
              <a:cs typeface="+mn-lt"/>
            </a:endParaRPr>
          </a:p>
          <a:p>
            <a:r>
              <a:rPr lang="en-GB" sz="1400" b="1">
                <a:solidFill>
                  <a:srgbClr val="000000"/>
                </a:solidFill>
                <a:latin typeface="Arial"/>
                <a:ea typeface="+mn-lt"/>
                <a:cs typeface="+mn-lt"/>
              </a:rPr>
              <a:t>Political, Economic, Social, Technological, Environmental, and Legal factors</a:t>
            </a:r>
            <a:r>
              <a:rPr lang="en-GB" sz="1400">
                <a:solidFill>
                  <a:srgbClr val="000000"/>
                </a:solidFill>
                <a:latin typeface="Arial"/>
                <a:ea typeface="+mn-lt"/>
                <a:cs typeface="+mn-lt"/>
              </a:rPr>
              <a:t>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8089D20-832F-5D11-F015-F7D0C7F40CA9}"/>
              </a:ext>
            </a:extLst>
          </p:cNvPr>
          <p:cNvSpPr/>
          <p:nvPr/>
        </p:nvSpPr>
        <p:spPr>
          <a:xfrm>
            <a:off x="231112" y="3880803"/>
            <a:ext cx="1246873" cy="57877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/>
              <a:t>Political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54D4AC1-4486-37C8-0F34-ACE50AB5A8DC}"/>
              </a:ext>
            </a:extLst>
          </p:cNvPr>
          <p:cNvSpPr/>
          <p:nvPr/>
        </p:nvSpPr>
        <p:spPr>
          <a:xfrm>
            <a:off x="1909033" y="3894185"/>
            <a:ext cx="1424881" cy="57491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/>
              <a:t>Economic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E4D0951-DC75-10B7-D1C1-AFF25D0EB17D}"/>
              </a:ext>
            </a:extLst>
          </p:cNvPr>
          <p:cNvSpPr/>
          <p:nvPr/>
        </p:nvSpPr>
        <p:spPr>
          <a:xfrm>
            <a:off x="4020253" y="3879179"/>
            <a:ext cx="1182353" cy="57742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/>
              <a:t>Social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F4221108-D509-F4B0-FC2B-949693F57489}"/>
              </a:ext>
            </a:extLst>
          </p:cNvPr>
          <p:cNvSpPr/>
          <p:nvPr/>
        </p:nvSpPr>
        <p:spPr>
          <a:xfrm>
            <a:off x="5888097" y="3886156"/>
            <a:ext cx="1662523" cy="57099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Technological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9472E4E-9AA3-0203-0705-990012B0D4ED}"/>
              </a:ext>
            </a:extLst>
          </p:cNvPr>
          <p:cNvSpPr/>
          <p:nvPr/>
        </p:nvSpPr>
        <p:spPr>
          <a:xfrm>
            <a:off x="8055757" y="3875245"/>
            <a:ext cx="1852383" cy="57792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Enviromental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439CCB0-FE8F-17D1-90F8-AF46186EBC8C}"/>
              </a:ext>
            </a:extLst>
          </p:cNvPr>
          <p:cNvSpPr/>
          <p:nvPr/>
        </p:nvSpPr>
        <p:spPr>
          <a:xfrm>
            <a:off x="5148309" y="2093087"/>
            <a:ext cx="1712978" cy="74942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PESTEL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A74BC94C-257D-ED22-CBB2-916424680767}"/>
              </a:ext>
            </a:extLst>
          </p:cNvPr>
          <p:cNvCxnSpPr/>
          <p:nvPr/>
        </p:nvCxnSpPr>
        <p:spPr>
          <a:xfrm>
            <a:off x="6860685" y="2743413"/>
            <a:ext cx="3358218" cy="1068340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4E02110-809F-34DE-17FC-6A34E1F1B34A}"/>
              </a:ext>
            </a:extLst>
          </p:cNvPr>
          <p:cNvCxnSpPr/>
          <p:nvPr/>
        </p:nvCxnSpPr>
        <p:spPr>
          <a:xfrm>
            <a:off x="6757815" y="2826210"/>
            <a:ext cx="1427482" cy="963550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0E8710AF-EC71-3D3D-610F-D4F67DFFA2C4}"/>
              </a:ext>
            </a:extLst>
          </p:cNvPr>
          <p:cNvCxnSpPr/>
          <p:nvPr/>
        </p:nvCxnSpPr>
        <p:spPr>
          <a:xfrm>
            <a:off x="6089135" y="2826211"/>
            <a:ext cx="549804" cy="977927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F294B642-C8B3-18CA-43A6-E94E318A7FDF}"/>
              </a:ext>
            </a:extLst>
          </p:cNvPr>
          <p:cNvCxnSpPr/>
          <p:nvPr/>
        </p:nvCxnSpPr>
        <p:spPr>
          <a:xfrm flipH="1">
            <a:off x="4752675" y="2869341"/>
            <a:ext cx="808576" cy="937750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F350F96C-E184-CD8A-D430-74E60762CEF3}"/>
              </a:ext>
            </a:extLst>
          </p:cNvPr>
          <p:cNvCxnSpPr/>
          <p:nvPr/>
        </p:nvCxnSpPr>
        <p:spPr>
          <a:xfrm flipH="1">
            <a:off x="1503516" y="2728131"/>
            <a:ext cx="3653608" cy="1108227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FC17B481-E554-6A25-A704-FA79D91F8641}"/>
              </a:ext>
            </a:extLst>
          </p:cNvPr>
          <p:cNvSpPr txBox="1"/>
          <p:nvPr/>
        </p:nvSpPr>
        <p:spPr>
          <a:xfrm>
            <a:off x="532229" y="5286176"/>
            <a:ext cx="8976955" cy="8002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>
                <a:latin typeface="Arial"/>
                <a:cs typeface="Arial"/>
              </a:rPr>
              <a:t>These represent the various aspects of the external environment that can affect an organization's performance and long-term success.</a:t>
            </a:r>
          </a:p>
          <a:p>
            <a:pPr algn="l"/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471E338-DA61-B7AC-2299-A6BC7BBCDBC0}"/>
              </a:ext>
            </a:extLst>
          </p:cNvPr>
          <p:cNvSpPr/>
          <p:nvPr/>
        </p:nvSpPr>
        <p:spPr>
          <a:xfrm>
            <a:off x="10375561" y="3882444"/>
            <a:ext cx="1252000" cy="57445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Legal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3D090DCF-A9C3-E653-5EE2-32FF32F5A7E2}"/>
              </a:ext>
            </a:extLst>
          </p:cNvPr>
          <p:cNvCxnSpPr/>
          <p:nvPr/>
        </p:nvCxnSpPr>
        <p:spPr>
          <a:xfrm flipH="1">
            <a:off x="3372449" y="2845079"/>
            <a:ext cx="1877506" cy="991279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34506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E526CBE-9699-9492-D39A-761BD215947B}"/>
              </a:ext>
            </a:extLst>
          </p:cNvPr>
          <p:cNvSpPr txBox="1"/>
          <p:nvPr/>
        </p:nvSpPr>
        <p:spPr>
          <a:xfrm>
            <a:off x="945704" y="859565"/>
            <a:ext cx="7531676" cy="233910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>
                <a:latin typeface="Arial"/>
                <a:ea typeface="+mn-lt"/>
                <a:cs typeface="+mn-lt"/>
              </a:rPr>
              <a:t>Company Name: Green Haven</a:t>
            </a:r>
            <a:endParaRPr lang="en-US" sz="2000" b="1">
              <a:latin typeface="Arial"/>
              <a:ea typeface="+mn-lt"/>
              <a:cs typeface="+mn-lt"/>
            </a:endParaRPr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r>
              <a:rPr lang="en-GB">
                <a:ea typeface="+mn-lt"/>
                <a:cs typeface="+mn-lt"/>
              </a:rPr>
              <a:t>                    </a:t>
            </a:r>
            <a:endParaRPr lang="en-GB"/>
          </a:p>
          <a:p>
            <a:endParaRPr lang="en-GB"/>
          </a:p>
          <a:p>
            <a:pPr algn="l"/>
            <a:endParaRPr lang="en-GB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F71274C-ED8E-C4D1-2292-70A44E19AD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3643680"/>
              </p:ext>
            </p:extLst>
          </p:nvPr>
        </p:nvGraphicFramePr>
        <p:xfrm>
          <a:off x="503207" y="1854679"/>
          <a:ext cx="11524491" cy="37415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0731">
                  <a:extLst>
                    <a:ext uri="{9D8B030D-6E8A-4147-A177-3AD203B41FA5}">
                      <a16:colId xmlns:a16="http://schemas.microsoft.com/office/drawing/2014/main" val="1251720319"/>
                    </a:ext>
                  </a:extLst>
                </a:gridCol>
                <a:gridCol w="1998457">
                  <a:extLst>
                    <a:ext uri="{9D8B030D-6E8A-4147-A177-3AD203B41FA5}">
                      <a16:colId xmlns:a16="http://schemas.microsoft.com/office/drawing/2014/main" val="3520337832"/>
                    </a:ext>
                  </a:extLst>
                </a:gridCol>
                <a:gridCol w="1836906">
                  <a:extLst>
                    <a:ext uri="{9D8B030D-6E8A-4147-A177-3AD203B41FA5}">
                      <a16:colId xmlns:a16="http://schemas.microsoft.com/office/drawing/2014/main" val="1434894211"/>
                    </a:ext>
                  </a:extLst>
                </a:gridCol>
                <a:gridCol w="2077219">
                  <a:extLst>
                    <a:ext uri="{9D8B030D-6E8A-4147-A177-3AD203B41FA5}">
                      <a16:colId xmlns:a16="http://schemas.microsoft.com/office/drawing/2014/main" val="1486624910"/>
                    </a:ext>
                  </a:extLst>
                </a:gridCol>
                <a:gridCol w="1656108">
                  <a:extLst>
                    <a:ext uri="{9D8B030D-6E8A-4147-A177-3AD203B41FA5}">
                      <a16:colId xmlns:a16="http://schemas.microsoft.com/office/drawing/2014/main" val="4133855162"/>
                    </a:ext>
                  </a:extLst>
                </a:gridCol>
                <a:gridCol w="2315070">
                  <a:extLst>
                    <a:ext uri="{9D8B030D-6E8A-4147-A177-3AD203B41FA5}">
                      <a16:colId xmlns:a16="http://schemas.microsoft.com/office/drawing/2014/main" val="1104338468"/>
                    </a:ext>
                  </a:extLst>
                </a:gridCol>
              </a:tblGrid>
              <a:tr h="445196">
                <a:tc>
                  <a:txBody>
                    <a:bodyPr/>
                    <a:lstStyle/>
                    <a:p>
                      <a:r>
                        <a:rPr lang="en-GB"/>
                        <a:t>              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 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7110730"/>
                  </a:ext>
                </a:extLst>
              </a:tr>
              <a:tr h="461685"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  <a:latin typeface="Arial"/>
                        </a:rPr>
                        <a:t>Political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  <a:latin typeface="Arial"/>
                        </a:rPr>
                        <a:t>Economical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  <a:latin typeface="Arial"/>
                        </a:rPr>
                        <a:t>Social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  <a:latin typeface="Arial"/>
                        </a:rPr>
                        <a:t>Technological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  <a:latin typeface="Arial"/>
                        </a:rPr>
                        <a:t>Enviromental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>
                          <a:solidFill>
                            <a:schemeClr val="tx1"/>
                          </a:solidFill>
                          <a:latin typeface="Arial"/>
                        </a:rPr>
                        <a:t>Legal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0770448"/>
                  </a:ext>
                </a:extLst>
              </a:tr>
              <a:tr h="2803083"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GB">
                          <a:solidFill>
                            <a:schemeClr val="tx1"/>
                          </a:solidFill>
                        </a:rPr>
                        <a:t>Government not supporting small businesses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GB">
                          <a:solidFill>
                            <a:schemeClr val="tx1"/>
                          </a:solidFill>
                        </a:rPr>
                        <a:t>Import restrictions and delays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GB">
                          <a:solidFill>
                            <a:schemeClr val="tx1"/>
                          </a:solidFill>
                        </a:rPr>
                        <a:t>30% decrease in instore sales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GB">
                          <a:solidFill>
                            <a:schemeClr val="tx1"/>
                          </a:solidFill>
                        </a:rPr>
                        <a:t>As Gand review research(2024) state that the global flower delivery service  extreme transformation.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GB">
                          <a:solidFill>
                            <a:schemeClr val="tx1"/>
                          </a:solidFill>
                        </a:rPr>
                        <a:t> Increasing of different competitors across in the area and online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GB">
                          <a:solidFill>
                            <a:schemeClr val="tx1"/>
                          </a:solidFill>
                        </a:rPr>
                        <a:t>Not fulfilling costumers expectations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GB">
                          <a:solidFill>
                            <a:schemeClr val="tx1"/>
                          </a:solidFill>
                        </a:rPr>
                        <a:t>The shops  webpage not up-to-date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GB">
                          <a:solidFill>
                            <a:schemeClr val="tx1"/>
                          </a:solidFill>
                        </a:rPr>
                        <a:t>Difficult to navigate  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GB">
                          <a:solidFill>
                            <a:schemeClr val="tx1"/>
                          </a:solidFill>
                        </a:rPr>
                        <a:t>Lack of potential for digital transformation       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GB">
                          <a:solidFill>
                            <a:schemeClr val="tx1"/>
                          </a:solidFill>
                        </a:rPr>
                        <a:t>The price rise of flowers such as </a:t>
                      </a:r>
                      <a:r>
                        <a:rPr lang="en-GB" sz="1800" b="0" i="0" u="none" strike="noStrike" noProof="0">
                          <a:solidFill>
                            <a:schemeClr val="tx1"/>
                          </a:solidFill>
                          <a:latin typeface="Aptos"/>
                        </a:rPr>
                        <a:t>orchids and tulips</a:t>
                      </a:r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GB">
                          <a:solidFill>
                            <a:schemeClr val="tx1"/>
                          </a:solidFill>
                        </a:rPr>
                        <a:t>Rising wage requirements and labour shortages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10194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24358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2C651E2-E7DC-4877-B892-E45B5F0AEC09}"/>
              </a:ext>
            </a:extLst>
          </p:cNvPr>
          <p:cNvSpPr txBox="1"/>
          <p:nvPr/>
        </p:nvSpPr>
        <p:spPr>
          <a:xfrm>
            <a:off x="2576378" y="285496"/>
            <a:ext cx="704819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b="1">
                <a:latin typeface="Arial"/>
                <a:cs typeface="Arial"/>
              </a:rPr>
              <a:t>Cause and Effect Analysis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E5529A-692E-4380-99EC-F23650B2F49A}"/>
              </a:ext>
            </a:extLst>
          </p:cNvPr>
          <p:cNvSpPr txBox="1"/>
          <p:nvPr/>
        </p:nvSpPr>
        <p:spPr>
          <a:xfrm>
            <a:off x="874333" y="1052768"/>
            <a:ext cx="9778254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As Cause and Effect Analysis is a </a:t>
            </a:r>
            <a:r>
              <a:rPr lang="en-GB">
                <a:ea typeface="+mn-lt"/>
                <a:cs typeface="+mn-lt"/>
              </a:rPr>
              <a:t>visual technique for analysing problems where many possible causes may need to be considered.</a:t>
            </a:r>
          </a:p>
          <a:p>
            <a:r>
              <a:rPr lang="en-GB">
                <a:ea typeface="+mn-lt"/>
                <a:cs typeface="+mn-lt"/>
              </a:rPr>
              <a:t>The Fishbone diagram is described as “a simple visual technique for analysing problems where many possible causes may need to be considered” (Institute of Leadership &amp; Management, 2013, p. 33).</a:t>
            </a:r>
            <a:endParaRPr lang="en-GB"/>
          </a:p>
        </p:txBody>
      </p:sp>
      <p:pic>
        <p:nvPicPr>
          <p:cNvPr id="4" name="Picture 3" descr="A diagram of a cause and effect analysis&#10;&#10;AI-generated content may be incorrect.">
            <a:extLst>
              <a:ext uri="{FF2B5EF4-FFF2-40B4-BE49-F238E27FC236}">
                <a16:creationId xmlns:a16="http://schemas.microsoft.com/office/drawing/2014/main" id="{B49F057E-CB70-1C0D-DD46-E06CDE3255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717" y="2742752"/>
            <a:ext cx="9643433" cy="38166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1483D2F-759B-7C75-EE95-DCECCF6350D0}"/>
              </a:ext>
            </a:extLst>
          </p:cNvPr>
          <p:cNvSpPr txBox="1"/>
          <p:nvPr/>
        </p:nvSpPr>
        <p:spPr>
          <a:xfrm>
            <a:off x="8506678" y="5002827"/>
            <a:ext cx="1125166" cy="369332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Problem</a:t>
            </a:r>
          </a:p>
        </p:txBody>
      </p:sp>
    </p:spTree>
    <p:extLst>
      <p:ext uri="{BB962C8B-B14F-4D97-AF65-F5344CB8AC3E}">
        <p14:creationId xmlns:p14="http://schemas.microsoft.com/office/powerpoint/2010/main" val="37845994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417006F-B55F-21D5-B9B5-019067038F2C}"/>
              </a:ext>
            </a:extLst>
          </p:cNvPr>
          <p:cNvSpPr txBox="1"/>
          <p:nvPr/>
        </p:nvSpPr>
        <p:spPr>
          <a:xfrm>
            <a:off x="3669088" y="314985"/>
            <a:ext cx="486286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/>
              <a:t>Cause and Effect Analysis/Fishbone Diagram</a:t>
            </a:r>
          </a:p>
        </p:txBody>
      </p:sp>
      <p:cxnSp>
        <p:nvCxnSpPr>
          <p:cNvPr id="164" name="Straight Arrow Connector 163">
            <a:extLst>
              <a:ext uri="{FF2B5EF4-FFF2-40B4-BE49-F238E27FC236}">
                <a16:creationId xmlns:a16="http://schemas.microsoft.com/office/drawing/2014/main" id="{52D5316A-7C34-23DA-6C74-7ABB32157EE7}"/>
              </a:ext>
            </a:extLst>
          </p:cNvPr>
          <p:cNvCxnSpPr/>
          <p:nvPr/>
        </p:nvCxnSpPr>
        <p:spPr>
          <a:xfrm>
            <a:off x="1349574" y="3506076"/>
            <a:ext cx="9110490" cy="9366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8" name="Rectangle 177">
            <a:extLst>
              <a:ext uri="{FF2B5EF4-FFF2-40B4-BE49-F238E27FC236}">
                <a16:creationId xmlns:a16="http://schemas.microsoft.com/office/drawing/2014/main" id="{B9A1DFBE-9937-2D90-E1E4-065BE205B5E1}"/>
              </a:ext>
            </a:extLst>
          </p:cNvPr>
          <p:cNvSpPr/>
          <p:nvPr/>
        </p:nvSpPr>
        <p:spPr>
          <a:xfrm>
            <a:off x="653444" y="885370"/>
            <a:ext cx="2229649" cy="326814"/>
          </a:xfrm>
          <a:prstGeom prst="rect">
            <a:avLst/>
          </a:prstGeom>
          <a:ln/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Measurment</a:t>
            </a: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F2DC8321-A1F4-D910-1B11-6834A607488D}"/>
              </a:ext>
            </a:extLst>
          </p:cNvPr>
          <p:cNvSpPr/>
          <p:nvPr/>
        </p:nvSpPr>
        <p:spPr>
          <a:xfrm>
            <a:off x="3955733" y="889865"/>
            <a:ext cx="2144733" cy="31180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/>
              <a:t>Methods</a:t>
            </a: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70B6F211-DE3C-5671-1894-9FD2084F4EA8}"/>
              </a:ext>
            </a:extLst>
          </p:cNvPr>
          <p:cNvSpPr/>
          <p:nvPr/>
        </p:nvSpPr>
        <p:spPr>
          <a:xfrm>
            <a:off x="656390" y="5792544"/>
            <a:ext cx="2242411" cy="316210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/>
              <a:t>Environment</a:t>
            </a: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29E238AF-8CEB-EB38-F3AD-250CCC3B501C}"/>
              </a:ext>
            </a:extLst>
          </p:cNvPr>
          <p:cNvSpPr/>
          <p:nvPr/>
        </p:nvSpPr>
        <p:spPr>
          <a:xfrm>
            <a:off x="3965607" y="5822556"/>
            <a:ext cx="2151205" cy="31558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Machines</a:t>
            </a: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12D36AA-F43B-5ABE-4E8A-3F57C50A52CF}"/>
              </a:ext>
            </a:extLst>
          </p:cNvPr>
          <p:cNvSpPr/>
          <p:nvPr/>
        </p:nvSpPr>
        <p:spPr>
          <a:xfrm>
            <a:off x="7305557" y="5795061"/>
            <a:ext cx="1746033" cy="34496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People</a:t>
            </a: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9D68A121-F232-B9EC-0AC6-1C2BA4AE56E6}"/>
              </a:ext>
            </a:extLst>
          </p:cNvPr>
          <p:cNvSpPr/>
          <p:nvPr/>
        </p:nvSpPr>
        <p:spPr>
          <a:xfrm>
            <a:off x="7181641" y="906128"/>
            <a:ext cx="1762297" cy="315582"/>
          </a:xfrm>
          <a:prstGeom prst="rect">
            <a:avLst/>
          </a:prstGeom>
          <a:solidFill>
            <a:schemeClr val="accent6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/>
              <a:t>Materials</a:t>
            </a: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3FD81B84-D4A8-0A0A-143E-F0BAC3D0D87D}"/>
              </a:ext>
            </a:extLst>
          </p:cNvPr>
          <p:cNvSpPr/>
          <p:nvPr/>
        </p:nvSpPr>
        <p:spPr>
          <a:xfrm>
            <a:off x="654704" y="1706675"/>
            <a:ext cx="2244116" cy="34182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/>
              <a:t>Rising costs</a:t>
            </a:r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3E904B7E-3563-DEFD-5258-81C5B9486CDB}"/>
              </a:ext>
            </a:extLst>
          </p:cNvPr>
          <p:cNvSpPr/>
          <p:nvPr/>
        </p:nvSpPr>
        <p:spPr>
          <a:xfrm>
            <a:off x="1473584" y="2505335"/>
            <a:ext cx="2199726" cy="51560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/>
              <a:t>Competition from online</a:t>
            </a: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63B44E4F-BFF8-E7C7-6CC4-AFF49454B744}"/>
              </a:ext>
            </a:extLst>
          </p:cNvPr>
          <p:cNvSpPr/>
          <p:nvPr/>
        </p:nvSpPr>
        <p:spPr>
          <a:xfrm>
            <a:off x="3948094" y="1719793"/>
            <a:ext cx="2144733" cy="53061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/>
              <a:t>Limited </a:t>
            </a:r>
            <a:r>
              <a:rPr lang="en-GB" err="1"/>
              <a:t>improvment</a:t>
            </a: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A4F71535-838F-0B89-9B1F-5BBA5FB09C97}"/>
              </a:ext>
            </a:extLst>
          </p:cNvPr>
          <p:cNvSpPr/>
          <p:nvPr/>
        </p:nvSpPr>
        <p:spPr>
          <a:xfrm>
            <a:off x="4609452" y="2501559"/>
            <a:ext cx="2130985" cy="51497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baseline="0">
                <a:solidFill>
                  <a:srgbClr val="FFFFFF"/>
                </a:solidFill>
                <a:latin typeface="Aptos"/>
                <a:ea typeface="Segoe UI"/>
                <a:cs typeface="Segoe UI"/>
              </a:rPr>
              <a:t>Deacrease of in-store customer</a:t>
            </a:r>
            <a:endParaRPr lang="en-GB"/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75DD829-0F98-0122-58E2-7CCC43D7D06B}"/>
              </a:ext>
            </a:extLst>
          </p:cNvPr>
          <p:cNvSpPr/>
          <p:nvPr/>
        </p:nvSpPr>
        <p:spPr>
          <a:xfrm>
            <a:off x="7182088" y="1647907"/>
            <a:ext cx="1760410" cy="45998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/>
              <a:t>Supply chain disruptions</a:t>
            </a: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3109C4D5-D0C5-0670-E6AA-76ADAFD18F5A}"/>
              </a:ext>
            </a:extLst>
          </p:cNvPr>
          <p:cNvSpPr/>
          <p:nvPr/>
        </p:nvSpPr>
        <p:spPr>
          <a:xfrm>
            <a:off x="7786568" y="2615321"/>
            <a:ext cx="1784222" cy="46618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/>
              <a:t>Rising cost of Flowers</a:t>
            </a: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91580642-5C94-A0A9-87B6-8FCAB8921B3E}"/>
              </a:ext>
            </a:extLst>
          </p:cNvPr>
          <p:cNvSpPr/>
          <p:nvPr/>
        </p:nvSpPr>
        <p:spPr>
          <a:xfrm>
            <a:off x="1357936" y="3826967"/>
            <a:ext cx="2302883" cy="48622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/>
              <a:t>Social shift to online shopping</a:t>
            </a: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D45E99A2-7D16-25D2-7A4D-324BB7CFD3EB}"/>
              </a:ext>
            </a:extLst>
          </p:cNvPr>
          <p:cNvSpPr/>
          <p:nvPr/>
        </p:nvSpPr>
        <p:spPr>
          <a:xfrm>
            <a:off x="4814847" y="3832008"/>
            <a:ext cx="2125505" cy="50059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/>
              <a:t>Weak online presence</a:t>
            </a:r>
          </a:p>
        </p:txBody>
      </p:sp>
      <p:sp>
        <p:nvSpPr>
          <p:cNvPr id="192" name="Rectangle 191">
            <a:extLst>
              <a:ext uri="{FF2B5EF4-FFF2-40B4-BE49-F238E27FC236}">
                <a16:creationId xmlns:a16="http://schemas.microsoft.com/office/drawing/2014/main" id="{5DB34AF2-6609-1879-7FA4-56EB2007DEB7}"/>
              </a:ext>
            </a:extLst>
          </p:cNvPr>
          <p:cNvSpPr/>
          <p:nvPr/>
        </p:nvSpPr>
        <p:spPr>
          <a:xfrm>
            <a:off x="657284" y="4910301"/>
            <a:ext cx="2251665" cy="32933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/>
              <a:t>Economic downturn</a:t>
            </a: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DA4D3ABC-768B-B04E-BDDD-FD29E8A0B624}"/>
              </a:ext>
            </a:extLst>
          </p:cNvPr>
          <p:cNvSpPr/>
          <p:nvPr/>
        </p:nvSpPr>
        <p:spPr>
          <a:xfrm>
            <a:off x="3991227" y="4916947"/>
            <a:ext cx="2119752" cy="48685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/>
              <a:t>Outdated Digital infrastructure</a:t>
            </a: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F47E94E8-D39E-6FBC-ED9A-BA675C925815}"/>
              </a:ext>
            </a:extLst>
          </p:cNvPr>
          <p:cNvSpPr/>
          <p:nvPr/>
        </p:nvSpPr>
        <p:spPr>
          <a:xfrm>
            <a:off x="7460290" y="3832628"/>
            <a:ext cx="2132963" cy="5006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/>
              <a:t>Limited skills in digital marketing</a:t>
            </a: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97CF9E80-7950-1B41-B1D0-CF79A6D6F95D}"/>
              </a:ext>
            </a:extLst>
          </p:cNvPr>
          <p:cNvSpPr/>
          <p:nvPr/>
        </p:nvSpPr>
        <p:spPr>
          <a:xfrm>
            <a:off x="7312742" y="4746935"/>
            <a:ext cx="1761038" cy="47310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/>
              <a:t>Down turn in revenue</a:t>
            </a:r>
          </a:p>
        </p:txBody>
      </p:sp>
      <p:cxnSp>
        <p:nvCxnSpPr>
          <p:cNvPr id="196" name="Straight Arrow Connector 195">
            <a:extLst>
              <a:ext uri="{FF2B5EF4-FFF2-40B4-BE49-F238E27FC236}">
                <a16:creationId xmlns:a16="http://schemas.microsoft.com/office/drawing/2014/main" id="{B6E487C4-56E5-F8E8-E4F0-E8B1B62AC342}"/>
              </a:ext>
            </a:extLst>
          </p:cNvPr>
          <p:cNvCxnSpPr/>
          <p:nvPr/>
        </p:nvCxnSpPr>
        <p:spPr>
          <a:xfrm flipH="1">
            <a:off x="2517278" y="3476429"/>
            <a:ext cx="1985698" cy="2287967"/>
          </a:xfrm>
          <a:prstGeom prst="straightConnector1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7" name="Straight Arrow Connector 196">
            <a:extLst>
              <a:ext uri="{FF2B5EF4-FFF2-40B4-BE49-F238E27FC236}">
                <a16:creationId xmlns:a16="http://schemas.microsoft.com/office/drawing/2014/main" id="{0B45710A-FCDF-1ABA-13BA-6313C45AD9C2}"/>
              </a:ext>
            </a:extLst>
          </p:cNvPr>
          <p:cNvCxnSpPr/>
          <p:nvPr/>
        </p:nvCxnSpPr>
        <p:spPr>
          <a:xfrm>
            <a:off x="2548193" y="1257968"/>
            <a:ext cx="1951464" cy="2209509"/>
          </a:xfrm>
          <a:prstGeom prst="straightConnector1">
            <a:avLst/>
          </a:prstGeom>
          <a:ln>
            <a:solidFill>
              <a:srgbClr val="00B0F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8" name="Straight Arrow Connector 197">
            <a:extLst>
              <a:ext uri="{FF2B5EF4-FFF2-40B4-BE49-F238E27FC236}">
                <a16:creationId xmlns:a16="http://schemas.microsoft.com/office/drawing/2014/main" id="{E574F5A5-6732-A667-1E74-B240D41258ED}"/>
              </a:ext>
            </a:extLst>
          </p:cNvPr>
          <p:cNvCxnSpPr/>
          <p:nvPr/>
        </p:nvCxnSpPr>
        <p:spPr>
          <a:xfrm>
            <a:off x="5669238" y="1248843"/>
            <a:ext cx="1921706" cy="2236513"/>
          </a:xfrm>
          <a:prstGeom prst="straightConnector1">
            <a:avLst/>
          </a:prstGeom>
          <a:ln>
            <a:solidFill>
              <a:srgbClr val="FFFF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9" name="Straight Arrow Connector 198">
            <a:extLst>
              <a:ext uri="{FF2B5EF4-FFF2-40B4-BE49-F238E27FC236}">
                <a16:creationId xmlns:a16="http://schemas.microsoft.com/office/drawing/2014/main" id="{98AF1543-4F57-8525-3B08-4C3587B22A04}"/>
              </a:ext>
            </a:extLst>
          </p:cNvPr>
          <p:cNvCxnSpPr/>
          <p:nvPr/>
        </p:nvCxnSpPr>
        <p:spPr>
          <a:xfrm flipH="1">
            <a:off x="5939299" y="3546367"/>
            <a:ext cx="1611131" cy="2238893"/>
          </a:xfrm>
          <a:prstGeom prst="straightConnector1">
            <a:avLst/>
          </a:prstGeom>
          <a:ln>
            <a:solidFill>
              <a:schemeClr val="accent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0" name="Straight Arrow Connector 199">
            <a:extLst>
              <a:ext uri="{FF2B5EF4-FFF2-40B4-BE49-F238E27FC236}">
                <a16:creationId xmlns:a16="http://schemas.microsoft.com/office/drawing/2014/main" id="{0E95D296-15DF-1C7A-FD69-5096A098A36F}"/>
              </a:ext>
            </a:extLst>
          </p:cNvPr>
          <p:cNvCxnSpPr/>
          <p:nvPr/>
        </p:nvCxnSpPr>
        <p:spPr>
          <a:xfrm flipH="1">
            <a:off x="8742410" y="3546366"/>
            <a:ext cx="1401979" cy="2212637"/>
          </a:xfrm>
          <a:prstGeom prst="straightConnector1">
            <a:avLst/>
          </a:prstGeom>
          <a:ln>
            <a:solidFill>
              <a:schemeClr val="bg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1" name="Straight Arrow Connector 200">
            <a:extLst>
              <a:ext uri="{FF2B5EF4-FFF2-40B4-BE49-F238E27FC236}">
                <a16:creationId xmlns:a16="http://schemas.microsoft.com/office/drawing/2014/main" id="{CB37CE4D-1E67-8942-4373-D0F138AE9F57}"/>
              </a:ext>
            </a:extLst>
          </p:cNvPr>
          <p:cNvCxnSpPr/>
          <p:nvPr/>
        </p:nvCxnSpPr>
        <p:spPr>
          <a:xfrm>
            <a:off x="8741644" y="1241840"/>
            <a:ext cx="1404496" cy="2241765"/>
          </a:xfrm>
          <a:prstGeom prst="straightConnector1">
            <a:avLst/>
          </a:prstGeom>
          <a:ln>
            <a:solidFill>
              <a:schemeClr val="accent6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2" name="Rectangle 201">
            <a:extLst>
              <a:ext uri="{FF2B5EF4-FFF2-40B4-BE49-F238E27FC236}">
                <a16:creationId xmlns:a16="http://schemas.microsoft.com/office/drawing/2014/main" id="{43FD4F35-29D0-D251-0F2B-55A36AB245D4}"/>
              </a:ext>
            </a:extLst>
          </p:cNvPr>
          <p:cNvSpPr/>
          <p:nvPr/>
        </p:nvSpPr>
        <p:spPr>
          <a:xfrm>
            <a:off x="10463070" y="2925387"/>
            <a:ext cx="1548269" cy="101679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/>
              <a:t>Decrease of Sales</a:t>
            </a:r>
          </a:p>
        </p:txBody>
      </p:sp>
    </p:spTree>
    <p:extLst>
      <p:ext uri="{BB962C8B-B14F-4D97-AF65-F5344CB8AC3E}">
        <p14:creationId xmlns:p14="http://schemas.microsoft.com/office/powerpoint/2010/main" val="23940389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A2F350F-CE99-3E57-E0EF-AE5D7408B5B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007" r="9085" b="16265"/>
          <a:stretch>
            <a:fillRect/>
          </a:stretch>
        </p:blipFill>
        <p:spPr>
          <a:xfrm>
            <a:off x="20" y="-14367"/>
            <a:ext cx="12191980" cy="6857990"/>
          </a:xfrm>
          <a:prstGeom prst="rect">
            <a:avLst/>
          </a:prstGeom>
          <a:ln>
            <a:solidFill>
              <a:srgbClr val="4472C4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C49E9D01-409B-EF72-7374-7DEB04B7002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55353448"/>
              </p:ext>
            </p:extLst>
          </p:nvPr>
        </p:nvGraphicFramePr>
        <p:xfrm>
          <a:off x="838200" y="-345355"/>
          <a:ext cx="10788769" cy="71836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864471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24D86DF-7828-3C71-9FF3-FEB1AC4A6394}"/>
              </a:ext>
            </a:extLst>
          </p:cNvPr>
          <p:cNvSpPr/>
          <p:nvPr/>
        </p:nvSpPr>
        <p:spPr>
          <a:xfrm>
            <a:off x="826396" y="586855"/>
            <a:ext cx="4230100" cy="338749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Reference Lists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D5D753D-0FC9-D9C3-CB0C-5B7DF217ECF0}"/>
              </a:ext>
            </a:extLst>
          </p:cNvPr>
          <p:cNvSpPr/>
          <p:nvPr/>
        </p:nvSpPr>
        <p:spPr>
          <a:xfrm>
            <a:off x="6503158" y="649480"/>
            <a:ext cx="4862447" cy="554604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/>
                </a:solidFill>
              </a:rPr>
              <a:t>Super Engineer (2024) 5W2H- How to describe a problem in a clear and effective way? Available at: [</a:t>
            </a:r>
            <a:r>
              <a:rPr lang="en-US" sz="2000">
                <a:solidFill>
                  <a:schemeClr val="tx1"/>
                </a:solidFill>
                <a:hlinkClick r:id="rId2"/>
              </a:rPr>
              <a:t>5W2H - How to describe a problem in a clear and effective way?</a:t>
            </a:r>
            <a:r>
              <a:rPr lang="en-US" sz="2000">
                <a:solidFill>
                  <a:schemeClr val="tx1"/>
                </a:solidFill>
              </a:rPr>
              <a:t>] (Accessed:13 October 2025)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/>
                </a:solidFill>
              </a:rPr>
              <a:t>Appinio (2024) </a:t>
            </a:r>
            <a:r>
              <a:rPr lang="en-US" sz="2000" b="1">
                <a:solidFill>
                  <a:schemeClr val="tx1"/>
                </a:solidFill>
              </a:rPr>
              <a:t>What is a PESTEL Analysis? Available at: [</a:t>
            </a:r>
            <a:r>
              <a:rPr lang="en-US" sz="2000">
                <a:solidFill>
                  <a:schemeClr val="tx1"/>
                </a:solidFill>
                <a:hlinkClick r:id="rId3"/>
              </a:rPr>
              <a:t>What is a PESTEL Analysis? Definition, Examples | Appinio Blog</a:t>
            </a:r>
            <a:r>
              <a:rPr lang="en-US" sz="2000">
                <a:solidFill>
                  <a:schemeClr val="tx1"/>
                </a:solidFill>
              </a:rPr>
              <a:t>] ( Accessed: 03 January 2024)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/>
                </a:solidFill>
              </a:rPr>
              <a:t>Institute of Leadership &amp; Management (2013) Solving problems and making decisions. London: Routledge. ISBN 9781136356747.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/>
                </a:solidFill>
              </a:rPr>
              <a:t>(Section 6.5: Fishbones – a way of analysing problems, pp. 32–33)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3925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463B99A-73EE-4FBB-B7C4-F9F9BCC25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5D2A5D1-BA0D-47D3-B051-DA7743C46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219825"/>
          </a:xfrm>
          <a:custGeom>
            <a:avLst/>
            <a:gdLst>
              <a:gd name="connsiteX0" fmla="*/ 6789701 w 12192000"/>
              <a:gd name="connsiteY0" fmla="*/ 6151588 h 6219825"/>
              <a:gd name="connsiteX1" fmla="*/ 6788702 w 12192000"/>
              <a:gd name="connsiteY1" fmla="*/ 6151666 h 6219825"/>
              <a:gd name="connsiteX2" fmla="*/ 6788476 w 12192000"/>
              <a:gd name="connsiteY2" fmla="*/ 6152200 h 6219825"/>
              <a:gd name="connsiteX3" fmla="*/ 9834 w 12192000"/>
              <a:gd name="connsiteY3" fmla="*/ 0 h 6219825"/>
              <a:gd name="connsiteX4" fmla="*/ 12357 w 12192000"/>
              <a:gd name="connsiteY4" fmla="*/ 1 h 6219825"/>
              <a:gd name="connsiteX5" fmla="*/ 12192000 w 12192000"/>
              <a:gd name="connsiteY5" fmla="*/ 1 h 6219825"/>
              <a:gd name="connsiteX6" fmla="*/ 12192000 w 12192000"/>
              <a:gd name="connsiteY6" fmla="*/ 5105401 h 6219825"/>
              <a:gd name="connsiteX7" fmla="*/ 12191716 w 12192000"/>
              <a:gd name="connsiteY7" fmla="*/ 5105401 h 6219825"/>
              <a:gd name="connsiteX8" fmla="*/ 12192000 w 12192000"/>
              <a:gd name="connsiteY8" fmla="*/ 5256977 h 6219825"/>
              <a:gd name="connsiteX9" fmla="*/ 12061096 w 12192000"/>
              <a:gd name="connsiteY9" fmla="*/ 5296034 h 6219825"/>
              <a:gd name="connsiteX10" fmla="*/ 11676800 w 12192000"/>
              <a:gd name="connsiteY10" fmla="*/ 5399652 h 6219825"/>
              <a:gd name="connsiteX11" fmla="*/ 10425355 w 12192000"/>
              <a:gd name="connsiteY11" fmla="*/ 5683310 h 6219825"/>
              <a:gd name="connsiteX12" fmla="*/ 9424022 w 12192000"/>
              <a:gd name="connsiteY12" fmla="*/ 5858546 h 6219825"/>
              <a:gd name="connsiteX13" fmla="*/ 8458419 w 12192000"/>
              <a:gd name="connsiteY13" fmla="*/ 5992303 h 6219825"/>
              <a:gd name="connsiteX14" fmla="*/ 7715970 w 12192000"/>
              <a:gd name="connsiteY14" fmla="*/ 6072283 h 6219825"/>
              <a:gd name="connsiteX15" fmla="*/ 6951716 w 12192000"/>
              <a:gd name="connsiteY15" fmla="*/ 6138091 h 6219825"/>
              <a:gd name="connsiteX16" fmla="*/ 6936303 w 12192000"/>
              <a:gd name="connsiteY16" fmla="*/ 6140163 h 6219825"/>
              <a:gd name="connsiteX17" fmla="*/ 6790448 w 12192000"/>
              <a:gd name="connsiteY17" fmla="*/ 6151529 h 6219825"/>
              <a:gd name="connsiteX18" fmla="*/ 6799941 w 12192000"/>
              <a:gd name="connsiteY18" fmla="*/ 6153349 h 6219825"/>
              <a:gd name="connsiteX19" fmla="*/ 6835432 w 12192000"/>
              <a:gd name="connsiteY19" fmla="*/ 6151642 h 6219825"/>
              <a:gd name="connsiteX20" fmla="*/ 6884003 w 12192000"/>
              <a:gd name="connsiteY20" fmla="*/ 6148662 h 6219825"/>
              <a:gd name="connsiteX21" fmla="*/ 7578771 w 12192000"/>
              <a:gd name="connsiteY21" fmla="*/ 6116122 h 6219825"/>
              <a:gd name="connsiteX22" fmla="*/ 8623845 w 12192000"/>
              <a:gd name="connsiteY22" fmla="*/ 6029188 h 6219825"/>
              <a:gd name="connsiteX23" fmla="*/ 9479970 w 12192000"/>
              <a:gd name="connsiteY23" fmla="*/ 5925239 h 6219825"/>
              <a:gd name="connsiteX24" fmla="*/ 10629308 w 12192000"/>
              <a:gd name="connsiteY24" fmla="*/ 5731000 h 6219825"/>
              <a:gd name="connsiteX25" fmla="*/ 11998498 w 12192000"/>
              <a:gd name="connsiteY25" fmla="*/ 5404869 h 6219825"/>
              <a:gd name="connsiteX26" fmla="*/ 12192000 w 12192000"/>
              <a:gd name="connsiteY26" fmla="*/ 5347846 h 6219825"/>
              <a:gd name="connsiteX27" fmla="*/ 12192000 w 12192000"/>
              <a:gd name="connsiteY27" fmla="*/ 5402606 h 6219825"/>
              <a:gd name="connsiteX28" fmla="*/ 11829257 w 12192000"/>
              <a:gd name="connsiteY28" fmla="*/ 5507950 h 6219825"/>
              <a:gd name="connsiteX29" fmla="*/ 10939183 w 12192000"/>
              <a:gd name="connsiteY29" fmla="*/ 5722555 h 6219825"/>
              <a:gd name="connsiteX30" fmla="*/ 9985530 w 12192000"/>
              <a:gd name="connsiteY30" fmla="*/ 5902635 h 6219825"/>
              <a:gd name="connsiteX31" fmla="*/ 9186882 w 12192000"/>
              <a:gd name="connsiteY31" fmla="*/ 6018631 h 6219825"/>
              <a:gd name="connsiteX32" fmla="*/ 8578198 w 12192000"/>
              <a:gd name="connsiteY32" fmla="*/ 6088179 h 6219825"/>
              <a:gd name="connsiteX33" fmla="*/ 7864358 w 12192000"/>
              <a:gd name="connsiteY33" fmla="*/ 6149656 h 6219825"/>
              <a:gd name="connsiteX34" fmla="*/ 6935502 w 12192000"/>
              <a:gd name="connsiteY34" fmla="*/ 6201071 h 6219825"/>
              <a:gd name="connsiteX35" fmla="*/ 6477750 w 12192000"/>
              <a:gd name="connsiteY35" fmla="*/ 6214980 h 6219825"/>
              <a:gd name="connsiteX36" fmla="*/ 6362294 w 12192000"/>
              <a:gd name="connsiteY36" fmla="*/ 6219825 h 6219825"/>
              <a:gd name="connsiteX37" fmla="*/ 6057129 w 12192000"/>
              <a:gd name="connsiteY37" fmla="*/ 6219825 h 6219825"/>
              <a:gd name="connsiteX38" fmla="*/ 5977784 w 12192000"/>
              <a:gd name="connsiteY38" fmla="*/ 6215229 h 6219825"/>
              <a:gd name="connsiteX39" fmla="*/ 5265087 w 12192000"/>
              <a:gd name="connsiteY39" fmla="*/ 6178965 h 6219825"/>
              <a:gd name="connsiteX40" fmla="*/ 4346277 w 12192000"/>
              <a:gd name="connsiteY40" fmla="*/ 6116869 h 6219825"/>
              <a:gd name="connsiteX41" fmla="*/ 3373045 w 12192000"/>
              <a:gd name="connsiteY41" fmla="*/ 6018259 h 6219825"/>
              <a:gd name="connsiteX42" fmla="*/ 2362173 w 12192000"/>
              <a:gd name="connsiteY42" fmla="*/ 5899282 h 6219825"/>
              <a:gd name="connsiteX43" fmla="*/ 1233178 w 12192000"/>
              <a:gd name="connsiteY43" fmla="*/ 5726033 h 6219825"/>
              <a:gd name="connsiteX44" fmla="*/ 68500 w 12192000"/>
              <a:gd name="connsiteY44" fmla="*/ 5486226 h 6219825"/>
              <a:gd name="connsiteX45" fmla="*/ 0 w 12192000"/>
              <a:gd name="connsiteY45" fmla="*/ 5468863 h 6219825"/>
              <a:gd name="connsiteX46" fmla="*/ 0 w 12192000"/>
              <a:gd name="connsiteY46" fmla="*/ 5412351 h 6219825"/>
              <a:gd name="connsiteX47" fmla="*/ 72441 w 12192000"/>
              <a:gd name="connsiteY47" fmla="*/ 5431135 h 6219825"/>
              <a:gd name="connsiteX48" fmla="*/ 600716 w 12192000"/>
              <a:gd name="connsiteY48" fmla="*/ 5549555 h 6219825"/>
              <a:gd name="connsiteX49" fmla="*/ 1769512 w 12192000"/>
              <a:gd name="connsiteY49" fmla="*/ 5759811 h 6219825"/>
              <a:gd name="connsiteX50" fmla="*/ 2613554 w 12192000"/>
              <a:gd name="connsiteY50" fmla="*/ 5876802 h 6219825"/>
              <a:gd name="connsiteX51" fmla="*/ 2581134 w 12192000"/>
              <a:gd name="connsiteY51" fmla="*/ 5866867 h 6219825"/>
              <a:gd name="connsiteX52" fmla="*/ 1112635 w 12192000"/>
              <a:gd name="connsiteY52" fmla="*/ 5534031 h 6219825"/>
              <a:gd name="connsiteX53" fmla="*/ 420412 w 12192000"/>
              <a:gd name="connsiteY53" fmla="*/ 5334514 h 6219825"/>
              <a:gd name="connsiteX54" fmla="*/ 0 w 12192000"/>
              <a:gd name="connsiteY54" fmla="*/ 5195539 h 6219825"/>
              <a:gd name="connsiteX55" fmla="*/ 60 w 12192000"/>
              <a:gd name="connsiteY55" fmla="*/ 5105401 h 6219825"/>
              <a:gd name="connsiteX56" fmla="*/ 0 w 12192000"/>
              <a:gd name="connsiteY56" fmla="*/ 5105401 h 6219825"/>
              <a:gd name="connsiteX57" fmla="*/ 0 w 12192000"/>
              <a:gd name="connsiteY57" fmla="*/ 1 h 6219825"/>
              <a:gd name="connsiteX58" fmla="*/ 9834 w 12192000"/>
              <a:gd name="connsiteY58" fmla="*/ 1 h 621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2192000" h="6219825">
                <a:moveTo>
                  <a:pt x="6789701" y="6151588"/>
                </a:moveTo>
                <a:lnTo>
                  <a:pt x="6788702" y="6151666"/>
                </a:lnTo>
                <a:cubicBezTo>
                  <a:pt x="6788627" y="6151844"/>
                  <a:pt x="6788551" y="6152022"/>
                  <a:pt x="6788476" y="6152200"/>
                </a:cubicBezTo>
                <a:close/>
                <a:moveTo>
                  <a:pt x="9834" y="0"/>
                </a:moveTo>
                <a:lnTo>
                  <a:pt x="12357" y="1"/>
                </a:lnTo>
                <a:lnTo>
                  <a:pt x="12192000" y="1"/>
                </a:lnTo>
                <a:lnTo>
                  <a:pt x="12192000" y="5105401"/>
                </a:lnTo>
                <a:lnTo>
                  <a:pt x="12191716" y="5105401"/>
                </a:lnTo>
                <a:lnTo>
                  <a:pt x="12192000" y="5256977"/>
                </a:lnTo>
                <a:lnTo>
                  <a:pt x="12061096" y="5296034"/>
                </a:lnTo>
                <a:cubicBezTo>
                  <a:pt x="11933500" y="5332263"/>
                  <a:pt x="11805390" y="5366806"/>
                  <a:pt x="11676800" y="5399652"/>
                </a:cubicBezTo>
                <a:cubicBezTo>
                  <a:pt x="11262789" y="5507204"/>
                  <a:pt x="10845343" y="5600846"/>
                  <a:pt x="10425355" y="5683310"/>
                </a:cubicBezTo>
                <a:cubicBezTo>
                  <a:pt x="10092810" y="5748549"/>
                  <a:pt x="9759033" y="5806970"/>
                  <a:pt x="9424022" y="5858546"/>
                </a:cubicBezTo>
                <a:cubicBezTo>
                  <a:pt x="9102997" y="5908224"/>
                  <a:pt x="8781133" y="5952809"/>
                  <a:pt x="8458419" y="5992303"/>
                </a:cubicBezTo>
                <a:cubicBezTo>
                  <a:pt x="8211360" y="6022481"/>
                  <a:pt x="7963792" y="6048065"/>
                  <a:pt x="7715970" y="6072283"/>
                </a:cubicBezTo>
                <a:lnTo>
                  <a:pt x="6951716" y="6138091"/>
                </a:lnTo>
                <a:lnTo>
                  <a:pt x="6936303" y="6140163"/>
                </a:lnTo>
                <a:lnTo>
                  <a:pt x="6790448" y="6151529"/>
                </a:lnTo>
                <a:lnTo>
                  <a:pt x="6799941" y="6153349"/>
                </a:lnTo>
                <a:cubicBezTo>
                  <a:pt x="6811623" y="6153816"/>
                  <a:pt x="6823734" y="6151642"/>
                  <a:pt x="6835432" y="6151642"/>
                </a:cubicBezTo>
                <a:cubicBezTo>
                  <a:pt x="6851580" y="6151642"/>
                  <a:pt x="6867729" y="6149034"/>
                  <a:pt x="6884003" y="6148662"/>
                </a:cubicBezTo>
                <a:cubicBezTo>
                  <a:pt x="7115805" y="6143198"/>
                  <a:pt x="7347351" y="6131026"/>
                  <a:pt x="7578771" y="6116122"/>
                </a:cubicBezTo>
                <a:cubicBezTo>
                  <a:pt x="7927552" y="6093644"/>
                  <a:pt x="8276080" y="6065453"/>
                  <a:pt x="8623845" y="6029188"/>
                </a:cubicBezTo>
                <a:cubicBezTo>
                  <a:pt x="8909939" y="5999878"/>
                  <a:pt x="9195310" y="5965228"/>
                  <a:pt x="9479970" y="5925239"/>
                </a:cubicBezTo>
                <a:cubicBezTo>
                  <a:pt x="9864901" y="5870842"/>
                  <a:pt x="10248014" y="5806101"/>
                  <a:pt x="10629308" y="5731000"/>
                </a:cubicBezTo>
                <a:cubicBezTo>
                  <a:pt x="11090114" y="5639842"/>
                  <a:pt x="11546975" y="5532291"/>
                  <a:pt x="11998498" y="5404869"/>
                </a:cubicBezTo>
                <a:lnTo>
                  <a:pt x="12192000" y="5347846"/>
                </a:lnTo>
                <a:lnTo>
                  <a:pt x="12192000" y="5402606"/>
                </a:lnTo>
                <a:lnTo>
                  <a:pt x="11829257" y="5507950"/>
                </a:lnTo>
                <a:cubicBezTo>
                  <a:pt x="11534769" y="5587680"/>
                  <a:pt x="11238120" y="5658596"/>
                  <a:pt x="10939183" y="5722555"/>
                </a:cubicBezTo>
                <a:cubicBezTo>
                  <a:pt x="10622824" y="5790365"/>
                  <a:pt x="10304941" y="5850387"/>
                  <a:pt x="9985530" y="5902635"/>
                </a:cubicBezTo>
                <a:cubicBezTo>
                  <a:pt x="9720036" y="5946102"/>
                  <a:pt x="9453814" y="5984764"/>
                  <a:pt x="9186882" y="6018631"/>
                </a:cubicBezTo>
                <a:cubicBezTo>
                  <a:pt x="8984197" y="6044216"/>
                  <a:pt x="8781514" y="6068309"/>
                  <a:pt x="8578198" y="6088179"/>
                </a:cubicBezTo>
                <a:lnTo>
                  <a:pt x="7864358" y="6149656"/>
                </a:lnTo>
                <a:cubicBezTo>
                  <a:pt x="7554994" y="6172009"/>
                  <a:pt x="7245502" y="6189895"/>
                  <a:pt x="6935502" y="6201071"/>
                </a:cubicBezTo>
                <a:lnTo>
                  <a:pt x="6477750" y="6214980"/>
                </a:lnTo>
                <a:cubicBezTo>
                  <a:pt x="6439195" y="6212895"/>
                  <a:pt x="6400529" y="6214521"/>
                  <a:pt x="6362294" y="6219825"/>
                </a:cubicBezTo>
                <a:lnTo>
                  <a:pt x="6057129" y="6219825"/>
                </a:lnTo>
                <a:lnTo>
                  <a:pt x="5977784" y="6215229"/>
                </a:lnTo>
                <a:lnTo>
                  <a:pt x="5265087" y="6178965"/>
                </a:lnTo>
                <a:cubicBezTo>
                  <a:pt x="4958267" y="6166544"/>
                  <a:pt x="4651826" y="6146055"/>
                  <a:pt x="4346277" y="6116869"/>
                </a:cubicBezTo>
                <a:lnTo>
                  <a:pt x="3373045" y="6018259"/>
                </a:lnTo>
                <a:cubicBezTo>
                  <a:pt x="3035412" y="5983982"/>
                  <a:pt x="2698456" y="5944327"/>
                  <a:pt x="2362173" y="5899282"/>
                </a:cubicBezTo>
                <a:cubicBezTo>
                  <a:pt x="1984692" y="5849108"/>
                  <a:pt x="1608364" y="5791358"/>
                  <a:pt x="1233178" y="5726033"/>
                </a:cubicBezTo>
                <a:cubicBezTo>
                  <a:pt x="842181" y="5657291"/>
                  <a:pt x="453758" y="5578770"/>
                  <a:pt x="68500" y="5486226"/>
                </a:cubicBezTo>
                <a:lnTo>
                  <a:pt x="0" y="5468863"/>
                </a:lnTo>
                <a:lnTo>
                  <a:pt x="0" y="5412351"/>
                </a:lnTo>
                <a:lnTo>
                  <a:pt x="72441" y="5431135"/>
                </a:lnTo>
                <a:cubicBezTo>
                  <a:pt x="247961" y="5473331"/>
                  <a:pt x="424164" y="5512608"/>
                  <a:pt x="600716" y="5549555"/>
                </a:cubicBezTo>
                <a:cubicBezTo>
                  <a:pt x="988279" y="5630403"/>
                  <a:pt x="1378133" y="5699330"/>
                  <a:pt x="1769512" y="5759811"/>
                </a:cubicBezTo>
                <a:cubicBezTo>
                  <a:pt x="2052426" y="5803406"/>
                  <a:pt x="2335725" y="5843519"/>
                  <a:pt x="2613554" y="5876802"/>
                </a:cubicBezTo>
                <a:cubicBezTo>
                  <a:pt x="2605544" y="5879410"/>
                  <a:pt x="2594611" y="5869350"/>
                  <a:pt x="2581134" y="5866867"/>
                </a:cubicBezTo>
                <a:cubicBezTo>
                  <a:pt x="2087178" y="5774877"/>
                  <a:pt x="1597684" y="5663937"/>
                  <a:pt x="1112635" y="5534031"/>
                </a:cubicBezTo>
                <a:cubicBezTo>
                  <a:pt x="880453" y="5471934"/>
                  <a:pt x="649713" y="5405428"/>
                  <a:pt x="420412" y="5334514"/>
                </a:cubicBezTo>
                <a:lnTo>
                  <a:pt x="0" y="5195539"/>
                </a:lnTo>
                <a:lnTo>
                  <a:pt x="60" y="5105401"/>
                </a:lnTo>
                <a:lnTo>
                  <a:pt x="0" y="5105401"/>
                </a:lnTo>
                <a:lnTo>
                  <a:pt x="0" y="1"/>
                </a:lnTo>
                <a:lnTo>
                  <a:pt x="9834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 descr="A question mark made out of colorful words&#10;&#10;AI-generated content may be incorrect.">
            <a:extLst>
              <a:ext uri="{FF2B5EF4-FFF2-40B4-BE49-F238E27FC236}">
                <a16:creationId xmlns:a16="http://schemas.microsoft.com/office/drawing/2014/main" id="{1B7E4403-A789-1273-346F-198860EB7D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7477" y="228600"/>
            <a:ext cx="5580845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3379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6680F1D3-7650-4307-A001-0163AD371D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cartoon of a headphones holding a flower&#10;&#10;AI-generated content may be incorrect.">
            <a:extLst>
              <a:ext uri="{FF2B5EF4-FFF2-40B4-BE49-F238E27FC236}">
                <a16:creationId xmlns:a16="http://schemas.microsoft.com/office/drawing/2014/main" id="{1115AFDB-DF45-4CC3-9992-28526441971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" b="31989"/>
          <a:stretch>
            <a:fillRect/>
          </a:stretch>
        </p:blipFill>
        <p:spPr>
          <a:xfrm>
            <a:off x="1695450" y="283941"/>
            <a:ext cx="8801100" cy="5955873"/>
          </a:xfrm>
          <a:custGeom>
            <a:avLst/>
            <a:gdLst/>
            <a:ahLst/>
            <a:cxnLst/>
            <a:rect l="l" t="t" r="r" b="b"/>
            <a:pathLst>
              <a:path w="8678780" h="5873097">
                <a:moveTo>
                  <a:pt x="1379513" y="25"/>
                </a:moveTo>
                <a:cubicBezTo>
                  <a:pt x="1399326" y="458"/>
                  <a:pt x="1419819" y="6516"/>
                  <a:pt x="1438386" y="8439"/>
                </a:cubicBezTo>
                <a:cubicBezTo>
                  <a:pt x="1848256" y="51517"/>
                  <a:pt x="2258124" y="98056"/>
                  <a:pt x="2668443" y="139209"/>
                </a:cubicBezTo>
                <a:cubicBezTo>
                  <a:pt x="3052045" y="177671"/>
                  <a:pt x="3438361" y="186516"/>
                  <a:pt x="3823773" y="206516"/>
                </a:cubicBezTo>
                <a:cubicBezTo>
                  <a:pt x="4290252" y="230748"/>
                  <a:pt x="4755825" y="264980"/>
                  <a:pt x="5219588" y="318825"/>
                </a:cubicBezTo>
                <a:cubicBezTo>
                  <a:pt x="5541595" y="356518"/>
                  <a:pt x="5866772" y="382670"/>
                  <a:pt x="6193307" y="352672"/>
                </a:cubicBezTo>
                <a:cubicBezTo>
                  <a:pt x="6209610" y="351131"/>
                  <a:pt x="6228180" y="346134"/>
                  <a:pt x="6241767" y="351131"/>
                </a:cubicBezTo>
                <a:cubicBezTo>
                  <a:pt x="6400280" y="407287"/>
                  <a:pt x="6573284" y="366901"/>
                  <a:pt x="6737683" y="402287"/>
                </a:cubicBezTo>
                <a:cubicBezTo>
                  <a:pt x="6695564" y="538826"/>
                  <a:pt x="6514862" y="527670"/>
                  <a:pt x="6412962" y="622288"/>
                </a:cubicBezTo>
                <a:cubicBezTo>
                  <a:pt x="6579172" y="659979"/>
                  <a:pt x="6728627" y="698057"/>
                  <a:pt x="6880346" y="726518"/>
                </a:cubicBezTo>
                <a:cubicBezTo>
                  <a:pt x="7041122" y="756519"/>
                  <a:pt x="7177442" y="837673"/>
                  <a:pt x="7334594" y="873826"/>
                </a:cubicBezTo>
                <a:cubicBezTo>
                  <a:pt x="7368112" y="881518"/>
                  <a:pt x="7408419" y="908442"/>
                  <a:pt x="7420192" y="934596"/>
                </a:cubicBezTo>
                <a:cubicBezTo>
                  <a:pt x="7458235" y="1019211"/>
                  <a:pt x="8217735" y="1256521"/>
                  <a:pt x="8128063" y="1331904"/>
                </a:cubicBezTo>
                <a:cubicBezTo>
                  <a:pt x="8090926" y="1363059"/>
                  <a:pt x="8042918" y="1385367"/>
                  <a:pt x="7992648" y="1416136"/>
                </a:cubicBezTo>
                <a:cubicBezTo>
                  <a:pt x="8068283" y="1474214"/>
                  <a:pt x="8153426" y="1499598"/>
                  <a:pt x="8244004" y="1516906"/>
                </a:cubicBezTo>
                <a:cubicBezTo>
                  <a:pt x="8271178" y="1522290"/>
                  <a:pt x="8297900" y="1533059"/>
                  <a:pt x="8300615" y="1559214"/>
                </a:cubicBezTo>
                <a:cubicBezTo>
                  <a:pt x="8303332" y="1586521"/>
                  <a:pt x="8275706" y="1597289"/>
                  <a:pt x="8252610" y="1609983"/>
                </a:cubicBezTo>
                <a:cubicBezTo>
                  <a:pt x="8220454" y="1627674"/>
                  <a:pt x="8189205" y="1643059"/>
                  <a:pt x="8148444" y="1645368"/>
                </a:cubicBezTo>
                <a:cubicBezTo>
                  <a:pt x="8081415" y="1648828"/>
                  <a:pt x="8049262" y="1698059"/>
                  <a:pt x="8010314" y="1734983"/>
                </a:cubicBezTo>
                <a:cubicBezTo>
                  <a:pt x="7988574" y="1755753"/>
                  <a:pt x="7977704" y="1797675"/>
                  <a:pt x="8015746" y="1804984"/>
                </a:cubicBezTo>
                <a:cubicBezTo>
                  <a:pt x="8107232" y="1822675"/>
                  <a:pt x="8099984" y="1873831"/>
                  <a:pt x="8097722" y="1931908"/>
                </a:cubicBezTo>
                <a:cubicBezTo>
                  <a:pt x="8094550" y="2003830"/>
                  <a:pt x="8040654" y="2036908"/>
                  <a:pt x="7974534" y="2064601"/>
                </a:cubicBezTo>
                <a:cubicBezTo>
                  <a:pt x="7951888" y="2074215"/>
                  <a:pt x="7919734" y="2073829"/>
                  <a:pt x="7911128" y="2103831"/>
                </a:cubicBezTo>
                <a:cubicBezTo>
                  <a:pt x="7948266" y="2132293"/>
                  <a:pt x="7993555" y="2109215"/>
                  <a:pt x="8033411" y="2117292"/>
                </a:cubicBezTo>
                <a:cubicBezTo>
                  <a:pt x="8066471" y="2123831"/>
                  <a:pt x="8121271" y="2120370"/>
                  <a:pt x="8075982" y="2172677"/>
                </a:cubicBezTo>
                <a:cubicBezTo>
                  <a:pt x="8062847" y="2187676"/>
                  <a:pt x="8078246" y="2199215"/>
                  <a:pt x="8095004" y="2200369"/>
                </a:cubicBezTo>
                <a:cubicBezTo>
                  <a:pt x="8229060" y="2212293"/>
                  <a:pt x="8167466" y="2318063"/>
                  <a:pt x="8210492" y="2373833"/>
                </a:cubicBezTo>
                <a:cubicBezTo>
                  <a:pt x="8222264" y="2389215"/>
                  <a:pt x="8209584" y="2415754"/>
                  <a:pt x="8191016" y="2422293"/>
                </a:cubicBezTo>
                <a:cubicBezTo>
                  <a:pt x="8072357" y="2465372"/>
                  <a:pt x="8056054" y="2568063"/>
                  <a:pt x="7998536" y="2656525"/>
                </a:cubicBezTo>
                <a:cubicBezTo>
                  <a:pt x="8061036" y="2691525"/>
                  <a:pt x="8135764" y="2699217"/>
                  <a:pt x="8203244" y="2721909"/>
                </a:cubicBezTo>
                <a:cubicBezTo>
                  <a:pt x="8273442" y="2745756"/>
                  <a:pt x="8273442" y="2763447"/>
                  <a:pt x="8215472" y="2832678"/>
                </a:cubicBezTo>
                <a:cubicBezTo>
                  <a:pt x="8366284" y="2847680"/>
                  <a:pt x="8366284" y="2847680"/>
                  <a:pt x="8319638" y="2956526"/>
                </a:cubicBezTo>
                <a:cubicBezTo>
                  <a:pt x="8445996" y="2966525"/>
                  <a:pt x="8529327" y="3018064"/>
                  <a:pt x="8548800" y="3130757"/>
                </a:cubicBezTo>
                <a:cubicBezTo>
                  <a:pt x="8558311" y="3185372"/>
                  <a:pt x="8615377" y="3211141"/>
                  <a:pt x="8678780" y="3247679"/>
                </a:cubicBezTo>
                <a:cubicBezTo>
                  <a:pt x="8599978" y="3283066"/>
                  <a:pt x="8546537" y="3356911"/>
                  <a:pt x="8454599" y="3278833"/>
                </a:cubicBezTo>
                <a:cubicBezTo>
                  <a:pt x="8421087" y="3250373"/>
                  <a:pt x="8424254" y="3286526"/>
                  <a:pt x="8419728" y="3296911"/>
                </a:cubicBezTo>
                <a:cubicBezTo>
                  <a:pt x="8408859" y="3322295"/>
                  <a:pt x="8431501" y="3339218"/>
                  <a:pt x="8446448" y="3358448"/>
                </a:cubicBezTo>
                <a:cubicBezTo>
                  <a:pt x="8460939" y="3377681"/>
                  <a:pt x="8478149" y="3398064"/>
                  <a:pt x="8482226" y="3419605"/>
                </a:cubicBezTo>
                <a:cubicBezTo>
                  <a:pt x="8484942" y="3434604"/>
                  <a:pt x="8471809" y="3456526"/>
                  <a:pt x="8457318" y="3467682"/>
                </a:cubicBezTo>
                <a:cubicBezTo>
                  <a:pt x="8381232" y="3526527"/>
                  <a:pt x="8426520" y="3658836"/>
                  <a:pt x="8282501" y="3675759"/>
                </a:cubicBezTo>
                <a:cubicBezTo>
                  <a:pt x="8217735" y="3683450"/>
                  <a:pt x="8186486" y="3731913"/>
                  <a:pt x="8138932" y="3758451"/>
                </a:cubicBezTo>
                <a:cubicBezTo>
                  <a:pt x="7973628" y="3851144"/>
                  <a:pt x="7863120" y="3970376"/>
                  <a:pt x="7811946" y="4134221"/>
                </a:cubicBezTo>
                <a:cubicBezTo>
                  <a:pt x="7797906" y="4179605"/>
                  <a:pt x="7744010" y="4216145"/>
                  <a:pt x="7709139" y="4256145"/>
                </a:cubicBezTo>
                <a:cubicBezTo>
                  <a:pt x="7725896" y="4285376"/>
                  <a:pt x="7817379" y="4222298"/>
                  <a:pt x="7785224" y="4299221"/>
                </a:cubicBezTo>
                <a:cubicBezTo>
                  <a:pt x="7760768" y="4356915"/>
                  <a:pt x="7698269" y="4392684"/>
                  <a:pt x="7639392" y="4426916"/>
                </a:cubicBezTo>
                <a:cubicBezTo>
                  <a:pt x="7572364" y="4465762"/>
                  <a:pt x="7498091" y="4496914"/>
                  <a:pt x="7467746" y="4568838"/>
                </a:cubicBezTo>
                <a:cubicBezTo>
                  <a:pt x="7461405" y="4584223"/>
                  <a:pt x="7441025" y="4600376"/>
                  <a:pt x="7422910" y="4606531"/>
                </a:cubicBezTo>
                <a:cubicBezTo>
                  <a:pt x="6478176" y="5872304"/>
                  <a:pt x="4152572" y="5880765"/>
                  <a:pt x="3884462" y="5871919"/>
                </a:cubicBezTo>
                <a:cubicBezTo>
                  <a:pt x="3559738" y="5860765"/>
                  <a:pt x="3252674" y="5782688"/>
                  <a:pt x="2951503" y="5685381"/>
                </a:cubicBezTo>
                <a:cubicBezTo>
                  <a:pt x="2824239" y="5644226"/>
                  <a:pt x="2706035" y="5585765"/>
                  <a:pt x="2582393" y="5540381"/>
                </a:cubicBezTo>
                <a:cubicBezTo>
                  <a:pt x="2411654" y="5477686"/>
                  <a:pt x="2279862" y="5358071"/>
                  <a:pt x="2109575" y="5307686"/>
                </a:cubicBezTo>
                <a:cubicBezTo>
                  <a:pt x="1934305" y="5255763"/>
                  <a:pt x="1784398" y="5160762"/>
                  <a:pt x="1604145" y="5120379"/>
                </a:cubicBezTo>
                <a:cubicBezTo>
                  <a:pt x="1509040" y="5098840"/>
                  <a:pt x="1417102" y="5059994"/>
                  <a:pt x="1432046" y="4948840"/>
                </a:cubicBezTo>
                <a:cubicBezTo>
                  <a:pt x="1436123" y="4917301"/>
                  <a:pt x="1411214" y="4891532"/>
                  <a:pt x="1371813" y="4900763"/>
                </a:cubicBezTo>
                <a:cubicBezTo>
                  <a:pt x="1296633" y="4918071"/>
                  <a:pt x="1262665" y="4872300"/>
                  <a:pt x="1220998" y="4838069"/>
                </a:cubicBezTo>
                <a:cubicBezTo>
                  <a:pt x="1146725" y="4777302"/>
                  <a:pt x="1076074" y="4712685"/>
                  <a:pt x="957869" y="4702684"/>
                </a:cubicBezTo>
                <a:cubicBezTo>
                  <a:pt x="980512" y="4654991"/>
                  <a:pt x="1019009" y="4661916"/>
                  <a:pt x="1054336" y="4671915"/>
                </a:cubicBezTo>
                <a:cubicBezTo>
                  <a:pt x="1147177" y="4698070"/>
                  <a:pt x="1239115" y="4727684"/>
                  <a:pt x="1331957" y="4753839"/>
                </a:cubicBezTo>
                <a:cubicBezTo>
                  <a:pt x="1392645" y="4770763"/>
                  <a:pt x="1452881" y="4794609"/>
                  <a:pt x="1533949" y="4775761"/>
                </a:cubicBezTo>
                <a:cubicBezTo>
                  <a:pt x="1464202" y="4679607"/>
                  <a:pt x="1345545" y="4662300"/>
                  <a:pt x="1249533" y="4632685"/>
                </a:cubicBezTo>
                <a:cubicBezTo>
                  <a:pt x="1129515" y="4595378"/>
                  <a:pt x="1058865" y="4524991"/>
                  <a:pt x="974172" y="4446530"/>
                </a:cubicBezTo>
                <a:cubicBezTo>
                  <a:pt x="1062487" y="4427683"/>
                  <a:pt x="1117287" y="4485377"/>
                  <a:pt x="1186579" y="4482299"/>
                </a:cubicBezTo>
                <a:cubicBezTo>
                  <a:pt x="1190203" y="4472300"/>
                  <a:pt x="1196544" y="4457684"/>
                  <a:pt x="1195637" y="4457299"/>
                </a:cubicBezTo>
                <a:cubicBezTo>
                  <a:pt x="1082415" y="4414222"/>
                  <a:pt x="1029426" y="4333453"/>
                  <a:pt x="1011761" y="4235759"/>
                </a:cubicBezTo>
                <a:cubicBezTo>
                  <a:pt x="1002706" y="4185376"/>
                  <a:pt x="961492" y="4169607"/>
                  <a:pt x="920731" y="4146528"/>
                </a:cubicBezTo>
                <a:cubicBezTo>
                  <a:pt x="778522" y="4064606"/>
                  <a:pt x="628163" y="3990375"/>
                  <a:pt x="511316" y="3877683"/>
                </a:cubicBezTo>
                <a:cubicBezTo>
                  <a:pt x="646279" y="3892682"/>
                  <a:pt x="754521" y="3966143"/>
                  <a:pt x="899898" y="3997682"/>
                </a:cubicBezTo>
                <a:cubicBezTo>
                  <a:pt x="784411" y="3873836"/>
                  <a:pt x="634956" y="3811144"/>
                  <a:pt x="498636" y="3736143"/>
                </a:cubicBezTo>
                <a:cubicBezTo>
                  <a:pt x="436588" y="3701912"/>
                  <a:pt x="379073" y="3658065"/>
                  <a:pt x="303890" y="3639604"/>
                </a:cubicBezTo>
                <a:cubicBezTo>
                  <a:pt x="277170" y="3633065"/>
                  <a:pt x="233240" y="3619219"/>
                  <a:pt x="254527" y="3582680"/>
                </a:cubicBezTo>
                <a:cubicBezTo>
                  <a:pt x="272641" y="3552297"/>
                  <a:pt x="308419" y="3561526"/>
                  <a:pt x="341028" y="3570373"/>
                </a:cubicBezTo>
                <a:cubicBezTo>
                  <a:pt x="419378" y="3592297"/>
                  <a:pt x="500446" y="3592682"/>
                  <a:pt x="606424" y="3592297"/>
                </a:cubicBezTo>
                <a:cubicBezTo>
                  <a:pt x="517657" y="3491912"/>
                  <a:pt x="355067" y="3521913"/>
                  <a:pt x="278984" y="3416526"/>
                </a:cubicBezTo>
                <a:cubicBezTo>
                  <a:pt x="374088" y="3398064"/>
                  <a:pt x="447458" y="3436142"/>
                  <a:pt x="524452" y="3443448"/>
                </a:cubicBezTo>
                <a:cubicBezTo>
                  <a:pt x="594195" y="3449987"/>
                  <a:pt x="611405" y="3432296"/>
                  <a:pt x="595102" y="3374218"/>
                </a:cubicBezTo>
                <a:cubicBezTo>
                  <a:pt x="569741" y="3283833"/>
                  <a:pt x="607782" y="3237678"/>
                  <a:pt x="709231" y="3262295"/>
                </a:cubicBezTo>
                <a:cubicBezTo>
                  <a:pt x="803432" y="3285372"/>
                  <a:pt x="813394" y="3251526"/>
                  <a:pt x="788033" y="3199987"/>
                </a:cubicBezTo>
                <a:cubicBezTo>
                  <a:pt x="751802" y="3124988"/>
                  <a:pt x="793015" y="3066910"/>
                  <a:pt x="821094" y="3003833"/>
                </a:cubicBezTo>
                <a:cubicBezTo>
                  <a:pt x="864120" y="2907680"/>
                  <a:pt x="846003" y="2860755"/>
                  <a:pt x="753161" y="2789218"/>
                </a:cubicBezTo>
                <a:cubicBezTo>
                  <a:pt x="701080" y="2749216"/>
                  <a:pt x="644921" y="2715371"/>
                  <a:pt x="569285" y="2680756"/>
                </a:cubicBezTo>
                <a:cubicBezTo>
                  <a:pt x="743651" y="2661909"/>
                  <a:pt x="560683" y="2598448"/>
                  <a:pt x="622275" y="2558832"/>
                </a:cubicBezTo>
                <a:cubicBezTo>
                  <a:pt x="745462" y="2542678"/>
                  <a:pt x="846003" y="2668833"/>
                  <a:pt x="1013576" y="2632679"/>
                </a:cubicBezTo>
                <a:cubicBezTo>
                  <a:pt x="806602" y="2523446"/>
                  <a:pt x="577892" y="2487677"/>
                  <a:pt x="427984" y="2342293"/>
                </a:cubicBezTo>
                <a:cubicBezTo>
                  <a:pt x="462405" y="2309216"/>
                  <a:pt x="496823" y="2339985"/>
                  <a:pt x="526263" y="2327678"/>
                </a:cubicBezTo>
                <a:cubicBezTo>
                  <a:pt x="525356" y="2319985"/>
                  <a:pt x="527622" y="2308446"/>
                  <a:pt x="522186" y="2304986"/>
                </a:cubicBezTo>
                <a:cubicBezTo>
                  <a:pt x="410323" y="2225754"/>
                  <a:pt x="408509" y="2223831"/>
                  <a:pt x="528526" y="2165368"/>
                </a:cubicBezTo>
                <a:cubicBezTo>
                  <a:pt x="570645" y="2144984"/>
                  <a:pt x="567023" y="2126906"/>
                  <a:pt x="544832" y="2101138"/>
                </a:cubicBezTo>
                <a:cubicBezTo>
                  <a:pt x="528978" y="2083061"/>
                  <a:pt x="509957" y="2066906"/>
                  <a:pt x="519016" y="2027291"/>
                </a:cubicBezTo>
                <a:cubicBezTo>
                  <a:pt x="584685" y="2078062"/>
                  <a:pt x="902162" y="2061522"/>
                  <a:pt x="958321" y="2056137"/>
                </a:cubicBezTo>
                <a:cubicBezTo>
                  <a:pt x="1021272" y="2050369"/>
                  <a:pt x="1083319" y="2025753"/>
                  <a:pt x="1149440" y="2039214"/>
                </a:cubicBezTo>
                <a:cubicBezTo>
                  <a:pt x="1202430" y="2049985"/>
                  <a:pt x="1447897" y="2154215"/>
                  <a:pt x="1482772" y="2034599"/>
                </a:cubicBezTo>
                <a:cubicBezTo>
                  <a:pt x="1484583" y="2028831"/>
                  <a:pt x="1583765" y="2042293"/>
                  <a:pt x="1637208" y="2048831"/>
                </a:cubicBezTo>
                <a:cubicBezTo>
                  <a:pt x="1684309" y="2054216"/>
                  <a:pt x="1737297" y="2078062"/>
                  <a:pt x="1768999" y="2030369"/>
                </a:cubicBezTo>
                <a:cubicBezTo>
                  <a:pt x="1787568" y="2002293"/>
                  <a:pt x="1711030" y="1948062"/>
                  <a:pt x="1642642" y="1943445"/>
                </a:cubicBezTo>
                <a:cubicBezTo>
                  <a:pt x="1583312" y="1939214"/>
                  <a:pt x="1521266" y="1933060"/>
                  <a:pt x="1464655" y="1944599"/>
                </a:cubicBezTo>
                <a:cubicBezTo>
                  <a:pt x="1394911" y="1958446"/>
                  <a:pt x="1357322" y="1936138"/>
                  <a:pt x="1337846" y="1888061"/>
                </a:cubicBezTo>
                <a:cubicBezTo>
                  <a:pt x="1316106" y="1834985"/>
                  <a:pt x="1274439" y="1810368"/>
                  <a:pt x="1216924" y="1785752"/>
                </a:cubicBezTo>
                <a:cubicBezTo>
                  <a:pt x="1077431" y="1726138"/>
                  <a:pt x="943377" y="1657291"/>
                  <a:pt x="790299" y="1622676"/>
                </a:cubicBezTo>
                <a:cubicBezTo>
                  <a:pt x="759953" y="1615751"/>
                  <a:pt x="726441" y="1606521"/>
                  <a:pt x="712401" y="1560751"/>
                </a:cubicBezTo>
                <a:cubicBezTo>
                  <a:pt x="1126798" y="1629213"/>
                  <a:pt x="1504511" y="1807676"/>
                  <a:pt x="1932039" y="1797291"/>
                </a:cubicBezTo>
                <a:cubicBezTo>
                  <a:pt x="1815195" y="1740752"/>
                  <a:pt x="1679780" y="1737675"/>
                  <a:pt x="1555234" y="1698059"/>
                </a:cubicBezTo>
                <a:cubicBezTo>
                  <a:pt x="1643549" y="1668444"/>
                  <a:pt x="1726428" y="1699213"/>
                  <a:pt x="1810212" y="1716137"/>
                </a:cubicBezTo>
                <a:cubicBezTo>
                  <a:pt x="1880410" y="1729982"/>
                  <a:pt x="1943817" y="1732290"/>
                  <a:pt x="1951515" y="1649598"/>
                </a:cubicBezTo>
                <a:cubicBezTo>
                  <a:pt x="1948798" y="1644214"/>
                  <a:pt x="1949249" y="1637291"/>
                  <a:pt x="1949704" y="1630753"/>
                </a:cubicBezTo>
                <a:cubicBezTo>
                  <a:pt x="1926152" y="1596522"/>
                  <a:pt x="1889468" y="1578830"/>
                  <a:pt x="1845990" y="1568828"/>
                </a:cubicBezTo>
                <a:cubicBezTo>
                  <a:pt x="1819722" y="1562674"/>
                  <a:pt x="1784851" y="1553443"/>
                  <a:pt x="1785302" y="1528829"/>
                </a:cubicBezTo>
                <a:cubicBezTo>
                  <a:pt x="1786662" y="1437674"/>
                  <a:pt x="1702878" y="1411136"/>
                  <a:pt x="1619092" y="1384597"/>
                </a:cubicBezTo>
                <a:cubicBezTo>
                  <a:pt x="1665740" y="1339213"/>
                  <a:pt x="1702423" y="1372674"/>
                  <a:pt x="1737750" y="1369214"/>
                </a:cubicBezTo>
                <a:cubicBezTo>
                  <a:pt x="1760848" y="1366906"/>
                  <a:pt x="1781679" y="1362675"/>
                  <a:pt x="1781679" y="1339213"/>
                </a:cubicBezTo>
                <a:cubicBezTo>
                  <a:pt x="1782132" y="1319597"/>
                  <a:pt x="1771262" y="1297288"/>
                  <a:pt x="1748620" y="1296905"/>
                </a:cubicBezTo>
                <a:cubicBezTo>
                  <a:pt x="1606863" y="1293442"/>
                  <a:pt x="1528513" y="1167288"/>
                  <a:pt x="1381324" y="1166904"/>
                </a:cubicBezTo>
                <a:cubicBezTo>
                  <a:pt x="1293462" y="1166904"/>
                  <a:pt x="1427065" y="1095751"/>
                  <a:pt x="1352792" y="1066135"/>
                </a:cubicBezTo>
                <a:cubicBezTo>
                  <a:pt x="1336486" y="1059596"/>
                  <a:pt x="1395363" y="1049597"/>
                  <a:pt x="1421631" y="1051135"/>
                </a:cubicBezTo>
                <a:cubicBezTo>
                  <a:pt x="1447445" y="1052673"/>
                  <a:pt x="1470543" y="1071519"/>
                  <a:pt x="1501793" y="1058058"/>
                </a:cubicBezTo>
                <a:cubicBezTo>
                  <a:pt x="1519003" y="1009981"/>
                  <a:pt x="1474621" y="992289"/>
                  <a:pt x="1437935" y="978826"/>
                </a:cubicBezTo>
                <a:cubicBezTo>
                  <a:pt x="1353244" y="947673"/>
                  <a:pt x="1270817" y="909981"/>
                  <a:pt x="1177975" y="898826"/>
                </a:cubicBezTo>
                <a:cubicBezTo>
                  <a:pt x="1144915" y="894980"/>
                  <a:pt x="1225528" y="843440"/>
                  <a:pt x="1241378" y="825366"/>
                </a:cubicBezTo>
                <a:cubicBezTo>
                  <a:pt x="867743" y="635366"/>
                  <a:pt x="418474" y="644980"/>
                  <a:pt x="0" y="491517"/>
                </a:cubicBezTo>
                <a:cubicBezTo>
                  <a:pt x="92391" y="461518"/>
                  <a:pt x="160326" y="483440"/>
                  <a:pt x="223277" y="488057"/>
                </a:cubicBezTo>
                <a:cubicBezTo>
                  <a:pt x="380429" y="499594"/>
                  <a:pt x="535773" y="523440"/>
                  <a:pt x="692473" y="537671"/>
                </a:cubicBezTo>
                <a:cubicBezTo>
                  <a:pt x="769465" y="544594"/>
                  <a:pt x="841022" y="570749"/>
                  <a:pt x="927071" y="529211"/>
                </a:cubicBezTo>
                <a:cubicBezTo>
                  <a:pt x="984589" y="501518"/>
                  <a:pt x="1076527" y="531517"/>
                  <a:pt x="1147177" y="556134"/>
                </a:cubicBezTo>
                <a:cubicBezTo>
                  <a:pt x="1205600" y="576517"/>
                  <a:pt x="1261306" y="581901"/>
                  <a:pt x="1338752" y="556134"/>
                </a:cubicBezTo>
                <a:cubicBezTo>
                  <a:pt x="1268554" y="540364"/>
                  <a:pt x="1214658" y="526519"/>
                  <a:pt x="1159406" y="516901"/>
                </a:cubicBezTo>
                <a:cubicBezTo>
                  <a:pt x="1115475" y="509211"/>
                  <a:pt x="1220094" y="478056"/>
                  <a:pt x="1273535" y="481902"/>
                </a:cubicBezTo>
                <a:cubicBezTo>
                  <a:pt x="1348263" y="487287"/>
                  <a:pt x="1306144" y="467287"/>
                  <a:pt x="1293462" y="439595"/>
                </a:cubicBezTo>
                <a:cubicBezTo>
                  <a:pt x="1279875" y="409979"/>
                  <a:pt x="1320183" y="400749"/>
                  <a:pt x="1345545" y="406900"/>
                </a:cubicBezTo>
                <a:cubicBezTo>
                  <a:pt x="1442916" y="431133"/>
                  <a:pt x="1539834" y="388441"/>
                  <a:pt x="1640379" y="423057"/>
                </a:cubicBezTo>
                <a:cubicBezTo>
                  <a:pt x="1615015" y="337670"/>
                  <a:pt x="1560215" y="300363"/>
                  <a:pt x="1445634" y="288439"/>
                </a:cubicBezTo>
                <a:cubicBezTo>
                  <a:pt x="1402608" y="283826"/>
                  <a:pt x="1357773" y="290748"/>
                  <a:pt x="1320636" y="266131"/>
                </a:cubicBezTo>
                <a:cubicBezTo>
                  <a:pt x="1299349" y="251902"/>
                  <a:pt x="1275346" y="234978"/>
                  <a:pt x="1292104" y="208824"/>
                </a:cubicBezTo>
                <a:cubicBezTo>
                  <a:pt x="1303877" y="190363"/>
                  <a:pt x="1329242" y="190363"/>
                  <a:pt x="1350074" y="196517"/>
                </a:cubicBezTo>
                <a:cubicBezTo>
                  <a:pt x="1443371" y="223826"/>
                  <a:pt x="1540741" y="233825"/>
                  <a:pt x="1638113" y="243826"/>
                </a:cubicBezTo>
                <a:cubicBezTo>
                  <a:pt x="1653059" y="245364"/>
                  <a:pt x="1669814" y="250365"/>
                  <a:pt x="1686573" y="224977"/>
                </a:cubicBezTo>
                <a:cubicBezTo>
                  <a:pt x="1504511" y="183824"/>
                  <a:pt x="1331505" y="125362"/>
                  <a:pt x="1144459" y="102670"/>
                </a:cubicBezTo>
                <a:cubicBezTo>
                  <a:pt x="1147177" y="91900"/>
                  <a:pt x="1149896" y="81131"/>
                  <a:pt x="1152614" y="70362"/>
                </a:cubicBezTo>
                <a:cubicBezTo>
                  <a:pt x="1298896" y="85746"/>
                  <a:pt x="1445182" y="101131"/>
                  <a:pt x="1629961" y="120363"/>
                </a:cubicBezTo>
                <a:cubicBezTo>
                  <a:pt x="1516284" y="59207"/>
                  <a:pt x="1408951" y="79594"/>
                  <a:pt x="1324712" y="25362"/>
                </a:cubicBezTo>
                <a:cubicBezTo>
                  <a:pt x="1340563" y="4786"/>
                  <a:pt x="1359698" y="-407"/>
                  <a:pt x="1379513" y="2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819928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                          Green Haven Florists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</cp:revision>
  <dcterms:created xsi:type="dcterms:W3CDTF">2025-10-12T13:24:36Z</dcterms:created>
  <dcterms:modified xsi:type="dcterms:W3CDTF">2025-10-13T02:21:03Z</dcterms:modified>
</cp:coreProperties>
</file>