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65" r:id="rId2"/>
    <p:sldId id="262" r:id="rId3"/>
    <p:sldId id="256" r:id="rId4"/>
    <p:sldId id="257" r:id="rId5"/>
    <p:sldId id="259" r:id="rId6"/>
    <p:sldId id="260" r:id="rId7"/>
    <p:sldId id="261" r:id="rId8"/>
    <p:sldId id="264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432"/>
    <p:restoredTop sz="94650"/>
  </p:normalViewPr>
  <p:slideViewPr>
    <p:cSldViewPr snapToGrid="0" snapToObjects="1">
      <p:cViewPr varScale="1">
        <p:scale>
          <a:sx n="117" d="100"/>
          <a:sy n="117" d="100"/>
        </p:scale>
        <p:origin x="200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CBB287-A258-E44E-B831-805CFAE92C54}" type="doc">
      <dgm:prSet loTypeId="urn:microsoft.com/office/officeart/2005/8/layout/cycle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F7C93FFA-F2D3-8D4A-AAF0-CE4849B175E1}">
      <dgm:prSet phldrT="[Text]" custT="1"/>
      <dgm:spPr/>
      <dgm:t>
        <a:bodyPr/>
        <a:lstStyle/>
        <a:p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Happening? </a:t>
          </a:r>
        </a:p>
      </dgm:t>
    </dgm:pt>
    <dgm:pt modelId="{33E8C329-E3D5-5F4E-B1B3-F1A8156F4797}" type="parTrans" cxnId="{876E7502-B490-2049-B622-F0D1674C0543}">
      <dgm:prSet/>
      <dgm:spPr/>
      <dgm:t>
        <a:bodyPr/>
        <a:lstStyle/>
        <a:p>
          <a:endParaRPr lang="en-GB"/>
        </a:p>
      </dgm:t>
    </dgm:pt>
    <dgm:pt modelId="{B9770C8E-2F5D-0542-A121-5C34F76D9A3A}" type="sibTrans" cxnId="{876E7502-B490-2049-B622-F0D1674C0543}">
      <dgm:prSet/>
      <dgm:spPr/>
      <dgm:t>
        <a:bodyPr/>
        <a:lstStyle/>
        <a:p>
          <a:endParaRPr lang="en-GB"/>
        </a:p>
      </dgm:t>
    </dgm:pt>
    <dgm:pt modelId="{D975F137-D09D-4A48-8D87-40813BC74A9B}">
      <dgm:prSet phldrT="[Text]"/>
      <dgm:spPr/>
      <dgm:t>
        <a:bodyPr/>
        <a:lstStyle/>
        <a:p>
          <a:r>
            <a:rPr lang="en-GB" dirty="0"/>
            <a:t>What we have to do?</a:t>
          </a:r>
        </a:p>
      </dgm:t>
    </dgm:pt>
    <dgm:pt modelId="{55F37C87-F017-9949-B185-42C502757999}" type="parTrans" cxnId="{7FA3A143-42C6-C149-AAD8-161BFDE489A8}">
      <dgm:prSet/>
      <dgm:spPr/>
      <dgm:t>
        <a:bodyPr/>
        <a:lstStyle/>
        <a:p>
          <a:endParaRPr lang="en-GB"/>
        </a:p>
      </dgm:t>
    </dgm:pt>
    <dgm:pt modelId="{D67D8E04-40D0-1C45-ACB9-A41E959B3E8D}" type="sibTrans" cxnId="{7FA3A143-42C6-C149-AAD8-161BFDE489A8}">
      <dgm:prSet/>
      <dgm:spPr/>
      <dgm:t>
        <a:bodyPr/>
        <a:lstStyle/>
        <a:p>
          <a:endParaRPr lang="en-GB"/>
        </a:p>
      </dgm:t>
    </dgm:pt>
    <dgm:pt modelId="{BAED6CA4-11B3-1941-89FA-F4ABAF0D1B0B}">
      <dgm:prSet phldrT="[Text]"/>
      <dgm:spPr/>
      <dgm:t>
        <a:bodyPr/>
        <a:lstStyle/>
        <a:p>
          <a:r>
            <a:rPr lang="en-GB" dirty="0"/>
            <a:t>Implementing the plan </a:t>
          </a:r>
        </a:p>
      </dgm:t>
    </dgm:pt>
    <dgm:pt modelId="{537C1E95-0B0B-804D-A6E7-2E920F7B802B}" type="parTrans" cxnId="{44265F9E-B5E4-754F-91A3-417CB77B1227}">
      <dgm:prSet/>
      <dgm:spPr/>
      <dgm:t>
        <a:bodyPr/>
        <a:lstStyle/>
        <a:p>
          <a:endParaRPr lang="en-GB"/>
        </a:p>
      </dgm:t>
    </dgm:pt>
    <dgm:pt modelId="{41809B85-4594-6A41-AF48-9BBCE40906DA}" type="sibTrans" cxnId="{44265F9E-B5E4-754F-91A3-417CB77B1227}">
      <dgm:prSet/>
      <dgm:spPr/>
      <dgm:t>
        <a:bodyPr/>
        <a:lstStyle/>
        <a:p>
          <a:endParaRPr lang="en-GB"/>
        </a:p>
      </dgm:t>
    </dgm:pt>
    <dgm:pt modelId="{DC481494-17F5-5547-B513-7B25696A28E3}">
      <dgm:prSet phldrT="[Text]"/>
      <dgm:spPr/>
      <dgm:t>
        <a:bodyPr/>
        <a:lstStyle/>
        <a:p>
          <a:r>
            <a:rPr lang="en-GB" dirty="0"/>
            <a:t>Is this plan  work? What need to happen next?</a:t>
          </a:r>
        </a:p>
      </dgm:t>
    </dgm:pt>
    <dgm:pt modelId="{B2ADEFDB-9DA9-C548-AF69-3E96834E8992}" type="parTrans" cxnId="{E1EBE2C7-D7A0-BC4C-AF3B-8FD0D8B50819}">
      <dgm:prSet/>
      <dgm:spPr/>
      <dgm:t>
        <a:bodyPr/>
        <a:lstStyle/>
        <a:p>
          <a:endParaRPr lang="en-GB"/>
        </a:p>
      </dgm:t>
    </dgm:pt>
    <dgm:pt modelId="{4498AC04-97CC-7E4E-AD6D-A2A968D5A0F9}" type="sibTrans" cxnId="{E1EBE2C7-D7A0-BC4C-AF3B-8FD0D8B50819}">
      <dgm:prSet/>
      <dgm:spPr/>
      <dgm:t>
        <a:bodyPr/>
        <a:lstStyle/>
        <a:p>
          <a:endParaRPr lang="en-GB"/>
        </a:p>
      </dgm:t>
    </dgm:pt>
    <dgm:pt modelId="{0C147071-DF5F-744B-B58B-F8F6E7BAAB8A}">
      <dgm:prSet phldrT="[Text]" custT="1"/>
      <dgm:spPr/>
      <dgm:t>
        <a:bodyPr/>
        <a:lstStyle/>
        <a:p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How Significant? </a:t>
          </a:r>
        </a:p>
      </dgm:t>
    </dgm:pt>
    <dgm:pt modelId="{BEB3DB81-89F6-074C-8FF9-AEE51DF4163E}" type="sibTrans" cxnId="{9A6014BC-8EFE-2043-8CE8-73B86259E607}">
      <dgm:prSet/>
      <dgm:spPr/>
      <dgm:t>
        <a:bodyPr/>
        <a:lstStyle/>
        <a:p>
          <a:endParaRPr lang="en-GB"/>
        </a:p>
      </dgm:t>
    </dgm:pt>
    <dgm:pt modelId="{05FFB962-AC72-6244-8DA7-5FD469551E59}" type="parTrans" cxnId="{9A6014BC-8EFE-2043-8CE8-73B86259E607}">
      <dgm:prSet/>
      <dgm:spPr/>
      <dgm:t>
        <a:bodyPr/>
        <a:lstStyle/>
        <a:p>
          <a:endParaRPr lang="en-GB"/>
        </a:p>
      </dgm:t>
    </dgm:pt>
    <dgm:pt modelId="{B34A711C-806E-EA49-A8B0-2EF521794B36}" type="pres">
      <dgm:prSet presAssocID="{1ACBB287-A258-E44E-B831-805CFAE92C54}" presName="cycle" presStyleCnt="0">
        <dgm:presLayoutVars>
          <dgm:dir/>
          <dgm:resizeHandles val="exact"/>
        </dgm:presLayoutVars>
      </dgm:prSet>
      <dgm:spPr/>
    </dgm:pt>
    <dgm:pt modelId="{1AD8E28F-402F-7D46-9D42-B4B06E30FA2D}" type="pres">
      <dgm:prSet presAssocID="{0C147071-DF5F-744B-B58B-F8F6E7BAAB8A}" presName="node" presStyleLbl="node1" presStyleIdx="0" presStyleCnt="5" custScaleX="178938">
        <dgm:presLayoutVars>
          <dgm:bulletEnabled val="1"/>
        </dgm:presLayoutVars>
      </dgm:prSet>
      <dgm:spPr/>
    </dgm:pt>
    <dgm:pt modelId="{60E780C0-7AA7-444B-93A7-AFB2F9A49957}" type="pres">
      <dgm:prSet presAssocID="{BEB3DB81-89F6-074C-8FF9-AEE51DF4163E}" presName="sibTrans" presStyleLbl="sibTrans2D1" presStyleIdx="0" presStyleCnt="5"/>
      <dgm:spPr/>
    </dgm:pt>
    <dgm:pt modelId="{B63FF847-0BA9-244F-A60B-1FA316C9C4D8}" type="pres">
      <dgm:prSet presAssocID="{BEB3DB81-89F6-074C-8FF9-AEE51DF4163E}" presName="connectorText" presStyleLbl="sibTrans2D1" presStyleIdx="0" presStyleCnt="5"/>
      <dgm:spPr/>
    </dgm:pt>
    <dgm:pt modelId="{57CE61C4-2EC3-504E-BA2B-C0EB4107F2FF}" type="pres">
      <dgm:prSet presAssocID="{F7C93FFA-F2D3-8D4A-AAF0-CE4849B175E1}" presName="node" presStyleLbl="node1" presStyleIdx="1" presStyleCnt="5" custScaleX="186900" custRadScaleRad="119271" custRadScaleInc="12838">
        <dgm:presLayoutVars>
          <dgm:bulletEnabled val="1"/>
        </dgm:presLayoutVars>
      </dgm:prSet>
      <dgm:spPr/>
    </dgm:pt>
    <dgm:pt modelId="{8D5B8910-CB84-7949-A78C-DA9736EF1AFA}" type="pres">
      <dgm:prSet presAssocID="{B9770C8E-2F5D-0542-A121-5C34F76D9A3A}" presName="sibTrans" presStyleLbl="sibTrans2D1" presStyleIdx="1" presStyleCnt="5"/>
      <dgm:spPr/>
    </dgm:pt>
    <dgm:pt modelId="{B69019C1-88A8-B246-8CE0-F48341AB6FE8}" type="pres">
      <dgm:prSet presAssocID="{B9770C8E-2F5D-0542-A121-5C34F76D9A3A}" presName="connectorText" presStyleLbl="sibTrans2D1" presStyleIdx="1" presStyleCnt="5"/>
      <dgm:spPr/>
    </dgm:pt>
    <dgm:pt modelId="{ADFA4BD0-810E-0844-B29A-F89F34C1E3D4}" type="pres">
      <dgm:prSet presAssocID="{D975F137-D09D-4A48-8D87-40813BC74A9B}" presName="node" presStyleLbl="node1" presStyleIdx="2" presStyleCnt="5" custScaleX="194792" custRadScaleRad="118871" custRadScaleInc="-30698">
        <dgm:presLayoutVars>
          <dgm:bulletEnabled val="1"/>
        </dgm:presLayoutVars>
      </dgm:prSet>
      <dgm:spPr/>
    </dgm:pt>
    <dgm:pt modelId="{49BC9FC9-F9AA-5E4C-B78D-7FD8B1877689}" type="pres">
      <dgm:prSet presAssocID="{D67D8E04-40D0-1C45-ACB9-A41E959B3E8D}" presName="sibTrans" presStyleLbl="sibTrans2D1" presStyleIdx="2" presStyleCnt="5"/>
      <dgm:spPr/>
    </dgm:pt>
    <dgm:pt modelId="{84ECDA79-91A9-BD4B-8F82-0F8200309DF4}" type="pres">
      <dgm:prSet presAssocID="{D67D8E04-40D0-1C45-ACB9-A41E959B3E8D}" presName="connectorText" presStyleLbl="sibTrans2D1" presStyleIdx="2" presStyleCnt="5"/>
      <dgm:spPr/>
    </dgm:pt>
    <dgm:pt modelId="{18D06E5E-D1D8-BC49-B0AD-E1E41CEF224B}" type="pres">
      <dgm:prSet presAssocID="{BAED6CA4-11B3-1941-89FA-F4ABAF0D1B0B}" presName="node" presStyleLbl="node1" presStyleIdx="3" presStyleCnt="5" custScaleX="224974" custRadScaleRad="145302" custRadScaleInc="55560">
        <dgm:presLayoutVars>
          <dgm:bulletEnabled val="1"/>
        </dgm:presLayoutVars>
      </dgm:prSet>
      <dgm:spPr/>
    </dgm:pt>
    <dgm:pt modelId="{389EE091-BA41-C24F-9FD1-2AE47ABDDDD9}" type="pres">
      <dgm:prSet presAssocID="{41809B85-4594-6A41-AF48-9BBCE40906DA}" presName="sibTrans" presStyleLbl="sibTrans2D1" presStyleIdx="3" presStyleCnt="5"/>
      <dgm:spPr/>
    </dgm:pt>
    <dgm:pt modelId="{2FE65310-EADC-CB42-AC77-C1B3B2EB038B}" type="pres">
      <dgm:prSet presAssocID="{41809B85-4594-6A41-AF48-9BBCE40906DA}" presName="connectorText" presStyleLbl="sibTrans2D1" presStyleIdx="3" presStyleCnt="5"/>
      <dgm:spPr/>
    </dgm:pt>
    <dgm:pt modelId="{AA71430C-0BBF-A845-9934-22D2D303A012}" type="pres">
      <dgm:prSet presAssocID="{DC481494-17F5-5547-B513-7B25696A28E3}" presName="node" presStyleLbl="node1" presStyleIdx="4" presStyleCnt="5" custScaleX="242086" custRadScaleRad="143631" custRadScaleInc="-15489">
        <dgm:presLayoutVars>
          <dgm:bulletEnabled val="1"/>
        </dgm:presLayoutVars>
      </dgm:prSet>
      <dgm:spPr/>
    </dgm:pt>
    <dgm:pt modelId="{49F9318E-FB00-6642-A710-189AC7A5009C}" type="pres">
      <dgm:prSet presAssocID="{4498AC04-97CC-7E4E-AD6D-A2A968D5A0F9}" presName="sibTrans" presStyleLbl="sibTrans2D1" presStyleIdx="4" presStyleCnt="5"/>
      <dgm:spPr/>
    </dgm:pt>
    <dgm:pt modelId="{8C40E2CF-4D44-8B4E-8082-27C0E30615B2}" type="pres">
      <dgm:prSet presAssocID="{4498AC04-97CC-7E4E-AD6D-A2A968D5A0F9}" presName="connectorText" presStyleLbl="sibTrans2D1" presStyleIdx="4" presStyleCnt="5"/>
      <dgm:spPr/>
    </dgm:pt>
  </dgm:ptLst>
  <dgm:cxnLst>
    <dgm:cxn modelId="{876E7502-B490-2049-B622-F0D1674C0543}" srcId="{1ACBB287-A258-E44E-B831-805CFAE92C54}" destId="{F7C93FFA-F2D3-8D4A-AAF0-CE4849B175E1}" srcOrd="1" destOrd="0" parTransId="{33E8C329-E3D5-5F4E-B1B3-F1A8156F4797}" sibTransId="{B9770C8E-2F5D-0542-A121-5C34F76D9A3A}"/>
    <dgm:cxn modelId="{EAB8C32A-1D51-C44F-9D4F-E1642F796AEF}" type="presOf" srcId="{D67D8E04-40D0-1C45-ACB9-A41E959B3E8D}" destId="{49BC9FC9-F9AA-5E4C-B78D-7FD8B1877689}" srcOrd="0" destOrd="0" presId="urn:microsoft.com/office/officeart/2005/8/layout/cycle2"/>
    <dgm:cxn modelId="{A84D9D2F-C96C-9343-9858-EE77BEFBB6BA}" type="presOf" srcId="{D975F137-D09D-4A48-8D87-40813BC74A9B}" destId="{ADFA4BD0-810E-0844-B29A-F89F34C1E3D4}" srcOrd="0" destOrd="0" presId="urn:microsoft.com/office/officeart/2005/8/layout/cycle2"/>
    <dgm:cxn modelId="{CDEB7E35-6A4E-DB45-B235-6EC3D847FEA2}" type="presOf" srcId="{0C147071-DF5F-744B-B58B-F8F6E7BAAB8A}" destId="{1AD8E28F-402F-7D46-9D42-B4B06E30FA2D}" srcOrd="0" destOrd="0" presId="urn:microsoft.com/office/officeart/2005/8/layout/cycle2"/>
    <dgm:cxn modelId="{623D5538-B3E2-B144-9BE1-1861F17C816F}" type="presOf" srcId="{BEB3DB81-89F6-074C-8FF9-AEE51DF4163E}" destId="{60E780C0-7AA7-444B-93A7-AFB2F9A49957}" srcOrd="0" destOrd="0" presId="urn:microsoft.com/office/officeart/2005/8/layout/cycle2"/>
    <dgm:cxn modelId="{9DB2B93D-AFC5-3B4F-9482-A2D78D0DEE16}" type="presOf" srcId="{B9770C8E-2F5D-0542-A121-5C34F76D9A3A}" destId="{8D5B8910-CB84-7949-A78C-DA9736EF1AFA}" srcOrd="0" destOrd="0" presId="urn:microsoft.com/office/officeart/2005/8/layout/cycle2"/>
    <dgm:cxn modelId="{7FA3A143-42C6-C149-AAD8-161BFDE489A8}" srcId="{1ACBB287-A258-E44E-B831-805CFAE92C54}" destId="{D975F137-D09D-4A48-8D87-40813BC74A9B}" srcOrd="2" destOrd="0" parTransId="{55F37C87-F017-9949-B185-42C502757999}" sibTransId="{D67D8E04-40D0-1C45-ACB9-A41E959B3E8D}"/>
    <dgm:cxn modelId="{995A236A-B43C-B54F-8E1A-EED6A38CB384}" type="presOf" srcId="{1ACBB287-A258-E44E-B831-805CFAE92C54}" destId="{B34A711C-806E-EA49-A8B0-2EF521794B36}" srcOrd="0" destOrd="0" presId="urn:microsoft.com/office/officeart/2005/8/layout/cycle2"/>
    <dgm:cxn modelId="{A4BC4182-854F-364F-A99A-E549B8904ABE}" type="presOf" srcId="{BAED6CA4-11B3-1941-89FA-F4ABAF0D1B0B}" destId="{18D06E5E-D1D8-BC49-B0AD-E1E41CEF224B}" srcOrd="0" destOrd="0" presId="urn:microsoft.com/office/officeart/2005/8/layout/cycle2"/>
    <dgm:cxn modelId="{6C17B094-9218-1646-9AC3-00E5FC7B2C1E}" type="presOf" srcId="{4498AC04-97CC-7E4E-AD6D-A2A968D5A0F9}" destId="{49F9318E-FB00-6642-A710-189AC7A5009C}" srcOrd="0" destOrd="0" presId="urn:microsoft.com/office/officeart/2005/8/layout/cycle2"/>
    <dgm:cxn modelId="{44265F9E-B5E4-754F-91A3-417CB77B1227}" srcId="{1ACBB287-A258-E44E-B831-805CFAE92C54}" destId="{BAED6CA4-11B3-1941-89FA-F4ABAF0D1B0B}" srcOrd="3" destOrd="0" parTransId="{537C1E95-0B0B-804D-A6E7-2E920F7B802B}" sibTransId="{41809B85-4594-6A41-AF48-9BBCE40906DA}"/>
    <dgm:cxn modelId="{9A6014BC-8EFE-2043-8CE8-73B86259E607}" srcId="{1ACBB287-A258-E44E-B831-805CFAE92C54}" destId="{0C147071-DF5F-744B-B58B-F8F6E7BAAB8A}" srcOrd="0" destOrd="0" parTransId="{05FFB962-AC72-6244-8DA7-5FD469551E59}" sibTransId="{BEB3DB81-89F6-074C-8FF9-AEE51DF4163E}"/>
    <dgm:cxn modelId="{FCE78EC1-ABD1-AD44-B69C-7D6B1CEE5F7B}" type="presOf" srcId="{B9770C8E-2F5D-0542-A121-5C34F76D9A3A}" destId="{B69019C1-88A8-B246-8CE0-F48341AB6FE8}" srcOrd="1" destOrd="0" presId="urn:microsoft.com/office/officeart/2005/8/layout/cycle2"/>
    <dgm:cxn modelId="{163C6EC6-D250-FA44-9BCC-809C5CD760EC}" type="presOf" srcId="{41809B85-4594-6A41-AF48-9BBCE40906DA}" destId="{389EE091-BA41-C24F-9FD1-2AE47ABDDDD9}" srcOrd="0" destOrd="0" presId="urn:microsoft.com/office/officeart/2005/8/layout/cycle2"/>
    <dgm:cxn modelId="{30C201C7-42AA-A64A-B2B2-239BAFDADD94}" type="presOf" srcId="{F7C93FFA-F2D3-8D4A-AAF0-CE4849B175E1}" destId="{57CE61C4-2EC3-504E-BA2B-C0EB4107F2FF}" srcOrd="0" destOrd="0" presId="urn:microsoft.com/office/officeart/2005/8/layout/cycle2"/>
    <dgm:cxn modelId="{C80931C7-E8A7-1E44-8314-093D3C3434B4}" type="presOf" srcId="{DC481494-17F5-5547-B513-7B25696A28E3}" destId="{AA71430C-0BBF-A845-9934-22D2D303A012}" srcOrd="0" destOrd="0" presId="urn:microsoft.com/office/officeart/2005/8/layout/cycle2"/>
    <dgm:cxn modelId="{E1EBE2C7-D7A0-BC4C-AF3B-8FD0D8B50819}" srcId="{1ACBB287-A258-E44E-B831-805CFAE92C54}" destId="{DC481494-17F5-5547-B513-7B25696A28E3}" srcOrd="4" destOrd="0" parTransId="{B2ADEFDB-9DA9-C548-AF69-3E96834E8992}" sibTransId="{4498AC04-97CC-7E4E-AD6D-A2A968D5A0F9}"/>
    <dgm:cxn modelId="{11ED35DA-E637-9D45-8BB1-3509C8F207B6}" type="presOf" srcId="{4498AC04-97CC-7E4E-AD6D-A2A968D5A0F9}" destId="{8C40E2CF-4D44-8B4E-8082-27C0E30615B2}" srcOrd="1" destOrd="0" presId="urn:microsoft.com/office/officeart/2005/8/layout/cycle2"/>
    <dgm:cxn modelId="{908211DF-67DB-5743-9C76-2088EF796F21}" type="presOf" srcId="{BEB3DB81-89F6-074C-8FF9-AEE51DF4163E}" destId="{B63FF847-0BA9-244F-A60B-1FA316C9C4D8}" srcOrd="1" destOrd="0" presId="urn:microsoft.com/office/officeart/2005/8/layout/cycle2"/>
    <dgm:cxn modelId="{C7F5A5ED-0DDF-F642-A8FA-769C4076DEEB}" type="presOf" srcId="{41809B85-4594-6A41-AF48-9BBCE40906DA}" destId="{2FE65310-EADC-CB42-AC77-C1B3B2EB038B}" srcOrd="1" destOrd="0" presId="urn:microsoft.com/office/officeart/2005/8/layout/cycle2"/>
    <dgm:cxn modelId="{5A40FBF8-4FA1-5548-B712-83166CF3FE4F}" type="presOf" srcId="{D67D8E04-40D0-1C45-ACB9-A41E959B3E8D}" destId="{84ECDA79-91A9-BD4B-8F82-0F8200309DF4}" srcOrd="1" destOrd="0" presId="urn:microsoft.com/office/officeart/2005/8/layout/cycle2"/>
    <dgm:cxn modelId="{9C552AFD-E68C-8347-B388-718F6C7B506B}" type="presParOf" srcId="{B34A711C-806E-EA49-A8B0-2EF521794B36}" destId="{1AD8E28F-402F-7D46-9D42-B4B06E30FA2D}" srcOrd="0" destOrd="0" presId="urn:microsoft.com/office/officeart/2005/8/layout/cycle2"/>
    <dgm:cxn modelId="{7E9EC022-4434-404B-A59D-61BBDFD18234}" type="presParOf" srcId="{B34A711C-806E-EA49-A8B0-2EF521794B36}" destId="{60E780C0-7AA7-444B-93A7-AFB2F9A49957}" srcOrd="1" destOrd="0" presId="urn:microsoft.com/office/officeart/2005/8/layout/cycle2"/>
    <dgm:cxn modelId="{36696EBC-3EC9-1642-AE18-CBF1E9A0CF53}" type="presParOf" srcId="{60E780C0-7AA7-444B-93A7-AFB2F9A49957}" destId="{B63FF847-0BA9-244F-A60B-1FA316C9C4D8}" srcOrd="0" destOrd="0" presId="urn:microsoft.com/office/officeart/2005/8/layout/cycle2"/>
    <dgm:cxn modelId="{9312AE9A-0ED0-7441-A8D3-D2B160B9B21E}" type="presParOf" srcId="{B34A711C-806E-EA49-A8B0-2EF521794B36}" destId="{57CE61C4-2EC3-504E-BA2B-C0EB4107F2FF}" srcOrd="2" destOrd="0" presId="urn:microsoft.com/office/officeart/2005/8/layout/cycle2"/>
    <dgm:cxn modelId="{B90E5774-21BE-B545-A4D9-8C79F56B3062}" type="presParOf" srcId="{B34A711C-806E-EA49-A8B0-2EF521794B36}" destId="{8D5B8910-CB84-7949-A78C-DA9736EF1AFA}" srcOrd="3" destOrd="0" presId="urn:microsoft.com/office/officeart/2005/8/layout/cycle2"/>
    <dgm:cxn modelId="{4B307CED-4D5B-BF48-8C99-10CACCABB75D}" type="presParOf" srcId="{8D5B8910-CB84-7949-A78C-DA9736EF1AFA}" destId="{B69019C1-88A8-B246-8CE0-F48341AB6FE8}" srcOrd="0" destOrd="0" presId="urn:microsoft.com/office/officeart/2005/8/layout/cycle2"/>
    <dgm:cxn modelId="{2C23286B-C3DA-984D-91E3-DA31E9279EB9}" type="presParOf" srcId="{B34A711C-806E-EA49-A8B0-2EF521794B36}" destId="{ADFA4BD0-810E-0844-B29A-F89F34C1E3D4}" srcOrd="4" destOrd="0" presId="urn:microsoft.com/office/officeart/2005/8/layout/cycle2"/>
    <dgm:cxn modelId="{FADE55F6-940D-6747-897E-25E504C344A4}" type="presParOf" srcId="{B34A711C-806E-EA49-A8B0-2EF521794B36}" destId="{49BC9FC9-F9AA-5E4C-B78D-7FD8B1877689}" srcOrd="5" destOrd="0" presId="urn:microsoft.com/office/officeart/2005/8/layout/cycle2"/>
    <dgm:cxn modelId="{A66FF671-1CE5-6743-B014-4C8CD56C325F}" type="presParOf" srcId="{49BC9FC9-F9AA-5E4C-B78D-7FD8B1877689}" destId="{84ECDA79-91A9-BD4B-8F82-0F8200309DF4}" srcOrd="0" destOrd="0" presId="urn:microsoft.com/office/officeart/2005/8/layout/cycle2"/>
    <dgm:cxn modelId="{F427DAE7-8A9F-0744-9FFB-D03844CADD0B}" type="presParOf" srcId="{B34A711C-806E-EA49-A8B0-2EF521794B36}" destId="{18D06E5E-D1D8-BC49-B0AD-E1E41CEF224B}" srcOrd="6" destOrd="0" presId="urn:microsoft.com/office/officeart/2005/8/layout/cycle2"/>
    <dgm:cxn modelId="{38F255E6-B589-2B43-A065-5DCB3EE78974}" type="presParOf" srcId="{B34A711C-806E-EA49-A8B0-2EF521794B36}" destId="{389EE091-BA41-C24F-9FD1-2AE47ABDDDD9}" srcOrd="7" destOrd="0" presId="urn:microsoft.com/office/officeart/2005/8/layout/cycle2"/>
    <dgm:cxn modelId="{E630F4BF-6C8C-A242-80F2-6F2BA8CF71B2}" type="presParOf" srcId="{389EE091-BA41-C24F-9FD1-2AE47ABDDDD9}" destId="{2FE65310-EADC-CB42-AC77-C1B3B2EB038B}" srcOrd="0" destOrd="0" presId="urn:microsoft.com/office/officeart/2005/8/layout/cycle2"/>
    <dgm:cxn modelId="{04C68E3C-8FC9-6446-A869-77438B4EE4E0}" type="presParOf" srcId="{B34A711C-806E-EA49-A8B0-2EF521794B36}" destId="{AA71430C-0BBF-A845-9934-22D2D303A012}" srcOrd="8" destOrd="0" presId="urn:microsoft.com/office/officeart/2005/8/layout/cycle2"/>
    <dgm:cxn modelId="{E1B7DA66-64D8-B443-B298-D85697A6F459}" type="presParOf" srcId="{B34A711C-806E-EA49-A8B0-2EF521794B36}" destId="{49F9318E-FB00-6642-A710-189AC7A5009C}" srcOrd="9" destOrd="0" presId="urn:microsoft.com/office/officeart/2005/8/layout/cycle2"/>
    <dgm:cxn modelId="{507E9DFD-8812-F644-80B0-CEB5C061257D}" type="presParOf" srcId="{49F9318E-FB00-6642-A710-189AC7A5009C}" destId="{8C40E2CF-4D44-8B4E-8082-27C0E30615B2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FA8BB03-525B-F041-89D6-AFA529CA7C85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7CE1D7D-8671-9D40-A773-C05F88E217AC}">
      <dgm:prSet phldrT="[Text]" custT="1"/>
      <dgm:spPr/>
      <dgm:t>
        <a:bodyPr/>
        <a:lstStyle/>
        <a:p>
          <a:r>
            <a:rPr lang="en-GB" sz="2800" dirty="0">
              <a:latin typeface="Arial" panose="020B0604020202020204" pitchFamily="34" charset="0"/>
              <a:cs typeface="Arial" panose="020B0604020202020204" pitchFamily="34" charset="0"/>
            </a:rPr>
            <a:t>Plus</a:t>
          </a:r>
        </a:p>
      </dgm:t>
    </dgm:pt>
    <dgm:pt modelId="{144651AC-246D-8B46-A294-9CCBA7065A98}" type="parTrans" cxnId="{AA7B9DA2-52E1-2640-87CF-C5C6F2EE0558}">
      <dgm:prSet/>
      <dgm:spPr/>
      <dgm:t>
        <a:bodyPr/>
        <a:lstStyle/>
        <a:p>
          <a:endParaRPr lang="en-GB"/>
        </a:p>
      </dgm:t>
    </dgm:pt>
    <dgm:pt modelId="{B0DCDAA2-CBED-9A4B-975C-549686C5C303}" type="sibTrans" cxnId="{AA7B9DA2-52E1-2640-87CF-C5C6F2EE0558}">
      <dgm:prSet/>
      <dgm:spPr/>
      <dgm:t>
        <a:bodyPr/>
        <a:lstStyle/>
        <a:p>
          <a:endParaRPr lang="en-GB"/>
        </a:p>
      </dgm:t>
    </dgm:pt>
    <dgm:pt modelId="{5A8E6D3C-05DD-544B-94D5-D5812C469046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Moving the jobs +5</a:t>
          </a:r>
        </a:p>
      </dgm:t>
    </dgm:pt>
    <dgm:pt modelId="{AADE6666-C0DA-0548-8E7D-284872BD43B5}" type="parTrans" cxnId="{DBFE1EC1-5644-A54B-9516-4512A5A91D33}">
      <dgm:prSet/>
      <dgm:spPr/>
      <dgm:t>
        <a:bodyPr/>
        <a:lstStyle/>
        <a:p>
          <a:endParaRPr lang="en-GB"/>
        </a:p>
      </dgm:t>
    </dgm:pt>
    <dgm:pt modelId="{39449CE5-2C6A-A64B-9BE5-E4ABBCEB7502}" type="sibTrans" cxnId="{DBFE1EC1-5644-A54B-9516-4512A5A91D33}">
      <dgm:prSet/>
      <dgm:spPr/>
      <dgm:t>
        <a:bodyPr/>
        <a:lstStyle/>
        <a:p>
          <a:endParaRPr lang="en-GB"/>
        </a:p>
      </dgm:t>
    </dgm:pt>
    <dgm:pt modelId="{011683FB-5DC7-B744-BFFF-C3910B953463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Less responsibility +2</a:t>
          </a:r>
        </a:p>
      </dgm:t>
    </dgm:pt>
    <dgm:pt modelId="{A665E9EF-990B-5A4B-BFB4-60EBAA44347E}" type="parTrans" cxnId="{BD3B0F11-CFB9-C94F-9E6A-A3160B709301}">
      <dgm:prSet/>
      <dgm:spPr/>
      <dgm:t>
        <a:bodyPr/>
        <a:lstStyle/>
        <a:p>
          <a:endParaRPr lang="en-GB"/>
        </a:p>
      </dgm:t>
    </dgm:pt>
    <dgm:pt modelId="{AD7B7275-CD18-2844-AF5C-B306EE497227}" type="sibTrans" cxnId="{BD3B0F11-CFB9-C94F-9E6A-A3160B709301}">
      <dgm:prSet/>
      <dgm:spPr/>
      <dgm:t>
        <a:bodyPr/>
        <a:lstStyle/>
        <a:p>
          <a:endParaRPr lang="en-GB"/>
        </a:p>
      </dgm:t>
    </dgm:pt>
    <dgm:pt modelId="{CB580D75-40BC-194A-A210-0AFEE5B29B01}">
      <dgm:prSet phldrT="[Text]" custT="1"/>
      <dgm:spPr/>
      <dgm:t>
        <a:bodyPr/>
        <a:lstStyle/>
        <a:p>
          <a:r>
            <a:rPr lang="en-GB" sz="2800" dirty="0">
              <a:latin typeface="Arial" panose="020B0604020202020204" pitchFamily="34" charset="0"/>
              <a:cs typeface="Arial" panose="020B0604020202020204" pitchFamily="34" charset="0"/>
            </a:rPr>
            <a:t>Minus </a:t>
          </a:r>
        </a:p>
      </dgm:t>
    </dgm:pt>
    <dgm:pt modelId="{A5D7DE15-1A5A-4C49-BC5A-D01B8A5B7324}" type="parTrans" cxnId="{5314BC90-B13D-B84C-8397-ED7B5C4E0ABF}">
      <dgm:prSet/>
      <dgm:spPr/>
      <dgm:t>
        <a:bodyPr/>
        <a:lstStyle/>
        <a:p>
          <a:endParaRPr lang="en-GB"/>
        </a:p>
      </dgm:t>
    </dgm:pt>
    <dgm:pt modelId="{3FF562FB-5341-FB4E-B241-D5C2AD391092}" type="sibTrans" cxnId="{5314BC90-B13D-B84C-8397-ED7B5C4E0ABF}">
      <dgm:prSet/>
      <dgm:spPr/>
      <dgm:t>
        <a:bodyPr/>
        <a:lstStyle/>
        <a:p>
          <a:endParaRPr lang="en-GB"/>
        </a:p>
      </dgm:t>
    </dgm:pt>
    <dgm:pt modelId="{9375DD7D-CB5B-CD4F-AD59-05718F78F6A2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Travel/Distance -3</a:t>
          </a:r>
        </a:p>
      </dgm:t>
    </dgm:pt>
    <dgm:pt modelId="{57D49323-B051-D044-8E31-4FEFAA9422D1}" type="parTrans" cxnId="{C3095C12-588B-C541-9FA9-F064E20B2C3C}">
      <dgm:prSet/>
      <dgm:spPr/>
      <dgm:t>
        <a:bodyPr/>
        <a:lstStyle/>
        <a:p>
          <a:endParaRPr lang="en-GB"/>
        </a:p>
      </dgm:t>
    </dgm:pt>
    <dgm:pt modelId="{FDBCC9AA-C94A-154B-A4F2-AB8DD6B44DEB}" type="sibTrans" cxnId="{C3095C12-588B-C541-9FA9-F064E20B2C3C}">
      <dgm:prSet/>
      <dgm:spPr/>
      <dgm:t>
        <a:bodyPr/>
        <a:lstStyle/>
        <a:p>
          <a:endParaRPr lang="en-GB"/>
        </a:p>
      </dgm:t>
    </dgm:pt>
    <dgm:pt modelId="{A8D4D253-193B-5443-BAB0-1FFD249CF15C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Adopting to a  new Place/colleague could be challenging -4</a:t>
          </a:r>
        </a:p>
      </dgm:t>
    </dgm:pt>
    <dgm:pt modelId="{29B6AC5F-E5DC-D54D-BDCE-DBB437FA825A}" type="parTrans" cxnId="{A125F434-C68D-2B4B-979C-C1D9D08FADA3}">
      <dgm:prSet/>
      <dgm:spPr/>
      <dgm:t>
        <a:bodyPr/>
        <a:lstStyle/>
        <a:p>
          <a:endParaRPr lang="en-GB"/>
        </a:p>
      </dgm:t>
    </dgm:pt>
    <dgm:pt modelId="{C49ED5D1-527E-914F-97A0-D2065DE99E09}" type="sibTrans" cxnId="{A125F434-C68D-2B4B-979C-C1D9D08FADA3}">
      <dgm:prSet/>
      <dgm:spPr/>
      <dgm:t>
        <a:bodyPr/>
        <a:lstStyle/>
        <a:p>
          <a:endParaRPr lang="en-GB"/>
        </a:p>
      </dgm:t>
    </dgm:pt>
    <dgm:pt modelId="{A28A2A64-E22F-884D-9853-902962E9BEC7}">
      <dgm:prSet phldrT="[Text]" custT="1"/>
      <dgm:spPr/>
      <dgm:t>
        <a:bodyPr/>
        <a:lstStyle/>
        <a:p>
          <a:r>
            <a:rPr lang="en-GB" sz="2800" dirty="0">
              <a:latin typeface="Arial" panose="020B0604020202020204" pitchFamily="34" charset="0"/>
              <a:cs typeface="Arial" panose="020B0604020202020204" pitchFamily="34" charset="0"/>
            </a:rPr>
            <a:t>Interesting </a:t>
          </a:r>
        </a:p>
      </dgm:t>
    </dgm:pt>
    <dgm:pt modelId="{993FA63F-C67D-6042-A818-BD5EE1745903}" type="parTrans" cxnId="{32E928AF-D774-1A41-85B6-6C8B44EFB497}">
      <dgm:prSet/>
      <dgm:spPr/>
      <dgm:t>
        <a:bodyPr/>
        <a:lstStyle/>
        <a:p>
          <a:endParaRPr lang="en-GB"/>
        </a:p>
      </dgm:t>
    </dgm:pt>
    <dgm:pt modelId="{03E6DE94-F5A2-9245-A29B-2176CDBDDDE6}" type="sibTrans" cxnId="{32E928AF-D774-1A41-85B6-6C8B44EFB497}">
      <dgm:prSet/>
      <dgm:spPr/>
      <dgm:t>
        <a:bodyPr/>
        <a:lstStyle/>
        <a:p>
          <a:endParaRPr lang="en-GB"/>
        </a:p>
      </dgm:t>
    </dgm:pt>
    <dgm:pt modelId="{03091021-6D96-0E49-8749-202B09E2179F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Positive mental Health +5</a:t>
          </a:r>
        </a:p>
      </dgm:t>
    </dgm:pt>
    <dgm:pt modelId="{1CB482C0-A954-E94E-9CF2-2996E6406D8B}" type="parTrans" cxnId="{A3425896-DE9A-344D-8CBC-478406975B6D}">
      <dgm:prSet/>
      <dgm:spPr/>
      <dgm:t>
        <a:bodyPr/>
        <a:lstStyle/>
        <a:p>
          <a:endParaRPr lang="en-GB"/>
        </a:p>
      </dgm:t>
    </dgm:pt>
    <dgm:pt modelId="{05B7B597-99D5-9943-9C13-A6FB9F7D9444}" type="sibTrans" cxnId="{A3425896-DE9A-344D-8CBC-478406975B6D}">
      <dgm:prSet/>
      <dgm:spPr/>
      <dgm:t>
        <a:bodyPr/>
        <a:lstStyle/>
        <a:p>
          <a:endParaRPr lang="en-GB"/>
        </a:p>
      </dgm:t>
    </dgm:pt>
    <dgm:pt modelId="{0D259E8A-744A-3842-9799-BDAE8819FD62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More money +4</a:t>
          </a:r>
        </a:p>
      </dgm:t>
    </dgm:pt>
    <dgm:pt modelId="{BAB49FE6-0A36-8844-9D94-EFD07671B7D6}" type="sibTrans" cxnId="{3474B63F-CB4A-B944-ACC7-431813D8E695}">
      <dgm:prSet/>
      <dgm:spPr/>
      <dgm:t>
        <a:bodyPr/>
        <a:lstStyle/>
        <a:p>
          <a:endParaRPr lang="en-GB"/>
        </a:p>
      </dgm:t>
    </dgm:pt>
    <dgm:pt modelId="{2A599A80-BC1C-7F49-939E-AA009A4473BF}" type="parTrans" cxnId="{3474B63F-CB4A-B944-ACC7-431813D8E695}">
      <dgm:prSet/>
      <dgm:spPr/>
      <dgm:t>
        <a:bodyPr/>
        <a:lstStyle/>
        <a:p>
          <a:endParaRPr lang="en-GB"/>
        </a:p>
      </dgm:t>
    </dgm:pt>
    <dgm:pt modelId="{C30651B4-842B-A048-996B-BE1AD9014965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More times +3</a:t>
          </a:r>
        </a:p>
      </dgm:t>
    </dgm:pt>
    <dgm:pt modelId="{64777FE2-C5E7-A247-9143-B904138F8446}" type="sibTrans" cxnId="{B3BC5395-2182-8C44-984B-456089DAC1F9}">
      <dgm:prSet/>
      <dgm:spPr/>
      <dgm:t>
        <a:bodyPr/>
        <a:lstStyle/>
        <a:p>
          <a:endParaRPr lang="en-GB"/>
        </a:p>
      </dgm:t>
    </dgm:pt>
    <dgm:pt modelId="{082A2C79-373F-554A-B8BF-C86B5B14DE24}" type="parTrans" cxnId="{B3BC5395-2182-8C44-984B-456089DAC1F9}">
      <dgm:prSet/>
      <dgm:spPr/>
      <dgm:t>
        <a:bodyPr/>
        <a:lstStyle/>
        <a:p>
          <a:endParaRPr lang="en-GB"/>
        </a:p>
      </dgm:t>
    </dgm:pt>
    <dgm:pt modelId="{A3BD7420-8F8F-4040-874A-9FE2477667BC}">
      <dgm:prSet phldrT="[Text]" custT="1"/>
      <dgm:spPr/>
      <dgm:t>
        <a:bodyPr/>
        <a:lstStyle/>
        <a:p>
          <a:pPr>
            <a:lnSpc>
              <a:spcPct val="150000"/>
            </a:lnSpc>
            <a:buFontTx/>
            <a:buNone/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Total= 14</a:t>
          </a:r>
        </a:p>
      </dgm:t>
    </dgm:pt>
    <dgm:pt modelId="{04B5E4D5-E3D2-F040-9409-325F48F8C30C}" type="parTrans" cxnId="{42836C87-DBF3-044A-BA65-A69A182DBB88}">
      <dgm:prSet/>
      <dgm:spPr/>
      <dgm:t>
        <a:bodyPr/>
        <a:lstStyle/>
        <a:p>
          <a:endParaRPr lang="en-GB"/>
        </a:p>
      </dgm:t>
    </dgm:pt>
    <dgm:pt modelId="{643E89C1-9717-D94C-9D51-F2A212978D65}" type="sibTrans" cxnId="{42836C87-DBF3-044A-BA65-A69A182DBB88}">
      <dgm:prSet/>
      <dgm:spPr/>
      <dgm:t>
        <a:bodyPr/>
        <a:lstStyle/>
        <a:p>
          <a:endParaRPr lang="en-GB"/>
        </a:p>
      </dgm:t>
    </dgm:pt>
    <dgm:pt modelId="{A516B090-93D8-D749-BFBD-47FEECD438E4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More Training -2</a:t>
          </a:r>
        </a:p>
      </dgm:t>
    </dgm:pt>
    <dgm:pt modelId="{7AD25BCE-6C52-ED4A-899B-E80DC47D4ADE}" type="parTrans" cxnId="{1B141BE7-1D85-EA42-8C04-AB069C5A06FE}">
      <dgm:prSet/>
      <dgm:spPr/>
      <dgm:t>
        <a:bodyPr/>
        <a:lstStyle/>
        <a:p>
          <a:endParaRPr lang="en-GB"/>
        </a:p>
      </dgm:t>
    </dgm:pt>
    <dgm:pt modelId="{CBE4DA94-7B55-4E42-81F2-02D9C7DD6AA7}" type="sibTrans" cxnId="{1B141BE7-1D85-EA42-8C04-AB069C5A06FE}">
      <dgm:prSet/>
      <dgm:spPr/>
      <dgm:t>
        <a:bodyPr/>
        <a:lstStyle/>
        <a:p>
          <a:endParaRPr lang="en-GB"/>
        </a:p>
      </dgm:t>
    </dgm:pt>
    <dgm:pt modelId="{9D653720-14E2-884C-9B78-8861FD7BDFE2}">
      <dgm:prSet phldrT="[Text]" custT="1"/>
      <dgm:spPr/>
      <dgm:t>
        <a:bodyPr/>
        <a:lstStyle/>
        <a:p>
          <a:pPr>
            <a:lnSpc>
              <a:spcPct val="150000"/>
            </a:lnSpc>
            <a:buFontTx/>
            <a:buNone/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Total= -9</a:t>
          </a:r>
        </a:p>
      </dgm:t>
    </dgm:pt>
    <dgm:pt modelId="{9D5C056F-85FB-C74A-98F5-8FEF8FACE492}" type="parTrans" cxnId="{655A1CCE-17A0-7F4B-8020-7B3FDBAA0C75}">
      <dgm:prSet/>
      <dgm:spPr/>
      <dgm:t>
        <a:bodyPr/>
        <a:lstStyle/>
        <a:p>
          <a:endParaRPr lang="en-GB"/>
        </a:p>
      </dgm:t>
    </dgm:pt>
    <dgm:pt modelId="{8A9F35BD-4A6B-714F-87BF-BE721B421AAA}" type="sibTrans" cxnId="{655A1CCE-17A0-7F4B-8020-7B3FDBAA0C75}">
      <dgm:prSet/>
      <dgm:spPr/>
      <dgm:t>
        <a:bodyPr/>
        <a:lstStyle/>
        <a:p>
          <a:endParaRPr lang="en-GB"/>
        </a:p>
      </dgm:t>
    </dgm:pt>
    <dgm:pt modelId="{588C990E-A6D3-CC45-8083-32BC7D843499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New Opportunities+4</a:t>
          </a:r>
        </a:p>
      </dgm:t>
    </dgm:pt>
    <dgm:pt modelId="{187F5DDA-3C1E-474F-AA08-5A02CEDD2851}" type="parTrans" cxnId="{1A20B57F-CEDF-5343-94FB-36BAD5101C92}">
      <dgm:prSet/>
      <dgm:spPr/>
      <dgm:t>
        <a:bodyPr/>
        <a:lstStyle/>
        <a:p>
          <a:endParaRPr lang="en-GB"/>
        </a:p>
      </dgm:t>
    </dgm:pt>
    <dgm:pt modelId="{8E4F7180-19CE-DD4B-917C-A71481E9DEE5}" type="sibTrans" cxnId="{1A20B57F-CEDF-5343-94FB-36BAD5101C92}">
      <dgm:prSet/>
      <dgm:spPr/>
      <dgm:t>
        <a:bodyPr/>
        <a:lstStyle/>
        <a:p>
          <a:endParaRPr lang="en-GB"/>
        </a:p>
      </dgm:t>
    </dgm:pt>
    <dgm:pt modelId="{C27F8D79-56BD-3348-BC17-A300039D12F9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More Effective teams +3</a:t>
          </a:r>
        </a:p>
      </dgm:t>
    </dgm:pt>
    <dgm:pt modelId="{E73B4D37-9BF2-D341-B9A0-A7A0A7EAB325}" type="parTrans" cxnId="{402F4E9C-4304-A347-A25B-50FCBFB287B0}">
      <dgm:prSet/>
      <dgm:spPr/>
      <dgm:t>
        <a:bodyPr/>
        <a:lstStyle/>
        <a:p>
          <a:endParaRPr lang="en-GB"/>
        </a:p>
      </dgm:t>
    </dgm:pt>
    <dgm:pt modelId="{9862039F-F849-544E-8C2F-54CC93671326}" type="sibTrans" cxnId="{402F4E9C-4304-A347-A25B-50FCBFB287B0}">
      <dgm:prSet/>
      <dgm:spPr/>
      <dgm:t>
        <a:bodyPr/>
        <a:lstStyle/>
        <a:p>
          <a:endParaRPr lang="en-GB"/>
        </a:p>
      </dgm:t>
    </dgm:pt>
    <dgm:pt modelId="{1A792EB9-8338-924C-B94F-F1F3064A630E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New qualifications -4</a:t>
          </a:r>
        </a:p>
      </dgm:t>
    </dgm:pt>
    <dgm:pt modelId="{40E9CE2D-57AC-9140-9591-3748FC35A149}" type="parTrans" cxnId="{A2F77832-EA10-C848-B867-E98245AAD5AE}">
      <dgm:prSet/>
      <dgm:spPr/>
      <dgm:t>
        <a:bodyPr/>
        <a:lstStyle/>
        <a:p>
          <a:endParaRPr lang="en-GB"/>
        </a:p>
      </dgm:t>
    </dgm:pt>
    <dgm:pt modelId="{204465D9-000A-E24C-A17B-7C32F6FFEAEE}" type="sibTrans" cxnId="{A2F77832-EA10-C848-B867-E98245AAD5AE}">
      <dgm:prSet/>
      <dgm:spPr/>
      <dgm:t>
        <a:bodyPr/>
        <a:lstStyle/>
        <a:p>
          <a:endParaRPr lang="en-GB"/>
        </a:p>
      </dgm:t>
    </dgm:pt>
    <dgm:pt modelId="{BF965174-8A86-4B48-9048-5A32E0C3DEE6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Better Lifestyle +3</a:t>
          </a:r>
        </a:p>
      </dgm:t>
    </dgm:pt>
    <dgm:pt modelId="{FA55546A-001C-BD45-9A15-456FFDA73C05}" type="parTrans" cxnId="{60470887-9D71-414D-ACEA-9369845E628D}">
      <dgm:prSet/>
      <dgm:spPr/>
      <dgm:t>
        <a:bodyPr/>
        <a:lstStyle/>
        <a:p>
          <a:endParaRPr lang="en-GB"/>
        </a:p>
      </dgm:t>
    </dgm:pt>
    <dgm:pt modelId="{5F731B9A-DA0A-C541-A5DF-568E78FE8051}" type="sibTrans" cxnId="{60470887-9D71-414D-ACEA-9369845E628D}">
      <dgm:prSet/>
      <dgm:spPr/>
      <dgm:t>
        <a:bodyPr/>
        <a:lstStyle/>
        <a:p>
          <a:endParaRPr lang="en-GB"/>
        </a:p>
      </dgm:t>
    </dgm:pt>
    <dgm:pt modelId="{31056046-2466-794E-81B0-5A9AEF0EE048}">
      <dgm:prSet phldrT="[Text]" custT="1"/>
      <dgm:spPr/>
      <dgm:t>
        <a:bodyPr/>
        <a:lstStyle/>
        <a:p>
          <a:pPr>
            <a:lnSpc>
              <a:spcPct val="150000"/>
            </a:lnSpc>
            <a:buNone/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Total: 15-4</a:t>
          </a:r>
        </a:p>
      </dgm:t>
    </dgm:pt>
    <dgm:pt modelId="{CE0950FA-94DC-5544-841B-4B95275A41E5}" type="parTrans" cxnId="{124929CF-FFFE-C74F-9E9A-235BD478795B}">
      <dgm:prSet/>
      <dgm:spPr/>
      <dgm:t>
        <a:bodyPr/>
        <a:lstStyle/>
        <a:p>
          <a:endParaRPr lang="en-GB"/>
        </a:p>
      </dgm:t>
    </dgm:pt>
    <dgm:pt modelId="{4CED81D4-B47B-C04F-B518-7371E5A1242A}" type="sibTrans" cxnId="{124929CF-FFFE-C74F-9E9A-235BD478795B}">
      <dgm:prSet/>
      <dgm:spPr/>
      <dgm:t>
        <a:bodyPr/>
        <a:lstStyle/>
        <a:p>
          <a:endParaRPr lang="en-GB"/>
        </a:p>
      </dgm:t>
    </dgm:pt>
    <dgm:pt modelId="{9CA9373B-29E4-D14E-86BA-7E8373E8866A}">
      <dgm:prSet phldrT="[Text]" custT="1"/>
      <dgm:spPr/>
      <dgm:t>
        <a:bodyPr/>
        <a:lstStyle/>
        <a:p>
          <a:pPr>
            <a:lnSpc>
              <a:spcPct val="150000"/>
            </a:lnSpc>
            <a:buNone/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= 11</a:t>
          </a:r>
        </a:p>
      </dgm:t>
    </dgm:pt>
    <dgm:pt modelId="{0DD58CD4-2D32-054A-9019-9B38754165E0}" type="parTrans" cxnId="{BD974BFC-B03F-3B4B-9AF7-17CB564DFDFB}">
      <dgm:prSet/>
      <dgm:spPr/>
      <dgm:t>
        <a:bodyPr/>
        <a:lstStyle/>
        <a:p>
          <a:endParaRPr lang="en-GB"/>
        </a:p>
      </dgm:t>
    </dgm:pt>
    <dgm:pt modelId="{EFBD5474-0192-B142-8257-35FA0B17898A}" type="sibTrans" cxnId="{BD974BFC-B03F-3B4B-9AF7-17CB564DFDFB}">
      <dgm:prSet/>
      <dgm:spPr/>
      <dgm:t>
        <a:bodyPr/>
        <a:lstStyle/>
        <a:p>
          <a:endParaRPr lang="en-GB"/>
        </a:p>
      </dgm:t>
    </dgm:pt>
    <dgm:pt modelId="{0F74F8CF-C7A0-2649-A9BE-C68EEBA3070C}" type="pres">
      <dgm:prSet presAssocID="{7FA8BB03-525B-F041-89D6-AFA529CA7C85}" presName="Name0" presStyleCnt="0">
        <dgm:presLayoutVars>
          <dgm:dir/>
          <dgm:animLvl val="lvl"/>
          <dgm:resizeHandles val="exact"/>
        </dgm:presLayoutVars>
      </dgm:prSet>
      <dgm:spPr/>
    </dgm:pt>
    <dgm:pt modelId="{CCF6C23C-19DB-6440-A12C-86B281224B88}" type="pres">
      <dgm:prSet presAssocID="{B7CE1D7D-8671-9D40-A773-C05F88E217AC}" presName="composite" presStyleCnt="0"/>
      <dgm:spPr/>
    </dgm:pt>
    <dgm:pt modelId="{33EA58AA-862B-1341-8801-0DAEFB5E9657}" type="pres">
      <dgm:prSet presAssocID="{B7CE1D7D-8671-9D40-A773-C05F88E217AC}" presName="parTx" presStyleLbl="alignNode1" presStyleIdx="0" presStyleCnt="3" custScaleY="97447" custLinFactY="-3850" custLinFactNeighborX="521" custLinFactNeighborY="-100000">
        <dgm:presLayoutVars>
          <dgm:chMax val="0"/>
          <dgm:chPref val="0"/>
          <dgm:bulletEnabled val="1"/>
        </dgm:presLayoutVars>
      </dgm:prSet>
      <dgm:spPr/>
    </dgm:pt>
    <dgm:pt modelId="{4ADBE682-CA38-6040-82F4-2A4C42FA7B95}" type="pres">
      <dgm:prSet presAssocID="{B7CE1D7D-8671-9D40-A773-C05F88E217AC}" presName="desTx" presStyleLbl="alignAccFollowNode1" presStyleIdx="0" presStyleCnt="3" custScaleY="97199" custLinFactNeighborX="277" custLinFactNeighborY="-7171">
        <dgm:presLayoutVars>
          <dgm:bulletEnabled val="1"/>
        </dgm:presLayoutVars>
      </dgm:prSet>
      <dgm:spPr/>
    </dgm:pt>
    <dgm:pt modelId="{6A8D1EE5-5B71-B842-B669-7F5944118F77}" type="pres">
      <dgm:prSet presAssocID="{B0DCDAA2-CBED-9A4B-975C-549686C5C303}" presName="space" presStyleCnt="0"/>
      <dgm:spPr/>
    </dgm:pt>
    <dgm:pt modelId="{FC0F2846-7EE2-7249-B53E-9C864C7EBDEE}" type="pres">
      <dgm:prSet presAssocID="{CB580D75-40BC-194A-A210-0AFEE5B29B01}" presName="composite" presStyleCnt="0"/>
      <dgm:spPr/>
    </dgm:pt>
    <dgm:pt modelId="{33FE153F-1A02-7245-BD21-BB3DAC1994A4}" type="pres">
      <dgm:prSet presAssocID="{CB580D75-40BC-194A-A210-0AFEE5B29B01}" presName="parTx" presStyleLbl="alignNode1" presStyleIdx="1" presStyleCnt="3" custLinFactY="-18210" custLinFactNeighborX="-8107" custLinFactNeighborY="-100000">
        <dgm:presLayoutVars>
          <dgm:chMax val="0"/>
          <dgm:chPref val="0"/>
          <dgm:bulletEnabled val="1"/>
        </dgm:presLayoutVars>
      </dgm:prSet>
      <dgm:spPr/>
    </dgm:pt>
    <dgm:pt modelId="{04E66C79-F6C9-3444-90B6-1733612648C2}" type="pres">
      <dgm:prSet presAssocID="{CB580D75-40BC-194A-A210-0AFEE5B29B01}" presName="desTx" presStyleLbl="alignAccFollowNode1" presStyleIdx="1" presStyleCnt="3" custScaleY="101868" custLinFactNeighborX="-8066" custLinFactNeighborY="-6418">
        <dgm:presLayoutVars>
          <dgm:bulletEnabled val="1"/>
        </dgm:presLayoutVars>
      </dgm:prSet>
      <dgm:spPr/>
    </dgm:pt>
    <dgm:pt modelId="{36B1F903-D977-BC4B-8E7D-5E591766A9F9}" type="pres">
      <dgm:prSet presAssocID="{3FF562FB-5341-FB4E-B241-D5C2AD391092}" presName="space" presStyleCnt="0"/>
      <dgm:spPr/>
    </dgm:pt>
    <dgm:pt modelId="{0C2DB6CA-E687-6D4F-A1B6-739861749AB3}" type="pres">
      <dgm:prSet presAssocID="{A28A2A64-E22F-884D-9853-902962E9BEC7}" presName="composite" presStyleCnt="0"/>
      <dgm:spPr/>
    </dgm:pt>
    <dgm:pt modelId="{9B54AC1E-2DDF-024F-B1CF-8E2793C6432D}" type="pres">
      <dgm:prSet presAssocID="{A28A2A64-E22F-884D-9853-902962E9BEC7}" presName="parTx" presStyleLbl="alignNode1" presStyleIdx="2" presStyleCnt="3" custScaleY="102620" custLinFactNeighborX="-10447" custLinFactNeighborY="-40889">
        <dgm:presLayoutVars>
          <dgm:chMax val="0"/>
          <dgm:chPref val="0"/>
          <dgm:bulletEnabled val="1"/>
        </dgm:presLayoutVars>
      </dgm:prSet>
      <dgm:spPr/>
    </dgm:pt>
    <dgm:pt modelId="{FD73338F-8EBE-C34A-BD9E-7CD9507C991D}" type="pres">
      <dgm:prSet presAssocID="{A28A2A64-E22F-884D-9853-902962E9BEC7}" presName="desTx" presStyleLbl="alignAccFollowNode1" presStyleIdx="2" presStyleCnt="3" custScaleX="105406" custScaleY="107332" custLinFactNeighborX="-6481" custLinFactNeighborY="956">
        <dgm:presLayoutVars>
          <dgm:bulletEnabled val="1"/>
        </dgm:presLayoutVars>
      </dgm:prSet>
      <dgm:spPr/>
    </dgm:pt>
  </dgm:ptLst>
  <dgm:cxnLst>
    <dgm:cxn modelId="{BD3B0F11-CFB9-C94F-9E6A-A3160B709301}" srcId="{B7CE1D7D-8671-9D40-A773-C05F88E217AC}" destId="{011683FB-5DC7-B744-BFFF-C3910B953463}" srcOrd="3" destOrd="0" parTransId="{A665E9EF-990B-5A4B-BFB4-60EBAA44347E}" sibTransId="{AD7B7275-CD18-2844-AF5C-B306EE497227}"/>
    <dgm:cxn modelId="{C3095C12-588B-C541-9FA9-F064E20B2C3C}" srcId="{CB580D75-40BC-194A-A210-0AFEE5B29B01}" destId="{9375DD7D-CB5B-CD4F-AD59-05718F78F6A2}" srcOrd="0" destOrd="0" parTransId="{57D49323-B051-D044-8E31-4FEFAA9422D1}" sibTransId="{FDBCC9AA-C94A-154B-A4F2-AB8DD6B44DEB}"/>
    <dgm:cxn modelId="{C18BF718-99B1-1A43-9384-301957363154}" type="presOf" srcId="{A8D4D253-193B-5443-BAB0-1FFD249CF15C}" destId="{04E66C79-F6C9-3444-90B6-1733612648C2}" srcOrd="0" destOrd="1" presId="urn:microsoft.com/office/officeart/2005/8/layout/hList1"/>
    <dgm:cxn modelId="{3202D720-C8C7-6A4F-923C-5CC4EB1F4D00}" type="presOf" srcId="{011683FB-5DC7-B744-BFFF-C3910B953463}" destId="{4ADBE682-CA38-6040-82F4-2A4C42FA7B95}" srcOrd="0" destOrd="3" presId="urn:microsoft.com/office/officeart/2005/8/layout/hList1"/>
    <dgm:cxn modelId="{6C163128-70D6-914C-81BC-045E7CD92619}" type="presOf" srcId="{03091021-6D96-0E49-8749-202B09E2179F}" destId="{FD73338F-8EBE-C34A-BD9E-7CD9507C991D}" srcOrd="0" destOrd="0" presId="urn:microsoft.com/office/officeart/2005/8/layout/hList1"/>
    <dgm:cxn modelId="{4CB60A2B-DCE0-CB4F-8437-21542C9B3E93}" type="presOf" srcId="{A516B090-93D8-D749-BFBD-47FEECD438E4}" destId="{04E66C79-F6C9-3444-90B6-1733612648C2}" srcOrd="0" destOrd="2" presId="urn:microsoft.com/office/officeart/2005/8/layout/hList1"/>
    <dgm:cxn modelId="{A2F77832-EA10-C848-B867-E98245AAD5AE}" srcId="{A28A2A64-E22F-884D-9853-902962E9BEC7}" destId="{1A792EB9-8338-924C-B94F-F1F3064A630E}" srcOrd="3" destOrd="0" parTransId="{40E9CE2D-57AC-9140-9591-3748FC35A149}" sibTransId="{204465D9-000A-E24C-A17B-7C32F6FFEAEE}"/>
    <dgm:cxn modelId="{A125F434-C68D-2B4B-979C-C1D9D08FADA3}" srcId="{CB580D75-40BC-194A-A210-0AFEE5B29B01}" destId="{A8D4D253-193B-5443-BAB0-1FFD249CF15C}" srcOrd="1" destOrd="0" parTransId="{29B6AC5F-E5DC-D54D-BDCE-DBB437FA825A}" sibTransId="{C49ED5D1-527E-914F-97A0-D2065DE99E09}"/>
    <dgm:cxn modelId="{9F71A037-36FE-1841-8487-76B4FC826F82}" type="presOf" srcId="{0D259E8A-744A-3842-9799-BDAE8819FD62}" destId="{4ADBE682-CA38-6040-82F4-2A4C42FA7B95}" srcOrd="0" destOrd="1" presId="urn:microsoft.com/office/officeart/2005/8/layout/hList1"/>
    <dgm:cxn modelId="{C12A3A3C-BC6A-964F-89C6-E20BDD6D0010}" type="presOf" srcId="{1A792EB9-8338-924C-B94F-F1F3064A630E}" destId="{FD73338F-8EBE-C34A-BD9E-7CD9507C991D}" srcOrd="0" destOrd="3" presId="urn:microsoft.com/office/officeart/2005/8/layout/hList1"/>
    <dgm:cxn modelId="{3474B63F-CB4A-B944-ACC7-431813D8E695}" srcId="{B7CE1D7D-8671-9D40-A773-C05F88E217AC}" destId="{0D259E8A-744A-3842-9799-BDAE8819FD62}" srcOrd="1" destOrd="0" parTransId="{2A599A80-BC1C-7F49-939E-AA009A4473BF}" sibTransId="{BAB49FE6-0A36-8844-9D94-EFD07671B7D6}"/>
    <dgm:cxn modelId="{08792751-23C1-7349-8F12-526FD5DA9D14}" type="presOf" srcId="{C30651B4-842B-A048-996B-BE1AD9014965}" destId="{4ADBE682-CA38-6040-82F4-2A4C42FA7B95}" srcOrd="0" destOrd="2" presId="urn:microsoft.com/office/officeart/2005/8/layout/hList1"/>
    <dgm:cxn modelId="{903DA467-FA42-7749-9BE7-5E1BEC73BC1F}" type="presOf" srcId="{5A8E6D3C-05DD-544B-94D5-D5812C469046}" destId="{4ADBE682-CA38-6040-82F4-2A4C42FA7B95}" srcOrd="0" destOrd="0" presId="urn:microsoft.com/office/officeart/2005/8/layout/hList1"/>
    <dgm:cxn modelId="{72A3446C-D591-504C-AE2D-B9B43391ACBA}" type="presOf" srcId="{588C990E-A6D3-CC45-8083-32BC7D843499}" destId="{FD73338F-8EBE-C34A-BD9E-7CD9507C991D}" srcOrd="0" destOrd="1" presId="urn:microsoft.com/office/officeart/2005/8/layout/hList1"/>
    <dgm:cxn modelId="{D135927A-75DF-4C48-80D4-1A4F8D537FD3}" type="presOf" srcId="{31056046-2466-794E-81B0-5A9AEF0EE048}" destId="{FD73338F-8EBE-C34A-BD9E-7CD9507C991D}" srcOrd="0" destOrd="5" presId="urn:microsoft.com/office/officeart/2005/8/layout/hList1"/>
    <dgm:cxn modelId="{7FF8A47E-0DAF-C04D-8BAA-DF512F48863E}" type="presOf" srcId="{CB580D75-40BC-194A-A210-0AFEE5B29B01}" destId="{33FE153F-1A02-7245-BD21-BB3DAC1994A4}" srcOrd="0" destOrd="0" presId="urn:microsoft.com/office/officeart/2005/8/layout/hList1"/>
    <dgm:cxn modelId="{1A20B57F-CEDF-5343-94FB-36BAD5101C92}" srcId="{A28A2A64-E22F-884D-9853-902962E9BEC7}" destId="{588C990E-A6D3-CC45-8083-32BC7D843499}" srcOrd="1" destOrd="0" parTransId="{187F5DDA-3C1E-474F-AA08-5A02CEDD2851}" sibTransId="{8E4F7180-19CE-DD4B-917C-A71481E9DEE5}"/>
    <dgm:cxn modelId="{60470887-9D71-414D-ACEA-9369845E628D}" srcId="{A28A2A64-E22F-884D-9853-902962E9BEC7}" destId="{BF965174-8A86-4B48-9048-5A32E0C3DEE6}" srcOrd="4" destOrd="0" parTransId="{FA55546A-001C-BD45-9A15-456FFDA73C05}" sibTransId="{5F731B9A-DA0A-C541-A5DF-568E78FE8051}"/>
    <dgm:cxn modelId="{42836C87-DBF3-044A-BA65-A69A182DBB88}" srcId="{B7CE1D7D-8671-9D40-A773-C05F88E217AC}" destId="{A3BD7420-8F8F-4040-874A-9FE2477667BC}" srcOrd="4" destOrd="0" parTransId="{04B5E4D5-E3D2-F040-9409-325F48F8C30C}" sibTransId="{643E89C1-9717-D94C-9D51-F2A212978D65}"/>
    <dgm:cxn modelId="{E0FA3D8A-54FD-714C-A832-BECF733ADB98}" type="presOf" srcId="{B7CE1D7D-8671-9D40-A773-C05F88E217AC}" destId="{33EA58AA-862B-1341-8801-0DAEFB5E9657}" srcOrd="0" destOrd="0" presId="urn:microsoft.com/office/officeart/2005/8/layout/hList1"/>
    <dgm:cxn modelId="{447E7E8B-488D-4548-AFA2-710542D89D7D}" type="presOf" srcId="{BF965174-8A86-4B48-9048-5A32E0C3DEE6}" destId="{FD73338F-8EBE-C34A-BD9E-7CD9507C991D}" srcOrd="0" destOrd="4" presId="urn:microsoft.com/office/officeart/2005/8/layout/hList1"/>
    <dgm:cxn modelId="{1B34FC8F-052C-DD43-87C0-7BA2F0300892}" type="presOf" srcId="{9CA9373B-29E4-D14E-86BA-7E8373E8866A}" destId="{FD73338F-8EBE-C34A-BD9E-7CD9507C991D}" srcOrd="0" destOrd="6" presId="urn:microsoft.com/office/officeart/2005/8/layout/hList1"/>
    <dgm:cxn modelId="{5314BC90-B13D-B84C-8397-ED7B5C4E0ABF}" srcId="{7FA8BB03-525B-F041-89D6-AFA529CA7C85}" destId="{CB580D75-40BC-194A-A210-0AFEE5B29B01}" srcOrd="1" destOrd="0" parTransId="{A5D7DE15-1A5A-4C49-BC5A-D01B8A5B7324}" sibTransId="{3FF562FB-5341-FB4E-B241-D5C2AD391092}"/>
    <dgm:cxn modelId="{B3BC5395-2182-8C44-984B-456089DAC1F9}" srcId="{B7CE1D7D-8671-9D40-A773-C05F88E217AC}" destId="{C30651B4-842B-A048-996B-BE1AD9014965}" srcOrd="2" destOrd="0" parTransId="{082A2C79-373F-554A-B8BF-C86B5B14DE24}" sibTransId="{64777FE2-C5E7-A247-9143-B904138F8446}"/>
    <dgm:cxn modelId="{A3425896-DE9A-344D-8CBC-478406975B6D}" srcId="{A28A2A64-E22F-884D-9853-902962E9BEC7}" destId="{03091021-6D96-0E49-8749-202B09E2179F}" srcOrd="0" destOrd="0" parTransId="{1CB482C0-A954-E94E-9CF2-2996E6406D8B}" sibTransId="{05B7B597-99D5-9943-9C13-A6FB9F7D9444}"/>
    <dgm:cxn modelId="{402F4E9C-4304-A347-A25B-50FCBFB287B0}" srcId="{A28A2A64-E22F-884D-9853-902962E9BEC7}" destId="{C27F8D79-56BD-3348-BC17-A300039D12F9}" srcOrd="2" destOrd="0" parTransId="{E73B4D37-9BF2-D341-B9A0-A7A0A7EAB325}" sibTransId="{9862039F-F849-544E-8C2F-54CC93671326}"/>
    <dgm:cxn modelId="{AA7B9DA2-52E1-2640-87CF-C5C6F2EE0558}" srcId="{7FA8BB03-525B-F041-89D6-AFA529CA7C85}" destId="{B7CE1D7D-8671-9D40-A773-C05F88E217AC}" srcOrd="0" destOrd="0" parTransId="{144651AC-246D-8B46-A294-9CCBA7065A98}" sibTransId="{B0DCDAA2-CBED-9A4B-975C-549686C5C303}"/>
    <dgm:cxn modelId="{32E928AF-D774-1A41-85B6-6C8B44EFB497}" srcId="{7FA8BB03-525B-F041-89D6-AFA529CA7C85}" destId="{A28A2A64-E22F-884D-9853-902962E9BEC7}" srcOrd="2" destOrd="0" parTransId="{993FA63F-C67D-6042-A818-BD5EE1745903}" sibTransId="{03E6DE94-F5A2-9245-A29B-2176CDBDDDE6}"/>
    <dgm:cxn modelId="{5D980CB9-1984-B948-BEEB-8958343CB23B}" type="presOf" srcId="{9375DD7D-CB5B-CD4F-AD59-05718F78F6A2}" destId="{04E66C79-F6C9-3444-90B6-1733612648C2}" srcOrd="0" destOrd="0" presId="urn:microsoft.com/office/officeart/2005/8/layout/hList1"/>
    <dgm:cxn modelId="{DBFE1EC1-5644-A54B-9516-4512A5A91D33}" srcId="{B7CE1D7D-8671-9D40-A773-C05F88E217AC}" destId="{5A8E6D3C-05DD-544B-94D5-D5812C469046}" srcOrd="0" destOrd="0" parTransId="{AADE6666-C0DA-0548-8E7D-284872BD43B5}" sibTransId="{39449CE5-2C6A-A64B-9BE5-E4ABBCEB7502}"/>
    <dgm:cxn modelId="{655A1CCE-17A0-7F4B-8020-7B3FDBAA0C75}" srcId="{CB580D75-40BC-194A-A210-0AFEE5B29B01}" destId="{9D653720-14E2-884C-9B78-8861FD7BDFE2}" srcOrd="3" destOrd="0" parTransId="{9D5C056F-85FB-C74A-98F5-8FEF8FACE492}" sibTransId="{8A9F35BD-4A6B-714F-87BF-BE721B421AAA}"/>
    <dgm:cxn modelId="{124929CF-FFFE-C74F-9E9A-235BD478795B}" srcId="{A28A2A64-E22F-884D-9853-902962E9BEC7}" destId="{31056046-2466-794E-81B0-5A9AEF0EE048}" srcOrd="5" destOrd="0" parTransId="{CE0950FA-94DC-5544-841B-4B95275A41E5}" sibTransId="{4CED81D4-B47B-C04F-B518-7371E5A1242A}"/>
    <dgm:cxn modelId="{808DC8D0-575B-204D-B0A4-FC6EA724E65F}" type="presOf" srcId="{A3BD7420-8F8F-4040-874A-9FE2477667BC}" destId="{4ADBE682-CA38-6040-82F4-2A4C42FA7B95}" srcOrd="0" destOrd="4" presId="urn:microsoft.com/office/officeart/2005/8/layout/hList1"/>
    <dgm:cxn modelId="{EF0EB6D4-592F-1246-B22F-973217BC045A}" type="presOf" srcId="{9D653720-14E2-884C-9B78-8861FD7BDFE2}" destId="{04E66C79-F6C9-3444-90B6-1733612648C2}" srcOrd="0" destOrd="3" presId="urn:microsoft.com/office/officeart/2005/8/layout/hList1"/>
    <dgm:cxn modelId="{1B141BE7-1D85-EA42-8C04-AB069C5A06FE}" srcId="{CB580D75-40BC-194A-A210-0AFEE5B29B01}" destId="{A516B090-93D8-D749-BFBD-47FEECD438E4}" srcOrd="2" destOrd="0" parTransId="{7AD25BCE-6C52-ED4A-899B-E80DC47D4ADE}" sibTransId="{CBE4DA94-7B55-4E42-81F2-02D9C7DD6AA7}"/>
    <dgm:cxn modelId="{1A338AE8-A43E-3B44-BAA1-1D2F029F05D5}" type="presOf" srcId="{C27F8D79-56BD-3348-BC17-A300039D12F9}" destId="{FD73338F-8EBE-C34A-BD9E-7CD9507C991D}" srcOrd="0" destOrd="2" presId="urn:microsoft.com/office/officeart/2005/8/layout/hList1"/>
    <dgm:cxn modelId="{45E626FA-57CE-994D-BBA3-7E912E97CEDE}" type="presOf" srcId="{7FA8BB03-525B-F041-89D6-AFA529CA7C85}" destId="{0F74F8CF-C7A0-2649-A9BE-C68EEBA3070C}" srcOrd="0" destOrd="0" presId="urn:microsoft.com/office/officeart/2005/8/layout/hList1"/>
    <dgm:cxn modelId="{BD974BFC-B03F-3B4B-9AF7-17CB564DFDFB}" srcId="{A28A2A64-E22F-884D-9853-902962E9BEC7}" destId="{9CA9373B-29E4-D14E-86BA-7E8373E8866A}" srcOrd="6" destOrd="0" parTransId="{0DD58CD4-2D32-054A-9019-9B38754165E0}" sibTransId="{EFBD5474-0192-B142-8257-35FA0B17898A}"/>
    <dgm:cxn modelId="{5CEEA0FC-9176-B54C-A0A8-7829B31E7EC0}" type="presOf" srcId="{A28A2A64-E22F-884D-9853-902962E9BEC7}" destId="{9B54AC1E-2DDF-024F-B1CF-8E2793C6432D}" srcOrd="0" destOrd="0" presId="urn:microsoft.com/office/officeart/2005/8/layout/hList1"/>
    <dgm:cxn modelId="{79FC1048-D413-C045-BD5F-6E53C3BAA71D}" type="presParOf" srcId="{0F74F8CF-C7A0-2649-A9BE-C68EEBA3070C}" destId="{CCF6C23C-19DB-6440-A12C-86B281224B88}" srcOrd="0" destOrd="0" presId="urn:microsoft.com/office/officeart/2005/8/layout/hList1"/>
    <dgm:cxn modelId="{9143DED3-A904-6940-8AD6-A9840F5D2E34}" type="presParOf" srcId="{CCF6C23C-19DB-6440-A12C-86B281224B88}" destId="{33EA58AA-862B-1341-8801-0DAEFB5E9657}" srcOrd="0" destOrd="0" presId="urn:microsoft.com/office/officeart/2005/8/layout/hList1"/>
    <dgm:cxn modelId="{42AB4A9B-C88A-354F-ACA2-B88873F8423C}" type="presParOf" srcId="{CCF6C23C-19DB-6440-A12C-86B281224B88}" destId="{4ADBE682-CA38-6040-82F4-2A4C42FA7B95}" srcOrd="1" destOrd="0" presId="urn:microsoft.com/office/officeart/2005/8/layout/hList1"/>
    <dgm:cxn modelId="{DCAE9D51-15AF-A14C-861E-3FB1E5E46C97}" type="presParOf" srcId="{0F74F8CF-C7A0-2649-A9BE-C68EEBA3070C}" destId="{6A8D1EE5-5B71-B842-B669-7F5944118F77}" srcOrd="1" destOrd="0" presId="urn:microsoft.com/office/officeart/2005/8/layout/hList1"/>
    <dgm:cxn modelId="{EFB2E944-B3CB-0B40-A9DB-201CBC0E0F53}" type="presParOf" srcId="{0F74F8CF-C7A0-2649-A9BE-C68EEBA3070C}" destId="{FC0F2846-7EE2-7249-B53E-9C864C7EBDEE}" srcOrd="2" destOrd="0" presId="urn:microsoft.com/office/officeart/2005/8/layout/hList1"/>
    <dgm:cxn modelId="{64A4242F-229E-5D45-9B59-0FDA69E5B7DB}" type="presParOf" srcId="{FC0F2846-7EE2-7249-B53E-9C864C7EBDEE}" destId="{33FE153F-1A02-7245-BD21-BB3DAC1994A4}" srcOrd="0" destOrd="0" presId="urn:microsoft.com/office/officeart/2005/8/layout/hList1"/>
    <dgm:cxn modelId="{9596F5B5-B02B-2445-B7E1-6613FC0DFE06}" type="presParOf" srcId="{FC0F2846-7EE2-7249-B53E-9C864C7EBDEE}" destId="{04E66C79-F6C9-3444-90B6-1733612648C2}" srcOrd="1" destOrd="0" presId="urn:microsoft.com/office/officeart/2005/8/layout/hList1"/>
    <dgm:cxn modelId="{CE930912-36F0-F945-9538-AB087F39E2FC}" type="presParOf" srcId="{0F74F8CF-C7A0-2649-A9BE-C68EEBA3070C}" destId="{36B1F903-D977-BC4B-8E7D-5E591766A9F9}" srcOrd="3" destOrd="0" presId="urn:microsoft.com/office/officeart/2005/8/layout/hList1"/>
    <dgm:cxn modelId="{0DA6DC73-B5AA-B945-8412-BC0AFE008E7D}" type="presParOf" srcId="{0F74F8CF-C7A0-2649-A9BE-C68EEBA3070C}" destId="{0C2DB6CA-E687-6D4F-A1B6-739861749AB3}" srcOrd="4" destOrd="0" presId="urn:microsoft.com/office/officeart/2005/8/layout/hList1"/>
    <dgm:cxn modelId="{8A123704-F045-B544-8F34-7327E8763070}" type="presParOf" srcId="{0C2DB6CA-E687-6D4F-A1B6-739861749AB3}" destId="{9B54AC1E-2DDF-024F-B1CF-8E2793C6432D}" srcOrd="0" destOrd="0" presId="urn:microsoft.com/office/officeart/2005/8/layout/hList1"/>
    <dgm:cxn modelId="{D442ED57-28ED-CC4B-86BB-493CD36DCF99}" type="presParOf" srcId="{0C2DB6CA-E687-6D4F-A1B6-739861749AB3}" destId="{FD73338F-8EBE-C34A-BD9E-7CD9507C991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D8E28F-402F-7D46-9D42-B4B06E30FA2D}">
      <dsp:nvSpPr>
        <dsp:cNvPr id="0" name=""/>
        <dsp:cNvSpPr/>
      </dsp:nvSpPr>
      <dsp:spPr>
        <a:xfrm>
          <a:off x="2477722" y="1164"/>
          <a:ext cx="1818323" cy="10161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How Significant? </a:t>
          </a:r>
        </a:p>
      </dsp:txBody>
      <dsp:txXfrm>
        <a:off x="2744009" y="149979"/>
        <a:ext cx="1285749" cy="718545"/>
      </dsp:txXfrm>
    </dsp:sp>
    <dsp:sp modelId="{60E780C0-7AA7-444B-93A7-AFB2F9A49957}">
      <dsp:nvSpPr>
        <dsp:cNvPr id="0" name=""/>
        <dsp:cNvSpPr/>
      </dsp:nvSpPr>
      <dsp:spPr>
        <a:xfrm rot="1917799">
          <a:off x="4041847" y="801101"/>
          <a:ext cx="175152" cy="34295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300" kern="1200"/>
        </a:p>
      </dsp:txBody>
      <dsp:txXfrm>
        <a:off x="4045830" y="855785"/>
        <a:ext cx="122606" cy="205775"/>
      </dsp:txXfrm>
    </dsp:sp>
    <dsp:sp modelId="{57CE61C4-2EC3-504E-BA2B-C0EB4107F2FF}">
      <dsp:nvSpPr>
        <dsp:cNvPr id="0" name=""/>
        <dsp:cNvSpPr/>
      </dsp:nvSpPr>
      <dsp:spPr>
        <a:xfrm>
          <a:off x="3942337" y="940297"/>
          <a:ext cx="1899231" cy="10161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Happening? </a:t>
          </a:r>
        </a:p>
      </dsp:txBody>
      <dsp:txXfrm>
        <a:off x="4220473" y="1089112"/>
        <a:ext cx="1342959" cy="718545"/>
      </dsp:txXfrm>
    </dsp:sp>
    <dsp:sp modelId="{8D5B8910-CB84-7949-A78C-DA9736EF1AFA}">
      <dsp:nvSpPr>
        <dsp:cNvPr id="0" name=""/>
        <dsp:cNvSpPr/>
      </dsp:nvSpPr>
      <dsp:spPr>
        <a:xfrm rot="6297901">
          <a:off x="4595068" y="1974916"/>
          <a:ext cx="220620" cy="34295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300" kern="1200"/>
        </a:p>
      </dsp:txBody>
      <dsp:txXfrm rot="10800000">
        <a:off x="4636707" y="2011537"/>
        <a:ext cx="154434" cy="205775"/>
      </dsp:txXfrm>
    </dsp:sp>
    <dsp:sp modelId="{ADFA4BD0-810E-0844-B29A-F89F34C1E3D4}">
      <dsp:nvSpPr>
        <dsp:cNvPr id="0" name=""/>
        <dsp:cNvSpPr/>
      </dsp:nvSpPr>
      <dsp:spPr>
        <a:xfrm>
          <a:off x="3525757" y="2348784"/>
          <a:ext cx="1979427" cy="10161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What we have to do?</a:t>
          </a:r>
        </a:p>
      </dsp:txBody>
      <dsp:txXfrm>
        <a:off x="3815637" y="2497599"/>
        <a:ext cx="1399667" cy="718545"/>
      </dsp:txXfrm>
    </dsp:sp>
    <dsp:sp modelId="{49BC9FC9-F9AA-5E4C-B78D-7FD8B1877689}">
      <dsp:nvSpPr>
        <dsp:cNvPr id="0" name=""/>
        <dsp:cNvSpPr/>
      </dsp:nvSpPr>
      <dsp:spPr>
        <a:xfrm rot="10800000">
          <a:off x="3107016" y="2685392"/>
          <a:ext cx="295910" cy="34295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300" kern="1200"/>
        </a:p>
      </dsp:txBody>
      <dsp:txXfrm rot="10800000">
        <a:off x="3195789" y="2753984"/>
        <a:ext cx="207137" cy="205775"/>
      </dsp:txXfrm>
    </dsp:sp>
    <dsp:sp modelId="{18D06E5E-D1D8-BC49-B0AD-E1E41CEF224B}">
      <dsp:nvSpPr>
        <dsp:cNvPr id="0" name=""/>
        <dsp:cNvSpPr/>
      </dsp:nvSpPr>
      <dsp:spPr>
        <a:xfrm>
          <a:off x="681305" y="2348784"/>
          <a:ext cx="2286129" cy="10161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Implementing the plan </a:t>
          </a:r>
        </a:p>
      </dsp:txBody>
      <dsp:txXfrm>
        <a:off x="1016101" y="2497599"/>
        <a:ext cx="1616537" cy="718545"/>
      </dsp:txXfrm>
    </dsp:sp>
    <dsp:sp modelId="{389EE091-BA41-C24F-9FD1-2AE47ABDDDD9}">
      <dsp:nvSpPr>
        <dsp:cNvPr id="0" name=""/>
        <dsp:cNvSpPr/>
      </dsp:nvSpPr>
      <dsp:spPr>
        <a:xfrm rot="15597774">
          <a:off x="1579213" y="1966396"/>
          <a:ext cx="235797" cy="34295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300" kern="1200"/>
        </a:p>
      </dsp:txBody>
      <dsp:txXfrm rot="10800000">
        <a:off x="1620747" y="2069816"/>
        <a:ext cx="165058" cy="205775"/>
      </dsp:txXfrm>
    </dsp:sp>
    <dsp:sp modelId="{AA71430C-0BBF-A845-9934-22D2D303A012}">
      <dsp:nvSpPr>
        <dsp:cNvPr id="0" name=""/>
        <dsp:cNvSpPr/>
      </dsp:nvSpPr>
      <dsp:spPr>
        <a:xfrm>
          <a:off x="337480" y="897435"/>
          <a:ext cx="2460017" cy="10161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Is this plan  work? What need to happen next?</a:t>
          </a:r>
        </a:p>
      </dsp:txBody>
      <dsp:txXfrm>
        <a:off x="697741" y="1046250"/>
        <a:ext cx="1739495" cy="718545"/>
      </dsp:txXfrm>
    </dsp:sp>
    <dsp:sp modelId="{49F9318E-FB00-6642-A710-189AC7A5009C}">
      <dsp:nvSpPr>
        <dsp:cNvPr id="0" name=""/>
        <dsp:cNvSpPr/>
      </dsp:nvSpPr>
      <dsp:spPr>
        <a:xfrm rot="20026451">
          <a:off x="2423607" y="761797"/>
          <a:ext cx="205049" cy="34295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300" kern="1200"/>
        </a:p>
      </dsp:txBody>
      <dsp:txXfrm>
        <a:off x="2426773" y="843981"/>
        <a:ext cx="143534" cy="2057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EA58AA-862B-1341-8801-0DAEFB5E9657}">
      <dsp:nvSpPr>
        <dsp:cNvPr id="0" name=""/>
        <dsp:cNvSpPr/>
      </dsp:nvSpPr>
      <dsp:spPr>
        <a:xfrm>
          <a:off x="26161" y="0"/>
          <a:ext cx="3397832" cy="48717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Plus</a:t>
          </a:r>
        </a:p>
      </dsp:txBody>
      <dsp:txXfrm>
        <a:off x="26161" y="0"/>
        <a:ext cx="3397832" cy="487173"/>
      </dsp:txXfrm>
    </dsp:sp>
    <dsp:sp modelId="{4ADBE682-CA38-6040-82F4-2A4C42FA7B95}">
      <dsp:nvSpPr>
        <dsp:cNvPr id="0" name=""/>
        <dsp:cNvSpPr/>
      </dsp:nvSpPr>
      <dsp:spPr>
        <a:xfrm>
          <a:off x="17870" y="443632"/>
          <a:ext cx="3397832" cy="281925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Moving the jobs +5</a:t>
          </a:r>
        </a:p>
        <a:p>
          <a:pPr marL="171450" lvl="1" indent="-171450" algn="l" defTabSz="8001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More money +4</a:t>
          </a:r>
        </a:p>
        <a:p>
          <a:pPr marL="171450" lvl="1" indent="-171450" algn="l" defTabSz="8001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More times +3</a:t>
          </a:r>
        </a:p>
        <a:p>
          <a:pPr marL="171450" lvl="1" indent="-171450" algn="l" defTabSz="8001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Less responsibility +2</a:t>
          </a:r>
        </a:p>
        <a:p>
          <a:pPr marL="171450" lvl="1" indent="-171450" algn="l" defTabSz="800100">
            <a:lnSpc>
              <a:spcPct val="15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Total= 14</a:t>
          </a:r>
        </a:p>
      </dsp:txBody>
      <dsp:txXfrm>
        <a:off x="17870" y="443632"/>
        <a:ext cx="3397832" cy="2819250"/>
      </dsp:txXfrm>
    </dsp:sp>
    <dsp:sp modelId="{33FE153F-1A02-7245-BD21-BB3DAC1994A4}">
      <dsp:nvSpPr>
        <dsp:cNvPr id="0" name=""/>
        <dsp:cNvSpPr/>
      </dsp:nvSpPr>
      <dsp:spPr>
        <a:xfrm>
          <a:off x="3606060" y="0"/>
          <a:ext cx="3397832" cy="4999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Minus </a:t>
          </a:r>
        </a:p>
      </dsp:txBody>
      <dsp:txXfrm>
        <a:off x="3606060" y="0"/>
        <a:ext cx="3397832" cy="499936"/>
      </dsp:txXfrm>
    </dsp:sp>
    <dsp:sp modelId="{04E66C79-F6C9-3444-90B6-1733612648C2}">
      <dsp:nvSpPr>
        <dsp:cNvPr id="0" name=""/>
        <dsp:cNvSpPr/>
      </dsp:nvSpPr>
      <dsp:spPr>
        <a:xfrm>
          <a:off x="3607453" y="367096"/>
          <a:ext cx="3397832" cy="295467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Travel/Distance -3</a:t>
          </a:r>
        </a:p>
        <a:p>
          <a:pPr marL="171450" lvl="1" indent="-171450" algn="l" defTabSz="8001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Adopting to a  new Place/colleague could be challenging -4</a:t>
          </a:r>
        </a:p>
        <a:p>
          <a:pPr marL="171450" lvl="1" indent="-171450" algn="l" defTabSz="8001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More Training -2</a:t>
          </a:r>
        </a:p>
        <a:p>
          <a:pPr marL="171450" lvl="1" indent="-171450" algn="l" defTabSz="800100">
            <a:lnSpc>
              <a:spcPct val="15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Total= -9</a:t>
          </a:r>
        </a:p>
      </dsp:txBody>
      <dsp:txXfrm>
        <a:off x="3607453" y="367096"/>
        <a:ext cx="3397832" cy="2954674"/>
      </dsp:txXfrm>
    </dsp:sp>
    <dsp:sp modelId="{9B54AC1E-2DDF-024F-B1CF-8E2793C6432D}">
      <dsp:nvSpPr>
        <dsp:cNvPr id="0" name=""/>
        <dsp:cNvSpPr/>
      </dsp:nvSpPr>
      <dsp:spPr>
        <a:xfrm>
          <a:off x="7491458" y="-109499"/>
          <a:ext cx="3397832" cy="5264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Interesting </a:t>
          </a:r>
        </a:p>
      </dsp:txBody>
      <dsp:txXfrm>
        <a:off x="7491458" y="-109499"/>
        <a:ext cx="3397832" cy="526476"/>
      </dsp:txXfrm>
    </dsp:sp>
    <dsp:sp modelId="{FD73338F-8EBE-C34A-BD9E-7CD9507C991D}">
      <dsp:nvSpPr>
        <dsp:cNvPr id="0" name=""/>
        <dsp:cNvSpPr/>
      </dsp:nvSpPr>
      <dsp:spPr>
        <a:xfrm>
          <a:off x="7534373" y="293995"/>
          <a:ext cx="3581518" cy="340383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Positive mental Health +5</a:t>
          </a:r>
        </a:p>
        <a:p>
          <a:pPr marL="171450" lvl="1" indent="-171450" algn="l" defTabSz="8001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New Opportunities+4</a:t>
          </a:r>
        </a:p>
        <a:p>
          <a:pPr marL="171450" lvl="1" indent="-171450" algn="l" defTabSz="8001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More Effective teams +3</a:t>
          </a:r>
        </a:p>
        <a:p>
          <a:pPr marL="171450" lvl="1" indent="-171450" algn="l" defTabSz="8001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New qualifications -4</a:t>
          </a:r>
        </a:p>
        <a:p>
          <a:pPr marL="171450" lvl="1" indent="-171450" algn="l" defTabSz="8001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Better Lifestyle +3</a:t>
          </a:r>
        </a:p>
        <a:p>
          <a:pPr marL="171450" lvl="1" indent="-171450" algn="l" defTabSz="800100">
            <a:lnSpc>
              <a:spcPct val="15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Total: 15-4</a:t>
          </a:r>
        </a:p>
        <a:p>
          <a:pPr marL="171450" lvl="1" indent="-171450" algn="l" defTabSz="800100">
            <a:lnSpc>
              <a:spcPct val="15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= 11</a:t>
          </a:r>
        </a:p>
      </dsp:txBody>
      <dsp:txXfrm>
        <a:off x="7534373" y="293995"/>
        <a:ext cx="3581518" cy="34038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A0DF13-9ABB-974E-99BC-AC5E4FB7A46D}" type="datetimeFigureOut">
              <a:rPr lang="en-US" smtClean="0"/>
              <a:t>11/3/21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F8C4CD-91FE-3B4E-82E4-BC94A98B6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8842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602A50-A8A7-9D44-A8CC-0A44CA9174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3D23C76-42E9-F149-8273-59CE70457E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CAE00C-F061-7E47-A1B0-939F70CC8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BF3C6-876D-C949-9B4B-F74A31AD8C95}" type="datetimeFigureOut">
              <a:rPr lang="en-US" smtClean="0"/>
              <a:t>11/3/21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6BEDFF-D740-174D-BD38-EFC9F2D72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971892-3E81-6646-A16D-78E61377D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76646-8BDB-8C43-B269-72BFBFF48A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142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77ECF3-3D08-4944-83FC-64492D658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01D1C2-36BD-BE4B-A7DB-A7A70A4DC6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A9DCE4-E178-4F43-AEFF-2DFCDE5F71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BF3C6-876D-C949-9B4B-F74A31AD8C95}" type="datetimeFigureOut">
              <a:rPr lang="en-US" smtClean="0"/>
              <a:t>11/3/21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258F8C-24E1-6545-BFD2-B625CF36D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265216-C31C-9F4D-9E2B-C118071E9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76646-8BDB-8C43-B269-72BFBFF48A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723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346AB-D5DA-FA48-A131-A86C3BE3C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D428D3-FAF7-324B-BBE3-41AAF57772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CD4294-94DB-FF48-89C7-8620E17F8E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BF3C6-876D-C949-9B4B-F74A31AD8C95}" type="datetimeFigureOut">
              <a:rPr lang="en-US" smtClean="0"/>
              <a:t>11/3/21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0AAB27-E1D5-F040-97C0-86944E63D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7C6F47-3F22-DA44-A4F4-0F011A1FE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76646-8BDB-8C43-B269-72BFBFF48A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855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F9AB7-E0E9-5949-8B9B-A862FA7EB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04F0E9-15F9-4B47-92AD-F6E0C576AA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BC35A0-05F5-074C-9B5E-79972033DF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A3C436-5D44-1F49-B9E8-95AA356D57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BF3C6-876D-C949-9B4B-F74A31AD8C95}" type="datetimeFigureOut">
              <a:rPr lang="en-US" smtClean="0"/>
              <a:t>11/3/21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CA89A4-5B53-CE49-9B10-7EB856733B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9D8956-3DC5-0048-92AE-370C3D646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76646-8BDB-8C43-B269-72BFBFF48A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073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21A14C-F1BC-9F41-99C7-477692BD39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FC6BAA-6EA2-AE4A-B5EA-A3248A65C9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BDD04C-CA09-4044-93FC-20A709F224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1215C3-3B1D-894A-8BE2-D9D4CC2A01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6C3F737-E17C-5946-9966-932EE62965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459F0A-958B-204E-9849-8FAF45D79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BF3C6-876D-C949-9B4B-F74A31AD8C95}" type="datetimeFigureOut">
              <a:rPr lang="en-US" smtClean="0"/>
              <a:t>11/3/21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5ED46C0-CF8A-CF49-B78D-5DA7A72F2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2BAE3B-A435-A742-9413-E4CD9E554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76646-8BDB-8C43-B269-72BFBFF48A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834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1302C3-D908-AF40-B0BC-001B92D38E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641D8A-2A95-E04B-A081-FDED4FD0F3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BF3C6-876D-C949-9B4B-F74A31AD8C95}" type="datetimeFigureOut">
              <a:rPr lang="en-US" smtClean="0"/>
              <a:t>11/3/21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A139E87-E262-0442-A5CD-7CB789FEC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9CC30D-FC74-F346-9DB6-A20BB679F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76646-8BDB-8C43-B269-72BFBFF48A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182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8C984D-1960-B64C-ACFD-3EBB19CC19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BF3C6-876D-C949-9B4B-F74A31AD8C95}" type="datetimeFigureOut">
              <a:rPr lang="en-US" smtClean="0"/>
              <a:t>11/3/21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B6A1A3-0D89-B74A-A409-6329F9FF6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839164-DE71-AE41-8AD3-C90244593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76646-8BDB-8C43-B269-72BFBFF48A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934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1D8ED4-BEFD-2447-A9F9-4B113C787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07D4D7-F6E0-274B-B131-1338DCC989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24BC84-A6C3-7046-A4A2-39A1CEFCCB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36EDDC-8A68-644B-BA31-63F672764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BF3C6-876D-C949-9B4B-F74A31AD8C95}" type="datetimeFigureOut">
              <a:rPr lang="en-US" smtClean="0"/>
              <a:t>11/3/21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AB111E-D7A3-1E48-8B55-68CE9598D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A7B1AA-5100-8F4A-A6E8-9111E148F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76646-8BDB-8C43-B269-72BFBFF48A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742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F5B267-A6F2-604A-9845-2CC6254AEA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A743B7-7D9C-9441-8166-873CFD4092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90A98D-32DF-4543-ABD5-1CF1A3E618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6C0DBE-B120-1343-91C5-B1CE621EE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BF3C6-876D-C949-9B4B-F74A31AD8C95}" type="datetimeFigureOut">
              <a:rPr lang="en-US" smtClean="0"/>
              <a:t>11/3/21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BFE5B7-7FD4-D345-B33B-93011050E6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BF059B-D19A-2345-B65F-CD686203A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76646-8BDB-8C43-B269-72BFBFF48A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720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398748-2366-A044-A422-C23A5FA9A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1E7371-13BC-0E4F-B85A-1BEE5ED38A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7A4208-7615-CA47-8FA8-7AD5CA9A2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BF3C6-876D-C949-9B4B-F74A31AD8C95}" type="datetimeFigureOut">
              <a:rPr lang="en-US" smtClean="0"/>
              <a:t>11/3/21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F1756E-9698-6F40-A874-0B7E3F5E8E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1900E5-1D99-E545-9549-AF32E490A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76646-8BDB-8C43-B269-72BFBFF48A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790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3EC704-5F3B-B247-8DE5-16E560F5D9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C0858E-ABE1-7D4B-9DA9-43D69B8D15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880FB5-FE5E-A34F-9CAD-D57D567F7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BF3C6-876D-C949-9B4B-F74A31AD8C95}" type="datetimeFigureOut">
              <a:rPr lang="en-US" smtClean="0"/>
              <a:t>11/3/21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CB5404-0BB0-E34F-B1C7-0DCC4E2B7B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5D1DCA-E960-594D-9FEE-4AF8BA539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76646-8BDB-8C43-B269-72BFBFF48A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551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981411-F2A8-D046-AB79-648DD5B81A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DD5E2-B190-1A4F-95BC-CDB7D4AC16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C8CFDA-79F4-CE4D-948C-D3226B177F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1BF3C6-876D-C949-9B4B-F74A31AD8C95}" type="datetimeFigureOut">
              <a:rPr lang="en-US" smtClean="0"/>
              <a:t>11/3/21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3D3ED1-E5D5-EA40-B5F6-BA3E1F3E3E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E7816D-6130-0047-85E2-3D1EAEFF15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276646-8BDB-8C43-B269-72BFBFF48A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286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moodle.uwtsd.ac.uk/course/view.php?id=5907" TargetMode="Externa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386F5-F547-5845-99A5-68C3BBAA99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310696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br>
              <a:rPr lang="en-GB" sz="4000" b="1" u="sng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</a:br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Problem Solving and Decision Making</a:t>
            </a:r>
            <a:b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7CD2DC-5552-0640-8130-87B2B0E29497}"/>
              </a:ext>
            </a:extLst>
          </p:cNvPr>
          <p:cNvSpPr txBox="1"/>
          <p:nvPr/>
        </p:nvSpPr>
        <p:spPr>
          <a:xfrm>
            <a:off x="152400" y="4420440"/>
            <a:ext cx="4898572" cy="2126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Student Name: Miller do Espirito Santo Avelino</a:t>
            </a:r>
          </a:p>
          <a:p>
            <a:pPr>
              <a:lnSpc>
                <a:spcPct val="150000"/>
              </a:lnSpc>
            </a:pPr>
            <a:r>
              <a:rPr lang="en-GB" dirty="0"/>
              <a:t>Student ID: 2025206</a:t>
            </a:r>
          </a:p>
          <a:p>
            <a:pPr>
              <a:lnSpc>
                <a:spcPct val="150000"/>
              </a:lnSpc>
            </a:pPr>
            <a:r>
              <a:rPr lang="en-GB" dirty="0"/>
              <a:t>Module code: BMSW4004_BIRM</a:t>
            </a:r>
          </a:p>
          <a:p>
            <a:pPr>
              <a:lnSpc>
                <a:spcPct val="150000"/>
              </a:lnSpc>
            </a:pPr>
            <a:r>
              <a:rPr lang="en-GB" dirty="0"/>
              <a:t>Assignment section: Task 1</a:t>
            </a:r>
          </a:p>
          <a:p>
            <a:pPr>
              <a:lnSpc>
                <a:spcPct val="150000"/>
              </a:lnSpc>
            </a:pPr>
            <a:r>
              <a:rPr lang="en-GB" dirty="0"/>
              <a:t>Lecturer’s name: Sujeewa Herath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526FC89-E228-7F4A-9ED9-D0B91789E0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3167" y="1361577"/>
            <a:ext cx="5436433" cy="4122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10BD2F8-1B42-9543-8A22-EF96FB6C56B8}"/>
              </a:ext>
            </a:extLst>
          </p:cNvPr>
          <p:cNvSpPr txBox="1"/>
          <p:nvPr/>
        </p:nvSpPr>
        <p:spPr>
          <a:xfrm>
            <a:off x="7761514" y="6324600"/>
            <a:ext cx="17308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9</a:t>
            </a:r>
            <a:r>
              <a:rPr lang="en-US" baseline="30000" dirty="0"/>
              <a:t>th of November 2021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45385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AA1C6-925C-004E-970F-D427F1D0C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Introduction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C5DEF0-9D69-7B4D-90DC-79DB55AC67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7713" y="1825625"/>
            <a:ext cx="1156062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This work aims to clearly expose the relevant content for solving a problem.</a:t>
            </a:r>
          </a:p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First, let me explain the main of this assignment:</a:t>
            </a:r>
          </a:p>
          <a:p>
            <a:pPr marL="0" indent="0">
              <a:buNone/>
            </a:pP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The Nature and Impact of the complex problem on employees</a:t>
            </a:r>
          </a:p>
          <a:p>
            <a:pPr marL="0" indent="0"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Cause-and-effect analysis of the complex problem </a:t>
            </a:r>
          </a:p>
          <a:p>
            <a:pPr marL="0" indent="0"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Pestle Analysis</a:t>
            </a:r>
          </a:p>
          <a:p>
            <a:pPr marL="0" indent="0"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Evaluation of Solutions to work-related stress</a:t>
            </a:r>
          </a:p>
          <a:p>
            <a:pPr marL="0" indent="0"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Decision Making by PMI</a:t>
            </a:r>
          </a:p>
          <a:p>
            <a:pPr marL="0" indent="0"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Grid Analysis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8972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A36BCA-BBB9-7347-8896-DD2DC93892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2211" y="197941"/>
            <a:ext cx="10756231" cy="1037389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The Nature and Impact of the complex problem on employees and organizations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765D592-B312-0648-9800-06BF88CBB50D}"/>
              </a:ext>
            </a:extLst>
          </p:cNvPr>
          <p:cNvSpPr/>
          <p:nvPr/>
        </p:nvSpPr>
        <p:spPr>
          <a:xfrm>
            <a:off x="-1" y="2776404"/>
            <a:ext cx="4655127" cy="3364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Little control of the work environment </a:t>
            </a:r>
          </a:p>
          <a:p>
            <a:pPr marL="285750" indent="-285750"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Lack of participations in decision-marking</a:t>
            </a:r>
          </a:p>
          <a:p>
            <a:pPr marL="285750" indent="-285750"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Uncontrolled changes in policy</a:t>
            </a:r>
          </a:p>
          <a:p>
            <a:pPr marL="285750" indent="-285750"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Bad job fit or lack of training</a:t>
            </a:r>
          </a:p>
          <a:p>
            <a:pPr marL="285750" indent="-285750"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No job satisfaction</a:t>
            </a:r>
          </a:p>
          <a:p>
            <a:pPr marL="285750" indent="-285750"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Unmotivated</a:t>
            </a:r>
          </a:p>
          <a:p>
            <a:pPr marL="285750" indent="-285750"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Lack of feedback</a:t>
            </a:r>
          </a:p>
          <a:p>
            <a:pPr marL="285750" indent="-285750"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Conflict Between other people  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E1CE1CE0-5D46-004A-B161-78EB1DB68CA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61875503"/>
              </p:ext>
            </p:extLst>
          </p:nvPr>
        </p:nvGraphicFramePr>
        <p:xfrm>
          <a:off x="5451802" y="2776404"/>
          <a:ext cx="6493375" cy="3364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C6DECC91-C94E-1C40-865E-DA27F2C98CA3}"/>
              </a:ext>
            </a:extLst>
          </p:cNvPr>
          <p:cNvSpPr txBox="1"/>
          <p:nvPr/>
        </p:nvSpPr>
        <p:spPr>
          <a:xfrm>
            <a:off x="7050687" y="1819805"/>
            <a:ext cx="38619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How we can solve this problem?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88A871-4CDD-2B4E-A92D-F34FDBA69149}"/>
              </a:ext>
            </a:extLst>
          </p:cNvPr>
          <p:cNvSpPr txBox="1"/>
          <p:nvPr/>
        </p:nvSpPr>
        <p:spPr>
          <a:xfrm>
            <a:off x="3760188" y="6447407"/>
            <a:ext cx="3107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Bowin and Harvey (2001)</a:t>
            </a:r>
          </a:p>
        </p:txBody>
      </p:sp>
    </p:spTree>
    <p:extLst>
      <p:ext uri="{BB962C8B-B14F-4D97-AF65-F5344CB8AC3E}">
        <p14:creationId xmlns:p14="http://schemas.microsoft.com/office/powerpoint/2010/main" val="2514902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B2B9D53D-E830-2D4A-AA4B-3D34DB5BD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185" y="957261"/>
            <a:ext cx="11915627" cy="5778501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B6C73074-EC87-1A46-9436-A779C8F76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099" y="122237"/>
            <a:ext cx="11353800" cy="835025"/>
          </a:xfrm>
        </p:spPr>
        <p:txBody>
          <a:bodyPr>
            <a:normAutofit/>
          </a:bodyPr>
          <a:lstStyle/>
          <a:p>
            <a:pPr algn="ctr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Cause-and-effect analysis of the complex problem</a:t>
            </a:r>
          </a:p>
        </p:txBody>
      </p:sp>
    </p:spTree>
    <p:extLst>
      <p:ext uri="{BB962C8B-B14F-4D97-AF65-F5344CB8AC3E}">
        <p14:creationId xmlns:p14="http://schemas.microsoft.com/office/powerpoint/2010/main" val="1216004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BFBBE4B3-AFF4-1F40-B9B1-395B2C4617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5248219"/>
              </p:ext>
            </p:extLst>
          </p:nvPr>
        </p:nvGraphicFramePr>
        <p:xfrm>
          <a:off x="-1" y="1136073"/>
          <a:ext cx="12192000" cy="47942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3027">
                  <a:extLst>
                    <a:ext uri="{9D8B030D-6E8A-4147-A177-3AD203B41FA5}">
                      <a16:colId xmlns:a16="http://schemas.microsoft.com/office/drawing/2014/main" val="2128457919"/>
                    </a:ext>
                  </a:extLst>
                </a:gridCol>
                <a:gridCol w="2310703">
                  <a:extLst>
                    <a:ext uri="{9D8B030D-6E8A-4147-A177-3AD203B41FA5}">
                      <a16:colId xmlns:a16="http://schemas.microsoft.com/office/drawing/2014/main" val="766272877"/>
                    </a:ext>
                  </a:extLst>
                </a:gridCol>
                <a:gridCol w="2329362">
                  <a:extLst>
                    <a:ext uri="{9D8B030D-6E8A-4147-A177-3AD203B41FA5}">
                      <a16:colId xmlns:a16="http://schemas.microsoft.com/office/drawing/2014/main" val="2047916581"/>
                    </a:ext>
                  </a:extLst>
                </a:gridCol>
                <a:gridCol w="2105891">
                  <a:extLst>
                    <a:ext uri="{9D8B030D-6E8A-4147-A177-3AD203B41FA5}">
                      <a16:colId xmlns:a16="http://schemas.microsoft.com/office/drawing/2014/main" val="4290519891"/>
                    </a:ext>
                  </a:extLst>
                </a:gridCol>
                <a:gridCol w="1995054">
                  <a:extLst>
                    <a:ext uri="{9D8B030D-6E8A-4147-A177-3AD203B41FA5}">
                      <a16:colId xmlns:a16="http://schemas.microsoft.com/office/drawing/2014/main" val="2137828740"/>
                    </a:ext>
                  </a:extLst>
                </a:gridCol>
                <a:gridCol w="1717963">
                  <a:extLst>
                    <a:ext uri="{9D8B030D-6E8A-4147-A177-3AD203B41FA5}">
                      <a16:colId xmlns:a16="http://schemas.microsoft.com/office/drawing/2014/main" val="857356700"/>
                    </a:ext>
                  </a:extLst>
                </a:gridCol>
              </a:tblGrid>
              <a:tr h="822349"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1698393"/>
                  </a:ext>
                </a:extLst>
              </a:tr>
              <a:tr h="397132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Brexit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Tax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Power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Law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Global Influence 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Inflation rates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Interest rates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Economic growth/decline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Exchange rates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 algn="just"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Income distribution</a:t>
                      </a:r>
                    </a:p>
                    <a:p>
                      <a:pPr marL="285750" lvl="0" indent="-285750" algn="just"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Lifestyle factors</a:t>
                      </a:r>
                    </a:p>
                    <a:p>
                      <a:pPr marL="285750" lvl="0" indent="-285750" algn="just"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Demographic Influences 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Automation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Level of innovation 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Speed Internet (5G)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Cybersecurity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Health and safety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Employment Laws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Discriminations Laws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Environmental Policies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Weather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Pollution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Climate change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Recycling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800733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56882944-BA74-044B-B0DF-6EBCCBAA3A1E}"/>
              </a:ext>
            </a:extLst>
          </p:cNvPr>
          <p:cNvSpPr txBox="1"/>
          <p:nvPr/>
        </p:nvSpPr>
        <p:spPr>
          <a:xfrm>
            <a:off x="2444597" y="180109"/>
            <a:ext cx="59547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PESTLE ANALYSIS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79B808-08E9-BD48-902E-2B43674DC40C}"/>
              </a:ext>
            </a:extLst>
          </p:cNvPr>
          <p:cNvSpPr txBox="1"/>
          <p:nvPr/>
        </p:nvSpPr>
        <p:spPr>
          <a:xfrm>
            <a:off x="10321636" y="6488668"/>
            <a:ext cx="17595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CIPD (2020)</a:t>
            </a:r>
          </a:p>
        </p:txBody>
      </p:sp>
    </p:spTree>
    <p:extLst>
      <p:ext uri="{BB962C8B-B14F-4D97-AF65-F5344CB8AC3E}">
        <p14:creationId xmlns:p14="http://schemas.microsoft.com/office/powerpoint/2010/main" val="25321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8FA269-6F75-2048-A46D-F2886FCAA3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927" y="18255"/>
            <a:ext cx="11416146" cy="1325563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An Evaluation of Solutions to Work-related stress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DF673E-E9D1-1C44-9D05-12F01D03B9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0891" y="1149855"/>
            <a:ext cx="11416146" cy="4351338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Solution: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To make a better decision, we have chosen the best option. For sample, in my company we work a lot stress. So, we have to take a better decision. 1----5</a:t>
            </a:r>
          </a:p>
          <a:p>
            <a:endParaRPr lang="en-US" dirty="0"/>
          </a:p>
        </p:txBody>
      </p: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6A83B26B-D4C6-8A46-B49F-61EDC17797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9444056"/>
              </p:ext>
            </p:extLst>
          </p:nvPr>
        </p:nvGraphicFramePr>
        <p:xfrm>
          <a:off x="200890" y="2202103"/>
          <a:ext cx="10771908" cy="40632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5318">
                  <a:extLst>
                    <a:ext uri="{9D8B030D-6E8A-4147-A177-3AD203B41FA5}">
                      <a16:colId xmlns:a16="http://schemas.microsoft.com/office/drawing/2014/main" val="989958616"/>
                    </a:ext>
                  </a:extLst>
                </a:gridCol>
                <a:gridCol w="1795318">
                  <a:extLst>
                    <a:ext uri="{9D8B030D-6E8A-4147-A177-3AD203B41FA5}">
                      <a16:colId xmlns:a16="http://schemas.microsoft.com/office/drawing/2014/main" val="2078736986"/>
                    </a:ext>
                  </a:extLst>
                </a:gridCol>
                <a:gridCol w="1795318">
                  <a:extLst>
                    <a:ext uri="{9D8B030D-6E8A-4147-A177-3AD203B41FA5}">
                      <a16:colId xmlns:a16="http://schemas.microsoft.com/office/drawing/2014/main" val="2309853332"/>
                    </a:ext>
                  </a:extLst>
                </a:gridCol>
                <a:gridCol w="1795318">
                  <a:extLst>
                    <a:ext uri="{9D8B030D-6E8A-4147-A177-3AD203B41FA5}">
                      <a16:colId xmlns:a16="http://schemas.microsoft.com/office/drawing/2014/main" val="4049406987"/>
                    </a:ext>
                  </a:extLst>
                </a:gridCol>
                <a:gridCol w="1795318">
                  <a:extLst>
                    <a:ext uri="{9D8B030D-6E8A-4147-A177-3AD203B41FA5}">
                      <a16:colId xmlns:a16="http://schemas.microsoft.com/office/drawing/2014/main" val="1952728529"/>
                    </a:ext>
                  </a:extLst>
                </a:gridCol>
                <a:gridCol w="1795318">
                  <a:extLst>
                    <a:ext uri="{9D8B030D-6E8A-4147-A177-3AD203B41FA5}">
                      <a16:colId xmlns:a16="http://schemas.microsoft.com/office/drawing/2014/main" val="3861375865"/>
                    </a:ext>
                  </a:extLst>
                </a:gridCol>
              </a:tblGrid>
              <a:tr h="78721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Miller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Sophia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Cristiano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Eleni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Total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7564293"/>
                  </a:ext>
                </a:extLst>
              </a:tr>
              <a:tr h="821243">
                <a:tc>
                  <a:txBody>
                    <a:bodyPr/>
                    <a:lstStyle/>
                    <a:p>
                      <a:r>
                        <a:rPr lang="en-US" dirty="0"/>
                        <a:t>Less hours and more productions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314939"/>
                  </a:ext>
                </a:extLst>
              </a:tr>
              <a:tr h="787214">
                <a:tc>
                  <a:txBody>
                    <a:bodyPr/>
                    <a:lstStyle/>
                    <a:p>
                      <a:r>
                        <a:rPr lang="en-US" dirty="0"/>
                        <a:t>Share works hoards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9334808"/>
                  </a:ext>
                </a:extLst>
              </a:tr>
              <a:tr h="787214">
                <a:tc>
                  <a:txBody>
                    <a:bodyPr/>
                    <a:lstStyle/>
                    <a:p>
                      <a:r>
                        <a:rPr lang="en-US" dirty="0"/>
                        <a:t>More Breaktime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FF00"/>
                          </a:highlight>
                        </a:rPr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8699290"/>
                  </a:ext>
                </a:extLst>
              </a:tr>
              <a:tr h="787214">
                <a:tc>
                  <a:txBody>
                    <a:bodyPr/>
                    <a:lstStyle/>
                    <a:p>
                      <a:r>
                        <a:rPr lang="en-US" dirty="0"/>
                        <a:t>PPA 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827625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1302024D-CF5C-224F-8CD5-760F6BE13BCC}"/>
              </a:ext>
            </a:extLst>
          </p:cNvPr>
          <p:cNvSpPr txBox="1"/>
          <p:nvPr/>
        </p:nvSpPr>
        <p:spPr>
          <a:xfrm>
            <a:off x="200890" y="6277557"/>
            <a:ext cx="37181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The best option is More Breaktime </a:t>
            </a:r>
            <a:r>
              <a:rPr lang="en-US" dirty="0">
                <a:highlight>
                  <a:srgbClr val="FFFF00"/>
                </a:highlight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381322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31E4F5-5D0D-814E-92CD-BBD1F3B5B3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837" y="1825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Decision Making by PMI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A43D49-45C1-E94A-80B6-D5E49CA3F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837" y="1343818"/>
            <a:ext cx="10515600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PMI: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Plus, Minus and Interesting.</a:t>
            </a:r>
          </a:p>
          <a:p>
            <a:pPr marL="0" indent="0" algn="just">
              <a:buNone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For sample I planning moving in the jobs 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39126415-924B-4E4A-A385-71FF74F9952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77494055"/>
              </p:ext>
            </p:extLst>
          </p:nvPr>
        </p:nvGraphicFramePr>
        <p:xfrm>
          <a:off x="355599" y="2106828"/>
          <a:ext cx="11344564" cy="3588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0272F2BA-10DE-3F4B-9CD4-F18C9B0D2420}"/>
              </a:ext>
            </a:extLst>
          </p:cNvPr>
          <p:cNvSpPr txBox="1"/>
          <p:nvPr/>
        </p:nvSpPr>
        <p:spPr>
          <a:xfrm>
            <a:off x="8243455" y="6135000"/>
            <a:ext cx="3602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N. Alexander and S. John (2005)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54428E-7619-AE4D-B431-8C871DA255B3}"/>
              </a:ext>
            </a:extLst>
          </p:cNvPr>
          <p:cNvSpPr txBox="1"/>
          <p:nvPr/>
        </p:nvSpPr>
        <p:spPr>
          <a:xfrm>
            <a:off x="491837" y="6135000"/>
            <a:ext cx="31222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14+11-9</a:t>
            </a:r>
          </a:p>
          <a:p>
            <a:r>
              <a:rPr lang="en-US" dirty="0"/>
              <a:t>=16:  the decision is viable. </a:t>
            </a:r>
          </a:p>
        </p:txBody>
      </p:sp>
    </p:spTree>
    <p:extLst>
      <p:ext uri="{BB962C8B-B14F-4D97-AF65-F5344CB8AC3E}">
        <p14:creationId xmlns:p14="http://schemas.microsoft.com/office/powerpoint/2010/main" val="3432187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ADDF33-72ED-9D41-89C6-098FC521B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Grid Analysis </a:t>
            </a:r>
            <a:b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2756DFE-D1AA-EA41-8535-EB832FD29AB3}"/>
              </a:ext>
            </a:extLst>
          </p:cNvPr>
          <p:cNvSpPr/>
          <p:nvPr/>
        </p:nvSpPr>
        <p:spPr>
          <a:xfrm>
            <a:off x="708624" y="1506022"/>
            <a:ext cx="4134465" cy="8785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solutions to reduce stress at work 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0--------10</a:t>
            </a:r>
            <a:endParaRPr lang="en-US" dirty="0"/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4DD4BF68-52AF-0F44-8A4A-DB707A5A7F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2129177"/>
              </p:ext>
            </p:extLst>
          </p:nvPr>
        </p:nvGraphicFramePr>
        <p:xfrm>
          <a:off x="1132115" y="2831585"/>
          <a:ext cx="8980714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2920">
                  <a:extLst>
                    <a:ext uri="{9D8B030D-6E8A-4147-A177-3AD203B41FA5}">
                      <a16:colId xmlns:a16="http://schemas.microsoft.com/office/drawing/2014/main" val="3532577114"/>
                    </a:ext>
                  </a:extLst>
                </a:gridCol>
                <a:gridCol w="1507309">
                  <a:extLst>
                    <a:ext uri="{9D8B030D-6E8A-4147-A177-3AD203B41FA5}">
                      <a16:colId xmlns:a16="http://schemas.microsoft.com/office/drawing/2014/main" val="1480534472"/>
                    </a:ext>
                  </a:extLst>
                </a:gridCol>
                <a:gridCol w="1436914">
                  <a:extLst>
                    <a:ext uri="{9D8B030D-6E8A-4147-A177-3AD203B41FA5}">
                      <a16:colId xmlns:a16="http://schemas.microsoft.com/office/drawing/2014/main" val="3278969853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val="3719623227"/>
                    </a:ext>
                  </a:extLst>
                </a:gridCol>
                <a:gridCol w="1393371">
                  <a:extLst>
                    <a:ext uri="{9D8B030D-6E8A-4147-A177-3AD203B41FA5}">
                      <a16:colId xmlns:a16="http://schemas.microsoft.com/office/drawing/2014/main" val="416746286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Factors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10605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FF"/>
                          </a:highligh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Alternatives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FF"/>
                          </a:highligh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Money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FF"/>
                          </a:highligh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FF"/>
                          </a:highligh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Traveling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05556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Change The department </a:t>
                      </a:r>
                      <a:r>
                        <a:rPr lang="en-US" dirty="0">
                          <a:highlight>
                            <a:srgbClr val="FFFF00"/>
                          </a:highligh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10 - </a:t>
                      </a:r>
                      <a:r>
                        <a:rPr lang="en-US" dirty="0">
                          <a:highlight>
                            <a:srgbClr val="FF0000"/>
                          </a:highligh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6 - </a:t>
                      </a:r>
                      <a:r>
                        <a:rPr lang="en-US" dirty="0">
                          <a:highlight>
                            <a:srgbClr val="FF0000"/>
                          </a:highligh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0 - </a:t>
                      </a:r>
                      <a:r>
                        <a:rPr lang="en-US" dirty="0">
                          <a:highlight>
                            <a:srgbClr val="FF0000"/>
                          </a:highligh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99108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Work less hours </a:t>
                      </a:r>
                      <a:r>
                        <a:rPr lang="en-US" dirty="0">
                          <a:highlight>
                            <a:srgbClr val="FFFF00"/>
                          </a:highligh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10 - </a:t>
                      </a:r>
                      <a:r>
                        <a:rPr lang="en-US" dirty="0">
                          <a:highlight>
                            <a:srgbClr val="FF0000"/>
                          </a:highligh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8 -  </a:t>
                      </a:r>
                      <a:r>
                        <a:rPr lang="en-US" dirty="0">
                          <a:highlight>
                            <a:srgbClr val="FF0000"/>
                          </a:highligh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5 -</a:t>
                      </a:r>
                      <a:r>
                        <a:rPr lang="en-US" dirty="0">
                          <a:highlight>
                            <a:srgbClr val="FF0000"/>
                          </a:highligh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32669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Change the jobs </a:t>
                      </a:r>
                      <a:r>
                        <a:rPr lang="en-US" dirty="0">
                          <a:highlight>
                            <a:srgbClr val="FFFF00"/>
                          </a:highligh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10 - </a:t>
                      </a:r>
                      <a:r>
                        <a:rPr lang="en-US" dirty="0">
                          <a:highlight>
                            <a:srgbClr val="FF0000"/>
                          </a:highligh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10 -</a:t>
                      </a:r>
                      <a:r>
                        <a:rPr lang="en-US" dirty="0">
                          <a:highlight>
                            <a:srgbClr val="FF0000"/>
                          </a:highligh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10-</a:t>
                      </a:r>
                      <a:r>
                        <a:rPr lang="en-US" dirty="0">
                          <a:highlight>
                            <a:srgbClr val="FF0000"/>
                          </a:highligh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0000"/>
                          </a:highligh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357785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866B5BE3-591C-9844-9057-1B7DB2EAC64F}"/>
              </a:ext>
            </a:extLst>
          </p:cNvPr>
          <p:cNvSpPr txBox="1"/>
          <p:nvPr/>
        </p:nvSpPr>
        <p:spPr>
          <a:xfrm>
            <a:off x="424543" y="5457350"/>
            <a:ext cx="67164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best one is changing the department </a:t>
            </a:r>
            <a:r>
              <a:rPr lang="en-US" dirty="0">
                <a:highlight>
                  <a:srgbClr val="00FF00"/>
                </a:highlight>
              </a:rPr>
              <a:t>48</a:t>
            </a:r>
          </a:p>
        </p:txBody>
      </p:sp>
    </p:spTree>
    <p:extLst>
      <p:ext uri="{BB962C8B-B14F-4D97-AF65-F5344CB8AC3E}">
        <p14:creationId xmlns:p14="http://schemas.microsoft.com/office/powerpoint/2010/main" val="172660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AF7508-8CDA-5046-8F72-787B780CBD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229" y="38689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E41D4E-7A65-2245-95C8-2ABF43786A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229" y="1825625"/>
            <a:ext cx="10994571" cy="435133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 would like to conclude that to solve problems there are many phases that help us to make certain decisions to reach the best possible alternatives.</a:t>
            </a:r>
          </a:p>
          <a:p>
            <a:pPr algn="just">
              <a:lnSpc>
                <a:spcPct val="150000"/>
              </a:lnSpc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So first of all, we must identify the problems so that it is structured and then we use the best techniques in order to reach a goal.</a:t>
            </a:r>
          </a:p>
        </p:txBody>
      </p:sp>
    </p:spTree>
    <p:extLst>
      <p:ext uri="{BB962C8B-B14F-4D97-AF65-F5344CB8AC3E}">
        <p14:creationId xmlns:p14="http://schemas.microsoft.com/office/powerpoint/2010/main" val="745922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633</TotalTime>
  <Words>571</Words>
  <Application>Microsoft Macintosh PowerPoint</Application>
  <PresentationFormat>Widescreen</PresentationFormat>
  <Paragraphs>152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Wingdings</vt:lpstr>
      <vt:lpstr>Office Theme</vt:lpstr>
      <vt:lpstr> Problem Solving and Decision Making </vt:lpstr>
      <vt:lpstr>Introduction </vt:lpstr>
      <vt:lpstr>The Nature and Impact of the complex problem on employees and organizations  </vt:lpstr>
      <vt:lpstr>Cause-and-effect analysis of the complex problem</vt:lpstr>
      <vt:lpstr>PowerPoint Presentation</vt:lpstr>
      <vt:lpstr>An Evaluation of Solutions to Work-related stress</vt:lpstr>
      <vt:lpstr>Decision Making by PMI</vt:lpstr>
      <vt:lpstr>Grid Analysis  </vt:lpstr>
      <vt:lpstr>Conclusion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Miller Do Espirito Santo Avelino (2025206)</dc:creator>
  <cp:lastModifiedBy>Miller Do Espirito Santo Avelino (2025206)</cp:lastModifiedBy>
  <cp:revision>10</cp:revision>
  <dcterms:created xsi:type="dcterms:W3CDTF">2021-10-20T14:16:05Z</dcterms:created>
  <dcterms:modified xsi:type="dcterms:W3CDTF">2021-11-03T17:13:06Z</dcterms:modified>
</cp:coreProperties>
</file>