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0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4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6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428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57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29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1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4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4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99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A9C0-6F9D-4BC0-9564-8331EBECC110}" type="datetimeFigureOut">
              <a:rPr lang="en-GB" smtClean="0"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1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89359" y="4360898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95595" y="370010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69012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950369" y="545591"/>
            <a:ext cx="241969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</a:t>
            </a:r>
          </a:p>
          <a:p>
            <a:pPr algn="ctr"/>
            <a:r>
              <a:rPr lang="en-GB" dirty="0"/>
              <a:t>(2)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87088" y="2794791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67451" y="2867180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Databases and Application Development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7" y="579275"/>
            <a:ext cx="3080992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Intro to Web and Databases (1)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79485" y="555218"/>
            <a:ext cx="15758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and </a:t>
            </a:r>
          </a:p>
          <a:p>
            <a:pPr algn="ctr"/>
            <a:r>
              <a:rPr lang="en-GB" dirty="0"/>
              <a:t>Cybersecurity </a:t>
            </a:r>
          </a:p>
          <a:p>
            <a:pPr algn="ctr"/>
            <a:r>
              <a:rPr lang="en-GB" dirty="0"/>
              <a:t>Fundamentals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3659" y="871483"/>
            <a:ext cx="1851511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(1)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Analysis and</a:t>
            </a:r>
          </a:p>
          <a:p>
            <a:pPr algn="ctr"/>
            <a:r>
              <a:rPr lang="en-GB" dirty="0"/>
              <a:t> Visualisation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494823" y="3356517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Statistical Programming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71114" y="3236344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Geographical</a:t>
            </a:r>
          </a:p>
          <a:p>
            <a:pPr algn="ctr"/>
            <a:r>
              <a:rPr lang="en-GB" dirty="0"/>
              <a:t>Information </a:t>
            </a:r>
          </a:p>
          <a:p>
            <a:pPr algn="ctr"/>
            <a:r>
              <a:rPr lang="en-GB" dirty="0"/>
              <a:t>Systems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781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Data and Information Systems Sept 2024 Starters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10857114" y="1959495"/>
            <a:ext cx="102871" cy="1327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9356322" y="1021770"/>
            <a:ext cx="109450" cy="22145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9938821" y="1959495"/>
            <a:ext cx="364720" cy="12261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>
            <a:off x="8110451" y="1004989"/>
            <a:ext cx="772822" cy="18621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79926" cy="14964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>
            <a:off x="5386657" y="1525841"/>
            <a:ext cx="103898" cy="13413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61118" cy="9921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cxnSpLocks/>
          </p:cNvCxnSpPr>
          <p:nvPr/>
        </p:nvCxnSpPr>
        <p:spPr>
          <a:xfrm>
            <a:off x="3621665" y="1478548"/>
            <a:ext cx="1404971" cy="1388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Warehousing </a:t>
            </a:r>
          </a:p>
          <a:p>
            <a:pPr algn="ctr"/>
            <a:r>
              <a:rPr lang="en-GB" dirty="0"/>
              <a:t>and </a:t>
            </a:r>
          </a:p>
          <a:p>
            <a:pPr algn="ctr"/>
            <a:r>
              <a:rPr lang="en-GB" dirty="0"/>
              <a:t>Data Mining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Usability </a:t>
            </a:r>
          </a:p>
          <a:p>
            <a:r>
              <a:rPr lang="en-GB" dirty="0"/>
              <a:t>Engineering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8145085" y="3798933"/>
            <a:ext cx="458755" cy="1830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168499" y="4009354"/>
            <a:ext cx="1467290" cy="1613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903713" y="3753969"/>
            <a:ext cx="830582" cy="1044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cxnSpLocks/>
          </p:cNvCxnSpPr>
          <p:nvPr/>
        </p:nvCxnSpPr>
        <p:spPr>
          <a:xfrm>
            <a:off x="4179648" y="4159674"/>
            <a:ext cx="251031" cy="11004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CAF39D98-FCA3-4879-B7E3-ED8E3D6A12A0}"/>
              </a:ext>
            </a:extLst>
          </p:cNvPr>
          <p:cNvSpPr txBox="1"/>
          <p:nvPr/>
        </p:nvSpPr>
        <p:spPr>
          <a:xfrm>
            <a:off x="2644913" y="3293055"/>
            <a:ext cx="2247040" cy="646331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CDD448F-79E3-438C-9D23-5A01FE0D0B63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(2)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4060CBB-6887-2E10-84A3-4021C6A82345}"/>
              </a:ext>
            </a:extLst>
          </p:cNvPr>
          <p:cNvSpPr txBox="1"/>
          <p:nvPr/>
        </p:nvSpPr>
        <p:spPr>
          <a:xfrm>
            <a:off x="249617" y="2916380"/>
            <a:ext cx="2247040" cy="923330"/>
          </a:xfrm>
          <a:prstGeom prst="rect">
            <a:avLst/>
          </a:prstGeom>
          <a:solidFill>
            <a:srgbClr val="FF99FF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 (3)</a:t>
            </a:r>
          </a:p>
        </p:txBody>
      </p:sp>
    </p:spTree>
    <p:extLst>
      <p:ext uri="{BB962C8B-B14F-4D97-AF65-F5344CB8AC3E}">
        <p14:creationId xmlns:p14="http://schemas.microsoft.com/office/powerpoint/2010/main" val="3306915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72041" y="4357136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01533" y="370363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02830" y="2360485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964738" y="563517"/>
            <a:ext cx="2386313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 (2)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01637" y="2770176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56378" y="2979457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Software</a:t>
            </a:r>
          </a:p>
          <a:p>
            <a:pPr algn="ctr"/>
            <a:r>
              <a:rPr lang="en-GB" dirty="0"/>
              <a:t>Development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7" y="579275"/>
            <a:ext cx="3136956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Intro to Web and Databases (1)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076615" y="555218"/>
            <a:ext cx="1867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and </a:t>
            </a:r>
          </a:p>
          <a:p>
            <a:pPr algn="ctr"/>
            <a:r>
              <a:rPr lang="en-GB" dirty="0"/>
              <a:t>Cybersecurity </a:t>
            </a:r>
          </a:p>
          <a:p>
            <a:pPr algn="ctr"/>
            <a:r>
              <a:rPr lang="en-GB" dirty="0"/>
              <a:t>Fundamentals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6844" y="948607"/>
            <a:ext cx="172827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(1)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Mathematics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745495" y="3041844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Databases and Application Development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64568" y="329066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Engineering Principles and Testing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7294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Software Engineering Sept 2024 Starters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10953118" y="1814840"/>
            <a:ext cx="71808" cy="1227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9356322" y="1021770"/>
            <a:ext cx="1443954" cy="20332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79926" cy="14964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H="1">
            <a:off x="5490555" y="1333209"/>
            <a:ext cx="37726" cy="1533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44839" cy="1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3428373" y="1550746"/>
            <a:ext cx="1400243" cy="1244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Cloud Based</a:t>
            </a:r>
          </a:p>
          <a:p>
            <a:pPr algn="ctr"/>
            <a:r>
              <a:rPr lang="en-GB" dirty="0"/>
              <a:t>Web Services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Socket Programming</a:t>
            </a:r>
          </a:p>
          <a:p>
            <a:r>
              <a:rPr lang="en-GB" dirty="0"/>
              <a:t>And Concurrency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8145085" y="3798933"/>
            <a:ext cx="458755" cy="1830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234812" y="4033160"/>
            <a:ext cx="18639" cy="15900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903713" y="3753969"/>
            <a:ext cx="830582" cy="1044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cxnSpLocks/>
          </p:cNvCxnSpPr>
          <p:nvPr/>
        </p:nvCxnSpPr>
        <p:spPr>
          <a:xfrm>
            <a:off x="4075591" y="4095324"/>
            <a:ext cx="355088" cy="1164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7934670" y="1221480"/>
            <a:ext cx="1318781" cy="20408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cxnSpLocks/>
          </p:cNvCxnSpPr>
          <p:nvPr/>
        </p:nvCxnSpPr>
        <p:spPr>
          <a:xfrm>
            <a:off x="8310702" y="1210284"/>
            <a:ext cx="2376003" cy="20159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9954658" y="3960610"/>
            <a:ext cx="520593" cy="1145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1C87083B-BBAB-47D8-92F0-95DBDE71D194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(2)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D310543-8D49-4309-A571-EC8882E74E0B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D25E40-8DB7-76EE-79F8-8CF5C6F14148}"/>
              </a:ext>
            </a:extLst>
          </p:cNvPr>
          <p:cNvSpPr txBox="1"/>
          <p:nvPr/>
        </p:nvSpPr>
        <p:spPr>
          <a:xfrm>
            <a:off x="266844" y="3131080"/>
            <a:ext cx="2247040" cy="923330"/>
          </a:xfrm>
          <a:prstGeom prst="rect">
            <a:avLst/>
          </a:prstGeom>
          <a:solidFill>
            <a:srgbClr val="FF99FF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 (3)</a:t>
            </a:r>
          </a:p>
        </p:txBody>
      </p:sp>
    </p:spTree>
    <p:extLst>
      <p:ext uri="{BB962C8B-B14F-4D97-AF65-F5344CB8AC3E}">
        <p14:creationId xmlns:p14="http://schemas.microsoft.com/office/powerpoint/2010/main" val="675250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125732" y="4416391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25732" y="379145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95139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158551" y="599185"/>
            <a:ext cx="2452651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 (2)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56510" y="2919693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02631" y="286159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Networking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8" y="579275"/>
            <a:ext cx="3090302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Intro to Web and Databases (1)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48984" y="503956"/>
            <a:ext cx="15722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and </a:t>
            </a:r>
          </a:p>
          <a:p>
            <a:r>
              <a:rPr lang="en-GB" dirty="0"/>
              <a:t>Cybersecurity </a:t>
            </a:r>
          </a:p>
          <a:p>
            <a:r>
              <a:rPr lang="en-GB" dirty="0"/>
              <a:t>Fundamentals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46079" y="948607"/>
            <a:ext cx="179212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(1)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Analysis and</a:t>
            </a:r>
          </a:p>
          <a:p>
            <a:pPr algn="ctr"/>
            <a:r>
              <a:rPr lang="en-GB" dirty="0"/>
              <a:t> Visualisation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947826" y="3396612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Programmability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21197" y="356930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Forensics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8781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Computer Networks and Cybersecurity Sept 2024 Starters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11090826" y="1975383"/>
            <a:ext cx="14597" cy="12609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867497" cy="15319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5404571" y="1473949"/>
            <a:ext cx="85984" cy="13932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44839" cy="1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Switching, Routing and Wireless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511535" y="5125818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Enterprise Networking, Security and Automation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04191" y="4840145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Cyber Security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8320512" y="3393526"/>
            <a:ext cx="690150" cy="2249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7293382" y="3991529"/>
            <a:ext cx="23896" cy="792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4151080" y="4276229"/>
            <a:ext cx="279599" cy="9839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>
            <a:off x="3925496" y="1348641"/>
            <a:ext cx="1112686" cy="1436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91422" y="3700688"/>
            <a:ext cx="145695" cy="19225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6033950" y="1535315"/>
            <a:ext cx="1157335" cy="19810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7959821" y="1200193"/>
            <a:ext cx="2784123" cy="2133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9420002" y="1053679"/>
            <a:ext cx="1433043" cy="227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6297325" y="1437515"/>
            <a:ext cx="1551758" cy="1497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9496239" y="3389585"/>
            <a:ext cx="579145" cy="163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0AF4484A-0961-4521-9650-3C9D19B8C072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(2)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50C66EA-5B1E-4FCD-81EA-CA4B52AB2887}"/>
              </a:ext>
            </a:extLst>
          </p:cNvPr>
          <p:cNvSpPr txBox="1"/>
          <p:nvPr/>
        </p:nvSpPr>
        <p:spPr>
          <a:xfrm>
            <a:off x="2414146" y="3261267"/>
            <a:ext cx="2247040" cy="646331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15213B-79FE-C95F-19C3-BEBF1A1689F9}"/>
              </a:ext>
            </a:extLst>
          </p:cNvPr>
          <p:cNvSpPr txBox="1"/>
          <p:nvPr/>
        </p:nvSpPr>
        <p:spPr>
          <a:xfrm>
            <a:off x="257838" y="3158042"/>
            <a:ext cx="2247040" cy="923330"/>
          </a:xfrm>
          <a:prstGeom prst="rect">
            <a:avLst/>
          </a:prstGeom>
          <a:solidFill>
            <a:srgbClr val="FF99FF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 (3)</a:t>
            </a:r>
          </a:p>
        </p:txBody>
      </p:sp>
    </p:spTree>
    <p:extLst>
      <p:ext uri="{BB962C8B-B14F-4D97-AF65-F5344CB8AC3E}">
        <p14:creationId xmlns:p14="http://schemas.microsoft.com/office/powerpoint/2010/main" val="1110396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321</Words>
  <Application>Microsoft Office PowerPoint</Application>
  <PresentationFormat>Widescreen</PresentationFormat>
  <Paragraphs>113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 Networking and CyberSecurity Fundamentals Data Analysis and Visualisation Introduction to Web and Database Concepts</dc:title>
  <dc:creator>Gaynor Thomas</dc:creator>
  <cp:lastModifiedBy>Gaynor Thomas</cp:lastModifiedBy>
  <cp:revision>52</cp:revision>
  <dcterms:created xsi:type="dcterms:W3CDTF">2020-07-15T14:48:17Z</dcterms:created>
  <dcterms:modified xsi:type="dcterms:W3CDTF">2024-06-18T09:34:52Z</dcterms:modified>
</cp:coreProperties>
</file>