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handoutMasterIdLst>
    <p:handoutMasterId r:id="rId14"/>
  </p:handoutMasterIdLst>
  <p:sldIdLst>
    <p:sldId id="325" r:id="rId5"/>
    <p:sldId id="327" r:id="rId6"/>
    <p:sldId id="340" r:id="rId7"/>
    <p:sldId id="328" r:id="rId8"/>
    <p:sldId id="331" r:id="rId9"/>
    <p:sldId id="329" r:id="rId10"/>
    <p:sldId id="330" r:id="rId11"/>
    <p:sldId id="33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 styleId="{2D5ABB26-0587-4C30-8999-92F81FD0307C}" styleName="">
    <a:wholeTbl>
      <a:tcTxStyle>
        <a:font>
          <a:latin typeface="+mn-lt"/>
          <a:ea typeface="+mn-ea"/>
          <a:cs typeface="+mn-cs"/>
        </a:font>
        <a:srgbClr val="000000"/>
      </a:tcTxStyle>
      <a:tcStyle>
        <a:tcBdr/>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35" d="100"/>
          <a:sy n="135" d="100"/>
        </p:scale>
        <p:origin x="-2848" y="-24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2F8A3D-BB2F-06D9-A3BC-CF94BA97205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29CC82FD-A29C-027E-2857-EF3AAEF7B9DF}"/>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D2486E8-9C69-46A8-AFC9-C550274D5C78}" type="datetime1">
              <a:rPr lang="en-US"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11/12/2022</a:t>
            </a:fld>
            <a:endParaRPr lang="en-US"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4896D24F-904E-83B5-CE0E-475DA7B33BE0}"/>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5E866D0F-8EBC-CB15-93A4-049852394FD1}"/>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BBB8B58-DA16-4FF7-A9EB-34EF15B05A3B}" type="slidenum">
              <a:t>‹#›</a:t>
            </a:fld>
            <a:endParaRPr lang="en-US"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1500293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F37C1DC-04BC-5068-79DE-5C0013889EF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a:extLst>
              <a:ext uri="{FF2B5EF4-FFF2-40B4-BE49-F238E27FC236}">
                <a16:creationId xmlns:a16="http://schemas.microsoft.com/office/drawing/2014/main" id="{FDEE0E7D-AA4E-415D-551A-C724B59CA8E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32B1A863-27A1-4979-BAD3-676FF9E5BFA8}" type="datetime1">
              <a:rPr lang="en-US"/>
              <a:pPr lvl="0"/>
              <a:t>11/12/2022</a:t>
            </a:fld>
            <a:endParaRPr lang="en-US"/>
          </a:p>
        </p:txBody>
      </p:sp>
      <p:sp>
        <p:nvSpPr>
          <p:cNvPr id="4" name="Slide Image Placeholder 3">
            <a:extLst>
              <a:ext uri="{FF2B5EF4-FFF2-40B4-BE49-F238E27FC236}">
                <a16:creationId xmlns:a16="http://schemas.microsoft.com/office/drawing/2014/main" id="{31E06393-2AF3-8CE2-2D33-AB437BF5456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4E5FE2CA-3FA8-61A5-64F2-F7B76AED739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1B0A7141-FCC4-F049-4F3A-355587C8158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a:extLst>
              <a:ext uri="{FF2B5EF4-FFF2-40B4-BE49-F238E27FC236}">
                <a16:creationId xmlns:a16="http://schemas.microsoft.com/office/drawing/2014/main" id="{97F66A63-4934-58C5-EF51-DC30D208705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1C4712E4-23AF-4B04-ADE6-068DB03E0769}" type="slidenum">
              <a:t>‹#›</a:t>
            </a:fld>
            <a:endParaRPr lang="en-US"/>
          </a:p>
        </p:txBody>
      </p:sp>
    </p:spTree>
    <p:extLst>
      <p:ext uri="{BB962C8B-B14F-4D97-AF65-F5344CB8AC3E}">
        <p14:creationId xmlns:p14="http://schemas.microsoft.com/office/powerpoint/2010/main" val="296461375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C7DBE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8FFB30-20BE-1381-A6E0-15B21F2A635B}"/>
              </a:ext>
            </a:extLst>
          </p:cNvPr>
          <p:cNvSpPr/>
          <p:nvPr/>
        </p:nvSpPr>
        <p:spPr>
          <a:xfrm>
            <a:off x="304796" y="266703"/>
            <a:ext cx="11582403" cy="6324603"/>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
        <p:nvSpPr>
          <p:cNvPr id="3" name="Subtitle 2">
            <a:extLst>
              <a:ext uri="{FF2B5EF4-FFF2-40B4-BE49-F238E27FC236}">
                <a16:creationId xmlns:a16="http://schemas.microsoft.com/office/drawing/2014/main" id="{07193082-1D87-10AD-00F6-CDC697EF4EA0}"/>
              </a:ext>
            </a:extLst>
          </p:cNvPr>
          <p:cNvSpPr txBox="1">
            <a:spLocks noGrp="1"/>
          </p:cNvSpPr>
          <p:nvPr>
            <p:ph type="subTitle" idx="4294967295"/>
          </p:nvPr>
        </p:nvSpPr>
        <p:spPr>
          <a:xfrm>
            <a:off x="1524003" y="6044183"/>
            <a:ext cx="9144000" cy="356616"/>
          </a:xfrm>
        </p:spPr>
        <p:txBody>
          <a:bodyPr anchorCtr="1"/>
          <a:lstStyle>
            <a:lvl1pPr marL="0" indent="0" algn="ctr">
              <a:buNone/>
              <a:defRPr cap="all"/>
            </a:lvl1pPr>
          </a:lstStyle>
          <a:p>
            <a:pPr lvl="0"/>
            <a:r>
              <a:rPr lang="en-US"/>
              <a:t>Click to edit Master subtitle style</a:t>
            </a:r>
          </a:p>
        </p:txBody>
      </p:sp>
      <p:sp>
        <p:nvSpPr>
          <p:cNvPr id="4" name="Picture Placeholder 9">
            <a:extLst>
              <a:ext uri="{FF2B5EF4-FFF2-40B4-BE49-F238E27FC236}">
                <a16:creationId xmlns:a16="http://schemas.microsoft.com/office/drawing/2014/main" id="{ED1B2B89-230A-E192-0649-4867083B477A}"/>
              </a:ext>
            </a:extLst>
          </p:cNvPr>
          <p:cNvSpPr txBox="1">
            <a:spLocks noGrp="1"/>
          </p:cNvSpPr>
          <p:nvPr>
            <p:ph type="pic" idx="4294967295"/>
          </p:nvPr>
        </p:nvSpPr>
        <p:spPr>
          <a:xfrm>
            <a:off x="2324103" y="758952"/>
            <a:ext cx="7543800" cy="5029200"/>
          </a:xfrm>
        </p:spPr>
        <p:txBody>
          <a:bodyPr anchorCtr="1"/>
          <a:lstStyle>
            <a:lvl1pPr marL="0" indent="0" algn="ctr">
              <a:buNone/>
              <a:defRPr/>
            </a:lvl1pPr>
          </a:lstStyle>
          <a:p>
            <a:pPr lvl="0"/>
            <a:r>
              <a:rPr lang="en-US"/>
              <a:t>Click icon to add picture</a:t>
            </a:r>
          </a:p>
        </p:txBody>
      </p:sp>
      <p:sp>
        <p:nvSpPr>
          <p:cNvPr id="5" name="Title 8">
            <a:extLst>
              <a:ext uri="{FF2B5EF4-FFF2-40B4-BE49-F238E27FC236}">
                <a16:creationId xmlns:a16="http://schemas.microsoft.com/office/drawing/2014/main" id="{447E4CD9-E35B-87EF-1ECB-761A655939D9}"/>
              </a:ext>
            </a:extLst>
          </p:cNvPr>
          <p:cNvSpPr txBox="1">
            <a:spLocks noGrp="1"/>
          </p:cNvSpPr>
          <p:nvPr>
            <p:ph type="title"/>
          </p:nvPr>
        </p:nvSpPr>
        <p:spPr>
          <a:xfrm>
            <a:off x="838203" y="3108960"/>
            <a:ext cx="10515600" cy="640080"/>
          </a:xfrm>
        </p:spPr>
        <p:txBody>
          <a:bodyPr anchor="ctr" anchorCtr="1"/>
          <a:lstStyle>
            <a:lvl1pPr algn="ctr">
              <a:defRPr sz="6000"/>
            </a:lvl1pPr>
          </a:lstStyle>
          <a:p>
            <a:pPr lvl="0"/>
            <a:r>
              <a:rPr lang="en-US"/>
              <a:t>Click to edit Master title style</a:t>
            </a:r>
          </a:p>
        </p:txBody>
      </p:sp>
      <p:sp>
        <p:nvSpPr>
          <p:cNvPr id="6" name="Rectangle 10">
            <a:extLst>
              <a:ext uri="{FF2B5EF4-FFF2-40B4-BE49-F238E27FC236}">
                <a16:creationId xmlns:a16="http://schemas.microsoft.com/office/drawing/2014/main" id="{D3D21446-0249-2189-C436-D3EC43152FA1}"/>
              </a:ext>
            </a:extLst>
          </p:cNvPr>
          <p:cNvSpPr/>
          <p:nvPr/>
        </p:nvSpPr>
        <p:spPr>
          <a:xfrm>
            <a:off x="5891214" y="5628223"/>
            <a:ext cx="409578" cy="88303"/>
          </a:xfrm>
          <a:prstGeom prst="rect">
            <a:avLst/>
          </a:prstGeom>
          <a:solidFill>
            <a:srgbClr val="96D3ED"/>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Tree>
    <p:extLst>
      <p:ext uri="{BB962C8B-B14F-4D97-AF65-F5344CB8AC3E}">
        <p14:creationId xmlns:p14="http://schemas.microsoft.com/office/powerpoint/2010/main" val="153236156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with image right">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0246563-1371-A0A7-2E38-52F3CD45E853}"/>
              </a:ext>
            </a:extLst>
          </p:cNvPr>
          <p:cNvSpPr/>
          <p:nvPr/>
        </p:nvSpPr>
        <p:spPr>
          <a:xfrm>
            <a:off x="8610603" y="0"/>
            <a:ext cx="3581403" cy="6858000"/>
          </a:xfrm>
          <a:prstGeom prst="rect">
            <a:avLst/>
          </a:prstGeom>
          <a:solidFill>
            <a:srgbClr val="C7DBE1"/>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
        <p:nvSpPr>
          <p:cNvPr id="3" name="Rectangle 11">
            <a:extLst>
              <a:ext uri="{FF2B5EF4-FFF2-40B4-BE49-F238E27FC236}">
                <a16:creationId xmlns:a16="http://schemas.microsoft.com/office/drawing/2014/main" id="{C2655E91-7E50-25BB-0A82-0C855A571426}"/>
              </a:ext>
            </a:extLst>
          </p:cNvPr>
          <p:cNvSpPr/>
          <p:nvPr/>
        </p:nvSpPr>
        <p:spPr>
          <a:xfrm>
            <a:off x="4462848" y="685800"/>
            <a:ext cx="7119554" cy="54864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
        <p:nvSpPr>
          <p:cNvPr id="4" name="Title 1">
            <a:extLst>
              <a:ext uri="{FF2B5EF4-FFF2-40B4-BE49-F238E27FC236}">
                <a16:creationId xmlns:a16="http://schemas.microsoft.com/office/drawing/2014/main" id="{543A653D-67A4-58AE-ABF3-79BA181C67C4}"/>
              </a:ext>
            </a:extLst>
          </p:cNvPr>
          <p:cNvSpPr txBox="1">
            <a:spLocks noGrp="1"/>
          </p:cNvSpPr>
          <p:nvPr>
            <p:ph type="title"/>
          </p:nvPr>
        </p:nvSpPr>
        <p:spPr>
          <a:xfrm>
            <a:off x="1295403" y="1124712"/>
            <a:ext cx="3886200" cy="548640"/>
          </a:xfrm>
        </p:spPr>
        <p:txBody>
          <a:bodyPr/>
          <a:lstStyle>
            <a:lvl1pPr>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FD0E34AD-302C-1CE5-9DFA-D26E6682D0C9}"/>
              </a:ext>
            </a:extLst>
          </p:cNvPr>
          <p:cNvSpPr txBox="1">
            <a:spLocks noGrp="1"/>
          </p:cNvSpPr>
          <p:nvPr>
            <p:ph idx="4294967295"/>
          </p:nvPr>
        </p:nvSpPr>
        <p:spPr>
          <a:xfrm>
            <a:off x="1295403" y="2816352"/>
            <a:ext cx="3602736" cy="3364992"/>
          </a:xfrm>
        </p:spPr>
        <p:txBody>
          <a:bodyPr/>
          <a:lstStyle>
            <a:lvl1pPr marL="0" indent="0">
              <a:lnSpc>
                <a:spcPct val="150000"/>
              </a:lnSpc>
              <a:buNone/>
              <a:defRPr sz="2000" cap="all"/>
            </a:lvl1pPr>
            <a:lvl2pPr marL="228600">
              <a:defRPr/>
            </a:lvl2pPr>
            <a:lvl3pPr marL="457200">
              <a:defRPr/>
            </a:lvl3pPr>
            <a:lvl4pPr marL="685800">
              <a:defRPr/>
            </a:lvl4pPr>
            <a:lvl5pPr marL="1143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D2204C14-0724-16F0-4FF5-AC142ED6F1E1}"/>
              </a:ext>
            </a:extLst>
          </p:cNvPr>
          <p:cNvSpPr txBox="1"/>
          <p:nvPr/>
        </p:nvSpPr>
        <p:spPr>
          <a:xfrm>
            <a:off x="641835" y="5547948"/>
            <a:ext cx="184727"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Daytona Condensed Light"/>
            </a:endParaRPr>
          </a:p>
        </p:txBody>
      </p:sp>
      <p:sp>
        <p:nvSpPr>
          <p:cNvPr id="7" name="Slide Number Placeholder 8">
            <a:extLst>
              <a:ext uri="{FF2B5EF4-FFF2-40B4-BE49-F238E27FC236}">
                <a16:creationId xmlns:a16="http://schemas.microsoft.com/office/drawing/2014/main" id="{DDFB34C8-F567-6B92-CE50-621918F6CF2E}"/>
              </a:ext>
            </a:extLst>
          </p:cNvPr>
          <p:cNvSpPr txBox="1">
            <a:spLocks noGrp="1"/>
          </p:cNvSpPr>
          <p:nvPr>
            <p:ph type="sldNum" sz="quarter" idx="8"/>
          </p:nvPr>
        </p:nvSpPr>
        <p:spPr/>
        <p:txBody>
          <a:bodyPr/>
          <a:lstStyle>
            <a:lvl1pPr>
              <a:defRPr/>
            </a:lvl1pPr>
          </a:lstStyle>
          <a:p>
            <a:pPr lvl="0"/>
            <a:fld id="{009E7660-A171-4BAE-B6DD-0D50A2C245CF}" type="slidenum">
              <a:t>‹#›</a:t>
            </a:fld>
            <a:endParaRPr lang="en-US"/>
          </a:p>
        </p:txBody>
      </p:sp>
      <p:sp>
        <p:nvSpPr>
          <p:cNvPr id="8" name="Footer Placeholder 9">
            <a:extLst>
              <a:ext uri="{FF2B5EF4-FFF2-40B4-BE49-F238E27FC236}">
                <a16:creationId xmlns:a16="http://schemas.microsoft.com/office/drawing/2014/main" id="{036B9317-F2A3-C49D-35F3-71D42B007581}"/>
              </a:ext>
            </a:extLst>
          </p:cNvPr>
          <p:cNvSpPr txBox="1">
            <a:spLocks noGrp="1"/>
          </p:cNvSpPr>
          <p:nvPr>
            <p:ph type="ftr" sz="quarter" idx="9"/>
          </p:nvPr>
        </p:nvSpPr>
        <p:spPr/>
        <p:txBody>
          <a:bodyPr/>
          <a:lstStyle>
            <a:lvl1pPr>
              <a:defRPr/>
            </a:lvl1pPr>
          </a:lstStyle>
          <a:p>
            <a:pPr lvl="0"/>
            <a:r>
              <a:rPr lang="en-US"/>
              <a:t>presentation title</a:t>
            </a:r>
          </a:p>
        </p:txBody>
      </p:sp>
      <p:sp>
        <p:nvSpPr>
          <p:cNvPr id="9" name="Picture Placeholder 6">
            <a:extLst>
              <a:ext uri="{FF2B5EF4-FFF2-40B4-BE49-F238E27FC236}">
                <a16:creationId xmlns:a16="http://schemas.microsoft.com/office/drawing/2014/main" id="{F9AECE1A-62F7-FF8D-CF5D-1BEAA58C0AEB}"/>
              </a:ext>
            </a:extLst>
          </p:cNvPr>
          <p:cNvSpPr txBox="1">
            <a:spLocks noGrp="1"/>
          </p:cNvSpPr>
          <p:nvPr>
            <p:ph type="pic" idx="4294967295"/>
          </p:nvPr>
        </p:nvSpPr>
        <p:spPr>
          <a:xfrm>
            <a:off x="4946904" y="1188720"/>
            <a:ext cx="6638544" cy="4480560"/>
          </a:xfrm>
        </p:spPr>
        <p:txBody>
          <a:bodyPr anchor="ctr" anchorCtr="1"/>
          <a:lstStyle>
            <a:lvl1pPr marL="0" indent="0" algn="ctr">
              <a:buNone/>
              <a:defRPr/>
            </a:lvl1pPr>
          </a:lstStyle>
          <a:p>
            <a:pPr lvl="0"/>
            <a:r>
              <a:rPr lang="en-US"/>
              <a:t>Click icon to add picture</a:t>
            </a:r>
          </a:p>
        </p:txBody>
      </p:sp>
      <p:cxnSp>
        <p:nvCxnSpPr>
          <p:cNvPr id="10" name="Straight Connector 7">
            <a:extLst>
              <a:ext uri="{FF2B5EF4-FFF2-40B4-BE49-F238E27FC236}">
                <a16:creationId xmlns:a16="http://schemas.microsoft.com/office/drawing/2014/main" id="{612E18DA-9A57-6AC6-C949-6C06BCA1E89B}"/>
              </a:ext>
            </a:extLst>
          </p:cNvPr>
          <p:cNvCxnSpPr/>
          <p:nvPr/>
        </p:nvCxnSpPr>
        <p:spPr>
          <a:xfrm>
            <a:off x="1295403" y="2057400"/>
            <a:ext cx="411480" cy="0"/>
          </a:xfrm>
          <a:prstGeom prst="straightConnector1">
            <a:avLst/>
          </a:prstGeom>
          <a:noFill/>
          <a:ln w="88897" cap="flat">
            <a:solidFill>
              <a:srgbClr val="96D3ED"/>
            </a:solidFill>
            <a:prstDash val="solid"/>
            <a:miter/>
          </a:ln>
        </p:spPr>
      </p:cxnSp>
    </p:spTree>
    <p:extLst>
      <p:ext uri="{BB962C8B-B14F-4D97-AF65-F5344CB8AC3E}">
        <p14:creationId xmlns:p14="http://schemas.microsoft.com/office/powerpoint/2010/main" val="3248953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bg>
      <p:bgPr>
        <a:solidFill>
          <a:srgbClr val="BCE5DD"/>
        </a:solidFill>
        <a:effectLst/>
      </p:bgPr>
    </p:bg>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F1A83FA9-7686-5004-6987-98D9BA8E7109}"/>
              </a:ext>
            </a:extLst>
          </p:cNvPr>
          <p:cNvSpPr/>
          <p:nvPr/>
        </p:nvSpPr>
        <p:spPr>
          <a:xfrm>
            <a:off x="3578348" y="0"/>
            <a:ext cx="8613648"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
        <p:nvSpPr>
          <p:cNvPr id="3" name="Title 1">
            <a:extLst>
              <a:ext uri="{FF2B5EF4-FFF2-40B4-BE49-F238E27FC236}">
                <a16:creationId xmlns:a16="http://schemas.microsoft.com/office/drawing/2014/main" id="{EC45ED15-0D91-BB88-D1B2-A2E55716D97F}"/>
              </a:ext>
            </a:extLst>
          </p:cNvPr>
          <p:cNvSpPr txBox="1">
            <a:spLocks noGrp="1"/>
          </p:cNvSpPr>
          <p:nvPr>
            <p:ph type="title"/>
          </p:nvPr>
        </p:nvSpPr>
        <p:spPr>
          <a:xfrm>
            <a:off x="5449824" y="1124712"/>
            <a:ext cx="5760720" cy="548640"/>
          </a:xfrm>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1B58383E-F56B-6864-C58A-71873B672D78}"/>
              </a:ext>
            </a:extLst>
          </p:cNvPr>
          <p:cNvSpPr txBox="1">
            <a:spLocks noGrp="1"/>
          </p:cNvSpPr>
          <p:nvPr>
            <p:ph idx="4294967295"/>
          </p:nvPr>
        </p:nvSpPr>
        <p:spPr>
          <a:xfrm>
            <a:off x="5449824" y="2889504"/>
            <a:ext cx="5760720" cy="3319272"/>
          </a:xfrm>
        </p:spPr>
        <p:txBody>
          <a:bodyPr/>
          <a:lstStyle>
            <a:lvl1pPr marL="0" indent="0">
              <a:lnSpc>
                <a:spcPct val="150000"/>
              </a:lnSpc>
              <a:buNone/>
              <a:defRPr sz="2000"/>
            </a:lvl1pPr>
            <a:lvl2pPr marL="228600">
              <a:defRPr/>
            </a:lvl2pPr>
            <a:lvl3pPr marL="457200">
              <a:defRPr/>
            </a:lvl3pPr>
            <a:lvl4pPr marL="685800">
              <a:defRPr/>
            </a:lvl4pPr>
            <a:lvl5pPr marL="1143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Box 5">
            <a:extLst>
              <a:ext uri="{FF2B5EF4-FFF2-40B4-BE49-F238E27FC236}">
                <a16:creationId xmlns:a16="http://schemas.microsoft.com/office/drawing/2014/main" id="{182D53E6-5B23-0F83-0F77-3274701C9F0A}"/>
              </a:ext>
            </a:extLst>
          </p:cNvPr>
          <p:cNvSpPr txBox="1"/>
          <p:nvPr/>
        </p:nvSpPr>
        <p:spPr>
          <a:xfrm>
            <a:off x="641835" y="5547948"/>
            <a:ext cx="184727"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Daytona Condensed Light"/>
            </a:endParaRPr>
          </a:p>
        </p:txBody>
      </p:sp>
      <p:sp>
        <p:nvSpPr>
          <p:cNvPr id="6" name="Slide Number Placeholder 8">
            <a:extLst>
              <a:ext uri="{FF2B5EF4-FFF2-40B4-BE49-F238E27FC236}">
                <a16:creationId xmlns:a16="http://schemas.microsoft.com/office/drawing/2014/main" id="{B9A9E576-3FDC-A885-0C74-4D104EBAF59C}"/>
              </a:ext>
            </a:extLst>
          </p:cNvPr>
          <p:cNvSpPr txBox="1">
            <a:spLocks noGrp="1"/>
          </p:cNvSpPr>
          <p:nvPr>
            <p:ph type="sldNum" sz="quarter" idx="8"/>
          </p:nvPr>
        </p:nvSpPr>
        <p:spPr/>
        <p:txBody>
          <a:bodyPr/>
          <a:lstStyle>
            <a:lvl1pPr>
              <a:defRPr>
                <a:solidFill>
                  <a:srgbClr val="FFFFFF"/>
                </a:solidFill>
              </a:defRPr>
            </a:lvl1pPr>
          </a:lstStyle>
          <a:p>
            <a:pPr lvl="0"/>
            <a:fld id="{980984CF-F665-45C8-892A-15257DD67D8F}" type="slidenum">
              <a:t>‹#›</a:t>
            </a:fld>
            <a:endParaRPr lang="en-US"/>
          </a:p>
        </p:txBody>
      </p:sp>
      <p:sp>
        <p:nvSpPr>
          <p:cNvPr id="7" name="Footer Placeholder 9">
            <a:extLst>
              <a:ext uri="{FF2B5EF4-FFF2-40B4-BE49-F238E27FC236}">
                <a16:creationId xmlns:a16="http://schemas.microsoft.com/office/drawing/2014/main" id="{BEE34907-C8E5-5BCD-EF54-264116A33758}"/>
              </a:ext>
            </a:extLst>
          </p:cNvPr>
          <p:cNvSpPr txBox="1">
            <a:spLocks noGrp="1"/>
          </p:cNvSpPr>
          <p:nvPr>
            <p:ph type="ftr" sz="quarter" idx="9"/>
          </p:nvPr>
        </p:nvSpPr>
        <p:spPr/>
        <p:txBody>
          <a:bodyPr/>
          <a:lstStyle>
            <a:lvl1pPr>
              <a:defRPr>
                <a:solidFill>
                  <a:srgbClr val="FFFFFF"/>
                </a:solidFill>
              </a:defRPr>
            </a:lvl1pPr>
          </a:lstStyle>
          <a:p>
            <a:pPr lvl="0"/>
            <a:r>
              <a:rPr lang="en-US"/>
              <a:t>presentation title</a:t>
            </a:r>
          </a:p>
        </p:txBody>
      </p:sp>
      <p:sp>
        <p:nvSpPr>
          <p:cNvPr id="8" name="Picture Placeholder 6">
            <a:extLst>
              <a:ext uri="{FF2B5EF4-FFF2-40B4-BE49-F238E27FC236}">
                <a16:creationId xmlns:a16="http://schemas.microsoft.com/office/drawing/2014/main" id="{08416F2C-0685-EF2E-0211-5305DB341E5F}"/>
              </a:ext>
            </a:extLst>
          </p:cNvPr>
          <p:cNvSpPr txBox="1">
            <a:spLocks noGrp="1"/>
          </p:cNvSpPr>
          <p:nvPr>
            <p:ph type="pic" idx="4294967295"/>
          </p:nvPr>
        </p:nvSpPr>
        <p:spPr>
          <a:xfrm>
            <a:off x="1298448" y="1828800"/>
            <a:ext cx="3200400" cy="3200400"/>
          </a:xfrm>
        </p:spPr>
        <p:txBody>
          <a:bodyPr anchor="ctr" anchorCtr="1"/>
          <a:lstStyle>
            <a:lvl1pPr marL="0" indent="0" algn="ctr">
              <a:buNone/>
              <a:defRPr/>
            </a:lvl1pPr>
          </a:lstStyle>
          <a:p>
            <a:pPr lvl="0"/>
            <a:r>
              <a:rPr lang="en-US"/>
              <a:t>Click icon to add picture</a:t>
            </a:r>
          </a:p>
        </p:txBody>
      </p:sp>
      <p:cxnSp>
        <p:nvCxnSpPr>
          <p:cNvPr id="9" name="Straight Connector 10">
            <a:extLst>
              <a:ext uri="{FF2B5EF4-FFF2-40B4-BE49-F238E27FC236}">
                <a16:creationId xmlns:a16="http://schemas.microsoft.com/office/drawing/2014/main" id="{17E64A4F-EFA7-0DD8-78D8-5B7AC6E8E89D}"/>
              </a:ext>
            </a:extLst>
          </p:cNvPr>
          <p:cNvCxnSpPr/>
          <p:nvPr/>
        </p:nvCxnSpPr>
        <p:spPr>
          <a:xfrm>
            <a:off x="649224" y="2667003"/>
            <a:ext cx="0" cy="3124193"/>
          </a:xfrm>
          <a:prstGeom prst="straightConnector1">
            <a:avLst/>
          </a:prstGeom>
          <a:noFill/>
          <a:ln w="12701" cap="flat">
            <a:solidFill>
              <a:srgbClr val="FFFFFF"/>
            </a:solidFill>
            <a:prstDash val="solid"/>
            <a:miter/>
          </a:ln>
        </p:spPr>
      </p:cxnSp>
      <p:cxnSp>
        <p:nvCxnSpPr>
          <p:cNvPr id="10" name="Straight Connector 4">
            <a:extLst>
              <a:ext uri="{FF2B5EF4-FFF2-40B4-BE49-F238E27FC236}">
                <a16:creationId xmlns:a16="http://schemas.microsoft.com/office/drawing/2014/main" id="{B57F997E-35E9-7CD5-3355-D93B792D0D62}"/>
              </a:ext>
            </a:extLst>
          </p:cNvPr>
          <p:cNvCxnSpPr/>
          <p:nvPr/>
        </p:nvCxnSpPr>
        <p:spPr>
          <a:xfrm>
            <a:off x="5447345" y="2057400"/>
            <a:ext cx="411480" cy="0"/>
          </a:xfrm>
          <a:prstGeom prst="straightConnector1">
            <a:avLst/>
          </a:prstGeom>
          <a:noFill/>
          <a:ln w="88897" cap="flat">
            <a:solidFill>
              <a:srgbClr val="96D3ED"/>
            </a:solidFill>
            <a:prstDash val="solid"/>
            <a:miter/>
          </a:ln>
        </p:spPr>
      </p:cxnSp>
    </p:spTree>
    <p:extLst>
      <p:ext uri="{BB962C8B-B14F-4D97-AF65-F5344CB8AC3E}">
        <p14:creationId xmlns:p14="http://schemas.microsoft.com/office/powerpoint/2010/main" val="218654530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eciton Header">
    <p:bg>
      <p:bgPr>
        <a:solidFill>
          <a:srgbClr val="C7DBE1"/>
        </a:solidFill>
        <a:effectLst/>
      </p:bgPr>
    </p:bg>
    <p:spTree>
      <p:nvGrpSpPr>
        <p:cNvPr id="1" name=""/>
        <p:cNvGrpSpPr/>
        <p:nvPr/>
      </p:nvGrpSpPr>
      <p:grpSpPr>
        <a:xfrm>
          <a:off x="0" y="0"/>
          <a:ext cx="0" cy="0"/>
          <a:chOff x="0" y="0"/>
          <a:chExt cx="0" cy="0"/>
        </a:xfrm>
      </p:grpSpPr>
      <p:sp>
        <p:nvSpPr>
          <p:cNvPr id="2" name="Picture Placeholder 9">
            <a:extLst>
              <a:ext uri="{FF2B5EF4-FFF2-40B4-BE49-F238E27FC236}">
                <a16:creationId xmlns:a16="http://schemas.microsoft.com/office/drawing/2014/main" id="{A180860A-ABDD-69F8-1302-0E9BD315BD56}"/>
              </a:ext>
            </a:extLst>
          </p:cNvPr>
          <p:cNvSpPr txBox="1">
            <a:spLocks noGrp="1"/>
          </p:cNvSpPr>
          <p:nvPr>
            <p:ph type="pic" idx="4294967295"/>
          </p:nvPr>
        </p:nvSpPr>
        <p:spPr>
          <a:xfrm>
            <a:off x="1527048" y="1481328"/>
            <a:ext cx="9144000" cy="3886200"/>
          </a:xfrm>
        </p:spPr>
        <p:txBody>
          <a:bodyPr/>
          <a:lstStyle>
            <a:lvl1pPr>
              <a:defRPr/>
            </a:lvl1pPr>
          </a:lstStyle>
          <a:p>
            <a:pPr lvl="0"/>
            <a:r>
              <a:rPr lang="en-US"/>
              <a:t>Click icon to add picture</a:t>
            </a:r>
          </a:p>
        </p:txBody>
      </p:sp>
      <p:sp>
        <p:nvSpPr>
          <p:cNvPr id="3" name="Title 1">
            <a:extLst>
              <a:ext uri="{FF2B5EF4-FFF2-40B4-BE49-F238E27FC236}">
                <a16:creationId xmlns:a16="http://schemas.microsoft.com/office/drawing/2014/main" id="{F30B21D9-BD50-79D3-9686-2FA0AAD9C824}"/>
              </a:ext>
            </a:extLst>
          </p:cNvPr>
          <p:cNvSpPr txBox="1">
            <a:spLocks noGrp="1"/>
          </p:cNvSpPr>
          <p:nvPr>
            <p:ph type="title"/>
          </p:nvPr>
        </p:nvSpPr>
        <p:spPr>
          <a:xfrm>
            <a:off x="2040639" y="3200400"/>
            <a:ext cx="8110728" cy="457200"/>
          </a:xfrm>
        </p:spPr>
        <p:txBody>
          <a:bodyPr anchor="ctr" anchorCtr="1"/>
          <a:lstStyle>
            <a:lvl1pPr algn="ctr">
              <a:defRPr/>
            </a:lvl1pPr>
          </a:lstStyle>
          <a:p>
            <a:pPr lvl="0"/>
            <a:r>
              <a:rPr lang="en-US"/>
              <a:t>Click to edit Master title style</a:t>
            </a:r>
          </a:p>
        </p:txBody>
      </p:sp>
      <p:sp>
        <p:nvSpPr>
          <p:cNvPr id="4" name="Text Placeholder 2">
            <a:extLst>
              <a:ext uri="{FF2B5EF4-FFF2-40B4-BE49-F238E27FC236}">
                <a16:creationId xmlns:a16="http://schemas.microsoft.com/office/drawing/2014/main" id="{5840AEC1-548A-49B9-8B36-EF34F9744030}"/>
              </a:ext>
            </a:extLst>
          </p:cNvPr>
          <p:cNvSpPr txBox="1">
            <a:spLocks noGrp="1"/>
          </p:cNvSpPr>
          <p:nvPr>
            <p:ph type="body" idx="4294967295"/>
          </p:nvPr>
        </p:nvSpPr>
        <p:spPr>
          <a:xfrm>
            <a:off x="8046720" y="4745736"/>
            <a:ext cx="1389888" cy="1280160"/>
          </a:xfrm>
        </p:spPr>
        <p:txBody>
          <a:bodyPr/>
          <a:lstStyle>
            <a:lvl1pPr marL="0" indent="0">
              <a:buNone/>
              <a:defRPr cap="all"/>
            </a:lvl1pPr>
          </a:lstStyle>
          <a:p>
            <a:pPr lvl="0"/>
            <a:r>
              <a:rPr lang="en-US"/>
              <a:t>Click to edit Master text styles</a:t>
            </a:r>
          </a:p>
        </p:txBody>
      </p:sp>
      <p:sp>
        <p:nvSpPr>
          <p:cNvPr id="5" name="Rectangle 11">
            <a:extLst>
              <a:ext uri="{FF2B5EF4-FFF2-40B4-BE49-F238E27FC236}">
                <a16:creationId xmlns:a16="http://schemas.microsoft.com/office/drawing/2014/main" id="{1A540E9A-EBB4-991E-466A-AFF912735245}"/>
              </a:ext>
            </a:extLst>
          </p:cNvPr>
          <p:cNvSpPr/>
          <p:nvPr/>
        </p:nvSpPr>
        <p:spPr>
          <a:xfrm>
            <a:off x="8048621" y="4293199"/>
            <a:ext cx="409578" cy="88303"/>
          </a:xfrm>
          <a:prstGeom prst="rect">
            <a:avLst/>
          </a:prstGeom>
          <a:solidFill>
            <a:srgbClr val="96D3ED"/>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Tree>
    <p:extLst>
      <p:ext uri="{BB962C8B-B14F-4D97-AF65-F5344CB8AC3E}">
        <p14:creationId xmlns:p14="http://schemas.microsoft.com/office/powerpoint/2010/main" val="1121122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7CC96-5909-0274-EE24-F40B75B05031}"/>
              </a:ext>
            </a:extLst>
          </p:cNvPr>
          <p:cNvSpPr txBox="1">
            <a:spLocks noGrp="1"/>
          </p:cNvSpPr>
          <p:nvPr>
            <p:ph type="title"/>
          </p:nvPr>
        </p:nvSpPr>
        <p:spPr>
          <a:xfrm>
            <a:off x="1295403" y="609603"/>
            <a:ext cx="10058400" cy="914400"/>
          </a:xfrm>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4B0D3A1A-DC40-D004-A964-1F574AE277BC}"/>
              </a:ext>
            </a:extLst>
          </p:cNvPr>
          <p:cNvSpPr txBox="1">
            <a:spLocks noGrp="1"/>
          </p:cNvSpPr>
          <p:nvPr>
            <p:ph idx="1"/>
          </p:nvPr>
        </p:nvSpPr>
        <p:spPr>
          <a:xfrm>
            <a:off x="1295403" y="1855948"/>
            <a:ext cx="9820655" cy="435254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Box 5">
            <a:extLst>
              <a:ext uri="{FF2B5EF4-FFF2-40B4-BE49-F238E27FC236}">
                <a16:creationId xmlns:a16="http://schemas.microsoft.com/office/drawing/2014/main" id="{AB57E1BA-6036-A9D8-CDDA-AEA8FA304458}"/>
              </a:ext>
            </a:extLst>
          </p:cNvPr>
          <p:cNvSpPr txBox="1"/>
          <p:nvPr/>
        </p:nvSpPr>
        <p:spPr>
          <a:xfrm>
            <a:off x="641835" y="5547948"/>
            <a:ext cx="184727"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Daytona Condensed Light"/>
            </a:endParaRPr>
          </a:p>
        </p:txBody>
      </p:sp>
      <p:sp>
        <p:nvSpPr>
          <p:cNvPr id="5" name="Slide Number Placeholder 8">
            <a:extLst>
              <a:ext uri="{FF2B5EF4-FFF2-40B4-BE49-F238E27FC236}">
                <a16:creationId xmlns:a16="http://schemas.microsoft.com/office/drawing/2014/main" id="{95363094-CECE-F62D-5860-24455D0A5FEF}"/>
              </a:ext>
            </a:extLst>
          </p:cNvPr>
          <p:cNvSpPr txBox="1">
            <a:spLocks noGrp="1"/>
          </p:cNvSpPr>
          <p:nvPr>
            <p:ph type="sldNum" sz="quarter" idx="8"/>
          </p:nvPr>
        </p:nvSpPr>
        <p:spPr/>
        <p:txBody>
          <a:bodyPr/>
          <a:lstStyle>
            <a:lvl1pPr>
              <a:defRPr/>
            </a:lvl1pPr>
          </a:lstStyle>
          <a:p>
            <a:pPr lvl="0"/>
            <a:fld id="{B1802B3A-F48B-4ADC-A42E-E5B3997AE7C0}" type="slidenum">
              <a:t>‹#›</a:t>
            </a:fld>
            <a:endParaRPr lang="en-US"/>
          </a:p>
        </p:txBody>
      </p:sp>
      <p:sp>
        <p:nvSpPr>
          <p:cNvPr id="6" name="Footer Placeholder 9">
            <a:extLst>
              <a:ext uri="{FF2B5EF4-FFF2-40B4-BE49-F238E27FC236}">
                <a16:creationId xmlns:a16="http://schemas.microsoft.com/office/drawing/2014/main" id="{24CA2BA0-5BA2-98B6-EDF7-2E7775DF994A}"/>
              </a:ext>
            </a:extLst>
          </p:cNvPr>
          <p:cNvSpPr txBox="1">
            <a:spLocks noGrp="1"/>
          </p:cNvSpPr>
          <p:nvPr>
            <p:ph type="ftr" sz="quarter" idx="9"/>
          </p:nvPr>
        </p:nvSpPr>
        <p:spPr/>
        <p:txBody>
          <a:bodyPr/>
          <a:lstStyle>
            <a:lvl1pPr>
              <a:defRPr/>
            </a:lvl1pPr>
          </a:lstStyle>
          <a:p>
            <a:pPr lvl="0"/>
            <a:r>
              <a:rPr lang="en-US"/>
              <a:t>presentation title</a:t>
            </a:r>
          </a:p>
        </p:txBody>
      </p:sp>
    </p:spTree>
    <p:extLst>
      <p:ext uri="{BB962C8B-B14F-4D97-AF65-F5344CB8AC3E}">
        <p14:creationId xmlns:p14="http://schemas.microsoft.com/office/powerpoint/2010/main" val="306274952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FCD38-B4EB-B781-A8A1-3935F2643446}"/>
              </a:ext>
            </a:extLst>
          </p:cNvPr>
          <p:cNvSpPr txBox="1">
            <a:spLocks noGrp="1"/>
          </p:cNvSpPr>
          <p:nvPr>
            <p:ph type="title"/>
          </p:nvPr>
        </p:nvSpPr>
        <p:spPr>
          <a:xfrm>
            <a:off x="1188720" y="609603"/>
            <a:ext cx="9829800" cy="914400"/>
          </a:xfrm>
        </p:spPr>
        <p:txBody>
          <a:bodyPr anchorCtr="1"/>
          <a:lstStyle>
            <a:lvl1pPr algn="ct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A795CBC-CACE-31F8-4B35-3EA5654F703C}"/>
              </a:ext>
            </a:extLst>
          </p:cNvPr>
          <p:cNvSpPr txBox="1">
            <a:spLocks noGrp="1"/>
          </p:cNvSpPr>
          <p:nvPr>
            <p:ph idx="1"/>
          </p:nvPr>
        </p:nvSpPr>
        <p:spPr>
          <a:xfrm>
            <a:off x="1188720" y="1746504"/>
            <a:ext cx="9829800" cy="435254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Box 5">
            <a:extLst>
              <a:ext uri="{FF2B5EF4-FFF2-40B4-BE49-F238E27FC236}">
                <a16:creationId xmlns:a16="http://schemas.microsoft.com/office/drawing/2014/main" id="{4D7DF749-3507-97C5-FFA0-7A72DA54DD89}"/>
              </a:ext>
            </a:extLst>
          </p:cNvPr>
          <p:cNvSpPr txBox="1"/>
          <p:nvPr/>
        </p:nvSpPr>
        <p:spPr>
          <a:xfrm>
            <a:off x="641835" y="5547948"/>
            <a:ext cx="184727"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Daytona Condensed Light"/>
            </a:endParaRPr>
          </a:p>
        </p:txBody>
      </p:sp>
      <p:sp>
        <p:nvSpPr>
          <p:cNvPr id="5" name="Slide Number Placeholder 8">
            <a:extLst>
              <a:ext uri="{FF2B5EF4-FFF2-40B4-BE49-F238E27FC236}">
                <a16:creationId xmlns:a16="http://schemas.microsoft.com/office/drawing/2014/main" id="{76B901C6-416A-CAB0-9664-3E922ED98582}"/>
              </a:ext>
            </a:extLst>
          </p:cNvPr>
          <p:cNvSpPr txBox="1">
            <a:spLocks noGrp="1"/>
          </p:cNvSpPr>
          <p:nvPr>
            <p:ph type="sldNum" sz="quarter" idx="8"/>
          </p:nvPr>
        </p:nvSpPr>
        <p:spPr/>
        <p:txBody>
          <a:bodyPr/>
          <a:lstStyle>
            <a:lvl1pPr>
              <a:defRPr/>
            </a:lvl1pPr>
          </a:lstStyle>
          <a:p>
            <a:pPr lvl="0"/>
            <a:fld id="{CD8A39BC-CF93-419F-A38D-FE0C6AD8E9AF}" type="slidenum">
              <a:t>‹#›</a:t>
            </a:fld>
            <a:endParaRPr lang="en-US"/>
          </a:p>
        </p:txBody>
      </p:sp>
      <p:sp>
        <p:nvSpPr>
          <p:cNvPr id="6" name="Footer Placeholder 9">
            <a:extLst>
              <a:ext uri="{FF2B5EF4-FFF2-40B4-BE49-F238E27FC236}">
                <a16:creationId xmlns:a16="http://schemas.microsoft.com/office/drawing/2014/main" id="{0B3FAB83-5156-6E92-52DE-E2A767FEF52B}"/>
              </a:ext>
            </a:extLst>
          </p:cNvPr>
          <p:cNvSpPr txBox="1">
            <a:spLocks noGrp="1"/>
          </p:cNvSpPr>
          <p:nvPr>
            <p:ph type="ftr" sz="quarter" idx="9"/>
          </p:nvPr>
        </p:nvSpPr>
        <p:spPr/>
        <p:txBody>
          <a:bodyPr/>
          <a:lstStyle>
            <a:lvl1pPr>
              <a:defRPr/>
            </a:lvl1pPr>
          </a:lstStyle>
          <a:p>
            <a:pPr lvl="0"/>
            <a:r>
              <a:rPr lang="en-US"/>
              <a:t>presentation title</a:t>
            </a:r>
          </a:p>
        </p:txBody>
      </p:sp>
    </p:spTree>
    <p:extLst>
      <p:ext uri="{BB962C8B-B14F-4D97-AF65-F5344CB8AC3E}">
        <p14:creationId xmlns:p14="http://schemas.microsoft.com/office/powerpoint/2010/main" val="239173853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E2435D10-C373-8D6F-7371-8D0DEED67D45}"/>
              </a:ext>
            </a:extLst>
          </p:cNvPr>
          <p:cNvSpPr txBox="1"/>
          <p:nvPr/>
        </p:nvSpPr>
        <p:spPr>
          <a:xfrm>
            <a:off x="641835" y="5547948"/>
            <a:ext cx="184727"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Daytona Condensed Light"/>
            </a:endParaRPr>
          </a:p>
        </p:txBody>
      </p:sp>
      <p:sp>
        <p:nvSpPr>
          <p:cNvPr id="3" name="Slide Number Placeholder 8">
            <a:extLst>
              <a:ext uri="{FF2B5EF4-FFF2-40B4-BE49-F238E27FC236}">
                <a16:creationId xmlns:a16="http://schemas.microsoft.com/office/drawing/2014/main" id="{6A444B4F-BA09-C37A-79ED-F81C16D20AD1}"/>
              </a:ext>
            </a:extLst>
          </p:cNvPr>
          <p:cNvSpPr txBox="1">
            <a:spLocks noGrp="1"/>
          </p:cNvSpPr>
          <p:nvPr>
            <p:ph type="sldNum" sz="quarter" idx="8"/>
          </p:nvPr>
        </p:nvSpPr>
        <p:spPr/>
        <p:txBody>
          <a:bodyPr/>
          <a:lstStyle>
            <a:lvl1pPr>
              <a:defRPr/>
            </a:lvl1pPr>
          </a:lstStyle>
          <a:p>
            <a:pPr lvl="0"/>
            <a:fld id="{155E4C70-9E75-4725-BB34-EFD5903A112D}" type="slidenum">
              <a:t>‹#›</a:t>
            </a:fld>
            <a:endParaRPr lang="en-US"/>
          </a:p>
        </p:txBody>
      </p:sp>
      <p:sp>
        <p:nvSpPr>
          <p:cNvPr id="4" name="Footer Placeholder 9">
            <a:extLst>
              <a:ext uri="{FF2B5EF4-FFF2-40B4-BE49-F238E27FC236}">
                <a16:creationId xmlns:a16="http://schemas.microsoft.com/office/drawing/2014/main" id="{82B04991-CA4A-A50F-263E-41265AF63F99}"/>
              </a:ext>
            </a:extLst>
          </p:cNvPr>
          <p:cNvSpPr txBox="1">
            <a:spLocks noGrp="1"/>
          </p:cNvSpPr>
          <p:nvPr>
            <p:ph type="ftr" sz="quarter" idx="9"/>
          </p:nvPr>
        </p:nvSpPr>
        <p:spPr/>
        <p:txBody>
          <a:bodyPr/>
          <a:lstStyle>
            <a:lvl1pPr>
              <a:defRPr/>
            </a:lvl1pPr>
          </a:lstStyle>
          <a:p>
            <a:pPr lvl="0"/>
            <a:r>
              <a:rPr lang="en-US"/>
              <a:t>presentation title</a:t>
            </a:r>
          </a:p>
        </p:txBody>
      </p:sp>
      <p:sp>
        <p:nvSpPr>
          <p:cNvPr id="5" name="Picture Placeholder 4">
            <a:extLst>
              <a:ext uri="{FF2B5EF4-FFF2-40B4-BE49-F238E27FC236}">
                <a16:creationId xmlns:a16="http://schemas.microsoft.com/office/drawing/2014/main" id="{A05DA8C9-2C59-2FE8-4E5E-35DE3CC76043}"/>
              </a:ext>
            </a:extLst>
          </p:cNvPr>
          <p:cNvSpPr txBox="1">
            <a:spLocks noGrp="1"/>
          </p:cNvSpPr>
          <p:nvPr>
            <p:ph type="pic" idx="4294967295"/>
          </p:nvPr>
        </p:nvSpPr>
        <p:spPr>
          <a:xfrm>
            <a:off x="5370572" y="658368"/>
            <a:ext cx="6821424" cy="3346704"/>
          </a:xfrm>
        </p:spPr>
        <p:txBody>
          <a:bodyPr/>
          <a:lstStyle>
            <a:lvl1pPr>
              <a:defRPr/>
            </a:lvl1pPr>
          </a:lstStyle>
          <a:p>
            <a:pPr lvl="0"/>
            <a:r>
              <a:rPr lang="en-US"/>
              <a:t>Click icon to add picture</a:t>
            </a:r>
          </a:p>
        </p:txBody>
      </p:sp>
      <p:cxnSp>
        <p:nvCxnSpPr>
          <p:cNvPr id="6" name="Straight Connector 6">
            <a:extLst>
              <a:ext uri="{FF2B5EF4-FFF2-40B4-BE49-F238E27FC236}">
                <a16:creationId xmlns:a16="http://schemas.microsoft.com/office/drawing/2014/main" id="{AC5FB188-2DB7-609D-FD59-7C9B8E748550}"/>
              </a:ext>
            </a:extLst>
          </p:cNvPr>
          <p:cNvCxnSpPr/>
          <p:nvPr/>
        </p:nvCxnSpPr>
        <p:spPr>
          <a:xfrm>
            <a:off x="1819098" y="5548844"/>
            <a:ext cx="411480" cy="0"/>
          </a:xfrm>
          <a:prstGeom prst="straightConnector1">
            <a:avLst/>
          </a:prstGeom>
          <a:noFill/>
          <a:ln w="88897" cap="flat">
            <a:solidFill>
              <a:srgbClr val="96D3ED"/>
            </a:solidFill>
            <a:prstDash val="solid"/>
            <a:miter/>
          </a:ln>
        </p:spPr>
      </p:cxnSp>
      <p:sp>
        <p:nvSpPr>
          <p:cNvPr id="7" name="Subtitle 2">
            <a:extLst>
              <a:ext uri="{FF2B5EF4-FFF2-40B4-BE49-F238E27FC236}">
                <a16:creationId xmlns:a16="http://schemas.microsoft.com/office/drawing/2014/main" id="{C2C00860-45F5-9B35-73EA-EE49A9720E5A}"/>
              </a:ext>
            </a:extLst>
          </p:cNvPr>
          <p:cNvSpPr txBox="1">
            <a:spLocks noGrp="1"/>
          </p:cNvSpPr>
          <p:nvPr>
            <p:ph type="subTitle" idx="4294967295"/>
          </p:nvPr>
        </p:nvSpPr>
        <p:spPr>
          <a:xfrm>
            <a:off x="1819656" y="5943600"/>
            <a:ext cx="4809744" cy="256032"/>
          </a:xfrm>
        </p:spPr>
        <p:txBody>
          <a:bodyPr/>
          <a:lstStyle>
            <a:lvl1pPr marL="0" indent="0">
              <a:buNone/>
              <a:defRPr sz="2000" cap="all" spc="200">
                <a:latin typeface="Posterama"/>
              </a:defRPr>
            </a:lvl1pPr>
          </a:lstStyle>
          <a:p>
            <a:pPr lvl="0"/>
            <a:r>
              <a:rPr lang="en-US"/>
              <a:t>Click to edit Master subtitle style</a:t>
            </a:r>
          </a:p>
        </p:txBody>
      </p:sp>
      <p:sp>
        <p:nvSpPr>
          <p:cNvPr id="8" name="Title 1">
            <a:extLst>
              <a:ext uri="{FF2B5EF4-FFF2-40B4-BE49-F238E27FC236}">
                <a16:creationId xmlns:a16="http://schemas.microsoft.com/office/drawing/2014/main" id="{E97798DA-A78E-6BA7-7BBD-51C18E7F37CE}"/>
              </a:ext>
            </a:extLst>
          </p:cNvPr>
          <p:cNvSpPr txBox="1">
            <a:spLocks noGrp="1"/>
          </p:cNvSpPr>
          <p:nvPr>
            <p:ph type="title"/>
          </p:nvPr>
        </p:nvSpPr>
        <p:spPr>
          <a:xfrm>
            <a:off x="1819656" y="2459736"/>
            <a:ext cx="5157216" cy="2670048"/>
          </a:xfrm>
        </p:spPr>
        <p:txBody>
          <a:bodyPr anchor="b"/>
          <a:lstStyle>
            <a:lvl1pPr>
              <a:lnSpc>
                <a:spcPts val="5200"/>
              </a:lnSpc>
              <a:defRPr sz="3600" spc="0">
                <a:latin typeface="Daytona Condensed Light"/>
              </a:defRPr>
            </a:lvl1pPr>
          </a:lstStyle>
          <a:p>
            <a:pPr lvl="0"/>
            <a:r>
              <a:rPr lang="en-US"/>
              <a:t>Click to edit Master title style</a:t>
            </a:r>
          </a:p>
        </p:txBody>
      </p:sp>
    </p:spTree>
    <p:extLst>
      <p:ext uri="{BB962C8B-B14F-4D97-AF65-F5344CB8AC3E}">
        <p14:creationId xmlns:p14="http://schemas.microsoft.com/office/powerpoint/2010/main" val="196263265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C9DF2-467B-0235-804A-30E28C6A651D}"/>
              </a:ext>
            </a:extLst>
          </p:cNvPr>
          <p:cNvSpPr txBox="1">
            <a:spLocks noGrp="1"/>
          </p:cNvSpPr>
          <p:nvPr>
            <p:ph type="title"/>
          </p:nvPr>
        </p:nvSpPr>
        <p:spPr>
          <a:xfrm>
            <a:off x="1097280" y="609603"/>
            <a:ext cx="10021824" cy="539496"/>
          </a:xfrm>
        </p:spPr>
        <p:txBody>
          <a:bodyPr anchorCtr="1"/>
          <a:lstStyle>
            <a:lvl1pPr algn="ctr">
              <a:defRPr/>
            </a:lvl1pPr>
          </a:lstStyle>
          <a:p>
            <a:pPr lvl="0"/>
            <a:r>
              <a:rPr lang="en-US"/>
              <a:t>Click to edit Master title style</a:t>
            </a:r>
          </a:p>
        </p:txBody>
      </p:sp>
      <p:sp>
        <p:nvSpPr>
          <p:cNvPr id="3" name="Slide Number Placeholder 2">
            <a:extLst>
              <a:ext uri="{FF2B5EF4-FFF2-40B4-BE49-F238E27FC236}">
                <a16:creationId xmlns:a16="http://schemas.microsoft.com/office/drawing/2014/main" id="{9A4943CA-4677-55EE-8B32-DAF7F7F13ADB}"/>
              </a:ext>
            </a:extLst>
          </p:cNvPr>
          <p:cNvSpPr txBox="1">
            <a:spLocks noGrp="1"/>
          </p:cNvSpPr>
          <p:nvPr>
            <p:ph type="sldNum" sz="quarter" idx="8"/>
          </p:nvPr>
        </p:nvSpPr>
        <p:spPr/>
        <p:txBody>
          <a:bodyPr/>
          <a:lstStyle>
            <a:lvl1pPr>
              <a:defRPr/>
            </a:lvl1pPr>
          </a:lstStyle>
          <a:p>
            <a:pPr lvl="0"/>
            <a:fld id="{BC47EBFD-08FD-4FE2-BF12-00F52AD47D30}" type="slidenum">
              <a:t>‹#›</a:t>
            </a:fld>
            <a:endParaRPr lang="en-US"/>
          </a:p>
        </p:txBody>
      </p:sp>
      <p:sp>
        <p:nvSpPr>
          <p:cNvPr id="4" name="Footer Placeholder 3">
            <a:extLst>
              <a:ext uri="{FF2B5EF4-FFF2-40B4-BE49-F238E27FC236}">
                <a16:creationId xmlns:a16="http://schemas.microsoft.com/office/drawing/2014/main" id="{B499FA72-827A-4865-D023-73DA95139502}"/>
              </a:ext>
            </a:extLst>
          </p:cNvPr>
          <p:cNvSpPr txBox="1">
            <a:spLocks noGrp="1"/>
          </p:cNvSpPr>
          <p:nvPr>
            <p:ph type="ftr" sz="quarter" idx="9"/>
          </p:nvPr>
        </p:nvSpPr>
        <p:spPr/>
        <p:txBody>
          <a:bodyPr/>
          <a:lstStyle>
            <a:lvl1pPr>
              <a:defRPr/>
            </a:lvl1pPr>
          </a:lstStyle>
          <a:p>
            <a:pPr lvl="0"/>
            <a:r>
              <a:rPr lang="en-US"/>
              <a:t>presentation title</a:t>
            </a:r>
          </a:p>
        </p:txBody>
      </p:sp>
      <p:sp>
        <p:nvSpPr>
          <p:cNvPr id="5" name="Picture Placeholder 8">
            <a:extLst>
              <a:ext uri="{FF2B5EF4-FFF2-40B4-BE49-F238E27FC236}">
                <a16:creationId xmlns:a16="http://schemas.microsoft.com/office/drawing/2014/main" id="{32094A8A-7206-BBEC-4B00-C20B732BC972}"/>
              </a:ext>
            </a:extLst>
          </p:cNvPr>
          <p:cNvSpPr txBox="1">
            <a:spLocks noGrp="1"/>
          </p:cNvSpPr>
          <p:nvPr>
            <p:ph type="pic" idx="4294967295"/>
          </p:nvPr>
        </p:nvSpPr>
        <p:spPr>
          <a:xfrm>
            <a:off x="1298448" y="2441448"/>
            <a:ext cx="1828800" cy="1828800"/>
          </a:xfrm>
        </p:spPr>
        <p:txBody>
          <a:bodyPr anchor="ctr" anchorCtr="1"/>
          <a:lstStyle>
            <a:lvl1pPr marL="0" indent="0" algn="ctr">
              <a:buNone/>
              <a:defRPr sz="1600"/>
            </a:lvl1pPr>
          </a:lstStyle>
          <a:p>
            <a:pPr lvl="0"/>
            <a:r>
              <a:rPr lang="en-US"/>
              <a:t>Click icon to add picture</a:t>
            </a:r>
          </a:p>
        </p:txBody>
      </p:sp>
      <p:sp>
        <p:nvSpPr>
          <p:cNvPr id="6" name="Picture Placeholder 8">
            <a:extLst>
              <a:ext uri="{FF2B5EF4-FFF2-40B4-BE49-F238E27FC236}">
                <a16:creationId xmlns:a16="http://schemas.microsoft.com/office/drawing/2014/main" id="{A4C1415F-963E-CBD9-1D2A-1E338099DA6B}"/>
              </a:ext>
            </a:extLst>
          </p:cNvPr>
          <p:cNvSpPr txBox="1">
            <a:spLocks noGrp="1"/>
          </p:cNvSpPr>
          <p:nvPr>
            <p:ph type="pic" idx="4294967295"/>
          </p:nvPr>
        </p:nvSpPr>
        <p:spPr>
          <a:xfrm>
            <a:off x="3886200" y="2441448"/>
            <a:ext cx="1828800" cy="1828800"/>
          </a:xfrm>
        </p:spPr>
        <p:txBody>
          <a:bodyPr anchor="ctr" anchorCtr="1"/>
          <a:lstStyle>
            <a:lvl1pPr marL="0" indent="0" algn="ctr">
              <a:buNone/>
              <a:defRPr sz="1600"/>
            </a:lvl1pPr>
          </a:lstStyle>
          <a:p>
            <a:pPr lvl="0"/>
            <a:r>
              <a:rPr lang="en-US"/>
              <a:t>Click icon to add picture</a:t>
            </a:r>
          </a:p>
        </p:txBody>
      </p:sp>
      <p:sp>
        <p:nvSpPr>
          <p:cNvPr id="7" name="Picture Placeholder 8">
            <a:extLst>
              <a:ext uri="{FF2B5EF4-FFF2-40B4-BE49-F238E27FC236}">
                <a16:creationId xmlns:a16="http://schemas.microsoft.com/office/drawing/2014/main" id="{1ABBA22E-409C-773F-3C60-CF1AC74188A7}"/>
              </a:ext>
            </a:extLst>
          </p:cNvPr>
          <p:cNvSpPr txBox="1">
            <a:spLocks noGrp="1"/>
          </p:cNvSpPr>
          <p:nvPr>
            <p:ph type="pic" idx="4294967295"/>
          </p:nvPr>
        </p:nvSpPr>
        <p:spPr>
          <a:xfrm>
            <a:off x="6473952" y="2441448"/>
            <a:ext cx="1828800" cy="1828800"/>
          </a:xfrm>
        </p:spPr>
        <p:txBody>
          <a:bodyPr anchor="ctr" anchorCtr="1"/>
          <a:lstStyle>
            <a:lvl1pPr marL="0" indent="0" algn="ctr">
              <a:buNone/>
              <a:defRPr sz="1600"/>
            </a:lvl1pPr>
          </a:lstStyle>
          <a:p>
            <a:pPr lvl="0"/>
            <a:r>
              <a:rPr lang="en-US"/>
              <a:t>Click icon to add picture</a:t>
            </a:r>
          </a:p>
        </p:txBody>
      </p:sp>
      <p:sp>
        <p:nvSpPr>
          <p:cNvPr id="8" name="Picture Placeholder 8">
            <a:extLst>
              <a:ext uri="{FF2B5EF4-FFF2-40B4-BE49-F238E27FC236}">
                <a16:creationId xmlns:a16="http://schemas.microsoft.com/office/drawing/2014/main" id="{D2B9DF2B-B595-96D5-FF73-A83305B997B1}"/>
              </a:ext>
            </a:extLst>
          </p:cNvPr>
          <p:cNvSpPr txBox="1">
            <a:spLocks noGrp="1"/>
          </p:cNvSpPr>
          <p:nvPr>
            <p:ph type="pic" idx="4294967295"/>
          </p:nvPr>
        </p:nvSpPr>
        <p:spPr>
          <a:xfrm>
            <a:off x="9034272" y="2441448"/>
            <a:ext cx="1828800" cy="1828800"/>
          </a:xfrm>
        </p:spPr>
        <p:txBody>
          <a:bodyPr anchor="ctr" anchorCtr="1"/>
          <a:lstStyle>
            <a:lvl1pPr marL="0" indent="0" algn="ctr">
              <a:buNone/>
              <a:defRPr sz="1600"/>
            </a:lvl1pPr>
          </a:lstStyle>
          <a:p>
            <a:pPr lvl="0"/>
            <a:r>
              <a:rPr lang="en-US"/>
              <a:t>Click icon to add picture</a:t>
            </a:r>
          </a:p>
        </p:txBody>
      </p:sp>
      <p:sp>
        <p:nvSpPr>
          <p:cNvPr id="9" name="Text Placeholder 13">
            <a:extLst>
              <a:ext uri="{FF2B5EF4-FFF2-40B4-BE49-F238E27FC236}">
                <a16:creationId xmlns:a16="http://schemas.microsoft.com/office/drawing/2014/main" id="{11C4E122-FE0F-3218-70B3-A2C05A50E21E}"/>
              </a:ext>
            </a:extLst>
          </p:cNvPr>
          <p:cNvSpPr txBox="1">
            <a:spLocks noGrp="1"/>
          </p:cNvSpPr>
          <p:nvPr>
            <p:ph type="body" idx="4294967295"/>
          </p:nvPr>
        </p:nvSpPr>
        <p:spPr>
          <a:xfrm>
            <a:off x="1298448" y="4974336"/>
            <a:ext cx="1828800" cy="539496"/>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10" name="Text Placeholder 13">
            <a:extLst>
              <a:ext uri="{FF2B5EF4-FFF2-40B4-BE49-F238E27FC236}">
                <a16:creationId xmlns:a16="http://schemas.microsoft.com/office/drawing/2014/main" id="{0D70F65A-6099-357C-ADFF-8D2E75227DEF}"/>
              </a:ext>
            </a:extLst>
          </p:cNvPr>
          <p:cNvSpPr txBox="1">
            <a:spLocks noGrp="1"/>
          </p:cNvSpPr>
          <p:nvPr>
            <p:ph type="body" idx="4294967295"/>
          </p:nvPr>
        </p:nvSpPr>
        <p:spPr>
          <a:xfrm>
            <a:off x="1298448" y="5596127"/>
            <a:ext cx="1828800" cy="347472"/>
          </a:xfrm>
        </p:spPr>
        <p:txBody>
          <a:bodyPr anchorCtr="1"/>
          <a:lstStyle>
            <a:lvl1pPr marL="0" indent="0" algn="ctr">
              <a:lnSpc>
                <a:spcPct val="100000"/>
              </a:lnSpc>
              <a:spcBef>
                <a:spcPts val="0"/>
              </a:spcBef>
              <a:buNone/>
              <a:defRPr sz="1400"/>
            </a:lvl1pPr>
          </a:lstStyle>
          <a:p>
            <a:pPr lvl="0"/>
            <a:r>
              <a:rPr lang="en-US"/>
              <a:t>Click to edit Master text styles</a:t>
            </a:r>
          </a:p>
        </p:txBody>
      </p:sp>
      <p:sp>
        <p:nvSpPr>
          <p:cNvPr id="11" name="Text Placeholder 13">
            <a:extLst>
              <a:ext uri="{FF2B5EF4-FFF2-40B4-BE49-F238E27FC236}">
                <a16:creationId xmlns:a16="http://schemas.microsoft.com/office/drawing/2014/main" id="{E870CBC6-033D-FFD0-FBEC-5C380E1A3977}"/>
              </a:ext>
            </a:extLst>
          </p:cNvPr>
          <p:cNvSpPr txBox="1">
            <a:spLocks noGrp="1"/>
          </p:cNvSpPr>
          <p:nvPr>
            <p:ph type="body" idx="4294967295"/>
          </p:nvPr>
        </p:nvSpPr>
        <p:spPr>
          <a:xfrm>
            <a:off x="3886200" y="4974336"/>
            <a:ext cx="1828800" cy="539496"/>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4523435-027E-A3B0-9219-2C9B2B26400A}"/>
              </a:ext>
            </a:extLst>
          </p:cNvPr>
          <p:cNvSpPr txBox="1">
            <a:spLocks noGrp="1"/>
          </p:cNvSpPr>
          <p:nvPr>
            <p:ph type="body" idx="4294967295"/>
          </p:nvPr>
        </p:nvSpPr>
        <p:spPr>
          <a:xfrm>
            <a:off x="3886200" y="5596127"/>
            <a:ext cx="1828800" cy="347472"/>
          </a:xfrm>
        </p:spPr>
        <p:txBody>
          <a:bodyPr anchorCtr="1"/>
          <a:lstStyle>
            <a:lvl1pPr marL="0" indent="0" algn="ctr">
              <a:lnSpc>
                <a:spcPct val="100000"/>
              </a:lnSpc>
              <a:spcBef>
                <a:spcPts val="0"/>
              </a:spcBef>
              <a:buNone/>
              <a:defRPr sz="1400"/>
            </a:lvl1pPr>
          </a:lstStyle>
          <a:p>
            <a:pPr lvl="0"/>
            <a:r>
              <a:rPr lang="en-US"/>
              <a:t>Click to edit Master text styles</a:t>
            </a:r>
          </a:p>
        </p:txBody>
      </p:sp>
      <p:sp>
        <p:nvSpPr>
          <p:cNvPr id="13" name="Text Placeholder 13">
            <a:extLst>
              <a:ext uri="{FF2B5EF4-FFF2-40B4-BE49-F238E27FC236}">
                <a16:creationId xmlns:a16="http://schemas.microsoft.com/office/drawing/2014/main" id="{7275D8B8-D023-BF98-EB80-75702B0DA2B0}"/>
              </a:ext>
            </a:extLst>
          </p:cNvPr>
          <p:cNvSpPr txBox="1">
            <a:spLocks noGrp="1"/>
          </p:cNvSpPr>
          <p:nvPr>
            <p:ph type="body" idx="4294967295"/>
          </p:nvPr>
        </p:nvSpPr>
        <p:spPr>
          <a:xfrm>
            <a:off x="6473952" y="4974336"/>
            <a:ext cx="1828800" cy="539496"/>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1F95D0C-80EF-C409-FAF2-61730F33E211}"/>
              </a:ext>
            </a:extLst>
          </p:cNvPr>
          <p:cNvSpPr txBox="1">
            <a:spLocks noGrp="1"/>
          </p:cNvSpPr>
          <p:nvPr>
            <p:ph type="body" idx="4294967295"/>
          </p:nvPr>
        </p:nvSpPr>
        <p:spPr>
          <a:xfrm>
            <a:off x="6473952" y="5596127"/>
            <a:ext cx="1828800" cy="347472"/>
          </a:xfrm>
        </p:spPr>
        <p:txBody>
          <a:bodyPr anchorCtr="1"/>
          <a:lstStyle>
            <a:lvl1pPr marL="0" indent="0" algn="ctr">
              <a:lnSpc>
                <a:spcPct val="100000"/>
              </a:lnSpc>
              <a:spcBef>
                <a:spcPts val="0"/>
              </a:spcBef>
              <a:buNone/>
              <a:defRPr sz="1400"/>
            </a:lvl1pPr>
          </a:lstStyle>
          <a:p>
            <a:pPr lvl="0"/>
            <a:r>
              <a:rPr lang="en-US"/>
              <a:t>Click to edit Master text styles</a:t>
            </a:r>
          </a:p>
        </p:txBody>
      </p:sp>
      <p:sp>
        <p:nvSpPr>
          <p:cNvPr id="15" name="Text Placeholder 13">
            <a:extLst>
              <a:ext uri="{FF2B5EF4-FFF2-40B4-BE49-F238E27FC236}">
                <a16:creationId xmlns:a16="http://schemas.microsoft.com/office/drawing/2014/main" id="{EA86B6C3-6BF9-0E00-1EB3-DEEB8C2A9A5A}"/>
              </a:ext>
            </a:extLst>
          </p:cNvPr>
          <p:cNvSpPr txBox="1">
            <a:spLocks noGrp="1"/>
          </p:cNvSpPr>
          <p:nvPr>
            <p:ph type="body" idx="4294967295"/>
          </p:nvPr>
        </p:nvSpPr>
        <p:spPr>
          <a:xfrm>
            <a:off x="9070848" y="4974336"/>
            <a:ext cx="1828800" cy="539496"/>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16" name="Text Placeholder 13">
            <a:extLst>
              <a:ext uri="{FF2B5EF4-FFF2-40B4-BE49-F238E27FC236}">
                <a16:creationId xmlns:a16="http://schemas.microsoft.com/office/drawing/2014/main" id="{19BEB985-FB93-D6E7-1805-46101804A7A1}"/>
              </a:ext>
            </a:extLst>
          </p:cNvPr>
          <p:cNvSpPr txBox="1">
            <a:spLocks noGrp="1"/>
          </p:cNvSpPr>
          <p:nvPr>
            <p:ph type="body" idx="4294967295"/>
          </p:nvPr>
        </p:nvSpPr>
        <p:spPr>
          <a:xfrm>
            <a:off x="9070848" y="5596127"/>
            <a:ext cx="1828800" cy="347472"/>
          </a:xfrm>
        </p:spPr>
        <p:txBody>
          <a:bodyPr anchorCtr="1"/>
          <a:lstStyle>
            <a:lvl1pPr marL="0" indent="0" algn="ctr">
              <a:lnSpc>
                <a:spcPct val="100000"/>
              </a:lnSpc>
              <a:spcBef>
                <a:spcPts val="0"/>
              </a:spcBef>
              <a:buNone/>
              <a:defRPr sz="1400"/>
            </a:lvl1pPr>
          </a:lstStyle>
          <a:p>
            <a:pPr lvl="0"/>
            <a:r>
              <a:rPr lang="en-US"/>
              <a:t>Click to edit Master text styles</a:t>
            </a:r>
          </a:p>
        </p:txBody>
      </p:sp>
      <p:cxnSp>
        <p:nvCxnSpPr>
          <p:cNvPr id="17" name="Straight Connector 17">
            <a:extLst>
              <a:ext uri="{FF2B5EF4-FFF2-40B4-BE49-F238E27FC236}">
                <a16:creationId xmlns:a16="http://schemas.microsoft.com/office/drawing/2014/main" id="{33E87CD8-7FF3-6533-69CC-3B240C716DE8}"/>
              </a:ext>
            </a:extLst>
          </p:cNvPr>
          <p:cNvCxnSpPr/>
          <p:nvPr/>
        </p:nvCxnSpPr>
        <p:spPr>
          <a:xfrm>
            <a:off x="4592482" y="4688741"/>
            <a:ext cx="411480" cy="0"/>
          </a:xfrm>
          <a:prstGeom prst="straightConnector1">
            <a:avLst/>
          </a:prstGeom>
          <a:noFill/>
          <a:ln w="88897" cap="flat">
            <a:solidFill>
              <a:srgbClr val="96D3ED"/>
            </a:solidFill>
            <a:prstDash val="solid"/>
            <a:miter/>
          </a:ln>
        </p:spPr>
      </p:cxnSp>
      <p:cxnSp>
        <p:nvCxnSpPr>
          <p:cNvPr id="18" name="Straight Connector 18">
            <a:extLst>
              <a:ext uri="{FF2B5EF4-FFF2-40B4-BE49-F238E27FC236}">
                <a16:creationId xmlns:a16="http://schemas.microsoft.com/office/drawing/2014/main" id="{8013BEDF-E275-628E-734D-696D49185900}"/>
              </a:ext>
            </a:extLst>
          </p:cNvPr>
          <p:cNvCxnSpPr/>
          <p:nvPr/>
        </p:nvCxnSpPr>
        <p:spPr>
          <a:xfrm>
            <a:off x="2004721" y="4688741"/>
            <a:ext cx="411480" cy="0"/>
          </a:xfrm>
          <a:prstGeom prst="straightConnector1">
            <a:avLst/>
          </a:prstGeom>
          <a:noFill/>
          <a:ln w="88897" cap="flat">
            <a:solidFill>
              <a:srgbClr val="96D3ED"/>
            </a:solidFill>
            <a:prstDash val="solid"/>
            <a:miter/>
          </a:ln>
        </p:spPr>
      </p:cxnSp>
      <p:cxnSp>
        <p:nvCxnSpPr>
          <p:cNvPr id="19" name="Straight Connector 19">
            <a:extLst>
              <a:ext uri="{FF2B5EF4-FFF2-40B4-BE49-F238E27FC236}">
                <a16:creationId xmlns:a16="http://schemas.microsoft.com/office/drawing/2014/main" id="{A3B7F8F4-DF24-0131-ECAE-107DD001CE36}"/>
              </a:ext>
            </a:extLst>
          </p:cNvPr>
          <p:cNvCxnSpPr/>
          <p:nvPr/>
        </p:nvCxnSpPr>
        <p:spPr>
          <a:xfrm>
            <a:off x="9737701" y="4688741"/>
            <a:ext cx="411480" cy="0"/>
          </a:xfrm>
          <a:prstGeom prst="straightConnector1">
            <a:avLst/>
          </a:prstGeom>
          <a:noFill/>
          <a:ln w="88897" cap="flat">
            <a:solidFill>
              <a:srgbClr val="96D3ED"/>
            </a:solidFill>
            <a:prstDash val="solid"/>
            <a:miter/>
          </a:ln>
        </p:spPr>
      </p:cxnSp>
      <p:cxnSp>
        <p:nvCxnSpPr>
          <p:cNvPr id="20" name="Straight Connector 20">
            <a:extLst>
              <a:ext uri="{FF2B5EF4-FFF2-40B4-BE49-F238E27FC236}">
                <a16:creationId xmlns:a16="http://schemas.microsoft.com/office/drawing/2014/main" id="{B6E449B6-C9CD-32DC-67E5-E41B9BF664D5}"/>
              </a:ext>
            </a:extLst>
          </p:cNvPr>
          <p:cNvCxnSpPr/>
          <p:nvPr/>
        </p:nvCxnSpPr>
        <p:spPr>
          <a:xfrm>
            <a:off x="7183279" y="4688741"/>
            <a:ext cx="411480" cy="0"/>
          </a:xfrm>
          <a:prstGeom prst="straightConnector1">
            <a:avLst/>
          </a:prstGeom>
          <a:noFill/>
          <a:ln w="88897" cap="flat">
            <a:solidFill>
              <a:srgbClr val="96D3ED"/>
            </a:solidFill>
            <a:prstDash val="solid"/>
            <a:miter/>
          </a:ln>
        </p:spPr>
      </p:cxnSp>
    </p:spTree>
    <p:extLst>
      <p:ext uri="{BB962C8B-B14F-4D97-AF65-F5344CB8AC3E}">
        <p14:creationId xmlns:p14="http://schemas.microsoft.com/office/powerpoint/2010/main" val="1601451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F4ABC-2C4D-8CFB-BA7C-5DCFC6FC47D5}"/>
              </a:ext>
            </a:extLst>
          </p:cNvPr>
          <p:cNvSpPr txBox="1">
            <a:spLocks noGrp="1"/>
          </p:cNvSpPr>
          <p:nvPr>
            <p:ph type="title"/>
          </p:nvPr>
        </p:nvSpPr>
        <p:spPr>
          <a:xfrm>
            <a:off x="1097280" y="609603"/>
            <a:ext cx="10332720" cy="539496"/>
          </a:xfrm>
        </p:spPr>
        <p:txBody>
          <a:bodyPr anchorCtr="1"/>
          <a:lstStyle>
            <a:lvl1pPr algn="ctr">
              <a:defRPr/>
            </a:lvl1pPr>
          </a:lstStyle>
          <a:p>
            <a:pPr lvl="0"/>
            <a:r>
              <a:rPr lang="en-US"/>
              <a:t>Click to edit Master title style</a:t>
            </a:r>
          </a:p>
        </p:txBody>
      </p:sp>
      <p:sp>
        <p:nvSpPr>
          <p:cNvPr id="3" name="Slide Number Placeholder 2">
            <a:extLst>
              <a:ext uri="{FF2B5EF4-FFF2-40B4-BE49-F238E27FC236}">
                <a16:creationId xmlns:a16="http://schemas.microsoft.com/office/drawing/2014/main" id="{C73FB9DA-7B8F-9C82-FB16-240BC6D7CC4C}"/>
              </a:ext>
            </a:extLst>
          </p:cNvPr>
          <p:cNvSpPr txBox="1">
            <a:spLocks noGrp="1"/>
          </p:cNvSpPr>
          <p:nvPr>
            <p:ph type="sldNum" sz="quarter" idx="8"/>
          </p:nvPr>
        </p:nvSpPr>
        <p:spPr/>
        <p:txBody>
          <a:bodyPr/>
          <a:lstStyle>
            <a:lvl1pPr>
              <a:defRPr/>
            </a:lvl1pPr>
          </a:lstStyle>
          <a:p>
            <a:pPr lvl="0"/>
            <a:fld id="{2E388F7D-8617-4C7C-8E27-A91BE6EF853D}" type="slidenum">
              <a:t>‹#›</a:t>
            </a:fld>
            <a:endParaRPr lang="en-US"/>
          </a:p>
        </p:txBody>
      </p:sp>
      <p:sp>
        <p:nvSpPr>
          <p:cNvPr id="4" name="Footer Placeholder 3">
            <a:extLst>
              <a:ext uri="{FF2B5EF4-FFF2-40B4-BE49-F238E27FC236}">
                <a16:creationId xmlns:a16="http://schemas.microsoft.com/office/drawing/2014/main" id="{C0E1BB83-D6DE-F7F7-5077-9D3FCAFAB9E5}"/>
              </a:ext>
            </a:extLst>
          </p:cNvPr>
          <p:cNvSpPr txBox="1">
            <a:spLocks noGrp="1"/>
          </p:cNvSpPr>
          <p:nvPr>
            <p:ph type="ftr" sz="quarter" idx="9"/>
          </p:nvPr>
        </p:nvSpPr>
        <p:spPr/>
        <p:txBody>
          <a:bodyPr/>
          <a:lstStyle>
            <a:lvl1pPr>
              <a:defRPr/>
            </a:lvl1pPr>
          </a:lstStyle>
          <a:p>
            <a:pPr lvl="0"/>
            <a:r>
              <a:rPr lang="en-US"/>
              <a:t>presentation title</a:t>
            </a:r>
          </a:p>
        </p:txBody>
      </p:sp>
      <p:sp>
        <p:nvSpPr>
          <p:cNvPr id="5" name="Picture Placeholder 8">
            <a:extLst>
              <a:ext uri="{FF2B5EF4-FFF2-40B4-BE49-F238E27FC236}">
                <a16:creationId xmlns:a16="http://schemas.microsoft.com/office/drawing/2014/main" id="{9EF9D177-5703-E04E-F5D9-51680B69DCC3}"/>
              </a:ext>
            </a:extLst>
          </p:cNvPr>
          <p:cNvSpPr txBox="1">
            <a:spLocks noGrp="1"/>
          </p:cNvSpPr>
          <p:nvPr>
            <p:ph type="pic" idx="4294967295"/>
          </p:nvPr>
        </p:nvSpPr>
        <p:spPr>
          <a:xfrm>
            <a:off x="1636776" y="1755648"/>
            <a:ext cx="1143000" cy="1143000"/>
          </a:xfrm>
        </p:spPr>
        <p:txBody>
          <a:bodyPr anchor="ctr" anchorCtr="1"/>
          <a:lstStyle>
            <a:lvl1pPr marL="0" indent="0" algn="ctr">
              <a:buNone/>
              <a:defRPr sz="1600"/>
            </a:lvl1pPr>
          </a:lstStyle>
          <a:p>
            <a:pPr lvl="0"/>
            <a:r>
              <a:rPr lang="en-US"/>
              <a:t>Click icon to add picture</a:t>
            </a:r>
          </a:p>
        </p:txBody>
      </p:sp>
      <p:sp>
        <p:nvSpPr>
          <p:cNvPr id="6" name="Picture Placeholder 8">
            <a:extLst>
              <a:ext uri="{FF2B5EF4-FFF2-40B4-BE49-F238E27FC236}">
                <a16:creationId xmlns:a16="http://schemas.microsoft.com/office/drawing/2014/main" id="{1C0E7D92-0F7F-0E2F-4EF1-86B2B98015B1}"/>
              </a:ext>
            </a:extLst>
          </p:cNvPr>
          <p:cNvSpPr txBox="1">
            <a:spLocks noGrp="1"/>
          </p:cNvSpPr>
          <p:nvPr>
            <p:ph type="pic" idx="4294967295"/>
          </p:nvPr>
        </p:nvSpPr>
        <p:spPr>
          <a:xfrm>
            <a:off x="4224527" y="1755648"/>
            <a:ext cx="1143000" cy="1143000"/>
          </a:xfrm>
        </p:spPr>
        <p:txBody>
          <a:bodyPr anchor="ctr" anchorCtr="1"/>
          <a:lstStyle>
            <a:lvl1pPr marL="0" indent="0" algn="ctr">
              <a:buNone/>
              <a:defRPr sz="1600"/>
            </a:lvl1pPr>
          </a:lstStyle>
          <a:p>
            <a:pPr lvl="0"/>
            <a:r>
              <a:rPr lang="en-US"/>
              <a:t>Click icon to add picture</a:t>
            </a:r>
          </a:p>
        </p:txBody>
      </p:sp>
      <p:sp>
        <p:nvSpPr>
          <p:cNvPr id="7" name="Picture Placeholder 8">
            <a:extLst>
              <a:ext uri="{FF2B5EF4-FFF2-40B4-BE49-F238E27FC236}">
                <a16:creationId xmlns:a16="http://schemas.microsoft.com/office/drawing/2014/main" id="{439AF595-5C01-622A-8E14-1CA71B5BD92C}"/>
              </a:ext>
            </a:extLst>
          </p:cNvPr>
          <p:cNvSpPr txBox="1">
            <a:spLocks noGrp="1"/>
          </p:cNvSpPr>
          <p:nvPr>
            <p:ph type="pic" idx="4294967295"/>
          </p:nvPr>
        </p:nvSpPr>
        <p:spPr>
          <a:xfrm>
            <a:off x="6848856" y="1755648"/>
            <a:ext cx="1143000" cy="1143000"/>
          </a:xfrm>
        </p:spPr>
        <p:txBody>
          <a:bodyPr anchor="ctr" anchorCtr="1"/>
          <a:lstStyle>
            <a:lvl1pPr marL="0" indent="0" algn="ctr">
              <a:buNone/>
              <a:defRPr sz="1600"/>
            </a:lvl1pPr>
          </a:lstStyle>
          <a:p>
            <a:pPr lvl="0"/>
            <a:r>
              <a:rPr lang="en-US"/>
              <a:t>Click icon to add picture</a:t>
            </a:r>
          </a:p>
        </p:txBody>
      </p:sp>
      <p:sp>
        <p:nvSpPr>
          <p:cNvPr id="8" name="Picture Placeholder 8">
            <a:extLst>
              <a:ext uri="{FF2B5EF4-FFF2-40B4-BE49-F238E27FC236}">
                <a16:creationId xmlns:a16="http://schemas.microsoft.com/office/drawing/2014/main" id="{D06B496E-B0C8-0134-87DB-4FDC9975B309}"/>
              </a:ext>
            </a:extLst>
          </p:cNvPr>
          <p:cNvSpPr txBox="1">
            <a:spLocks noGrp="1"/>
          </p:cNvSpPr>
          <p:nvPr>
            <p:ph type="pic" idx="4294967295"/>
          </p:nvPr>
        </p:nvSpPr>
        <p:spPr>
          <a:xfrm>
            <a:off x="9381744" y="1755648"/>
            <a:ext cx="1143000" cy="1143000"/>
          </a:xfrm>
        </p:spPr>
        <p:txBody>
          <a:bodyPr anchor="ctr" anchorCtr="1"/>
          <a:lstStyle>
            <a:lvl1pPr marL="0" indent="0" algn="ctr">
              <a:buNone/>
              <a:defRPr sz="1600"/>
            </a:lvl1pPr>
          </a:lstStyle>
          <a:p>
            <a:pPr lvl="0"/>
            <a:r>
              <a:rPr lang="en-US"/>
              <a:t>Click icon to add picture</a:t>
            </a:r>
          </a:p>
        </p:txBody>
      </p:sp>
      <p:sp>
        <p:nvSpPr>
          <p:cNvPr id="9" name="Text Placeholder 13">
            <a:extLst>
              <a:ext uri="{FF2B5EF4-FFF2-40B4-BE49-F238E27FC236}">
                <a16:creationId xmlns:a16="http://schemas.microsoft.com/office/drawing/2014/main" id="{E84796AA-A7F2-D3D5-FAA6-12A21F798FF9}"/>
              </a:ext>
            </a:extLst>
          </p:cNvPr>
          <p:cNvSpPr txBox="1">
            <a:spLocks noGrp="1"/>
          </p:cNvSpPr>
          <p:nvPr>
            <p:ph type="body" idx="4294967295"/>
          </p:nvPr>
        </p:nvSpPr>
        <p:spPr>
          <a:xfrm>
            <a:off x="1298448" y="3300984"/>
            <a:ext cx="1828800" cy="411480"/>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10" name="Text Placeholder 13">
            <a:extLst>
              <a:ext uri="{FF2B5EF4-FFF2-40B4-BE49-F238E27FC236}">
                <a16:creationId xmlns:a16="http://schemas.microsoft.com/office/drawing/2014/main" id="{12AF4358-1247-531C-2C7B-781E33BC6115}"/>
              </a:ext>
            </a:extLst>
          </p:cNvPr>
          <p:cNvSpPr txBox="1">
            <a:spLocks noGrp="1"/>
          </p:cNvSpPr>
          <p:nvPr>
            <p:ph type="body" idx="4294967295"/>
          </p:nvPr>
        </p:nvSpPr>
        <p:spPr>
          <a:xfrm>
            <a:off x="1298448" y="3730752"/>
            <a:ext cx="1828800" cy="347472"/>
          </a:xfrm>
        </p:spPr>
        <p:txBody>
          <a:bodyPr anchorCtr="1"/>
          <a:lstStyle>
            <a:lvl1pPr marL="0" indent="0" algn="ctr">
              <a:lnSpc>
                <a:spcPct val="100000"/>
              </a:lnSpc>
              <a:spcBef>
                <a:spcPts val="0"/>
              </a:spcBef>
              <a:buNone/>
              <a:defRPr sz="1200"/>
            </a:lvl1pPr>
          </a:lstStyle>
          <a:p>
            <a:pPr lvl="0"/>
            <a:r>
              <a:rPr lang="en-US"/>
              <a:t>Click to edit Master text styles</a:t>
            </a:r>
          </a:p>
        </p:txBody>
      </p:sp>
      <p:sp>
        <p:nvSpPr>
          <p:cNvPr id="11" name="Text Placeholder 13">
            <a:extLst>
              <a:ext uri="{FF2B5EF4-FFF2-40B4-BE49-F238E27FC236}">
                <a16:creationId xmlns:a16="http://schemas.microsoft.com/office/drawing/2014/main" id="{3493FF8D-3F61-84CC-222E-C21C894AA1FC}"/>
              </a:ext>
            </a:extLst>
          </p:cNvPr>
          <p:cNvSpPr txBox="1">
            <a:spLocks noGrp="1"/>
          </p:cNvSpPr>
          <p:nvPr>
            <p:ph type="body" idx="4294967295"/>
          </p:nvPr>
        </p:nvSpPr>
        <p:spPr>
          <a:xfrm>
            <a:off x="3886200" y="3300984"/>
            <a:ext cx="1828800" cy="411480"/>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12" name="Text Placeholder 13">
            <a:extLst>
              <a:ext uri="{FF2B5EF4-FFF2-40B4-BE49-F238E27FC236}">
                <a16:creationId xmlns:a16="http://schemas.microsoft.com/office/drawing/2014/main" id="{56377BB9-5390-F666-6EBA-39DA5ED807D0}"/>
              </a:ext>
            </a:extLst>
          </p:cNvPr>
          <p:cNvSpPr txBox="1">
            <a:spLocks noGrp="1"/>
          </p:cNvSpPr>
          <p:nvPr>
            <p:ph type="body" idx="4294967295"/>
          </p:nvPr>
        </p:nvSpPr>
        <p:spPr>
          <a:xfrm>
            <a:off x="3886200" y="3730752"/>
            <a:ext cx="1828800" cy="347472"/>
          </a:xfrm>
        </p:spPr>
        <p:txBody>
          <a:bodyPr anchorCtr="1"/>
          <a:lstStyle>
            <a:lvl1pPr marL="0" indent="0" algn="ctr">
              <a:lnSpc>
                <a:spcPct val="100000"/>
              </a:lnSpc>
              <a:spcBef>
                <a:spcPts val="0"/>
              </a:spcBef>
              <a:buNone/>
              <a:defRPr sz="1200"/>
            </a:lvl1pPr>
          </a:lstStyle>
          <a:p>
            <a:pPr lvl="0"/>
            <a:r>
              <a:rPr lang="en-US"/>
              <a:t>Click to edit Master text styles</a:t>
            </a:r>
          </a:p>
        </p:txBody>
      </p:sp>
      <p:sp>
        <p:nvSpPr>
          <p:cNvPr id="13" name="Text Placeholder 13">
            <a:extLst>
              <a:ext uri="{FF2B5EF4-FFF2-40B4-BE49-F238E27FC236}">
                <a16:creationId xmlns:a16="http://schemas.microsoft.com/office/drawing/2014/main" id="{0724261E-80B1-9BA7-27B5-7AA57CAFE318}"/>
              </a:ext>
            </a:extLst>
          </p:cNvPr>
          <p:cNvSpPr txBox="1">
            <a:spLocks noGrp="1"/>
          </p:cNvSpPr>
          <p:nvPr>
            <p:ph type="body" idx="4294967295"/>
          </p:nvPr>
        </p:nvSpPr>
        <p:spPr>
          <a:xfrm>
            <a:off x="6510527" y="3300984"/>
            <a:ext cx="1828800" cy="411480"/>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14" name="Text Placeholder 13">
            <a:extLst>
              <a:ext uri="{FF2B5EF4-FFF2-40B4-BE49-F238E27FC236}">
                <a16:creationId xmlns:a16="http://schemas.microsoft.com/office/drawing/2014/main" id="{FA922A80-3F02-44F1-CCF4-30CE7F6EC083}"/>
              </a:ext>
            </a:extLst>
          </p:cNvPr>
          <p:cNvSpPr txBox="1">
            <a:spLocks noGrp="1"/>
          </p:cNvSpPr>
          <p:nvPr>
            <p:ph type="body" idx="4294967295"/>
          </p:nvPr>
        </p:nvSpPr>
        <p:spPr>
          <a:xfrm>
            <a:off x="6510527" y="3730752"/>
            <a:ext cx="1828800" cy="347472"/>
          </a:xfrm>
        </p:spPr>
        <p:txBody>
          <a:bodyPr anchorCtr="1"/>
          <a:lstStyle>
            <a:lvl1pPr marL="0" indent="0" algn="ctr">
              <a:lnSpc>
                <a:spcPct val="100000"/>
              </a:lnSpc>
              <a:spcBef>
                <a:spcPts val="0"/>
              </a:spcBef>
              <a:buNone/>
              <a:defRPr sz="1200"/>
            </a:lvl1pPr>
          </a:lstStyle>
          <a:p>
            <a:pPr lvl="0"/>
            <a:r>
              <a:rPr lang="en-US"/>
              <a:t>Click to edit Master text styles</a:t>
            </a:r>
          </a:p>
        </p:txBody>
      </p:sp>
      <p:sp>
        <p:nvSpPr>
          <p:cNvPr id="15" name="Text Placeholder 13">
            <a:extLst>
              <a:ext uri="{FF2B5EF4-FFF2-40B4-BE49-F238E27FC236}">
                <a16:creationId xmlns:a16="http://schemas.microsoft.com/office/drawing/2014/main" id="{18E13C28-DF7B-58B3-55E4-73DAB23A4613}"/>
              </a:ext>
            </a:extLst>
          </p:cNvPr>
          <p:cNvSpPr txBox="1">
            <a:spLocks noGrp="1"/>
          </p:cNvSpPr>
          <p:nvPr>
            <p:ph type="body" idx="4294967295"/>
          </p:nvPr>
        </p:nvSpPr>
        <p:spPr>
          <a:xfrm>
            <a:off x="9034272" y="3300984"/>
            <a:ext cx="1828800" cy="411480"/>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16" name="Text Placeholder 13">
            <a:extLst>
              <a:ext uri="{FF2B5EF4-FFF2-40B4-BE49-F238E27FC236}">
                <a16:creationId xmlns:a16="http://schemas.microsoft.com/office/drawing/2014/main" id="{D1AB3DD9-9B90-51AE-7265-06C0B4126699}"/>
              </a:ext>
            </a:extLst>
          </p:cNvPr>
          <p:cNvSpPr txBox="1">
            <a:spLocks noGrp="1"/>
          </p:cNvSpPr>
          <p:nvPr>
            <p:ph type="body" idx="4294967295"/>
          </p:nvPr>
        </p:nvSpPr>
        <p:spPr>
          <a:xfrm>
            <a:off x="9034272" y="3730752"/>
            <a:ext cx="1828800" cy="347472"/>
          </a:xfrm>
        </p:spPr>
        <p:txBody>
          <a:bodyPr anchorCtr="1"/>
          <a:lstStyle>
            <a:lvl1pPr marL="0" indent="0" algn="ctr">
              <a:lnSpc>
                <a:spcPct val="100000"/>
              </a:lnSpc>
              <a:spcBef>
                <a:spcPts val="0"/>
              </a:spcBef>
              <a:buNone/>
              <a:defRPr sz="1200"/>
            </a:lvl1pPr>
          </a:lstStyle>
          <a:p>
            <a:pPr lvl="0"/>
            <a:r>
              <a:rPr lang="en-US"/>
              <a:t>Click to edit Master text styles</a:t>
            </a:r>
          </a:p>
        </p:txBody>
      </p:sp>
      <p:cxnSp>
        <p:nvCxnSpPr>
          <p:cNvPr id="17" name="Straight Connector 16">
            <a:extLst>
              <a:ext uri="{FF2B5EF4-FFF2-40B4-BE49-F238E27FC236}">
                <a16:creationId xmlns:a16="http://schemas.microsoft.com/office/drawing/2014/main" id="{61826DF3-26F8-7893-B7EF-26B93A9D00F9}"/>
              </a:ext>
            </a:extLst>
          </p:cNvPr>
          <p:cNvCxnSpPr/>
          <p:nvPr/>
        </p:nvCxnSpPr>
        <p:spPr>
          <a:xfrm>
            <a:off x="4684059" y="3104296"/>
            <a:ext cx="228600" cy="0"/>
          </a:xfrm>
          <a:prstGeom prst="straightConnector1">
            <a:avLst/>
          </a:prstGeom>
          <a:noFill/>
          <a:ln w="88897" cap="flat">
            <a:solidFill>
              <a:srgbClr val="96D3ED"/>
            </a:solidFill>
            <a:prstDash val="solid"/>
            <a:miter/>
          </a:ln>
        </p:spPr>
      </p:cxnSp>
      <p:cxnSp>
        <p:nvCxnSpPr>
          <p:cNvPr id="18" name="Straight Connector 17">
            <a:extLst>
              <a:ext uri="{FF2B5EF4-FFF2-40B4-BE49-F238E27FC236}">
                <a16:creationId xmlns:a16="http://schemas.microsoft.com/office/drawing/2014/main" id="{AD8AE88C-5661-71AC-991F-0CB10ADF103B}"/>
              </a:ext>
            </a:extLst>
          </p:cNvPr>
          <p:cNvCxnSpPr/>
          <p:nvPr/>
        </p:nvCxnSpPr>
        <p:spPr>
          <a:xfrm>
            <a:off x="2096161" y="3104296"/>
            <a:ext cx="228600" cy="0"/>
          </a:xfrm>
          <a:prstGeom prst="straightConnector1">
            <a:avLst/>
          </a:prstGeom>
          <a:noFill/>
          <a:ln w="88897" cap="flat">
            <a:solidFill>
              <a:srgbClr val="96D3ED"/>
            </a:solidFill>
            <a:prstDash val="solid"/>
            <a:miter/>
          </a:ln>
        </p:spPr>
      </p:cxnSp>
      <p:cxnSp>
        <p:nvCxnSpPr>
          <p:cNvPr id="19" name="Straight Connector 18">
            <a:extLst>
              <a:ext uri="{FF2B5EF4-FFF2-40B4-BE49-F238E27FC236}">
                <a16:creationId xmlns:a16="http://schemas.microsoft.com/office/drawing/2014/main" id="{7CA3EF72-FD63-B590-9D04-DFFFBB85D9DC}"/>
              </a:ext>
            </a:extLst>
          </p:cNvPr>
          <p:cNvCxnSpPr/>
          <p:nvPr/>
        </p:nvCxnSpPr>
        <p:spPr>
          <a:xfrm>
            <a:off x="9837983" y="3104296"/>
            <a:ext cx="228600" cy="0"/>
          </a:xfrm>
          <a:prstGeom prst="straightConnector1">
            <a:avLst/>
          </a:prstGeom>
          <a:noFill/>
          <a:ln w="88897" cap="flat">
            <a:solidFill>
              <a:srgbClr val="96D3ED"/>
            </a:solidFill>
            <a:prstDash val="solid"/>
            <a:miter/>
          </a:ln>
        </p:spPr>
      </p:cxnSp>
      <p:cxnSp>
        <p:nvCxnSpPr>
          <p:cNvPr id="20" name="Straight Connector 19">
            <a:extLst>
              <a:ext uri="{FF2B5EF4-FFF2-40B4-BE49-F238E27FC236}">
                <a16:creationId xmlns:a16="http://schemas.microsoft.com/office/drawing/2014/main" id="{FEACF27D-7846-6F15-CEA4-781C32CE421B}"/>
              </a:ext>
            </a:extLst>
          </p:cNvPr>
          <p:cNvCxnSpPr/>
          <p:nvPr/>
        </p:nvCxnSpPr>
        <p:spPr>
          <a:xfrm>
            <a:off x="7306238" y="3104296"/>
            <a:ext cx="228600" cy="0"/>
          </a:xfrm>
          <a:prstGeom prst="straightConnector1">
            <a:avLst/>
          </a:prstGeom>
          <a:noFill/>
          <a:ln w="88897" cap="flat">
            <a:solidFill>
              <a:srgbClr val="96D3ED"/>
            </a:solidFill>
            <a:prstDash val="solid"/>
            <a:miter/>
          </a:ln>
        </p:spPr>
      </p:cxnSp>
      <p:sp>
        <p:nvSpPr>
          <p:cNvPr id="21" name="Picture Placeholder 8">
            <a:extLst>
              <a:ext uri="{FF2B5EF4-FFF2-40B4-BE49-F238E27FC236}">
                <a16:creationId xmlns:a16="http://schemas.microsoft.com/office/drawing/2014/main" id="{45402A8F-3A79-8FB1-1F1E-3CE761B8A270}"/>
              </a:ext>
            </a:extLst>
          </p:cNvPr>
          <p:cNvSpPr txBox="1">
            <a:spLocks noGrp="1"/>
          </p:cNvSpPr>
          <p:nvPr>
            <p:ph type="pic" idx="4294967295"/>
          </p:nvPr>
        </p:nvSpPr>
        <p:spPr>
          <a:xfrm>
            <a:off x="1636776" y="4270248"/>
            <a:ext cx="1143000" cy="1143000"/>
          </a:xfrm>
        </p:spPr>
        <p:txBody>
          <a:bodyPr anchor="ctr" anchorCtr="1"/>
          <a:lstStyle>
            <a:lvl1pPr marL="0" indent="0" algn="ctr">
              <a:buNone/>
              <a:defRPr sz="1600"/>
            </a:lvl1pPr>
          </a:lstStyle>
          <a:p>
            <a:pPr lvl="0"/>
            <a:r>
              <a:rPr lang="en-US"/>
              <a:t>Click icon to add picture</a:t>
            </a:r>
          </a:p>
        </p:txBody>
      </p:sp>
      <p:sp>
        <p:nvSpPr>
          <p:cNvPr id="22" name="Picture Placeholder 8">
            <a:extLst>
              <a:ext uri="{FF2B5EF4-FFF2-40B4-BE49-F238E27FC236}">
                <a16:creationId xmlns:a16="http://schemas.microsoft.com/office/drawing/2014/main" id="{0A9579FA-4DDC-F762-5E95-9AD4ED9AD587}"/>
              </a:ext>
            </a:extLst>
          </p:cNvPr>
          <p:cNvSpPr txBox="1">
            <a:spLocks noGrp="1"/>
          </p:cNvSpPr>
          <p:nvPr>
            <p:ph type="pic" idx="4294967295"/>
          </p:nvPr>
        </p:nvSpPr>
        <p:spPr>
          <a:xfrm>
            <a:off x="4224527" y="4270248"/>
            <a:ext cx="1143000" cy="1143000"/>
          </a:xfrm>
        </p:spPr>
        <p:txBody>
          <a:bodyPr anchor="ctr" anchorCtr="1"/>
          <a:lstStyle>
            <a:lvl1pPr marL="0" indent="0" algn="ctr">
              <a:buNone/>
              <a:defRPr sz="1600"/>
            </a:lvl1pPr>
          </a:lstStyle>
          <a:p>
            <a:pPr lvl="0"/>
            <a:r>
              <a:rPr lang="en-US"/>
              <a:t>Click icon to add picture</a:t>
            </a:r>
          </a:p>
        </p:txBody>
      </p:sp>
      <p:sp>
        <p:nvSpPr>
          <p:cNvPr id="23" name="Picture Placeholder 8">
            <a:extLst>
              <a:ext uri="{FF2B5EF4-FFF2-40B4-BE49-F238E27FC236}">
                <a16:creationId xmlns:a16="http://schemas.microsoft.com/office/drawing/2014/main" id="{96D7ACD9-0D74-9674-2C94-AF6507FAF10C}"/>
              </a:ext>
            </a:extLst>
          </p:cNvPr>
          <p:cNvSpPr txBox="1">
            <a:spLocks noGrp="1"/>
          </p:cNvSpPr>
          <p:nvPr>
            <p:ph type="pic" idx="4294967295"/>
          </p:nvPr>
        </p:nvSpPr>
        <p:spPr>
          <a:xfrm>
            <a:off x="6848856" y="4270248"/>
            <a:ext cx="1143000" cy="1143000"/>
          </a:xfrm>
        </p:spPr>
        <p:txBody>
          <a:bodyPr anchor="ctr" anchorCtr="1"/>
          <a:lstStyle>
            <a:lvl1pPr marL="0" indent="0" algn="ctr">
              <a:buNone/>
              <a:defRPr sz="1600"/>
            </a:lvl1pPr>
          </a:lstStyle>
          <a:p>
            <a:pPr lvl="0"/>
            <a:r>
              <a:rPr lang="en-US"/>
              <a:t>Click icon to add picture</a:t>
            </a:r>
          </a:p>
        </p:txBody>
      </p:sp>
      <p:sp>
        <p:nvSpPr>
          <p:cNvPr id="24" name="Picture Placeholder 8">
            <a:extLst>
              <a:ext uri="{FF2B5EF4-FFF2-40B4-BE49-F238E27FC236}">
                <a16:creationId xmlns:a16="http://schemas.microsoft.com/office/drawing/2014/main" id="{EF24BAE4-7AB3-F028-4416-CC0DF8DDEDFF}"/>
              </a:ext>
            </a:extLst>
          </p:cNvPr>
          <p:cNvSpPr txBox="1">
            <a:spLocks noGrp="1"/>
          </p:cNvSpPr>
          <p:nvPr>
            <p:ph type="pic" idx="4294967295"/>
          </p:nvPr>
        </p:nvSpPr>
        <p:spPr>
          <a:xfrm>
            <a:off x="9381744" y="4270248"/>
            <a:ext cx="1143000" cy="1143000"/>
          </a:xfrm>
        </p:spPr>
        <p:txBody>
          <a:bodyPr anchor="ctr" anchorCtr="1"/>
          <a:lstStyle>
            <a:lvl1pPr marL="0" indent="0" algn="ctr">
              <a:buNone/>
              <a:defRPr sz="1600"/>
            </a:lvl1pPr>
          </a:lstStyle>
          <a:p>
            <a:pPr lvl="0"/>
            <a:r>
              <a:rPr lang="en-US"/>
              <a:t>Click icon to add picture</a:t>
            </a:r>
          </a:p>
        </p:txBody>
      </p:sp>
      <p:sp>
        <p:nvSpPr>
          <p:cNvPr id="25" name="Text Placeholder 13">
            <a:extLst>
              <a:ext uri="{FF2B5EF4-FFF2-40B4-BE49-F238E27FC236}">
                <a16:creationId xmlns:a16="http://schemas.microsoft.com/office/drawing/2014/main" id="{0CE1692A-C372-749F-C645-14F376C96414}"/>
              </a:ext>
            </a:extLst>
          </p:cNvPr>
          <p:cNvSpPr txBox="1">
            <a:spLocks noGrp="1"/>
          </p:cNvSpPr>
          <p:nvPr>
            <p:ph type="body" idx="4294967295"/>
          </p:nvPr>
        </p:nvSpPr>
        <p:spPr>
          <a:xfrm>
            <a:off x="1298448" y="5824728"/>
            <a:ext cx="1828800" cy="411480"/>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26" name="Text Placeholder 13">
            <a:extLst>
              <a:ext uri="{FF2B5EF4-FFF2-40B4-BE49-F238E27FC236}">
                <a16:creationId xmlns:a16="http://schemas.microsoft.com/office/drawing/2014/main" id="{3636B93D-BAB5-8857-6B79-C8F616CDD588}"/>
              </a:ext>
            </a:extLst>
          </p:cNvPr>
          <p:cNvSpPr txBox="1">
            <a:spLocks noGrp="1"/>
          </p:cNvSpPr>
          <p:nvPr>
            <p:ph type="body" idx="4294967295"/>
          </p:nvPr>
        </p:nvSpPr>
        <p:spPr>
          <a:xfrm>
            <a:off x="1298448" y="6245352"/>
            <a:ext cx="1828800" cy="347472"/>
          </a:xfrm>
        </p:spPr>
        <p:txBody>
          <a:bodyPr anchorCtr="1"/>
          <a:lstStyle>
            <a:lvl1pPr marL="0" indent="0" algn="ctr">
              <a:lnSpc>
                <a:spcPct val="100000"/>
              </a:lnSpc>
              <a:spcBef>
                <a:spcPts val="0"/>
              </a:spcBef>
              <a:buNone/>
              <a:defRPr sz="1200"/>
            </a:lvl1pPr>
          </a:lstStyle>
          <a:p>
            <a:pPr lvl="0"/>
            <a:r>
              <a:rPr lang="en-US"/>
              <a:t>Click to edit Master text styles</a:t>
            </a:r>
          </a:p>
        </p:txBody>
      </p:sp>
      <p:sp>
        <p:nvSpPr>
          <p:cNvPr id="27" name="Text Placeholder 13">
            <a:extLst>
              <a:ext uri="{FF2B5EF4-FFF2-40B4-BE49-F238E27FC236}">
                <a16:creationId xmlns:a16="http://schemas.microsoft.com/office/drawing/2014/main" id="{0C8758CF-EEBC-810B-9261-A65489464A81}"/>
              </a:ext>
            </a:extLst>
          </p:cNvPr>
          <p:cNvSpPr txBox="1">
            <a:spLocks noGrp="1"/>
          </p:cNvSpPr>
          <p:nvPr>
            <p:ph type="body" idx="4294967295"/>
          </p:nvPr>
        </p:nvSpPr>
        <p:spPr>
          <a:xfrm>
            <a:off x="3886200" y="5824728"/>
            <a:ext cx="1828800" cy="411480"/>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28" name="Text Placeholder 13">
            <a:extLst>
              <a:ext uri="{FF2B5EF4-FFF2-40B4-BE49-F238E27FC236}">
                <a16:creationId xmlns:a16="http://schemas.microsoft.com/office/drawing/2014/main" id="{8013F41A-EFA9-BF19-0CD1-416014727C77}"/>
              </a:ext>
            </a:extLst>
          </p:cNvPr>
          <p:cNvSpPr txBox="1">
            <a:spLocks noGrp="1"/>
          </p:cNvSpPr>
          <p:nvPr>
            <p:ph type="body" idx="4294967295"/>
          </p:nvPr>
        </p:nvSpPr>
        <p:spPr>
          <a:xfrm>
            <a:off x="3886200" y="6245352"/>
            <a:ext cx="1828800" cy="347472"/>
          </a:xfrm>
        </p:spPr>
        <p:txBody>
          <a:bodyPr anchorCtr="1"/>
          <a:lstStyle>
            <a:lvl1pPr marL="0" indent="0" algn="ctr">
              <a:lnSpc>
                <a:spcPct val="100000"/>
              </a:lnSpc>
              <a:spcBef>
                <a:spcPts val="0"/>
              </a:spcBef>
              <a:buNone/>
              <a:defRPr sz="1200"/>
            </a:lvl1pPr>
          </a:lstStyle>
          <a:p>
            <a:pPr lvl="0"/>
            <a:r>
              <a:rPr lang="en-US"/>
              <a:t>Click to edit Master text styles</a:t>
            </a:r>
          </a:p>
        </p:txBody>
      </p:sp>
      <p:sp>
        <p:nvSpPr>
          <p:cNvPr id="29" name="Text Placeholder 13">
            <a:extLst>
              <a:ext uri="{FF2B5EF4-FFF2-40B4-BE49-F238E27FC236}">
                <a16:creationId xmlns:a16="http://schemas.microsoft.com/office/drawing/2014/main" id="{3787574B-1510-1330-4915-8B54131B36BB}"/>
              </a:ext>
            </a:extLst>
          </p:cNvPr>
          <p:cNvSpPr txBox="1">
            <a:spLocks noGrp="1"/>
          </p:cNvSpPr>
          <p:nvPr>
            <p:ph type="body" idx="4294967295"/>
          </p:nvPr>
        </p:nvSpPr>
        <p:spPr>
          <a:xfrm>
            <a:off x="6510527" y="5824728"/>
            <a:ext cx="1828800" cy="411480"/>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30" name="Text Placeholder 13">
            <a:extLst>
              <a:ext uri="{FF2B5EF4-FFF2-40B4-BE49-F238E27FC236}">
                <a16:creationId xmlns:a16="http://schemas.microsoft.com/office/drawing/2014/main" id="{7F4DBA20-C892-3961-0C35-A6E5878C2EE3}"/>
              </a:ext>
            </a:extLst>
          </p:cNvPr>
          <p:cNvSpPr txBox="1">
            <a:spLocks noGrp="1"/>
          </p:cNvSpPr>
          <p:nvPr>
            <p:ph type="body" idx="4294967295"/>
          </p:nvPr>
        </p:nvSpPr>
        <p:spPr>
          <a:xfrm>
            <a:off x="6510527" y="6245352"/>
            <a:ext cx="1828800" cy="347472"/>
          </a:xfrm>
        </p:spPr>
        <p:txBody>
          <a:bodyPr anchorCtr="1"/>
          <a:lstStyle>
            <a:lvl1pPr marL="0" indent="0" algn="ctr">
              <a:lnSpc>
                <a:spcPct val="100000"/>
              </a:lnSpc>
              <a:spcBef>
                <a:spcPts val="0"/>
              </a:spcBef>
              <a:buNone/>
              <a:defRPr sz="1200"/>
            </a:lvl1pPr>
          </a:lstStyle>
          <a:p>
            <a:pPr lvl="0"/>
            <a:r>
              <a:rPr lang="en-US"/>
              <a:t>Click to edit Master text styles</a:t>
            </a:r>
          </a:p>
        </p:txBody>
      </p:sp>
      <p:sp>
        <p:nvSpPr>
          <p:cNvPr id="31" name="Text Placeholder 13">
            <a:extLst>
              <a:ext uri="{FF2B5EF4-FFF2-40B4-BE49-F238E27FC236}">
                <a16:creationId xmlns:a16="http://schemas.microsoft.com/office/drawing/2014/main" id="{FB866E72-4321-F231-231C-761D94F0857B}"/>
              </a:ext>
            </a:extLst>
          </p:cNvPr>
          <p:cNvSpPr txBox="1">
            <a:spLocks noGrp="1"/>
          </p:cNvSpPr>
          <p:nvPr>
            <p:ph type="body" idx="4294967295"/>
          </p:nvPr>
        </p:nvSpPr>
        <p:spPr>
          <a:xfrm>
            <a:off x="9034272" y="5824728"/>
            <a:ext cx="1828800" cy="411480"/>
          </a:xfrm>
        </p:spPr>
        <p:txBody>
          <a:bodyPr anchor="b" anchorCtr="1"/>
          <a:lstStyle>
            <a:lvl1pPr marL="0" indent="0" algn="ctr">
              <a:lnSpc>
                <a:spcPct val="100000"/>
              </a:lnSpc>
              <a:spcBef>
                <a:spcPts val="0"/>
              </a:spcBef>
              <a:buNone/>
              <a:defRPr sz="1400" cap="all" spc="200">
                <a:latin typeface="Posterama"/>
              </a:defRPr>
            </a:lvl1pPr>
          </a:lstStyle>
          <a:p>
            <a:pPr lvl="0"/>
            <a:r>
              <a:rPr lang="en-US"/>
              <a:t>Click to edit Master text styles</a:t>
            </a:r>
          </a:p>
        </p:txBody>
      </p:sp>
      <p:sp>
        <p:nvSpPr>
          <p:cNvPr id="32" name="Text Placeholder 13">
            <a:extLst>
              <a:ext uri="{FF2B5EF4-FFF2-40B4-BE49-F238E27FC236}">
                <a16:creationId xmlns:a16="http://schemas.microsoft.com/office/drawing/2014/main" id="{3218D044-EDF0-AF96-3254-FF3B50AE66A7}"/>
              </a:ext>
            </a:extLst>
          </p:cNvPr>
          <p:cNvSpPr txBox="1">
            <a:spLocks noGrp="1"/>
          </p:cNvSpPr>
          <p:nvPr>
            <p:ph type="body" idx="4294967295"/>
          </p:nvPr>
        </p:nvSpPr>
        <p:spPr>
          <a:xfrm>
            <a:off x="9034272" y="6245352"/>
            <a:ext cx="1828800" cy="347472"/>
          </a:xfrm>
        </p:spPr>
        <p:txBody>
          <a:bodyPr anchorCtr="1"/>
          <a:lstStyle>
            <a:lvl1pPr marL="0" indent="0" algn="ctr">
              <a:lnSpc>
                <a:spcPct val="100000"/>
              </a:lnSpc>
              <a:spcBef>
                <a:spcPts val="0"/>
              </a:spcBef>
              <a:buNone/>
              <a:defRPr sz="1200"/>
            </a:lvl1pPr>
          </a:lstStyle>
          <a:p>
            <a:pPr lvl="0"/>
            <a:r>
              <a:rPr lang="en-US"/>
              <a:t>Click to edit Master text styles</a:t>
            </a:r>
          </a:p>
        </p:txBody>
      </p:sp>
      <p:cxnSp>
        <p:nvCxnSpPr>
          <p:cNvPr id="33" name="Straight Connector 32">
            <a:extLst>
              <a:ext uri="{FF2B5EF4-FFF2-40B4-BE49-F238E27FC236}">
                <a16:creationId xmlns:a16="http://schemas.microsoft.com/office/drawing/2014/main" id="{6A34E13E-1799-2519-02C5-98EA58BA40EF}"/>
              </a:ext>
            </a:extLst>
          </p:cNvPr>
          <p:cNvCxnSpPr/>
          <p:nvPr/>
        </p:nvCxnSpPr>
        <p:spPr>
          <a:xfrm>
            <a:off x="4684059" y="5623559"/>
            <a:ext cx="228600" cy="0"/>
          </a:xfrm>
          <a:prstGeom prst="straightConnector1">
            <a:avLst/>
          </a:prstGeom>
          <a:noFill/>
          <a:ln w="88897" cap="flat">
            <a:solidFill>
              <a:srgbClr val="96D3ED"/>
            </a:solidFill>
            <a:prstDash val="solid"/>
            <a:miter/>
          </a:ln>
        </p:spPr>
      </p:cxnSp>
      <p:cxnSp>
        <p:nvCxnSpPr>
          <p:cNvPr id="34" name="Straight Connector 33">
            <a:extLst>
              <a:ext uri="{FF2B5EF4-FFF2-40B4-BE49-F238E27FC236}">
                <a16:creationId xmlns:a16="http://schemas.microsoft.com/office/drawing/2014/main" id="{7D9473F7-8E53-7D1C-DB1B-ACDF62E7823E}"/>
              </a:ext>
            </a:extLst>
          </p:cNvPr>
          <p:cNvCxnSpPr/>
          <p:nvPr/>
        </p:nvCxnSpPr>
        <p:spPr>
          <a:xfrm>
            <a:off x="2096161" y="5623559"/>
            <a:ext cx="228600" cy="0"/>
          </a:xfrm>
          <a:prstGeom prst="straightConnector1">
            <a:avLst/>
          </a:prstGeom>
          <a:noFill/>
          <a:ln w="88897" cap="flat">
            <a:solidFill>
              <a:srgbClr val="96D3ED"/>
            </a:solidFill>
            <a:prstDash val="solid"/>
            <a:miter/>
          </a:ln>
        </p:spPr>
      </p:cxnSp>
      <p:cxnSp>
        <p:nvCxnSpPr>
          <p:cNvPr id="35" name="Straight Connector 34">
            <a:extLst>
              <a:ext uri="{FF2B5EF4-FFF2-40B4-BE49-F238E27FC236}">
                <a16:creationId xmlns:a16="http://schemas.microsoft.com/office/drawing/2014/main" id="{AF6CF01A-CB98-6DC4-A91D-6FA4E12B2AC0}"/>
              </a:ext>
            </a:extLst>
          </p:cNvPr>
          <p:cNvCxnSpPr/>
          <p:nvPr/>
        </p:nvCxnSpPr>
        <p:spPr>
          <a:xfrm>
            <a:off x="9837983" y="5623559"/>
            <a:ext cx="228600" cy="0"/>
          </a:xfrm>
          <a:prstGeom prst="straightConnector1">
            <a:avLst/>
          </a:prstGeom>
          <a:noFill/>
          <a:ln w="88897" cap="flat">
            <a:solidFill>
              <a:srgbClr val="96D3ED"/>
            </a:solidFill>
            <a:prstDash val="solid"/>
            <a:miter/>
          </a:ln>
        </p:spPr>
      </p:cxnSp>
      <p:cxnSp>
        <p:nvCxnSpPr>
          <p:cNvPr id="36" name="Straight Connector 35">
            <a:extLst>
              <a:ext uri="{FF2B5EF4-FFF2-40B4-BE49-F238E27FC236}">
                <a16:creationId xmlns:a16="http://schemas.microsoft.com/office/drawing/2014/main" id="{71263F8A-92A6-7E3C-B340-B1446E4AB7AB}"/>
              </a:ext>
            </a:extLst>
          </p:cNvPr>
          <p:cNvCxnSpPr/>
          <p:nvPr/>
        </p:nvCxnSpPr>
        <p:spPr>
          <a:xfrm>
            <a:off x="7306238" y="5623559"/>
            <a:ext cx="228600" cy="0"/>
          </a:xfrm>
          <a:prstGeom prst="straightConnector1">
            <a:avLst/>
          </a:prstGeom>
          <a:noFill/>
          <a:ln w="88897" cap="flat">
            <a:solidFill>
              <a:srgbClr val="96D3ED"/>
            </a:solidFill>
            <a:prstDash val="solid"/>
            <a:miter/>
          </a:ln>
        </p:spPr>
      </p:cxnSp>
    </p:spTree>
    <p:extLst>
      <p:ext uri="{BB962C8B-B14F-4D97-AF65-F5344CB8AC3E}">
        <p14:creationId xmlns:p14="http://schemas.microsoft.com/office/powerpoint/2010/main" val="3270069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List">
    <p:spTree>
      <p:nvGrpSpPr>
        <p:cNvPr id="1" name=""/>
        <p:cNvGrpSpPr/>
        <p:nvPr/>
      </p:nvGrpSpPr>
      <p:grpSpPr>
        <a:xfrm>
          <a:off x="0" y="0"/>
          <a:ext cx="0" cy="0"/>
          <a:chOff x="0" y="0"/>
          <a:chExt cx="0" cy="0"/>
        </a:xfrm>
      </p:grpSpPr>
      <p:sp>
        <p:nvSpPr>
          <p:cNvPr id="2" name="Picture Placeholder 37">
            <a:extLst>
              <a:ext uri="{FF2B5EF4-FFF2-40B4-BE49-F238E27FC236}">
                <a16:creationId xmlns:a16="http://schemas.microsoft.com/office/drawing/2014/main" id="{32FFC67F-F2DD-C9AE-AC98-57CCB0FC042B}"/>
              </a:ext>
            </a:extLst>
          </p:cNvPr>
          <p:cNvSpPr txBox="1">
            <a:spLocks noGrp="1"/>
          </p:cNvSpPr>
          <p:nvPr>
            <p:ph type="pic" idx="4294967295"/>
          </p:nvPr>
        </p:nvSpPr>
        <p:spPr>
          <a:xfrm>
            <a:off x="0" y="5175503"/>
            <a:ext cx="12188952" cy="1682496"/>
          </a:xfrm>
        </p:spPr>
        <p:txBody>
          <a:bodyPr anchor="ctr" anchorCtr="1"/>
          <a:lstStyle>
            <a:lvl1pPr marL="0" indent="0" algn="ctr">
              <a:buNone/>
              <a:defRPr/>
            </a:lvl1pPr>
          </a:lstStyle>
          <a:p>
            <a:pPr lvl="0"/>
            <a:r>
              <a:rPr lang="en-US"/>
              <a:t>Click icon to add picture</a:t>
            </a:r>
          </a:p>
        </p:txBody>
      </p:sp>
      <p:sp>
        <p:nvSpPr>
          <p:cNvPr id="3" name="Title 1">
            <a:extLst>
              <a:ext uri="{FF2B5EF4-FFF2-40B4-BE49-F238E27FC236}">
                <a16:creationId xmlns:a16="http://schemas.microsoft.com/office/drawing/2014/main" id="{AE1E38A5-D587-E7EC-042B-AD3068F165A3}"/>
              </a:ext>
            </a:extLst>
          </p:cNvPr>
          <p:cNvSpPr txBox="1">
            <a:spLocks noGrp="1"/>
          </p:cNvSpPr>
          <p:nvPr>
            <p:ph type="title"/>
          </p:nvPr>
        </p:nvSpPr>
        <p:spPr>
          <a:xfrm>
            <a:off x="1085091" y="609603"/>
            <a:ext cx="10021824" cy="1252728"/>
          </a:xfrm>
        </p:spPr>
        <p:txBody>
          <a:bodyPr anchorCtr="1"/>
          <a:lstStyle>
            <a:lvl1pPr algn="ctr">
              <a:lnSpc>
                <a:spcPts val="5760"/>
              </a:lnSpc>
              <a:defRPr/>
            </a:lvl1pPr>
          </a:lstStyle>
          <a:p>
            <a:pPr lvl="0"/>
            <a:r>
              <a:rPr lang="en-US"/>
              <a:t>Click to edit Master title style</a:t>
            </a:r>
          </a:p>
        </p:txBody>
      </p:sp>
      <p:sp>
        <p:nvSpPr>
          <p:cNvPr id="4" name="Slide Number Placeholder 2">
            <a:extLst>
              <a:ext uri="{FF2B5EF4-FFF2-40B4-BE49-F238E27FC236}">
                <a16:creationId xmlns:a16="http://schemas.microsoft.com/office/drawing/2014/main" id="{313097AE-98D9-6204-5156-86EF381862C8}"/>
              </a:ext>
            </a:extLst>
          </p:cNvPr>
          <p:cNvSpPr txBox="1">
            <a:spLocks noGrp="1"/>
          </p:cNvSpPr>
          <p:nvPr>
            <p:ph type="sldNum" sz="quarter" idx="8"/>
          </p:nvPr>
        </p:nvSpPr>
        <p:spPr/>
        <p:txBody>
          <a:bodyPr/>
          <a:lstStyle>
            <a:lvl1pPr>
              <a:defRPr>
                <a:solidFill>
                  <a:srgbClr val="FFFFFF"/>
                </a:solidFill>
              </a:defRPr>
            </a:lvl1pPr>
          </a:lstStyle>
          <a:p>
            <a:pPr lvl="0"/>
            <a:fld id="{33BE59E2-E003-43D9-B6C3-8A724124FC54}" type="slidenum">
              <a:t>‹#›</a:t>
            </a:fld>
            <a:endParaRPr lang="en-US"/>
          </a:p>
        </p:txBody>
      </p:sp>
      <p:sp>
        <p:nvSpPr>
          <p:cNvPr id="5" name="Footer Placeholder 3">
            <a:extLst>
              <a:ext uri="{FF2B5EF4-FFF2-40B4-BE49-F238E27FC236}">
                <a16:creationId xmlns:a16="http://schemas.microsoft.com/office/drawing/2014/main" id="{29837765-6D31-E85B-6A98-A0689173B16F}"/>
              </a:ext>
            </a:extLst>
          </p:cNvPr>
          <p:cNvSpPr txBox="1">
            <a:spLocks noGrp="1"/>
          </p:cNvSpPr>
          <p:nvPr>
            <p:ph type="ftr" sz="quarter" idx="9"/>
          </p:nvPr>
        </p:nvSpPr>
        <p:spPr/>
        <p:txBody>
          <a:bodyPr/>
          <a:lstStyle>
            <a:lvl1pPr>
              <a:defRPr/>
            </a:lvl1pPr>
          </a:lstStyle>
          <a:p>
            <a:pPr lvl="0"/>
            <a:r>
              <a:rPr lang="en-US"/>
              <a:t>presentation title</a:t>
            </a:r>
          </a:p>
        </p:txBody>
      </p:sp>
      <p:sp>
        <p:nvSpPr>
          <p:cNvPr id="6" name="Text Placeholder 13">
            <a:extLst>
              <a:ext uri="{FF2B5EF4-FFF2-40B4-BE49-F238E27FC236}">
                <a16:creationId xmlns:a16="http://schemas.microsoft.com/office/drawing/2014/main" id="{375CC1D8-B20C-757B-AC56-35E21A2691AE}"/>
              </a:ext>
            </a:extLst>
          </p:cNvPr>
          <p:cNvSpPr txBox="1">
            <a:spLocks noGrp="1"/>
          </p:cNvSpPr>
          <p:nvPr>
            <p:ph type="body" idx="4294967295"/>
          </p:nvPr>
        </p:nvSpPr>
        <p:spPr>
          <a:xfrm>
            <a:off x="1298448" y="2441448"/>
            <a:ext cx="1280160" cy="758952"/>
          </a:xfrm>
        </p:spPr>
        <p:txBody>
          <a:bodyPr anchor="b"/>
          <a:lstStyle>
            <a:lvl1pPr marL="0" indent="0">
              <a:lnSpc>
                <a:spcPct val="100000"/>
              </a:lnSpc>
              <a:spcBef>
                <a:spcPts val="0"/>
              </a:spcBef>
              <a:buNone/>
              <a:defRPr sz="1400" cap="all" spc="200">
                <a:latin typeface="Posterama"/>
              </a:defRPr>
            </a:lvl1pPr>
          </a:lstStyle>
          <a:p>
            <a:pPr lvl="0"/>
            <a:r>
              <a:rPr lang="en-US"/>
              <a:t>Click to edit Master text styles</a:t>
            </a:r>
          </a:p>
        </p:txBody>
      </p:sp>
      <p:sp>
        <p:nvSpPr>
          <p:cNvPr id="7" name="Text Placeholder 13">
            <a:extLst>
              <a:ext uri="{FF2B5EF4-FFF2-40B4-BE49-F238E27FC236}">
                <a16:creationId xmlns:a16="http://schemas.microsoft.com/office/drawing/2014/main" id="{9FBEC0A5-A106-7C0E-3648-85F6C37FD501}"/>
              </a:ext>
            </a:extLst>
          </p:cNvPr>
          <p:cNvSpPr txBox="1">
            <a:spLocks noGrp="1"/>
          </p:cNvSpPr>
          <p:nvPr>
            <p:ph type="body" idx="4294967295"/>
          </p:nvPr>
        </p:nvSpPr>
        <p:spPr>
          <a:xfrm>
            <a:off x="1298448" y="3730752"/>
            <a:ext cx="1280160" cy="1143000"/>
          </a:xfrm>
        </p:spPr>
        <p:txBody>
          <a:bodyPr/>
          <a:lstStyle>
            <a:lvl1pPr marL="0" indent="0">
              <a:lnSpc>
                <a:spcPts val="1580"/>
              </a:lnSpc>
              <a:spcBef>
                <a:spcPts val="0"/>
              </a:spcBef>
              <a:buNone/>
              <a:defRPr sz="1400"/>
            </a:lvl1pPr>
          </a:lstStyle>
          <a:p>
            <a:pPr lvl="0"/>
            <a:r>
              <a:rPr lang="en-US"/>
              <a:t>Click to edit Master text styles</a:t>
            </a:r>
          </a:p>
        </p:txBody>
      </p:sp>
      <p:sp>
        <p:nvSpPr>
          <p:cNvPr id="8" name="Text Placeholder 13">
            <a:extLst>
              <a:ext uri="{FF2B5EF4-FFF2-40B4-BE49-F238E27FC236}">
                <a16:creationId xmlns:a16="http://schemas.microsoft.com/office/drawing/2014/main" id="{30A5E8AB-8891-FE16-C114-03297743B1CE}"/>
              </a:ext>
            </a:extLst>
          </p:cNvPr>
          <p:cNvSpPr txBox="1">
            <a:spLocks noGrp="1"/>
          </p:cNvSpPr>
          <p:nvPr>
            <p:ph type="body" idx="4294967295"/>
          </p:nvPr>
        </p:nvSpPr>
        <p:spPr>
          <a:xfrm>
            <a:off x="3383280" y="2441448"/>
            <a:ext cx="1280160" cy="758952"/>
          </a:xfrm>
        </p:spPr>
        <p:txBody>
          <a:bodyPr anchor="b"/>
          <a:lstStyle>
            <a:lvl1pPr marL="0" indent="0">
              <a:lnSpc>
                <a:spcPct val="100000"/>
              </a:lnSpc>
              <a:spcBef>
                <a:spcPts val="0"/>
              </a:spcBef>
              <a:buNone/>
              <a:defRPr sz="1400" cap="all" spc="200">
                <a:latin typeface="Posterama"/>
              </a:defRPr>
            </a:lvl1pPr>
          </a:lstStyle>
          <a:p>
            <a:pPr lvl="0"/>
            <a:r>
              <a:rPr lang="en-US"/>
              <a:t>Click to edit Master text styles</a:t>
            </a:r>
          </a:p>
        </p:txBody>
      </p:sp>
      <p:sp>
        <p:nvSpPr>
          <p:cNvPr id="9" name="Text Placeholder 13">
            <a:extLst>
              <a:ext uri="{FF2B5EF4-FFF2-40B4-BE49-F238E27FC236}">
                <a16:creationId xmlns:a16="http://schemas.microsoft.com/office/drawing/2014/main" id="{6D1DDAC4-4E95-93FF-843D-3D89A407FEBD}"/>
              </a:ext>
            </a:extLst>
          </p:cNvPr>
          <p:cNvSpPr txBox="1">
            <a:spLocks noGrp="1"/>
          </p:cNvSpPr>
          <p:nvPr>
            <p:ph type="body" idx="4294967295"/>
          </p:nvPr>
        </p:nvSpPr>
        <p:spPr>
          <a:xfrm>
            <a:off x="3383280" y="3730752"/>
            <a:ext cx="1280160" cy="1143000"/>
          </a:xfrm>
        </p:spPr>
        <p:txBody>
          <a:bodyPr/>
          <a:lstStyle>
            <a:lvl1pPr marL="0" indent="0">
              <a:lnSpc>
                <a:spcPts val="1580"/>
              </a:lnSpc>
              <a:spcBef>
                <a:spcPts val="0"/>
              </a:spcBef>
              <a:buNone/>
              <a:defRPr sz="1400"/>
            </a:lvl1pPr>
          </a:lstStyle>
          <a:p>
            <a:pPr lvl="0"/>
            <a:r>
              <a:rPr lang="en-US"/>
              <a:t>Click to edit Master text styles</a:t>
            </a:r>
          </a:p>
        </p:txBody>
      </p:sp>
      <p:sp>
        <p:nvSpPr>
          <p:cNvPr id="10" name="Text Placeholder 13">
            <a:extLst>
              <a:ext uri="{FF2B5EF4-FFF2-40B4-BE49-F238E27FC236}">
                <a16:creationId xmlns:a16="http://schemas.microsoft.com/office/drawing/2014/main" id="{5BFDF3C5-8FFC-AA12-9724-AAFC4A86111D}"/>
              </a:ext>
            </a:extLst>
          </p:cNvPr>
          <p:cNvSpPr txBox="1">
            <a:spLocks noGrp="1"/>
          </p:cNvSpPr>
          <p:nvPr>
            <p:ph type="body" idx="4294967295"/>
          </p:nvPr>
        </p:nvSpPr>
        <p:spPr>
          <a:xfrm>
            <a:off x="5468112" y="2441448"/>
            <a:ext cx="1280160" cy="758952"/>
          </a:xfrm>
        </p:spPr>
        <p:txBody>
          <a:bodyPr anchor="b"/>
          <a:lstStyle>
            <a:lvl1pPr marL="0" indent="0">
              <a:lnSpc>
                <a:spcPct val="100000"/>
              </a:lnSpc>
              <a:spcBef>
                <a:spcPts val="0"/>
              </a:spcBef>
              <a:buNone/>
              <a:defRPr sz="1400" cap="all" spc="200">
                <a:latin typeface="Posterama"/>
              </a:defRPr>
            </a:lvl1pPr>
          </a:lstStyle>
          <a:p>
            <a:pPr lvl="0"/>
            <a:r>
              <a:rPr lang="en-US"/>
              <a:t>Click to edit Master text styles</a:t>
            </a:r>
          </a:p>
        </p:txBody>
      </p:sp>
      <p:sp>
        <p:nvSpPr>
          <p:cNvPr id="11" name="Text Placeholder 13">
            <a:extLst>
              <a:ext uri="{FF2B5EF4-FFF2-40B4-BE49-F238E27FC236}">
                <a16:creationId xmlns:a16="http://schemas.microsoft.com/office/drawing/2014/main" id="{308E24C3-8242-2AC2-11FB-24EB1B0539E3}"/>
              </a:ext>
            </a:extLst>
          </p:cNvPr>
          <p:cNvSpPr txBox="1">
            <a:spLocks noGrp="1"/>
          </p:cNvSpPr>
          <p:nvPr>
            <p:ph type="body" idx="4294967295"/>
          </p:nvPr>
        </p:nvSpPr>
        <p:spPr>
          <a:xfrm>
            <a:off x="5468112" y="3730752"/>
            <a:ext cx="1280160" cy="1143000"/>
          </a:xfrm>
        </p:spPr>
        <p:txBody>
          <a:bodyPr/>
          <a:lstStyle>
            <a:lvl1pPr marL="0" indent="0">
              <a:lnSpc>
                <a:spcPts val="1580"/>
              </a:lnSpc>
              <a:spcBef>
                <a:spcPts val="0"/>
              </a:spcBef>
              <a:buNone/>
              <a:defRPr sz="1400"/>
            </a:lvl1pPr>
          </a:lstStyle>
          <a:p>
            <a:pPr lvl="0"/>
            <a:r>
              <a:rPr lang="en-US"/>
              <a:t>Click to edit Master text styles</a:t>
            </a:r>
          </a:p>
        </p:txBody>
      </p:sp>
      <p:sp>
        <p:nvSpPr>
          <p:cNvPr id="12" name="Text Placeholder 13">
            <a:extLst>
              <a:ext uri="{FF2B5EF4-FFF2-40B4-BE49-F238E27FC236}">
                <a16:creationId xmlns:a16="http://schemas.microsoft.com/office/drawing/2014/main" id="{124C7F76-1EF5-D17F-17A1-11B779332582}"/>
              </a:ext>
            </a:extLst>
          </p:cNvPr>
          <p:cNvSpPr txBox="1">
            <a:spLocks noGrp="1"/>
          </p:cNvSpPr>
          <p:nvPr>
            <p:ph type="body" idx="4294967295"/>
          </p:nvPr>
        </p:nvSpPr>
        <p:spPr>
          <a:xfrm>
            <a:off x="7552944" y="2441448"/>
            <a:ext cx="1280160" cy="758952"/>
          </a:xfrm>
        </p:spPr>
        <p:txBody>
          <a:bodyPr anchor="b"/>
          <a:lstStyle>
            <a:lvl1pPr marL="0" indent="0">
              <a:lnSpc>
                <a:spcPct val="100000"/>
              </a:lnSpc>
              <a:spcBef>
                <a:spcPts val="0"/>
              </a:spcBef>
              <a:buNone/>
              <a:defRPr sz="1400" cap="all" spc="200">
                <a:latin typeface="Posterama"/>
              </a:defRPr>
            </a:lvl1pPr>
          </a:lstStyle>
          <a:p>
            <a:pPr lvl="0"/>
            <a:r>
              <a:rPr lang="en-US"/>
              <a:t>Click to edit Master text styles</a:t>
            </a:r>
          </a:p>
        </p:txBody>
      </p:sp>
      <p:sp>
        <p:nvSpPr>
          <p:cNvPr id="13" name="Text Placeholder 13">
            <a:extLst>
              <a:ext uri="{FF2B5EF4-FFF2-40B4-BE49-F238E27FC236}">
                <a16:creationId xmlns:a16="http://schemas.microsoft.com/office/drawing/2014/main" id="{223E88C3-D1B8-836D-DB99-EB00F6B5B12D}"/>
              </a:ext>
            </a:extLst>
          </p:cNvPr>
          <p:cNvSpPr txBox="1">
            <a:spLocks noGrp="1"/>
          </p:cNvSpPr>
          <p:nvPr>
            <p:ph type="body" idx="4294967295"/>
          </p:nvPr>
        </p:nvSpPr>
        <p:spPr>
          <a:xfrm>
            <a:off x="7552944" y="3730752"/>
            <a:ext cx="1280160" cy="1143000"/>
          </a:xfrm>
        </p:spPr>
        <p:txBody>
          <a:bodyPr/>
          <a:lstStyle>
            <a:lvl1pPr marL="0" indent="0">
              <a:lnSpc>
                <a:spcPts val="1580"/>
              </a:lnSpc>
              <a:spcBef>
                <a:spcPts val="0"/>
              </a:spcBef>
              <a:buNone/>
              <a:defRPr sz="1400"/>
            </a:lvl1pPr>
          </a:lstStyle>
          <a:p>
            <a:pPr lvl="0"/>
            <a:r>
              <a:rPr lang="en-US"/>
              <a:t>Click to edit Master text styles</a:t>
            </a:r>
          </a:p>
        </p:txBody>
      </p:sp>
      <p:cxnSp>
        <p:nvCxnSpPr>
          <p:cNvPr id="14" name="Straight Connector 16">
            <a:extLst>
              <a:ext uri="{FF2B5EF4-FFF2-40B4-BE49-F238E27FC236}">
                <a16:creationId xmlns:a16="http://schemas.microsoft.com/office/drawing/2014/main" id="{203FE973-9D6D-A0DB-347E-C55CDCB7EC29}"/>
              </a:ext>
            </a:extLst>
          </p:cNvPr>
          <p:cNvCxnSpPr/>
          <p:nvPr/>
        </p:nvCxnSpPr>
        <p:spPr>
          <a:xfrm>
            <a:off x="3383280" y="3438144"/>
            <a:ext cx="228599" cy="0"/>
          </a:xfrm>
          <a:prstGeom prst="straightConnector1">
            <a:avLst/>
          </a:prstGeom>
          <a:noFill/>
          <a:ln w="88897" cap="flat">
            <a:solidFill>
              <a:srgbClr val="96D3ED"/>
            </a:solidFill>
            <a:prstDash val="solid"/>
            <a:miter/>
          </a:ln>
        </p:spPr>
      </p:cxnSp>
      <p:cxnSp>
        <p:nvCxnSpPr>
          <p:cNvPr id="15" name="Straight Connector 17">
            <a:extLst>
              <a:ext uri="{FF2B5EF4-FFF2-40B4-BE49-F238E27FC236}">
                <a16:creationId xmlns:a16="http://schemas.microsoft.com/office/drawing/2014/main" id="{7B46BF6D-2A48-47E1-7EE9-09001DEDC9F9}"/>
              </a:ext>
            </a:extLst>
          </p:cNvPr>
          <p:cNvCxnSpPr/>
          <p:nvPr/>
        </p:nvCxnSpPr>
        <p:spPr>
          <a:xfrm>
            <a:off x="9637776" y="3438144"/>
            <a:ext cx="228600" cy="0"/>
          </a:xfrm>
          <a:prstGeom prst="straightConnector1">
            <a:avLst/>
          </a:prstGeom>
          <a:noFill/>
          <a:ln w="88897" cap="flat">
            <a:solidFill>
              <a:srgbClr val="96D3ED"/>
            </a:solidFill>
            <a:prstDash val="solid"/>
            <a:miter/>
          </a:ln>
        </p:spPr>
      </p:cxnSp>
      <p:cxnSp>
        <p:nvCxnSpPr>
          <p:cNvPr id="16" name="Straight Connector 18">
            <a:extLst>
              <a:ext uri="{FF2B5EF4-FFF2-40B4-BE49-F238E27FC236}">
                <a16:creationId xmlns:a16="http://schemas.microsoft.com/office/drawing/2014/main" id="{E88589B4-3178-B16E-48D3-3A261C99DED5}"/>
              </a:ext>
            </a:extLst>
          </p:cNvPr>
          <p:cNvCxnSpPr/>
          <p:nvPr/>
        </p:nvCxnSpPr>
        <p:spPr>
          <a:xfrm>
            <a:off x="7552944" y="3438144"/>
            <a:ext cx="228600" cy="0"/>
          </a:xfrm>
          <a:prstGeom prst="straightConnector1">
            <a:avLst/>
          </a:prstGeom>
          <a:noFill/>
          <a:ln w="88897" cap="flat">
            <a:solidFill>
              <a:srgbClr val="96D3ED"/>
            </a:solidFill>
            <a:prstDash val="solid"/>
            <a:miter/>
          </a:ln>
        </p:spPr>
      </p:cxnSp>
      <p:cxnSp>
        <p:nvCxnSpPr>
          <p:cNvPr id="17" name="Straight Connector 19">
            <a:extLst>
              <a:ext uri="{FF2B5EF4-FFF2-40B4-BE49-F238E27FC236}">
                <a16:creationId xmlns:a16="http://schemas.microsoft.com/office/drawing/2014/main" id="{624F7944-E813-918A-4563-0CEA0C667E17}"/>
              </a:ext>
            </a:extLst>
          </p:cNvPr>
          <p:cNvCxnSpPr/>
          <p:nvPr/>
        </p:nvCxnSpPr>
        <p:spPr>
          <a:xfrm>
            <a:off x="5468112" y="3438144"/>
            <a:ext cx="228600" cy="0"/>
          </a:xfrm>
          <a:prstGeom prst="straightConnector1">
            <a:avLst/>
          </a:prstGeom>
          <a:noFill/>
          <a:ln w="88897" cap="flat">
            <a:solidFill>
              <a:srgbClr val="96D3ED"/>
            </a:solidFill>
            <a:prstDash val="solid"/>
            <a:miter/>
          </a:ln>
        </p:spPr>
      </p:cxnSp>
      <p:sp>
        <p:nvSpPr>
          <p:cNvPr id="18" name="Text Placeholder 13">
            <a:extLst>
              <a:ext uri="{FF2B5EF4-FFF2-40B4-BE49-F238E27FC236}">
                <a16:creationId xmlns:a16="http://schemas.microsoft.com/office/drawing/2014/main" id="{4BEC3AF5-4FB7-3D46-053D-5707F8E83AD3}"/>
              </a:ext>
            </a:extLst>
          </p:cNvPr>
          <p:cNvSpPr txBox="1">
            <a:spLocks noGrp="1"/>
          </p:cNvSpPr>
          <p:nvPr>
            <p:ph type="body" idx="4294967295"/>
          </p:nvPr>
        </p:nvSpPr>
        <p:spPr>
          <a:xfrm>
            <a:off x="9637776" y="2441448"/>
            <a:ext cx="1280160" cy="758952"/>
          </a:xfrm>
        </p:spPr>
        <p:txBody>
          <a:bodyPr anchor="b"/>
          <a:lstStyle>
            <a:lvl1pPr marL="0" indent="0">
              <a:lnSpc>
                <a:spcPct val="100000"/>
              </a:lnSpc>
              <a:spcBef>
                <a:spcPts val="0"/>
              </a:spcBef>
              <a:buNone/>
              <a:defRPr sz="1400" cap="all" spc="200">
                <a:latin typeface="Posterama"/>
              </a:defRPr>
            </a:lvl1pPr>
          </a:lstStyle>
          <a:p>
            <a:pPr lvl="0"/>
            <a:r>
              <a:rPr lang="en-US"/>
              <a:t>Click to edit Master text styles</a:t>
            </a:r>
          </a:p>
        </p:txBody>
      </p:sp>
      <p:sp>
        <p:nvSpPr>
          <p:cNvPr id="19" name="Text Placeholder 13">
            <a:extLst>
              <a:ext uri="{FF2B5EF4-FFF2-40B4-BE49-F238E27FC236}">
                <a16:creationId xmlns:a16="http://schemas.microsoft.com/office/drawing/2014/main" id="{5351297B-EA88-6BB2-838A-C7A1882514DC}"/>
              </a:ext>
            </a:extLst>
          </p:cNvPr>
          <p:cNvSpPr txBox="1">
            <a:spLocks noGrp="1"/>
          </p:cNvSpPr>
          <p:nvPr>
            <p:ph type="body" idx="4294967295"/>
          </p:nvPr>
        </p:nvSpPr>
        <p:spPr>
          <a:xfrm>
            <a:off x="9637776" y="3730752"/>
            <a:ext cx="1280160" cy="1143000"/>
          </a:xfrm>
        </p:spPr>
        <p:txBody>
          <a:bodyPr/>
          <a:lstStyle>
            <a:lvl1pPr marL="0" indent="0">
              <a:lnSpc>
                <a:spcPts val="1580"/>
              </a:lnSpc>
              <a:spcBef>
                <a:spcPts val="0"/>
              </a:spcBef>
              <a:buNone/>
              <a:defRPr sz="1400"/>
            </a:lvl1pPr>
          </a:lstStyle>
          <a:p>
            <a:pPr lvl="0"/>
            <a:r>
              <a:rPr lang="en-US"/>
              <a:t>Click to edit Master text styles</a:t>
            </a:r>
          </a:p>
        </p:txBody>
      </p:sp>
      <p:cxnSp>
        <p:nvCxnSpPr>
          <p:cNvPr id="20" name="Straight Connector 33">
            <a:extLst>
              <a:ext uri="{FF2B5EF4-FFF2-40B4-BE49-F238E27FC236}">
                <a16:creationId xmlns:a16="http://schemas.microsoft.com/office/drawing/2014/main" id="{FDA902CB-018C-916D-01AE-716D02079DB7}"/>
              </a:ext>
            </a:extLst>
          </p:cNvPr>
          <p:cNvCxnSpPr/>
          <p:nvPr/>
        </p:nvCxnSpPr>
        <p:spPr>
          <a:xfrm>
            <a:off x="1298448" y="3438144"/>
            <a:ext cx="228600" cy="0"/>
          </a:xfrm>
          <a:prstGeom prst="straightConnector1">
            <a:avLst/>
          </a:prstGeom>
          <a:noFill/>
          <a:ln w="88897" cap="flat">
            <a:solidFill>
              <a:srgbClr val="96D3ED"/>
            </a:solidFill>
            <a:prstDash val="solid"/>
            <a:miter/>
          </a:ln>
        </p:spPr>
      </p:cxnSp>
    </p:spTree>
    <p:extLst>
      <p:ext uri="{BB962C8B-B14F-4D97-AF65-F5344CB8AC3E}">
        <p14:creationId xmlns:p14="http://schemas.microsoft.com/office/powerpoint/2010/main" val="1695465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meline">
    <p:spTree>
      <p:nvGrpSpPr>
        <p:cNvPr id="1" name=""/>
        <p:cNvGrpSpPr/>
        <p:nvPr/>
      </p:nvGrpSpPr>
      <p:grpSpPr>
        <a:xfrm>
          <a:off x="0" y="0"/>
          <a:ext cx="0" cy="0"/>
          <a:chOff x="0" y="0"/>
          <a:chExt cx="0" cy="0"/>
        </a:xfrm>
      </p:grpSpPr>
      <p:sp>
        <p:nvSpPr>
          <p:cNvPr id="2" name="Picture Placeholder 37">
            <a:extLst>
              <a:ext uri="{FF2B5EF4-FFF2-40B4-BE49-F238E27FC236}">
                <a16:creationId xmlns:a16="http://schemas.microsoft.com/office/drawing/2014/main" id="{E73222CA-82B1-166A-57D7-EFA78FCCC39D}"/>
              </a:ext>
            </a:extLst>
          </p:cNvPr>
          <p:cNvSpPr txBox="1">
            <a:spLocks noGrp="1"/>
          </p:cNvSpPr>
          <p:nvPr>
            <p:ph type="pic" idx="4294967295"/>
          </p:nvPr>
        </p:nvSpPr>
        <p:spPr>
          <a:xfrm>
            <a:off x="0" y="0"/>
            <a:ext cx="12188952" cy="1682496"/>
          </a:xfrm>
        </p:spPr>
        <p:txBody>
          <a:bodyPr anchor="ctr" anchorCtr="1"/>
          <a:lstStyle>
            <a:lvl1pPr marL="0" indent="0" algn="ctr">
              <a:buNone/>
              <a:defRPr/>
            </a:lvl1pPr>
          </a:lstStyle>
          <a:p>
            <a:pPr lvl="0"/>
            <a:r>
              <a:rPr lang="en-US"/>
              <a:t>Click icon to add picture</a:t>
            </a:r>
          </a:p>
        </p:txBody>
      </p:sp>
      <p:sp>
        <p:nvSpPr>
          <p:cNvPr id="3" name="Title 1">
            <a:extLst>
              <a:ext uri="{FF2B5EF4-FFF2-40B4-BE49-F238E27FC236}">
                <a16:creationId xmlns:a16="http://schemas.microsoft.com/office/drawing/2014/main" id="{CF8E8FCA-0018-2EAF-4EF6-E8ED4BDA0018}"/>
              </a:ext>
            </a:extLst>
          </p:cNvPr>
          <p:cNvSpPr txBox="1">
            <a:spLocks noGrp="1"/>
          </p:cNvSpPr>
          <p:nvPr>
            <p:ph type="title"/>
          </p:nvPr>
        </p:nvSpPr>
        <p:spPr>
          <a:xfrm>
            <a:off x="1298448" y="5221224"/>
            <a:ext cx="3621024" cy="621792"/>
          </a:xfrm>
        </p:spPr>
        <p:txBody>
          <a:bodyPr/>
          <a:lstStyle>
            <a:lvl1pPr>
              <a:lnSpc>
                <a:spcPts val="5760"/>
              </a:lnSpc>
              <a:defRPr/>
            </a:lvl1pPr>
          </a:lstStyle>
          <a:p>
            <a:pPr lvl="0"/>
            <a:r>
              <a:rPr lang="en-US"/>
              <a:t>Click to edit Master title style</a:t>
            </a:r>
          </a:p>
        </p:txBody>
      </p:sp>
      <p:sp>
        <p:nvSpPr>
          <p:cNvPr id="4" name="Slide Number Placeholder 2">
            <a:extLst>
              <a:ext uri="{FF2B5EF4-FFF2-40B4-BE49-F238E27FC236}">
                <a16:creationId xmlns:a16="http://schemas.microsoft.com/office/drawing/2014/main" id="{2D598A48-161F-77FB-46EA-359B7944AD5A}"/>
              </a:ext>
            </a:extLst>
          </p:cNvPr>
          <p:cNvSpPr txBox="1">
            <a:spLocks noGrp="1"/>
          </p:cNvSpPr>
          <p:nvPr>
            <p:ph type="sldNum" sz="quarter" idx="8"/>
          </p:nvPr>
        </p:nvSpPr>
        <p:spPr/>
        <p:txBody>
          <a:bodyPr/>
          <a:lstStyle>
            <a:lvl1pPr>
              <a:defRPr/>
            </a:lvl1pPr>
          </a:lstStyle>
          <a:p>
            <a:pPr lvl="0"/>
            <a:fld id="{68FF2670-02A7-4EE9-951C-0C359F61E3F1}" type="slidenum">
              <a:t>‹#›</a:t>
            </a:fld>
            <a:endParaRPr lang="en-US"/>
          </a:p>
        </p:txBody>
      </p:sp>
      <p:sp>
        <p:nvSpPr>
          <p:cNvPr id="5" name="Footer Placeholder 3">
            <a:extLst>
              <a:ext uri="{FF2B5EF4-FFF2-40B4-BE49-F238E27FC236}">
                <a16:creationId xmlns:a16="http://schemas.microsoft.com/office/drawing/2014/main" id="{36309288-716C-5CA7-C784-23A3882CB1C4}"/>
              </a:ext>
            </a:extLst>
          </p:cNvPr>
          <p:cNvSpPr txBox="1">
            <a:spLocks noGrp="1"/>
          </p:cNvSpPr>
          <p:nvPr>
            <p:ph type="ftr" sz="quarter" idx="9"/>
          </p:nvPr>
        </p:nvSpPr>
        <p:spPr/>
        <p:txBody>
          <a:bodyPr/>
          <a:lstStyle>
            <a:lvl1pPr>
              <a:defRPr/>
            </a:lvl1pPr>
          </a:lstStyle>
          <a:p>
            <a:pPr lvl="0"/>
            <a:r>
              <a:rPr lang="en-US"/>
              <a:t>presentation title</a:t>
            </a:r>
          </a:p>
        </p:txBody>
      </p:sp>
      <p:sp>
        <p:nvSpPr>
          <p:cNvPr id="6" name="Text Placeholder 13">
            <a:extLst>
              <a:ext uri="{FF2B5EF4-FFF2-40B4-BE49-F238E27FC236}">
                <a16:creationId xmlns:a16="http://schemas.microsoft.com/office/drawing/2014/main" id="{5F65F2FF-1DF1-A51F-CD5B-9228DB5CFE92}"/>
              </a:ext>
            </a:extLst>
          </p:cNvPr>
          <p:cNvSpPr txBox="1">
            <a:spLocks noGrp="1"/>
          </p:cNvSpPr>
          <p:nvPr>
            <p:ph type="body" idx="4294967295"/>
          </p:nvPr>
        </p:nvSpPr>
        <p:spPr>
          <a:xfrm>
            <a:off x="1298448" y="3351788"/>
            <a:ext cx="1620517" cy="411480"/>
          </a:xfrm>
        </p:spPr>
        <p:txBody>
          <a:bodyPr/>
          <a:lstStyle>
            <a:lvl1pPr marL="0" indent="0">
              <a:lnSpc>
                <a:spcPct val="100000"/>
              </a:lnSpc>
              <a:spcBef>
                <a:spcPts val="0"/>
              </a:spcBef>
              <a:buNone/>
              <a:defRPr sz="2000" cap="all" spc="200">
                <a:latin typeface="Posterama"/>
              </a:defRPr>
            </a:lvl1pPr>
          </a:lstStyle>
          <a:p>
            <a:pPr lvl="0"/>
            <a:r>
              <a:rPr lang="en-US"/>
              <a:t>Click to edit Master text styles</a:t>
            </a:r>
          </a:p>
        </p:txBody>
      </p:sp>
      <p:sp>
        <p:nvSpPr>
          <p:cNvPr id="7" name="Text Placeholder 13">
            <a:extLst>
              <a:ext uri="{FF2B5EF4-FFF2-40B4-BE49-F238E27FC236}">
                <a16:creationId xmlns:a16="http://schemas.microsoft.com/office/drawing/2014/main" id="{2ABBE77F-C741-6DC9-03C6-2E78D64D2499}"/>
              </a:ext>
            </a:extLst>
          </p:cNvPr>
          <p:cNvSpPr txBox="1">
            <a:spLocks noGrp="1"/>
          </p:cNvSpPr>
          <p:nvPr>
            <p:ph type="body" idx="4294967295"/>
          </p:nvPr>
        </p:nvSpPr>
        <p:spPr>
          <a:xfrm>
            <a:off x="3300984" y="3351788"/>
            <a:ext cx="1620517" cy="411480"/>
          </a:xfrm>
        </p:spPr>
        <p:txBody>
          <a:bodyPr/>
          <a:lstStyle>
            <a:lvl1pPr marL="0" indent="0">
              <a:lnSpc>
                <a:spcPct val="100000"/>
              </a:lnSpc>
              <a:spcBef>
                <a:spcPts val="0"/>
              </a:spcBef>
              <a:buNone/>
              <a:defRPr sz="2000" cap="all" spc="200">
                <a:latin typeface="Posterama"/>
              </a:defRPr>
            </a:lvl1pPr>
          </a:lstStyle>
          <a:p>
            <a:pPr lvl="0"/>
            <a:r>
              <a:rPr lang="en-US"/>
              <a:t>Click to edit Master text styles</a:t>
            </a:r>
          </a:p>
        </p:txBody>
      </p:sp>
      <p:sp>
        <p:nvSpPr>
          <p:cNvPr id="8" name="Text Placeholder 13">
            <a:extLst>
              <a:ext uri="{FF2B5EF4-FFF2-40B4-BE49-F238E27FC236}">
                <a16:creationId xmlns:a16="http://schemas.microsoft.com/office/drawing/2014/main" id="{8CDEB8A4-997B-CF4E-7998-AECA3EC00629}"/>
              </a:ext>
            </a:extLst>
          </p:cNvPr>
          <p:cNvSpPr txBox="1">
            <a:spLocks noGrp="1"/>
          </p:cNvSpPr>
          <p:nvPr>
            <p:ph type="body" idx="4294967295"/>
          </p:nvPr>
        </p:nvSpPr>
        <p:spPr>
          <a:xfrm>
            <a:off x="5312664" y="3351788"/>
            <a:ext cx="1620517" cy="411480"/>
          </a:xfrm>
        </p:spPr>
        <p:txBody>
          <a:bodyPr/>
          <a:lstStyle>
            <a:lvl1pPr marL="0" indent="0">
              <a:lnSpc>
                <a:spcPct val="100000"/>
              </a:lnSpc>
              <a:spcBef>
                <a:spcPts val="0"/>
              </a:spcBef>
              <a:buNone/>
              <a:defRPr sz="2000" cap="all" spc="200">
                <a:latin typeface="Posterama"/>
              </a:defRPr>
            </a:lvl1pPr>
          </a:lstStyle>
          <a:p>
            <a:pPr lvl="0"/>
            <a:r>
              <a:rPr lang="en-US"/>
              <a:t>Click to edit Master text styles</a:t>
            </a:r>
          </a:p>
        </p:txBody>
      </p:sp>
      <p:sp>
        <p:nvSpPr>
          <p:cNvPr id="9" name="Text Placeholder 13">
            <a:extLst>
              <a:ext uri="{FF2B5EF4-FFF2-40B4-BE49-F238E27FC236}">
                <a16:creationId xmlns:a16="http://schemas.microsoft.com/office/drawing/2014/main" id="{29C4E9D1-398F-4108-1A5B-CB6F50F6B0E2}"/>
              </a:ext>
            </a:extLst>
          </p:cNvPr>
          <p:cNvSpPr txBox="1">
            <a:spLocks noGrp="1"/>
          </p:cNvSpPr>
          <p:nvPr>
            <p:ph type="body" idx="4294967295"/>
          </p:nvPr>
        </p:nvSpPr>
        <p:spPr>
          <a:xfrm>
            <a:off x="7315200" y="3351788"/>
            <a:ext cx="1620517" cy="411480"/>
          </a:xfrm>
        </p:spPr>
        <p:txBody>
          <a:bodyPr/>
          <a:lstStyle>
            <a:lvl1pPr marL="0" indent="0">
              <a:lnSpc>
                <a:spcPct val="100000"/>
              </a:lnSpc>
              <a:spcBef>
                <a:spcPts val="0"/>
              </a:spcBef>
              <a:buNone/>
              <a:defRPr sz="2000" cap="all" spc="200">
                <a:latin typeface="Posterama"/>
              </a:defRPr>
            </a:lvl1pPr>
          </a:lstStyle>
          <a:p>
            <a:pPr lvl="0"/>
            <a:r>
              <a:rPr lang="en-US"/>
              <a:t>Click to edit Master text styles</a:t>
            </a:r>
          </a:p>
        </p:txBody>
      </p:sp>
      <p:sp>
        <p:nvSpPr>
          <p:cNvPr id="10" name="Text Placeholder 13">
            <a:extLst>
              <a:ext uri="{FF2B5EF4-FFF2-40B4-BE49-F238E27FC236}">
                <a16:creationId xmlns:a16="http://schemas.microsoft.com/office/drawing/2014/main" id="{047E1E92-8C58-EC6E-2F9C-18257C1824B2}"/>
              </a:ext>
            </a:extLst>
          </p:cNvPr>
          <p:cNvSpPr txBox="1">
            <a:spLocks noGrp="1"/>
          </p:cNvSpPr>
          <p:nvPr>
            <p:ph type="body" idx="4294967295"/>
          </p:nvPr>
        </p:nvSpPr>
        <p:spPr>
          <a:xfrm>
            <a:off x="9321795" y="3351788"/>
            <a:ext cx="1620517" cy="411480"/>
          </a:xfrm>
        </p:spPr>
        <p:txBody>
          <a:bodyPr/>
          <a:lstStyle>
            <a:lvl1pPr marL="0" indent="0">
              <a:lnSpc>
                <a:spcPct val="100000"/>
              </a:lnSpc>
              <a:spcBef>
                <a:spcPts val="0"/>
              </a:spcBef>
              <a:buNone/>
              <a:defRPr sz="2000" cap="all" spc="200">
                <a:latin typeface="Posterama"/>
              </a:defRPr>
            </a:lvl1pPr>
          </a:lstStyle>
          <a:p>
            <a:pPr lvl="0"/>
            <a:r>
              <a:rPr lang="en-US"/>
              <a:t>Click to edit Master text styles</a:t>
            </a:r>
          </a:p>
        </p:txBody>
      </p:sp>
      <p:cxnSp>
        <p:nvCxnSpPr>
          <p:cNvPr id="11" name="Straight Connector 4">
            <a:extLst>
              <a:ext uri="{FF2B5EF4-FFF2-40B4-BE49-F238E27FC236}">
                <a16:creationId xmlns:a16="http://schemas.microsoft.com/office/drawing/2014/main" id="{69FA703E-3055-2076-5CC8-1A2B0DAA8750}"/>
              </a:ext>
            </a:extLst>
          </p:cNvPr>
          <p:cNvCxnSpPr/>
          <p:nvPr/>
        </p:nvCxnSpPr>
        <p:spPr>
          <a:xfrm>
            <a:off x="1298448" y="6111877"/>
            <a:ext cx="411480" cy="0"/>
          </a:xfrm>
          <a:prstGeom prst="straightConnector1">
            <a:avLst/>
          </a:prstGeom>
          <a:noFill/>
          <a:ln w="88897" cap="flat">
            <a:solidFill>
              <a:srgbClr val="96D3ED"/>
            </a:solidFill>
            <a:prstDash val="solid"/>
            <a:miter/>
          </a:ln>
        </p:spPr>
      </p:cxnSp>
      <p:cxnSp>
        <p:nvCxnSpPr>
          <p:cNvPr id="12" name="Straight Connector 5">
            <a:extLst>
              <a:ext uri="{FF2B5EF4-FFF2-40B4-BE49-F238E27FC236}">
                <a16:creationId xmlns:a16="http://schemas.microsoft.com/office/drawing/2014/main" id="{F5929C4C-5CA8-CE87-E59D-59448E6BBB55}"/>
              </a:ext>
            </a:extLst>
          </p:cNvPr>
          <p:cNvCxnSpPr/>
          <p:nvPr/>
        </p:nvCxnSpPr>
        <p:spPr>
          <a:xfrm flipH="1">
            <a:off x="1219196" y="2871216"/>
            <a:ext cx="9595111" cy="0"/>
          </a:xfrm>
          <a:prstGeom prst="straightConnector1">
            <a:avLst/>
          </a:prstGeom>
          <a:noFill/>
          <a:ln w="12701" cap="flat">
            <a:solidFill>
              <a:srgbClr val="96D3ED"/>
            </a:solidFill>
            <a:prstDash val="solid"/>
            <a:round/>
            <a:headEnd type="arrow"/>
          </a:ln>
        </p:spPr>
      </p:cxnSp>
      <p:sp>
        <p:nvSpPr>
          <p:cNvPr id="13" name="Text Placeholder 13">
            <a:extLst>
              <a:ext uri="{FF2B5EF4-FFF2-40B4-BE49-F238E27FC236}">
                <a16:creationId xmlns:a16="http://schemas.microsoft.com/office/drawing/2014/main" id="{F45B8D01-7034-501C-B716-1AAE620A8B8C}"/>
              </a:ext>
            </a:extLst>
          </p:cNvPr>
          <p:cNvSpPr txBox="1">
            <a:spLocks noGrp="1"/>
          </p:cNvSpPr>
          <p:nvPr>
            <p:ph type="body" idx="4294967295"/>
          </p:nvPr>
        </p:nvSpPr>
        <p:spPr>
          <a:xfrm>
            <a:off x="1298448" y="3803903"/>
            <a:ext cx="1620517" cy="1143000"/>
          </a:xfrm>
        </p:spPr>
        <p:txBody>
          <a:bodyPr/>
          <a:lstStyle>
            <a:lvl1pPr marL="0" indent="0">
              <a:lnSpc>
                <a:spcPts val="1580"/>
              </a:lnSpc>
              <a:spcBef>
                <a:spcPts val="0"/>
              </a:spcBef>
              <a:buNone/>
              <a:defRPr sz="1400"/>
            </a:lvl1pPr>
          </a:lstStyle>
          <a:p>
            <a:pPr lvl="0"/>
            <a:r>
              <a:rPr lang="en-US"/>
              <a:t>Click to edit Master text styles</a:t>
            </a:r>
          </a:p>
        </p:txBody>
      </p:sp>
      <p:sp>
        <p:nvSpPr>
          <p:cNvPr id="14" name="Text Placeholder 13">
            <a:extLst>
              <a:ext uri="{FF2B5EF4-FFF2-40B4-BE49-F238E27FC236}">
                <a16:creationId xmlns:a16="http://schemas.microsoft.com/office/drawing/2014/main" id="{964BBBC0-981B-83FF-D4BB-418A9B16E0DE}"/>
              </a:ext>
            </a:extLst>
          </p:cNvPr>
          <p:cNvSpPr txBox="1">
            <a:spLocks noGrp="1"/>
          </p:cNvSpPr>
          <p:nvPr>
            <p:ph type="body" idx="4294967295"/>
          </p:nvPr>
        </p:nvSpPr>
        <p:spPr>
          <a:xfrm>
            <a:off x="3300984" y="3803903"/>
            <a:ext cx="1620517" cy="1143000"/>
          </a:xfrm>
        </p:spPr>
        <p:txBody>
          <a:bodyPr/>
          <a:lstStyle>
            <a:lvl1pPr marL="0" indent="0">
              <a:lnSpc>
                <a:spcPts val="1580"/>
              </a:lnSpc>
              <a:spcBef>
                <a:spcPts val="0"/>
              </a:spcBef>
              <a:buNone/>
              <a:defRPr sz="1400"/>
            </a:lvl1pPr>
          </a:lstStyle>
          <a:p>
            <a:pPr lvl="0"/>
            <a:r>
              <a:rPr lang="en-US"/>
              <a:t>Click to edit Master text styles</a:t>
            </a:r>
          </a:p>
        </p:txBody>
      </p:sp>
      <p:sp>
        <p:nvSpPr>
          <p:cNvPr id="15" name="Text Placeholder 13">
            <a:extLst>
              <a:ext uri="{FF2B5EF4-FFF2-40B4-BE49-F238E27FC236}">
                <a16:creationId xmlns:a16="http://schemas.microsoft.com/office/drawing/2014/main" id="{565EBF63-3658-0140-3514-3D8C5446B02A}"/>
              </a:ext>
            </a:extLst>
          </p:cNvPr>
          <p:cNvSpPr txBox="1">
            <a:spLocks noGrp="1"/>
          </p:cNvSpPr>
          <p:nvPr>
            <p:ph type="body" idx="4294967295"/>
          </p:nvPr>
        </p:nvSpPr>
        <p:spPr>
          <a:xfrm>
            <a:off x="5312664" y="3803903"/>
            <a:ext cx="1620517" cy="1143000"/>
          </a:xfrm>
        </p:spPr>
        <p:txBody>
          <a:bodyPr/>
          <a:lstStyle>
            <a:lvl1pPr marL="0" indent="0">
              <a:lnSpc>
                <a:spcPts val="1580"/>
              </a:lnSpc>
              <a:spcBef>
                <a:spcPts val="0"/>
              </a:spcBef>
              <a:buNone/>
              <a:defRPr sz="1400"/>
            </a:lvl1pPr>
          </a:lstStyle>
          <a:p>
            <a:pPr lvl="0"/>
            <a:r>
              <a:rPr lang="en-US"/>
              <a:t>Click to edit Master text styles</a:t>
            </a:r>
          </a:p>
        </p:txBody>
      </p:sp>
      <p:sp>
        <p:nvSpPr>
          <p:cNvPr id="16" name="Text Placeholder 13">
            <a:extLst>
              <a:ext uri="{FF2B5EF4-FFF2-40B4-BE49-F238E27FC236}">
                <a16:creationId xmlns:a16="http://schemas.microsoft.com/office/drawing/2014/main" id="{64B35D3D-FB2E-8918-8FF5-026261F62055}"/>
              </a:ext>
            </a:extLst>
          </p:cNvPr>
          <p:cNvSpPr txBox="1">
            <a:spLocks noGrp="1"/>
          </p:cNvSpPr>
          <p:nvPr>
            <p:ph type="body" idx="4294967295"/>
          </p:nvPr>
        </p:nvSpPr>
        <p:spPr>
          <a:xfrm>
            <a:off x="7315200" y="3803903"/>
            <a:ext cx="1620517" cy="1143000"/>
          </a:xfrm>
        </p:spPr>
        <p:txBody>
          <a:bodyPr/>
          <a:lstStyle>
            <a:lvl1pPr marL="0" indent="0">
              <a:lnSpc>
                <a:spcPts val="1580"/>
              </a:lnSpc>
              <a:spcBef>
                <a:spcPts val="0"/>
              </a:spcBef>
              <a:buNone/>
              <a:defRPr sz="1400"/>
            </a:lvl1pPr>
          </a:lstStyle>
          <a:p>
            <a:pPr lvl="0"/>
            <a:r>
              <a:rPr lang="en-US"/>
              <a:t>Click to edit Master text styles</a:t>
            </a:r>
          </a:p>
        </p:txBody>
      </p:sp>
      <p:sp>
        <p:nvSpPr>
          <p:cNvPr id="17" name="Text Placeholder 13">
            <a:extLst>
              <a:ext uri="{FF2B5EF4-FFF2-40B4-BE49-F238E27FC236}">
                <a16:creationId xmlns:a16="http://schemas.microsoft.com/office/drawing/2014/main" id="{8651367D-62EF-E376-A56B-851F89BCAE30}"/>
              </a:ext>
            </a:extLst>
          </p:cNvPr>
          <p:cNvSpPr txBox="1">
            <a:spLocks noGrp="1"/>
          </p:cNvSpPr>
          <p:nvPr>
            <p:ph type="body" idx="4294967295"/>
          </p:nvPr>
        </p:nvSpPr>
        <p:spPr>
          <a:xfrm>
            <a:off x="9321795" y="3803903"/>
            <a:ext cx="1620517" cy="1143000"/>
          </a:xfrm>
        </p:spPr>
        <p:txBody>
          <a:bodyPr/>
          <a:lstStyle>
            <a:lvl1pPr marL="0" indent="0">
              <a:lnSpc>
                <a:spcPts val="1580"/>
              </a:lnSpc>
              <a:spcBef>
                <a:spcPts val="0"/>
              </a:spcBef>
              <a:buNone/>
              <a:defRPr sz="1400"/>
            </a:lvl1pPr>
          </a:lstStyle>
          <a:p>
            <a:pPr lvl="0"/>
            <a:r>
              <a:rPr lang="en-US"/>
              <a:t>Click to edit Master text styles</a:t>
            </a:r>
          </a:p>
        </p:txBody>
      </p:sp>
      <p:sp>
        <p:nvSpPr>
          <p:cNvPr id="18" name="Text Placeholder 7">
            <a:extLst>
              <a:ext uri="{FF2B5EF4-FFF2-40B4-BE49-F238E27FC236}">
                <a16:creationId xmlns:a16="http://schemas.microsoft.com/office/drawing/2014/main" id="{93F59799-FEB7-C545-5DD6-D1DD96882134}"/>
              </a:ext>
            </a:extLst>
          </p:cNvPr>
          <p:cNvSpPr txBox="1">
            <a:spLocks noGrp="1"/>
          </p:cNvSpPr>
          <p:nvPr>
            <p:ph type="body" idx="4294967295"/>
          </p:nvPr>
        </p:nvSpPr>
        <p:spPr>
          <a:xfrm>
            <a:off x="3300984" y="2638738"/>
            <a:ext cx="91440" cy="411480"/>
          </a:xfrm>
          <a:solidFill>
            <a:srgbClr val="96D3ED"/>
          </a:solidFill>
        </p:spPr>
        <p:txBody>
          <a:bodyPr anchor="ctr" anchorCtr="1"/>
          <a:lstStyle>
            <a:lvl1pPr marL="0" indent="0" algn="ctr">
              <a:buNone/>
              <a:defRPr/>
            </a:lvl1pPr>
          </a:lstStyle>
          <a:p>
            <a:pPr lvl="0"/>
            <a:r>
              <a:rPr lang="en-US"/>
              <a:t>X</a:t>
            </a:r>
          </a:p>
        </p:txBody>
      </p:sp>
      <p:sp>
        <p:nvSpPr>
          <p:cNvPr id="19" name="Text Placeholder 7">
            <a:extLst>
              <a:ext uri="{FF2B5EF4-FFF2-40B4-BE49-F238E27FC236}">
                <a16:creationId xmlns:a16="http://schemas.microsoft.com/office/drawing/2014/main" id="{8E742B11-A0CC-558E-78FF-C1A0A4EF1AE5}"/>
              </a:ext>
            </a:extLst>
          </p:cNvPr>
          <p:cNvSpPr txBox="1">
            <a:spLocks noGrp="1"/>
          </p:cNvSpPr>
          <p:nvPr>
            <p:ph type="body" idx="4294967295"/>
          </p:nvPr>
        </p:nvSpPr>
        <p:spPr>
          <a:xfrm>
            <a:off x="1298448" y="2638738"/>
            <a:ext cx="91440" cy="411480"/>
          </a:xfrm>
          <a:solidFill>
            <a:srgbClr val="96D3ED"/>
          </a:solidFill>
        </p:spPr>
        <p:txBody>
          <a:bodyPr anchor="ctr" anchorCtr="1"/>
          <a:lstStyle>
            <a:lvl1pPr marL="0" indent="0" algn="ctr">
              <a:buNone/>
              <a:defRPr/>
            </a:lvl1pPr>
          </a:lstStyle>
          <a:p>
            <a:pPr lvl="0"/>
            <a:r>
              <a:rPr lang="en-US"/>
              <a:t>X</a:t>
            </a:r>
          </a:p>
        </p:txBody>
      </p:sp>
      <p:sp>
        <p:nvSpPr>
          <p:cNvPr id="20" name="Text Placeholder 7">
            <a:extLst>
              <a:ext uri="{FF2B5EF4-FFF2-40B4-BE49-F238E27FC236}">
                <a16:creationId xmlns:a16="http://schemas.microsoft.com/office/drawing/2014/main" id="{1B23E89B-DD7F-E18B-100B-D89101D775EB}"/>
              </a:ext>
            </a:extLst>
          </p:cNvPr>
          <p:cNvSpPr txBox="1">
            <a:spLocks noGrp="1"/>
          </p:cNvSpPr>
          <p:nvPr>
            <p:ph type="body" idx="4294967295"/>
          </p:nvPr>
        </p:nvSpPr>
        <p:spPr>
          <a:xfrm>
            <a:off x="5312664" y="2638738"/>
            <a:ext cx="91440" cy="411480"/>
          </a:xfrm>
          <a:solidFill>
            <a:srgbClr val="96D3ED"/>
          </a:solidFill>
        </p:spPr>
        <p:txBody>
          <a:bodyPr anchor="ctr" anchorCtr="1"/>
          <a:lstStyle>
            <a:lvl1pPr marL="0" indent="0" algn="ctr">
              <a:buNone/>
              <a:defRPr/>
            </a:lvl1pPr>
          </a:lstStyle>
          <a:p>
            <a:pPr lvl="0"/>
            <a:r>
              <a:rPr lang="en-US"/>
              <a:t>X</a:t>
            </a:r>
          </a:p>
        </p:txBody>
      </p:sp>
      <p:sp>
        <p:nvSpPr>
          <p:cNvPr id="21" name="Text Placeholder 7">
            <a:extLst>
              <a:ext uri="{FF2B5EF4-FFF2-40B4-BE49-F238E27FC236}">
                <a16:creationId xmlns:a16="http://schemas.microsoft.com/office/drawing/2014/main" id="{18001528-E53E-78C3-165C-2F03E49E73BF}"/>
              </a:ext>
            </a:extLst>
          </p:cNvPr>
          <p:cNvSpPr txBox="1">
            <a:spLocks noGrp="1"/>
          </p:cNvSpPr>
          <p:nvPr>
            <p:ph type="body" idx="4294967295"/>
          </p:nvPr>
        </p:nvSpPr>
        <p:spPr>
          <a:xfrm>
            <a:off x="7315200" y="2638738"/>
            <a:ext cx="91440" cy="411480"/>
          </a:xfrm>
          <a:solidFill>
            <a:srgbClr val="96D3ED"/>
          </a:solidFill>
        </p:spPr>
        <p:txBody>
          <a:bodyPr anchor="ctr" anchorCtr="1"/>
          <a:lstStyle>
            <a:lvl1pPr marL="0" indent="0" algn="ctr">
              <a:buNone/>
              <a:defRPr/>
            </a:lvl1pPr>
          </a:lstStyle>
          <a:p>
            <a:pPr lvl="0"/>
            <a:r>
              <a:rPr lang="en-US"/>
              <a:t>X</a:t>
            </a:r>
          </a:p>
        </p:txBody>
      </p:sp>
      <p:sp>
        <p:nvSpPr>
          <p:cNvPr id="22" name="Text Placeholder 7">
            <a:extLst>
              <a:ext uri="{FF2B5EF4-FFF2-40B4-BE49-F238E27FC236}">
                <a16:creationId xmlns:a16="http://schemas.microsoft.com/office/drawing/2014/main" id="{6B485CE2-C816-C476-D4F9-04AB798CFDD7}"/>
              </a:ext>
            </a:extLst>
          </p:cNvPr>
          <p:cNvSpPr txBox="1">
            <a:spLocks noGrp="1"/>
          </p:cNvSpPr>
          <p:nvPr>
            <p:ph type="body" idx="4294967295"/>
          </p:nvPr>
        </p:nvSpPr>
        <p:spPr>
          <a:xfrm>
            <a:off x="9321795" y="2638738"/>
            <a:ext cx="91440" cy="411480"/>
          </a:xfrm>
          <a:solidFill>
            <a:srgbClr val="96D3ED"/>
          </a:solidFill>
        </p:spPr>
        <p:txBody>
          <a:bodyPr anchor="ctr" anchorCtr="1"/>
          <a:lstStyle>
            <a:lvl1pPr marL="0" indent="0" algn="ctr">
              <a:buNone/>
              <a:defRPr/>
            </a:lvl1pPr>
          </a:lstStyle>
          <a:p>
            <a:pPr lvl="0"/>
            <a:r>
              <a:rPr lang="en-US"/>
              <a:t>X</a:t>
            </a:r>
          </a:p>
        </p:txBody>
      </p:sp>
    </p:spTree>
    <p:extLst>
      <p:ext uri="{BB962C8B-B14F-4D97-AF65-F5344CB8AC3E}">
        <p14:creationId xmlns:p14="http://schemas.microsoft.com/office/powerpoint/2010/main" val="3191743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Picture Placeholder 15">
            <a:extLst>
              <a:ext uri="{FF2B5EF4-FFF2-40B4-BE49-F238E27FC236}">
                <a16:creationId xmlns:a16="http://schemas.microsoft.com/office/drawing/2014/main" id="{6DF6E678-B1D4-DEFD-F7D0-C34A4D949485}"/>
              </a:ext>
            </a:extLst>
          </p:cNvPr>
          <p:cNvSpPr txBox="1">
            <a:spLocks noGrp="1"/>
          </p:cNvSpPr>
          <p:nvPr>
            <p:ph type="pic" idx="4294967295"/>
          </p:nvPr>
        </p:nvSpPr>
        <p:spPr>
          <a:xfrm>
            <a:off x="0" y="0"/>
            <a:ext cx="6656832" cy="6858000"/>
          </a:xfrm>
        </p:spPr>
        <p:txBody>
          <a:bodyPr/>
          <a:lstStyle>
            <a:lvl1pPr>
              <a:defRPr/>
            </a:lvl1pPr>
          </a:lstStyle>
          <a:p>
            <a:pPr lvl="0"/>
            <a:r>
              <a:rPr lang="en-US"/>
              <a:t>Click icon to add picture</a:t>
            </a:r>
          </a:p>
        </p:txBody>
      </p:sp>
      <p:sp>
        <p:nvSpPr>
          <p:cNvPr id="3" name="Title 1">
            <a:extLst>
              <a:ext uri="{FF2B5EF4-FFF2-40B4-BE49-F238E27FC236}">
                <a16:creationId xmlns:a16="http://schemas.microsoft.com/office/drawing/2014/main" id="{903FF621-477E-E47F-7F8C-D4490EBE0561}"/>
              </a:ext>
            </a:extLst>
          </p:cNvPr>
          <p:cNvSpPr txBox="1">
            <a:spLocks noGrp="1"/>
          </p:cNvSpPr>
          <p:nvPr>
            <p:ph type="title"/>
          </p:nvPr>
        </p:nvSpPr>
        <p:spPr>
          <a:xfrm>
            <a:off x="1298448" y="609603"/>
            <a:ext cx="6656832" cy="530352"/>
          </a:xfrm>
        </p:spPr>
        <p:txBody>
          <a:bodyPr/>
          <a:lstStyle>
            <a:lvl1pPr>
              <a:defRPr/>
            </a:lvl1pPr>
          </a:lstStyle>
          <a:p>
            <a:pPr lvl="0"/>
            <a:r>
              <a:rPr lang="en-US"/>
              <a:t>Click to edit Master title style</a:t>
            </a:r>
          </a:p>
        </p:txBody>
      </p:sp>
      <p:sp>
        <p:nvSpPr>
          <p:cNvPr id="4" name="Text Placeholder 17">
            <a:extLst>
              <a:ext uri="{FF2B5EF4-FFF2-40B4-BE49-F238E27FC236}">
                <a16:creationId xmlns:a16="http://schemas.microsoft.com/office/drawing/2014/main" id="{F7C634EE-6E96-A073-5CBC-4702EE4CDAEB}"/>
              </a:ext>
            </a:extLst>
          </p:cNvPr>
          <p:cNvSpPr txBox="1">
            <a:spLocks noGrp="1"/>
          </p:cNvSpPr>
          <p:nvPr>
            <p:ph type="body" idx="4294967295"/>
          </p:nvPr>
        </p:nvSpPr>
        <p:spPr>
          <a:xfrm>
            <a:off x="1298448" y="2209803"/>
            <a:ext cx="4495748" cy="4648196"/>
          </a:xfrm>
          <a:solidFill>
            <a:srgbClr val="BCE5DD"/>
          </a:solidFill>
        </p:spPr>
        <p:txBody>
          <a:bodyPr lIns="310896" tIns="365760" rIns="274320"/>
          <a:lstStyle>
            <a:lvl1pPr marL="0" indent="0">
              <a:lnSpc>
                <a:spcPts val="2400"/>
              </a:lnSpc>
              <a:buNone/>
              <a:defRPr sz="2000" cap="all" spc="200">
                <a:latin typeface="Posterama"/>
                <a:cs typeface="Posterama" pitchFamily="34"/>
              </a:defRPr>
            </a:lvl1pPr>
          </a:lstStyle>
          <a:p>
            <a:pPr lvl="0"/>
            <a:r>
              <a:rPr lang="en-US"/>
              <a:t>Click to edit Master text styles</a:t>
            </a:r>
          </a:p>
        </p:txBody>
      </p:sp>
      <p:sp>
        <p:nvSpPr>
          <p:cNvPr id="5" name="Content Placeholder 3">
            <a:extLst>
              <a:ext uri="{FF2B5EF4-FFF2-40B4-BE49-F238E27FC236}">
                <a16:creationId xmlns:a16="http://schemas.microsoft.com/office/drawing/2014/main" id="{CD21959C-FEEB-5B06-B7EE-ECAD1E5EDD48}"/>
              </a:ext>
            </a:extLst>
          </p:cNvPr>
          <p:cNvSpPr txBox="1">
            <a:spLocks noGrp="1"/>
          </p:cNvSpPr>
          <p:nvPr>
            <p:ph idx="4294967295"/>
          </p:nvPr>
        </p:nvSpPr>
        <p:spPr>
          <a:xfrm>
            <a:off x="1618488" y="3630168"/>
            <a:ext cx="3886200" cy="2514600"/>
          </a:xfrm>
        </p:spPr>
        <p:txBody>
          <a:bodyPr/>
          <a:lstStyle>
            <a:lvl1pPr marL="0" indent="0">
              <a:buNone/>
              <a:defRPr sz="1400"/>
            </a:lvl1pPr>
            <a:lvl2pPr marL="228600">
              <a:defRPr sz="1400"/>
            </a:lvl2pPr>
            <a:lvl3pPr marL="457200">
              <a:defRPr sz="1400"/>
            </a:lvl3pPr>
            <a:lvl4pPr marL="685800">
              <a:defRPr sz="1400"/>
            </a:lvl4pPr>
            <a:lvl5pPr marL="1143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20">
            <a:extLst>
              <a:ext uri="{FF2B5EF4-FFF2-40B4-BE49-F238E27FC236}">
                <a16:creationId xmlns:a16="http://schemas.microsoft.com/office/drawing/2014/main" id="{3DBABAAB-7F17-E77A-FBBB-8DD4493C5CAC}"/>
              </a:ext>
            </a:extLst>
          </p:cNvPr>
          <p:cNvSpPr txBox="1">
            <a:spLocks noGrp="1"/>
          </p:cNvSpPr>
          <p:nvPr>
            <p:ph type="body" idx="4294967295"/>
          </p:nvPr>
        </p:nvSpPr>
        <p:spPr>
          <a:xfrm>
            <a:off x="6705596" y="2209803"/>
            <a:ext cx="4495748" cy="4648196"/>
          </a:xfrm>
          <a:solidFill>
            <a:srgbClr val="BCE5DD"/>
          </a:solidFill>
        </p:spPr>
        <p:txBody>
          <a:bodyPr lIns="310896" tIns="365760" rIns="274320"/>
          <a:lstStyle>
            <a:lvl1pPr marL="0" indent="0">
              <a:lnSpc>
                <a:spcPts val="2400"/>
              </a:lnSpc>
              <a:buNone/>
              <a:defRPr sz="2000" cap="all" spc="200">
                <a:latin typeface="Posterama"/>
                <a:cs typeface="Posterama" pitchFamily="34"/>
              </a:defRPr>
            </a:lvl1pPr>
          </a:lstStyle>
          <a:p>
            <a:pPr lvl="0"/>
            <a:r>
              <a:rPr lang="en-US"/>
              <a:t>Click to edit Master text styles</a:t>
            </a:r>
          </a:p>
        </p:txBody>
      </p:sp>
      <p:sp>
        <p:nvSpPr>
          <p:cNvPr id="7" name="Content Placeholder 5">
            <a:extLst>
              <a:ext uri="{FF2B5EF4-FFF2-40B4-BE49-F238E27FC236}">
                <a16:creationId xmlns:a16="http://schemas.microsoft.com/office/drawing/2014/main" id="{E5798D4C-7AE4-86EC-29A4-7D9E9E705F36}"/>
              </a:ext>
            </a:extLst>
          </p:cNvPr>
          <p:cNvSpPr txBox="1">
            <a:spLocks noGrp="1"/>
          </p:cNvSpPr>
          <p:nvPr>
            <p:ph idx="4294967295"/>
          </p:nvPr>
        </p:nvSpPr>
        <p:spPr>
          <a:xfrm>
            <a:off x="7013448" y="3630168"/>
            <a:ext cx="3886200" cy="2514600"/>
          </a:xfrm>
        </p:spPr>
        <p:txBody>
          <a:bodyPr/>
          <a:lstStyle>
            <a:lvl1pPr marL="0" indent="0">
              <a:buNone/>
              <a:defRPr sz="1400"/>
            </a:lvl1pPr>
            <a:lvl2pPr marL="228600">
              <a:defRPr sz="1400"/>
            </a:lvl2pPr>
            <a:lvl3pPr marL="457200">
              <a:defRPr sz="1400"/>
            </a:lvl3pPr>
            <a:lvl4pPr marL="685800">
              <a:defRPr sz="1400"/>
            </a:lvl4pPr>
            <a:lvl5pPr marL="1143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8">
            <a:extLst>
              <a:ext uri="{FF2B5EF4-FFF2-40B4-BE49-F238E27FC236}">
                <a16:creationId xmlns:a16="http://schemas.microsoft.com/office/drawing/2014/main" id="{AC9DC3DA-9921-3B1C-C96E-602835B7DCD7}"/>
              </a:ext>
            </a:extLst>
          </p:cNvPr>
          <p:cNvSpPr txBox="1">
            <a:spLocks noGrp="1"/>
          </p:cNvSpPr>
          <p:nvPr>
            <p:ph type="sldNum" sz="quarter" idx="8"/>
          </p:nvPr>
        </p:nvSpPr>
        <p:spPr/>
        <p:txBody>
          <a:bodyPr/>
          <a:lstStyle>
            <a:lvl1pPr>
              <a:defRPr/>
            </a:lvl1pPr>
          </a:lstStyle>
          <a:p>
            <a:pPr lvl="0"/>
            <a:fld id="{1076FA55-8B17-498E-9E6F-E33E486678A2}" type="slidenum">
              <a:t>‹#›</a:t>
            </a:fld>
            <a:endParaRPr lang="en-US"/>
          </a:p>
        </p:txBody>
      </p:sp>
      <p:sp>
        <p:nvSpPr>
          <p:cNvPr id="9" name="Footer Placeholder 11">
            <a:extLst>
              <a:ext uri="{FF2B5EF4-FFF2-40B4-BE49-F238E27FC236}">
                <a16:creationId xmlns:a16="http://schemas.microsoft.com/office/drawing/2014/main" id="{AECD4BD6-12EC-02EE-87D6-5259982B29BF}"/>
              </a:ext>
            </a:extLst>
          </p:cNvPr>
          <p:cNvSpPr txBox="1">
            <a:spLocks noGrp="1"/>
          </p:cNvSpPr>
          <p:nvPr>
            <p:ph type="ftr" sz="quarter" idx="9"/>
          </p:nvPr>
        </p:nvSpPr>
        <p:spPr/>
        <p:txBody>
          <a:bodyPr/>
          <a:lstStyle>
            <a:lvl1pPr>
              <a:defRPr/>
            </a:lvl1pPr>
          </a:lstStyle>
          <a:p>
            <a:pPr lvl="0"/>
            <a:r>
              <a:rPr lang="en-US"/>
              <a:t>presentation title</a:t>
            </a:r>
          </a:p>
        </p:txBody>
      </p:sp>
      <p:sp>
        <p:nvSpPr>
          <p:cNvPr id="10" name="Rectangle 16">
            <a:extLst>
              <a:ext uri="{FF2B5EF4-FFF2-40B4-BE49-F238E27FC236}">
                <a16:creationId xmlns:a16="http://schemas.microsoft.com/office/drawing/2014/main" id="{09318F90-F09E-5F18-DA2E-A6670940B29C}"/>
              </a:ext>
            </a:extLst>
          </p:cNvPr>
          <p:cNvSpPr/>
          <p:nvPr/>
        </p:nvSpPr>
        <p:spPr>
          <a:xfrm>
            <a:off x="1295403" y="1492373"/>
            <a:ext cx="409578" cy="88303"/>
          </a:xfrm>
          <a:prstGeom prst="rect">
            <a:avLst/>
          </a:prstGeom>
          <a:solidFill>
            <a:srgbClr val="96D3ED"/>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Tree>
    <p:extLst>
      <p:ext uri="{BB962C8B-B14F-4D97-AF65-F5344CB8AC3E}">
        <p14:creationId xmlns:p14="http://schemas.microsoft.com/office/powerpoint/2010/main" val="3498109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mparizon x3">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D7D8C7B-A3D2-331F-1971-F9710E866D38}"/>
              </a:ext>
            </a:extLst>
          </p:cNvPr>
          <p:cNvSpPr/>
          <p:nvPr/>
        </p:nvSpPr>
        <p:spPr>
          <a:xfrm>
            <a:off x="5791196" y="0"/>
            <a:ext cx="6400800" cy="6858000"/>
          </a:xfrm>
          <a:prstGeom prst="rect">
            <a:avLst/>
          </a:prstGeom>
          <a:solidFill>
            <a:srgbClr val="EAF6F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
        <p:nvSpPr>
          <p:cNvPr id="3" name="Title 1">
            <a:extLst>
              <a:ext uri="{FF2B5EF4-FFF2-40B4-BE49-F238E27FC236}">
                <a16:creationId xmlns:a16="http://schemas.microsoft.com/office/drawing/2014/main" id="{97D01EEB-D8E4-DD2E-8BFA-93BFC78CCC1E}"/>
              </a:ext>
            </a:extLst>
          </p:cNvPr>
          <p:cNvSpPr txBox="1">
            <a:spLocks noGrp="1"/>
          </p:cNvSpPr>
          <p:nvPr>
            <p:ph type="title"/>
          </p:nvPr>
        </p:nvSpPr>
        <p:spPr>
          <a:xfrm>
            <a:off x="1298448" y="4014215"/>
            <a:ext cx="4160520" cy="1828800"/>
          </a:xfrm>
        </p:spPr>
        <p:txBody>
          <a:bodyPr anchor="b"/>
          <a:lstStyle>
            <a:lvl1pPr>
              <a:defRPr/>
            </a:lvl1pPr>
          </a:lstStyle>
          <a:p>
            <a:pPr lvl="0"/>
            <a:r>
              <a:rPr lang="en-US"/>
              <a:t>Click to edit Master title style</a:t>
            </a:r>
          </a:p>
        </p:txBody>
      </p:sp>
      <p:sp>
        <p:nvSpPr>
          <p:cNvPr id="4" name="Text Placeholder 17">
            <a:extLst>
              <a:ext uri="{FF2B5EF4-FFF2-40B4-BE49-F238E27FC236}">
                <a16:creationId xmlns:a16="http://schemas.microsoft.com/office/drawing/2014/main" id="{980DD91D-607F-1776-5D26-9A41F366142A}"/>
              </a:ext>
            </a:extLst>
          </p:cNvPr>
          <p:cNvSpPr txBox="1">
            <a:spLocks noGrp="1"/>
          </p:cNvSpPr>
          <p:nvPr>
            <p:ph type="body" idx="4294967295"/>
          </p:nvPr>
        </p:nvSpPr>
        <p:spPr>
          <a:xfrm>
            <a:off x="7498079" y="621792"/>
            <a:ext cx="4114800" cy="347472"/>
          </a:xfrm>
        </p:spPr>
        <p:txBody>
          <a:bodyPr anchor="b"/>
          <a:lstStyle>
            <a:lvl1pPr marL="0" indent="0">
              <a:lnSpc>
                <a:spcPts val="1720"/>
              </a:lnSpc>
              <a:buNone/>
              <a:defRPr sz="2000" cap="all" spc="200">
                <a:latin typeface="Posterama"/>
                <a:cs typeface="Posterama" pitchFamily="34"/>
              </a:defRPr>
            </a:lvl1pPr>
          </a:lstStyle>
          <a:p>
            <a:pPr lvl="0"/>
            <a:r>
              <a:rPr lang="en-US"/>
              <a:t>Click to edit Master text styles</a:t>
            </a:r>
          </a:p>
        </p:txBody>
      </p:sp>
      <p:sp>
        <p:nvSpPr>
          <p:cNvPr id="5" name="Content Placeholder 3">
            <a:extLst>
              <a:ext uri="{FF2B5EF4-FFF2-40B4-BE49-F238E27FC236}">
                <a16:creationId xmlns:a16="http://schemas.microsoft.com/office/drawing/2014/main" id="{71BCFF16-9C1A-C51B-793B-86776A146104}"/>
              </a:ext>
            </a:extLst>
          </p:cNvPr>
          <p:cNvSpPr txBox="1">
            <a:spLocks noGrp="1"/>
          </p:cNvSpPr>
          <p:nvPr>
            <p:ph idx="4294967295"/>
          </p:nvPr>
        </p:nvSpPr>
        <p:spPr>
          <a:xfrm>
            <a:off x="7498079" y="1069848"/>
            <a:ext cx="3886200" cy="1527048"/>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20">
            <a:extLst>
              <a:ext uri="{FF2B5EF4-FFF2-40B4-BE49-F238E27FC236}">
                <a16:creationId xmlns:a16="http://schemas.microsoft.com/office/drawing/2014/main" id="{29D943B7-0C09-79D1-B467-204696BA56E3}"/>
              </a:ext>
            </a:extLst>
          </p:cNvPr>
          <p:cNvSpPr txBox="1">
            <a:spLocks noGrp="1"/>
          </p:cNvSpPr>
          <p:nvPr>
            <p:ph type="body" idx="4294967295"/>
          </p:nvPr>
        </p:nvSpPr>
        <p:spPr>
          <a:xfrm>
            <a:off x="7498079" y="3172968"/>
            <a:ext cx="4114800" cy="347472"/>
          </a:xfrm>
        </p:spPr>
        <p:txBody>
          <a:bodyPr anchor="b"/>
          <a:lstStyle>
            <a:lvl1pPr marL="0" indent="0">
              <a:lnSpc>
                <a:spcPts val="1720"/>
              </a:lnSpc>
              <a:buNone/>
              <a:defRPr sz="2000" cap="all" spc="200">
                <a:latin typeface="Posterama"/>
                <a:cs typeface="Posterama" pitchFamily="34"/>
              </a:defRPr>
            </a:lvl1pPr>
          </a:lstStyle>
          <a:p>
            <a:pPr lvl="0"/>
            <a:r>
              <a:rPr lang="en-US"/>
              <a:t>Click to edit Master text styles</a:t>
            </a:r>
          </a:p>
        </p:txBody>
      </p:sp>
      <p:sp>
        <p:nvSpPr>
          <p:cNvPr id="7" name="Content Placeholder 5">
            <a:extLst>
              <a:ext uri="{FF2B5EF4-FFF2-40B4-BE49-F238E27FC236}">
                <a16:creationId xmlns:a16="http://schemas.microsoft.com/office/drawing/2014/main" id="{18928C4E-032C-BD29-D2AE-6C4D20C6F0B2}"/>
              </a:ext>
            </a:extLst>
          </p:cNvPr>
          <p:cNvSpPr txBox="1">
            <a:spLocks noGrp="1"/>
          </p:cNvSpPr>
          <p:nvPr>
            <p:ph idx="4294967295"/>
          </p:nvPr>
        </p:nvSpPr>
        <p:spPr>
          <a:xfrm>
            <a:off x="7498079" y="3621024"/>
            <a:ext cx="3886200" cy="1179576"/>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8">
            <a:extLst>
              <a:ext uri="{FF2B5EF4-FFF2-40B4-BE49-F238E27FC236}">
                <a16:creationId xmlns:a16="http://schemas.microsoft.com/office/drawing/2014/main" id="{A9D87918-07BB-0CFD-67B5-37CF42659245}"/>
              </a:ext>
            </a:extLst>
          </p:cNvPr>
          <p:cNvSpPr txBox="1">
            <a:spLocks noGrp="1"/>
          </p:cNvSpPr>
          <p:nvPr>
            <p:ph type="sldNum" sz="quarter" idx="8"/>
          </p:nvPr>
        </p:nvSpPr>
        <p:spPr/>
        <p:txBody>
          <a:bodyPr/>
          <a:lstStyle>
            <a:lvl1pPr>
              <a:defRPr/>
            </a:lvl1pPr>
          </a:lstStyle>
          <a:p>
            <a:pPr lvl="0"/>
            <a:fld id="{A3D7393D-F466-4148-98B4-373B3F79525F}" type="slidenum">
              <a:t>‹#›</a:t>
            </a:fld>
            <a:endParaRPr lang="en-US"/>
          </a:p>
        </p:txBody>
      </p:sp>
      <p:sp>
        <p:nvSpPr>
          <p:cNvPr id="9" name="Footer Placeholder 11">
            <a:extLst>
              <a:ext uri="{FF2B5EF4-FFF2-40B4-BE49-F238E27FC236}">
                <a16:creationId xmlns:a16="http://schemas.microsoft.com/office/drawing/2014/main" id="{68B8A547-7441-48FC-E4FF-3ABDA79A9B25}"/>
              </a:ext>
            </a:extLst>
          </p:cNvPr>
          <p:cNvSpPr txBox="1">
            <a:spLocks noGrp="1"/>
          </p:cNvSpPr>
          <p:nvPr>
            <p:ph type="ftr" sz="quarter" idx="9"/>
          </p:nvPr>
        </p:nvSpPr>
        <p:spPr/>
        <p:txBody>
          <a:bodyPr/>
          <a:lstStyle>
            <a:lvl1pPr>
              <a:defRPr/>
            </a:lvl1pPr>
          </a:lstStyle>
          <a:p>
            <a:pPr lvl="0"/>
            <a:r>
              <a:rPr lang="en-US"/>
              <a:t>presentation title</a:t>
            </a:r>
          </a:p>
        </p:txBody>
      </p:sp>
      <p:sp>
        <p:nvSpPr>
          <p:cNvPr id="10" name="Picture Placeholder 6">
            <a:extLst>
              <a:ext uri="{FF2B5EF4-FFF2-40B4-BE49-F238E27FC236}">
                <a16:creationId xmlns:a16="http://schemas.microsoft.com/office/drawing/2014/main" id="{9B231771-17E6-3C29-2DEC-1E98A0DE23EA}"/>
              </a:ext>
            </a:extLst>
          </p:cNvPr>
          <p:cNvSpPr txBox="1">
            <a:spLocks noGrp="1"/>
          </p:cNvSpPr>
          <p:nvPr>
            <p:ph type="pic" idx="4294967295"/>
          </p:nvPr>
        </p:nvSpPr>
        <p:spPr>
          <a:xfrm>
            <a:off x="1298448" y="612648"/>
            <a:ext cx="3200400" cy="3200400"/>
          </a:xfrm>
        </p:spPr>
        <p:txBody>
          <a:bodyPr anchor="ctr" anchorCtr="1"/>
          <a:lstStyle>
            <a:lvl1pPr marL="0" indent="0" algn="ctr">
              <a:buNone/>
              <a:defRPr/>
            </a:lvl1pPr>
          </a:lstStyle>
          <a:p>
            <a:pPr lvl="0"/>
            <a:r>
              <a:rPr lang="en-US"/>
              <a:t>Click icon to add picture</a:t>
            </a:r>
          </a:p>
        </p:txBody>
      </p:sp>
      <p:sp>
        <p:nvSpPr>
          <p:cNvPr id="11" name="Text Placeholder 20">
            <a:extLst>
              <a:ext uri="{FF2B5EF4-FFF2-40B4-BE49-F238E27FC236}">
                <a16:creationId xmlns:a16="http://schemas.microsoft.com/office/drawing/2014/main" id="{97DBBC0A-800A-4232-70D8-2C58AD398340}"/>
              </a:ext>
            </a:extLst>
          </p:cNvPr>
          <p:cNvSpPr txBox="1">
            <a:spLocks noGrp="1"/>
          </p:cNvSpPr>
          <p:nvPr>
            <p:ph type="body" idx="4294967295"/>
          </p:nvPr>
        </p:nvSpPr>
        <p:spPr>
          <a:xfrm>
            <a:off x="7498079" y="5129783"/>
            <a:ext cx="4114800" cy="347472"/>
          </a:xfrm>
        </p:spPr>
        <p:txBody>
          <a:bodyPr anchor="b"/>
          <a:lstStyle>
            <a:lvl1pPr marL="0" indent="0">
              <a:lnSpc>
                <a:spcPts val="1720"/>
              </a:lnSpc>
              <a:buNone/>
              <a:defRPr sz="2000" cap="all" spc="200">
                <a:latin typeface="Posterama"/>
                <a:cs typeface="Posterama" pitchFamily="34"/>
              </a:defRPr>
            </a:lvl1pPr>
          </a:lstStyle>
          <a:p>
            <a:pPr lvl="0"/>
            <a:r>
              <a:rPr lang="en-US"/>
              <a:t>Click to edit Master text styles</a:t>
            </a:r>
          </a:p>
        </p:txBody>
      </p:sp>
      <p:sp>
        <p:nvSpPr>
          <p:cNvPr id="12" name="Content Placeholder 5">
            <a:extLst>
              <a:ext uri="{FF2B5EF4-FFF2-40B4-BE49-F238E27FC236}">
                <a16:creationId xmlns:a16="http://schemas.microsoft.com/office/drawing/2014/main" id="{41E0C806-4C84-3BC3-9A3A-1028348DEC52}"/>
              </a:ext>
            </a:extLst>
          </p:cNvPr>
          <p:cNvSpPr txBox="1">
            <a:spLocks noGrp="1"/>
          </p:cNvSpPr>
          <p:nvPr>
            <p:ph idx="4294967295"/>
          </p:nvPr>
        </p:nvSpPr>
        <p:spPr>
          <a:xfrm>
            <a:off x="7498079" y="5568696"/>
            <a:ext cx="3886200" cy="905256"/>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Picture Placeholder 10">
            <a:extLst>
              <a:ext uri="{FF2B5EF4-FFF2-40B4-BE49-F238E27FC236}">
                <a16:creationId xmlns:a16="http://schemas.microsoft.com/office/drawing/2014/main" id="{57A389E8-F7B4-B697-9D51-2FC0488DDA85}"/>
              </a:ext>
            </a:extLst>
          </p:cNvPr>
          <p:cNvSpPr txBox="1">
            <a:spLocks noGrp="1"/>
          </p:cNvSpPr>
          <p:nvPr>
            <p:ph type="pic" idx="4294967295"/>
          </p:nvPr>
        </p:nvSpPr>
        <p:spPr>
          <a:xfrm>
            <a:off x="6245352" y="704088"/>
            <a:ext cx="914400" cy="914400"/>
          </a:xfrm>
        </p:spPr>
        <p:txBody>
          <a:bodyPr anchor="ctr" anchorCtr="1"/>
          <a:lstStyle>
            <a:lvl1pPr marL="0" indent="0" algn="ctr">
              <a:buNone/>
              <a:defRPr sz="900"/>
            </a:lvl1pPr>
          </a:lstStyle>
          <a:p>
            <a:pPr lvl="0"/>
            <a:r>
              <a:rPr lang="en-US"/>
              <a:t>Click icon to add picture</a:t>
            </a:r>
          </a:p>
        </p:txBody>
      </p:sp>
      <p:sp>
        <p:nvSpPr>
          <p:cNvPr id="14" name="Picture Placeholder 10">
            <a:extLst>
              <a:ext uri="{FF2B5EF4-FFF2-40B4-BE49-F238E27FC236}">
                <a16:creationId xmlns:a16="http://schemas.microsoft.com/office/drawing/2014/main" id="{83976F74-BF2B-77FF-9247-66C2B4313270}"/>
              </a:ext>
            </a:extLst>
          </p:cNvPr>
          <p:cNvSpPr txBox="1">
            <a:spLocks noGrp="1"/>
          </p:cNvSpPr>
          <p:nvPr>
            <p:ph type="pic" idx="4294967295"/>
          </p:nvPr>
        </p:nvSpPr>
        <p:spPr>
          <a:xfrm>
            <a:off x="6245352" y="3273552"/>
            <a:ext cx="914400" cy="914400"/>
          </a:xfrm>
        </p:spPr>
        <p:txBody>
          <a:bodyPr anchor="ctr" anchorCtr="1"/>
          <a:lstStyle>
            <a:lvl1pPr marL="0" indent="0" algn="ctr">
              <a:buNone/>
              <a:defRPr sz="900"/>
            </a:lvl1pPr>
          </a:lstStyle>
          <a:p>
            <a:pPr lvl="0"/>
            <a:r>
              <a:rPr lang="en-US"/>
              <a:t>Click icon to add picture</a:t>
            </a:r>
          </a:p>
        </p:txBody>
      </p:sp>
      <p:sp>
        <p:nvSpPr>
          <p:cNvPr id="15" name="Picture Placeholder 10">
            <a:extLst>
              <a:ext uri="{FF2B5EF4-FFF2-40B4-BE49-F238E27FC236}">
                <a16:creationId xmlns:a16="http://schemas.microsoft.com/office/drawing/2014/main" id="{6282CE72-9BDC-8E7A-5181-104066B0A253}"/>
              </a:ext>
            </a:extLst>
          </p:cNvPr>
          <p:cNvSpPr txBox="1">
            <a:spLocks noGrp="1"/>
          </p:cNvSpPr>
          <p:nvPr>
            <p:ph type="pic" idx="4294967295"/>
          </p:nvPr>
        </p:nvSpPr>
        <p:spPr>
          <a:xfrm>
            <a:off x="6245352" y="5166359"/>
            <a:ext cx="914400" cy="914400"/>
          </a:xfrm>
        </p:spPr>
        <p:txBody>
          <a:bodyPr anchor="ctr" anchorCtr="1"/>
          <a:lstStyle>
            <a:lvl1pPr marL="0" indent="0" algn="ctr">
              <a:buNone/>
              <a:defRPr sz="900"/>
            </a:lvl1pPr>
          </a:lstStyle>
          <a:p>
            <a:pPr lvl="0"/>
            <a:r>
              <a:rPr lang="en-US"/>
              <a:t>Click icon to add picture</a:t>
            </a:r>
          </a:p>
        </p:txBody>
      </p:sp>
      <p:cxnSp>
        <p:nvCxnSpPr>
          <p:cNvPr id="16" name="Straight Connector 14">
            <a:extLst>
              <a:ext uri="{FF2B5EF4-FFF2-40B4-BE49-F238E27FC236}">
                <a16:creationId xmlns:a16="http://schemas.microsoft.com/office/drawing/2014/main" id="{5A4705F5-FF17-DF27-3883-86DA430C6700}"/>
              </a:ext>
            </a:extLst>
          </p:cNvPr>
          <p:cNvCxnSpPr/>
          <p:nvPr/>
        </p:nvCxnSpPr>
        <p:spPr>
          <a:xfrm>
            <a:off x="1298448" y="6111877"/>
            <a:ext cx="411480" cy="0"/>
          </a:xfrm>
          <a:prstGeom prst="straightConnector1">
            <a:avLst/>
          </a:prstGeom>
          <a:noFill/>
          <a:ln w="88897" cap="flat">
            <a:solidFill>
              <a:srgbClr val="96D3ED"/>
            </a:solidFill>
            <a:prstDash val="solid"/>
            <a:miter/>
          </a:ln>
        </p:spPr>
      </p:cxnSp>
    </p:spTree>
    <p:extLst>
      <p:ext uri="{BB962C8B-B14F-4D97-AF65-F5344CB8AC3E}">
        <p14:creationId xmlns:p14="http://schemas.microsoft.com/office/powerpoint/2010/main" val="6188957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ummary">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70ECAE80-327C-453B-B756-1ADE2E8EB475}"/>
              </a:ext>
            </a:extLst>
          </p:cNvPr>
          <p:cNvSpPr txBox="1">
            <a:spLocks noGrp="1"/>
          </p:cNvSpPr>
          <p:nvPr>
            <p:ph type="sldNum" sz="quarter" idx="8"/>
          </p:nvPr>
        </p:nvSpPr>
        <p:spPr/>
        <p:txBody>
          <a:bodyPr/>
          <a:lstStyle>
            <a:lvl1pPr>
              <a:defRPr/>
            </a:lvl1pPr>
          </a:lstStyle>
          <a:p>
            <a:pPr lvl="0"/>
            <a:fld id="{D011D748-6B3C-4157-AB59-BCE7629F337A}" type="slidenum">
              <a:t>‹#›</a:t>
            </a:fld>
            <a:endParaRPr lang="en-US"/>
          </a:p>
        </p:txBody>
      </p:sp>
      <p:sp>
        <p:nvSpPr>
          <p:cNvPr id="3" name="Footer Placeholder 3">
            <a:extLst>
              <a:ext uri="{FF2B5EF4-FFF2-40B4-BE49-F238E27FC236}">
                <a16:creationId xmlns:a16="http://schemas.microsoft.com/office/drawing/2014/main" id="{B401F769-68D9-0B76-DCA9-D484AE860E72}"/>
              </a:ext>
            </a:extLst>
          </p:cNvPr>
          <p:cNvSpPr txBox="1">
            <a:spLocks noGrp="1"/>
          </p:cNvSpPr>
          <p:nvPr>
            <p:ph type="ftr" sz="quarter" idx="9"/>
          </p:nvPr>
        </p:nvSpPr>
        <p:spPr/>
        <p:txBody>
          <a:bodyPr/>
          <a:lstStyle>
            <a:lvl1pPr>
              <a:defRPr/>
            </a:lvl1pPr>
          </a:lstStyle>
          <a:p>
            <a:pPr lvl="0"/>
            <a:r>
              <a:rPr lang="en-US"/>
              <a:t>presentation title</a:t>
            </a:r>
          </a:p>
        </p:txBody>
      </p:sp>
      <p:cxnSp>
        <p:nvCxnSpPr>
          <p:cNvPr id="4" name="Straight Connector 4">
            <a:extLst>
              <a:ext uri="{FF2B5EF4-FFF2-40B4-BE49-F238E27FC236}">
                <a16:creationId xmlns:a16="http://schemas.microsoft.com/office/drawing/2014/main" id="{2AD6F85D-638A-AA3C-3BA1-4BCE736AFA01}"/>
              </a:ext>
            </a:extLst>
          </p:cNvPr>
          <p:cNvCxnSpPr/>
          <p:nvPr/>
        </p:nvCxnSpPr>
        <p:spPr>
          <a:xfrm>
            <a:off x="5890263" y="1536192"/>
            <a:ext cx="411480" cy="0"/>
          </a:xfrm>
          <a:prstGeom prst="straightConnector1">
            <a:avLst/>
          </a:prstGeom>
          <a:noFill/>
          <a:ln w="88897" cap="flat">
            <a:solidFill>
              <a:srgbClr val="96D3ED"/>
            </a:solidFill>
            <a:prstDash val="solid"/>
            <a:miter/>
          </a:ln>
        </p:spPr>
      </p:cxnSp>
      <p:sp>
        <p:nvSpPr>
          <p:cNvPr id="5" name="Text Placeholder 7">
            <a:extLst>
              <a:ext uri="{FF2B5EF4-FFF2-40B4-BE49-F238E27FC236}">
                <a16:creationId xmlns:a16="http://schemas.microsoft.com/office/drawing/2014/main" id="{644AD60E-9279-0E14-9E32-FEA04B5D7FD6}"/>
              </a:ext>
            </a:extLst>
          </p:cNvPr>
          <p:cNvSpPr txBox="1">
            <a:spLocks noGrp="1"/>
          </p:cNvSpPr>
          <p:nvPr>
            <p:ph type="body" idx="4294967295"/>
          </p:nvPr>
        </p:nvSpPr>
        <p:spPr>
          <a:xfrm>
            <a:off x="2834640" y="2057400"/>
            <a:ext cx="6519672" cy="2971800"/>
          </a:xfrm>
          <a:solidFill>
            <a:srgbClr val="BCE5DD"/>
          </a:solidFill>
        </p:spPr>
        <p:txBody>
          <a:bodyPr lIns="576072" tIns="228600" rIns="576072" bIns="228600" anchor="ctr" anchorCtr="1"/>
          <a:lstStyle>
            <a:lvl1pPr marL="0" indent="0" algn="ctr">
              <a:lnSpc>
                <a:spcPts val="2460"/>
              </a:lnSpc>
              <a:buNone/>
              <a:defRPr sz="2000"/>
            </a:lvl1pPr>
          </a:lstStyle>
          <a:p>
            <a:pPr lvl="0"/>
            <a:r>
              <a:rPr lang="en-US"/>
              <a:t>Click to edit Master text styles</a:t>
            </a:r>
          </a:p>
        </p:txBody>
      </p:sp>
      <p:sp>
        <p:nvSpPr>
          <p:cNvPr id="6" name="Picture Placeholder 10">
            <a:extLst>
              <a:ext uri="{FF2B5EF4-FFF2-40B4-BE49-F238E27FC236}">
                <a16:creationId xmlns:a16="http://schemas.microsoft.com/office/drawing/2014/main" id="{26B436E1-FC4B-FA19-1F2B-F842E8EDD739}"/>
              </a:ext>
            </a:extLst>
          </p:cNvPr>
          <p:cNvSpPr txBox="1">
            <a:spLocks noGrp="1"/>
          </p:cNvSpPr>
          <p:nvPr>
            <p:ph type="pic" idx="4294967295"/>
          </p:nvPr>
        </p:nvSpPr>
        <p:spPr>
          <a:xfrm>
            <a:off x="2871216" y="5330952"/>
            <a:ext cx="6519672" cy="1527048"/>
          </a:xfrm>
        </p:spPr>
        <p:txBody>
          <a:bodyPr/>
          <a:lstStyle>
            <a:lvl1pPr>
              <a:defRPr/>
            </a:lvl1pPr>
          </a:lstStyle>
          <a:p>
            <a:pPr lvl="0"/>
            <a:r>
              <a:rPr lang="en-US"/>
              <a:t>Click icon to add picture</a:t>
            </a:r>
          </a:p>
        </p:txBody>
      </p:sp>
      <p:sp>
        <p:nvSpPr>
          <p:cNvPr id="7" name="Title 1">
            <a:extLst>
              <a:ext uri="{FF2B5EF4-FFF2-40B4-BE49-F238E27FC236}">
                <a16:creationId xmlns:a16="http://schemas.microsoft.com/office/drawing/2014/main" id="{263E2E24-D48C-E69E-7043-BEA4BD7A4532}"/>
              </a:ext>
            </a:extLst>
          </p:cNvPr>
          <p:cNvSpPr txBox="1">
            <a:spLocks noGrp="1"/>
          </p:cNvSpPr>
          <p:nvPr>
            <p:ph type="title"/>
          </p:nvPr>
        </p:nvSpPr>
        <p:spPr>
          <a:xfrm>
            <a:off x="4116327" y="609603"/>
            <a:ext cx="3959352" cy="530352"/>
          </a:xfrm>
        </p:spPr>
        <p:txBody>
          <a:bodyPr anchorCtr="1"/>
          <a:lstStyle>
            <a:lvl1pPr algn="ctr">
              <a:defRPr/>
            </a:lvl1pPr>
          </a:lstStyle>
          <a:p>
            <a:pPr lvl="0"/>
            <a:r>
              <a:rPr lang="en-US"/>
              <a:t>Click to edit Master title style</a:t>
            </a:r>
          </a:p>
        </p:txBody>
      </p:sp>
    </p:spTree>
    <p:extLst>
      <p:ext uri="{BB962C8B-B14F-4D97-AF65-F5344CB8AC3E}">
        <p14:creationId xmlns:p14="http://schemas.microsoft.com/office/powerpoint/2010/main" val="35105566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losing">
    <p:spTree>
      <p:nvGrpSpPr>
        <p:cNvPr id="1" name=""/>
        <p:cNvGrpSpPr/>
        <p:nvPr/>
      </p:nvGrpSpPr>
      <p:grpSpPr>
        <a:xfrm>
          <a:off x="0" y="0"/>
          <a:ext cx="0" cy="0"/>
          <a:chOff x="0" y="0"/>
          <a:chExt cx="0" cy="0"/>
        </a:xfrm>
      </p:grpSpPr>
      <p:sp>
        <p:nvSpPr>
          <p:cNvPr id="2" name="Picture Placeholder 18">
            <a:extLst>
              <a:ext uri="{FF2B5EF4-FFF2-40B4-BE49-F238E27FC236}">
                <a16:creationId xmlns:a16="http://schemas.microsoft.com/office/drawing/2014/main" id="{55E89D67-8B38-2B4D-5FFC-14DA3166C78C}"/>
              </a:ext>
            </a:extLst>
          </p:cNvPr>
          <p:cNvSpPr txBox="1">
            <a:spLocks noGrp="1"/>
          </p:cNvSpPr>
          <p:nvPr>
            <p:ph type="pic" idx="4294967295"/>
          </p:nvPr>
        </p:nvSpPr>
        <p:spPr>
          <a:xfrm>
            <a:off x="0" y="0"/>
            <a:ext cx="12191996" cy="6858000"/>
          </a:xfrm>
        </p:spPr>
        <p:txBody>
          <a:bodyPr/>
          <a:lstStyle>
            <a:lvl1pPr>
              <a:defRPr/>
            </a:lvl1pPr>
          </a:lstStyle>
          <a:p>
            <a:pPr lvl="0"/>
            <a:r>
              <a:rPr lang="en-US"/>
              <a:t>Click icon to add picture</a:t>
            </a:r>
          </a:p>
        </p:txBody>
      </p:sp>
      <p:sp>
        <p:nvSpPr>
          <p:cNvPr id="3" name="Title 15">
            <a:extLst>
              <a:ext uri="{FF2B5EF4-FFF2-40B4-BE49-F238E27FC236}">
                <a16:creationId xmlns:a16="http://schemas.microsoft.com/office/drawing/2014/main" id="{CEBEFA7A-0334-0738-FAF9-071C399CD374}"/>
              </a:ext>
            </a:extLst>
          </p:cNvPr>
          <p:cNvSpPr txBox="1">
            <a:spLocks noGrp="1"/>
          </p:cNvSpPr>
          <p:nvPr>
            <p:ph type="title"/>
          </p:nvPr>
        </p:nvSpPr>
        <p:spPr>
          <a:xfrm>
            <a:off x="1535716" y="1485305"/>
            <a:ext cx="9120573" cy="3887397"/>
          </a:xfrm>
          <a:solidFill>
            <a:srgbClr val="EAF6FB"/>
          </a:solidFill>
        </p:spPr>
        <p:txBody>
          <a:bodyPr bIns="1097280" anchor="b" anchorCtr="1"/>
          <a:lstStyle>
            <a:lvl1pPr algn="ctr">
              <a:defRPr/>
            </a:lvl1pPr>
          </a:lstStyle>
          <a:p>
            <a:pPr lvl="0"/>
            <a:r>
              <a:rPr lang="en-US"/>
              <a:t>Click to edit Master title style</a:t>
            </a:r>
          </a:p>
        </p:txBody>
      </p:sp>
      <p:sp>
        <p:nvSpPr>
          <p:cNvPr id="4" name="Picture Placeholder 10">
            <a:extLst>
              <a:ext uri="{FF2B5EF4-FFF2-40B4-BE49-F238E27FC236}">
                <a16:creationId xmlns:a16="http://schemas.microsoft.com/office/drawing/2014/main" id="{8F3D9A0A-6784-BE94-2023-8996CC52F977}"/>
              </a:ext>
            </a:extLst>
          </p:cNvPr>
          <p:cNvSpPr txBox="1">
            <a:spLocks noGrp="1"/>
          </p:cNvSpPr>
          <p:nvPr>
            <p:ph type="pic" idx="4294967295"/>
          </p:nvPr>
        </p:nvSpPr>
        <p:spPr>
          <a:xfrm>
            <a:off x="4953003" y="612648"/>
            <a:ext cx="2286000" cy="2286000"/>
          </a:xfrm>
        </p:spPr>
        <p:txBody>
          <a:bodyPr anchor="ctr" anchorCtr="1"/>
          <a:lstStyle>
            <a:lvl1pPr marL="0" indent="0" algn="ctr">
              <a:buNone/>
              <a:defRPr sz="1050"/>
            </a:lvl1pPr>
          </a:lstStyle>
          <a:p>
            <a:pPr lvl="0"/>
            <a:r>
              <a:rPr lang="en-US"/>
              <a:t>Click icon to add picture</a:t>
            </a:r>
          </a:p>
        </p:txBody>
      </p:sp>
      <p:sp>
        <p:nvSpPr>
          <p:cNvPr id="5" name="Text Placeholder 12">
            <a:extLst>
              <a:ext uri="{FF2B5EF4-FFF2-40B4-BE49-F238E27FC236}">
                <a16:creationId xmlns:a16="http://schemas.microsoft.com/office/drawing/2014/main" id="{3C7A6D26-ADB8-821F-3D80-21FADDBF5C0D}"/>
              </a:ext>
            </a:extLst>
          </p:cNvPr>
          <p:cNvSpPr txBox="1">
            <a:spLocks noGrp="1"/>
          </p:cNvSpPr>
          <p:nvPr>
            <p:ph type="body" idx="4294967295"/>
          </p:nvPr>
        </p:nvSpPr>
        <p:spPr>
          <a:xfrm>
            <a:off x="1572768" y="5751576"/>
            <a:ext cx="9116568" cy="722376"/>
          </a:xfrm>
        </p:spPr>
        <p:txBody>
          <a:bodyPr anchor="ctr" anchorCtr="1"/>
          <a:lstStyle>
            <a:lvl1pPr marL="0" indent="0" algn="ctr">
              <a:buNone/>
              <a:defRPr sz="2000" cap="all"/>
            </a:lvl1pPr>
          </a:lstStyle>
          <a:p>
            <a:pPr lvl="0"/>
            <a:r>
              <a:rPr lang="en-US"/>
              <a:t>Click to edit Master text styles</a:t>
            </a:r>
          </a:p>
        </p:txBody>
      </p:sp>
      <p:sp>
        <p:nvSpPr>
          <p:cNvPr id="6" name="Rectangle 19">
            <a:extLst>
              <a:ext uri="{FF2B5EF4-FFF2-40B4-BE49-F238E27FC236}">
                <a16:creationId xmlns:a16="http://schemas.microsoft.com/office/drawing/2014/main" id="{8D82445D-1292-71C8-6909-3BFAEC642004}"/>
              </a:ext>
            </a:extLst>
          </p:cNvPr>
          <p:cNvSpPr/>
          <p:nvPr/>
        </p:nvSpPr>
        <p:spPr>
          <a:xfrm>
            <a:off x="5890263" y="4496653"/>
            <a:ext cx="409578" cy="88303"/>
          </a:xfrm>
          <a:prstGeom prst="rect">
            <a:avLst/>
          </a:prstGeom>
          <a:solidFill>
            <a:srgbClr val="96D3ED"/>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Daytona Condensed Light"/>
            </a:endParaRPr>
          </a:p>
        </p:txBody>
      </p:sp>
    </p:spTree>
    <p:extLst>
      <p:ext uri="{BB962C8B-B14F-4D97-AF65-F5344CB8AC3E}">
        <p14:creationId xmlns:p14="http://schemas.microsoft.com/office/powerpoint/2010/main" val="270388422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62F7E-C58C-E2B1-66FA-465280A78563}"/>
              </a:ext>
            </a:extLst>
          </p:cNvPr>
          <p:cNvSpPr txBox="1">
            <a:spLocks noGrp="1"/>
          </p:cNvSpPr>
          <p:nvPr>
            <p:ph type="title"/>
          </p:nvPr>
        </p:nvSpPr>
        <p:spPr/>
        <p:txBody>
          <a:bodyPr/>
          <a:lstStyle>
            <a:lvl1pPr>
              <a:defRPr/>
            </a:lvl1pPr>
          </a:lstStyle>
          <a:p>
            <a:pPr lvl="0"/>
            <a:r>
              <a:rPr lang="en-US"/>
              <a:t>Click to edit Master title style</a:t>
            </a:r>
          </a:p>
        </p:txBody>
      </p:sp>
      <p:sp>
        <p:nvSpPr>
          <p:cNvPr id="3" name="Slide Number Placeholder 4">
            <a:extLst>
              <a:ext uri="{FF2B5EF4-FFF2-40B4-BE49-F238E27FC236}">
                <a16:creationId xmlns:a16="http://schemas.microsoft.com/office/drawing/2014/main" id="{6E7ED8DA-41AB-33B5-9D97-532811E5F33B}"/>
              </a:ext>
            </a:extLst>
          </p:cNvPr>
          <p:cNvSpPr txBox="1">
            <a:spLocks noGrp="1"/>
          </p:cNvSpPr>
          <p:nvPr>
            <p:ph type="sldNum" sz="quarter" idx="8"/>
          </p:nvPr>
        </p:nvSpPr>
        <p:spPr/>
        <p:txBody>
          <a:bodyPr/>
          <a:lstStyle>
            <a:lvl1pPr>
              <a:defRPr/>
            </a:lvl1pPr>
          </a:lstStyle>
          <a:p>
            <a:pPr lvl="0"/>
            <a:fld id="{0003A288-EE53-410A-8540-8476764DE9E9}" type="slidenum">
              <a:t>‹#›</a:t>
            </a:fld>
            <a:endParaRPr lang="en-US"/>
          </a:p>
        </p:txBody>
      </p:sp>
      <p:sp>
        <p:nvSpPr>
          <p:cNvPr id="4" name="Footer Placeholder 7">
            <a:extLst>
              <a:ext uri="{FF2B5EF4-FFF2-40B4-BE49-F238E27FC236}">
                <a16:creationId xmlns:a16="http://schemas.microsoft.com/office/drawing/2014/main" id="{E8D2E753-2122-3B2E-2EC8-469CB04A8C8E}"/>
              </a:ext>
            </a:extLst>
          </p:cNvPr>
          <p:cNvSpPr txBox="1">
            <a:spLocks noGrp="1"/>
          </p:cNvSpPr>
          <p:nvPr>
            <p:ph type="ftr" sz="quarter" idx="9"/>
          </p:nvPr>
        </p:nvSpPr>
        <p:spPr/>
        <p:txBody>
          <a:bodyPr/>
          <a:lstStyle>
            <a:lvl1pPr>
              <a:defRPr/>
            </a:lvl1pPr>
          </a:lstStyle>
          <a:p>
            <a:pPr lvl="0"/>
            <a:r>
              <a:rPr lang="en-US"/>
              <a:t>presentation title</a:t>
            </a:r>
          </a:p>
        </p:txBody>
      </p:sp>
    </p:spTree>
    <p:extLst>
      <p:ext uri="{BB962C8B-B14F-4D97-AF65-F5344CB8AC3E}">
        <p14:creationId xmlns:p14="http://schemas.microsoft.com/office/powerpoint/2010/main" val="32474292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a:extLst>
              <a:ext uri="{FF2B5EF4-FFF2-40B4-BE49-F238E27FC236}">
                <a16:creationId xmlns:a16="http://schemas.microsoft.com/office/drawing/2014/main" id="{A6BF3A21-24B9-CE06-B4E0-14A1EE58FC2D}"/>
              </a:ext>
            </a:extLst>
          </p:cNvPr>
          <p:cNvSpPr txBox="1">
            <a:spLocks noGrp="1"/>
          </p:cNvSpPr>
          <p:nvPr>
            <p:ph type="sldNum" sz="quarter" idx="8"/>
          </p:nvPr>
        </p:nvSpPr>
        <p:spPr/>
        <p:txBody>
          <a:bodyPr/>
          <a:lstStyle>
            <a:lvl1pPr>
              <a:defRPr/>
            </a:lvl1pPr>
          </a:lstStyle>
          <a:p>
            <a:pPr lvl="0"/>
            <a:fld id="{5E9F3C1D-5094-4743-9F61-48A4472A4CE0}" type="slidenum">
              <a:t>‹#›</a:t>
            </a:fld>
            <a:endParaRPr lang="en-US"/>
          </a:p>
        </p:txBody>
      </p:sp>
      <p:sp>
        <p:nvSpPr>
          <p:cNvPr id="3" name="Footer Placeholder 6">
            <a:extLst>
              <a:ext uri="{FF2B5EF4-FFF2-40B4-BE49-F238E27FC236}">
                <a16:creationId xmlns:a16="http://schemas.microsoft.com/office/drawing/2014/main" id="{FCF18962-1DC6-2CC0-83DA-A5D99634D957}"/>
              </a:ext>
            </a:extLst>
          </p:cNvPr>
          <p:cNvSpPr txBox="1">
            <a:spLocks noGrp="1"/>
          </p:cNvSpPr>
          <p:nvPr>
            <p:ph type="ftr" sz="quarter" idx="9"/>
          </p:nvPr>
        </p:nvSpPr>
        <p:spPr/>
        <p:txBody>
          <a:bodyPr/>
          <a:lstStyle>
            <a:lvl1pPr>
              <a:defRPr/>
            </a:lvl1pPr>
          </a:lstStyle>
          <a:p>
            <a:pPr lvl="0"/>
            <a:r>
              <a:rPr lang="en-US"/>
              <a:t>presentation title</a:t>
            </a:r>
          </a:p>
        </p:txBody>
      </p:sp>
    </p:spTree>
    <p:extLst>
      <p:ext uri="{BB962C8B-B14F-4D97-AF65-F5344CB8AC3E}">
        <p14:creationId xmlns:p14="http://schemas.microsoft.com/office/powerpoint/2010/main" val="29621291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C2833-0356-7655-61D6-29E1380EEF23}"/>
              </a:ext>
            </a:extLst>
          </p:cNvPr>
          <p:cNvSpPr txBox="1">
            <a:spLocks noGrp="1"/>
          </p:cNvSpPr>
          <p:nvPr>
            <p:ph type="title"/>
          </p:nvPr>
        </p:nvSpPr>
        <p:spPr>
          <a:xfrm>
            <a:off x="1298448" y="457200"/>
            <a:ext cx="3932240"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8961F716-B966-978B-A819-5C13691F21A9}"/>
              </a:ext>
            </a:extLst>
          </p:cNvPr>
          <p:cNvSpPr txBox="1">
            <a:spLocks noGrp="1"/>
          </p:cNvSpPr>
          <p:nvPr>
            <p:ph idx="1"/>
          </p:nvPr>
        </p:nvSpPr>
        <p:spPr>
          <a:xfrm>
            <a:off x="5230688" y="987423"/>
            <a:ext cx="6124706"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2F87F64-30E5-CEAC-1046-EE5E0169B566}"/>
              </a:ext>
            </a:extLst>
          </p:cNvPr>
          <p:cNvSpPr txBox="1">
            <a:spLocks noGrp="1"/>
          </p:cNvSpPr>
          <p:nvPr>
            <p:ph type="body" idx="2"/>
          </p:nvPr>
        </p:nvSpPr>
        <p:spPr>
          <a:xfrm>
            <a:off x="1298448" y="2057400"/>
            <a:ext cx="3932240" cy="3811584"/>
          </a:xfrm>
        </p:spPr>
        <p:txBody>
          <a:bodyPr/>
          <a:lstStyle>
            <a:lvl1pPr marL="0" indent="0">
              <a:buNone/>
              <a:defRPr sz="1600"/>
            </a:lvl1pPr>
          </a:lstStyle>
          <a:p>
            <a:pPr lvl="0"/>
            <a:r>
              <a:rPr lang="en-US"/>
              <a:t>Click to edit Master text styles</a:t>
            </a:r>
          </a:p>
        </p:txBody>
      </p:sp>
      <p:sp>
        <p:nvSpPr>
          <p:cNvPr id="5" name="Slide Number Placeholder 6">
            <a:extLst>
              <a:ext uri="{FF2B5EF4-FFF2-40B4-BE49-F238E27FC236}">
                <a16:creationId xmlns:a16="http://schemas.microsoft.com/office/drawing/2014/main" id="{4E5936B5-34FF-DDB7-8D31-A24D4817F33C}"/>
              </a:ext>
            </a:extLst>
          </p:cNvPr>
          <p:cNvSpPr txBox="1">
            <a:spLocks noGrp="1"/>
          </p:cNvSpPr>
          <p:nvPr>
            <p:ph type="sldNum" sz="quarter" idx="8"/>
          </p:nvPr>
        </p:nvSpPr>
        <p:spPr/>
        <p:txBody>
          <a:bodyPr/>
          <a:lstStyle>
            <a:lvl1pPr>
              <a:defRPr/>
            </a:lvl1pPr>
          </a:lstStyle>
          <a:p>
            <a:pPr lvl="0"/>
            <a:fld id="{A2559AF0-B838-44CA-9C69-32C2DAD3EB10}" type="slidenum">
              <a:t>‹#›</a:t>
            </a:fld>
            <a:endParaRPr lang="en-US"/>
          </a:p>
        </p:txBody>
      </p:sp>
      <p:sp>
        <p:nvSpPr>
          <p:cNvPr id="6" name="Footer Placeholder 9">
            <a:extLst>
              <a:ext uri="{FF2B5EF4-FFF2-40B4-BE49-F238E27FC236}">
                <a16:creationId xmlns:a16="http://schemas.microsoft.com/office/drawing/2014/main" id="{FCC8E2D8-63D6-6B38-3136-48663DE214F2}"/>
              </a:ext>
            </a:extLst>
          </p:cNvPr>
          <p:cNvSpPr txBox="1">
            <a:spLocks noGrp="1"/>
          </p:cNvSpPr>
          <p:nvPr>
            <p:ph type="ftr" sz="quarter" idx="9"/>
          </p:nvPr>
        </p:nvSpPr>
        <p:spPr/>
        <p:txBody>
          <a:bodyPr/>
          <a:lstStyle>
            <a:lvl1pPr>
              <a:defRPr/>
            </a:lvl1pPr>
          </a:lstStyle>
          <a:p>
            <a:pPr lvl="0"/>
            <a:r>
              <a:rPr lang="en-US"/>
              <a:t>presentation title</a:t>
            </a:r>
          </a:p>
        </p:txBody>
      </p:sp>
    </p:spTree>
    <p:extLst>
      <p:ext uri="{BB962C8B-B14F-4D97-AF65-F5344CB8AC3E}">
        <p14:creationId xmlns:p14="http://schemas.microsoft.com/office/powerpoint/2010/main" val="5103397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9D14B-A0CA-C08D-7017-8372F7F7DAB7}"/>
              </a:ext>
            </a:extLst>
          </p:cNvPr>
          <p:cNvSpPr txBox="1">
            <a:spLocks noGrp="1"/>
          </p:cNvSpPr>
          <p:nvPr>
            <p:ph type="title"/>
          </p:nvPr>
        </p:nvSpPr>
        <p:spPr>
          <a:xfrm>
            <a:off x="1298448" y="457200"/>
            <a:ext cx="3932240"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D840921B-312B-CB89-3779-5536091092F2}"/>
              </a:ext>
            </a:extLst>
          </p:cNvPr>
          <p:cNvSpPr txBox="1">
            <a:spLocks noGrp="1"/>
          </p:cNvSpPr>
          <p:nvPr>
            <p:ph type="pic" idx="1"/>
          </p:nvPr>
        </p:nvSpPr>
        <p:spPr>
          <a:xfrm>
            <a:off x="5230688" y="993779"/>
            <a:ext cx="6124706" cy="4873623"/>
          </a:xfrm>
        </p:spPr>
        <p:txBody>
          <a:bodyPr/>
          <a:lstStyle>
            <a:lvl1pPr marL="0" indent="0">
              <a:buNone/>
              <a:defRPr sz="3200"/>
            </a:lvl1pPr>
          </a:lstStyle>
          <a:p>
            <a:pPr lvl="0"/>
            <a:r>
              <a:rPr lang="en-US"/>
              <a:t>Click icon to add picture</a:t>
            </a:r>
          </a:p>
        </p:txBody>
      </p:sp>
      <p:sp>
        <p:nvSpPr>
          <p:cNvPr id="4" name="Text Placeholder 3">
            <a:extLst>
              <a:ext uri="{FF2B5EF4-FFF2-40B4-BE49-F238E27FC236}">
                <a16:creationId xmlns:a16="http://schemas.microsoft.com/office/drawing/2014/main" id="{A06B0E2B-0010-8409-DD51-138B766111B3}"/>
              </a:ext>
            </a:extLst>
          </p:cNvPr>
          <p:cNvSpPr txBox="1">
            <a:spLocks noGrp="1"/>
          </p:cNvSpPr>
          <p:nvPr>
            <p:ph type="body" idx="2"/>
          </p:nvPr>
        </p:nvSpPr>
        <p:spPr>
          <a:xfrm>
            <a:off x="1298448" y="2057400"/>
            <a:ext cx="3932240" cy="3811584"/>
          </a:xfrm>
        </p:spPr>
        <p:txBody>
          <a:bodyPr/>
          <a:lstStyle>
            <a:lvl1pPr marL="0" indent="0">
              <a:buNone/>
              <a:defRPr sz="1600"/>
            </a:lvl1pPr>
          </a:lstStyle>
          <a:p>
            <a:pPr lvl="0"/>
            <a:r>
              <a:rPr lang="en-US"/>
              <a:t>Click to edit Master text styles</a:t>
            </a:r>
          </a:p>
        </p:txBody>
      </p:sp>
      <p:sp>
        <p:nvSpPr>
          <p:cNvPr id="5" name="Slide Number Placeholder 6">
            <a:extLst>
              <a:ext uri="{FF2B5EF4-FFF2-40B4-BE49-F238E27FC236}">
                <a16:creationId xmlns:a16="http://schemas.microsoft.com/office/drawing/2014/main" id="{9CBA0BB5-E153-A60D-C4BC-052FEDA11C40}"/>
              </a:ext>
            </a:extLst>
          </p:cNvPr>
          <p:cNvSpPr txBox="1">
            <a:spLocks noGrp="1"/>
          </p:cNvSpPr>
          <p:nvPr>
            <p:ph type="sldNum" sz="quarter" idx="8"/>
          </p:nvPr>
        </p:nvSpPr>
        <p:spPr/>
        <p:txBody>
          <a:bodyPr/>
          <a:lstStyle>
            <a:lvl1pPr>
              <a:defRPr/>
            </a:lvl1pPr>
          </a:lstStyle>
          <a:p>
            <a:pPr lvl="0"/>
            <a:fld id="{B6B132A9-0DE4-45EC-85C0-F32025D156EC}" type="slidenum">
              <a:t>‹#›</a:t>
            </a:fld>
            <a:endParaRPr lang="en-US"/>
          </a:p>
        </p:txBody>
      </p:sp>
      <p:sp>
        <p:nvSpPr>
          <p:cNvPr id="6" name="Footer Placeholder 9">
            <a:extLst>
              <a:ext uri="{FF2B5EF4-FFF2-40B4-BE49-F238E27FC236}">
                <a16:creationId xmlns:a16="http://schemas.microsoft.com/office/drawing/2014/main" id="{83223F0B-B139-9F43-D489-5BA06CE2597B}"/>
              </a:ext>
            </a:extLst>
          </p:cNvPr>
          <p:cNvSpPr txBox="1">
            <a:spLocks noGrp="1"/>
          </p:cNvSpPr>
          <p:nvPr>
            <p:ph type="ftr" sz="quarter" idx="9"/>
          </p:nvPr>
        </p:nvSpPr>
        <p:spPr/>
        <p:txBody>
          <a:bodyPr/>
          <a:lstStyle>
            <a:lvl1pPr>
              <a:defRPr/>
            </a:lvl1pPr>
          </a:lstStyle>
          <a:p>
            <a:pPr lvl="0"/>
            <a:r>
              <a:rPr lang="en-US"/>
              <a:t>presentation title</a:t>
            </a:r>
          </a:p>
        </p:txBody>
      </p:sp>
    </p:spTree>
    <p:extLst>
      <p:ext uri="{BB962C8B-B14F-4D97-AF65-F5344CB8AC3E}">
        <p14:creationId xmlns:p14="http://schemas.microsoft.com/office/powerpoint/2010/main" val="3467265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3F8082-F574-911F-28F2-3F985D67B6CB}"/>
              </a:ext>
            </a:extLst>
          </p:cNvPr>
          <p:cNvSpPr txBox="1">
            <a:spLocks noGrp="1"/>
          </p:cNvSpPr>
          <p:nvPr>
            <p:ph type="title"/>
          </p:nvPr>
        </p:nvSpPr>
        <p:spPr>
          <a:xfrm>
            <a:off x="1295403" y="609603"/>
            <a:ext cx="9821954" cy="1256120"/>
          </a:xfrm>
          <a:prstGeom prst="rect">
            <a:avLst/>
          </a:prstGeom>
          <a:noFill/>
          <a:ln>
            <a:noFill/>
          </a:ln>
        </p:spPr>
        <p:txBody>
          <a:bodyPr vert="horz" wrap="square" lIns="0" tIns="0" rIns="0" bIns="0" anchor="t" anchorCtr="0" compatLnSpc="1">
            <a:noAutofit/>
          </a:bodyPr>
          <a:lstStyle/>
          <a:p>
            <a:pPr lvl="0"/>
            <a:r>
              <a:rPr lang="en-US"/>
              <a:t>Click to edit Master title style</a:t>
            </a:r>
          </a:p>
        </p:txBody>
      </p:sp>
      <p:sp>
        <p:nvSpPr>
          <p:cNvPr id="3" name="Text Placeholder 2">
            <a:extLst>
              <a:ext uri="{FF2B5EF4-FFF2-40B4-BE49-F238E27FC236}">
                <a16:creationId xmlns:a16="http://schemas.microsoft.com/office/drawing/2014/main" id="{72161D85-63AA-576C-7C13-C19413407701}"/>
              </a:ext>
            </a:extLst>
          </p:cNvPr>
          <p:cNvSpPr txBox="1">
            <a:spLocks noGrp="1"/>
          </p:cNvSpPr>
          <p:nvPr>
            <p:ph type="body" idx="1"/>
          </p:nvPr>
        </p:nvSpPr>
        <p:spPr>
          <a:xfrm>
            <a:off x="1295403" y="1855948"/>
            <a:ext cx="9821954" cy="4351336"/>
          </a:xfrm>
          <a:prstGeom prst="rect">
            <a:avLst/>
          </a:prstGeom>
          <a:noFill/>
          <a:ln>
            <a:noFill/>
          </a:ln>
        </p:spPr>
        <p:txBody>
          <a:bodyPr vert="horz" wrap="square" lIns="0" tIns="0" rIns="0" bIns="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20">
            <a:extLst>
              <a:ext uri="{FF2B5EF4-FFF2-40B4-BE49-F238E27FC236}">
                <a16:creationId xmlns:a16="http://schemas.microsoft.com/office/drawing/2014/main" id="{5A99945A-D5D6-EC80-7033-8D0FD23267C0}"/>
              </a:ext>
            </a:extLst>
          </p:cNvPr>
          <p:cNvSpPr txBox="1">
            <a:spLocks noGrp="1"/>
          </p:cNvSpPr>
          <p:nvPr>
            <p:ph type="sldNum" sz="quarter" idx="4"/>
          </p:nvPr>
        </p:nvSpPr>
        <p:spPr>
          <a:xfrm>
            <a:off x="420624" y="6019796"/>
            <a:ext cx="457200" cy="184151"/>
          </a:xfrm>
          <a:prstGeom prst="rect">
            <a:avLst/>
          </a:prstGeom>
          <a:noFill/>
          <a:ln>
            <a:noFill/>
          </a:ln>
        </p:spPr>
        <p:txBody>
          <a:bodyPr vert="horz" wrap="square" lIns="0" tIns="0" rIns="0" bIns="0" anchor="ctr" anchorCtr="1" compatLnSpc="1">
            <a:noAutofit/>
          </a:bodyPr>
          <a:lstStyle>
            <a:lvl1pPr marL="0" marR="0" lvl="0" indent="0" algn="ctr" defTabSz="914400" rtl="0" fontAlgn="auto" hangingPunct="1">
              <a:lnSpc>
                <a:spcPct val="100000"/>
              </a:lnSpc>
              <a:spcBef>
                <a:spcPts val="0"/>
              </a:spcBef>
              <a:spcAft>
                <a:spcPts val="0"/>
              </a:spcAft>
              <a:buNone/>
              <a:tabLst/>
              <a:defRPr lang="en-US" sz="1200" b="0" i="0" u="none" strike="noStrike" kern="1200" cap="all" spc="200" baseline="0">
                <a:solidFill>
                  <a:srgbClr val="96D3ED"/>
                </a:solidFill>
                <a:uFillTx/>
                <a:latin typeface="Posterama" pitchFamily="34"/>
              </a:defRPr>
            </a:lvl1pPr>
          </a:lstStyle>
          <a:p>
            <a:pPr lvl="0"/>
            <a:fld id="{066C9EB1-2376-4645-9D46-75AAD4EC149D}" type="slidenum">
              <a:t>‹#›</a:t>
            </a:fld>
            <a:endParaRPr lang="en-US"/>
          </a:p>
        </p:txBody>
      </p:sp>
      <p:sp>
        <p:nvSpPr>
          <p:cNvPr id="5" name="Footer Placeholder 24">
            <a:extLst>
              <a:ext uri="{FF2B5EF4-FFF2-40B4-BE49-F238E27FC236}">
                <a16:creationId xmlns:a16="http://schemas.microsoft.com/office/drawing/2014/main" id="{93D42C49-8E0C-414D-C12D-713BF62D8324}"/>
              </a:ext>
            </a:extLst>
          </p:cNvPr>
          <p:cNvSpPr txBox="1">
            <a:spLocks noGrp="1"/>
          </p:cNvSpPr>
          <p:nvPr>
            <p:ph type="ftr" sz="quarter" idx="3"/>
          </p:nvPr>
        </p:nvSpPr>
        <p:spPr>
          <a:xfrm rot="16200004">
            <a:off x="-242946" y="1451490"/>
            <a:ext cx="1784351" cy="189454"/>
          </a:xfrm>
          <a:prstGeom prst="rect">
            <a:avLst/>
          </a:prstGeom>
          <a:noFill/>
          <a:ln>
            <a:noFill/>
          </a:ln>
        </p:spPr>
        <p:txBody>
          <a:bodyPr vert="horz" wrap="square" lIns="0" tIns="0" rIns="0" bIns="0" anchor="ctr"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all" spc="100" baseline="0">
                <a:solidFill>
                  <a:srgbClr val="96D3ED"/>
                </a:solidFill>
                <a:uFillTx/>
                <a:latin typeface="Posterama" pitchFamily="34"/>
              </a:defRPr>
            </a:lvl1pPr>
          </a:lstStyle>
          <a:p>
            <a:pPr lvl="0"/>
            <a:r>
              <a:rPr lang="en-US"/>
              <a:t>presentation title</a:t>
            </a:r>
          </a:p>
        </p:txBody>
      </p:sp>
      <p:cxnSp>
        <p:nvCxnSpPr>
          <p:cNvPr id="6" name="Straight Connector 3">
            <a:extLst>
              <a:ext uri="{FF2B5EF4-FFF2-40B4-BE49-F238E27FC236}">
                <a16:creationId xmlns:a16="http://schemas.microsoft.com/office/drawing/2014/main" id="{D31AED71-6E34-A00F-A5CA-CD3C6BEA496C}"/>
              </a:ext>
            </a:extLst>
          </p:cNvPr>
          <p:cNvCxnSpPr/>
          <p:nvPr/>
        </p:nvCxnSpPr>
        <p:spPr>
          <a:xfrm>
            <a:off x="649224" y="2667003"/>
            <a:ext cx="0" cy="3124193"/>
          </a:xfrm>
          <a:prstGeom prst="straightConnector1">
            <a:avLst/>
          </a:prstGeom>
          <a:noFill/>
          <a:ln w="12701" cap="flat">
            <a:solidFill>
              <a:srgbClr val="96D3ED"/>
            </a:solidFill>
            <a:prstDash val="solid"/>
            <a:miter/>
          </a:ln>
        </p:spPr>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marL="0" marR="0" lvl="0" indent="0" algn="l" defTabSz="914400" rtl="0" fontAlgn="auto" hangingPunct="1">
        <a:lnSpc>
          <a:spcPct val="90000"/>
        </a:lnSpc>
        <a:spcBef>
          <a:spcPts val="0"/>
        </a:spcBef>
        <a:spcAft>
          <a:spcPts val="0"/>
        </a:spcAft>
        <a:buNone/>
        <a:tabLst/>
        <a:defRPr lang="en-US" sz="4800" b="0" i="0" u="none" strike="noStrike" kern="1200" cap="all" spc="300" baseline="0">
          <a:solidFill>
            <a:srgbClr val="000000"/>
          </a:solidFill>
          <a:uFillTx/>
          <a:latin typeface="Posterama"/>
          <a:cs typeface="Posterama" pitchFamily="34"/>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400" b="0" i="0" u="none" strike="noStrike" kern="1200" cap="none" spc="0" baseline="0">
          <a:solidFill>
            <a:srgbClr val="000000"/>
          </a:solidFill>
          <a:uFillTx/>
          <a:latin typeface="Daytona Condensed Light"/>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Daytona Condensed Light"/>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Daytona Condensed Light"/>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600" b="0" i="0" u="none" strike="noStrike" kern="1200" cap="none" spc="0" baseline="0">
          <a:solidFill>
            <a:srgbClr val="000000"/>
          </a:solidFill>
          <a:uFillTx/>
          <a:latin typeface="Daytona Condensed Light"/>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400" b="0" i="0" u="none" strike="noStrike" kern="1200" cap="none" spc="0" baseline="0">
          <a:solidFill>
            <a:srgbClr val="000000"/>
          </a:solidFill>
          <a:uFillTx/>
          <a:latin typeface="Daytona Condensed Ligh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hyperlink" Target="https://creativecommons.org/licenses/by-nc-sa/3.0/" TargetMode="External"/><Relationship Id="rId4" Type="http://schemas.openxmlformats.org/officeDocument/2006/relationships/hyperlink" Target="https://www.mathisintheair.org/wp/2018/09/il-pensiero-computazionale-dagli-algoritmi-al-coding-intervista-agli-autori-ferragina-e-luccio-parte-2/"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3.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name="Slide70">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A4B7642C-87A8-34A1-D3EC-7EC128E6FF08}"/>
              </a:ext>
            </a:extLst>
          </p:cNvPr>
          <p:cNvSpPr txBox="1">
            <a:spLocks noGrp="1"/>
          </p:cNvSpPr>
          <p:nvPr>
            <p:ph type="title"/>
          </p:nvPr>
        </p:nvSpPr>
        <p:spPr>
          <a:xfrm>
            <a:off x="738451" y="748152"/>
            <a:ext cx="10515600" cy="640080"/>
          </a:xfrm>
        </p:spPr>
        <p:txBody>
          <a:bodyPr/>
          <a:lstStyle/>
          <a:p>
            <a:pPr lvl="0"/>
            <a:r>
              <a:rPr lang="en-US" sz="3600">
                <a:latin typeface="Arial" pitchFamily="34"/>
                <a:cs typeface="Arial" pitchFamily="34"/>
              </a:rPr>
              <a:t>Problem solving and decision making</a:t>
            </a:r>
          </a:p>
        </p:txBody>
      </p:sp>
      <p:pic>
        <p:nvPicPr>
          <p:cNvPr id="3" name="Picture 7" descr="Text&#10;&#10;Description automatically generated">
            <a:extLst>
              <a:ext uri="{FF2B5EF4-FFF2-40B4-BE49-F238E27FC236}">
                <a16:creationId xmlns:a16="http://schemas.microsoft.com/office/drawing/2014/main" id="{E79AF97D-C155-8688-D1F9-5E5E2491D2C9}"/>
              </a:ext>
            </a:extLst>
          </p:cNvPr>
          <p:cNvPicPr>
            <a:picLocks noChangeAspect="1"/>
          </p:cNvPicPr>
          <p:nvPr/>
        </p:nvPicPr>
        <p:blipFill>
          <a:blip r:embed="rId2"/>
          <a:stretch>
            <a:fillRect/>
          </a:stretch>
        </p:blipFill>
        <p:spPr>
          <a:xfrm>
            <a:off x="357448" y="1068192"/>
            <a:ext cx="3047996" cy="1524003"/>
          </a:xfrm>
          <a:prstGeom prst="rect">
            <a:avLst/>
          </a:prstGeom>
          <a:noFill/>
          <a:ln cap="flat">
            <a:noFill/>
          </a:ln>
        </p:spPr>
      </p:pic>
      <p:pic>
        <p:nvPicPr>
          <p:cNvPr id="4" name="Picture 13" descr="A picture containing logo&#10;&#10;Description automatically generated">
            <a:extLst>
              <a:ext uri="{FF2B5EF4-FFF2-40B4-BE49-F238E27FC236}">
                <a16:creationId xmlns:a16="http://schemas.microsoft.com/office/drawing/2014/main" id="{8E31BC31-CEA8-9082-6A2B-8535265A5FD3}"/>
              </a:ext>
            </a:extLst>
          </p:cNvPr>
          <p:cNvPicPr>
            <a:picLocks noChangeAspect="1"/>
          </p:cNvPicPr>
          <p:nvPr/>
        </p:nvPicPr>
        <p:blipFill>
          <a:blip r:embed="rId3"/>
          <a:stretch>
            <a:fillRect/>
          </a:stretch>
        </p:blipFill>
        <p:spPr>
          <a:xfrm>
            <a:off x="3699159" y="1767297"/>
            <a:ext cx="4566458" cy="3962396"/>
          </a:xfrm>
          <a:prstGeom prst="rect">
            <a:avLst/>
          </a:prstGeom>
          <a:noFill/>
          <a:ln cap="flat">
            <a:noFill/>
          </a:ln>
        </p:spPr>
      </p:pic>
      <p:sp>
        <p:nvSpPr>
          <p:cNvPr id="5" name="TextBox 14">
            <a:extLst>
              <a:ext uri="{FF2B5EF4-FFF2-40B4-BE49-F238E27FC236}">
                <a16:creationId xmlns:a16="http://schemas.microsoft.com/office/drawing/2014/main" id="{8EB746C5-19A6-1D4A-372D-502D6F64E89A}"/>
              </a:ext>
            </a:extLst>
          </p:cNvPr>
          <p:cNvSpPr txBox="1"/>
          <p:nvPr/>
        </p:nvSpPr>
        <p:spPr>
          <a:xfrm>
            <a:off x="3704709" y="5498863"/>
            <a:ext cx="3962396" cy="23083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900" b="0" i="0" u="none" strike="noStrike" kern="1200" cap="none" spc="0" baseline="0">
                <a:solidFill>
                  <a:srgbClr val="000000"/>
                </a:solidFill>
                <a:uFillTx/>
                <a:latin typeface="Daytona Condensed Light"/>
                <a:hlinkClick r:id="rId4" tooltip="https://www.mathisintheair.org/wp/2018/09/il-pensiero-computazionale-dagli-algoritmi-al-coding-intervista-agli-autori-ferragina-e-luccio-parte-2/"/>
              </a:rPr>
              <a:t>This Photo</a:t>
            </a:r>
            <a:r>
              <a:rPr lang="en-GB" sz="900" b="0" i="0" u="none" strike="noStrike" kern="1200" cap="none" spc="0" baseline="0">
                <a:solidFill>
                  <a:srgbClr val="000000"/>
                </a:solidFill>
                <a:uFillTx/>
                <a:latin typeface="Daytona Condensed Light"/>
              </a:rPr>
              <a:t> by Unknown Author is licensed under </a:t>
            </a:r>
            <a:r>
              <a:rPr lang="en-GB" sz="900" b="0" i="0" u="none" strike="noStrike" kern="1200" cap="none" spc="0" baseline="0">
                <a:solidFill>
                  <a:srgbClr val="000000"/>
                </a:solidFill>
                <a:uFillTx/>
                <a:latin typeface="Daytona Condensed Light"/>
                <a:hlinkClick r:id="rId5" tooltip="https://creativecommons.org/licenses/by-nc-sa/3.0/"/>
              </a:rPr>
              <a:t>CC BY-SA-NC</a:t>
            </a:r>
            <a:endParaRPr lang="en-GB" sz="900" b="0" i="0" u="none" strike="noStrike" kern="1200" cap="none" spc="0" baseline="0">
              <a:solidFill>
                <a:srgbClr val="000000"/>
              </a:solidFill>
              <a:uFillTx/>
              <a:latin typeface="Daytona Condensed Light"/>
            </a:endParaRPr>
          </a:p>
        </p:txBody>
      </p:sp>
      <p:sp>
        <p:nvSpPr>
          <p:cNvPr id="6" name="TextBox 15">
            <a:extLst>
              <a:ext uri="{FF2B5EF4-FFF2-40B4-BE49-F238E27FC236}">
                <a16:creationId xmlns:a16="http://schemas.microsoft.com/office/drawing/2014/main" id="{6C71825F-14D7-BDF5-C3D5-A63CD6DEA455}"/>
              </a:ext>
            </a:extLst>
          </p:cNvPr>
          <p:cNvSpPr txBox="1"/>
          <p:nvPr/>
        </p:nvSpPr>
        <p:spPr>
          <a:xfrm>
            <a:off x="8951418" y="4103205"/>
            <a:ext cx="2302623" cy="175432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Daytona Condensed Light"/>
              </a:rPr>
              <a:t>Module Code: BMSW4004</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Daytona Condensed Light"/>
              </a:rPr>
              <a:t>Module Coordinator: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Daytona Condensed Light"/>
              </a:rPr>
              <a:t>Dr Chijioke D Uba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Daytona Condensed Light"/>
              </a:rPr>
              <a:t>Internal Verifier: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Daytona Condensed Light"/>
              </a:rPr>
              <a:t>Yohan Mendis</a:t>
            </a:r>
          </a:p>
        </p:txBody>
      </p:sp>
      <p:sp>
        <p:nvSpPr>
          <p:cNvPr id="7" name="TextBox 16">
            <a:extLst>
              <a:ext uri="{FF2B5EF4-FFF2-40B4-BE49-F238E27FC236}">
                <a16:creationId xmlns:a16="http://schemas.microsoft.com/office/drawing/2014/main" id="{86BEBEFB-6233-7DAF-F029-4F88FCEE3E0C}"/>
              </a:ext>
            </a:extLst>
          </p:cNvPr>
          <p:cNvSpPr txBox="1"/>
          <p:nvPr/>
        </p:nvSpPr>
        <p:spPr>
          <a:xfrm>
            <a:off x="738451" y="4657203"/>
            <a:ext cx="2079565" cy="1200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Daytona Condensed Light"/>
              </a:rPr>
              <a:t>Name: Keila Costa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Daytona Condensed Light"/>
              </a:rPr>
              <a:t>Student Number: 2127935</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72">
    <p:spTree>
      <p:nvGrpSpPr>
        <p:cNvPr id="1" name=""/>
        <p:cNvGrpSpPr/>
        <p:nvPr/>
      </p:nvGrpSpPr>
      <p:grpSpPr>
        <a:xfrm>
          <a:off x="0" y="0"/>
          <a:ext cx="0" cy="0"/>
          <a:chOff x="0" y="0"/>
          <a:chExt cx="0" cy="0"/>
        </a:xfrm>
      </p:grpSpPr>
      <p:sp>
        <p:nvSpPr>
          <p:cNvPr id="2" name="Slide Number Placeholder 3">
            <a:extLst>
              <a:ext uri="{FF2B5EF4-FFF2-40B4-BE49-F238E27FC236}">
                <a16:creationId xmlns:a16="http://schemas.microsoft.com/office/drawing/2014/main" id="{2AF24B83-FD39-AA59-7B5B-D4EDD92D5CEB}"/>
              </a:ext>
            </a:extLst>
          </p:cNvPr>
          <p:cNvSpPr txBox="1"/>
          <p:nvPr/>
        </p:nvSpPr>
        <p:spPr>
          <a:xfrm>
            <a:off x="420624" y="6019796"/>
            <a:ext cx="457200" cy="184151"/>
          </a:xfrm>
          <a:prstGeom prst="rect">
            <a:avLst/>
          </a:prstGeom>
          <a:noFill/>
          <a:ln cap="flat">
            <a:noFill/>
          </a:ln>
        </p:spPr>
        <p:txBody>
          <a:bodyPr vert="horz" wrap="square" lIns="0" tIns="0" rIns="0" bIns="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F520D55-F751-40AF-88BA-6FCDE03EA567}" type="slidenum">
              <a:rPr lang="en-US" sz="1200" b="0" i="0" u="none" strike="noStrike" kern="1200" cap="all" spc="200" baseline="0">
                <a:solidFill>
                  <a:srgbClr val="FFFFFF"/>
                </a:solidFill>
                <a:uFillTx/>
                <a:latin typeface="Posterama" pitchFamily="34"/>
              </a:rPr>
              <a:t>2</a:t>
            </a:fld>
            <a:endParaRPr lang="en-US" sz="1200" b="0" i="0" u="none" strike="noStrike" kern="1200" cap="all" spc="200" baseline="0">
              <a:solidFill>
                <a:srgbClr val="FFFFFF"/>
              </a:solidFill>
              <a:uFillTx/>
              <a:latin typeface="Posterama" pitchFamily="34"/>
            </a:endParaRPr>
          </a:p>
        </p:txBody>
      </p:sp>
      <p:pic>
        <p:nvPicPr>
          <p:cNvPr id="3" name="Picture 5" descr="Logo&#10;&#10;Description automatically generated with medium confidence">
            <a:extLst>
              <a:ext uri="{FF2B5EF4-FFF2-40B4-BE49-F238E27FC236}">
                <a16:creationId xmlns:a16="http://schemas.microsoft.com/office/drawing/2014/main" id="{92210E73-B4EF-3F1D-2D87-9ED289750DE8}"/>
              </a:ext>
            </a:extLst>
          </p:cNvPr>
          <p:cNvPicPr>
            <a:picLocks noChangeAspect="1"/>
          </p:cNvPicPr>
          <p:nvPr/>
        </p:nvPicPr>
        <p:blipFill>
          <a:blip r:embed="rId2"/>
          <a:stretch>
            <a:fillRect/>
          </a:stretch>
        </p:blipFill>
        <p:spPr>
          <a:xfrm>
            <a:off x="6256992" y="260393"/>
            <a:ext cx="3810003" cy="1743075"/>
          </a:xfrm>
          <a:prstGeom prst="rect">
            <a:avLst/>
          </a:prstGeom>
          <a:noFill/>
          <a:ln cap="flat">
            <a:noFill/>
          </a:ln>
        </p:spPr>
      </p:pic>
      <p:pic>
        <p:nvPicPr>
          <p:cNvPr id="4" name="Picture 11" descr="A picture containing necktie, person, shirt, green&#10;&#10;Description automatically generated">
            <a:extLst>
              <a:ext uri="{FF2B5EF4-FFF2-40B4-BE49-F238E27FC236}">
                <a16:creationId xmlns:a16="http://schemas.microsoft.com/office/drawing/2014/main" id="{8FE5443D-949D-AFBF-ABCF-3BEA49FB4AB2}"/>
              </a:ext>
            </a:extLst>
          </p:cNvPr>
          <p:cNvPicPr>
            <a:picLocks noChangeAspect="1"/>
          </p:cNvPicPr>
          <p:nvPr/>
        </p:nvPicPr>
        <p:blipFill>
          <a:blip r:embed="rId3"/>
          <a:stretch>
            <a:fillRect/>
          </a:stretch>
        </p:blipFill>
        <p:spPr>
          <a:xfrm>
            <a:off x="389891" y="260393"/>
            <a:ext cx="2847971" cy="2847971"/>
          </a:xfrm>
          <a:prstGeom prst="rect">
            <a:avLst/>
          </a:prstGeom>
          <a:noFill/>
          <a:ln w="63495" cap="rnd">
            <a:solidFill>
              <a:srgbClr val="333333"/>
            </a:solidFill>
            <a:prstDash val="solid"/>
            <a:miter/>
          </a:ln>
          <a:effectLst>
            <a:outerShdw dist="292095" dir="5400000" algn="tl">
              <a:srgbClr val="000000">
                <a:alpha val="22000"/>
              </a:srgbClr>
            </a:outerShdw>
          </a:effectLst>
        </p:spPr>
      </p:pic>
      <p:sp>
        <p:nvSpPr>
          <p:cNvPr id="5" name="Rectangle 5">
            <a:extLst>
              <a:ext uri="{FF2B5EF4-FFF2-40B4-BE49-F238E27FC236}">
                <a16:creationId xmlns:a16="http://schemas.microsoft.com/office/drawing/2014/main" id="{89D47391-FE73-69D4-7606-867D1E7E4754}"/>
              </a:ext>
            </a:extLst>
          </p:cNvPr>
          <p:cNvSpPr/>
          <p:nvPr/>
        </p:nvSpPr>
        <p:spPr>
          <a:xfrm>
            <a:off x="4364604" y="1327516"/>
            <a:ext cx="6635462" cy="2031321"/>
          </a:xfrm>
          <a:prstGeom prst="rect">
            <a:avLst/>
          </a:prstGeom>
          <a:solidFill>
            <a:srgbClr val="F2F2F2"/>
          </a:solidFill>
          <a:ln cap="flat">
            <a:noFill/>
            <a:prstDash val="solid"/>
          </a:ln>
        </p:spPr>
        <p:txBody>
          <a:bodyPr vert="horz" wrap="square" lIns="0" tIns="0" rIns="0" bIns="0" anchor="ctr" anchorCtr="0" compatLnSpc="1">
            <a:sp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202124"/>
                </a:solidFill>
                <a:uFillTx/>
                <a:latin typeface="Arial" pitchFamily="34"/>
                <a:ea typeface="inherit"/>
                <a:cs typeface="Arial" pitchFamily="34"/>
              </a:rPr>
              <a:t>TM Lewin, was founded in 1898 and has been going through financial problems, more precisely due to the pandemic we have experienced in recent years, which led to a sudden drop in profits for the company that sells clothes, since during the crisis of the pandemic, because of a large part of T M Lewin’s customers started work from home. Consequently, even after the pandemic, the company was unable to recover profits as consumers began to spend less since their pockets were directly affected. Therefore, I will analyze the case of this company through PESTEL/PESTLE and Fishbone analysis and finally recommend a solution to the problem that the company faces.</a:t>
            </a:r>
            <a:r>
              <a:rPr lang="en-US" sz="1100" b="0" i="0" u="none" strike="noStrike" kern="1200" cap="none" spc="0" baseline="0">
                <a:solidFill>
                  <a:srgbClr val="000000"/>
                </a:solidFill>
                <a:uFillTx/>
                <a:latin typeface="Arial" pitchFamily="34"/>
                <a:cs typeface="Arial" pitchFamily="34"/>
              </a:rPr>
              <a:t> </a:t>
            </a: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In this case, our problem to solve is the low profit of the company and the decision making will be the process of making the decision that will lead us to solve the problem.</a:t>
            </a:r>
            <a:endParaRPr lang="en-US"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100" b="0" i="0" u="none" strike="noStrike" kern="1200" cap="none" spc="0" baseline="0">
              <a:solidFill>
                <a:srgbClr val="000000"/>
              </a:solidFill>
              <a:uFillTx/>
              <a:latin typeface="Arial" pitchFamily="34"/>
              <a:cs typeface="Arial" pitchFamily="34"/>
            </a:endParaRPr>
          </a:p>
        </p:txBody>
      </p:sp>
      <p:pic>
        <p:nvPicPr>
          <p:cNvPr id="6" name="Picture 34" descr="A picture containing text, store&#10;&#10;Description automatically generated">
            <a:extLst>
              <a:ext uri="{FF2B5EF4-FFF2-40B4-BE49-F238E27FC236}">
                <a16:creationId xmlns:a16="http://schemas.microsoft.com/office/drawing/2014/main" id="{0EEB277C-6126-0D3A-A398-6ACBEF206C51}"/>
              </a:ext>
            </a:extLst>
          </p:cNvPr>
          <p:cNvPicPr>
            <a:picLocks noChangeAspect="1"/>
          </p:cNvPicPr>
          <p:nvPr/>
        </p:nvPicPr>
        <p:blipFill>
          <a:blip r:embed="rId4"/>
          <a:stretch>
            <a:fillRect/>
          </a:stretch>
        </p:blipFill>
        <p:spPr>
          <a:xfrm>
            <a:off x="4254684" y="3510372"/>
            <a:ext cx="6855302" cy="295051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85">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981458E5-F88E-312A-A126-D97709EC98D7}"/>
              </a:ext>
            </a:extLst>
          </p:cNvPr>
          <p:cNvSpPr txBox="1">
            <a:spLocks noGrp="1"/>
          </p:cNvSpPr>
          <p:nvPr>
            <p:ph type="title"/>
          </p:nvPr>
        </p:nvSpPr>
        <p:spPr>
          <a:xfrm>
            <a:off x="798911" y="1432297"/>
            <a:ext cx="8110728" cy="457200"/>
          </a:xfrm>
        </p:spPr>
        <p:txBody>
          <a:bodyPr/>
          <a:lstStyle/>
          <a:p>
            <a:pPr lvl="0"/>
            <a:r>
              <a:rPr lang="en-GB" sz="2000" b="1" dirty="0">
                <a:latin typeface="Arial" pitchFamily="34"/>
                <a:cs typeface="Arial" pitchFamily="34"/>
              </a:rPr>
              <a:t>Pestel analysis</a:t>
            </a:r>
          </a:p>
        </p:txBody>
      </p:sp>
      <p:sp>
        <p:nvSpPr>
          <p:cNvPr id="3" name="Slide Number Placeholder 3">
            <a:extLst>
              <a:ext uri="{FF2B5EF4-FFF2-40B4-BE49-F238E27FC236}">
                <a16:creationId xmlns:a16="http://schemas.microsoft.com/office/drawing/2014/main" id="{7B325AA3-5010-4820-4A71-056E4F12219E}"/>
              </a:ext>
            </a:extLst>
          </p:cNvPr>
          <p:cNvSpPr txBox="1"/>
          <p:nvPr/>
        </p:nvSpPr>
        <p:spPr>
          <a:xfrm>
            <a:off x="420624" y="6090699"/>
            <a:ext cx="493776" cy="206736"/>
          </a:xfrm>
          <a:prstGeom prst="rect">
            <a:avLst/>
          </a:prstGeom>
          <a:noFill/>
          <a:ln cap="flat">
            <a:noFill/>
          </a:ln>
        </p:spPr>
        <p:txBody>
          <a:bodyPr vert="horz" wrap="square" lIns="0" tIns="0" rIns="0" bIns="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0" cap="all" spc="200" baseline="0">
                <a:solidFill>
                  <a:srgbClr val="FFFFFF"/>
                </a:solidFill>
                <a:uFillTx/>
                <a:latin typeface="Posterama" pitchFamily="34"/>
              </a:rPr>
              <a:t>3</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0" cap="all" spc="200" baseline="0">
              <a:solidFill>
                <a:srgbClr val="FFFFFF"/>
              </a:solidFill>
              <a:uFillTx/>
              <a:latin typeface="Postera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all" spc="200" baseline="0">
              <a:solidFill>
                <a:srgbClr val="FFFFFF"/>
              </a:solidFill>
              <a:uFillTx/>
              <a:latin typeface="Posterama" pitchFamily="34"/>
            </a:endParaRPr>
          </a:p>
        </p:txBody>
      </p:sp>
      <p:sp>
        <p:nvSpPr>
          <p:cNvPr id="4" name="TextBox 5">
            <a:extLst>
              <a:ext uri="{FF2B5EF4-FFF2-40B4-BE49-F238E27FC236}">
                <a16:creationId xmlns:a16="http://schemas.microsoft.com/office/drawing/2014/main" id="{E4B60F80-3E17-C309-008B-B9AB55562E60}"/>
              </a:ext>
            </a:extLst>
          </p:cNvPr>
          <p:cNvSpPr txBox="1"/>
          <p:nvPr/>
        </p:nvSpPr>
        <p:spPr>
          <a:xfrm>
            <a:off x="2277285" y="2871472"/>
            <a:ext cx="4059936" cy="110799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150"/>
              </a:spcBef>
              <a:spcAft>
                <a:spcPts val="15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PESTEL analysis is an analysis tool that helps us understand which EXTERNAL factors impact the company through six different perspectives: Political, Economic, Sociocultural, Technological, Legal and Environmental. Through this analysis of external factors we will better understand why the sales and consequently the profits in T M Lewin decrease.</a:t>
            </a:r>
          </a:p>
        </p:txBody>
      </p:sp>
      <p:pic>
        <p:nvPicPr>
          <p:cNvPr id="5" name="Picture 6" descr="Graphical user interface, application&#10;&#10;Description automatically generated">
            <a:extLst>
              <a:ext uri="{FF2B5EF4-FFF2-40B4-BE49-F238E27FC236}">
                <a16:creationId xmlns:a16="http://schemas.microsoft.com/office/drawing/2014/main" id="{03B6CE52-51CF-BD9F-BBF7-7DA8CB60BF11}"/>
              </a:ext>
            </a:extLst>
          </p:cNvPr>
          <p:cNvPicPr>
            <a:picLocks noChangeAspect="1"/>
          </p:cNvPicPr>
          <p:nvPr/>
        </p:nvPicPr>
        <p:blipFill>
          <a:blip r:embed="rId2"/>
          <a:stretch>
            <a:fillRect/>
          </a:stretch>
        </p:blipFill>
        <p:spPr>
          <a:xfrm>
            <a:off x="8038965" y="1592244"/>
            <a:ext cx="3354128" cy="5031184"/>
          </a:xfrm>
          <a:prstGeom prst="rect">
            <a:avLst/>
          </a:prstGeom>
          <a:noFill/>
          <a:ln cap="flat">
            <a:noFill/>
          </a:ln>
        </p:spPr>
      </p:pic>
      <p:pic>
        <p:nvPicPr>
          <p:cNvPr id="6" name="Picture 9" descr="Rectangle&#10;&#10;Description automatically generated with low confidence">
            <a:extLst>
              <a:ext uri="{FF2B5EF4-FFF2-40B4-BE49-F238E27FC236}">
                <a16:creationId xmlns:a16="http://schemas.microsoft.com/office/drawing/2014/main" id="{5D75D4C6-4160-12A8-BAD1-20A55DF9CC73}"/>
              </a:ext>
            </a:extLst>
          </p:cNvPr>
          <p:cNvPicPr>
            <a:picLocks noChangeAspect="1"/>
          </p:cNvPicPr>
          <p:nvPr/>
        </p:nvPicPr>
        <p:blipFill>
          <a:blip r:embed="rId3"/>
          <a:stretch>
            <a:fillRect/>
          </a:stretch>
        </p:blipFill>
        <p:spPr>
          <a:xfrm>
            <a:off x="1044199" y="3092884"/>
            <a:ext cx="6526118" cy="3263063"/>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3">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38E7FE49-28BC-98D5-80E5-8EC7AE1B5B2D}"/>
              </a:ext>
            </a:extLst>
          </p:cNvPr>
          <p:cNvSpPr txBox="1">
            <a:spLocks noGrp="1"/>
          </p:cNvSpPr>
          <p:nvPr>
            <p:ph type="title"/>
          </p:nvPr>
        </p:nvSpPr>
        <p:spPr>
          <a:xfrm>
            <a:off x="1862742" y="1173970"/>
            <a:ext cx="8110728" cy="457200"/>
          </a:xfrm>
        </p:spPr>
        <p:txBody>
          <a:bodyPr/>
          <a:lstStyle/>
          <a:p>
            <a:pPr lvl="0"/>
            <a:r>
              <a:rPr lang="en-GB" sz="2000" b="1">
                <a:latin typeface="Arial" pitchFamily="34"/>
                <a:cs typeface="Arial" pitchFamily="34"/>
              </a:rPr>
              <a:t>Pestle/Pestel analyse </a:t>
            </a:r>
          </a:p>
        </p:txBody>
      </p:sp>
      <p:sp>
        <p:nvSpPr>
          <p:cNvPr id="3" name="Hexagon 15">
            <a:extLst>
              <a:ext uri="{FF2B5EF4-FFF2-40B4-BE49-F238E27FC236}">
                <a16:creationId xmlns:a16="http://schemas.microsoft.com/office/drawing/2014/main" id="{90ADC04B-246C-B623-62F6-9C87097F31B8}"/>
              </a:ext>
            </a:extLst>
          </p:cNvPr>
          <p:cNvSpPr/>
          <p:nvPr/>
        </p:nvSpPr>
        <p:spPr>
          <a:xfrm>
            <a:off x="5471486" y="3526539"/>
            <a:ext cx="1814635" cy="1484007"/>
          </a:xfrm>
          <a:custGeom>
            <a:avLst/>
            <a:gdLst>
              <a:gd name="f0" fmla="val 10800000"/>
              <a:gd name="f1" fmla="val 5400000"/>
              <a:gd name="f2" fmla="val 180"/>
              <a:gd name="f3" fmla="val w"/>
              <a:gd name="f4" fmla="val h"/>
              <a:gd name="f5" fmla="val ss"/>
              <a:gd name="f6" fmla="val 0"/>
              <a:gd name="f7" fmla="*/ 5419351 1 1725033"/>
              <a:gd name="f8" fmla="+- 0 0 1"/>
              <a:gd name="f9" fmla="val 115470"/>
              <a:gd name="f10" fmla="val 25000"/>
              <a:gd name="f11" fmla="+- 0 0 -180"/>
              <a:gd name="f12" fmla="+- 0 0 -360"/>
              <a:gd name="f13" fmla="abs f3"/>
              <a:gd name="f14" fmla="abs f4"/>
              <a:gd name="f15" fmla="abs f5"/>
              <a:gd name="f16" fmla="+- 3600000 f1 0"/>
              <a:gd name="f17" fmla="*/ f11 f0 1"/>
              <a:gd name="f18" fmla="*/ f12 f0 1"/>
              <a:gd name="f19" fmla="?: f13 f3 1"/>
              <a:gd name="f20" fmla="?: f14 f4 1"/>
              <a:gd name="f21" fmla="?: f15 f5 1"/>
              <a:gd name="f22" fmla="+- f16 0 f1"/>
              <a:gd name="f23" fmla="*/ f17 1 f2"/>
              <a:gd name="f24" fmla="*/ f18 1 f2"/>
              <a:gd name="f25" fmla="*/ f19 1 21600"/>
              <a:gd name="f26" fmla="*/ f20 1 21600"/>
              <a:gd name="f27" fmla="*/ 21600 f19 1"/>
              <a:gd name="f28" fmla="*/ 21600 f20 1"/>
              <a:gd name="f29" fmla="+- f22 f1 0"/>
              <a:gd name="f30" fmla="+- f23 0 f1"/>
              <a:gd name="f31" fmla="+- f24 0 f1"/>
              <a:gd name="f32" fmla="min f26 f25"/>
              <a:gd name="f33" fmla="*/ f27 1 f21"/>
              <a:gd name="f34" fmla="*/ f28 1 f21"/>
              <a:gd name="f35" fmla="*/ f29 f7 1"/>
              <a:gd name="f36" fmla="val f33"/>
              <a:gd name="f37" fmla="val f34"/>
              <a:gd name="f38" fmla="*/ f35 1 f0"/>
              <a:gd name="f39" fmla="*/ f6 f32 1"/>
              <a:gd name="f40" fmla="+- f37 0 f6"/>
              <a:gd name="f41" fmla="+- f36 0 f6"/>
              <a:gd name="f42" fmla="+- 0 0 f38"/>
              <a:gd name="f43" fmla="*/ f36 f32 1"/>
              <a:gd name="f44" fmla="*/ f40 1 2"/>
              <a:gd name="f45" fmla="min f41 f40"/>
              <a:gd name="f46" fmla="*/ 50000 f41 1"/>
              <a:gd name="f47" fmla="+- 0 0 f42"/>
              <a:gd name="f48" fmla="+- f6 f44 0"/>
              <a:gd name="f49" fmla="*/ f46 1 f45"/>
              <a:gd name="f50" fmla="*/ f44 f9 1"/>
              <a:gd name="f51" fmla="*/ f45 f10 1"/>
              <a:gd name="f52" fmla="*/ f47 f0 1"/>
              <a:gd name="f53" fmla="*/ f50 1 100000"/>
              <a:gd name="f54" fmla="*/ f51 1 100000"/>
              <a:gd name="f55" fmla="*/ f52 1 f7"/>
              <a:gd name="f56" fmla="*/ f49 f8 1"/>
              <a:gd name="f57" fmla="*/ f48 f32 1"/>
              <a:gd name="f58" fmla="+- f55 0 f1"/>
              <a:gd name="f59" fmla="+- f36 0 f54"/>
              <a:gd name="f60" fmla="*/ f56 1 2"/>
              <a:gd name="f61" fmla="*/ f54 f32 1"/>
              <a:gd name="f62" fmla="sin 1 f58"/>
              <a:gd name="f63" fmla="+- f10 f60 0"/>
              <a:gd name="f64" fmla="*/ f59 f32 1"/>
              <a:gd name="f65" fmla="+- 0 0 f62"/>
              <a:gd name="f66" fmla="?: f63 4 2"/>
              <a:gd name="f67" fmla="?: f63 3 2"/>
              <a:gd name="f68" fmla="?: f63 f60 0"/>
              <a:gd name="f69" fmla="+- 0 0 f65"/>
              <a:gd name="f70" fmla="+- f10 f68 0"/>
              <a:gd name="f71" fmla="val f69"/>
              <a:gd name="f72" fmla="*/ f70 1 f60"/>
              <a:gd name="f73" fmla="*/ f71 f53 1"/>
              <a:gd name="f74" fmla="*/ f72 f67 1"/>
              <a:gd name="f75" fmla="+- f48 0 f73"/>
              <a:gd name="f76" fmla="+- f48 f73 0"/>
              <a:gd name="f77" fmla="*/ f74 1 f8"/>
              <a:gd name="f78" fmla="+- f66 f77 0"/>
              <a:gd name="f79" fmla="*/ f75 f32 1"/>
              <a:gd name="f80" fmla="*/ f76 f32 1"/>
              <a:gd name="f81" fmla="*/ f41 f78 1"/>
              <a:gd name="f82" fmla="*/ f40 f78 1"/>
              <a:gd name="f83" fmla="*/ f81 1 24"/>
              <a:gd name="f84" fmla="*/ f82 1 24"/>
              <a:gd name="f85" fmla="+- f36 0 f83"/>
              <a:gd name="f86" fmla="+- f37 0 f84"/>
              <a:gd name="f87" fmla="*/ f83 f32 1"/>
              <a:gd name="f88" fmla="*/ f84 f32 1"/>
              <a:gd name="f89" fmla="*/ f85 f32 1"/>
              <a:gd name="f90" fmla="*/ f86 f32 1"/>
            </a:gdLst>
            <a:ahLst/>
            <a:cxnLst>
              <a:cxn ang="3cd4">
                <a:pos x="hc" y="t"/>
              </a:cxn>
              <a:cxn ang="0">
                <a:pos x="r" y="vc"/>
              </a:cxn>
              <a:cxn ang="cd4">
                <a:pos x="hc" y="b"/>
              </a:cxn>
              <a:cxn ang="cd2">
                <a:pos x="l" y="vc"/>
              </a:cxn>
              <a:cxn ang="f30">
                <a:pos x="f64" y="f80"/>
              </a:cxn>
              <a:cxn ang="f30">
                <a:pos x="f61" y="f80"/>
              </a:cxn>
              <a:cxn ang="f31">
                <a:pos x="f61" y="f79"/>
              </a:cxn>
              <a:cxn ang="f31">
                <a:pos x="f64" y="f79"/>
              </a:cxn>
            </a:cxnLst>
            <a:rect l="f87" t="f88" r="f89" b="f90"/>
            <a:pathLst>
              <a:path>
                <a:moveTo>
                  <a:pt x="f39" y="f57"/>
                </a:moveTo>
                <a:lnTo>
                  <a:pt x="f61" y="f79"/>
                </a:lnTo>
                <a:lnTo>
                  <a:pt x="f64" y="f79"/>
                </a:lnTo>
                <a:lnTo>
                  <a:pt x="f43" y="f57"/>
                </a:lnTo>
                <a:lnTo>
                  <a:pt x="f64" y="f80"/>
                </a:lnTo>
                <a:lnTo>
                  <a:pt x="f61" y="f80"/>
                </a:lnTo>
                <a:close/>
              </a:path>
            </a:pathLst>
          </a:custGeom>
          <a:solidFill>
            <a:srgbClr val="96D3ED"/>
          </a:solidFill>
          <a:ln w="12701" cap="flat">
            <a:solidFill>
              <a:srgbClr val="6D9BA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Arial" pitchFamily="34"/>
                <a:cs typeface="Arial" pitchFamily="34"/>
              </a:rPr>
              <a:t>PESTEL Analyse</a:t>
            </a:r>
          </a:p>
        </p:txBody>
      </p:sp>
      <p:sp>
        <p:nvSpPr>
          <p:cNvPr id="4" name="Hexagon 16">
            <a:extLst>
              <a:ext uri="{FF2B5EF4-FFF2-40B4-BE49-F238E27FC236}">
                <a16:creationId xmlns:a16="http://schemas.microsoft.com/office/drawing/2014/main" id="{9BCBC3E1-339C-2FD5-7530-44608419CF5C}"/>
              </a:ext>
            </a:extLst>
          </p:cNvPr>
          <p:cNvSpPr/>
          <p:nvPr/>
        </p:nvSpPr>
        <p:spPr>
          <a:xfrm>
            <a:off x="5562212" y="2065538"/>
            <a:ext cx="1633182" cy="1230562"/>
          </a:xfrm>
          <a:custGeom>
            <a:avLst/>
            <a:gdLst>
              <a:gd name="f0" fmla="val 10800000"/>
              <a:gd name="f1" fmla="val 5400000"/>
              <a:gd name="f2" fmla="val 180"/>
              <a:gd name="f3" fmla="val w"/>
              <a:gd name="f4" fmla="val h"/>
              <a:gd name="f5" fmla="val ss"/>
              <a:gd name="f6" fmla="val 0"/>
              <a:gd name="f7" fmla="*/ 5419351 1 1725033"/>
              <a:gd name="f8" fmla="+- 0 0 1"/>
              <a:gd name="f9" fmla="val 115470"/>
              <a:gd name="f10" fmla="val 25000"/>
              <a:gd name="f11" fmla="+- 0 0 -180"/>
              <a:gd name="f12" fmla="+- 0 0 -360"/>
              <a:gd name="f13" fmla="abs f3"/>
              <a:gd name="f14" fmla="abs f4"/>
              <a:gd name="f15" fmla="abs f5"/>
              <a:gd name="f16" fmla="+- 3600000 f1 0"/>
              <a:gd name="f17" fmla="*/ f11 f0 1"/>
              <a:gd name="f18" fmla="*/ f12 f0 1"/>
              <a:gd name="f19" fmla="?: f13 f3 1"/>
              <a:gd name="f20" fmla="?: f14 f4 1"/>
              <a:gd name="f21" fmla="?: f15 f5 1"/>
              <a:gd name="f22" fmla="+- f16 0 f1"/>
              <a:gd name="f23" fmla="*/ f17 1 f2"/>
              <a:gd name="f24" fmla="*/ f18 1 f2"/>
              <a:gd name="f25" fmla="*/ f19 1 21600"/>
              <a:gd name="f26" fmla="*/ f20 1 21600"/>
              <a:gd name="f27" fmla="*/ 21600 f19 1"/>
              <a:gd name="f28" fmla="*/ 21600 f20 1"/>
              <a:gd name="f29" fmla="+- f22 f1 0"/>
              <a:gd name="f30" fmla="+- f23 0 f1"/>
              <a:gd name="f31" fmla="+- f24 0 f1"/>
              <a:gd name="f32" fmla="min f26 f25"/>
              <a:gd name="f33" fmla="*/ f27 1 f21"/>
              <a:gd name="f34" fmla="*/ f28 1 f21"/>
              <a:gd name="f35" fmla="*/ f29 f7 1"/>
              <a:gd name="f36" fmla="val f33"/>
              <a:gd name="f37" fmla="val f34"/>
              <a:gd name="f38" fmla="*/ f35 1 f0"/>
              <a:gd name="f39" fmla="*/ f6 f32 1"/>
              <a:gd name="f40" fmla="+- f37 0 f6"/>
              <a:gd name="f41" fmla="+- f36 0 f6"/>
              <a:gd name="f42" fmla="+- 0 0 f38"/>
              <a:gd name="f43" fmla="*/ f36 f32 1"/>
              <a:gd name="f44" fmla="*/ f40 1 2"/>
              <a:gd name="f45" fmla="min f41 f40"/>
              <a:gd name="f46" fmla="*/ 50000 f41 1"/>
              <a:gd name="f47" fmla="+- 0 0 f42"/>
              <a:gd name="f48" fmla="+- f6 f44 0"/>
              <a:gd name="f49" fmla="*/ f46 1 f45"/>
              <a:gd name="f50" fmla="*/ f44 f9 1"/>
              <a:gd name="f51" fmla="*/ f45 f10 1"/>
              <a:gd name="f52" fmla="*/ f47 f0 1"/>
              <a:gd name="f53" fmla="*/ f50 1 100000"/>
              <a:gd name="f54" fmla="*/ f51 1 100000"/>
              <a:gd name="f55" fmla="*/ f52 1 f7"/>
              <a:gd name="f56" fmla="*/ f49 f8 1"/>
              <a:gd name="f57" fmla="*/ f48 f32 1"/>
              <a:gd name="f58" fmla="+- f55 0 f1"/>
              <a:gd name="f59" fmla="+- f36 0 f54"/>
              <a:gd name="f60" fmla="*/ f56 1 2"/>
              <a:gd name="f61" fmla="*/ f54 f32 1"/>
              <a:gd name="f62" fmla="sin 1 f58"/>
              <a:gd name="f63" fmla="+- f10 f60 0"/>
              <a:gd name="f64" fmla="*/ f59 f32 1"/>
              <a:gd name="f65" fmla="+- 0 0 f62"/>
              <a:gd name="f66" fmla="?: f63 4 2"/>
              <a:gd name="f67" fmla="?: f63 3 2"/>
              <a:gd name="f68" fmla="?: f63 f60 0"/>
              <a:gd name="f69" fmla="+- 0 0 f65"/>
              <a:gd name="f70" fmla="+- f10 f68 0"/>
              <a:gd name="f71" fmla="val f69"/>
              <a:gd name="f72" fmla="*/ f70 1 f60"/>
              <a:gd name="f73" fmla="*/ f71 f53 1"/>
              <a:gd name="f74" fmla="*/ f72 f67 1"/>
              <a:gd name="f75" fmla="+- f48 0 f73"/>
              <a:gd name="f76" fmla="+- f48 f73 0"/>
              <a:gd name="f77" fmla="*/ f74 1 f8"/>
              <a:gd name="f78" fmla="+- f66 f77 0"/>
              <a:gd name="f79" fmla="*/ f75 f32 1"/>
              <a:gd name="f80" fmla="*/ f76 f32 1"/>
              <a:gd name="f81" fmla="*/ f41 f78 1"/>
              <a:gd name="f82" fmla="*/ f40 f78 1"/>
              <a:gd name="f83" fmla="*/ f81 1 24"/>
              <a:gd name="f84" fmla="*/ f82 1 24"/>
              <a:gd name="f85" fmla="+- f36 0 f83"/>
              <a:gd name="f86" fmla="+- f37 0 f84"/>
              <a:gd name="f87" fmla="*/ f83 f32 1"/>
              <a:gd name="f88" fmla="*/ f84 f32 1"/>
              <a:gd name="f89" fmla="*/ f85 f32 1"/>
              <a:gd name="f90" fmla="*/ f86 f32 1"/>
            </a:gdLst>
            <a:ahLst/>
            <a:cxnLst>
              <a:cxn ang="3cd4">
                <a:pos x="hc" y="t"/>
              </a:cxn>
              <a:cxn ang="0">
                <a:pos x="r" y="vc"/>
              </a:cxn>
              <a:cxn ang="cd4">
                <a:pos x="hc" y="b"/>
              </a:cxn>
              <a:cxn ang="cd2">
                <a:pos x="l" y="vc"/>
              </a:cxn>
              <a:cxn ang="f30">
                <a:pos x="f64" y="f80"/>
              </a:cxn>
              <a:cxn ang="f30">
                <a:pos x="f61" y="f80"/>
              </a:cxn>
              <a:cxn ang="f31">
                <a:pos x="f61" y="f79"/>
              </a:cxn>
              <a:cxn ang="f31">
                <a:pos x="f64" y="f79"/>
              </a:cxn>
            </a:cxnLst>
            <a:rect l="f87" t="f88" r="f89" b="f90"/>
            <a:pathLst>
              <a:path>
                <a:moveTo>
                  <a:pt x="f39" y="f57"/>
                </a:moveTo>
                <a:lnTo>
                  <a:pt x="f61" y="f79"/>
                </a:lnTo>
                <a:lnTo>
                  <a:pt x="f64" y="f79"/>
                </a:lnTo>
                <a:lnTo>
                  <a:pt x="f43" y="f57"/>
                </a:lnTo>
                <a:lnTo>
                  <a:pt x="f64" y="f80"/>
                </a:lnTo>
                <a:lnTo>
                  <a:pt x="f61" y="f80"/>
                </a:lnTo>
                <a:close/>
              </a:path>
            </a:pathLst>
          </a:custGeom>
          <a:solidFill>
            <a:srgbClr val="96D3ED"/>
          </a:solidFill>
          <a:ln w="12701" cap="flat">
            <a:solidFill>
              <a:srgbClr val="6D9BA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ea typeface="Calibri" pitchFamily="34"/>
                <a:cs typeface="Arial" pitchFamily="34"/>
              </a:rPr>
              <a:t>ECONOMIC</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cs typeface="Arial" pitchFamily="34"/>
              </a:rPr>
              <a:t>Raising Imflation</a:t>
            </a:r>
          </a:p>
        </p:txBody>
      </p:sp>
      <p:sp>
        <p:nvSpPr>
          <p:cNvPr id="5" name="Hexagon 17">
            <a:extLst>
              <a:ext uri="{FF2B5EF4-FFF2-40B4-BE49-F238E27FC236}">
                <a16:creationId xmlns:a16="http://schemas.microsoft.com/office/drawing/2014/main" id="{FC094776-FCFF-6D41-A1CE-729A3AC63391}"/>
              </a:ext>
            </a:extLst>
          </p:cNvPr>
          <p:cNvSpPr/>
          <p:nvPr/>
        </p:nvSpPr>
        <p:spPr>
          <a:xfrm>
            <a:off x="7330799" y="2971607"/>
            <a:ext cx="1633182" cy="1230562"/>
          </a:xfrm>
          <a:custGeom>
            <a:avLst/>
            <a:gdLst>
              <a:gd name="f0" fmla="val 10800000"/>
              <a:gd name="f1" fmla="val 5400000"/>
              <a:gd name="f2" fmla="val 180"/>
              <a:gd name="f3" fmla="val w"/>
              <a:gd name="f4" fmla="val h"/>
              <a:gd name="f5" fmla="val ss"/>
              <a:gd name="f6" fmla="val 0"/>
              <a:gd name="f7" fmla="*/ 5419351 1 1725033"/>
              <a:gd name="f8" fmla="+- 0 0 1"/>
              <a:gd name="f9" fmla="val 115470"/>
              <a:gd name="f10" fmla="val 25000"/>
              <a:gd name="f11" fmla="+- 0 0 -180"/>
              <a:gd name="f12" fmla="+- 0 0 -360"/>
              <a:gd name="f13" fmla="abs f3"/>
              <a:gd name="f14" fmla="abs f4"/>
              <a:gd name="f15" fmla="abs f5"/>
              <a:gd name="f16" fmla="+- 3600000 f1 0"/>
              <a:gd name="f17" fmla="*/ f11 f0 1"/>
              <a:gd name="f18" fmla="*/ f12 f0 1"/>
              <a:gd name="f19" fmla="?: f13 f3 1"/>
              <a:gd name="f20" fmla="?: f14 f4 1"/>
              <a:gd name="f21" fmla="?: f15 f5 1"/>
              <a:gd name="f22" fmla="+- f16 0 f1"/>
              <a:gd name="f23" fmla="*/ f17 1 f2"/>
              <a:gd name="f24" fmla="*/ f18 1 f2"/>
              <a:gd name="f25" fmla="*/ f19 1 21600"/>
              <a:gd name="f26" fmla="*/ f20 1 21600"/>
              <a:gd name="f27" fmla="*/ 21600 f19 1"/>
              <a:gd name="f28" fmla="*/ 21600 f20 1"/>
              <a:gd name="f29" fmla="+- f22 f1 0"/>
              <a:gd name="f30" fmla="+- f23 0 f1"/>
              <a:gd name="f31" fmla="+- f24 0 f1"/>
              <a:gd name="f32" fmla="min f26 f25"/>
              <a:gd name="f33" fmla="*/ f27 1 f21"/>
              <a:gd name="f34" fmla="*/ f28 1 f21"/>
              <a:gd name="f35" fmla="*/ f29 f7 1"/>
              <a:gd name="f36" fmla="val f33"/>
              <a:gd name="f37" fmla="val f34"/>
              <a:gd name="f38" fmla="*/ f35 1 f0"/>
              <a:gd name="f39" fmla="*/ f6 f32 1"/>
              <a:gd name="f40" fmla="+- f37 0 f6"/>
              <a:gd name="f41" fmla="+- f36 0 f6"/>
              <a:gd name="f42" fmla="+- 0 0 f38"/>
              <a:gd name="f43" fmla="*/ f36 f32 1"/>
              <a:gd name="f44" fmla="*/ f40 1 2"/>
              <a:gd name="f45" fmla="min f41 f40"/>
              <a:gd name="f46" fmla="*/ 50000 f41 1"/>
              <a:gd name="f47" fmla="+- 0 0 f42"/>
              <a:gd name="f48" fmla="+- f6 f44 0"/>
              <a:gd name="f49" fmla="*/ f46 1 f45"/>
              <a:gd name="f50" fmla="*/ f44 f9 1"/>
              <a:gd name="f51" fmla="*/ f45 f10 1"/>
              <a:gd name="f52" fmla="*/ f47 f0 1"/>
              <a:gd name="f53" fmla="*/ f50 1 100000"/>
              <a:gd name="f54" fmla="*/ f51 1 100000"/>
              <a:gd name="f55" fmla="*/ f52 1 f7"/>
              <a:gd name="f56" fmla="*/ f49 f8 1"/>
              <a:gd name="f57" fmla="*/ f48 f32 1"/>
              <a:gd name="f58" fmla="+- f55 0 f1"/>
              <a:gd name="f59" fmla="+- f36 0 f54"/>
              <a:gd name="f60" fmla="*/ f56 1 2"/>
              <a:gd name="f61" fmla="*/ f54 f32 1"/>
              <a:gd name="f62" fmla="sin 1 f58"/>
              <a:gd name="f63" fmla="+- f10 f60 0"/>
              <a:gd name="f64" fmla="*/ f59 f32 1"/>
              <a:gd name="f65" fmla="+- 0 0 f62"/>
              <a:gd name="f66" fmla="?: f63 4 2"/>
              <a:gd name="f67" fmla="?: f63 3 2"/>
              <a:gd name="f68" fmla="?: f63 f60 0"/>
              <a:gd name="f69" fmla="+- 0 0 f65"/>
              <a:gd name="f70" fmla="+- f10 f68 0"/>
              <a:gd name="f71" fmla="val f69"/>
              <a:gd name="f72" fmla="*/ f70 1 f60"/>
              <a:gd name="f73" fmla="*/ f71 f53 1"/>
              <a:gd name="f74" fmla="*/ f72 f67 1"/>
              <a:gd name="f75" fmla="+- f48 0 f73"/>
              <a:gd name="f76" fmla="+- f48 f73 0"/>
              <a:gd name="f77" fmla="*/ f74 1 f8"/>
              <a:gd name="f78" fmla="+- f66 f77 0"/>
              <a:gd name="f79" fmla="*/ f75 f32 1"/>
              <a:gd name="f80" fmla="*/ f76 f32 1"/>
              <a:gd name="f81" fmla="*/ f41 f78 1"/>
              <a:gd name="f82" fmla="*/ f40 f78 1"/>
              <a:gd name="f83" fmla="*/ f81 1 24"/>
              <a:gd name="f84" fmla="*/ f82 1 24"/>
              <a:gd name="f85" fmla="+- f36 0 f83"/>
              <a:gd name="f86" fmla="+- f37 0 f84"/>
              <a:gd name="f87" fmla="*/ f83 f32 1"/>
              <a:gd name="f88" fmla="*/ f84 f32 1"/>
              <a:gd name="f89" fmla="*/ f85 f32 1"/>
              <a:gd name="f90" fmla="*/ f86 f32 1"/>
            </a:gdLst>
            <a:ahLst/>
            <a:cxnLst>
              <a:cxn ang="3cd4">
                <a:pos x="hc" y="t"/>
              </a:cxn>
              <a:cxn ang="0">
                <a:pos x="r" y="vc"/>
              </a:cxn>
              <a:cxn ang="cd4">
                <a:pos x="hc" y="b"/>
              </a:cxn>
              <a:cxn ang="cd2">
                <a:pos x="l" y="vc"/>
              </a:cxn>
              <a:cxn ang="f30">
                <a:pos x="f64" y="f80"/>
              </a:cxn>
              <a:cxn ang="f30">
                <a:pos x="f61" y="f80"/>
              </a:cxn>
              <a:cxn ang="f31">
                <a:pos x="f61" y="f79"/>
              </a:cxn>
              <a:cxn ang="f31">
                <a:pos x="f64" y="f79"/>
              </a:cxn>
            </a:cxnLst>
            <a:rect l="f87" t="f88" r="f89" b="f90"/>
            <a:pathLst>
              <a:path>
                <a:moveTo>
                  <a:pt x="f39" y="f57"/>
                </a:moveTo>
                <a:lnTo>
                  <a:pt x="f61" y="f79"/>
                </a:lnTo>
                <a:lnTo>
                  <a:pt x="f64" y="f79"/>
                </a:lnTo>
                <a:lnTo>
                  <a:pt x="f43" y="f57"/>
                </a:lnTo>
                <a:lnTo>
                  <a:pt x="f64" y="f80"/>
                </a:lnTo>
                <a:lnTo>
                  <a:pt x="f61" y="f80"/>
                </a:lnTo>
                <a:close/>
              </a:path>
            </a:pathLst>
          </a:custGeom>
          <a:solidFill>
            <a:srgbClr val="96D3ED"/>
          </a:solidFill>
          <a:ln w="12701" cap="flat">
            <a:solidFill>
              <a:srgbClr val="6D9BA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ea typeface="Calibri" pitchFamily="34"/>
                <a:cs typeface="Arial" pitchFamily="34"/>
              </a:rPr>
              <a:t>SOCIAL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cs typeface="Arial" pitchFamily="34"/>
              </a:rPr>
              <a:t>Cost of Living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pitchFamily="34"/>
              <a:cs typeface="Arial" pitchFamily="34"/>
            </a:endParaRPr>
          </a:p>
        </p:txBody>
      </p:sp>
      <p:sp>
        <p:nvSpPr>
          <p:cNvPr id="6" name="Hexagon 18">
            <a:extLst>
              <a:ext uri="{FF2B5EF4-FFF2-40B4-BE49-F238E27FC236}">
                <a16:creationId xmlns:a16="http://schemas.microsoft.com/office/drawing/2014/main" id="{833911B3-0BE5-FFF6-5246-0A3307A1C473}"/>
              </a:ext>
            </a:extLst>
          </p:cNvPr>
          <p:cNvSpPr/>
          <p:nvPr/>
        </p:nvSpPr>
        <p:spPr>
          <a:xfrm>
            <a:off x="3815964" y="2911257"/>
            <a:ext cx="1633182" cy="1230562"/>
          </a:xfrm>
          <a:custGeom>
            <a:avLst/>
            <a:gdLst>
              <a:gd name="f0" fmla="val 10800000"/>
              <a:gd name="f1" fmla="val 5400000"/>
              <a:gd name="f2" fmla="val 180"/>
              <a:gd name="f3" fmla="val w"/>
              <a:gd name="f4" fmla="val h"/>
              <a:gd name="f5" fmla="val ss"/>
              <a:gd name="f6" fmla="val 0"/>
              <a:gd name="f7" fmla="*/ 5419351 1 1725033"/>
              <a:gd name="f8" fmla="+- 0 0 1"/>
              <a:gd name="f9" fmla="val 115470"/>
              <a:gd name="f10" fmla="val 25000"/>
              <a:gd name="f11" fmla="+- 0 0 -180"/>
              <a:gd name="f12" fmla="+- 0 0 -360"/>
              <a:gd name="f13" fmla="abs f3"/>
              <a:gd name="f14" fmla="abs f4"/>
              <a:gd name="f15" fmla="abs f5"/>
              <a:gd name="f16" fmla="+- 3600000 f1 0"/>
              <a:gd name="f17" fmla="*/ f11 f0 1"/>
              <a:gd name="f18" fmla="*/ f12 f0 1"/>
              <a:gd name="f19" fmla="?: f13 f3 1"/>
              <a:gd name="f20" fmla="?: f14 f4 1"/>
              <a:gd name="f21" fmla="?: f15 f5 1"/>
              <a:gd name="f22" fmla="+- f16 0 f1"/>
              <a:gd name="f23" fmla="*/ f17 1 f2"/>
              <a:gd name="f24" fmla="*/ f18 1 f2"/>
              <a:gd name="f25" fmla="*/ f19 1 21600"/>
              <a:gd name="f26" fmla="*/ f20 1 21600"/>
              <a:gd name="f27" fmla="*/ 21600 f19 1"/>
              <a:gd name="f28" fmla="*/ 21600 f20 1"/>
              <a:gd name="f29" fmla="+- f22 f1 0"/>
              <a:gd name="f30" fmla="+- f23 0 f1"/>
              <a:gd name="f31" fmla="+- f24 0 f1"/>
              <a:gd name="f32" fmla="min f26 f25"/>
              <a:gd name="f33" fmla="*/ f27 1 f21"/>
              <a:gd name="f34" fmla="*/ f28 1 f21"/>
              <a:gd name="f35" fmla="*/ f29 f7 1"/>
              <a:gd name="f36" fmla="val f33"/>
              <a:gd name="f37" fmla="val f34"/>
              <a:gd name="f38" fmla="*/ f35 1 f0"/>
              <a:gd name="f39" fmla="*/ f6 f32 1"/>
              <a:gd name="f40" fmla="+- f37 0 f6"/>
              <a:gd name="f41" fmla="+- f36 0 f6"/>
              <a:gd name="f42" fmla="+- 0 0 f38"/>
              <a:gd name="f43" fmla="*/ f36 f32 1"/>
              <a:gd name="f44" fmla="*/ f40 1 2"/>
              <a:gd name="f45" fmla="min f41 f40"/>
              <a:gd name="f46" fmla="*/ 50000 f41 1"/>
              <a:gd name="f47" fmla="+- 0 0 f42"/>
              <a:gd name="f48" fmla="+- f6 f44 0"/>
              <a:gd name="f49" fmla="*/ f46 1 f45"/>
              <a:gd name="f50" fmla="*/ f44 f9 1"/>
              <a:gd name="f51" fmla="*/ f45 f10 1"/>
              <a:gd name="f52" fmla="*/ f47 f0 1"/>
              <a:gd name="f53" fmla="*/ f50 1 100000"/>
              <a:gd name="f54" fmla="*/ f51 1 100000"/>
              <a:gd name="f55" fmla="*/ f52 1 f7"/>
              <a:gd name="f56" fmla="*/ f49 f8 1"/>
              <a:gd name="f57" fmla="*/ f48 f32 1"/>
              <a:gd name="f58" fmla="+- f55 0 f1"/>
              <a:gd name="f59" fmla="+- f36 0 f54"/>
              <a:gd name="f60" fmla="*/ f56 1 2"/>
              <a:gd name="f61" fmla="*/ f54 f32 1"/>
              <a:gd name="f62" fmla="sin 1 f58"/>
              <a:gd name="f63" fmla="+- f10 f60 0"/>
              <a:gd name="f64" fmla="*/ f59 f32 1"/>
              <a:gd name="f65" fmla="+- 0 0 f62"/>
              <a:gd name="f66" fmla="?: f63 4 2"/>
              <a:gd name="f67" fmla="?: f63 3 2"/>
              <a:gd name="f68" fmla="?: f63 f60 0"/>
              <a:gd name="f69" fmla="+- 0 0 f65"/>
              <a:gd name="f70" fmla="+- f10 f68 0"/>
              <a:gd name="f71" fmla="val f69"/>
              <a:gd name="f72" fmla="*/ f70 1 f60"/>
              <a:gd name="f73" fmla="*/ f71 f53 1"/>
              <a:gd name="f74" fmla="*/ f72 f67 1"/>
              <a:gd name="f75" fmla="+- f48 0 f73"/>
              <a:gd name="f76" fmla="+- f48 f73 0"/>
              <a:gd name="f77" fmla="*/ f74 1 f8"/>
              <a:gd name="f78" fmla="+- f66 f77 0"/>
              <a:gd name="f79" fmla="*/ f75 f32 1"/>
              <a:gd name="f80" fmla="*/ f76 f32 1"/>
              <a:gd name="f81" fmla="*/ f41 f78 1"/>
              <a:gd name="f82" fmla="*/ f40 f78 1"/>
              <a:gd name="f83" fmla="*/ f81 1 24"/>
              <a:gd name="f84" fmla="*/ f82 1 24"/>
              <a:gd name="f85" fmla="+- f36 0 f83"/>
              <a:gd name="f86" fmla="+- f37 0 f84"/>
              <a:gd name="f87" fmla="*/ f83 f32 1"/>
              <a:gd name="f88" fmla="*/ f84 f32 1"/>
              <a:gd name="f89" fmla="*/ f85 f32 1"/>
              <a:gd name="f90" fmla="*/ f86 f32 1"/>
            </a:gdLst>
            <a:ahLst/>
            <a:cxnLst>
              <a:cxn ang="3cd4">
                <a:pos x="hc" y="t"/>
              </a:cxn>
              <a:cxn ang="0">
                <a:pos x="r" y="vc"/>
              </a:cxn>
              <a:cxn ang="cd4">
                <a:pos x="hc" y="b"/>
              </a:cxn>
              <a:cxn ang="cd2">
                <a:pos x="l" y="vc"/>
              </a:cxn>
              <a:cxn ang="f30">
                <a:pos x="f64" y="f80"/>
              </a:cxn>
              <a:cxn ang="f30">
                <a:pos x="f61" y="f80"/>
              </a:cxn>
              <a:cxn ang="f31">
                <a:pos x="f61" y="f79"/>
              </a:cxn>
              <a:cxn ang="f31">
                <a:pos x="f64" y="f79"/>
              </a:cxn>
            </a:cxnLst>
            <a:rect l="f87" t="f88" r="f89" b="f90"/>
            <a:pathLst>
              <a:path>
                <a:moveTo>
                  <a:pt x="f39" y="f57"/>
                </a:moveTo>
                <a:lnTo>
                  <a:pt x="f61" y="f79"/>
                </a:lnTo>
                <a:lnTo>
                  <a:pt x="f64" y="f79"/>
                </a:lnTo>
                <a:lnTo>
                  <a:pt x="f43" y="f57"/>
                </a:lnTo>
                <a:lnTo>
                  <a:pt x="f64" y="f80"/>
                </a:lnTo>
                <a:lnTo>
                  <a:pt x="f61" y="f80"/>
                </a:lnTo>
                <a:close/>
              </a:path>
            </a:pathLst>
          </a:custGeom>
          <a:solidFill>
            <a:srgbClr val="96D3ED"/>
          </a:solidFill>
          <a:ln w="12701" cap="flat">
            <a:solidFill>
              <a:srgbClr val="6D9BA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ea typeface="Calibri" pitchFamily="34"/>
                <a:cs typeface="Arial" pitchFamily="34"/>
              </a:rPr>
              <a:t>POLITICAL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cs typeface="Arial" pitchFamily="34"/>
              </a:rPr>
              <a:t>Lockdown</a:t>
            </a:r>
          </a:p>
        </p:txBody>
      </p:sp>
      <p:sp>
        <p:nvSpPr>
          <p:cNvPr id="7" name="Hexagon 20">
            <a:extLst>
              <a:ext uri="{FF2B5EF4-FFF2-40B4-BE49-F238E27FC236}">
                <a16:creationId xmlns:a16="http://schemas.microsoft.com/office/drawing/2014/main" id="{11D4D1B5-5515-E4A3-8041-1E4EB6D69FA0}"/>
              </a:ext>
            </a:extLst>
          </p:cNvPr>
          <p:cNvSpPr/>
          <p:nvPr/>
        </p:nvSpPr>
        <p:spPr>
          <a:xfrm>
            <a:off x="3793626" y="4395264"/>
            <a:ext cx="1677859" cy="1230562"/>
          </a:xfrm>
          <a:custGeom>
            <a:avLst/>
            <a:gdLst>
              <a:gd name="f0" fmla="val 10800000"/>
              <a:gd name="f1" fmla="val 5400000"/>
              <a:gd name="f2" fmla="val 180"/>
              <a:gd name="f3" fmla="val w"/>
              <a:gd name="f4" fmla="val h"/>
              <a:gd name="f5" fmla="val ss"/>
              <a:gd name="f6" fmla="val 0"/>
              <a:gd name="f7" fmla="*/ 5419351 1 1725033"/>
              <a:gd name="f8" fmla="+- 0 0 1"/>
              <a:gd name="f9" fmla="val 115470"/>
              <a:gd name="f10" fmla="val 25000"/>
              <a:gd name="f11" fmla="+- 0 0 -180"/>
              <a:gd name="f12" fmla="+- 0 0 -360"/>
              <a:gd name="f13" fmla="abs f3"/>
              <a:gd name="f14" fmla="abs f4"/>
              <a:gd name="f15" fmla="abs f5"/>
              <a:gd name="f16" fmla="+- 3600000 f1 0"/>
              <a:gd name="f17" fmla="*/ f11 f0 1"/>
              <a:gd name="f18" fmla="*/ f12 f0 1"/>
              <a:gd name="f19" fmla="?: f13 f3 1"/>
              <a:gd name="f20" fmla="?: f14 f4 1"/>
              <a:gd name="f21" fmla="?: f15 f5 1"/>
              <a:gd name="f22" fmla="+- f16 0 f1"/>
              <a:gd name="f23" fmla="*/ f17 1 f2"/>
              <a:gd name="f24" fmla="*/ f18 1 f2"/>
              <a:gd name="f25" fmla="*/ f19 1 21600"/>
              <a:gd name="f26" fmla="*/ f20 1 21600"/>
              <a:gd name="f27" fmla="*/ 21600 f19 1"/>
              <a:gd name="f28" fmla="*/ 21600 f20 1"/>
              <a:gd name="f29" fmla="+- f22 f1 0"/>
              <a:gd name="f30" fmla="+- f23 0 f1"/>
              <a:gd name="f31" fmla="+- f24 0 f1"/>
              <a:gd name="f32" fmla="min f26 f25"/>
              <a:gd name="f33" fmla="*/ f27 1 f21"/>
              <a:gd name="f34" fmla="*/ f28 1 f21"/>
              <a:gd name="f35" fmla="*/ f29 f7 1"/>
              <a:gd name="f36" fmla="val f33"/>
              <a:gd name="f37" fmla="val f34"/>
              <a:gd name="f38" fmla="*/ f35 1 f0"/>
              <a:gd name="f39" fmla="*/ f6 f32 1"/>
              <a:gd name="f40" fmla="+- f37 0 f6"/>
              <a:gd name="f41" fmla="+- f36 0 f6"/>
              <a:gd name="f42" fmla="+- 0 0 f38"/>
              <a:gd name="f43" fmla="*/ f36 f32 1"/>
              <a:gd name="f44" fmla="*/ f40 1 2"/>
              <a:gd name="f45" fmla="min f41 f40"/>
              <a:gd name="f46" fmla="*/ 50000 f41 1"/>
              <a:gd name="f47" fmla="+- 0 0 f42"/>
              <a:gd name="f48" fmla="+- f6 f44 0"/>
              <a:gd name="f49" fmla="*/ f46 1 f45"/>
              <a:gd name="f50" fmla="*/ f44 f9 1"/>
              <a:gd name="f51" fmla="*/ f45 f10 1"/>
              <a:gd name="f52" fmla="*/ f47 f0 1"/>
              <a:gd name="f53" fmla="*/ f50 1 100000"/>
              <a:gd name="f54" fmla="*/ f51 1 100000"/>
              <a:gd name="f55" fmla="*/ f52 1 f7"/>
              <a:gd name="f56" fmla="*/ f49 f8 1"/>
              <a:gd name="f57" fmla="*/ f48 f32 1"/>
              <a:gd name="f58" fmla="+- f55 0 f1"/>
              <a:gd name="f59" fmla="+- f36 0 f54"/>
              <a:gd name="f60" fmla="*/ f56 1 2"/>
              <a:gd name="f61" fmla="*/ f54 f32 1"/>
              <a:gd name="f62" fmla="sin 1 f58"/>
              <a:gd name="f63" fmla="+- f10 f60 0"/>
              <a:gd name="f64" fmla="*/ f59 f32 1"/>
              <a:gd name="f65" fmla="+- 0 0 f62"/>
              <a:gd name="f66" fmla="?: f63 4 2"/>
              <a:gd name="f67" fmla="?: f63 3 2"/>
              <a:gd name="f68" fmla="?: f63 f60 0"/>
              <a:gd name="f69" fmla="+- 0 0 f65"/>
              <a:gd name="f70" fmla="+- f10 f68 0"/>
              <a:gd name="f71" fmla="val f69"/>
              <a:gd name="f72" fmla="*/ f70 1 f60"/>
              <a:gd name="f73" fmla="*/ f71 f53 1"/>
              <a:gd name="f74" fmla="*/ f72 f67 1"/>
              <a:gd name="f75" fmla="+- f48 0 f73"/>
              <a:gd name="f76" fmla="+- f48 f73 0"/>
              <a:gd name="f77" fmla="*/ f74 1 f8"/>
              <a:gd name="f78" fmla="+- f66 f77 0"/>
              <a:gd name="f79" fmla="*/ f75 f32 1"/>
              <a:gd name="f80" fmla="*/ f76 f32 1"/>
              <a:gd name="f81" fmla="*/ f41 f78 1"/>
              <a:gd name="f82" fmla="*/ f40 f78 1"/>
              <a:gd name="f83" fmla="*/ f81 1 24"/>
              <a:gd name="f84" fmla="*/ f82 1 24"/>
              <a:gd name="f85" fmla="+- f36 0 f83"/>
              <a:gd name="f86" fmla="+- f37 0 f84"/>
              <a:gd name="f87" fmla="*/ f83 f32 1"/>
              <a:gd name="f88" fmla="*/ f84 f32 1"/>
              <a:gd name="f89" fmla="*/ f85 f32 1"/>
              <a:gd name="f90" fmla="*/ f86 f32 1"/>
            </a:gdLst>
            <a:ahLst/>
            <a:cxnLst>
              <a:cxn ang="3cd4">
                <a:pos x="hc" y="t"/>
              </a:cxn>
              <a:cxn ang="0">
                <a:pos x="r" y="vc"/>
              </a:cxn>
              <a:cxn ang="cd4">
                <a:pos x="hc" y="b"/>
              </a:cxn>
              <a:cxn ang="cd2">
                <a:pos x="l" y="vc"/>
              </a:cxn>
              <a:cxn ang="f30">
                <a:pos x="f64" y="f80"/>
              </a:cxn>
              <a:cxn ang="f30">
                <a:pos x="f61" y="f80"/>
              </a:cxn>
              <a:cxn ang="f31">
                <a:pos x="f61" y="f79"/>
              </a:cxn>
              <a:cxn ang="f31">
                <a:pos x="f64" y="f79"/>
              </a:cxn>
            </a:cxnLst>
            <a:rect l="f87" t="f88" r="f89" b="f90"/>
            <a:pathLst>
              <a:path>
                <a:moveTo>
                  <a:pt x="f39" y="f57"/>
                </a:moveTo>
                <a:lnTo>
                  <a:pt x="f61" y="f79"/>
                </a:lnTo>
                <a:lnTo>
                  <a:pt x="f64" y="f79"/>
                </a:lnTo>
                <a:lnTo>
                  <a:pt x="f43" y="f57"/>
                </a:lnTo>
                <a:lnTo>
                  <a:pt x="f64" y="f80"/>
                </a:lnTo>
                <a:lnTo>
                  <a:pt x="f61" y="f80"/>
                </a:lnTo>
                <a:close/>
              </a:path>
            </a:pathLst>
          </a:custGeom>
          <a:solidFill>
            <a:srgbClr val="96D3ED"/>
          </a:solidFill>
          <a:ln w="12701" cap="flat">
            <a:solidFill>
              <a:srgbClr val="6D9BA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ea typeface="Calibri" pitchFamily="34"/>
                <a:cs typeface="Arial" pitchFamily="34"/>
              </a:rPr>
              <a:t>LEGAL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cs typeface="Arial" pitchFamily="34"/>
              </a:rPr>
              <a:t>Restrictions</a:t>
            </a:r>
          </a:p>
        </p:txBody>
      </p:sp>
      <p:sp>
        <p:nvSpPr>
          <p:cNvPr id="8" name="Hexagon 21">
            <a:extLst>
              <a:ext uri="{FF2B5EF4-FFF2-40B4-BE49-F238E27FC236}">
                <a16:creationId xmlns:a16="http://schemas.microsoft.com/office/drawing/2014/main" id="{279CE057-22A2-A653-55C9-D18375594189}"/>
              </a:ext>
            </a:extLst>
          </p:cNvPr>
          <p:cNvSpPr/>
          <p:nvPr/>
        </p:nvSpPr>
        <p:spPr>
          <a:xfrm>
            <a:off x="7286122" y="4395264"/>
            <a:ext cx="1633182" cy="1230562"/>
          </a:xfrm>
          <a:custGeom>
            <a:avLst/>
            <a:gdLst>
              <a:gd name="f0" fmla="val 10800000"/>
              <a:gd name="f1" fmla="val 5400000"/>
              <a:gd name="f2" fmla="val 180"/>
              <a:gd name="f3" fmla="val w"/>
              <a:gd name="f4" fmla="val h"/>
              <a:gd name="f5" fmla="val ss"/>
              <a:gd name="f6" fmla="val 0"/>
              <a:gd name="f7" fmla="*/ 5419351 1 1725033"/>
              <a:gd name="f8" fmla="+- 0 0 1"/>
              <a:gd name="f9" fmla="val 115470"/>
              <a:gd name="f10" fmla="val 25000"/>
              <a:gd name="f11" fmla="+- 0 0 -180"/>
              <a:gd name="f12" fmla="+- 0 0 -360"/>
              <a:gd name="f13" fmla="abs f3"/>
              <a:gd name="f14" fmla="abs f4"/>
              <a:gd name="f15" fmla="abs f5"/>
              <a:gd name="f16" fmla="+- 3600000 f1 0"/>
              <a:gd name="f17" fmla="*/ f11 f0 1"/>
              <a:gd name="f18" fmla="*/ f12 f0 1"/>
              <a:gd name="f19" fmla="?: f13 f3 1"/>
              <a:gd name="f20" fmla="?: f14 f4 1"/>
              <a:gd name="f21" fmla="?: f15 f5 1"/>
              <a:gd name="f22" fmla="+- f16 0 f1"/>
              <a:gd name="f23" fmla="*/ f17 1 f2"/>
              <a:gd name="f24" fmla="*/ f18 1 f2"/>
              <a:gd name="f25" fmla="*/ f19 1 21600"/>
              <a:gd name="f26" fmla="*/ f20 1 21600"/>
              <a:gd name="f27" fmla="*/ 21600 f19 1"/>
              <a:gd name="f28" fmla="*/ 21600 f20 1"/>
              <a:gd name="f29" fmla="+- f22 f1 0"/>
              <a:gd name="f30" fmla="+- f23 0 f1"/>
              <a:gd name="f31" fmla="+- f24 0 f1"/>
              <a:gd name="f32" fmla="min f26 f25"/>
              <a:gd name="f33" fmla="*/ f27 1 f21"/>
              <a:gd name="f34" fmla="*/ f28 1 f21"/>
              <a:gd name="f35" fmla="*/ f29 f7 1"/>
              <a:gd name="f36" fmla="val f33"/>
              <a:gd name="f37" fmla="val f34"/>
              <a:gd name="f38" fmla="*/ f35 1 f0"/>
              <a:gd name="f39" fmla="*/ f6 f32 1"/>
              <a:gd name="f40" fmla="+- f37 0 f6"/>
              <a:gd name="f41" fmla="+- f36 0 f6"/>
              <a:gd name="f42" fmla="+- 0 0 f38"/>
              <a:gd name="f43" fmla="*/ f36 f32 1"/>
              <a:gd name="f44" fmla="*/ f40 1 2"/>
              <a:gd name="f45" fmla="min f41 f40"/>
              <a:gd name="f46" fmla="*/ 50000 f41 1"/>
              <a:gd name="f47" fmla="+- 0 0 f42"/>
              <a:gd name="f48" fmla="+- f6 f44 0"/>
              <a:gd name="f49" fmla="*/ f46 1 f45"/>
              <a:gd name="f50" fmla="*/ f44 f9 1"/>
              <a:gd name="f51" fmla="*/ f45 f10 1"/>
              <a:gd name="f52" fmla="*/ f47 f0 1"/>
              <a:gd name="f53" fmla="*/ f50 1 100000"/>
              <a:gd name="f54" fmla="*/ f51 1 100000"/>
              <a:gd name="f55" fmla="*/ f52 1 f7"/>
              <a:gd name="f56" fmla="*/ f49 f8 1"/>
              <a:gd name="f57" fmla="*/ f48 f32 1"/>
              <a:gd name="f58" fmla="+- f55 0 f1"/>
              <a:gd name="f59" fmla="+- f36 0 f54"/>
              <a:gd name="f60" fmla="*/ f56 1 2"/>
              <a:gd name="f61" fmla="*/ f54 f32 1"/>
              <a:gd name="f62" fmla="sin 1 f58"/>
              <a:gd name="f63" fmla="+- f10 f60 0"/>
              <a:gd name="f64" fmla="*/ f59 f32 1"/>
              <a:gd name="f65" fmla="+- 0 0 f62"/>
              <a:gd name="f66" fmla="?: f63 4 2"/>
              <a:gd name="f67" fmla="?: f63 3 2"/>
              <a:gd name="f68" fmla="?: f63 f60 0"/>
              <a:gd name="f69" fmla="+- 0 0 f65"/>
              <a:gd name="f70" fmla="+- f10 f68 0"/>
              <a:gd name="f71" fmla="val f69"/>
              <a:gd name="f72" fmla="*/ f70 1 f60"/>
              <a:gd name="f73" fmla="*/ f71 f53 1"/>
              <a:gd name="f74" fmla="*/ f72 f67 1"/>
              <a:gd name="f75" fmla="+- f48 0 f73"/>
              <a:gd name="f76" fmla="+- f48 f73 0"/>
              <a:gd name="f77" fmla="*/ f74 1 f8"/>
              <a:gd name="f78" fmla="+- f66 f77 0"/>
              <a:gd name="f79" fmla="*/ f75 f32 1"/>
              <a:gd name="f80" fmla="*/ f76 f32 1"/>
              <a:gd name="f81" fmla="*/ f41 f78 1"/>
              <a:gd name="f82" fmla="*/ f40 f78 1"/>
              <a:gd name="f83" fmla="*/ f81 1 24"/>
              <a:gd name="f84" fmla="*/ f82 1 24"/>
              <a:gd name="f85" fmla="+- f36 0 f83"/>
              <a:gd name="f86" fmla="+- f37 0 f84"/>
              <a:gd name="f87" fmla="*/ f83 f32 1"/>
              <a:gd name="f88" fmla="*/ f84 f32 1"/>
              <a:gd name="f89" fmla="*/ f85 f32 1"/>
              <a:gd name="f90" fmla="*/ f86 f32 1"/>
            </a:gdLst>
            <a:ahLst/>
            <a:cxnLst>
              <a:cxn ang="3cd4">
                <a:pos x="hc" y="t"/>
              </a:cxn>
              <a:cxn ang="0">
                <a:pos x="r" y="vc"/>
              </a:cxn>
              <a:cxn ang="cd4">
                <a:pos x="hc" y="b"/>
              </a:cxn>
              <a:cxn ang="cd2">
                <a:pos x="l" y="vc"/>
              </a:cxn>
              <a:cxn ang="f30">
                <a:pos x="f64" y="f80"/>
              </a:cxn>
              <a:cxn ang="f30">
                <a:pos x="f61" y="f80"/>
              </a:cxn>
              <a:cxn ang="f31">
                <a:pos x="f61" y="f79"/>
              </a:cxn>
              <a:cxn ang="f31">
                <a:pos x="f64" y="f79"/>
              </a:cxn>
            </a:cxnLst>
            <a:rect l="f87" t="f88" r="f89" b="f90"/>
            <a:pathLst>
              <a:path>
                <a:moveTo>
                  <a:pt x="f39" y="f57"/>
                </a:moveTo>
                <a:lnTo>
                  <a:pt x="f61" y="f79"/>
                </a:lnTo>
                <a:lnTo>
                  <a:pt x="f64" y="f79"/>
                </a:lnTo>
                <a:lnTo>
                  <a:pt x="f43" y="f57"/>
                </a:lnTo>
                <a:lnTo>
                  <a:pt x="f64" y="f80"/>
                </a:lnTo>
                <a:lnTo>
                  <a:pt x="f61" y="f80"/>
                </a:lnTo>
                <a:close/>
              </a:path>
            </a:pathLst>
          </a:custGeom>
          <a:solidFill>
            <a:srgbClr val="96D3ED"/>
          </a:solidFill>
          <a:ln w="12701" cap="flat">
            <a:solidFill>
              <a:srgbClr val="6D9BA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ea typeface="Calibri" pitchFamily="34"/>
                <a:cs typeface="Arial" pitchFamily="34"/>
              </a:rPr>
              <a:t>TECHNOLOGY</a:t>
            </a:r>
            <a:endParaRPr lang="en-GB" sz="1100" b="0" i="0" u="none" strike="noStrike" kern="1200" cap="none" spc="0" baseline="0" dirty="0">
              <a:solidFill>
                <a:srgbClr val="FFFFFF"/>
              </a:solidFill>
              <a:uFillTx/>
              <a:latin typeface="Arial" pitchFamily="34"/>
              <a:ea typeface="Calibri" pitchFamily="34"/>
              <a:cs typeface="Arial" pitchFamily="34"/>
            </a:endParaRPr>
          </a:p>
        </p:txBody>
      </p:sp>
      <p:sp>
        <p:nvSpPr>
          <p:cNvPr id="9" name="Hexagon 24">
            <a:extLst>
              <a:ext uri="{FF2B5EF4-FFF2-40B4-BE49-F238E27FC236}">
                <a16:creationId xmlns:a16="http://schemas.microsoft.com/office/drawing/2014/main" id="{F142F71A-0655-BD84-C960-B5EBEDBD824F}"/>
              </a:ext>
            </a:extLst>
          </p:cNvPr>
          <p:cNvSpPr/>
          <p:nvPr/>
        </p:nvSpPr>
        <p:spPr>
          <a:xfrm>
            <a:off x="5652939" y="5417856"/>
            <a:ext cx="1677859" cy="1230562"/>
          </a:xfrm>
          <a:custGeom>
            <a:avLst/>
            <a:gdLst>
              <a:gd name="f0" fmla="val 10800000"/>
              <a:gd name="f1" fmla="val 5400000"/>
              <a:gd name="f2" fmla="val 180"/>
              <a:gd name="f3" fmla="val w"/>
              <a:gd name="f4" fmla="val h"/>
              <a:gd name="f5" fmla="val ss"/>
              <a:gd name="f6" fmla="val 0"/>
              <a:gd name="f7" fmla="*/ 5419351 1 1725033"/>
              <a:gd name="f8" fmla="+- 0 0 1"/>
              <a:gd name="f9" fmla="val 115470"/>
              <a:gd name="f10" fmla="val 25000"/>
              <a:gd name="f11" fmla="+- 0 0 -180"/>
              <a:gd name="f12" fmla="+- 0 0 -360"/>
              <a:gd name="f13" fmla="abs f3"/>
              <a:gd name="f14" fmla="abs f4"/>
              <a:gd name="f15" fmla="abs f5"/>
              <a:gd name="f16" fmla="+- 3600000 f1 0"/>
              <a:gd name="f17" fmla="*/ f11 f0 1"/>
              <a:gd name="f18" fmla="*/ f12 f0 1"/>
              <a:gd name="f19" fmla="?: f13 f3 1"/>
              <a:gd name="f20" fmla="?: f14 f4 1"/>
              <a:gd name="f21" fmla="?: f15 f5 1"/>
              <a:gd name="f22" fmla="+- f16 0 f1"/>
              <a:gd name="f23" fmla="*/ f17 1 f2"/>
              <a:gd name="f24" fmla="*/ f18 1 f2"/>
              <a:gd name="f25" fmla="*/ f19 1 21600"/>
              <a:gd name="f26" fmla="*/ f20 1 21600"/>
              <a:gd name="f27" fmla="*/ 21600 f19 1"/>
              <a:gd name="f28" fmla="*/ 21600 f20 1"/>
              <a:gd name="f29" fmla="+- f22 f1 0"/>
              <a:gd name="f30" fmla="+- f23 0 f1"/>
              <a:gd name="f31" fmla="+- f24 0 f1"/>
              <a:gd name="f32" fmla="min f26 f25"/>
              <a:gd name="f33" fmla="*/ f27 1 f21"/>
              <a:gd name="f34" fmla="*/ f28 1 f21"/>
              <a:gd name="f35" fmla="*/ f29 f7 1"/>
              <a:gd name="f36" fmla="val f33"/>
              <a:gd name="f37" fmla="val f34"/>
              <a:gd name="f38" fmla="*/ f35 1 f0"/>
              <a:gd name="f39" fmla="*/ f6 f32 1"/>
              <a:gd name="f40" fmla="+- f37 0 f6"/>
              <a:gd name="f41" fmla="+- f36 0 f6"/>
              <a:gd name="f42" fmla="+- 0 0 f38"/>
              <a:gd name="f43" fmla="*/ f36 f32 1"/>
              <a:gd name="f44" fmla="*/ f40 1 2"/>
              <a:gd name="f45" fmla="min f41 f40"/>
              <a:gd name="f46" fmla="*/ 50000 f41 1"/>
              <a:gd name="f47" fmla="+- 0 0 f42"/>
              <a:gd name="f48" fmla="+- f6 f44 0"/>
              <a:gd name="f49" fmla="*/ f46 1 f45"/>
              <a:gd name="f50" fmla="*/ f44 f9 1"/>
              <a:gd name="f51" fmla="*/ f45 f10 1"/>
              <a:gd name="f52" fmla="*/ f47 f0 1"/>
              <a:gd name="f53" fmla="*/ f50 1 100000"/>
              <a:gd name="f54" fmla="*/ f51 1 100000"/>
              <a:gd name="f55" fmla="*/ f52 1 f7"/>
              <a:gd name="f56" fmla="*/ f49 f8 1"/>
              <a:gd name="f57" fmla="*/ f48 f32 1"/>
              <a:gd name="f58" fmla="+- f55 0 f1"/>
              <a:gd name="f59" fmla="+- f36 0 f54"/>
              <a:gd name="f60" fmla="*/ f56 1 2"/>
              <a:gd name="f61" fmla="*/ f54 f32 1"/>
              <a:gd name="f62" fmla="sin 1 f58"/>
              <a:gd name="f63" fmla="+- f10 f60 0"/>
              <a:gd name="f64" fmla="*/ f59 f32 1"/>
              <a:gd name="f65" fmla="+- 0 0 f62"/>
              <a:gd name="f66" fmla="?: f63 4 2"/>
              <a:gd name="f67" fmla="?: f63 3 2"/>
              <a:gd name="f68" fmla="?: f63 f60 0"/>
              <a:gd name="f69" fmla="+- 0 0 f65"/>
              <a:gd name="f70" fmla="+- f10 f68 0"/>
              <a:gd name="f71" fmla="val f69"/>
              <a:gd name="f72" fmla="*/ f70 1 f60"/>
              <a:gd name="f73" fmla="*/ f71 f53 1"/>
              <a:gd name="f74" fmla="*/ f72 f67 1"/>
              <a:gd name="f75" fmla="+- f48 0 f73"/>
              <a:gd name="f76" fmla="+- f48 f73 0"/>
              <a:gd name="f77" fmla="*/ f74 1 f8"/>
              <a:gd name="f78" fmla="+- f66 f77 0"/>
              <a:gd name="f79" fmla="*/ f75 f32 1"/>
              <a:gd name="f80" fmla="*/ f76 f32 1"/>
              <a:gd name="f81" fmla="*/ f41 f78 1"/>
              <a:gd name="f82" fmla="*/ f40 f78 1"/>
              <a:gd name="f83" fmla="*/ f81 1 24"/>
              <a:gd name="f84" fmla="*/ f82 1 24"/>
              <a:gd name="f85" fmla="+- f36 0 f83"/>
              <a:gd name="f86" fmla="+- f37 0 f84"/>
              <a:gd name="f87" fmla="*/ f83 f32 1"/>
              <a:gd name="f88" fmla="*/ f84 f32 1"/>
              <a:gd name="f89" fmla="*/ f85 f32 1"/>
              <a:gd name="f90" fmla="*/ f86 f32 1"/>
            </a:gdLst>
            <a:ahLst/>
            <a:cxnLst>
              <a:cxn ang="3cd4">
                <a:pos x="hc" y="t"/>
              </a:cxn>
              <a:cxn ang="0">
                <a:pos x="r" y="vc"/>
              </a:cxn>
              <a:cxn ang="cd4">
                <a:pos x="hc" y="b"/>
              </a:cxn>
              <a:cxn ang="cd2">
                <a:pos x="l" y="vc"/>
              </a:cxn>
              <a:cxn ang="f30">
                <a:pos x="f64" y="f80"/>
              </a:cxn>
              <a:cxn ang="f30">
                <a:pos x="f61" y="f80"/>
              </a:cxn>
              <a:cxn ang="f31">
                <a:pos x="f61" y="f79"/>
              </a:cxn>
              <a:cxn ang="f31">
                <a:pos x="f64" y="f79"/>
              </a:cxn>
            </a:cxnLst>
            <a:rect l="f87" t="f88" r="f89" b="f90"/>
            <a:pathLst>
              <a:path>
                <a:moveTo>
                  <a:pt x="f39" y="f57"/>
                </a:moveTo>
                <a:lnTo>
                  <a:pt x="f61" y="f79"/>
                </a:lnTo>
                <a:lnTo>
                  <a:pt x="f64" y="f79"/>
                </a:lnTo>
                <a:lnTo>
                  <a:pt x="f43" y="f57"/>
                </a:lnTo>
                <a:lnTo>
                  <a:pt x="f64" y="f80"/>
                </a:lnTo>
                <a:lnTo>
                  <a:pt x="f61" y="f80"/>
                </a:lnTo>
                <a:close/>
              </a:path>
            </a:pathLst>
          </a:custGeom>
          <a:solidFill>
            <a:srgbClr val="96D3ED"/>
          </a:solidFill>
          <a:ln w="12701" cap="flat">
            <a:solidFill>
              <a:srgbClr val="6D9BA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Arial" pitchFamily="34"/>
                <a:ea typeface="Calibri" pitchFamily="34"/>
                <a:cs typeface="Arial" pitchFamily="34"/>
              </a:rPr>
              <a:t>ENVIROMENT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pitchFamily="34"/>
              <a:cs typeface="Arial" pitchFamily="34"/>
            </a:endParaRPr>
          </a:p>
        </p:txBody>
      </p:sp>
      <p:sp>
        <p:nvSpPr>
          <p:cNvPr id="10" name="Slide Number Placeholder 3">
            <a:extLst>
              <a:ext uri="{FF2B5EF4-FFF2-40B4-BE49-F238E27FC236}">
                <a16:creationId xmlns:a16="http://schemas.microsoft.com/office/drawing/2014/main" id="{7537822B-607A-65A5-9A2A-E7618195D0A6}"/>
              </a:ext>
            </a:extLst>
          </p:cNvPr>
          <p:cNvSpPr txBox="1"/>
          <p:nvPr/>
        </p:nvSpPr>
        <p:spPr>
          <a:xfrm>
            <a:off x="420624" y="6050941"/>
            <a:ext cx="493776" cy="246494"/>
          </a:xfrm>
          <a:prstGeom prst="rect">
            <a:avLst/>
          </a:prstGeom>
          <a:noFill/>
          <a:ln cap="flat">
            <a:noFill/>
          </a:ln>
        </p:spPr>
        <p:txBody>
          <a:bodyPr vert="horz" wrap="square" lIns="0" tIns="0" rIns="0" bIns="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0" cap="all" spc="200" baseline="0">
                <a:solidFill>
                  <a:srgbClr val="FFFFFF"/>
                </a:solidFill>
                <a:uFillTx/>
                <a:latin typeface="Posterama" pitchFamily="34"/>
              </a:rPr>
              <a:t>5</a:t>
            </a:r>
            <a:endParaRPr lang="en-US" sz="1200" b="0" i="0" u="none" strike="noStrike" kern="1200" cap="all" spc="200" baseline="0">
              <a:solidFill>
                <a:srgbClr val="FFFFFF"/>
              </a:solidFill>
              <a:uFillTx/>
              <a:latin typeface="Posterama" pitchFamily="34"/>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8BA12-89F2-75D0-543C-1E1BD771D187}"/>
              </a:ext>
            </a:extLst>
          </p:cNvPr>
          <p:cNvSpPr txBox="1">
            <a:spLocks noGrp="1"/>
          </p:cNvSpPr>
          <p:nvPr>
            <p:ph type="title"/>
          </p:nvPr>
        </p:nvSpPr>
        <p:spPr>
          <a:xfrm>
            <a:off x="2293278" y="907130"/>
            <a:ext cx="7491322" cy="871990"/>
          </a:xfrm>
        </p:spPr>
        <p:txBody>
          <a:bodyPr anchorCtr="1"/>
          <a:lstStyle/>
          <a:p>
            <a:pPr lvl="0" algn="ctr"/>
            <a:r>
              <a:rPr lang="en-US" sz="2000" b="1">
                <a:latin typeface="Arial" pitchFamily="34"/>
                <a:cs typeface="Arial" pitchFamily="34"/>
              </a:rPr>
              <a:t>Fishbone/Ishikawa diagram</a:t>
            </a:r>
            <a:endParaRPr lang="en-US" sz="2000" b="1"/>
          </a:p>
        </p:txBody>
      </p:sp>
      <p:sp>
        <p:nvSpPr>
          <p:cNvPr id="3" name="Slide Number Placeholder 2">
            <a:extLst>
              <a:ext uri="{FF2B5EF4-FFF2-40B4-BE49-F238E27FC236}">
                <a16:creationId xmlns:a16="http://schemas.microsoft.com/office/drawing/2014/main" id="{517F7912-6D2B-8625-AC19-8823CAEE8F80}"/>
              </a:ext>
            </a:extLst>
          </p:cNvPr>
          <p:cNvSpPr txBox="1"/>
          <p:nvPr/>
        </p:nvSpPr>
        <p:spPr>
          <a:xfrm>
            <a:off x="420624" y="6019796"/>
            <a:ext cx="457200" cy="184151"/>
          </a:xfrm>
          <a:prstGeom prst="rect">
            <a:avLst/>
          </a:prstGeom>
          <a:noFill/>
          <a:ln cap="flat">
            <a:noFill/>
          </a:ln>
        </p:spPr>
        <p:txBody>
          <a:bodyPr vert="horz" wrap="square" lIns="0" tIns="0" rIns="0" bIns="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A3EEE38-0523-4E7B-93C3-8A88B5DA2BB6}" type="slidenum">
              <a:rPr lang="en-US" sz="1200" b="0" i="0" u="none" strike="noStrike" kern="1200" cap="all" spc="200" baseline="0">
                <a:solidFill>
                  <a:srgbClr val="96D3ED"/>
                </a:solidFill>
                <a:uFillTx/>
                <a:latin typeface="Posterama" pitchFamily="34"/>
              </a:rPr>
              <a:t>5</a:t>
            </a:fld>
            <a:endParaRPr lang="en-US" sz="1200" b="0" i="0" u="none" strike="noStrike" kern="1200" cap="all" spc="200" baseline="0">
              <a:solidFill>
                <a:srgbClr val="96D3ED"/>
              </a:solidFill>
              <a:uFillTx/>
              <a:latin typeface="Posterama" pitchFamily="34"/>
            </a:endParaRPr>
          </a:p>
        </p:txBody>
      </p:sp>
      <p:pic>
        <p:nvPicPr>
          <p:cNvPr id="4" name="Picture 13" descr="A picture containing text&#10;&#10;Description automatically generated">
            <a:extLst>
              <a:ext uri="{FF2B5EF4-FFF2-40B4-BE49-F238E27FC236}">
                <a16:creationId xmlns:a16="http://schemas.microsoft.com/office/drawing/2014/main" id="{207B0A24-C031-D385-AAED-C88502DDC6F5}"/>
              </a:ext>
            </a:extLst>
          </p:cNvPr>
          <p:cNvPicPr>
            <a:picLocks noChangeAspect="1"/>
          </p:cNvPicPr>
          <p:nvPr/>
        </p:nvPicPr>
        <p:blipFill>
          <a:blip r:embed="rId2"/>
          <a:stretch>
            <a:fillRect/>
          </a:stretch>
        </p:blipFill>
        <p:spPr>
          <a:xfrm>
            <a:off x="6617924" y="4184376"/>
            <a:ext cx="486460" cy="721580"/>
          </a:xfrm>
          <a:prstGeom prst="rect">
            <a:avLst/>
          </a:prstGeom>
          <a:noFill/>
          <a:ln cap="flat">
            <a:noFill/>
          </a:ln>
        </p:spPr>
      </p:pic>
      <p:pic>
        <p:nvPicPr>
          <p:cNvPr id="5" name="Picture 16" descr="A picture containing text&#10;&#10;Description automatically generated">
            <a:extLst>
              <a:ext uri="{FF2B5EF4-FFF2-40B4-BE49-F238E27FC236}">
                <a16:creationId xmlns:a16="http://schemas.microsoft.com/office/drawing/2014/main" id="{27A90FF1-C5FA-86B2-6C55-9C8D37088015}"/>
              </a:ext>
            </a:extLst>
          </p:cNvPr>
          <p:cNvPicPr>
            <a:picLocks noChangeAspect="1"/>
          </p:cNvPicPr>
          <p:nvPr/>
        </p:nvPicPr>
        <p:blipFill>
          <a:blip r:embed="rId3"/>
          <a:stretch>
            <a:fillRect/>
          </a:stretch>
        </p:blipFill>
        <p:spPr>
          <a:xfrm>
            <a:off x="6782315" y="2413220"/>
            <a:ext cx="5280385" cy="3287862"/>
          </a:xfrm>
          <a:prstGeom prst="rect">
            <a:avLst/>
          </a:prstGeom>
          <a:noFill/>
          <a:ln cap="flat">
            <a:noFill/>
          </a:ln>
        </p:spPr>
      </p:pic>
      <p:sp>
        <p:nvSpPr>
          <p:cNvPr id="6" name="TextBox 17">
            <a:extLst>
              <a:ext uri="{FF2B5EF4-FFF2-40B4-BE49-F238E27FC236}">
                <a16:creationId xmlns:a16="http://schemas.microsoft.com/office/drawing/2014/main" id="{A9D00477-AEE3-1ECB-9A29-BADD5AB840CC}"/>
              </a:ext>
            </a:extLst>
          </p:cNvPr>
          <p:cNvSpPr txBox="1"/>
          <p:nvPr/>
        </p:nvSpPr>
        <p:spPr>
          <a:xfrm>
            <a:off x="877824" y="3164601"/>
            <a:ext cx="5280385" cy="188769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Fishbone diagrams or Ishikawa diagrams or cause and effect diagrams help in better understanding a problem as it represents the causes and their effects of a problem.</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In this way, by examining all the potential imperfections in the company's systems, we can also identify future problems even before they arise and become large enough to destabilize the company's development.</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In this diagram the head represents the problem at hand, the bones attached to the spine are the categories of problems and the smaller bones the difficulties.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E451D-99D0-56FB-3F4B-93FCAD51B156}"/>
              </a:ext>
            </a:extLst>
          </p:cNvPr>
          <p:cNvSpPr txBox="1">
            <a:spLocks noGrp="1"/>
          </p:cNvSpPr>
          <p:nvPr>
            <p:ph type="title"/>
          </p:nvPr>
        </p:nvSpPr>
        <p:spPr>
          <a:xfrm>
            <a:off x="1042982" y="569918"/>
            <a:ext cx="10058400" cy="914400"/>
          </a:xfrm>
        </p:spPr>
        <p:txBody>
          <a:bodyPr anchorCtr="1"/>
          <a:lstStyle/>
          <a:p>
            <a:pPr lvl="0" algn="ctr"/>
            <a:r>
              <a:rPr lang="en-US" sz="2000" b="1">
                <a:latin typeface="Arial" pitchFamily="34"/>
                <a:cs typeface="Arial" pitchFamily="34"/>
              </a:rPr>
              <a:t>Fishbone/Ishikawa diagram</a:t>
            </a:r>
          </a:p>
        </p:txBody>
      </p:sp>
      <p:sp>
        <p:nvSpPr>
          <p:cNvPr id="3" name="Slide Number Placeholder 3">
            <a:extLst>
              <a:ext uri="{FF2B5EF4-FFF2-40B4-BE49-F238E27FC236}">
                <a16:creationId xmlns:a16="http://schemas.microsoft.com/office/drawing/2014/main" id="{2A3D47D9-3E72-A75B-1851-D49365ABA833}"/>
              </a:ext>
            </a:extLst>
          </p:cNvPr>
          <p:cNvSpPr txBox="1"/>
          <p:nvPr/>
        </p:nvSpPr>
        <p:spPr>
          <a:xfrm>
            <a:off x="420624" y="6019796"/>
            <a:ext cx="457200" cy="184151"/>
          </a:xfrm>
          <a:prstGeom prst="rect">
            <a:avLst/>
          </a:prstGeom>
          <a:noFill/>
          <a:ln cap="flat">
            <a:noFill/>
          </a:ln>
        </p:spPr>
        <p:txBody>
          <a:bodyPr vert="horz" wrap="square" lIns="0" tIns="0" rIns="0" bIns="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1E2F301-E984-449C-A140-DACBAC4B9425}" type="slidenum">
              <a:rPr lang="en-US" sz="1200" b="0" i="0" u="none" strike="noStrike" kern="1200" cap="all" spc="200" baseline="0">
                <a:solidFill>
                  <a:srgbClr val="96D3ED"/>
                </a:solidFill>
                <a:uFillTx/>
                <a:latin typeface="Posterama" pitchFamily="34"/>
              </a:rPr>
              <a:t>6</a:t>
            </a:fld>
            <a:endParaRPr lang="en-US" sz="1200" b="0" i="0" u="none" strike="noStrike" kern="1200" cap="all" spc="200" baseline="0">
              <a:solidFill>
                <a:srgbClr val="96D3ED"/>
              </a:solidFill>
              <a:uFillTx/>
              <a:latin typeface="Posterama" pitchFamily="34"/>
            </a:endParaRPr>
          </a:p>
        </p:txBody>
      </p:sp>
      <p:sp>
        <p:nvSpPr>
          <p:cNvPr id="4" name="Line 65">
            <a:extLst>
              <a:ext uri="{FF2B5EF4-FFF2-40B4-BE49-F238E27FC236}">
                <a16:creationId xmlns:a16="http://schemas.microsoft.com/office/drawing/2014/main" id="{9F089CE7-53F4-DC82-BF87-881AF07DF22A}"/>
              </a:ext>
            </a:extLst>
          </p:cNvPr>
          <p:cNvSpPr/>
          <p:nvPr/>
        </p:nvSpPr>
        <p:spPr>
          <a:xfrm>
            <a:off x="4713283" y="2338385"/>
            <a:ext cx="508004"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9528" cap="flat">
            <a:solidFill>
              <a:srgbClr val="000000"/>
            </a:solidFill>
            <a:prstDash val="solid"/>
            <a:round/>
            <a:tailEnd type="arrow"/>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5" name="Text Box 64">
            <a:extLst>
              <a:ext uri="{FF2B5EF4-FFF2-40B4-BE49-F238E27FC236}">
                <a16:creationId xmlns:a16="http://schemas.microsoft.com/office/drawing/2014/main" id="{10A3D303-2E89-8781-74B7-AA41654006D0}"/>
              </a:ext>
            </a:extLst>
          </p:cNvPr>
          <p:cNvSpPr txBox="1"/>
          <p:nvPr/>
        </p:nvSpPr>
        <p:spPr>
          <a:xfrm>
            <a:off x="3638553" y="2135188"/>
            <a:ext cx="1216023" cy="561231"/>
          </a:xfrm>
          <a:prstGeom prst="rect">
            <a:avLst/>
          </a:prstGeom>
          <a:noFill/>
          <a:ln w="9528" cap="rnd">
            <a:solidFill>
              <a:srgbClr val="000000"/>
            </a:solidFill>
            <a:custDash>
              <a:ds d="300000" sp="0"/>
            </a:custDash>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ea typeface="Times New Roman" pitchFamily="18"/>
              </a:rPr>
              <a:t>Lockdown- People work from home</a:t>
            </a:r>
            <a:endParaRPr lang="en-GB" sz="1100" b="0" i="0" u="none" strike="noStrike" kern="1200" cap="none" spc="0" baseline="0">
              <a:solidFill>
                <a:srgbClr val="000000"/>
              </a:solidFill>
              <a:uFillTx/>
              <a:latin typeface="Arial" pitchFamily="34"/>
            </a:endParaRPr>
          </a:p>
        </p:txBody>
      </p:sp>
      <p:sp>
        <p:nvSpPr>
          <p:cNvPr id="6" name="Line 63">
            <a:extLst>
              <a:ext uri="{FF2B5EF4-FFF2-40B4-BE49-F238E27FC236}">
                <a16:creationId xmlns:a16="http://schemas.microsoft.com/office/drawing/2014/main" id="{2A2B8DBA-AF55-0044-4389-A0D972DBC817}"/>
              </a:ext>
            </a:extLst>
          </p:cNvPr>
          <p:cNvSpPr/>
          <p:nvPr/>
        </p:nvSpPr>
        <p:spPr>
          <a:xfrm>
            <a:off x="5472117" y="3121340"/>
            <a:ext cx="508004"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9528" cap="flat">
            <a:solidFill>
              <a:srgbClr val="000000"/>
            </a:solidFill>
            <a:prstDash val="solid"/>
            <a:round/>
            <a:tailEnd type="arrow"/>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7" name="Text Box 62">
            <a:extLst>
              <a:ext uri="{FF2B5EF4-FFF2-40B4-BE49-F238E27FC236}">
                <a16:creationId xmlns:a16="http://schemas.microsoft.com/office/drawing/2014/main" id="{CC9859A5-03D6-57B9-701E-CE84A044D45D}"/>
              </a:ext>
            </a:extLst>
          </p:cNvPr>
          <p:cNvSpPr txBox="1"/>
          <p:nvPr/>
        </p:nvSpPr>
        <p:spPr>
          <a:xfrm>
            <a:off x="3886200" y="2730498"/>
            <a:ext cx="1607981" cy="1025472"/>
          </a:xfrm>
          <a:prstGeom prst="rect">
            <a:avLst/>
          </a:prstGeom>
          <a:noFill/>
          <a:ln w="9528" cap="rnd">
            <a:solidFill>
              <a:srgbClr val="000000"/>
            </a:solidFill>
            <a:custDash>
              <a:ds d="300000" sp="0"/>
            </a:custDash>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rPr>
              <a:t>Measures of distance between people. Consumers didn't want to be in small spaces with lots of people.</a:t>
            </a:r>
            <a:endParaRPr lang="en-US" sz="1100" b="0" i="0" u="none" strike="noStrike" kern="1200" cap="none" spc="0" baseline="0">
              <a:solidFill>
                <a:srgbClr val="000000"/>
              </a:solidFill>
              <a:uFillTx/>
              <a:latin typeface="Arial" pitchFamily="34"/>
            </a:endParaRPr>
          </a:p>
        </p:txBody>
      </p:sp>
      <p:sp>
        <p:nvSpPr>
          <p:cNvPr id="8" name="Line 61">
            <a:extLst>
              <a:ext uri="{FF2B5EF4-FFF2-40B4-BE49-F238E27FC236}">
                <a16:creationId xmlns:a16="http://schemas.microsoft.com/office/drawing/2014/main" id="{1B07B86B-BA36-872D-A1DB-09A6FDF0ACBC}"/>
              </a:ext>
            </a:extLst>
          </p:cNvPr>
          <p:cNvSpPr/>
          <p:nvPr/>
        </p:nvSpPr>
        <p:spPr>
          <a:xfrm>
            <a:off x="7752520" y="3242233"/>
            <a:ext cx="506413"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9528" cap="flat">
            <a:solidFill>
              <a:srgbClr val="000000"/>
            </a:solidFill>
            <a:prstDash val="solid"/>
            <a:round/>
            <a:tailEnd type="arrow"/>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9" name="Text Box 60">
            <a:extLst>
              <a:ext uri="{FF2B5EF4-FFF2-40B4-BE49-F238E27FC236}">
                <a16:creationId xmlns:a16="http://schemas.microsoft.com/office/drawing/2014/main" id="{1C56F7E7-8604-6B48-6FFD-2BCB137D4A29}"/>
              </a:ext>
            </a:extLst>
          </p:cNvPr>
          <p:cNvSpPr txBox="1"/>
          <p:nvPr/>
        </p:nvSpPr>
        <p:spPr>
          <a:xfrm>
            <a:off x="6446840" y="2735263"/>
            <a:ext cx="1305680" cy="888988"/>
          </a:xfrm>
          <a:prstGeom prst="rect">
            <a:avLst/>
          </a:prstGeom>
          <a:noFill/>
          <a:ln w="9528" cap="rnd">
            <a:solidFill>
              <a:srgbClr val="000000"/>
            </a:solidFill>
            <a:custDash>
              <a:ds d="300000" sp="0"/>
            </a:custDash>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000000"/>
                </a:solidFill>
                <a:uFillTx/>
                <a:latin typeface="Arial" pitchFamily="34"/>
                <a:ea typeface="Times New Roman" pitchFamily="18"/>
              </a:rPr>
              <a:t>Delay in reacting to the new situation with online sales.</a:t>
            </a:r>
            <a:endParaRPr lang="en-US" sz="1100" b="0" i="0" u="none" strike="noStrike" kern="1200" cap="none" spc="0" baseline="0">
              <a:solidFill>
                <a:srgbClr val="000000"/>
              </a:solidFill>
              <a:uFillTx/>
              <a:latin typeface="Arial" pitchFamily="34"/>
            </a:endParaRPr>
          </a:p>
        </p:txBody>
      </p:sp>
      <p:sp>
        <p:nvSpPr>
          <p:cNvPr id="10" name="Line 59">
            <a:extLst>
              <a:ext uri="{FF2B5EF4-FFF2-40B4-BE49-F238E27FC236}">
                <a16:creationId xmlns:a16="http://schemas.microsoft.com/office/drawing/2014/main" id="{2E634291-49E7-B96D-D750-E9647D0E9A35}"/>
              </a:ext>
            </a:extLst>
          </p:cNvPr>
          <p:cNvSpPr/>
          <p:nvPr/>
        </p:nvSpPr>
        <p:spPr>
          <a:xfrm>
            <a:off x="6592888" y="4600117"/>
            <a:ext cx="714356" cy="4572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9528" cap="flat">
            <a:solidFill>
              <a:srgbClr val="000000"/>
            </a:solidFill>
            <a:prstDash val="solid"/>
            <a:round/>
            <a:tailEnd type="arrow"/>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11" name="Text Box 58">
            <a:extLst>
              <a:ext uri="{FF2B5EF4-FFF2-40B4-BE49-F238E27FC236}">
                <a16:creationId xmlns:a16="http://schemas.microsoft.com/office/drawing/2014/main" id="{4C55D370-CCEA-88CE-613D-078BF44F464F}"/>
              </a:ext>
            </a:extLst>
          </p:cNvPr>
          <p:cNvSpPr txBox="1"/>
          <p:nvPr/>
        </p:nvSpPr>
        <p:spPr>
          <a:xfrm>
            <a:off x="5494181" y="4334795"/>
            <a:ext cx="1098706" cy="539523"/>
          </a:xfrm>
          <a:prstGeom prst="rect">
            <a:avLst/>
          </a:prstGeom>
          <a:noFill/>
          <a:ln w="9528" cap="rnd">
            <a:solidFill>
              <a:srgbClr val="000000"/>
            </a:solidFill>
            <a:custDash>
              <a:ds d="300000" sp="0"/>
            </a:custDash>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ea typeface="Times New Roman" pitchFamily="18"/>
              </a:rPr>
              <a:t>Inflation/ Covid Pandemic</a:t>
            </a:r>
            <a:endParaRPr lang="en-GB" sz="1100" b="0" i="0" u="none" strike="noStrike" kern="1200" cap="none" spc="0" baseline="0">
              <a:solidFill>
                <a:srgbClr val="000000"/>
              </a:solidFill>
              <a:uFillTx/>
              <a:latin typeface="Arial" pitchFamily="34"/>
            </a:endParaRPr>
          </a:p>
        </p:txBody>
      </p:sp>
      <p:sp>
        <p:nvSpPr>
          <p:cNvPr id="12" name="Line 57">
            <a:extLst>
              <a:ext uri="{FF2B5EF4-FFF2-40B4-BE49-F238E27FC236}">
                <a16:creationId xmlns:a16="http://schemas.microsoft.com/office/drawing/2014/main" id="{7A7860E3-6374-9CB5-2611-32FD61823A02}"/>
              </a:ext>
            </a:extLst>
          </p:cNvPr>
          <p:cNvSpPr/>
          <p:nvPr/>
        </p:nvSpPr>
        <p:spPr>
          <a:xfrm>
            <a:off x="6086475" y="5378445"/>
            <a:ext cx="506413"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9528" cap="flat">
            <a:solidFill>
              <a:srgbClr val="000000"/>
            </a:solidFill>
            <a:prstDash val="solid"/>
            <a:round/>
            <a:tailEnd type="arrow"/>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13" name="Text Box 56">
            <a:extLst>
              <a:ext uri="{FF2B5EF4-FFF2-40B4-BE49-F238E27FC236}">
                <a16:creationId xmlns:a16="http://schemas.microsoft.com/office/drawing/2014/main" id="{35B9502F-6E35-F5F6-2635-A56288C646F6}"/>
              </a:ext>
            </a:extLst>
          </p:cNvPr>
          <p:cNvSpPr txBox="1"/>
          <p:nvPr/>
        </p:nvSpPr>
        <p:spPr>
          <a:xfrm>
            <a:off x="5011734" y="5189540"/>
            <a:ext cx="1084268" cy="409559"/>
          </a:xfrm>
          <a:prstGeom prst="rect">
            <a:avLst/>
          </a:prstGeom>
          <a:noFill/>
          <a:ln w="9528" cap="rnd">
            <a:solidFill>
              <a:srgbClr val="000000"/>
            </a:solidFill>
            <a:custDash>
              <a:ds d="300000" sp="0"/>
            </a:custDash>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ea typeface="Times New Roman" pitchFamily="18"/>
              </a:rPr>
              <a:t>Current Cost of living</a:t>
            </a:r>
            <a:endParaRPr lang="en-GB" sz="1100" b="0" i="0" u="none" strike="noStrike" kern="1200" cap="none" spc="0" baseline="0">
              <a:solidFill>
                <a:srgbClr val="000000"/>
              </a:solidFill>
              <a:uFillTx/>
              <a:latin typeface="Arial" pitchFamily="34"/>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endParaRPr>
          </a:p>
        </p:txBody>
      </p:sp>
      <p:sp>
        <p:nvSpPr>
          <p:cNvPr id="14" name="Line 55">
            <a:extLst>
              <a:ext uri="{FF2B5EF4-FFF2-40B4-BE49-F238E27FC236}">
                <a16:creationId xmlns:a16="http://schemas.microsoft.com/office/drawing/2014/main" id="{6BFF4AC1-0CD8-8A3D-AB88-C1635327689D}"/>
              </a:ext>
            </a:extLst>
          </p:cNvPr>
          <p:cNvSpPr/>
          <p:nvPr/>
        </p:nvSpPr>
        <p:spPr>
          <a:xfrm flipV="1">
            <a:off x="4376565" y="4601315"/>
            <a:ext cx="403250" cy="4572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9528" cap="flat">
            <a:solidFill>
              <a:srgbClr val="000000"/>
            </a:solidFill>
            <a:prstDash val="solid"/>
            <a:round/>
            <a:tailEnd type="arrow"/>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15" name="Text Box 54">
            <a:extLst>
              <a:ext uri="{FF2B5EF4-FFF2-40B4-BE49-F238E27FC236}">
                <a16:creationId xmlns:a16="http://schemas.microsoft.com/office/drawing/2014/main" id="{DA3B18B4-A1C4-F114-8135-AA5974590B7F}"/>
              </a:ext>
            </a:extLst>
          </p:cNvPr>
          <p:cNvSpPr txBox="1"/>
          <p:nvPr/>
        </p:nvSpPr>
        <p:spPr>
          <a:xfrm>
            <a:off x="3071817" y="4448217"/>
            <a:ext cx="1282692" cy="424501"/>
          </a:xfrm>
          <a:prstGeom prst="rect">
            <a:avLst/>
          </a:prstGeom>
          <a:noFill/>
          <a:ln w="9528" cap="rnd">
            <a:solidFill>
              <a:srgbClr val="000000"/>
            </a:solidFill>
            <a:custDash>
              <a:ds d="300000" sp="0"/>
            </a:custDash>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ea typeface="Times New Roman" pitchFamily="18"/>
              </a:rPr>
              <a:t>Sale restrictive/ formal clothes</a:t>
            </a:r>
            <a:endParaRPr lang="en-GB" sz="1100" b="0" i="0" u="none" strike="noStrike" kern="1200" cap="none" spc="0" baseline="0">
              <a:solidFill>
                <a:srgbClr val="000000"/>
              </a:solidFill>
              <a:uFillTx/>
              <a:latin typeface="Arial" pitchFamily="34"/>
            </a:endParaRPr>
          </a:p>
        </p:txBody>
      </p:sp>
      <p:sp>
        <p:nvSpPr>
          <p:cNvPr id="16" name="Line 53">
            <a:extLst>
              <a:ext uri="{FF2B5EF4-FFF2-40B4-BE49-F238E27FC236}">
                <a16:creationId xmlns:a16="http://schemas.microsoft.com/office/drawing/2014/main" id="{1CAA83DA-7D65-FD15-3BB2-922EBA901BEF}"/>
              </a:ext>
            </a:extLst>
          </p:cNvPr>
          <p:cNvSpPr/>
          <p:nvPr/>
        </p:nvSpPr>
        <p:spPr>
          <a:xfrm>
            <a:off x="3632197" y="5348289"/>
            <a:ext cx="508004"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9528" cap="flat">
            <a:solidFill>
              <a:srgbClr val="000000"/>
            </a:solidFill>
            <a:prstDash val="solid"/>
            <a:round/>
            <a:tailEnd type="arrow"/>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17" name="Text Box 52">
            <a:extLst>
              <a:ext uri="{FF2B5EF4-FFF2-40B4-BE49-F238E27FC236}">
                <a16:creationId xmlns:a16="http://schemas.microsoft.com/office/drawing/2014/main" id="{BCCB6C06-0FBE-F68B-6C2C-7011F669048D}"/>
              </a:ext>
            </a:extLst>
          </p:cNvPr>
          <p:cNvSpPr txBox="1"/>
          <p:nvPr/>
        </p:nvSpPr>
        <p:spPr>
          <a:xfrm>
            <a:off x="2559048" y="5160965"/>
            <a:ext cx="1060447" cy="363538"/>
          </a:xfrm>
          <a:prstGeom prst="rect">
            <a:avLst/>
          </a:prstGeom>
          <a:noFill/>
          <a:ln w="9528" cap="rnd">
            <a:solidFill>
              <a:srgbClr val="000000"/>
            </a:solidFill>
            <a:custDash>
              <a:ds d="300000" sp="0"/>
            </a:custDash>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ea typeface="Times New Roman" pitchFamily="18"/>
              </a:rPr>
              <a:t>Supply chain issues</a:t>
            </a:r>
            <a:endParaRPr lang="en-GB" sz="1100" b="0" i="0" u="none" strike="noStrike" kern="1200" cap="none" spc="0" baseline="0">
              <a:solidFill>
                <a:srgbClr val="000000"/>
              </a:solidFill>
              <a:uFillTx/>
              <a:latin typeface="Arial" pitchFamily="34"/>
            </a:endParaRPr>
          </a:p>
        </p:txBody>
      </p:sp>
      <p:sp>
        <p:nvSpPr>
          <p:cNvPr id="18" name="Rectangle 51">
            <a:extLst>
              <a:ext uri="{FF2B5EF4-FFF2-40B4-BE49-F238E27FC236}">
                <a16:creationId xmlns:a16="http://schemas.microsoft.com/office/drawing/2014/main" id="{9FE53F75-29BF-63A2-5F1F-53917B51347B}"/>
              </a:ext>
            </a:extLst>
          </p:cNvPr>
          <p:cNvSpPr/>
          <p:nvPr/>
        </p:nvSpPr>
        <p:spPr>
          <a:xfrm>
            <a:off x="4354509" y="1422404"/>
            <a:ext cx="998533" cy="487366"/>
          </a:xfrm>
          <a:prstGeom prst="rect">
            <a:avLst/>
          </a:prstGeom>
          <a:solidFill>
            <a:srgbClr val="A0E0FF"/>
          </a:solidFill>
          <a:ln w="10158" cap="flat">
            <a:solidFill>
              <a:srgbClr val="000000"/>
            </a:solidFill>
            <a:prstDash val="solid"/>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000000"/>
                </a:solidFill>
                <a:uFillTx/>
                <a:latin typeface="Arial" pitchFamily="34"/>
                <a:ea typeface="Times New Roman" pitchFamily="18"/>
              </a:rPr>
              <a:t>Social</a:t>
            </a:r>
            <a:endParaRPr lang="en-GB" sz="1800" b="0" i="0" u="none" strike="noStrike" kern="1200" cap="none" spc="0" baseline="0">
              <a:solidFill>
                <a:srgbClr val="000000"/>
              </a:solidFill>
              <a:uFillTx/>
              <a:latin typeface="Arial" pitchFamily="34"/>
            </a:endParaRPr>
          </a:p>
        </p:txBody>
      </p:sp>
      <p:sp>
        <p:nvSpPr>
          <p:cNvPr id="19" name="Rectangle 50">
            <a:extLst>
              <a:ext uri="{FF2B5EF4-FFF2-40B4-BE49-F238E27FC236}">
                <a16:creationId xmlns:a16="http://schemas.microsoft.com/office/drawing/2014/main" id="{733BCDBA-9764-7A47-ECFA-FB75B923DBDF}"/>
              </a:ext>
            </a:extLst>
          </p:cNvPr>
          <p:cNvSpPr/>
          <p:nvPr/>
        </p:nvSpPr>
        <p:spPr>
          <a:xfrm>
            <a:off x="6594479" y="1422404"/>
            <a:ext cx="998533" cy="487366"/>
          </a:xfrm>
          <a:prstGeom prst="rect">
            <a:avLst/>
          </a:prstGeom>
          <a:solidFill>
            <a:srgbClr val="A0E0FF"/>
          </a:solidFill>
          <a:ln w="10158" cap="flat">
            <a:solidFill>
              <a:srgbClr val="000000"/>
            </a:solidFill>
            <a:prstDash val="solid"/>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000000"/>
                </a:solidFill>
                <a:uFillTx/>
                <a:latin typeface="Arial" pitchFamily="34"/>
                <a:ea typeface="Times New Roman" pitchFamily="18"/>
              </a:rPr>
              <a:t>Technological</a:t>
            </a:r>
            <a:endParaRPr lang="en-GB" sz="1800" b="0" i="0" u="none" strike="noStrike" kern="1200" cap="none" spc="0" baseline="0">
              <a:solidFill>
                <a:srgbClr val="000000"/>
              </a:solidFill>
              <a:uFillTx/>
              <a:latin typeface="Arial" pitchFamily="34"/>
            </a:endParaRPr>
          </a:p>
        </p:txBody>
      </p:sp>
      <p:sp>
        <p:nvSpPr>
          <p:cNvPr id="20" name="Line 49">
            <a:extLst>
              <a:ext uri="{FF2B5EF4-FFF2-40B4-BE49-F238E27FC236}">
                <a16:creationId xmlns:a16="http://schemas.microsoft.com/office/drawing/2014/main" id="{538256FC-905B-083F-5BD7-EFBE85BE1864}"/>
              </a:ext>
            </a:extLst>
          </p:cNvPr>
          <p:cNvSpPr/>
          <p:nvPr/>
        </p:nvSpPr>
        <p:spPr>
          <a:xfrm>
            <a:off x="1612901" y="3816348"/>
            <a:ext cx="8012109" cy="1591"/>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0158" cap="flat">
            <a:solidFill>
              <a:srgbClr val="000000"/>
            </a:solidFill>
            <a:prstDash val="solid"/>
            <a:roun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21" name="Line 48">
            <a:extLst>
              <a:ext uri="{FF2B5EF4-FFF2-40B4-BE49-F238E27FC236}">
                <a16:creationId xmlns:a16="http://schemas.microsoft.com/office/drawing/2014/main" id="{E48F151B-245D-3C80-E9AF-4A5409F3E840}"/>
              </a:ext>
            </a:extLst>
          </p:cNvPr>
          <p:cNvSpPr/>
          <p:nvPr/>
        </p:nvSpPr>
        <p:spPr>
          <a:xfrm>
            <a:off x="4854577" y="1914525"/>
            <a:ext cx="1797052" cy="1901823"/>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0158" cap="flat">
            <a:solidFill>
              <a:srgbClr val="000000"/>
            </a:solidFill>
            <a:prstDash val="solid"/>
            <a:roun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22" name="Line 47">
            <a:extLst>
              <a:ext uri="{FF2B5EF4-FFF2-40B4-BE49-F238E27FC236}">
                <a16:creationId xmlns:a16="http://schemas.microsoft.com/office/drawing/2014/main" id="{D6E436A9-0A54-4219-A532-A4DF42584178}"/>
              </a:ext>
            </a:extLst>
          </p:cNvPr>
          <p:cNvSpPr/>
          <p:nvPr/>
        </p:nvSpPr>
        <p:spPr>
          <a:xfrm>
            <a:off x="7094536" y="1914525"/>
            <a:ext cx="1825627" cy="1901823"/>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0158" cap="flat">
            <a:solidFill>
              <a:srgbClr val="000000"/>
            </a:solidFill>
            <a:prstDash val="solid"/>
            <a:roun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23" name="Rectangle 46">
            <a:extLst>
              <a:ext uri="{FF2B5EF4-FFF2-40B4-BE49-F238E27FC236}">
                <a16:creationId xmlns:a16="http://schemas.microsoft.com/office/drawing/2014/main" id="{BE85EDB6-AF5B-75E2-D1EC-BE37EFFBEEE7}"/>
              </a:ext>
            </a:extLst>
          </p:cNvPr>
          <p:cNvSpPr/>
          <p:nvPr/>
        </p:nvSpPr>
        <p:spPr>
          <a:xfrm>
            <a:off x="3360740" y="5751511"/>
            <a:ext cx="998533" cy="500067"/>
          </a:xfrm>
          <a:prstGeom prst="rect">
            <a:avLst/>
          </a:prstGeom>
          <a:solidFill>
            <a:srgbClr val="A0E0FF"/>
          </a:solidFill>
          <a:ln w="10158" cap="flat">
            <a:solidFill>
              <a:srgbClr val="000000"/>
            </a:solidFill>
            <a:prstDash val="solid"/>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000000"/>
                </a:solidFill>
                <a:uFillTx/>
                <a:latin typeface="Arial" pitchFamily="34"/>
                <a:ea typeface="Times New Roman" pitchFamily="18"/>
              </a:rPr>
              <a:t>Product</a:t>
            </a:r>
            <a:endParaRPr lang="en-GB" sz="800" b="0" i="0" u="none" strike="noStrike" kern="1200" cap="none" spc="0" baseline="0">
              <a:solidFill>
                <a:srgbClr val="000000"/>
              </a:solidFill>
              <a:uFillTx/>
              <a:latin typeface="Arial" pitchFamily="34"/>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endParaRPr>
          </a:p>
        </p:txBody>
      </p:sp>
      <p:sp>
        <p:nvSpPr>
          <p:cNvPr id="24" name="Line 45">
            <a:extLst>
              <a:ext uri="{FF2B5EF4-FFF2-40B4-BE49-F238E27FC236}">
                <a16:creationId xmlns:a16="http://schemas.microsoft.com/office/drawing/2014/main" id="{9C4DE839-4F17-C531-3512-5C8EBEC45DA8}"/>
              </a:ext>
            </a:extLst>
          </p:cNvPr>
          <p:cNvSpPr/>
          <p:nvPr/>
        </p:nvSpPr>
        <p:spPr>
          <a:xfrm flipV="1">
            <a:off x="3859216" y="3816348"/>
            <a:ext cx="1612901" cy="1930398"/>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0158" cap="flat">
            <a:solidFill>
              <a:srgbClr val="000000"/>
            </a:solidFill>
            <a:prstDash val="solid"/>
            <a:roun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25" name="Rectangle 44">
            <a:extLst>
              <a:ext uri="{FF2B5EF4-FFF2-40B4-BE49-F238E27FC236}">
                <a16:creationId xmlns:a16="http://schemas.microsoft.com/office/drawing/2014/main" id="{C4670F1D-5B64-4D88-B539-5F750E4BDC3F}"/>
              </a:ext>
            </a:extLst>
          </p:cNvPr>
          <p:cNvSpPr/>
          <p:nvPr/>
        </p:nvSpPr>
        <p:spPr>
          <a:xfrm>
            <a:off x="5822954" y="5751511"/>
            <a:ext cx="996952" cy="500067"/>
          </a:xfrm>
          <a:prstGeom prst="rect">
            <a:avLst/>
          </a:prstGeom>
          <a:solidFill>
            <a:srgbClr val="A0E0FF"/>
          </a:solidFill>
          <a:ln w="10158" cap="flat">
            <a:solidFill>
              <a:srgbClr val="000000"/>
            </a:solidFill>
            <a:prstDash val="solid"/>
            <a:miter/>
          </a:ln>
        </p:spPr>
        <p:txBody>
          <a:bodyPr vert="horz" wrap="square" lIns="91440" tIns="45720" rIns="91440" bIns="45720" anchor="t"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000000"/>
                </a:solidFill>
                <a:uFillTx/>
                <a:latin typeface="Arial" pitchFamily="34"/>
                <a:ea typeface="Times New Roman" pitchFamily="18"/>
              </a:rPr>
              <a:t>Economic Factors</a:t>
            </a:r>
            <a:endParaRPr lang="en-GB" sz="1800" b="0" i="0" u="none" strike="noStrike" kern="1200" cap="none" spc="0" baseline="0">
              <a:solidFill>
                <a:srgbClr val="000000"/>
              </a:solidFill>
              <a:uFillTx/>
              <a:latin typeface="Arial" pitchFamily="34"/>
            </a:endParaRPr>
          </a:p>
        </p:txBody>
      </p:sp>
      <p:sp>
        <p:nvSpPr>
          <p:cNvPr id="26" name="Line 43">
            <a:extLst>
              <a:ext uri="{FF2B5EF4-FFF2-40B4-BE49-F238E27FC236}">
                <a16:creationId xmlns:a16="http://schemas.microsoft.com/office/drawing/2014/main" id="{E088499A-76B9-9D88-A665-553064770C1F}"/>
              </a:ext>
            </a:extLst>
          </p:cNvPr>
          <p:cNvSpPr/>
          <p:nvPr/>
        </p:nvSpPr>
        <p:spPr>
          <a:xfrm flipV="1">
            <a:off x="6321420" y="3816348"/>
            <a:ext cx="1671642" cy="1930398"/>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0158" cap="flat">
            <a:solidFill>
              <a:srgbClr val="000000"/>
            </a:solidFill>
            <a:prstDash val="solid"/>
            <a:roun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27" name="Rectangle 42">
            <a:extLst>
              <a:ext uri="{FF2B5EF4-FFF2-40B4-BE49-F238E27FC236}">
                <a16:creationId xmlns:a16="http://schemas.microsoft.com/office/drawing/2014/main" id="{47D4789E-537B-4EE6-E362-8C15D519629B}"/>
              </a:ext>
            </a:extLst>
          </p:cNvPr>
          <p:cNvSpPr/>
          <p:nvPr/>
        </p:nvSpPr>
        <p:spPr>
          <a:xfrm>
            <a:off x="9588498" y="3335338"/>
            <a:ext cx="1028700" cy="211134"/>
          </a:xfrm>
          <a:prstGeom prst="rect">
            <a:avLst/>
          </a:prstGeom>
          <a:noFill/>
          <a:ln w="10158" cap="flat">
            <a:solidFill>
              <a:srgbClr val="FFFFFF"/>
            </a:solidFill>
            <a:prstDash val="solid"/>
            <a:miter/>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
        <p:nvSpPr>
          <p:cNvPr id="28" name="Text Box 41">
            <a:extLst>
              <a:ext uri="{FF2B5EF4-FFF2-40B4-BE49-F238E27FC236}">
                <a16:creationId xmlns:a16="http://schemas.microsoft.com/office/drawing/2014/main" id="{4560F6F7-64CA-1539-EDA6-FFD4ABDDED9B}"/>
              </a:ext>
            </a:extLst>
          </p:cNvPr>
          <p:cNvSpPr txBox="1"/>
          <p:nvPr/>
        </p:nvSpPr>
        <p:spPr>
          <a:xfrm>
            <a:off x="9625010" y="3429000"/>
            <a:ext cx="1069976" cy="765179"/>
          </a:xfrm>
          <a:prstGeom prst="rect">
            <a:avLst/>
          </a:prstGeom>
          <a:solidFill>
            <a:srgbClr val="FFFF99"/>
          </a:solidFill>
          <a:ln w="9528" cap="rnd">
            <a:solidFill>
              <a:srgbClr val="000000"/>
            </a:solidFill>
            <a:custDash>
              <a:ds d="300000" sp="0"/>
            </a:custDash>
            <a:miter/>
          </a:ln>
        </p:spPr>
        <p:txBody>
          <a:bodyPr vert="horz" wrap="square" lIns="91440" tIns="45720" rIns="91440" bIns="45720" anchor="t"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200" b="1" i="0" u="none" strike="noStrike" kern="1200" cap="none" spc="0" baseline="0">
              <a:solidFill>
                <a:srgbClr val="000000"/>
              </a:solidFill>
              <a:uFillTx/>
              <a:latin typeface="Arial" pitchFamily="34"/>
              <a:ea typeface="Times New Roman" pitchFamily="18"/>
              <a:cs typeface="Arial" pitchFamily="34"/>
            </a:endParaRP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000000"/>
                </a:solidFill>
                <a:uFillTx/>
                <a:latin typeface="Arial" pitchFamily="34"/>
                <a:ea typeface="Times New Roman" pitchFamily="18"/>
                <a:cs typeface="Arial" pitchFamily="34"/>
              </a:rPr>
              <a:t>Profit Drop</a:t>
            </a:r>
            <a:endParaRPr lang="en-GB" sz="1800" b="0" i="0" u="none" strike="noStrike" kern="1200" cap="none" spc="0" baseline="0">
              <a:solidFill>
                <a:srgbClr val="000000"/>
              </a:solidFill>
              <a:uFillTx/>
              <a:latin typeface="Arial" pitchFamily="34"/>
            </a:endParaRPr>
          </a:p>
        </p:txBody>
      </p:sp>
      <p:sp>
        <p:nvSpPr>
          <p:cNvPr id="29" name="Rectangle 80">
            <a:extLst>
              <a:ext uri="{FF2B5EF4-FFF2-40B4-BE49-F238E27FC236}">
                <a16:creationId xmlns:a16="http://schemas.microsoft.com/office/drawing/2014/main" id="{13E062CA-E954-52B2-791E-B3F0EEDB414F}"/>
              </a:ext>
            </a:extLst>
          </p:cNvPr>
          <p:cNvSpPr/>
          <p:nvPr/>
        </p:nvSpPr>
        <p:spPr>
          <a:xfrm>
            <a:off x="1790696" y="1252535"/>
            <a:ext cx="12191996" cy="0"/>
          </a:xfrm>
          <a:prstGeom prst="rect">
            <a:avLst/>
          </a:prstGeom>
          <a:noFill/>
          <a:ln cap="flat">
            <a:noFill/>
            <a:prstDash val="solid"/>
          </a:ln>
        </p:spPr>
        <p:txBody>
          <a:bodyPr vert="horz" wrap="none" lIns="91440" tIns="45720" rIns="91440" bIns="45720" anchor="ctr"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Daytona Condensed Ligh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60217-56A9-0BF2-5A6B-DAAB25E01FAA}"/>
              </a:ext>
            </a:extLst>
          </p:cNvPr>
          <p:cNvSpPr txBox="1">
            <a:spLocks noGrp="1"/>
          </p:cNvSpPr>
          <p:nvPr>
            <p:ph type="title"/>
          </p:nvPr>
        </p:nvSpPr>
        <p:spPr>
          <a:xfrm>
            <a:off x="1392558" y="665262"/>
            <a:ext cx="9829800" cy="914400"/>
          </a:xfrm>
        </p:spPr>
        <p:txBody>
          <a:bodyPr/>
          <a:lstStyle/>
          <a:p>
            <a:pPr lvl="0"/>
            <a:r>
              <a:rPr lang="en-US" sz="2000" b="1">
                <a:latin typeface="Arial" pitchFamily="34"/>
                <a:cs typeface="Arial" pitchFamily="34"/>
              </a:rPr>
              <a:t>Grid analysis</a:t>
            </a:r>
          </a:p>
        </p:txBody>
      </p:sp>
      <p:sp>
        <p:nvSpPr>
          <p:cNvPr id="3" name="Slide Number Placeholder 3">
            <a:extLst>
              <a:ext uri="{FF2B5EF4-FFF2-40B4-BE49-F238E27FC236}">
                <a16:creationId xmlns:a16="http://schemas.microsoft.com/office/drawing/2014/main" id="{77B7251F-53EB-92E6-143A-85694C118F6D}"/>
              </a:ext>
            </a:extLst>
          </p:cNvPr>
          <p:cNvSpPr txBox="1"/>
          <p:nvPr/>
        </p:nvSpPr>
        <p:spPr>
          <a:xfrm>
            <a:off x="420624" y="6019796"/>
            <a:ext cx="457200" cy="184151"/>
          </a:xfrm>
          <a:prstGeom prst="rect">
            <a:avLst/>
          </a:prstGeom>
          <a:noFill/>
          <a:ln cap="flat">
            <a:noFill/>
          </a:ln>
        </p:spPr>
        <p:txBody>
          <a:bodyPr vert="horz" wrap="square" lIns="0" tIns="0" rIns="0" bIns="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0935839-0E3A-4513-92BF-7DB96B17B8A4}" type="slidenum">
              <a:rPr lang="en-US" sz="1200" b="0" i="0" u="none" strike="noStrike" kern="1200" cap="all" spc="200" baseline="0">
                <a:solidFill>
                  <a:srgbClr val="96D3ED"/>
                </a:solidFill>
                <a:uFillTx/>
                <a:latin typeface="Posterama" pitchFamily="34"/>
              </a:rPr>
              <a:t>7</a:t>
            </a:fld>
            <a:endParaRPr lang="en-US" sz="1200" b="0" i="0" u="none" strike="noStrike" kern="1200" cap="all" spc="200" baseline="0">
              <a:solidFill>
                <a:srgbClr val="96D3ED"/>
              </a:solidFill>
              <a:uFillTx/>
              <a:latin typeface="Posterama" pitchFamily="34"/>
            </a:endParaRPr>
          </a:p>
        </p:txBody>
      </p:sp>
      <p:graphicFrame>
        <p:nvGraphicFramePr>
          <p:cNvPr id="4" name="Table 4">
            <a:extLst>
              <a:ext uri="{FF2B5EF4-FFF2-40B4-BE49-F238E27FC236}">
                <a16:creationId xmlns:a16="http://schemas.microsoft.com/office/drawing/2014/main" id="{1EECEA5D-0559-875A-39A3-E50035A1B8F1}"/>
              </a:ext>
            </a:extLst>
          </p:cNvPr>
          <p:cNvGraphicFramePr>
            <a:graphicFrameLocks noGrp="1"/>
          </p:cNvGraphicFramePr>
          <p:nvPr>
            <p:ph idx="1"/>
          </p:nvPr>
        </p:nvGraphicFramePr>
        <p:xfrm>
          <a:off x="743937" y="1945029"/>
          <a:ext cx="9829475" cy="3538212"/>
        </p:xfrm>
        <a:graphic>
          <a:graphicData uri="http://schemas.openxmlformats.org/drawingml/2006/table">
            <a:tbl>
              <a:tblPr firstRow="1" bandRow="1">
                <a:effectLst/>
                <a:tableStyleId>{5C22544A-7EE6-4342-B048-85BDC9FD1C3A}</a:tableStyleId>
              </a:tblPr>
              <a:tblGrid>
                <a:gridCol w="1965895">
                  <a:extLst>
                    <a:ext uri="{9D8B030D-6E8A-4147-A177-3AD203B41FA5}">
                      <a16:colId xmlns:a16="http://schemas.microsoft.com/office/drawing/2014/main" val="2370352919"/>
                    </a:ext>
                  </a:extLst>
                </a:gridCol>
                <a:gridCol w="1965895">
                  <a:extLst>
                    <a:ext uri="{9D8B030D-6E8A-4147-A177-3AD203B41FA5}">
                      <a16:colId xmlns:a16="http://schemas.microsoft.com/office/drawing/2014/main" val="1458331202"/>
                    </a:ext>
                  </a:extLst>
                </a:gridCol>
                <a:gridCol w="1965895">
                  <a:extLst>
                    <a:ext uri="{9D8B030D-6E8A-4147-A177-3AD203B41FA5}">
                      <a16:colId xmlns:a16="http://schemas.microsoft.com/office/drawing/2014/main" val="358480913"/>
                    </a:ext>
                  </a:extLst>
                </a:gridCol>
                <a:gridCol w="1965895">
                  <a:extLst>
                    <a:ext uri="{9D8B030D-6E8A-4147-A177-3AD203B41FA5}">
                      <a16:colId xmlns:a16="http://schemas.microsoft.com/office/drawing/2014/main" val="394857499"/>
                    </a:ext>
                  </a:extLst>
                </a:gridCol>
                <a:gridCol w="1965895">
                  <a:extLst>
                    <a:ext uri="{9D8B030D-6E8A-4147-A177-3AD203B41FA5}">
                      <a16:colId xmlns:a16="http://schemas.microsoft.com/office/drawing/2014/main" val="2208381382"/>
                    </a:ext>
                  </a:extLst>
                </a:gridCol>
              </a:tblGrid>
              <a:tr h="884553">
                <a:tc>
                  <a:txBody>
                    <a:bodyPr/>
                    <a:lstStyle/>
                    <a:p>
                      <a:pPr lvl="0" algn="ctr"/>
                      <a:r>
                        <a:rPr lang="en-US" sz="1200" b="1" i="0" cap="all" spc="200" baseline="0">
                          <a:solidFill>
                            <a:srgbClr val="000000"/>
                          </a:solidFill>
                          <a:latin typeface="Arial" pitchFamily="34"/>
                          <a:cs typeface="Arial" pitchFamily="34"/>
                        </a:rPr>
                        <a:t>solutions</a:t>
                      </a:r>
                    </a:p>
                  </a:txBody>
                  <a:tcPr anchor="ctr">
                    <a:solidFill>
                      <a:srgbClr val="BCE5DD"/>
                    </a:solidFill>
                  </a:tcPr>
                </a:tc>
                <a:tc>
                  <a:txBody>
                    <a:bodyPr/>
                    <a:lstStyle/>
                    <a:p>
                      <a:pPr marL="0" lvl="0" algn="ctr" defTabSz="914400" rtl="0" hangingPunct="1"/>
                      <a:r>
                        <a:rPr lang="en-US" sz="1100" b="1" kern="1200">
                          <a:solidFill>
                            <a:srgbClr val="000000"/>
                          </a:solidFill>
                          <a:latin typeface="Arial" pitchFamily="34"/>
                          <a:cs typeface="Arial" pitchFamily="34"/>
                        </a:rPr>
                        <a:t>Cost</a:t>
                      </a:r>
                    </a:p>
                    <a:p>
                      <a:pPr marL="0" lvl="0" algn="ctr" defTabSz="914400" rtl="0" hangingPunct="1"/>
                      <a:endParaRPr lang="en-US" sz="1100" b="1" kern="1200">
                        <a:solidFill>
                          <a:srgbClr val="000000"/>
                        </a:solidFill>
                        <a:latin typeface="Arial" pitchFamily="34"/>
                        <a:cs typeface="Arial" pitchFamily="34"/>
                      </a:endParaRPr>
                    </a:p>
                    <a:p>
                      <a:pPr marL="0" lvl="0" algn="ctr" defTabSz="914400" rtl="0" hangingPunct="1"/>
                      <a:r>
                        <a:rPr lang="en-US" sz="1100" b="1" kern="1200">
                          <a:solidFill>
                            <a:srgbClr val="000000"/>
                          </a:solidFill>
                          <a:latin typeface="Arial" pitchFamily="34"/>
                          <a:cs typeface="Arial" pitchFamily="34"/>
                        </a:rPr>
                        <a:t>5</a:t>
                      </a:r>
                    </a:p>
                  </a:txBody>
                  <a:tcPr anchor="ctr">
                    <a:solidFill>
                      <a:srgbClr val="BCE5DD"/>
                    </a:solidFill>
                  </a:tcPr>
                </a:tc>
                <a:tc>
                  <a:txBody>
                    <a:bodyPr/>
                    <a:lstStyle/>
                    <a:p>
                      <a:pPr lvl="0" algn="ctr"/>
                      <a:r>
                        <a:rPr lang="en-GB" sz="1100">
                          <a:solidFill>
                            <a:srgbClr val="000000"/>
                          </a:solidFill>
                          <a:latin typeface="Arial" pitchFamily="34"/>
                          <a:cs typeface="Arial" pitchFamily="34"/>
                        </a:rPr>
                        <a:t>Target Audience</a:t>
                      </a:r>
                    </a:p>
                    <a:p>
                      <a:pPr lvl="0" algn="ctr"/>
                      <a:endParaRPr lang="en-GB" sz="1100" b="0" i="0" cap="all" spc="200" baseline="0">
                        <a:solidFill>
                          <a:srgbClr val="000000"/>
                        </a:solidFill>
                        <a:latin typeface="Arial" pitchFamily="34"/>
                        <a:cs typeface="Arial" pitchFamily="34"/>
                      </a:endParaRPr>
                    </a:p>
                    <a:p>
                      <a:pPr lvl="0" algn="ctr"/>
                      <a:r>
                        <a:rPr lang="en-GB" sz="1100" b="0" i="0" cap="all" spc="200" baseline="0">
                          <a:solidFill>
                            <a:srgbClr val="000000"/>
                          </a:solidFill>
                          <a:latin typeface="Arial" pitchFamily="34"/>
                          <a:cs typeface="Arial" pitchFamily="34"/>
                        </a:rPr>
                        <a:t>2</a:t>
                      </a:r>
                      <a:endParaRPr lang="en-US" sz="1100" b="0" i="0" cap="all" spc="200" baseline="0">
                        <a:solidFill>
                          <a:srgbClr val="000000"/>
                        </a:solidFill>
                        <a:latin typeface="Arial" pitchFamily="34"/>
                        <a:cs typeface="Arial" pitchFamily="34"/>
                      </a:endParaRPr>
                    </a:p>
                  </a:txBody>
                  <a:tcPr anchor="ctr">
                    <a:solidFill>
                      <a:srgbClr val="BCE5DD"/>
                    </a:solidFill>
                  </a:tcPr>
                </a:tc>
                <a:tc>
                  <a:txBody>
                    <a:bodyPr/>
                    <a:lstStyle/>
                    <a:p>
                      <a:pPr marL="0" lvl="0" algn="ctr" defTabSz="914400" rtl="0" hangingPunct="1"/>
                      <a:r>
                        <a:rPr lang="en-US" sz="1100" b="1" kern="1200">
                          <a:solidFill>
                            <a:srgbClr val="000000"/>
                          </a:solidFill>
                          <a:latin typeface="Arial" pitchFamily="34"/>
                          <a:cs typeface="Arial" pitchFamily="34"/>
                        </a:rPr>
                        <a:t>Time</a:t>
                      </a:r>
                    </a:p>
                    <a:p>
                      <a:pPr marL="0" lvl="0" algn="ctr" defTabSz="914400" rtl="0" hangingPunct="1"/>
                      <a:endParaRPr lang="en-US" sz="1100" b="1" kern="1200">
                        <a:solidFill>
                          <a:srgbClr val="000000"/>
                        </a:solidFill>
                        <a:latin typeface="Arial" pitchFamily="34"/>
                        <a:cs typeface="Arial" pitchFamily="34"/>
                      </a:endParaRPr>
                    </a:p>
                    <a:p>
                      <a:pPr marL="0" lvl="0" algn="ctr" defTabSz="914400" rtl="0" hangingPunct="1"/>
                      <a:r>
                        <a:rPr lang="en-US" sz="1100" b="1" kern="1200">
                          <a:solidFill>
                            <a:srgbClr val="000000"/>
                          </a:solidFill>
                          <a:latin typeface="Arial" pitchFamily="34"/>
                          <a:cs typeface="Arial" pitchFamily="34"/>
                        </a:rPr>
                        <a:t>4</a:t>
                      </a:r>
                    </a:p>
                  </a:txBody>
                  <a:tcPr anchor="ctr">
                    <a:solidFill>
                      <a:srgbClr val="BCE5DD"/>
                    </a:solidFill>
                  </a:tcPr>
                </a:tc>
                <a:tc>
                  <a:txBody>
                    <a:bodyPr/>
                    <a:lstStyle/>
                    <a:p>
                      <a:pPr marL="0" lvl="0" algn="ctr" defTabSz="914400" rtl="0" hangingPunct="1"/>
                      <a:r>
                        <a:rPr lang="en-GB" sz="1100">
                          <a:solidFill>
                            <a:srgbClr val="000000"/>
                          </a:solidFill>
                          <a:latin typeface="Arial" pitchFamily="34"/>
                          <a:cs typeface="Arial" pitchFamily="34"/>
                        </a:rPr>
                        <a:t>Competition</a:t>
                      </a:r>
                    </a:p>
                    <a:p>
                      <a:pPr marL="0" lvl="0" algn="ctr" defTabSz="914400" rtl="0" hangingPunct="1"/>
                      <a:endParaRPr lang="en-GB" sz="1100">
                        <a:solidFill>
                          <a:srgbClr val="000000"/>
                        </a:solidFill>
                        <a:latin typeface="Arial" pitchFamily="34"/>
                        <a:cs typeface="Arial" pitchFamily="34"/>
                      </a:endParaRPr>
                    </a:p>
                    <a:p>
                      <a:pPr marL="0" lvl="0" algn="ctr" defTabSz="914400" rtl="0" hangingPunct="1"/>
                      <a:r>
                        <a:rPr lang="en-GB" sz="1100" b="1" kern="1200">
                          <a:solidFill>
                            <a:srgbClr val="000000"/>
                          </a:solidFill>
                          <a:latin typeface="Arial" pitchFamily="34"/>
                          <a:cs typeface="Arial" pitchFamily="34"/>
                        </a:rPr>
                        <a:t>3</a:t>
                      </a:r>
                    </a:p>
                  </a:txBody>
                  <a:tcPr anchor="ctr">
                    <a:solidFill>
                      <a:srgbClr val="BCE5DD"/>
                    </a:solidFill>
                  </a:tcPr>
                </a:tc>
                <a:extLst>
                  <a:ext uri="{0D108BD9-81ED-4DB2-BD59-A6C34878D82A}">
                    <a16:rowId xmlns:a16="http://schemas.microsoft.com/office/drawing/2014/main" val="3531342286"/>
                  </a:ext>
                </a:extLst>
              </a:tr>
              <a:tr h="884553">
                <a:tc>
                  <a:txBody>
                    <a:bodyPr/>
                    <a:lstStyle/>
                    <a:p>
                      <a:pPr lvl="0" algn="ctr"/>
                      <a:r>
                        <a:rPr lang="en-GB" sz="1100" b="1" i="0" baseline="0">
                          <a:solidFill>
                            <a:srgbClr val="000000"/>
                          </a:solidFill>
                          <a:latin typeface="Arial" pitchFamily="34"/>
                          <a:cs typeface="Arial" pitchFamily="34"/>
                        </a:rPr>
                        <a:t>Reduce the value of products.</a:t>
                      </a:r>
                    </a:p>
                    <a:p>
                      <a:pPr lvl="0" algn="ctr"/>
                      <a:endParaRPr lang="en-GB" sz="1100" b="1" i="0" baseline="0">
                        <a:solidFill>
                          <a:srgbClr val="000000"/>
                        </a:solidFill>
                        <a:latin typeface="Arial" pitchFamily="34"/>
                        <a:cs typeface="Arial" pitchFamily="34"/>
                      </a:endParaRPr>
                    </a:p>
                  </a:txBody>
                  <a:tcPr anchor="ctr">
                    <a:solidFill>
                      <a:srgbClr val="C7DBE1"/>
                    </a:solidFill>
                  </a:tcPr>
                </a:tc>
                <a:tc>
                  <a:txBody>
                    <a:bodyPr/>
                    <a:lstStyle/>
                    <a:p>
                      <a:pPr lvl="0" algn="ctr"/>
                      <a:r>
                        <a:rPr lang="en-US" sz="1100" b="0" i="0" baseline="0">
                          <a:solidFill>
                            <a:srgbClr val="000000"/>
                          </a:solidFill>
                          <a:latin typeface="Arial" pitchFamily="34"/>
                          <a:cs typeface="Arial" pitchFamily="34"/>
                        </a:rPr>
                        <a:t>3      </a:t>
                      </a:r>
                      <a:r>
                        <a:rPr lang="en-US" sz="1100" b="0" i="0" baseline="0">
                          <a:solidFill>
                            <a:srgbClr val="FF0000"/>
                          </a:solidFill>
                          <a:latin typeface="Arial" pitchFamily="34"/>
                          <a:cs typeface="Arial" pitchFamily="34"/>
                        </a:rPr>
                        <a:t>15</a:t>
                      </a:r>
                    </a:p>
                  </a:txBody>
                  <a:tcPr anchor="ctr">
                    <a:solidFill>
                      <a:srgbClr val="C7DBE1"/>
                    </a:solidFill>
                  </a:tcPr>
                </a:tc>
                <a:tc>
                  <a:txBody>
                    <a:bodyPr/>
                    <a:lstStyle/>
                    <a:p>
                      <a:pPr lvl="0" algn="ctr"/>
                      <a:r>
                        <a:rPr lang="en-US" sz="1100" b="0" i="0" baseline="0">
                          <a:solidFill>
                            <a:srgbClr val="000000"/>
                          </a:solidFill>
                          <a:latin typeface="Arial" pitchFamily="34"/>
                          <a:cs typeface="Arial" pitchFamily="34"/>
                        </a:rPr>
                        <a:t>0      </a:t>
                      </a:r>
                      <a:r>
                        <a:rPr lang="en-US" sz="1100" b="0" i="0" baseline="0">
                          <a:solidFill>
                            <a:srgbClr val="FF0000"/>
                          </a:solidFill>
                          <a:latin typeface="Arial" pitchFamily="34"/>
                          <a:cs typeface="Arial" pitchFamily="34"/>
                        </a:rPr>
                        <a:t>0</a:t>
                      </a:r>
                    </a:p>
                  </a:txBody>
                  <a:tcPr anchor="ctr">
                    <a:solidFill>
                      <a:srgbClr val="C7DBE1"/>
                    </a:solidFill>
                  </a:tcPr>
                </a:tc>
                <a:tc>
                  <a:txBody>
                    <a:bodyPr/>
                    <a:lstStyle/>
                    <a:p>
                      <a:pPr lvl="0" algn="ctr"/>
                      <a:r>
                        <a:rPr lang="en-US" sz="1100" b="0" i="0" baseline="0">
                          <a:solidFill>
                            <a:srgbClr val="000000"/>
                          </a:solidFill>
                          <a:latin typeface="Arial" pitchFamily="34"/>
                          <a:cs typeface="Arial" pitchFamily="34"/>
                        </a:rPr>
                        <a:t>0      </a:t>
                      </a:r>
                      <a:r>
                        <a:rPr lang="en-US" sz="1100" b="0" i="0" baseline="0">
                          <a:solidFill>
                            <a:srgbClr val="FF0000"/>
                          </a:solidFill>
                          <a:latin typeface="Arial" pitchFamily="34"/>
                          <a:cs typeface="Arial" pitchFamily="34"/>
                        </a:rPr>
                        <a:t>0</a:t>
                      </a:r>
                    </a:p>
                  </a:txBody>
                  <a:tcPr anchor="ctr">
                    <a:solidFill>
                      <a:srgbClr val="C7DBE1"/>
                    </a:solidFill>
                  </a:tcPr>
                </a:tc>
                <a:tc>
                  <a:txBody>
                    <a:bodyPr/>
                    <a:lstStyle/>
                    <a:p>
                      <a:pPr lvl="0" algn="ctr"/>
                      <a:r>
                        <a:rPr lang="en-US" sz="1100" b="0" i="0" baseline="0">
                          <a:solidFill>
                            <a:srgbClr val="000000"/>
                          </a:solidFill>
                          <a:latin typeface="Arial" pitchFamily="34"/>
                          <a:cs typeface="Arial" pitchFamily="34"/>
                        </a:rPr>
                        <a:t>3      </a:t>
                      </a:r>
                      <a:r>
                        <a:rPr lang="en-US" sz="1100" b="0" i="0" baseline="0">
                          <a:solidFill>
                            <a:srgbClr val="FF0000"/>
                          </a:solidFill>
                          <a:latin typeface="Arial" pitchFamily="34"/>
                          <a:cs typeface="Arial" pitchFamily="34"/>
                        </a:rPr>
                        <a:t>9</a:t>
                      </a:r>
                    </a:p>
                  </a:txBody>
                  <a:tcPr anchor="ctr">
                    <a:solidFill>
                      <a:srgbClr val="C7DBE1"/>
                    </a:solidFill>
                  </a:tcPr>
                </a:tc>
                <a:extLst>
                  <a:ext uri="{0D108BD9-81ED-4DB2-BD59-A6C34878D82A}">
                    <a16:rowId xmlns:a16="http://schemas.microsoft.com/office/drawing/2014/main" val="3099440588"/>
                  </a:ext>
                </a:extLst>
              </a:tr>
              <a:tr h="884553">
                <a:tc>
                  <a:txBody>
                    <a:bodyPr/>
                    <a:lstStyle/>
                    <a:p>
                      <a:pPr lvl="0" algn="ctr"/>
                      <a:endParaRPr lang="en-GB" sz="1100" b="1" i="0" baseline="0">
                        <a:solidFill>
                          <a:srgbClr val="000000"/>
                        </a:solidFill>
                        <a:latin typeface="Arial" pitchFamily="34"/>
                        <a:cs typeface="Arial" pitchFamily="34"/>
                      </a:endParaRPr>
                    </a:p>
                    <a:p>
                      <a:pPr lvl="0" algn="ctr"/>
                      <a:r>
                        <a:rPr lang="en-GB" sz="1100" b="1" i="0" baseline="0">
                          <a:solidFill>
                            <a:srgbClr val="000000"/>
                          </a:solidFill>
                          <a:latin typeface="Arial" pitchFamily="34"/>
                          <a:cs typeface="Arial" pitchFamily="34"/>
                        </a:rPr>
                        <a:t>Produce more casual clothing.</a:t>
                      </a:r>
                    </a:p>
                  </a:txBody>
                  <a:tcPr anchor="ctr">
                    <a:solidFill>
                      <a:srgbClr val="96D3ED"/>
                    </a:solidFill>
                  </a:tcPr>
                </a:tc>
                <a:tc>
                  <a:txBody>
                    <a:bodyPr/>
                    <a:lstStyle/>
                    <a:p>
                      <a:pPr lvl="0" algn="ctr"/>
                      <a:r>
                        <a:rPr lang="en-US" sz="1100" b="0" i="0" baseline="0">
                          <a:solidFill>
                            <a:srgbClr val="000000"/>
                          </a:solidFill>
                          <a:latin typeface="Arial" pitchFamily="34"/>
                          <a:cs typeface="Arial" pitchFamily="34"/>
                        </a:rPr>
                        <a:t>3      </a:t>
                      </a:r>
                      <a:r>
                        <a:rPr lang="en-US" sz="1100" b="0" i="0" baseline="0">
                          <a:solidFill>
                            <a:srgbClr val="FF0000"/>
                          </a:solidFill>
                          <a:latin typeface="Arial" pitchFamily="34"/>
                          <a:cs typeface="Arial" pitchFamily="34"/>
                        </a:rPr>
                        <a:t>15</a:t>
                      </a:r>
                    </a:p>
                  </a:txBody>
                  <a:tcPr anchor="ctr">
                    <a:solidFill>
                      <a:srgbClr val="96D3ED"/>
                    </a:solidFill>
                  </a:tcPr>
                </a:tc>
                <a:tc>
                  <a:txBody>
                    <a:bodyPr/>
                    <a:lstStyle/>
                    <a:p>
                      <a:pPr lvl="0" algn="ctr"/>
                      <a:r>
                        <a:rPr lang="en-US" sz="1100" b="0" i="0" baseline="0">
                          <a:solidFill>
                            <a:srgbClr val="000000"/>
                          </a:solidFill>
                          <a:latin typeface="Arial" pitchFamily="34"/>
                          <a:cs typeface="Arial" pitchFamily="34"/>
                        </a:rPr>
                        <a:t>2      </a:t>
                      </a:r>
                      <a:r>
                        <a:rPr lang="en-US" sz="1100" b="0" i="0" baseline="0">
                          <a:solidFill>
                            <a:srgbClr val="FF0000"/>
                          </a:solidFill>
                          <a:latin typeface="Arial" pitchFamily="34"/>
                          <a:cs typeface="Arial" pitchFamily="34"/>
                        </a:rPr>
                        <a:t>4</a:t>
                      </a:r>
                    </a:p>
                  </a:txBody>
                  <a:tcPr anchor="ctr">
                    <a:solidFill>
                      <a:srgbClr val="96D3ED"/>
                    </a:solidFill>
                  </a:tcPr>
                </a:tc>
                <a:tc>
                  <a:txBody>
                    <a:bodyPr/>
                    <a:lstStyle/>
                    <a:p>
                      <a:pPr lvl="0" algn="ctr"/>
                      <a:r>
                        <a:rPr lang="en-US" sz="1100" b="0" i="0" baseline="0">
                          <a:solidFill>
                            <a:srgbClr val="000000"/>
                          </a:solidFill>
                          <a:latin typeface="Arial" pitchFamily="34"/>
                          <a:cs typeface="Arial" pitchFamily="34"/>
                        </a:rPr>
                        <a:t>0      </a:t>
                      </a:r>
                      <a:r>
                        <a:rPr lang="en-US" sz="1100" b="0" i="0" baseline="0">
                          <a:solidFill>
                            <a:srgbClr val="FF0000"/>
                          </a:solidFill>
                          <a:latin typeface="Arial" pitchFamily="34"/>
                          <a:cs typeface="Arial" pitchFamily="34"/>
                        </a:rPr>
                        <a:t>0</a:t>
                      </a:r>
                    </a:p>
                  </a:txBody>
                  <a:tcPr anchor="ctr">
                    <a:solidFill>
                      <a:srgbClr val="96D3ED"/>
                    </a:solidFill>
                  </a:tcPr>
                </a:tc>
                <a:tc>
                  <a:txBody>
                    <a:bodyPr/>
                    <a:lstStyle/>
                    <a:p>
                      <a:pPr lvl="0" algn="ctr"/>
                      <a:r>
                        <a:rPr lang="en-US" sz="1100" b="0" i="0" baseline="0">
                          <a:solidFill>
                            <a:srgbClr val="000000"/>
                          </a:solidFill>
                          <a:latin typeface="Arial" pitchFamily="34"/>
                          <a:cs typeface="Arial" pitchFamily="34"/>
                        </a:rPr>
                        <a:t>2      </a:t>
                      </a:r>
                      <a:r>
                        <a:rPr lang="en-US" sz="1100" b="0" i="0" baseline="0">
                          <a:solidFill>
                            <a:srgbClr val="FF0000"/>
                          </a:solidFill>
                          <a:latin typeface="Arial" pitchFamily="34"/>
                          <a:cs typeface="Arial" pitchFamily="34"/>
                        </a:rPr>
                        <a:t>6</a:t>
                      </a:r>
                    </a:p>
                  </a:txBody>
                  <a:tcPr anchor="ctr">
                    <a:solidFill>
                      <a:srgbClr val="96D3ED"/>
                    </a:solidFill>
                  </a:tcPr>
                </a:tc>
                <a:extLst>
                  <a:ext uri="{0D108BD9-81ED-4DB2-BD59-A6C34878D82A}">
                    <a16:rowId xmlns:a16="http://schemas.microsoft.com/office/drawing/2014/main" val="2153446786"/>
                  </a:ext>
                </a:extLst>
              </a:tr>
              <a:tr h="884553">
                <a:tc>
                  <a:txBody>
                    <a:bodyPr/>
                    <a:lstStyle/>
                    <a:p>
                      <a:pPr lvl="0" algn="ctr"/>
                      <a:r>
                        <a:rPr lang="en-GB" sz="1100" b="1" i="0" baseline="0">
                          <a:solidFill>
                            <a:srgbClr val="000000"/>
                          </a:solidFill>
                          <a:latin typeface="Arial" pitchFamily="34"/>
                          <a:cs typeface="Arial" pitchFamily="34"/>
                        </a:rPr>
                        <a:t>Invest more in online sales marketing.</a:t>
                      </a:r>
                      <a:endParaRPr lang="en-US" sz="1100" b="1" i="0" baseline="0">
                        <a:solidFill>
                          <a:srgbClr val="000000"/>
                        </a:solidFill>
                        <a:latin typeface="Arial" pitchFamily="34"/>
                        <a:cs typeface="Arial" pitchFamily="34"/>
                      </a:endParaRPr>
                    </a:p>
                  </a:txBody>
                  <a:tcPr anchor="ctr">
                    <a:solidFill>
                      <a:srgbClr val="C7DBE1"/>
                    </a:solidFill>
                  </a:tcPr>
                </a:tc>
                <a:tc>
                  <a:txBody>
                    <a:bodyPr/>
                    <a:lstStyle/>
                    <a:p>
                      <a:pPr lvl="0" algn="ctr"/>
                      <a:r>
                        <a:rPr lang="en-US" sz="1100" b="0" i="0" baseline="0">
                          <a:solidFill>
                            <a:srgbClr val="000000"/>
                          </a:solidFill>
                          <a:latin typeface="Arial" pitchFamily="34"/>
                          <a:cs typeface="Arial" pitchFamily="34"/>
                        </a:rPr>
                        <a:t>3      </a:t>
                      </a:r>
                      <a:r>
                        <a:rPr lang="en-US" sz="1100" b="0" i="0" baseline="0">
                          <a:solidFill>
                            <a:srgbClr val="FF0000"/>
                          </a:solidFill>
                          <a:latin typeface="Arial" pitchFamily="34"/>
                          <a:cs typeface="Arial" pitchFamily="34"/>
                        </a:rPr>
                        <a:t>15</a:t>
                      </a:r>
                    </a:p>
                  </a:txBody>
                  <a:tcPr anchor="ctr">
                    <a:solidFill>
                      <a:srgbClr val="C7DBE1"/>
                    </a:solidFill>
                  </a:tcPr>
                </a:tc>
                <a:tc>
                  <a:txBody>
                    <a:bodyPr/>
                    <a:lstStyle/>
                    <a:p>
                      <a:pPr lvl="0" algn="ctr"/>
                      <a:r>
                        <a:rPr lang="en-US" sz="1100" b="0" i="0" baseline="0">
                          <a:solidFill>
                            <a:srgbClr val="000000"/>
                          </a:solidFill>
                          <a:latin typeface="Arial" pitchFamily="34"/>
                          <a:cs typeface="Arial" pitchFamily="34"/>
                        </a:rPr>
                        <a:t>2      </a:t>
                      </a:r>
                      <a:r>
                        <a:rPr lang="en-US" sz="1100" b="0" i="0" baseline="0">
                          <a:solidFill>
                            <a:srgbClr val="FF0000"/>
                          </a:solidFill>
                          <a:latin typeface="Arial" pitchFamily="34"/>
                          <a:cs typeface="Arial" pitchFamily="34"/>
                        </a:rPr>
                        <a:t>4</a:t>
                      </a:r>
                    </a:p>
                  </a:txBody>
                  <a:tcPr anchor="ctr">
                    <a:solidFill>
                      <a:srgbClr val="C7DBE1"/>
                    </a:solidFill>
                  </a:tcPr>
                </a:tc>
                <a:tc>
                  <a:txBody>
                    <a:bodyPr/>
                    <a:lstStyle/>
                    <a:p>
                      <a:pPr lvl="0" algn="ctr"/>
                      <a:r>
                        <a:rPr lang="en-US" sz="1100" b="0" i="0" baseline="0">
                          <a:solidFill>
                            <a:srgbClr val="000000"/>
                          </a:solidFill>
                          <a:latin typeface="Arial" pitchFamily="34"/>
                          <a:cs typeface="Arial" pitchFamily="34"/>
                        </a:rPr>
                        <a:t>0      </a:t>
                      </a:r>
                      <a:r>
                        <a:rPr lang="en-US" sz="1100" b="0" i="0" baseline="0">
                          <a:solidFill>
                            <a:srgbClr val="FF0000"/>
                          </a:solidFill>
                          <a:latin typeface="Arial" pitchFamily="34"/>
                          <a:cs typeface="Arial" pitchFamily="34"/>
                        </a:rPr>
                        <a:t>0</a:t>
                      </a:r>
                    </a:p>
                  </a:txBody>
                  <a:tcPr marL="0" marR="0" marT="0" marB="0" anchor="ctr">
                    <a:solidFill>
                      <a:srgbClr val="C7DBE1"/>
                    </a:solidFill>
                  </a:tcPr>
                </a:tc>
                <a:tc>
                  <a:txBody>
                    <a:bodyPr/>
                    <a:lstStyle/>
                    <a:p>
                      <a:pPr lvl="0" algn="ctr"/>
                      <a:r>
                        <a:rPr lang="en-US" sz="1100" b="0" i="0" baseline="0">
                          <a:solidFill>
                            <a:srgbClr val="000000"/>
                          </a:solidFill>
                          <a:latin typeface="Arial" pitchFamily="34"/>
                          <a:cs typeface="Arial" pitchFamily="34"/>
                        </a:rPr>
                        <a:t>0      </a:t>
                      </a:r>
                      <a:r>
                        <a:rPr lang="en-US" sz="1100" b="0" i="0" baseline="0">
                          <a:solidFill>
                            <a:srgbClr val="FF0000"/>
                          </a:solidFill>
                          <a:latin typeface="Arial" pitchFamily="34"/>
                          <a:cs typeface="Arial" pitchFamily="34"/>
                        </a:rPr>
                        <a:t>0</a:t>
                      </a:r>
                    </a:p>
                  </a:txBody>
                  <a:tcPr anchor="ctr">
                    <a:solidFill>
                      <a:srgbClr val="C7DBE1"/>
                    </a:solidFill>
                  </a:tcPr>
                </a:tc>
                <a:extLst>
                  <a:ext uri="{0D108BD9-81ED-4DB2-BD59-A6C34878D82A}">
                    <a16:rowId xmlns:a16="http://schemas.microsoft.com/office/drawing/2014/main" val="3122440449"/>
                  </a:ext>
                </a:extLst>
              </a:tr>
            </a:tbl>
          </a:graphicData>
        </a:graphic>
      </p:graphicFrame>
      <p:graphicFrame>
        <p:nvGraphicFramePr>
          <p:cNvPr id="5" name="Table 5">
            <a:extLst>
              <a:ext uri="{FF2B5EF4-FFF2-40B4-BE49-F238E27FC236}">
                <a16:creationId xmlns:a16="http://schemas.microsoft.com/office/drawing/2014/main" id="{4B35DFE3-C965-D90D-0B5E-A2EB71314852}"/>
              </a:ext>
            </a:extLst>
          </p:cNvPr>
          <p:cNvGraphicFramePr>
            <a:graphicFrameLocks noGrp="1"/>
          </p:cNvGraphicFramePr>
          <p:nvPr/>
        </p:nvGraphicFramePr>
        <p:xfrm>
          <a:off x="10573417" y="1945029"/>
          <a:ext cx="1297881" cy="3538195"/>
        </p:xfrm>
        <a:graphic>
          <a:graphicData uri="http://schemas.openxmlformats.org/drawingml/2006/table">
            <a:tbl>
              <a:tblPr firstRow="1" bandRow="1">
                <a:effectLst/>
                <a:tableStyleId>{5C22544A-7EE6-4342-B048-85BDC9FD1C3A}</a:tableStyleId>
              </a:tblPr>
              <a:tblGrid>
                <a:gridCol w="1297881">
                  <a:extLst>
                    <a:ext uri="{9D8B030D-6E8A-4147-A177-3AD203B41FA5}">
                      <a16:colId xmlns:a16="http://schemas.microsoft.com/office/drawing/2014/main" val="1277177754"/>
                    </a:ext>
                  </a:extLst>
                </a:gridCol>
              </a:tblGrid>
              <a:tr h="870271">
                <a:tc>
                  <a:txBody>
                    <a:bodyPr/>
                    <a:lstStyle/>
                    <a:p>
                      <a:pPr marL="0" lvl="0" algn="ctr" defTabSz="914400" rtl="0" hangingPunct="1"/>
                      <a:r>
                        <a:rPr lang="en-GB" sz="1100">
                          <a:solidFill>
                            <a:srgbClr val="000000"/>
                          </a:solidFill>
                          <a:latin typeface="Arial" pitchFamily="34"/>
                          <a:cs typeface="Arial" pitchFamily="34"/>
                        </a:rPr>
                        <a:t>Total</a:t>
                      </a:r>
                      <a:endParaRPr lang="en-GB" sz="1100" b="1" kern="1200">
                        <a:solidFill>
                          <a:srgbClr val="000000"/>
                        </a:solidFill>
                        <a:latin typeface="Arial" pitchFamily="34"/>
                        <a:cs typeface="Arial" pitchFamily="34"/>
                      </a:endParaRPr>
                    </a:p>
                  </a:txBody>
                  <a:tcPr anchor="ctr">
                    <a:solidFill>
                      <a:srgbClr val="BCE5DD"/>
                    </a:solidFill>
                  </a:tcPr>
                </a:tc>
                <a:extLst>
                  <a:ext uri="{0D108BD9-81ED-4DB2-BD59-A6C34878D82A}">
                    <a16:rowId xmlns:a16="http://schemas.microsoft.com/office/drawing/2014/main" val="3686383812"/>
                  </a:ext>
                </a:extLst>
              </a:tr>
              <a:tr h="889308">
                <a:tc>
                  <a:txBody>
                    <a:bodyPr/>
                    <a:lstStyle/>
                    <a:p>
                      <a:pPr lvl="0" algn="ctr"/>
                      <a:r>
                        <a:rPr lang="en-US" sz="1100" b="0" i="0" baseline="0">
                          <a:solidFill>
                            <a:srgbClr val="FF0000"/>
                          </a:solidFill>
                          <a:latin typeface="Arial" pitchFamily="34"/>
                          <a:cs typeface="Arial" pitchFamily="34"/>
                        </a:rPr>
                        <a:t>24</a:t>
                      </a:r>
                    </a:p>
                  </a:txBody>
                  <a:tcPr anchor="ctr">
                    <a:solidFill>
                      <a:srgbClr val="C7DBE1"/>
                    </a:solidFill>
                  </a:tcPr>
                </a:tc>
                <a:extLst>
                  <a:ext uri="{0D108BD9-81ED-4DB2-BD59-A6C34878D82A}">
                    <a16:rowId xmlns:a16="http://schemas.microsoft.com/office/drawing/2014/main" val="1201950344"/>
                  </a:ext>
                </a:extLst>
              </a:tr>
              <a:tr h="889308">
                <a:tc>
                  <a:txBody>
                    <a:bodyPr/>
                    <a:lstStyle/>
                    <a:p>
                      <a:pPr lvl="0" algn="ctr"/>
                      <a:r>
                        <a:rPr lang="en-US" sz="1100" b="0" i="0" baseline="0">
                          <a:solidFill>
                            <a:srgbClr val="FF0000"/>
                          </a:solidFill>
                          <a:latin typeface="Arial" pitchFamily="34"/>
                          <a:cs typeface="Arial" pitchFamily="34"/>
                        </a:rPr>
                        <a:t>25</a:t>
                      </a:r>
                    </a:p>
                  </a:txBody>
                  <a:tcPr anchor="ctr">
                    <a:solidFill>
                      <a:srgbClr val="96D3ED"/>
                    </a:solidFill>
                  </a:tcPr>
                </a:tc>
                <a:extLst>
                  <a:ext uri="{0D108BD9-81ED-4DB2-BD59-A6C34878D82A}">
                    <a16:rowId xmlns:a16="http://schemas.microsoft.com/office/drawing/2014/main" val="2060213053"/>
                  </a:ext>
                </a:extLst>
              </a:tr>
              <a:tr h="889308">
                <a:tc>
                  <a:txBody>
                    <a:bodyPr/>
                    <a:lstStyle/>
                    <a:p>
                      <a:pPr lvl="0" algn="ctr"/>
                      <a:r>
                        <a:rPr lang="en-US" sz="1100" b="0" i="0" baseline="0">
                          <a:solidFill>
                            <a:srgbClr val="FF0000"/>
                          </a:solidFill>
                          <a:latin typeface="Arial" pitchFamily="34"/>
                          <a:cs typeface="Arial" pitchFamily="34"/>
                        </a:rPr>
                        <a:t>19</a:t>
                      </a:r>
                    </a:p>
                  </a:txBody>
                  <a:tcPr anchor="ctr">
                    <a:solidFill>
                      <a:srgbClr val="C7DBE1"/>
                    </a:solidFill>
                  </a:tcPr>
                </a:tc>
                <a:extLst>
                  <a:ext uri="{0D108BD9-81ED-4DB2-BD59-A6C34878D82A}">
                    <a16:rowId xmlns:a16="http://schemas.microsoft.com/office/drawing/2014/main" val="3029991206"/>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4">
    <p:spTree>
      <p:nvGrpSpPr>
        <p:cNvPr id="1" name=""/>
        <p:cNvGrpSpPr/>
        <p:nvPr/>
      </p:nvGrpSpPr>
      <p:grpSpPr>
        <a:xfrm>
          <a:off x="0" y="0"/>
          <a:ext cx="0" cy="0"/>
          <a:chOff x="0" y="0"/>
          <a:chExt cx="0" cy="0"/>
        </a:xfrm>
      </p:grpSpPr>
      <p:pic>
        <p:nvPicPr>
          <p:cNvPr id="2" name="Picture Placeholder 16" descr="White DNA structure">
            <a:extLst>
              <a:ext uri="{FF2B5EF4-FFF2-40B4-BE49-F238E27FC236}">
                <a16:creationId xmlns:a16="http://schemas.microsoft.com/office/drawing/2014/main" id="{36AB9FE3-27D1-BE4C-0BE2-F4FF41FCDB84}"/>
              </a:ext>
            </a:extLst>
          </p:cNvPr>
          <p:cNvPicPr>
            <a:picLocks noGrp="1" noChangeAspect="1"/>
          </p:cNvPicPr>
          <p:nvPr>
            <p:ph type="pic" idx="4294967295"/>
          </p:nvPr>
        </p:nvPicPr>
        <p:blipFill>
          <a:blip r:embed="rId2">
            <a:alphaModFix amt="50000"/>
          </a:blip>
          <a:srcRect/>
          <a:stretch>
            <a:fillRect/>
          </a:stretch>
        </p:blipFill>
        <p:spPr>
          <a:xfrm>
            <a:off x="0" y="0"/>
            <a:ext cx="12191996" cy="6858000"/>
          </a:xfrm>
        </p:spPr>
      </p:pic>
      <p:sp>
        <p:nvSpPr>
          <p:cNvPr id="3" name="TextBox 9">
            <a:extLst>
              <a:ext uri="{FF2B5EF4-FFF2-40B4-BE49-F238E27FC236}">
                <a16:creationId xmlns:a16="http://schemas.microsoft.com/office/drawing/2014/main" id="{EB620047-99EE-D668-374D-496B85A1D12C}"/>
              </a:ext>
            </a:extLst>
          </p:cNvPr>
          <p:cNvSpPr txBox="1"/>
          <p:nvPr/>
        </p:nvSpPr>
        <p:spPr>
          <a:xfrm>
            <a:off x="2348261" y="1089224"/>
            <a:ext cx="6702460"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rial" pitchFamily="34"/>
                <a:cs typeface="Arial" pitchFamily="34"/>
              </a:rPr>
              <a:t>References </a:t>
            </a:r>
          </a:p>
        </p:txBody>
      </p:sp>
      <p:sp>
        <p:nvSpPr>
          <p:cNvPr id="4" name="TextBox 11">
            <a:extLst>
              <a:ext uri="{FF2B5EF4-FFF2-40B4-BE49-F238E27FC236}">
                <a16:creationId xmlns:a16="http://schemas.microsoft.com/office/drawing/2014/main" id="{1A84B22A-520B-B9AA-81A0-88E0D13D1EF4}"/>
              </a:ext>
            </a:extLst>
          </p:cNvPr>
          <p:cNvSpPr txBox="1"/>
          <p:nvPr/>
        </p:nvSpPr>
        <p:spPr>
          <a:xfrm>
            <a:off x="593454" y="1784817"/>
            <a:ext cx="10546241" cy="507318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222222"/>
                </a:solidFill>
                <a:uFillTx/>
                <a:latin typeface="Arial" pitchFamily="34"/>
                <a:cs typeface="Arial" pitchFamily="34"/>
              </a:rPr>
              <a:t>Crossan, M.M., Fry, J.N. and Killing, J.P., 2004. </a:t>
            </a:r>
            <a:r>
              <a:rPr lang="en-GB" sz="1100" b="0" i="1" u="none" strike="noStrike" kern="1200" cap="none" spc="0" baseline="0">
                <a:solidFill>
                  <a:srgbClr val="222222"/>
                </a:solidFill>
                <a:uFillTx/>
                <a:latin typeface="Arial" pitchFamily="34"/>
                <a:cs typeface="Arial" pitchFamily="34"/>
              </a:rPr>
              <a:t>Strategic analysis and action</a:t>
            </a:r>
            <a:r>
              <a:rPr lang="en-GB" sz="1100" b="0" i="0" u="none" strike="noStrike" kern="1200" cap="none" spc="0" baseline="0">
                <a:solidFill>
                  <a:srgbClr val="222222"/>
                </a:solidFill>
                <a:uFillTx/>
                <a:latin typeface="Arial" pitchFamily="34"/>
                <a:cs typeface="Arial" pitchFamily="34"/>
              </a:rPr>
              <a:t>. Pearson Prentice Hall.</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222222"/>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222222"/>
                </a:solidFill>
                <a:uFillTx/>
                <a:latin typeface="Arial" pitchFamily="34"/>
                <a:cs typeface="Arial" pitchFamily="34"/>
              </a:rPr>
              <a:t>Pan, W., Chen, L. and Zhan, W., 2019. PESTEL analysis of construction productivity enhancement strategies: A case study of three economies. Journal of Management in Engineering, 35(1), p.05018013.</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222222"/>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222222"/>
                </a:solidFill>
                <a:uFillTx/>
                <a:latin typeface="Arial" pitchFamily="34"/>
                <a:cs typeface="Arial" pitchFamily="34"/>
              </a:rPr>
              <a:t>Matovic, I.M., 2020. PESTEL analysis of external environment as a success factor of startup business. </a:t>
            </a:r>
            <a:r>
              <a:rPr lang="en-GB" sz="1100" b="0" i="1" u="none" strike="noStrike" kern="1200" cap="none" spc="0" baseline="0">
                <a:solidFill>
                  <a:srgbClr val="222222"/>
                </a:solidFill>
                <a:uFillTx/>
                <a:latin typeface="Arial" pitchFamily="34"/>
                <a:cs typeface="Arial" pitchFamily="34"/>
              </a:rPr>
              <a:t>ConScienS</a:t>
            </a:r>
            <a:r>
              <a:rPr lang="en-GB" sz="1100" b="0" i="0" u="none" strike="noStrike" kern="1200" cap="none" spc="0" baseline="0">
                <a:solidFill>
                  <a:srgbClr val="222222"/>
                </a:solidFill>
                <a:uFillTx/>
                <a:latin typeface="Arial" pitchFamily="34"/>
                <a:cs typeface="Arial" pitchFamily="34"/>
              </a:rPr>
              <a:t>, p.96.</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222222"/>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222222"/>
                </a:solidFill>
                <a:uFillTx/>
                <a:latin typeface="Arial" pitchFamily="34"/>
                <a:cs typeface="Arial" pitchFamily="34"/>
              </a:rPr>
              <a:t>Nilufer, N., 2020. Critical assessment on business strategy from aviation to retail industry during COVID-19 Pandemic: A Walmart Case. </a:t>
            </a:r>
            <a:r>
              <a:rPr lang="en-GB" sz="1100" b="0" i="1" u="none" strike="noStrike" kern="0" cap="none" spc="0" baseline="0">
                <a:solidFill>
                  <a:srgbClr val="222222"/>
                </a:solidFill>
                <a:uFillTx/>
                <a:latin typeface="Arial" pitchFamily="34"/>
                <a:cs typeface="Arial" pitchFamily="34"/>
              </a:rPr>
              <a:t>International Journal of Business Ecosystem &amp; Strategy (2687-2293)</a:t>
            </a:r>
            <a:r>
              <a:rPr lang="en-GB" sz="1100" b="0" i="0" u="none" strike="noStrike" kern="0" cap="none" spc="0" baseline="0">
                <a:solidFill>
                  <a:srgbClr val="222222"/>
                </a:solidFill>
                <a:uFillTx/>
                <a:latin typeface="Arial" pitchFamily="34"/>
                <a:cs typeface="Arial" pitchFamily="34"/>
              </a:rPr>
              <a:t>, </a:t>
            </a:r>
            <a:r>
              <a:rPr lang="en-GB" sz="1100" b="0" i="1" u="none" strike="noStrike" kern="0" cap="none" spc="0" baseline="0">
                <a:solidFill>
                  <a:srgbClr val="222222"/>
                </a:solidFill>
                <a:uFillTx/>
                <a:latin typeface="Arial" pitchFamily="34"/>
                <a:cs typeface="Arial" pitchFamily="34"/>
              </a:rPr>
              <a:t>2</a:t>
            </a:r>
            <a:r>
              <a:rPr lang="en-GB" sz="1100" b="0" i="0" u="none" strike="noStrike" kern="0" cap="none" spc="0" baseline="0">
                <a:solidFill>
                  <a:srgbClr val="222222"/>
                </a:solidFill>
                <a:uFillTx/>
                <a:latin typeface="Arial" pitchFamily="34"/>
                <a:cs typeface="Arial" pitchFamily="34"/>
              </a:rPr>
              <a:t>(2), pp.8-14.</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0" cap="none" spc="0" baseline="0">
              <a:solidFill>
                <a:srgbClr val="222222"/>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222222"/>
                </a:solidFill>
                <a:uFillTx/>
                <a:latin typeface="Arial" pitchFamily="34"/>
                <a:cs typeface="Arial" pitchFamily="34"/>
              </a:rPr>
              <a:t>Akram, U., Fülöp, M.T., Tiron-Tudor, A., Topor, D.I. and Căpușneanu, S., 2021. Impact of digitalization on customers’ well-being in the pandemic period: challenges and opportunities for the retail industry. </a:t>
            </a:r>
            <a:r>
              <a:rPr lang="en-GB" sz="1100" b="0" i="1" u="none" strike="noStrike" kern="0" cap="none" spc="0" baseline="0">
                <a:solidFill>
                  <a:srgbClr val="222222"/>
                </a:solidFill>
                <a:uFillTx/>
                <a:latin typeface="Arial" pitchFamily="34"/>
                <a:cs typeface="Arial" pitchFamily="34"/>
              </a:rPr>
              <a:t>International Journal of Environmental Research and Public Health</a:t>
            </a:r>
            <a:r>
              <a:rPr lang="en-GB" sz="1100" b="0" i="0" u="none" strike="noStrike" kern="0" cap="none" spc="0" baseline="0">
                <a:solidFill>
                  <a:srgbClr val="222222"/>
                </a:solidFill>
                <a:uFillTx/>
                <a:latin typeface="Arial" pitchFamily="34"/>
                <a:cs typeface="Arial" pitchFamily="34"/>
              </a:rPr>
              <a:t>, </a:t>
            </a:r>
            <a:r>
              <a:rPr lang="en-GB" sz="1100" b="0" i="1" u="none" strike="noStrike" kern="0" cap="none" spc="0" baseline="0">
                <a:solidFill>
                  <a:srgbClr val="222222"/>
                </a:solidFill>
                <a:uFillTx/>
                <a:latin typeface="Arial" pitchFamily="34"/>
                <a:cs typeface="Arial" pitchFamily="34"/>
              </a:rPr>
              <a:t>18</a:t>
            </a:r>
            <a:r>
              <a:rPr lang="en-GB" sz="1100" b="0" i="0" u="none" strike="noStrike" kern="0" cap="none" spc="0" baseline="0">
                <a:solidFill>
                  <a:srgbClr val="222222"/>
                </a:solidFill>
                <a:uFillTx/>
                <a:latin typeface="Arial" pitchFamily="34"/>
                <a:cs typeface="Arial" pitchFamily="34"/>
              </a:rPr>
              <a:t>(14), p.7533.</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222222"/>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Bose, T.K., 2012. Application of fishbone analysis for evaluating supply chain and business process-a case study on the St James Hospital. International Journal of Managing Value and Supply Chains (IJMVSC), 3(2), pp.17-24.</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Vetter, L., Schuepfer, G., Kuster, S.P. and Rossi, M., 2016. A Hospital-wide Outbreak of Serratia marcescens, and Ishikawa's “Fishbone” Analysis to Support Outbreak Control. Quality management in health care, 25(1), p.1.</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2A2A2A"/>
                </a:solidFill>
                <a:uFillTx/>
                <a:latin typeface="Arial" pitchFamily="34"/>
                <a:cs typeface="Arial" pitchFamily="34"/>
              </a:rPr>
              <a:t>Shan-Shan Li, Ling-Chu Lee, Using fishbone analysis to improve the quality of proposals for science and technology programs, </a:t>
            </a:r>
            <a:r>
              <a:rPr lang="en-GB" sz="1100" b="0" i="1" u="none" strike="noStrike" kern="0" cap="none" spc="0" baseline="0">
                <a:solidFill>
                  <a:srgbClr val="2A2A2A"/>
                </a:solidFill>
                <a:uFillTx/>
                <a:latin typeface="Arial" pitchFamily="34"/>
                <a:cs typeface="Arial" pitchFamily="34"/>
              </a:rPr>
              <a:t>Research Evaluation</a:t>
            </a:r>
            <a:r>
              <a:rPr lang="en-GB" sz="1100" b="0" i="0" u="none" strike="noStrike" kern="0" cap="none" spc="0" baseline="0">
                <a:solidFill>
                  <a:srgbClr val="2A2A2A"/>
                </a:solidFill>
                <a:uFillTx/>
                <a:latin typeface="Arial" pitchFamily="34"/>
                <a:cs typeface="Arial" pitchFamily="34"/>
              </a:rPr>
              <a:t>, Volume 20, Issue 4, October 2011, Pages 275–282</a:t>
            </a: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endParaRPr lang="en-GB" sz="1100" b="0" i="0" u="none" strike="noStrike" kern="0" cap="none" spc="0" baseline="0">
              <a:solidFill>
                <a:srgbClr val="2A2A2A"/>
              </a:solidFill>
              <a:uFillTx/>
              <a:latin typeface="Arial" pitchFamily="34"/>
              <a:cs typeface="Arial" pitchFamily="34"/>
            </a:endParaRPr>
          </a:p>
          <a:p>
            <a:pPr marL="0" marR="0" lvl="0" indent="0" algn="l" defTabSz="914400" rtl="0" fontAlgn="auto" hangingPunct="1">
              <a:lnSpc>
                <a:spcPct val="100000"/>
              </a:lnSpc>
              <a:spcBef>
                <a:spcPts val="15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222222"/>
                </a:solidFill>
                <a:uFillTx/>
                <a:latin typeface="Arial" pitchFamily="34"/>
                <a:cs typeface="Arial" pitchFamily="34"/>
              </a:rPr>
              <a:t>Pike, S., 2005. The use of repertory grid analysis and importance-performance analysis to identify determinant attributes of universities. </a:t>
            </a:r>
            <a:r>
              <a:rPr lang="en-GB" sz="1100" b="0" i="1" u="none" strike="noStrike" kern="0" cap="none" spc="0" baseline="0">
                <a:solidFill>
                  <a:srgbClr val="222222"/>
                </a:solidFill>
                <a:uFillTx/>
                <a:latin typeface="Arial" pitchFamily="34"/>
                <a:cs typeface="Arial" pitchFamily="34"/>
              </a:rPr>
              <a:t>Journal of Marketing for Higher Education</a:t>
            </a:r>
            <a:r>
              <a:rPr lang="en-GB" sz="1100" b="0" i="0" u="none" strike="noStrike" kern="0" cap="none" spc="0" baseline="0">
                <a:solidFill>
                  <a:srgbClr val="222222"/>
                </a:solidFill>
                <a:uFillTx/>
                <a:latin typeface="Arial" pitchFamily="34"/>
                <a:cs typeface="Arial" pitchFamily="34"/>
              </a:rPr>
              <a:t>, </a:t>
            </a:r>
            <a:r>
              <a:rPr lang="en-GB" sz="1100" b="0" i="1" u="none" strike="noStrike" kern="0" cap="none" spc="0" baseline="0">
                <a:solidFill>
                  <a:srgbClr val="222222"/>
                </a:solidFill>
                <a:uFillTx/>
                <a:latin typeface="Arial" pitchFamily="34"/>
                <a:cs typeface="Arial" pitchFamily="34"/>
              </a:rPr>
              <a:t>14</a:t>
            </a:r>
            <a:r>
              <a:rPr lang="en-GB" sz="1100" b="0" i="0" u="none" strike="noStrike" kern="0" cap="none" spc="0" baseline="0">
                <a:solidFill>
                  <a:srgbClr val="222222"/>
                </a:solidFill>
                <a:uFillTx/>
                <a:latin typeface="Arial" pitchFamily="34"/>
                <a:cs typeface="Arial" pitchFamily="34"/>
              </a:rPr>
              <a:t>(2), pp.1-18.</a:t>
            </a: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2F794267AB9149A1F1026143A8FACF" ma:contentTypeVersion="4" ma:contentTypeDescription="Create a new document." ma:contentTypeScope="" ma:versionID="b9ae7c614e547e03e83e5c98a1b04eac">
  <xsd:schema xmlns:xsd="http://www.w3.org/2001/XMLSchema" xmlns:xs="http://www.w3.org/2001/XMLSchema" xmlns:p="http://schemas.microsoft.com/office/2006/metadata/properties" xmlns:ns3="ec64fcab-bbc9-4804-8cc6-0a77e40cec50" targetNamespace="http://schemas.microsoft.com/office/2006/metadata/properties" ma:root="true" ma:fieldsID="c337c1ab5d4e24dd84de54ccd3f687b2" ns3:_="">
    <xsd:import namespace="ec64fcab-bbc9-4804-8cc6-0a77e40cec50"/>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64fcab-bbc9-4804-8cc6-0a77e40cec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848F11F-E007-417E-BBED-1D8D0C8C5C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64fcab-bbc9-4804-8cc6-0a77e40cec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F39965E-0356-4E10-9C85-C70C4454FF19}">
  <ds:schemaRefs>
    <ds:schemaRef ds:uri="http://schemas.microsoft.com/sharepoint/v3/contenttype/forms"/>
  </ds:schemaRefs>
</ds:datastoreItem>
</file>

<file path=customXml/itemProps3.xml><?xml version="1.0" encoding="utf-8"?>
<ds:datastoreItem xmlns:ds="http://schemas.openxmlformats.org/officeDocument/2006/customXml" ds:itemID="{E615A094-7B07-4447-9483-2A18F2FA4FDA}">
  <ds:schemaRefs>
    <ds:schemaRef ds:uri="http://purl.org/dc/elements/1.1/"/>
    <ds:schemaRef ds:uri="ec64fcab-bbc9-4804-8cc6-0a77e40cec50"/>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864</Words>
  <Application>Microsoft Office PowerPoint</Application>
  <PresentationFormat>Widescreen</PresentationFormat>
  <Paragraphs>108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Daytona Condensed Light</vt:lpstr>
      <vt:lpstr>Posterama</vt:lpstr>
      <vt:lpstr>Office Theme</vt:lpstr>
      <vt:lpstr>Problem solving and decision making</vt:lpstr>
      <vt:lpstr>PowerPoint Presentation</vt:lpstr>
      <vt:lpstr>Pestel analysis</vt:lpstr>
      <vt:lpstr>Pestle/Pestel analyse </vt:lpstr>
      <vt:lpstr>Fishbone/Ishikawa diagram</vt:lpstr>
      <vt:lpstr>Fishbone/Ishikawa diagram</vt:lpstr>
      <vt:lpstr>Grid analysis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dc:title>
  <dc:creator>Keila Irinea Monteiro Da Costa (2127935)</dc:creator>
  <cp:lastModifiedBy>Keila Irinea Monteiro Da Costa (2127935)</cp:lastModifiedBy>
  <cp:revision>20</cp:revision>
  <dcterms:created xsi:type="dcterms:W3CDTF">2022-11-04T22:52:34Z</dcterms:created>
  <dcterms:modified xsi:type="dcterms:W3CDTF">2022-11-12T09:22:45Z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0x0101003E2F794267AB9149A1F1026143A8FACF</vt:lpwstr>
  </property>
</Properties>
</file>