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38281-CA92-373F-6A22-BBEFB12D5F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A9B0EA-0B31-3F76-A443-00F0E096E4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4949-616C-18D7-90ED-D6FB0CD78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D7BF39-4159-C104-B1E9-1771404FC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2CED2-2BB5-F240-FBE8-1D677804E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456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5A4A7-A2FA-448C-92B6-03B8FAD48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DD87C-944F-AD6E-8E30-64F98C7F81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F30E9-0F6F-B498-8A85-153295F4F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413CC-1962-C17E-0EB3-C2D9A289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D6405-597A-B00B-AEA4-AE6714FF3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19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24E1F-8F93-64E3-8A5C-C55EF0A81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15EFEA-3849-F91A-47DA-87C07C795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BC4C2-3EBD-1648-FD04-AFE1503C3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E8DF0-FEAA-A623-E41C-6EC312FA1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8ABF6-3E30-792D-8FB2-D7D571B62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850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6F974-5067-AD02-6ED0-1AD5F425D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D7F7E-3FE9-66CE-74FA-11C9976E7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8587EE-3D1D-79BB-8626-582D1878EA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05586-CA26-D545-C64D-34917E229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8F79A8-7D01-499E-77EF-FCC44ED8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0732A6-A36A-9E77-349F-E00BCA1B6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986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51914-2992-245F-BFB5-79ABB9CE2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C5853B-303A-B3AD-08BE-3FAB1BBDF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E29A0E-169F-3126-C3A7-15DD6025F2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1C224A-7213-8115-CCFD-6C6AAE6694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CA417E-35ED-662D-04DD-C2EFE50391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1DB140-6A13-D35B-F5FB-DABAC07CD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00BF97-5EAE-7C5D-95DD-4C87D5CB4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B1D76D-0AB9-3ABE-B21B-0E5D7AFE9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573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713DA-E83E-71E9-A98F-7C1AEF9CA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B460D2-DBCC-1AC1-6CD5-1E1FB76AA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39FF3E-C8D6-CBCC-8749-9F018DA99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690B4E-5324-906A-A806-EC3B3CC38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37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1DC120-C782-BEC6-EBEF-FE138F2E9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46F391-97C4-A8E4-607E-158470BFF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11618E-0E70-E6DE-C3FA-D3E1D4216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4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109BF-C3A4-EB2C-E6A5-D8635CCE0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A11DE-3FF7-2A0A-5BC2-06E91F697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5BE7F4-970A-E400-A23D-14E46D1EE4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1FA10-FCC1-1311-242C-C0300A846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50A853-1B57-2CA8-4F58-9BF91A11F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398D7F-4B59-AF97-FEF7-01D4A0E3E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140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472EA-1972-7D7C-92CC-BA0EE711F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0E4F98-6D70-1C10-B41E-57D6D6C09D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421430-29BD-A1B3-BC58-AB4FB61E37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B001A4-C845-C85C-7F32-02B1953C3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FB30F7-E884-F2BD-AA3B-151800183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0AEF6-9FE0-4AFF-8273-9CEF5651B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679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D34BA-D43E-D753-FF5D-73007A0C2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23940F-7A42-985E-0117-6B0231DD59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C8F1F-443F-9BC5-4018-3311B74DC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7204F-EE3F-520A-9971-1E9C500E3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55A8C-4ADC-F656-A13A-43E4DCE02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75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AF057-EC4C-7772-7950-AE560E2A7F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4A568-F827-26E9-19BB-F28B915F38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6364C-0441-E17E-F745-0CED03635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9DBC2-369D-CE15-8DB4-E4D6976FF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9EED6-CA02-67FF-F35B-BDA68F36D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67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13EF4D-C036-107A-7FF7-6DA170C74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09EB4-A965-6881-0B59-666313BD8B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F4367A-7E68-B96F-F5CF-EDCD45B47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30CDC-2228-A646-AEAC-7A73B7C4A5B5}" type="datetimeFigureOut">
              <a:rPr lang="en-US" smtClean="0"/>
              <a:t>11/27/22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B8239-DE50-39F2-AB2C-3C513ED23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76F6D-629D-EA63-FC42-55562144D0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9719A-3FBB-5546-901D-B566B89A6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41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DF464FB-104C-7FAB-4EEF-800C90EFE38E}"/>
              </a:ext>
            </a:extLst>
          </p:cNvPr>
          <p:cNvSpPr txBox="1"/>
          <p:nvPr/>
        </p:nvSpPr>
        <p:spPr>
          <a:xfrm>
            <a:off x="468489" y="305966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u="sng" dirty="0"/>
              <a:t>Jasmine</a:t>
            </a:r>
            <a:endParaRPr lang="en-US" u="sng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ACA1CFD-8282-9F5E-D587-85C843CE1118}"/>
              </a:ext>
            </a:extLst>
          </p:cNvPr>
          <p:cNvCxnSpPr>
            <a:cxnSpLocks/>
          </p:cNvCxnSpPr>
          <p:nvPr/>
        </p:nvCxnSpPr>
        <p:spPr>
          <a:xfrm>
            <a:off x="1131711" y="3485444"/>
            <a:ext cx="1464733" cy="1001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9DB2048-0F83-3227-B8F7-327355EEB6CC}"/>
              </a:ext>
            </a:extLst>
          </p:cNvPr>
          <p:cNvCxnSpPr>
            <a:cxnSpLocks/>
          </p:cNvCxnSpPr>
          <p:nvPr/>
        </p:nvCxnSpPr>
        <p:spPr>
          <a:xfrm flipV="1">
            <a:off x="996245" y="1975556"/>
            <a:ext cx="1120422" cy="10276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2EDD6E3-8D62-1928-90C4-F83132CB33E2}"/>
              </a:ext>
            </a:extLst>
          </p:cNvPr>
          <p:cNvCxnSpPr>
            <a:cxnSpLocks/>
          </p:cNvCxnSpPr>
          <p:nvPr/>
        </p:nvCxnSpPr>
        <p:spPr>
          <a:xfrm flipV="1">
            <a:off x="1279172" y="2785113"/>
            <a:ext cx="1751895" cy="3592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2E2E22F-8B85-05A0-6C73-0445D5F36571}"/>
              </a:ext>
            </a:extLst>
          </p:cNvPr>
          <p:cNvSpPr txBox="1"/>
          <p:nvPr/>
        </p:nvSpPr>
        <p:spPr>
          <a:xfrm>
            <a:off x="2116667" y="1606224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Family 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FF60818-3103-6051-ADA3-563B171072E6}"/>
              </a:ext>
            </a:extLst>
          </p:cNvPr>
          <p:cNvSpPr txBox="1"/>
          <p:nvPr/>
        </p:nvSpPr>
        <p:spPr>
          <a:xfrm>
            <a:off x="3231444" y="247405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Friends</a:t>
            </a:r>
            <a:endParaRPr lang="en-US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37A6199-2E38-399D-94E5-8AF0432B48B8}"/>
              </a:ext>
            </a:extLst>
          </p:cNvPr>
          <p:cNvCxnSpPr>
            <a:cxnSpLocks/>
          </p:cNvCxnSpPr>
          <p:nvPr/>
        </p:nvCxnSpPr>
        <p:spPr>
          <a:xfrm>
            <a:off x="1442155" y="3372556"/>
            <a:ext cx="1349023" cy="3080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5EFDBC14-41FD-852A-DBFF-4A331C19C01A}"/>
              </a:ext>
            </a:extLst>
          </p:cNvPr>
          <p:cNvSpPr txBox="1"/>
          <p:nvPr/>
        </p:nvSpPr>
        <p:spPr>
          <a:xfrm>
            <a:off x="3031067" y="352655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University 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785BBA-F501-A7BD-FDE2-4B727C8FD84A}"/>
              </a:ext>
            </a:extLst>
          </p:cNvPr>
          <p:cNvSpPr txBox="1"/>
          <p:nvPr/>
        </p:nvSpPr>
        <p:spPr>
          <a:xfrm>
            <a:off x="2791178" y="4510669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Work</a:t>
            </a:r>
            <a:endParaRPr lang="en-US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AA774FC-8A8D-8E44-FAF3-D512622E4753}"/>
              </a:ext>
            </a:extLst>
          </p:cNvPr>
          <p:cNvCxnSpPr>
            <a:cxnSpLocks/>
          </p:cNvCxnSpPr>
          <p:nvPr/>
        </p:nvCxnSpPr>
        <p:spPr>
          <a:xfrm>
            <a:off x="2791178" y="2066973"/>
            <a:ext cx="637822" cy="4334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74E4836-58B1-0CE5-5F63-832908FFE6CC}"/>
              </a:ext>
            </a:extLst>
          </p:cNvPr>
          <p:cNvCxnSpPr>
            <a:cxnSpLocks/>
          </p:cNvCxnSpPr>
          <p:nvPr/>
        </p:nvCxnSpPr>
        <p:spPr>
          <a:xfrm flipV="1">
            <a:off x="3429000" y="1530104"/>
            <a:ext cx="1224844" cy="539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7A370961-3075-8077-FA8D-C253ED48F8DA}"/>
              </a:ext>
            </a:extLst>
          </p:cNvPr>
          <p:cNvSpPr txBox="1"/>
          <p:nvPr/>
        </p:nvSpPr>
        <p:spPr>
          <a:xfrm>
            <a:off x="4859867" y="1213894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Work sector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B37838D-4FE6-54CB-D979-E76BF4525FD5}"/>
              </a:ext>
            </a:extLst>
          </p:cNvPr>
          <p:cNvSpPr txBox="1"/>
          <p:nvPr/>
        </p:nvSpPr>
        <p:spPr>
          <a:xfrm>
            <a:off x="3127022" y="56532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Siblings</a:t>
            </a:r>
            <a:endParaRPr lang="en-US" dirty="0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5B67098A-5C2C-BCE2-04F1-E6DBEBF8DC26}"/>
              </a:ext>
            </a:extLst>
          </p:cNvPr>
          <p:cNvCxnSpPr>
            <a:cxnSpLocks/>
          </p:cNvCxnSpPr>
          <p:nvPr/>
        </p:nvCxnSpPr>
        <p:spPr>
          <a:xfrm flipV="1">
            <a:off x="2596444" y="1107723"/>
            <a:ext cx="530578" cy="5998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C8239C7-E88F-A0C9-CC2A-54EB314690CC}"/>
              </a:ext>
            </a:extLst>
          </p:cNvPr>
          <p:cNvCxnSpPr>
            <a:cxnSpLocks/>
          </p:cNvCxnSpPr>
          <p:nvPr/>
        </p:nvCxnSpPr>
        <p:spPr>
          <a:xfrm>
            <a:off x="3996266" y="792054"/>
            <a:ext cx="1063978" cy="343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4E984442-5F3A-5E03-9C22-507D7A46F36F}"/>
              </a:ext>
            </a:extLst>
          </p:cNvPr>
          <p:cNvCxnSpPr>
            <a:cxnSpLocks/>
          </p:cNvCxnSpPr>
          <p:nvPr/>
        </p:nvCxnSpPr>
        <p:spPr>
          <a:xfrm>
            <a:off x="4233333" y="3711222"/>
            <a:ext cx="9934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FB1F08E4-2DA5-0D76-E1CC-298C35DCCF65}"/>
              </a:ext>
            </a:extLst>
          </p:cNvPr>
          <p:cNvSpPr txBox="1"/>
          <p:nvPr/>
        </p:nvSpPr>
        <p:spPr>
          <a:xfrm>
            <a:off x="5294490" y="34290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Different types of events</a:t>
            </a:r>
            <a:endParaRPr lang="en-US" dirty="0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B0B6621-6333-4CE9-1F77-B2805A9A6E6B}"/>
              </a:ext>
            </a:extLst>
          </p:cNvPr>
          <p:cNvCxnSpPr>
            <a:cxnSpLocks/>
          </p:cNvCxnSpPr>
          <p:nvPr/>
        </p:nvCxnSpPr>
        <p:spPr>
          <a:xfrm>
            <a:off x="7123290" y="3715266"/>
            <a:ext cx="1286932" cy="368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D0295A69-5621-BDF0-21D2-D6D4116AAF18}"/>
              </a:ext>
            </a:extLst>
          </p:cNvPr>
          <p:cNvCxnSpPr>
            <a:cxnSpLocks/>
          </p:cNvCxnSpPr>
          <p:nvPr/>
        </p:nvCxnSpPr>
        <p:spPr>
          <a:xfrm>
            <a:off x="7191026" y="3572933"/>
            <a:ext cx="12191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B59A189-3BDE-7473-CEE4-57BB3F2BFBD2}"/>
              </a:ext>
            </a:extLst>
          </p:cNvPr>
          <p:cNvSpPr txBox="1"/>
          <p:nvPr/>
        </p:nvSpPr>
        <p:spPr>
          <a:xfrm>
            <a:off x="8477958" y="338826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Job opportunities </a:t>
            </a:r>
            <a:endParaRPr lang="en-US" dirty="0"/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A7265E7E-2C1E-53EE-FB65-3A04F8017C0F}"/>
              </a:ext>
            </a:extLst>
          </p:cNvPr>
          <p:cNvCxnSpPr>
            <a:cxnSpLocks/>
          </p:cNvCxnSpPr>
          <p:nvPr/>
        </p:nvCxnSpPr>
        <p:spPr>
          <a:xfrm flipV="1">
            <a:off x="3613855" y="4726000"/>
            <a:ext cx="1446389" cy="37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AAA158F8-0174-6D2C-E7F0-97053C508A4C}"/>
              </a:ext>
            </a:extLst>
          </p:cNvPr>
          <p:cNvSpPr txBox="1"/>
          <p:nvPr/>
        </p:nvSpPr>
        <p:spPr>
          <a:xfrm>
            <a:off x="5294490" y="4372169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Winter wonderland</a:t>
            </a:r>
            <a:endParaRPr lang="en-US" dirty="0"/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6C1F0AA7-D3BF-91B0-7DF0-E4D75CD36E2C}"/>
              </a:ext>
            </a:extLst>
          </p:cNvPr>
          <p:cNvCxnSpPr>
            <a:cxnSpLocks/>
          </p:cNvCxnSpPr>
          <p:nvPr/>
        </p:nvCxnSpPr>
        <p:spPr>
          <a:xfrm>
            <a:off x="6101647" y="5016689"/>
            <a:ext cx="587020" cy="627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7E8941D5-7A0D-D8F1-9A0E-798B72E8F6C4}"/>
              </a:ext>
            </a:extLst>
          </p:cNvPr>
          <p:cNvCxnSpPr>
            <a:cxnSpLocks/>
          </p:cNvCxnSpPr>
          <p:nvPr/>
        </p:nvCxnSpPr>
        <p:spPr>
          <a:xfrm>
            <a:off x="6505228" y="4648114"/>
            <a:ext cx="146190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ACB97391-8197-CE26-4B59-A6D8DC3E8499}"/>
              </a:ext>
            </a:extLst>
          </p:cNvPr>
          <p:cNvSpPr txBox="1"/>
          <p:nvPr/>
        </p:nvSpPr>
        <p:spPr>
          <a:xfrm>
            <a:off x="8235253" y="445489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Staff &amp; customers </a:t>
            </a:r>
            <a:endParaRPr lang="en-US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9706955-0E71-A740-7A55-64A096C9CE3B}"/>
              </a:ext>
            </a:extLst>
          </p:cNvPr>
          <p:cNvSpPr txBox="1"/>
          <p:nvPr/>
        </p:nvSpPr>
        <p:spPr>
          <a:xfrm>
            <a:off x="6852356" y="5569124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Mangers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835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Jasmine Roberts (2105410)</dc:creator>
  <cp:lastModifiedBy>Jasmine Roberts (2105410)</cp:lastModifiedBy>
  <cp:revision>1</cp:revision>
  <dcterms:created xsi:type="dcterms:W3CDTF">2022-11-27T00:15:35Z</dcterms:created>
  <dcterms:modified xsi:type="dcterms:W3CDTF">2022-11-27T00:27:30Z</dcterms:modified>
</cp:coreProperties>
</file>