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3.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5.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6.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7.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 id="2147483715" r:id="rId2"/>
    <p:sldMasterId id="2147483721" r:id="rId3"/>
    <p:sldMasterId id="2147483729" r:id="rId4"/>
    <p:sldMasterId id="2147483732" r:id="rId5"/>
    <p:sldMasterId id="2147483736" r:id="rId6"/>
    <p:sldMasterId id="2147483740" r:id="rId7"/>
  </p:sldMasterIdLst>
  <p:sldIdLst>
    <p:sldId id="295" r:id="rId8"/>
    <p:sldId id="296" r:id="rId9"/>
    <p:sldId id="297" r:id="rId10"/>
    <p:sldId id="257" r:id="rId11"/>
    <p:sldId id="259" r:id="rId12"/>
    <p:sldId id="260" r:id="rId13"/>
    <p:sldId id="261" r:id="rId14"/>
    <p:sldId id="262" r:id="rId15"/>
    <p:sldId id="264" r:id="rId16"/>
    <p:sldId id="286" r:id="rId17"/>
    <p:sldId id="263" r:id="rId18"/>
    <p:sldId id="265" r:id="rId19"/>
    <p:sldId id="266" r:id="rId20"/>
    <p:sldId id="267" r:id="rId21"/>
    <p:sldId id="268" r:id="rId22"/>
    <p:sldId id="269" r:id="rId23"/>
    <p:sldId id="270" r:id="rId24"/>
    <p:sldId id="271" r:id="rId25"/>
    <p:sldId id="273" r:id="rId26"/>
    <p:sldId id="272" r:id="rId27"/>
    <p:sldId id="275" r:id="rId28"/>
    <p:sldId id="276" r:id="rId29"/>
    <p:sldId id="277" r:id="rId30"/>
    <p:sldId id="278" r:id="rId31"/>
    <p:sldId id="280" r:id="rId32"/>
    <p:sldId id="279" r:id="rId33"/>
    <p:sldId id="282" r:id="rId34"/>
    <p:sldId id="283" r:id="rId35"/>
    <p:sldId id="281" r:id="rId36"/>
    <p:sldId id="284" r:id="rId37"/>
    <p:sldId id="287" r:id="rId38"/>
    <p:sldId id="288" r:id="rId39"/>
    <p:sldId id="289" r:id="rId40"/>
    <p:sldId id="290" r:id="rId41"/>
    <p:sldId id="292" r:id="rId42"/>
    <p:sldId id="293" r:id="rId43"/>
    <p:sldId id="285" r:id="rId44"/>
    <p:sldId id="294" r:id="rId45"/>
    <p:sldId id="298" r:id="rId46"/>
    <p:sldId id="258" r:id="rId47"/>
    <p:sldId id="274"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1479B8-9278-4456-8D3C-47A1414B39F9}" v="2" dt="2024-04-02T13:42:38.6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771" autoAdjust="0"/>
    <p:restoredTop sz="94660"/>
  </p:normalViewPr>
  <p:slideViewPr>
    <p:cSldViewPr snapToGrid="0">
      <p:cViewPr varScale="1">
        <p:scale>
          <a:sx n="78" d="100"/>
          <a:sy n="78" d="100"/>
        </p:scale>
        <p:origin x="797"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viewProps" Target="viewProp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microsoft.com/office/2016/11/relationships/changesInfo" Target="changesInfos/changesInfo1.xml"/><Relationship Id="rId5" Type="http://schemas.openxmlformats.org/officeDocument/2006/relationships/slideMaster" Target="slideMasters/slideMaster5.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8" Type="http://schemas.openxmlformats.org/officeDocument/2006/relationships/slide" Target="slides/slide1.xml"/><Relationship Id="rId51" Type="http://schemas.openxmlformats.org/officeDocument/2006/relationships/theme" Target="theme/theme1.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20" Type="http://schemas.openxmlformats.org/officeDocument/2006/relationships/slide" Target="slides/slide13.xml"/><Relationship Id="rId41" Type="http://schemas.openxmlformats.org/officeDocument/2006/relationships/slide" Target="slides/slide34.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Jenkins (IEH)" userId="ae3a07d3-7c51-4381-b786-d01af3331fdb" providerId="ADAL" clId="{D8EC5EBF-CA66-46E2-8B07-37DFAF7687A4}"/>
    <pc:docChg chg="undo custSel addSld delSld modSld sldOrd modMainMaster">
      <pc:chgData name="Laura Jenkins (IEH)" userId="ae3a07d3-7c51-4381-b786-d01af3331fdb" providerId="ADAL" clId="{D8EC5EBF-CA66-46E2-8B07-37DFAF7687A4}" dt="2024-03-20T14:46:45.021" v="1385" actId="20577"/>
      <pc:docMkLst>
        <pc:docMk/>
      </pc:docMkLst>
      <pc:sldChg chg="modSp del mod chgLayout">
        <pc:chgData name="Laura Jenkins (IEH)" userId="ae3a07d3-7c51-4381-b786-d01af3331fdb" providerId="ADAL" clId="{D8EC5EBF-CA66-46E2-8B07-37DFAF7687A4}" dt="2024-03-20T12:28:14.576" v="114" actId="47"/>
        <pc:sldMkLst>
          <pc:docMk/>
          <pc:sldMk cId="4188555336" sldId="256"/>
        </pc:sldMkLst>
        <pc:spChg chg="mod ord">
          <ac:chgData name="Laura Jenkins (IEH)" userId="ae3a07d3-7c51-4381-b786-d01af3331fdb" providerId="ADAL" clId="{D8EC5EBF-CA66-46E2-8B07-37DFAF7687A4}" dt="2024-03-20T12:27:10.752" v="37" actId="700"/>
          <ac:spMkLst>
            <pc:docMk/>
            <pc:sldMk cId="4188555336" sldId="256"/>
            <ac:spMk id="2" creationId="{00000000-0000-0000-0000-000000000000}"/>
          </ac:spMkLst>
        </pc:spChg>
        <pc:spChg chg="mod ord">
          <ac:chgData name="Laura Jenkins (IEH)" userId="ae3a07d3-7c51-4381-b786-d01af3331fdb" providerId="ADAL" clId="{D8EC5EBF-CA66-46E2-8B07-37DFAF7687A4}" dt="2024-03-20T12:27:10.752" v="37" actId="700"/>
          <ac:spMkLst>
            <pc:docMk/>
            <pc:sldMk cId="4188555336" sldId="256"/>
            <ac:spMk id="3" creationId="{00000000-0000-0000-0000-000000000000}"/>
          </ac:spMkLst>
        </pc:spChg>
      </pc:sldChg>
      <pc:sldChg chg="addSp delSp modSp mod modClrScheme modAnim chgLayout">
        <pc:chgData name="Laura Jenkins (IEH)" userId="ae3a07d3-7c51-4381-b786-d01af3331fdb" providerId="ADAL" clId="{D8EC5EBF-CA66-46E2-8B07-37DFAF7687A4}" dt="2024-03-20T13:30:02.089" v="178"/>
        <pc:sldMkLst>
          <pc:docMk/>
          <pc:sldMk cId="4099199234" sldId="257"/>
        </pc:sldMkLst>
        <pc:spChg chg="mod ord">
          <ac:chgData name="Laura Jenkins (IEH)" userId="ae3a07d3-7c51-4381-b786-d01af3331fdb" providerId="ADAL" clId="{D8EC5EBF-CA66-46E2-8B07-37DFAF7687A4}" dt="2024-03-20T13:26:28.868" v="177" actId="6264"/>
          <ac:spMkLst>
            <pc:docMk/>
            <pc:sldMk cId="4099199234" sldId="257"/>
            <ac:spMk id="2" creationId="{00000000-0000-0000-0000-000000000000}"/>
          </ac:spMkLst>
        </pc:spChg>
        <pc:spChg chg="mod ord">
          <ac:chgData name="Laura Jenkins (IEH)" userId="ae3a07d3-7c51-4381-b786-d01af3331fdb" providerId="ADAL" clId="{D8EC5EBF-CA66-46E2-8B07-37DFAF7687A4}" dt="2024-03-20T13:26:28.868" v="177" actId="6264"/>
          <ac:spMkLst>
            <pc:docMk/>
            <pc:sldMk cId="4099199234" sldId="257"/>
            <ac:spMk id="3" creationId="{00000000-0000-0000-0000-000000000000}"/>
          </ac:spMkLst>
        </pc:spChg>
        <pc:spChg chg="add del mod">
          <ac:chgData name="Laura Jenkins (IEH)" userId="ae3a07d3-7c51-4381-b786-d01af3331fdb" providerId="ADAL" clId="{D8EC5EBF-CA66-46E2-8B07-37DFAF7687A4}" dt="2024-03-20T13:26:28.868" v="177" actId="6264"/>
          <ac:spMkLst>
            <pc:docMk/>
            <pc:sldMk cId="4099199234" sldId="257"/>
            <ac:spMk id="4" creationId="{3EB75CDD-762E-6D38-76F6-EDEF991758B3}"/>
          </ac:spMkLst>
        </pc:spChg>
        <pc:spChg chg="add del mod">
          <ac:chgData name="Laura Jenkins (IEH)" userId="ae3a07d3-7c51-4381-b786-d01af3331fdb" providerId="ADAL" clId="{D8EC5EBF-CA66-46E2-8B07-37DFAF7687A4}" dt="2024-03-20T13:26:28.868" v="177" actId="6264"/>
          <ac:spMkLst>
            <pc:docMk/>
            <pc:sldMk cId="4099199234" sldId="257"/>
            <ac:spMk id="5" creationId="{92460ADF-9790-2EF8-2D18-146BBCA2E34F}"/>
          </ac:spMkLst>
        </pc:spChg>
      </pc:sldChg>
      <pc:sldChg chg="addSp delSp modSp mod modClrScheme chgLayout">
        <pc:chgData name="Laura Jenkins (IEH)" userId="ae3a07d3-7c51-4381-b786-d01af3331fdb" providerId="ADAL" clId="{D8EC5EBF-CA66-46E2-8B07-37DFAF7687A4}" dt="2024-03-20T14:37:48.706" v="720" actId="14100"/>
        <pc:sldMkLst>
          <pc:docMk/>
          <pc:sldMk cId="3487542104" sldId="258"/>
        </pc:sldMkLst>
        <pc:spChg chg="mod">
          <ac:chgData name="Laura Jenkins (IEH)" userId="ae3a07d3-7c51-4381-b786-d01af3331fdb" providerId="ADAL" clId="{D8EC5EBF-CA66-46E2-8B07-37DFAF7687A4}" dt="2024-03-20T14:37:48.706" v="720" actId="14100"/>
          <ac:spMkLst>
            <pc:docMk/>
            <pc:sldMk cId="3487542104" sldId="258"/>
            <ac:spMk id="2" creationId="{00000000-0000-0000-0000-000000000000}"/>
          </ac:spMkLst>
        </pc:spChg>
        <pc:spChg chg="add del mod ord">
          <ac:chgData name="Laura Jenkins (IEH)" userId="ae3a07d3-7c51-4381-b786-d01af3331fdb" providerId="ADAL" clId="{D8EC5EBF-CA66-46E2-8B07-37DFAF7687A4}" dt="2024-03-20T14:37:28.668" v="713" actId="6264"/>
          <ac:spMkLst>
            <pc:docMk/>
            <pc:sldMk cId="3487542104" sldId="258"/>
            <ac:spMk id="3" creationId="{2308BFCC-548C-CC83-968D-56832F2A11EA}"/>
          </ac:spMkLst>
        </pc:spChg>
        <pc:spChg chg="add del mod ord">
          <ac:chgData name="Laura Jenkins (IEH)" userId="ae3a07d3-7c51-4381-b786-d01af3331fdb" providerId="ADAL" clId="{D8EC5EBF-CA66-46E2-8B07-37DFAF7687A4}" dt="2024-03-20T14:37:28.668" v="713" actId="6264"/>
          <ac:spMkLst>
            <pc:docMk/>
            <pc:sldMk cId="3487542104" sldId="258"/>
            <ac:spMk id="4" creationId="{8B92D7EE-82C7-9C4E-3F4A-9632634F41E5}"/>
          </ac:spMkLst>
        </pc:spChg>
        <pc:spChg chg="add del mod ord">
          <ac:chgData name="Laura Jenkins (IEH)" userId="ae3a07d3-7c51-4381-b786-d01af3331fdb" providerId="ADAL" clId="{D8EC5EBF-CA66-46E2-8B07-37DFAF7687A4}" dt="2024-03-20T14:37:31.409" v="714" actId="700"/>
          <ac:spMkLst>
            <pc:docMk/>
            <pc:sldMk cId="3487542104" sldId="258"/>
            <ac:spMk id="5" creationId="{8D00BB30-6318-E5D1-0195-4C3BE2D57596}"/>
          </ac:spMkLst>
        </pc:spChg>
        <pc:spChg chg="add del mod ord">
          <ac:chgData name="Laura Jenkins (IEH)" userId="ae3a07d3-7c51-4381-b786-d01af3331fdb" providerId="ADAL" clId="{D8EC5EBF-CA66-46E2-8B07-37DFAF7687A4}" dt="2024-03-20T14:37:31.409" v="714" actId="700"/>
          <ac:spMkLst>
            <pc:docMk/>
            <pc:sldMk cId="3487542104" sldId="258"/>
            <ac:spMk id="6" creationId="{F96BDFEE-B2B4-881B-14B9-29C17F6FB047}"/>
          </ac:spMkLst>
        </pc:spChg>
        <pc:spChg chg="add del mod ord">
          <ac:chgData name="Laura Jenkins (IEH)" userId="ae3a07d3-7c51-4381-b786-d01af3331fdb" providerId="ADAL" clId="{D8EC5EBF-CA66-46E2-8B07-37DFAF7687A4}" dt="2024-03-20T14:37:34.871" v="715" actId="478"/>
          <ac:spMkLst>
            <pc:docMk/>
            <pc:sldMk cId="3487542104" sldId="258"/>
            <ac:spMk id="7" creationId="{7436178A-14CA-2588-7F7D-6D622CF05CF1}"/>
          </ac:spMkLst>
        </pc:spChg>
        <pc:spChg chg="add del mod ord">
          <ac:chgData name="Laura Jenkins (IEH)" userId="ae3a07d3-7c51-4381-b786-d01af3331fdb" providerId="ADAL" clId="{D8EC5EBF-CA66-46E2-8B07-37DFAF7687A4}" dt="2024-03-20T14:37:43.457" v="718" actId="478"/>
          <ac:spMkLst>
            <pc:docMk/>
            <pc:sldMk cId="3487542104" sldId="258"/>
            <ac:spMk id="8" creationId="{6FB96639-EA7A-060E-A2BB-2F491352F867}"/>
          </ac:spMkLst>
        </pc:spChg>
      </pc:sldChg>
      <pc:sldChg chg="modSp mod modClrScheme modAnim chgLayout">
        <pc:chgData name="Laura Jenkins (IEH)" userId="ae3a07d3-7c51-4381-b786-d01af3331fdb" providerId="ADAL" clId="{D8EC5EBF-CA66-46E2-8B07-37DFAF7687A4}" dt="2024-03-20T13:30:30.837" v="181"/>
        <pc:sldMkLst>
          <pc:docMk/>
          <pc:sldMk cId="2392663761" sldId="259"/>
        </pc:sldMkLst>
        <pc:spChg chg="mod ord">
          <ac:chgData name="Laura Jenkins (IEH)" userId="ae3a07d3-7c51-4381-b786-d01af3331fdb" providerId="ADAL" clId="{D8EC5EBF-CA66-46E2-8B07-37DFAF7687A4}" dt="2024-03-20T13:30:15.837" v="179" actId="700"/>
          <ac:spMkLst>
            <pc:docMk/>
            <pc:sldMk cId="2392663761" sldId="259"/>
            <ac:spMk id="2" creationId="{00000000-0000-0000-0000-000000000000}"/>
          </ac:spMkLst>
        </pc:spChg>
        <pc:spChg chg="mod ord">
          <ac:chgData name="Laura Jenkins (IEH)" userId="ae3a07d3-7c51-4381-b786-d01af3331fdb" providerId="ADAL" clId="{D8EC5EBF-CA66-46E2-8B07-37DFAF7687A4}" dt="2024-03-20T13:30:15.908" v="180" actId="27636"/>
          <ac:spMkLst>
            <pc:docMk/>
            <pc:sldMk cId="2392663761" sldId="259"/>
            <ac:spMk id="3" creationId="{00000000-0000-0000-0000-000000000000}"/>
          </ac:spMkLst>
        </pc:spChg>
      </pc:sldChg>
      <pc:sldChg chg="modSp mod modClrScheme modAnim chgLayout">
        <pc:chgData name="Laura Jenkins (IEH)" userId="ae3a07d3-7c51-4381-b786-d01af3331fdb" providerId="ADAL" clId="{D8EC5EBF-CA66-46E2-8B07-37DFAF7687A4}" dt="2024-03-20T13:33:20.619" v="184"/>
        <pc:sldMkLst>
          <pc:docMk/>
          <pc:sldMk cId="3727986406" sldId="260"/>
        </pc:sldMkLst>
        <pc:spChg chg="mod ord">
          <ac:chgData name="Laura Jenkins (IEH)" userId="ae3a07d3-7c51-4381-b786-d01af3331fdb" providerId="ADAL" clId="{D8EC5EBF-CA66-46E2-8B07-37DFAF7687A4}" dt="2024-03-20T13:32:38.225" v="182" actId="700"/>
          <ac:spMkLst>
            <pc:docMk/>
            <pc:sldMk cId="3727986406" sldId="260"/>
            <ac:spMk id="2" creationId="{00000000-0000-0000-0000-000000000000}"/>
          </ac:spMkLst>
        </pc:spChg>
        <pc:spChg chg="mod ord">
          <ac:chgData name="Laura Jenkins (IEH)" userId="ae3a07d3-7c51-4381-b786-d01af3331fdb" providerId="ADAL" clId="{D8EC5EBF-CA66-46E2-8B07-37DFAF7687A4}" dt="2024-03-20T13:32:38.325" v="183" actId="27636"/>
          <ac:spMkLst>
            <pc:docMk/>
            <pc:sldMk cId="3727986406" sldId="260"/>
            <ac:spMk id="3" creationId="{00000000-0000-0000-0000-000000000000}"/>
          </ac:spMkLst>
        </pc:spChg>
      </pc:sldChg>
      <pc:sldChg chg="addSp delSp modSp mod modClrScheme modAnim chgLayout">
        <pc:chgData name="Laura Jenkins (IEH)" userId="ae3a07d3-7c51-4381-b786-d01af3331fdb" providerId="ADAL" clId="{D8EC5EBF-CA66-46E2-8B07-37DFAF7687A4}" dt="2024-03-20T13:33:35.260" v="188"/>
        <pc:sldMkLst>
          <pc:docMk/>
          <pc:sldMk cId="3585417506" sldId="261"/>
        </pc:sldMkLst>
        <pc:spChg chg="mod ord">
          <ac:chgData name="Laura Jenkins (IEH)" userId="ae3a07d3-7c51-4381-b786-d01af3331fdb" providerId="ADAL" clId="{D8EC5EBF-CA66-46E2-8B07-37DFAF7687A4}" dt="2024-03-20T13:33:27.242" v="186" actId="6264"/>
          <ac:spMkLst>
            <pc:docMk/>
            <pc:sldMk cId="3585417506" sldId="261"/>
            <ac:spMk id="2" creationId="{00000000-0000-0000-0000-000000000000}"/>
          </ac:spMkLst>
        </pc:spChg>
        <pc:spChg chg="mod ord">
          <ac:chgData name="Laura Jenkins (IEH)" userId="ae3a07d3-7c51-4381-b786-d01af3331fdb" providerId="ADAL" clId="{D8EC5EBF-CA66-46E2-8B07-37DFAF7687A4}" dt="2024-03-20T13:33:31.981" v="187" actId="5793"/>
          <ac:spMkLst>
            <pc:docMk/>
            <pc:sldMk cId="3585417506" sldId="261"/>
            <ac:spMk id="3" creationId="{00000000-0000-0000-0000-000000000000}"/>
          </ac:spMkLst>
        </pc:spChg>
        <pc:spChg chg="add del mod">
          <ac:chgData name="Laura Jenkins (IEH)" userId="ae3a07d3-7c51-4381-b786-d01af3331fdb" providerId="ADAL" clId="{D8EC5EBF-CA66-46E2-8B07-37DFAF7687A4}" dt="2024-03-20T13:33:27.242" v="186" actId="6264"/>
          <ac:spMkLst>
            <pc:docMk/>
            <pc:sldMk cId="3585417506" sldId="261"/>
            <ac:spMk id="4" creationId="{A753D159-F4C6-9AEF-35DB-F0F325227B45}"/>
          </ac:spMkLst>
        </pc:spChg>
        <pc:spChg chg="add del mod">
          <ac:chgData name="Laura Jenkins (IEH)" userId="ae3a07d3-7c51-4381-b786-d01af3331fdb" providerId="ADAL" clId="{D8EC5EBF-CA66-46E2-8B07-37DFAF7687A4}" dt="2024-03-20T13:33:27.242" v="186" actId="6264"/>
          <ac:spMkLst>
            <pc:docMk/>
            <pc:sldMk cId="3585417506" sldId="261"/>
            <ac:spMk id="5" creationId="{30F7961E-3B55-5DA3-3F83-6C58048850E1}"/>
          </ac:spMkLst>
        </pc:spChg>
      </pc:sldChg>
      <pc:sldChg chg="modSp mod modClrScheme modAnim chgLayout">
        <pc:chgData name="Laura Jenkins (IEH)" userId="ae3a07d3-7c51-4381-b786-d01af3331fdb" providerId="ADAL" clId="{D8EC5EBF-CA66-46E2-8B07-37DFAF7687A4}" dt="2024-03-20T13:34:52.268" v="200"/>
        <pc:sldMkLst>
          <pc:docMk/>
          <pc:sldMk cId="587448352" sldId="262"/>
        </pc:sldMkLst>
        <pc:spChg chg="mod ord">
          <ac:chgData name="Laura Jenkins (IEH)" userId="ae3a07d3-7c51-4381-b786-d01af3331fdb" providerId="ADAL" clId="{D8EC5EBF-CA66-46E2-8B07-37DFAF7687A4}" dt="2024-03-20T13:34:04.725" v="189" actId="700"/>
          <ac:spMkLst>
            <pc:docMk/>
            <pc:sldMk cId="587448352" sldId="262"/>
            <ac:spMk id="2" creationId="{00000000-0000-0000-0000-000000000000}"/>
          </ac:spMkLst>
        </pc:spChg>
        <pc:spChg chg="mod ord">
          <ac:chgData name="Laura Jenkins (IEH)" userId="ae3a07d3-7c51-4381-b786-d01af3331fdb" providerId="ADAL" clId="{D8EC5EBF-CA66-46E2-8B07-37DFAF7687A4}" dt="2024-03-20T13:34:37.918" v="199" actId="27636"/>
          <ac:spMkLst>
            <pc:docMk/>
            <pc:sldMk cId="587448352" sldId="262"/>
            <ac:spMk id="3" creationId="{00000000-0000-0000-0000-000000000000}"/>
          </ac:spMkLst>
        </pc:spChg>
      </pc:sldChg>
      <pc:sldChg chg="addSp delSp modSp mod setBg modClrScheme chgLayout">
        <pc:chgData name="Laura Jenkins (IEH)" userId="ae3a07d3-7c51-4381-b786-d01af3331fdb" providerId="ADAL" clId="{D8EC5EBF-CA66-46E2-8B07-37DFAF7687A4}" dt="2024-03-20T13:42:38.069" v="222" actId="26606"/>
        <pc:sldMkLst>
          <pc:docMk/>
          <pc:sldMk cId="3122958711" sldId="263"/>
        </pc:sldMkLst>
        <pc:spChg chg="mod ord">
          <ac:chgData name="Laura Jenkins (IEH)" userId="ae3a07d3-7c51-4381-b786-d01af3331fdb" providerId="ADAL" clId="{D8EC5EBF-CA66-46E2-8B07-37DFAF7687A4}" dt="2024-03-20T13:42:38.069" v="222" actId="26606"/>
          <ac:spMkLst>
            <pc:docMk/>
            <pc:sldMk cId="3122958711" sldId="263"/>
            <ac:spMk id="2" creationId="{00000000-0000-0000-0000-000000000000}"/>
          </ac:spMkLst>
        </pc:spChg>
        <pc:spChg chg="add del mod">
          <ac:chgData name="Laura Jenkins (IEH)" userId="ae3a07d3-7c51-4381-b786-d01af3331fdb" providerId="ADAL" clId="{D8EC5EBF-CA66-46E2-8B07-37DFAF7687A4}" dt="2024-03-20T13:42:25.073" v="220" actId="6264"/>
          <ac:spMkLst>
            <pc:docMk/>
            <pc:sldMk cId="3122958711" sldId="263"/>
            <ac:spMk id="3" creationId="{952523B3-CF0E-4F39-30C8-671D9328C4CD}"/>
          </ac:spMkLst>
        </pc:spChg>
        <pc:spChg chg="add del mod">
          <ac:chgData name="Laura Jenkins (IEH)" userId="ae3a07d3-7c51-4381-b786-d01af3331fdb" providerId="ADAL" clId="{D8EC5EBF-CA66-46E2-8B07-37DFAF7687A4}" dt="2024-03-20T13:42:25.073" v="220" actId="6264"/>
          <ac:spMkLst>
            <pc:docMk/>
            <pc:sldMk cId="3122958711" sldId="263"/>
            <ac:spMk id="4" creationId="{B221D7BE-526F-7507-8560-1DA4E1A122DF}"/>
          </ac:spMkLst>
        </pc:spChg>
        <pc:spChg chg="mod">
          <ac:chgData name="Laura Jenkins (IEH)" userId="ae3a07d3-7c51-4381-b786-d01af3331fdb" providerId="ADAL" clId="{D8EC5EBF-CA66-46E2-8B07-37DFAF7687A4}" dt="2024-03-20T13:42:38.069" v="222" actId="26606"/>
          <ac:spMkLst>
            <pc:docMk/>
            <pc:sldMk cId="3122958711" sldId="263"/>
            <ac:spMk id="97" creationId="{00000000-0000-0000-0000-000000000000}"/>
          </ac:spMkLst>
        </pc:spChg>
        <pc:spChg chg="add">
          <ac:chgData name="Laura Jenkins (IEH)" userId="ae3a07d3-7c51-4381-b786-d01af3331fdb" providerId="ADAL" clId="{D8EC5EBF-CA66-46E2-8B07-37DFAF7687A4}" dt="2024-03-20T13:42:38.069" v="222" actId="26606"/>
          <ac:spMkLst>
            <pc:docMk/>
            <pc:sldMk cId="3122958711" sldId="263"/>
            <ac:spMk id="102" creationId="{A8384FB5-9ADC-4DDC-881B-597D56F5B15D}"/>
          </ac:spMkLst>
        </pc:spChg>
        <pc:spChg chg="add">
          <ac:chgData name="Laura Jenkins (IEH)" userId="ae3a07d3-7c51-4381-b786-d01af3331fdb" providerId="ADAL" clId="{D8EC5EBF-CA66-46E2-8B07-37DFAF7687A4}" dt="2024-03-20T13:42:38.069" v="222" actId="26606"/>
          <ac:spMkLst>
            <pc:docMk/>
            <pc:sldMk cId="3122958711" sldId="263"/>
            <ac:spMk id="104" creationId="{1199E1B1-A8C0-4FE8-A5A8-1CB41D69F857}"/>
          </ac:spMkLst>
        </pc:spChg>
        <pc:spChg chg="add">
          <ac:chgData name="Laura Jenkins (IEH)" userId="ae3a07d3-7c51-4381-b786-d01af3331fdb" providerId="ADAL" clId="{D8EC5EBF-CA66-46E2-8B07-37DFAF7687A4}" dt="2024-03-20T13:42:38.069" v="222" actId="26606"/>
          <ac:spMkLst>
            <pc:docMk/>
            <pc:sldMk cId="3122958711" sldId="263"/>
            <ac:spMk id="106" creationId="{84A8DE83-DE75-4B41-9DB4-A7EC0B0DEC0B}"/>
          </ac:spMkLst>
        </pc:spChg>
        <pc:spChg chg="add">
          <ac:chgData name="Laura Jenkins (IEH)" userId="ae3a07d3-7c51-4381-b786-d01af3331fdb" providerId="ADAL" clId="{D8EC5EBF-CA66-46E2-8B07-37DFAF7687A4}" dt="2024-03-20T13:42:38.069" v="222" actId="26606"/>
          <ac:spMkLst>
            <pc:docMk/>
            <pc:sldMk cId="3122958711" sldId="263"/>
            <ac:spMk id="108" creationId="{A7009A0A-BEF5-4EAC-AF15-E4F9F002E239}"/>
          </ac:spMkLst>
        </pc:spChg>
        <pc:picChg chg="mod ord">
          <ac:chgData name="Laura Jenkins (IEH)" userId="ae3a07d3-7c51-4381-b786-d01af3331fdb" providerId="ADAL" clId="{D8EC5EBF-CA66-46E2-8B07-37DFAF7687A4}" dt="2024-03-20T13:42:38.069" v="222" actId="26606"/>
          <ac:picMkLst>
            <pc:docMk/>
            <pc:sldMk cId="3122958711" sldId="263"/>
            <ac:picMk id="73" creationId="{00000000-0000-0000-0000-000000000000}"/>
          </ac:picMkLst>
        </pc:picChg>
      </pc:sldChg>
      <pc:sldChg chg="addSp delSp modSp mod modClrScheme modAnim chgLayout">
        <pc:chgData name="Laura Jenkins (IEH)" userId="ae3a07d3-7c51-4381-b786-d01af3331fdb" providerId="ADAL" clId="{D8EC5EBF-CA66-46E2-8B07-37DFAF7687A4}" dt="2024-03-20T13:39:56.021" v="211"/>
        <pc:sldMkLst>
          <pc:docMk/>
          <pc:sldMk cId="1026244085" sldId="264"/>
        </pc:sldMkLst>
        <pc:spChg chg="mod ord">
          <ac:chgData name="Laura Jenkins (IEH)" userId="ae3a07d3-7c51-4381-b786-d01af3331fdb" providerId="ADAL" clId="{D8EC5EBF-CA66-46E2-8B07-37DFAF7687A4}" dt="2024-03-20T13:38:17.422" v="203" actId="6264"/>
          <ac:spMkLst>
            <pc:docMk/>
            <pc:sldMk cId="1026244085" sldId="264"/>
            <ac:spMk id="2" creationId="{00000000-0000-0000-0000-000000000000}"/>
          </ac:spMkLst>
        </pc:spChg>
        <pc:spChg chg="mod ord">
          <ac:chgData name="Laura Jenkins (IEH)" userId="ae3a07d3-7c51-4381-b786-d01af3331fdb" providerId="ADAL" clId="{D8EC5EBF-CA66-46E2-8B07-37DFAF7687A4}" dt="2024-03-20T13:38:53.572" v="210" actId="27636"/>
          <ac:spMkLst>
            <pc:docMk/>
            <pc:sldMk cId="1026244085" sldId="264"/>
            <ac:spMk id="3" creationId="{00000000-0000-0000-0000-000000000000}"/>
          </ac:spMkLst>
        </pc:spChg>
        <pc:spChg chg="add del mod">
          <ac:chgData name="Laura Jenkins (IEH)" userId="ae3a07d3-7c51-4381-b786-d01af3331fdb" providerId="ADAL" clId="{D8EC5EBF-CA66-46E2-8B07-37DFAF7687A4}" dt="2024-03-20T13:38:17.422" v="203" actId="6264"/>
          <ac:spMkLst>
            <pc:docMk/>
            <pc:sldMk cId="1026244085" sldId="264"/>
            <ac:spMk id="4" creationId="{E3F03505-5EE0-F987-EC37-AD332B66D0A0}"/>
          </ac:spMkLst>
        </pc:spChg>
        <pc:spChg chg="add del mod">
          <ac:chgData name="Laura Jenkins (IEH)" userId="ae3a07d3-7c51-4381-b786-d01af3331fdb" providerId="ADAL" clId="{D8EC5EBF-CA66-46E2-8B07-37DFAF7687A4}" dt="2024-03-20T13:38:17.422" v="203" actId="6264"/>
          <ac:spMkLst>
            <pc:docMk/>
            <pc:sldMk cId="1026244085" sldId="264"/>
            <ac:spMk id="5" creationId="{66A7D70E-2193-ADF5-B574-D7671A585F81}"/>
          </ac:spMkLst>
        </pc:spChg>
      </pc:sldChg>
      <pc:sldChg chg="addSp delSp modSp mod modClrScheme modAnim chgLayout">
        <pc:chgData name="Laura Jenkins (IEH)" userId="ae3a07d3-7c51-4381-b786-d01af3331fdb" providerId="ADAL" clId="{D8EC5EBF-CA66-46E2-8B07-37DFAF7687A4}" dt="2024-03-20T13:44:37.901" v="230"/>
        <pc:sldMkLst>
          <pc:docMk/>
          <pc:sldMk cId="126097275" sldId="265"/>
        </pc:sldMkLst>
        <pc:spChg chg="mod ord">
          <ac:chgData name="Laura Jenkins (IEH)" userId="ae3a07d3-7c51-4381-b786-d01af3331fdb" providerId="ADAL" clId="{D8EC5EBF-CA66-46E2-8B07-37DFAF7687A4}" dt="2024-03-20T13:42:51.382" v="224" actId="6264"/>
          <ac:spMkLst>
            <pc:docMk/>
            <pc:sldMk cId="126097275" sldId="265"/>
            <ac:spMk id="2" creationId="{00000000-0000-0000-0000-000000000000}"/>
          </ac:spMkLst>
        </pc:spChg>
        <pc:spChg chg="mod ord">
          <ac:chgData name="Laura Jenkins (IEH)" userId="ae3a07d3-7c51-4381-b786-d01af3331fdb" providerId="ADAL" clId="{D8EC5EBF-CA66-46E2-8B07-37DFAF7687A4}" dt="2024-03-20T13:44:34.647" v="229" actId="27636"/>
          <ac:spMkLst>
            <pc:docMk/>
            <pc:sldMk cId="126097275" sldId="265"/>
            <ac:spMk id="3" creationId="{00000000-0000-0000-0000-000000000000}"/>
          </ac:spMkLst>
        </pc:spChg>
        <pc:spChg chg="add del mod">
          <ac:chgData name="Laura Jenkins (IEH)" userId="ae3a07d3-7c51-4381-b786-d01af3331fdb" providerId="ADAL" clId="{D8EC5EBF-CA66-46E2-8B07-37DFAF7687A4}" dt="2024-03-20T13:42:51.382" v="224" actId="6264"/>
          <ac:spMkLst>
            <pc:docMk/>
            <pc:sldMk cId="126097275" sldId="265"/>
            <ac:spMk id="4" creationId="{C26D6391-024F-45AC-204C-9A0842DC482C}"/>
          </ac:spMkLst>
        </pc:spChg>
        <pc:spChg chg="add del mod">
          <ac:chgData name="Laura Jenkins (IEH)" userId="ae3a07d3-7c51-4381-b786-d01af3331fdb" providerId="ADAL" clId="{D8EC5EBF-CA66-46E2-8B07-37DFAF7687A4}" dt="2024-03-20T13:42:51.382" v="224" actId="6264"/>
          <ac:spMkLst>
            <pc:docMk/>
            <pc:sldMk cId="126097275" sldId="265"/>
            <ac:spMk id="5" creationId="{011C3D6B-6AD9-CE2B-3318-3B7B9807E8A0}"/>
          </ac:spMkLst>
        </pc:spChg>
      </pc:sldChg>
      <pc:sldChg chg="addSp delSp modSp mod modClrScheme modAnim chgLayout">
        <pc:chgData name="Laura Jenkins (IEH)" userId="ae3a07d3-7c51-4381-b786-d01af3331fdb" providerId="ADAL" clId="{D8EC5EBF-CA66-46E2-8B07-37DFAF7687A4}" dt="2024-03-20T13:45:16.642" v="239"/>
        <pc:sldMkLst>
          <pc:docMk/>
          <pc:sldMk cId="3709827113" sldId="266"/>
        </pc:sldMkLst>
        <pc:spChg chg="mod ord">
          <ac:chgData name="Laura Jenkins (IEH)" userId="ae3a07d3-7c51-4381-b786-d01af3331fdb" providerId="ADAL" clId="{D8EC5EBF-CA66-46E2-8B07-37DFAF7687A4}" dt="2024-03-20T13:44:55.922" v="236" actId="6264"/>
          <ac:spMkLst>
            <pc:docMk/>
            <pc:sldMk cId="3709827113" sldId="266"/>
            <ac:spMk id="2" creationId="{00000000-0000-0000-0000-000000000000}"/>
          </ac:spMkLst>
        </pc:spChg>
        <pc:spChg chg="mod ord">
          <ac:chgData name="Laura Jenkins (IEH)" userId="ae3a07d3-7c51-4381-b786-d01af3331fdb" providerId="ADAL" clId="{D8EC5EBF-CA66-46E2-8B07-37DFAF7687A4}" dt="2024-03-20T13:45:00.382" v="238" actId="121"/>
          <ac:spMkLst>
            <pc:docMk/>
            <pc:sldMk cId="3709827113" sldId="266"/>
            <ac:spMk id="3" creationId="{00000000-0000-0000-0000-000000000000}"/>
          </ac:spMkLst>
        </pc:spChg>
        <pc:spChg chg="add del mod">
          <ac:chgData name="Laura Jenkins (IEH)" userId="ae3a07d3-7c51-4381-b786-d01af3331fdb" providerId="ADAL" clId="{D8EC5EBF-CA66-46E2-8B07-37DFAF7687A4}" dt="2024-03-20T13:44:55.922" v="236" actId="6264"/>
          <ac:spMkLst>
            <pc:docMk/>
            <pc:sldMk cId="3709827113" sldId="266"/>
            <ac:spMk id="4" creationId="{EF8DA037-85BA-3E3F-5279-35ED5C773529}"/>
          </ac:spMkLst>
        </pc:spChg>
        <pc:spChg chg="add del mod">
          <ac:chgData name="Laura Jenkins (IEH)" userId="ae3a07d3-7c51-4381-b786-d01af3331fdb" providerId="ADAL" clId="{D8EC5EBF-CA66-46E2-8B07-37DFAF7687A4}" dt="2024-03-20T13:44:55.922" v="236" actId="6264"/>
          <ac:spMkLst>
            <pc:docMk/>
            <pc:sldMk cId="3709827113" sldId="266"/>
            <ac:spMk id="5" creationId="{6DE2E41F-ADC0-82F2-6B0B-DF330547AA64}"/>
          </ac:spMkLst>
        </pc:spChg>
      </pc:sldChg>
      <pc:sldChg chg="addSp delSp modSp mod modClrScheme modAnim chgLayout">
        <pc:chgData name="Laura Jenkins (IEH)" userId="ae3a07d3-7c51-4381-b786-d01af3331fdb" providerId="ADAL" clId="{D8EC5EBF-CA66-46E2-8B07-37DFAF7687A4}" dt="2024-03-20T13:46:23.241" v="247"/>
        <pc:sldMkLst>
          <pc:docMk/>
          <pc:sldMk cId="2569846729" sldId="267"/>
        </pc:sldMkLst>
        <pc:spChg chg="mod ord">
          <ac:chgData name="Laura Jenkins (IEH)" userId="ae3a07d3-7c51-4381-b786-d01af3331fdb" providerId="ADAL" clId="{D8EC5EBF-CA66-46E2-8B07-37DFAF7687A4}" dt="2024-03-20T13:46:04.436" v="244" actId="6264"/>
          <ac:spMkLst>
            <pc:docMk/>
            <pc:sldMk cId="2569846729" sldId="267"/>
            <ac:spMk id="2" creationId="{00000000-0000-0000-0000-000000000000}"/>
          </ac:spMkLst>
        </pc:spChg>
        <pc:spChg chg="mod ord">
          <ac:chgData name="Laura Jenkins (IEH)" userId="ae3a07d3-7c51-4381-b786-d01af3331fdb" providerId="ADAL" clId="{D8EC5EBF-CA66-46E2-8B07-37DFAF7687A4}" dt="2024-03-20T13:46:09.516" v="246" actId="121"/>
          <ac:spMkLst>
            <pc:docMk/>
            <pc:sldMk cId="2569846729" sldId="267"/>
            <ac:spMk id="3" creationId="{00000000-0000-0000-0000-000000000000}"/>
          </ac:spMkLst>
        </pc:spChg>
        <pc:spChg chg="add del mod">
          <ac:chgData name="Laura Jenkins (IEH)" userId="ae3a07d3-7c51-4381-b786-d01af3331fdb" providerId="ADAL" clId="{D8EC5EBF-CA66-46E2-8B07-37DFAF7687A4}" dt="2024-03-20T13:46:04.436" v="244" actId="6264"/>
          <ac:spMkLst>
            <pc:docMk/>
            <pc:sldMk cId="2569846729" sldId="267"/>
            <ac:spMk id="4" creationId="{1E1A974B-4312-2B2E-6E3E-61F5F7131D18}"/>
          </ac:spMkLst>
        </pc:spChg>
        <pc:spChg chg="add del mod">
          <ac:chgData name="Laura Jenkins (IEH)" userId="ae3a07d3-7c51-4381-b786-d01af3331fdb" providerId="ADAL" clId="{D8EC5EBF-CA66-46E2-8B07-37DFAF7687A4}" dt="2024-03-20T13:46:04.436" v="244" actId="6264"/>
          <ac:spMkLst>
            <pc:docMk/>
            <pc:sldMk cId="2569846729" sldId="267"/>
            <ac:spMk id="5" creationId="{DA5B26F7-3553-6F54-E6D9-8E22D35AC4A6}"/>
          </ac:spMkLst>
        </pc:spChg>
      </pc:sldChg>
      <pc:sldChg chg="addSp delSp modSp mod modClrScheme modAnim chgLayout">
        <pc:chgData name="Laura Jenkins (IEH)" userId="ae3a07d3-7c51-4381-b786-d01af3331fdb" providerId="ADAL" clId="{D8EC5EBF-CA66-46E2-8B07-37DFAF7687A4}" dt="2024-03-20T13:55:46.939" v="381"/>
        <pc:sldMkLst>
          <pc:docMk/>
          <pc:sldMk cId="2419035879" sldId="268"/>
        </pc:sldMkLst>
        <pc:spChg chg="mod ord">
          <ac:chgData name="Laura Jenkins (IEH)" userId="ae3a07d3-7c51-4381-b786-d01af3331fdb" providerId="ADAL" clId="{D8EC5EBF-CA66-46E2-8B07-37DFAF7687A4}" dt="2024-03-20T13:55:37.611" v="378" actId="6264"/>
          <ac:spMkLst>
            <pc:docMk/>
            <pc:sldMk cId="2419035879" sldId="268"/>
            <ac:spMk id="2" creationId="{00000000-0000-0000-0000-000000000000}"/>
          </ac:spMkLst>
        </pc:spChg>
        <pc:spChg chg="mod ord">
          <ac:chgData name="Laura Jenkins (IEH)" userId="ae3a07d3-7c51-4381-b786-d01af3331fdb" providerId="ADAL" clId="{D8EC5EBF-CA66-46E2-8B07-37DFAF7687A4}" dt="2024-03-20T13:55:43.258" v="380" actId="121"/>
          <ac:spMkLst>
            <pc:docMk/>
            <pc:sldMk cId="2419035879" sldId="268"/>
            <ac:spMk id="3" creationId="{00000000-0000-0000-0000-000000000000}"/>
          </ac:spMkLst>
        </pc:spChg>
        <pc:spChg chg="add del mod">
          <ac:chgData name="Laura Jenkins (IEH)" userId="ae3a07d3-7c51-4381-b786-d01af3331fdb" providerId="ADAL" clId="{D8EC5EBF-CA66-46E2-8B07-37DFAF7687A4}" dt="2024-03-20T13:55:37.611" v="378" actId="6264"/>
          <ac:spMkLst>
            <pc:docMk/>
            <pc:sldMk cId="2419035879" sldId="268"/>
            <ac:spMk id="4" creationId="{F9DA5765-C582-346A-DE4F-0EBF95D11D57}"/>
          </ac:spMkLst>
        </pc:spChg>
        <pc:spChg chg="add del mod">
          <ac:chgData name="Laura Jenkins (IEH)" userId="ae3a07d3-7c51-4381-b786-d01af3331fdb" providerId="ADAL" clId="{D8EC5EBF-CA66-46E2-8B07-37DFAF7687A4}" dt="2024-03-20T13:55:37.611" v="378" actId="6264"/>
          <ac:spMkLst>
            <pc:docMk/>
            <pc:sldMk cId="2419035879" sldId="268"/>
            <ac:spMk id="5" creationId="{09B6232C-39FE-125A-FC65-BDF198417B59}"/>
          </ac:spMkLst>
        </pc:spChg>
      </pc:sldChg>
      <pc:sldChg chg="addSp delSp modSp mod modClrScheme modAnim chgLayout">
        <pc:chgData name="Laura Jenkins (IEH)" userId="ae3a07d3-7c51-4381-b786-d01af3331fdb" providerId="ADAL" clId="{D8EC5EBF-CA66-46E2-8B07-37DFAF7687A4}" dt="2024-03-20T13:55:56.288" v="383"/>
        <pc:sldMkLst>
          <pc:docMk/>
          <pc:sldMk cId="2438627069" sldId="269"/>
        </pc:sldMkLst>
        <pc:spChg chg="mod ord">
          <ac:chgData name="Laura Jenkins (IEH)" userId="ae3a07d3-7c51-4381-b786-d01af3331fdb" providerId="ADAL" clId="{D8EC5EBF-CA66-46E2-8B07-37DFAF7687A4}" dt="2024-03-20T13:55:51.782" v="382" actId="6264"/>
          <ac:spMkLst>
            <pc:docMk/>
            <pc:sldMk cId="2438627069" sldId="269"/>
            <ac:spMk id="2" creationId="{00000000-0000-0000-0000-000000000000}"/>
          </ac:spMkLst>
        </pc:spChg>
        <pc:spChg chg="mod ord">
          <ac:chgData name="Laura Jenkins (IEH)" userId="ae3a07d3-7c51-4381-b786-d01af3331fdb" providerId="ADAL" clId="{D8EC5EBF-CA66-46E2-8B07-37DFAF7687A4}" dt="2024-03-20T13:55:51.782" v="382" actId="6264"/>
          <ac:spMkLst>
            <pc:docMk/>
            <pc:sldMk cId="2438627069" sldId="269"/>
            <ac:spMk id="3" creationId="{00000000-0000-0000-0000-000000000000}"/>
          </ac:spMkLst>
        </pc:spChg>
        <pc:spChg chg="add del mod">
          <ac:chgData name="Laura Jenkins (IEH)" userId="ae3a07d3-7c51-4381-b786-d01af3331fdb" providerId="ADAL" clId="{D8EC5EBF-CA66-46E2-8B07-37DFAF7687A4}" dt="2024-03-20T13:54:11.401" v="252" actId="6264"/>
          <ac:spMkLst>
            <pc:docMk/>
            <pc:sldMk cId="2438627069" sldId="269"/>
            <ac:spMk id="4" creationId="{FB4B1804-554E-77E8-DFDC-0C178992E340}"/>
          </ac:spMkLst>
        </pc:spChg>
        <pc:spChg chg="add del mod">
          <ac:chgData name="Laura Jenkins (IEH)" userId="ae3a07d3-7c51-4381-b786-d01af3331fdb" providerId="ADAL" clId="{D8EC5EBF-CA66-46E2-8B07-37DFAF7687A4}" dt="2024-03-20T13:54:11.401" v="252" actId="6264"/>
          <ac:spMkLst>
            <pc:docMk/>
            <pc:sldMk cId="2438627069" sldId="269"/>
            <ac:spMk id="5" creationId="{E0F0D81F-34AB-629E-53AB-B60C21B76FE4}"/>
          </ac:spMkLst>
        </pc:spChg>
        <pc:spChg chg="add del mod">
          <ac:chgData name="Laura Jenkins (IEH)" userId="ae3a07d3-7c51-4381-b786-d01af3331fdb" providerId="ADAL" clId="{D8EC5EBF-CA66-46E2-8B07-37DFAF7687A4}" dt="2024-03-20T13:55:51.782" v="382" actId="6264"/>
          <ac:spMkLst>
            <pc:docMk/>
            <pc:sldMk cId="2438627069" sldId="269"/>
            <ac:spMk id="6" creationId="{25D0A481-0E19-3D21-CCF2-E93636AA32BF}"/>
          </ac:spMkLst>
        </pc:spChg>
        <pc:spChg chg="add del mod">
          <ac:chgData name="Laura Jenkins (IEH)" userId="ae3a07d3-7c51-4381-b786-d01af3331fdb" providerId="ADAL" clId="{D8EC5EBF-CA66-46E2-8B07-37DFAF7687A4}" dt="2024-03-20T13:55:51.782" v="382" actId="6264"/>
          <ac:spMkLst>
            <pc:docMk/>
            <pc:sldMk cId="2438627069" sldId="269"/>
            <ac:spMk id="7" creationId="{F15CAEB1-3ABA-DD9C-67AD-6362EDFD7121}"/>
          </ac:spMkLst>
        </pc:spChg>
      </pc:sldChg>
      <pc:sldChg chg="addSp delSp modSp mod modClrScheme chgLayout">
        <pc:chgData name="Laura Jenkins (IEH)" userId="ae3a07d3-7c51-4381-b786-d01af3331fdb" providerId="ADAL" clId="{D8EC5EBF-CA66-46E2-8B07-37DFAF7687A4}" dt="2024-03-20T13:56:06.158" v="385" actId="6264"/>
        <pc:sldMkLst>
          <pc:docMk/>
          <pc:sldMk cId="1102533462" sldId="270"/>
        </pc:sldMkLst>
        <pc:spChg chg="mod ord">
          <ac:chgData name="Laura Jenkins (IEH)" userId="ae3a07d3-7c51-4381-b786-d01af3331fdb" providerId="ADAL" clId="{D8EC5EBF-CA66-46E2-8B07-37DFAF7687A4}" dt="2024-03-20T13:56:06.158" v="385" actId="6264"/>
          <ac:spMkLst>
            <pc:docMk/>
            <pc:sldMk cId="1102533462" sldId="270"/>
            <ac:spMk id="2" creationId="{00000000-0000-0000-0000-000000000000}"/>
          </ac:spMkLst>
        </pc:spChg>
        <pc:spChg chg="add del mod">
          <ac:chgData name="Laura Jenkins (IEH)" userId="ae3a07d3-7c51-4381-b786-d01af3331fdb" providerId="ADAL" clId="{D8EC5EBF-CA66-46E2-8B07-37DFAF7687A4}" dt="2024-03-20T13:56:06.158" v="385" actId="6264"/>
          <ac:spMkLst>
            <pc:docMk/>
            <pc:sldMk cId="1102533462" sldId="270"/>
            <ac:spMk id="3" creationId="{1F9AD3DA-9D82-49E8-9ADA-1F007E7E310A}"/>
          </ac:spMkLst>
        </pc:spChg>
        <pc:spChg chg="add del mod">
          <ac:chgData name="Laura Jenkins (IEH)" userId="ae3a07d3-7c51-4381-b786-d01af3331fdb" providerId="ADAL" clId="{D8EC5EBF-CA66-46E2-8B07-37DFAF7687A4}" dt="2024-03-20T13:56:06.158" v="385" actId="6264"/>
          <ac:spMkLst>
            <pc:docMk/>
            <pc:sldMk cId="1102533462" sldId="270"/>
            <ac:spMk id="5" creationId="{38D3CCEC-3248-4521-A7F0-FD5512DEE70C}"/>
          </ac:spMkLst>
        </pc:spChg>
        <pc:picChg chg="mod ord">
          <ac:chgData name="Laura Jenkins (IEH)" userId="ae3a07d3-7c51-4381-b786-d01af3331fdb" providerId="ADAL" clId="{D8EC5EBF-CA66-46E2-8B07-37DFAF7687A4}" dt="2024-03-20T13:56:06.158" v="385" actId="6264"/>
          <ac:picMkLst>
            <pc:docMk/>
            <pc:sldMk cId="1102533462" sldId="270"/>
            <ac:picMk id="4" creationId="{00000000-0000-0000-0000-000000000000}"/>
          </ac:picMkLst>
        </pc:picChg>
      </pc:sldChg>
      <pc:sldChg chg="addSp delSp modSp mod modClrScheme modAnim chgLayout">
        <pc:chgData name="Laura Jenkins (IEH)" userId="ae3a07d3-7c51-4381-b786-d01af3331fdb" providerId="ADAL" clId="{D8EC5EBF-CA66-46E2-8B07-37DFAF7687A4}" dt="2024-03-20T13:56:41.279" v="399"/>
        <pc:sldMkLst>
          <pc:docMk/>
          <pc:sldMk cId="179058349" sldId="271"/>
        </pc:sldMkLst>
        <pc:spChg chg="mod ord">
          <ac:chgData name="Laura Jenkins (IEH)" userId="ae3a07d3-7c51-4381-b786-d01af3331fdb" providerId="ADAL" clId="{D8EC5EBF-CA66-46E2-8B07-37DFAF7687A4}" dt="2024-03-20T13:56:18.118" v="388" actId="6264"/>
          <ac:spMkLst>
            <pc:docMk/>
            <pc:sldMk cId="179058349" sldId="271"/>
            <ac:spMk id="2" creationId="{00000000-0000-0000-0000-000000000000}"/>
          </ac:spMkLst>
        </pc:spChg>
        <pc:spChg chg="mod ord">
          <ac:chgData name="Laura Jenkins (IEH)" userId="ae3a07d3-7c51-4381-b786-d01af3331fdb" providerId="ADAL" clId="{D8EC5EBF-CA66-46E2-8B07-37DFAF7687A4}" dt="2024-03-20T13:56:34.664" v="398" actId="20577"/>
          <ac:spMkLst>
            <pc:docMk/>
            <pc:sldMk cId="179058349" sldId="271"/>
            <ac:spMk id="3" creationId="{00000000-0000-0000-0000-000000000000}"/>
          </ac:spMkLst>
        </pc:spChg>
        <pc:spChg chg="add del mod">
          <ac:chgData name="Laura Jenkins (IEH)" userId="ae3a07d3-7c51-4381-b786-d01af3331fdb" providerId="ADAL" clId="{D8EC5EBF-CA66-46E2-8B07-37DFAF7687A4}" dt="2024-03-20T13:56:18.118" v="388" actId="6264"/>
          <ac:spMkLst>
            <pc:docMk/>
            <pc:sldMk cId="179058349" sldId="271"/>
            <ac:spMk id="4" creationId="{69CDD840-E85A-A7AD-239B-0DF239F68F51}"/>
          </ac:spMkLst>
        </pc:spChg>
        <pc:spChg chg="add del mod">
          <ac:chgData name="Laura Jenkins (IEH)" userId="ae3a07d3-7c51-4381-b786-d01af3331fdb" providerId="ADAL" clId="{D8EC5EBF-CA66-46E2-8B07-37DFAF7687A4}" dt="2024-03-20T13:56:18.118" v="388" actId="6264"/>
          <ac:spMkLst>
            <pc:docMk/>
            <pc:sldMk cId="179058349" sldId="271"/>
            <ac:spMk id="5" creationId="{40D9E75A-E481-F355-37EB-5352194492BF}"/>
          </ac:spMkLst>
        </pc:spChg>
      </pc:sldChg>
      <pc:sldChg chg="addSp delSp modSp mod modClrScheme chgLayout">
        <pc:chgData name="Laura Jenkins (IEH)" userId="ae3a07d3-7c51-4381-b786-d01af3331fdb" providerId="ADAL" clId="{D8EC5EBF-CA66-46E2-8B07-37DFAF7687A4}" dt="2024-03-20T14:00:00.233" v="436" actId="313"/>
        <pc:sldMkLst>
          <pc:docMk/>
          <pc:sldMk cId="3764966946" sldId="272"/>
        </pc:sldMkLst>
        <pc:spChg chg="mod ord">
          <ac:chgData name="Laura Jenkins (IEH)" userId="ae3a07d3-7c51-4381-b786-d01af3331fdb" providerId="ADAL" clId="{D8EC5EBF-CA66-46E2-8B07-37DFAF7687A4}" dt="2024-03-20T13:58:37.814" v="408" actId="700"/>
          <ac:spMkLst>
            <pc:docMk/>
            <pc:sldMk cId="3764966946" sldId="272"/>
            <ac:spMk id="2" creationId="{00000000-0000-0000-0000-000000000000}"/>
          </ac:spMkLst>
        </pc:spChg>
        <pc:spChg chg="add del mod ord">
          <ac:chgData name="Laura Jenkins (IEH)" userId="ae3a07d3-7c51-4381-b786-d01af3331fdb" providerId="ADAL" clId="{D8EC5EBF-CA66-46E2-8B07-37DFAF7687A4}" dt="2024-03-20T13:59:50.255" v="432" actId="26606"/>
          <ac:spMkLst>
            <pc:docMk/>
            <pc:sldMk cId="3764966946" sldId="272"/>
            <ac:spMk id="3" creationId="{00000000-0000-0000-0000-000000000000}"/>
          </ac:spMkLst>
        </pc:spChg>
        <pc:spChg chg="add del mod">
          <ac:chgData name="Laura Jenkins (IEH)" userId="ae3a07d3-7c51-4381-b786-d01af3331fdb" providerId="ADAL" clId="{D8EC5EBF-CA66-46E2-8B07-37DFAF7687A4}" dt="2024-03-20T13:58:36.189" v="406" actId="6264"/>
          <ac:spMkLst>
            <pc:docMk/>
            <pc:sldMk cId="3764966946" sldId="272"/>
            <ac:spMk id="4" creationId="{8F446AE8-D8D0-ED82-E2E8-9597E51BCFD2}"/>
          </ac:spMkLst>
        </pc:spChg>
        <pc:spChg chg="add del mod">
          <ac:chgData name="Laura Jenkins (IEH)" userId="ae3a07d3-7c51-4381-b786-d01af3331fdb" providerId="ADAL" clId="{D8EC5EBF-CA66-46E2-8B07-37DFAF7687A4}" dt="2024-03-20T13:58:36.189" v="406" actId="6264"/>
          <ac:spMkLst>
            <pc:docMk/>
            <pc:sldMk cId="3764966946" sldId="272"/>
            <ac:spMk id="5" creationId="{4EDD02EC-9AA6-E4E1-DE3E-A2164D04D710}"/>
          </ac:spMkLst>
        </pc:spChg>
        <pc:spChg chg="add mod">
          <ac:chgData name="Laura Jenkins (IEH)" userId="ae3a07d3-7c51-4381-b786-d01af3331fdb" providerId="ADAL" clId="{D8EC5EBF-CA66-46E2-8B07-37DFAF7687A4}" dt="2024-03-20T13:59:56.113" v="434" actId="1076"/>
          <ac:spMkLst>
            <pc:docMk/>
            <pc:sldMk cId="3764966946" sldId="272"/>
            <ac:spMk id="13" creationId="{A60BE9DE-9884-0645-2E61-D07AF291DCA6}"/>
          </ac:spMkLst>
        </pc:spChg>
        <pc:graphicFrameChg chg="add del">
          <ac:chgData name="Laura Jenkins (IEH)" userId="ae3a07d3-7c51-4381-b786-d01af3331fdb" providerId="ADAL" clId="{D8EC5EBF-CA66-46E2-8B07-37DFAF7687A4}" dt="2024-03-20T13:59:12.049" v="414" actId="26606"/>
          <ac:graphicFrameMkLst>
            <pc:docMk/>
            <pc:sldMk cId="3764966946" sldId="272"/>
            <ac:graphicFrameMk id="6" creationId="{D34B0892-7A55-3E8E-704D-780E63E87E9F}"/>
          </ac:graphicFrameMkLst>
        </pc:graphicFrameChg>
        <pc:graphicFrameChg chg="add del">
          <ac:chgData name="Laura Jenkins (IEH)" userId="ae3a07d3-7c51-4381-b786-d01af3331fdb" providerId="ADAL" clId="{D8EC5EBF-CA66-46E2-8B07-37DFAF7687A4}" dt="2024-03-20T13:59:37.921" v="427" actId="26606"/>
          <ac:graphicFrameMkLst>
            <pc:docMk/>
            <pc:sldMk cId="3764966946" sldId="272"/>
            <ac:graphicFrameMk id="7" creationId="{D664DB6A-8FBB-FB31-65D6-F4DB4BE9D272}"/>
          </ac:graphicFrameMkLst>
        </pc:graphicFrameChg>
        <pc:graphicFrameChg chg="add mod">
          <ac:chgData name="Laura Jenkins (IEH)" userId="ae3a07d3-7c51-4381-b786-d01af3331fdb" providerId="ADAL" clId="{D8EC5EBF-CA66-46E2-8B07-37DFAF7687A4}" dt="2024-03-20T14:00:00.233" v="436" actId="313"/>
          <ac:graphicFrameMkLst>
            <pc:docMk/>
            <pc:sldMk cId="3764966946" sldId="272"/>
            <ac:graphicFrameMk id="8" creationId="{87814F89-692B-5940-3401-B82B3AA9C4C7}"/>
          </ac:graphicFrameMkLst>
        </pc:graphicFrameChg>
        <pc:picChg chg="add del">
          <ac:chgData name="Laura Jenkins (IEH)" userId="ae3a07d3-7c51-4381-b786-d01af3331fdb" providerId="ADAL" clId="{D8EC5EBF-CA66-46E2-8B07-37DFAF7687A4}" dt="2024-03-20T13:59:37.427" v="426" actId="22"/>
          <ac:picMkLst>
            <pc:docMk/>
            <pc:sldMk cId="3764966946" sldId="272"/>
            <ac:picMk id="9" creationId="{955C2CCE-2303-E2D3-8FF8-3AC87EE74168}"/>
          </ac:picMkLst>
        </pc:picChg>
        <pc:picChg chg="add del">
          <ac:chgData name="Laura Jenkins (IEH)" userId="ae3a07d3-7c51-4381-b786-d01af3331fdb" providerId="ADAL" clId="{D8EC5EBF-CA66-46E2-8B07-37DFAF7687A4}" dt="2024-03-20T13:59:36.563" v="424" actId="22"/>
          <ac:picMkLst>
            <pc:docMk/>
            <pc:sldMk cId="3764966946" sldId="272"/>
            <ac:picMk id="11" creationId="{D0AB9DED-89C9-A2ED-DF4D-4A2F3EF04ABB}"/>
          </ac:picMkLst>
        </pc:picChg>
      </pc:sldChg>
      <pc:sldChg chg="addSp delSp modSp mod modClrScheme modAnim chgLayout">
        <pc:chgData name="Laura Jenkins (IEH)" userId="ae3a07d3-7c51-4381-b786-d01af3331fdb" providerId="ADAL" clId="{D8EC5EBF-CA66-46E2-8B07-37DFAF7687A4}" dt="2024-03-20T13:57:37.692" v="405"/>
        <pc:sldMkLst>
          <pc:docMk/>
          <pc:sldMk cId="3164434092" sldId="273"/>
        </pc:sldMkLst>
        <pc:spChg chg="mod ord">
          <ac:chgData name="Laura Jenkins (IEH)" userId="ae3a07d3-7c51-4381-b786-d01af3331fdb" providerId="ADAL" clId="{D8EC5EBF-CA66-46E2-8B07-37DFAF7687A4}" dt="2024-03-20T13:57:24.452" v="401" actId="6264"/>
          <ac:spMkLst>
            <pc:docMk/>
            <pc:sldMk cId="3164434092" sldId="273"/>
            <ac:spMk id="2" creationId="{00000000-0000-0000-0000-000000000000}"/>
          </ac:spMkLst>
        </pc:spChg>
        <pc:spChg chg="mod ord">
          <ac:chgData name="Laura Jenkins (IEH)" userId="ae3a07d3-7c51-4381-b786-d01af3331fdb" providerId="ADAL" clId="{D8EC5EBF-CA66-46E2-8B07-37DFAF7687A4}" dt="2024-03-20T13:57:31.272" v="404" actId="20577"/>
          <ac:spMkLst>
            <pc:docMk/>
            <pc:sldMk cId="3164434092" sldId="273"/>
            <ac:spMk id="3" creationId="{00000000-0000-0000-0000-000000000000}"/>
          </ac:spMkLst>
        </pc:spChg>
        <pc:spChg chg="add del mod">
          <ac:chgData name="Laura Jenkins (IEH)" userId="ae3a07d3-7c51-4381-b786-d01af3331fdb" providerId="ADAL" clId="{D8EC5EBF-CA66-46E2-8B07-37DFAF7687A4}" dt="2024-03-20T13:57:24.452" v="401" actId="6264"/>
          <ac:spMkLst>
            <pc:docMk/>
            <pc:sldMk cId="3164434092" sldId="273"/>
            <ac:spMk id="4" creationId="{DE0C84A3-9D89-4F6B-4E95-892C82F5F551}"/>
          </ac:spMkLst>
        </pc:spChg>
        <pc:spChg chg="add del mod">
          <ac:chgData name="Laura Jenkins (IEH)" userId="ae3a07d3-7c51-4381-b786-d01af3331fdb" providerId="ADAL" clId="{D8EC5EBF-CA66-46E2-8B07-37DFAF7687A4}" dt="2024-03-20T13:57:24.452" v="401" actId="6264"/>
          <ac:spMkLst>
            <pc:docMk/>
            <pc:sldMk cId="3164434092" sldId="273"/>
            <ac:spMk id="5" creationId="{A8C669DF-AB41-AD4B-5353-C0355A7A4EAB}"/>
          </ac:spMkLst>
        </pc:spChg>
      </pc:sldChg>
      <pc:sldChg chg="addSp delSp modSp mod modClrScheme chgLayout">
        <pc:chgData name="Laura Jenkins (IEH)" userId="ae3a07d3-7c51-4381-b786-d01af3331fdb" providerId="ADAL" clId="{D8EC5EBF-CA66-46E2-8B07-37DFAF7687A4}" dt="2024-03-20T14:38:05.961" v="727" actId="14100"/>
        <pc:sldMkLst>
          <pc:docMk/>
          <pc:sldMk cId="1713102848" sldId="274"/>
        </pc:sldMkLst>
        <pc:spChg chg="mod">
          <ac:chgData name="Laura Jenkins (IEH)" userId="ae3a07d3-7c51-4381-b786-d01af3331fdb" providerId="ADAL" clId="{D8EC5EBF-CA66-46E2-8B07-37DFAF7687A4}" dt="2024-03-20T14:38:05.961" v="727" actId="14100"/>
          <ac:spMkLst>
            <pc:docMk/>
            <pc:sldMk cId="1713102848" sldId="274"/>
            <ac:spMk id="2" creationId="{00000000-0000-0000-0000-000000000000}"/>
          </ac:spMkLst>
        </pc:spChg>
        <pc:spChg chg="add del mod ord">
          <ac:chgData name="Laura Jenkins (IEH)" userId="ae3a07d3-7c51-4381-b786-d01af3331fdb" providerId="ADAL" clId="{D8EC5EBF-CA66-46E2-8B07-37DFAF7687A4}" dt="2024-03-20T14:37:54.106" v="722" actId="478"/>
          <ac:spMkLst>
            <pc:docMk/>
            <pc:sldMk cId="1713102848" sldId="274"/>
            <ac:spMk id="3" creationId="{A8D6DF99-0392-0829-486E-785DD26C1537}"/>
          </ac:spMkLst>
        </pc:spChg>
        <pc:spChg chg="add del mod ord">
          <ac:chgData name="Laura Jenkins (IEH)" userId="ae3a07d3-7c51-4381-b786-d01af3331fdb" providerId="ADAL" clId="{D8EC5EBF-CA66-46E2-8B07-37DFAF7687A4}" dt="2024-03-20T14:37:55.224" v="723" actId="478"/>
          <ac:spMkLst>
            <pc:docMk/>
            <pc:sldMk cId="1713102848" sldId="274"/>
            <ac:spMk id="4" creationId="{89F152A3-5EA0-2CB5-2FCA-769B4709EB7B}"/>
          </ac:spMkLst>
        </pc:spChg>
      </pc:sldChg>
      <pc:sldChg chg="addSp delSp modSp mod modClrScheme modAnim chgLayout">
        <pc:chgData name="Laura Jenkins (IEH)" userId="ae3a07d3-7c51-4381-b786-d01af3331fdb" providerId="ADAL" clId="{D8EC5EBF-CA66-46E2-8B07-37DFAF7687A4}" dt="2024-03-20T14:03:26.899" v="441"/>
        <pc:sldMkLst>
          <pc:docMk/>
          <pc:sldMk cId="3938580285" sldId="275"/>
        </pc:sldMkLst>
        <pc:spChg chg="mod ord">
          <ac:chgData name="Laura Jenkins (IEH)" userId="ae3a07d3-7c51-4381-b786-d01af3331fdb" providerId="ADAL" clId="{D8EC5EBF-CA66-46E2-8B07-37DFAF7687A4}" dt="2024-03-20T14:02:56.871" v="438" actId="6264"/>
          <ac:spMkLst>
            <pc:docMk/>
            <pc:sldMk cId="3938580285" sldId="275"/>
            <ac:spMk id="2" creationId="{00000000-0000-0000-0000-000000000000}"/>
          </ac:spMkLst>
        </pc:spChg>
        <pc:spChg chg="mod ord">
          <ac:chgData name="Laura Jenkins (IEH)" userId="ae3a07d3-7c51-4381-b786-d01af3331fdb" providerId="ADAL" clId="{D8EC5EBF-CA66-46E2-8B07-37DFAF7687A4}" dt="2024-03-20T14:03:17.329" v="440" actId="121"/>
          <ac:spMkLst>
            <pc:docMk/>
            <pc:sldMk cId="3938580285" sldId="275"/>
            <ac:spMk id="3" creationId="{00000000-0000-0000-0000-000000000000}"/>
          </ac:spMkLst>
        </pc:spChg>
        <pc:spChg chg="add del mod">
          <ac:chgData name="Laura Jenkins (IEH)" userId="ae3a07d3-7c51-4381-b786-d01af3331fdb" providerId="ADAL" clId="{D8EC5EBF-CA66-46E2-8B07-37DFAF7687A4}" dt="2024-03-20T14:02:56.871" v="438" actId="6264"/>
          <ac:spMkLst>
            <pc:docMk/>
            <pc:sldMk cId="3938580285" sldId="275"/>
            <ac:spMk id="4" creationId="{2D913238-DCE1-5F05-3E9A-0484CF554E11}"/>
          </ac:spMkLst>
        </pc:spChg>
        <pc:spChg chg="add del mod">
          <ac:chgData name="Laura Jenkins (IEH)" userId="ae3a07d3-7c51-4381-b786-d01af3331fdb" providerId="ADAL" clId="{D8EC5EBF-CA66-46E2-8B07-37DFAF7687A4}" dt="2024-03-20T14:02:56.871" v="438" actId="6264"/>
          <ac:spMkLst>
            <pc:docMk/>
            <pc:sldMk cId="3938580285" sldId="275"/>
            <ac:spMk id="5" creationId="{EAE27D8D-B21A-727F-AD3E-38EAC945B109}"/>
          </ac:spMkLst>
        </pc:spChg>
      </pc:sldChg>
      <pc:sldChg chg="addSp delSp modSp mod modClrScheme modAnim chgLayout">
        <pc:chgData name="Laura Jenkins (IEH)" userId="ae3a07d3-7c51-4381-b786-d01af3331fdb" providerId="ADAL" clId="{D8EC5EBF-CA66-46E2-8B07-37DFAF7687A4}" dt="2024-03-20T14:05:53.816" v="456" actId="1076"/>
        <pc:sldMkLst>
          <pc:docMk/>
          <pc:sldMk cId="1729856814" sldId="276"/>
        </pc:sldMkLst>
        <pc:spChg chg="mod ord">
          <ac:chgData name="Laura Jenkins (IEH)" userId="ae3a07d3-7c51-4381-b786-d01af3331fdb" providerId="ADAL" clId="{D8EC5EBF-CA66-46E2-8B07-37DFAF7687A4}" dt="2024-03-20T14:04:10.939" v="446" actId="6264"/>
          <ac:spMkLst>
            <pc:docMk/>
            <pc:sldMk cId="1729856814" sldId="276"/>
            <ac:spMk id="2" creationId="{00000000-0000-0000-0000-000000000000}"/>
          </ac:spMkLst>
        </pc:spChg>
        <pc:spChg chg="mod ord">
          <ac:chgData name="Laura Jenkins (IEH)" userId="ae3a07d3-7c51-4381-b786-d01af3331fdb" providerId="ADAL" clId="{D8EC5EBF-CA66-46E2-8B07-37DFAF7687A4}" dt="2024-03-20T14:05:53.816" v="456" actId="1076"/>
          <ac:spMkLst>
            <pc:docMk/>
            <pc:sldMk cId="1729856814" sldId="276"/>
            <ac:spMk id="3" creationId="{00000000-0000-0000-0000-000000000000}"/>
          </ac:spMkLst>
        </pc:spChg>
        <pc:spChg chg="mod ord">
          <ac:chgData name="Laura Jenkins (IEH)" userId="ae3a07d3-7c51-4381-b786-d01af3331fdb" providerId="ADAL" clId="{D8EC5EBF-CA66-46E2-8B07-37DFAF7687A4}" dt="2024-03-20T14:04:17.989" v="448" actId="1076"/>
          <ac:spMkLst>
            <pc:docMk/>
            <pc:sldMk cId="1729856814" sldId="276"/>
            <ac:spMk id="4" creationId="{00000000-0000-0000-0000-000000000000}"/>
          </ac:spMkLst>
        </pc:spChg>
        <pc:spChg chg="mod">
          <ac:chgData name="Laura Jenkins (IEH)" userId="ae3a07d3-7c51-4381-b786-d01af3331fdb" providerId="ADAL" clId="{D8EC5EBF-CA66-46E2-8B07-37DFAF7687A4}" dt="2024-03-20T14:04:24.159" v="449" actId="1076"/>
          <ac:spMkLst>
            <pc:docMk/>
            <pc:sldMk cId="1729856814" sldId="276"/>
            <ac:spMk id="5" creationId="{00000000-0000-0000-0000-000000000000}"/>
          </ac:spMkLst>
        </pc:spChg>
        <pc:spChg chg="add del mod">
          <ac:chgData name="Laura Jenkins (IEH)" userId="ae3a07d3-7c51-4381-b786-d01af3331fdb" providerId="ADAL" clId="{D8EC5EBF-CA66-46E2-8B07-37DFAF7687A4}" dt="2024-03-20T14:03:59.699" v="442" actId="6264"/>
          <ac:spMkLst>
            <pc:docMk/>
            <pc:sldMk cId="1729856814" sldId="276"/>
            <ac:spMk id="6" creationId="{08645E79-5AA6-2704-A857-915A138C20C1}"/>
          </ac:spMkLst>
        </pc:spChg>
        <pc:spChg chg="add del mod">
          <ac:chgData name="Laura Jenkins (IEH)" userId="ae3a07d3-7c51-4381-b786-d01af3331fdb" providerId="ADAL" clId="{D8EC5EBF-CA66-46E2-8B07-37DFAF7687A4}" dt="2024-03-20T14:03:59.699" v="442" actId="6264"/>
          <ac:spMkLst>
            <pc:docMk/>
            <pc:sldMk cId="1729856814" sldId="276"/>
            <ac:spMk id="7" creationId="{D440E73F-996F-2F7F-08E9-D441C52EE6A9}"/>
          </ac:spMkLst>
        </pc:spChg>
        <pc:spChg chg="add del mod">
          <ac:chgData name="Laura Jenkins (IEH)" userId="ae3a07d3-7c51-4381-b786-d01af3331fdb" providerId="ADAL" clId="{D8EC5EBF-CA66-46E2-8B07-37DFAF7687A4}" dt="2024-03-20T14:03:59.699" v="442" actId="6264"/>
          <ac:spMkLst>
            <pc:docMk/>
            <pc:sldMk cId="1729856814" sldId="276"/>
            <ac:spMk id="8" creationId="{68CF12E2-FB76-DC56-E7C4-448CB14E7C2E}"/>
          </ac:spMkLst>
        </pc:spChg>
        <pc:spChg chg="add del mod">
          <ac:chgData name="Laura Jenkins (IEH)" userId="ae3a07d3-7c51-4381-b786-d01af3331fdb" providerId="ADAL" clId="{D8EC5EBF-CA66-46E2-8B07-37DFAF7687A4}" dt="2024-03-20T14:04:10.939" v="446" actId="6264"/>
          <ac:spMkLst>
            <pc:docMk/>
            <pc:sldMk cId="1729856814" sldId="276"/>
            <ac:spMk id="9" creationId="{A79129A3-3F4B-29F7-3A1F-2248E025BD92}"/>
          </ac:spMkLst>
        </pc:spChg>
        <pc:spChg chg="add del mod">
          <ac:chgData name="Laura Jenkins (IEH)" userId="ae3a07d3-7c51-4381-b786-d01af3331fdb" providerId="ADAL" clId="{D8EC5EBF-CA66-46E2-8B07-37DFAF7687A4}" dt="2024-03-20T14:04:10.939" v="446" actId="6264"/>
          <ac:spMkLst>
            <pc:docMk/>
            <pc:sldMk cId="1729856814" sldId="276"/>
            <ac:spMk id="10" creationId="{69999D58-3D25-6500-7F5C-E70E634C6691}"/>
          </ac:spMkLst>
        </pc:spChg>
      </pc:sldChg>
      <pc:sldChg chg="addSp delSp modSp mod modClrScheme chgLayout">
        <pc:chgData name="Laura Jenkins (IEH)" userId="ae3a07d3-7c51-4381-b786-d01af3331fdb" providerId="ADAL" clId="{D8EC5EBF-CA66-46E2-8B07-37DFAF7687A4}" dt="2024-03-20T14:06:52.109" v="465" actId="1076"/>
        <pc:sldMkLst>
          <pc:docMk/>
          <pc:sldMk cId="75910341" sldId="277"/>
        </pc:sldMkLst>
        <pc:spChg chg="mod ord">
          <ac:chgData name="Laura Jenkins (IEH)" userId="ae3a07d3-7c51-4381-b786-d01af3331fdb" providerId="ADAL" clId="{D8EC5EBF-CA66-46E2-8B07-37DFAF7687A4}" dt="2024-03-20T14:06:02.871" v="460" actId="700"/>
          <ac:spMkLst>
            <pc:docMk/>
            <pc:sldMk cId="75910341" sldId="277"/>
            <ac:spMk id="2" creationId="{00000000-0000-0000-0000-000000000000}"/>
          </ac:spMkLst>
        </pc:spChg>
        <pc:spChg chg="mod ord">
          <ac:chgData name="Laura Jenkins (IEH)" userId="ae3a07d3-7c51-4381-b786-d01af3331fdb" providerId="ADAL" clId="{D8EC5EBF-CA66-46E2-8B07-37DFAF7687A4}" dt="2024-03-20T14:06:02.871" v="460" actId="700"/>
          <ac:spMkLst>
            <pc:docMk/>
            <pc:sldMk cId="75910341" sldId="277"/>
            <ac:spMk id="3" creationId="{00000000-0000-0000-0000-000000000000}"/>
          </ac:spMkLst>
        </pc:spChg>
        <pc:spChg chg="add del mod">
          <ac:chgData name="Laura Jenkins (IEH)" userId="ae3a07d3-7c51-4381-b786-d01af3331fdb" providerId="ADAL" clId="{D8EC5EBF-CA66-46E2-8B07-37DFAF7687A4}" dt="2024-03-20T14:06:00.354" v="457" actId="6264"/>
          <ac:spMkLst>
            <pc:docMk/>
            <pc:sldMk cId="75910341" sldId="277"/>
            <ac:spMk id="4" creationId="{5A768A90-18C1-1FEB-6580-BDE1FF6B4BED}"/>
          </ac:spMkLst>
        </pc:spChg>
        <pc:spChg chg="add del mod">
          <ac:chgData name="Laura Jenkins (IEH)" userId="ae3a07d3-7c51-4381-b786-d01af3331fdb" providerId="ADAL" clId="{D8EC5EBF-CA66-46E2-8B07-37DFAF7687A4}" dt="2024-03-20T14:06:00.354" v="457" actId="6264"/>
          <ac:spMkLst>
            <pc:docMk/>
            <pc:sldMk cId="75910341" sldId="277"/>
            <ac:spMk id="5" creationId="{FB5B532D-BC66-EDF0-9709-214696B5ADDA}"/>
          </ac:spMkLst>
        </pc:spChg>
        <pc:spChg chg="add del mod">
          <ac:chgData name="Laura Jenkins (IEH)" userId="ae3a07d3-7c51-4381-b786-d01af3331fdb" providerId="ADAL" clId="{D8EC5EBF-CA66-46E2-8B07-37DFAF7687A4}" dt="2024-03-20T14:06:01.161" v="459" actId="6264"/>
          <ac:spMkLst>
            <pc:docMk/>
            <pc:sldMk cId="75910341" sldId="277"/>
            <ac:spMk id="6" creationId="{70A9372C-65C9-9FE7-B6D5-97340B4695E1}"/>
          </ac:spMkLst>
        </pc:spChg>
        <pc:spChg chg="add del mod">
          <ac:chgData name="Laura Jenkins (IEH)" userId="ae3a07d3-7c51-4381-b786-d01af3331fdb" providerId="ADAL" clId="{D8EC5EBF-CA66-46E2-8B07-37DFAF7687A4}" dt="2024-03-20T14:06:01.161" v="459" actId="6264"/>
          <ac:spMkLst>
            <pc:docMk/>
            <pc:sldMk cId="75910341" sldId="277"/>
            <ac:spMk id="7" creationId="{5D85F9C7-D3B2-85B2-E119-6E952CFC6FEF}"/>
          </ac:spMkLst>
        </pc:spChg>
        <pc:picChg chg="add mod">
          <ac:chgData name="Laura Jenkins (IEH)" userId="ae3a07d3-7c51-4381-b786-d01af3331fdb" providerId="ADAL" clId="{D8EC5EBF-CA66-46E2-8B07-37DFAF7687A4}" dt="2024-03-20T14:06:52.109" v="465" actId="1076"/>
          <ac:picMkLst>
            <pc:docMk/>
            <pc:sldMk cId="75910341" sldId="277"/>
            <ac:picMk id="9" creationId="{32564036-6B5C-C979-F8A6-66656A467CAC}"/>
          </ac:picMkLst>
        </pc:picChg>
      </pc:sldChg>
      <pc:sldChg chg="addSp delSp modSp mod modClrScheme modAnim chgLayout">
        <pc:chgData name="Laura Jenkins (IEH)" userId="ae3a07d3-7c51-4381-b786-d01af3331fdb" providerId="ADAL" clId="{D8EC5EBF-CA66-46E2-8B07-37DFAF7687A4}" dt="2024-03-20T14:08:40.005" v="484" actId="20577"/>
        <pc:sldMkLst>
          <pc:docMk/>
          <pc:sldMk cId="813370805" sldId="278"/>
        </pc:sldMkLst>
        <pc:spChg chg="mod ord">
          <ac:chgData name="Laura Jenkins (IEH)" userId="ae3a07d3-7c51-4381-b786-d01af3331fdb" providerId="ADAL" clId="{D8EC5EBF-CA66-46E2-8B07-37DFAF7687A4}" dt="2024-03-20T14:07:13.536" v="469" actId="6264"/>
          <ac:spMkLst>
            <pc:docMk/>
            <pc:sldMk cId="813370805" sldId="278"/>
            <ac:spMk id="2" creationId="{00000000-0000-0000-0000-000000000000}"/>
          </ac:spMkLst>
        </pc:spChg>
        <pc:spChg chg="mod ord">
          <ac:chgData name="Laura Jenkins (IEH)" userId="ae3a07d3-7c51-4381-b786-d01af3331fdb" providerId="ADAL" clId="{D8EC5EBF-CA66-46E2-8B07-37DFAF7687A4}" dt="2024-03-20T14:08:40.005" v="484" actId="20577"/>
          <ac:spMkLst>
            <pc:docMk/>
            <pc:sldMk cId="813370805" sldId="278"/>
            <ac:spMk id="3" creationId="{00000000-0000-0000-0000-000000000000}"/>
          </ac:spMkLst>
        </pc:spChg>
        <pc:spChg chg="add del mod">
          <ac:chgData name="Laura Jenkins (IEH)" userId="ae3a07d3-7c51-4381-b786-d01af3331fdb" providerId="ADAL" clId="{D8EC5EBF-CA66-46E2-8B07-37DFAF7687A4}" dt="2024-03-20T14:07:13.536" v="469" actId="6264"/>
          <ac:spMkLst>
            <pc:docMk/>
            <pc:sldMk cId="813370805" sldId="278"/>
            <ac:spMk id="4" creationId="{AC71F005-30C5-C0E0-458E-FAFB49224FE2}"/>
          </ac:spMkLst>
        </pc:spChg>
        <pc:spChg chg="add del mod">
          <ac:chgData name="Laura Jenkins (IEH)" userId="ae3a07d3-7c51-4381-b786-d01af3331fdb" providerId="ADAL" clId="{D8EC5EBF-CA66-46E2-8B07-37DFAF7687A4}" dt="2024-03-20T14:07:13.536" v="469" actId="6264"/>
          <ac:spMkLst>
            <pc:docMk/>
            <pc:sldMk cId="813370805" sldId="278"/>
            <ac:spMk id="5" creationId="{D2BCBB78-1D46-C3A4-EB06-ED0009DC9285}"/>
          </ac:spMkLst>
        </pc:spChg>
      </pc:sldChg>
      <pc:sldChg chg="addSp delSp modSp mod modClrScheme modAnim chgLayout">
        <pc:chgData name="Laura Jenkins (IEH)" userId="ae3a07d3-7c51-4381-b786-d01af3331fdb" providerId="ADAL" clId="{D8EC5EBF-CA66-46E2-8B07-37DFAF7687A4}" dt="2024-03-20T14:10:28.697" v="487"/>
        <pc:sldMkLst>
          <pc:docMk/>
          <pc:sldMk cId="3923085555" sldId="279"/>
        </pc:sldMkLst>
        <pc:spChg chg="mod ord">
          <ac:chgData name="Laura Jenkins (IEH)" userId="ae3a07d3-7c51-4381-b786-d01af3331fdb" providerId="ADAL" clId="{D8EC5EBF-CA66-46E2-8B07-37DFAF7687A4}" dt="2024-03-20T14:08:14.756" v="476" actId="6264"/>
          <ac:spMkLst>
            <pc:docMk/>
            <pc:sldMk cId="3923085555" sldId="279"/>
            <ac:spMk id="2" creationId="{00000000-0000-0000-0000-000000000000}"/>
          </ac:spMkLst>
        </pc:spChg>
        <pc:spChg chg="mod ord">
          <ac:chgData name="Laura Jenkins (IEH)" userId="ae3a07d3-7c51-4381-b786-d01af3331fdb" providerId="ADAL" clId="{D8EC5EBF-CA66-46E2-8B07-37DFAF7687A4}" dt="2024-03-20T14:08:46.579" v="486" actId="27636"/>
          <ac:spMkLst>
            <pc:docMk/>
            <pc:sldMk cId="3923085555" sldId="279"/>
            <ac:spMk id="3" creationId="{00000000-0000-0000-0000-000000000000}"/>
          </ac:spMkLst>
        </pc:spChg>
        <pc:spChg chg="add del mod">
          <ac:chgData name="Laura Jenkins (IEH)" userId="ae3a07d3-7c51-4381-b786-d01af3331fdb" providerId="ADAL" clId="{D8EC5EBF-CA66-46E2-8B07-37DFAF7687A4}" dt="2024-03-20T14:08:14.756" v="476" actId="6264"/>
          <ac:spMkLst>
            <pc:docMk/>
            <pc:sldMk cId="3923085555" sldId="279"/>
            <ac:spMk id="4" creationId="{1C217F1F-FE22-7F63-ADAB-0BCC669695BA}"/>
          </ac:spMkLst>
        </pc:spChg>
        <pc:spChg chg="add del mod">
          <ac:chgData name="Laura Jenkins (IEH)" userId="ae3a07d3-7c51-4381-b786-d01af3331fdb" providerId="ADAL" clId="{D8EC5EBF-CA66-46E2-8B07-37DFAF7687A4}" dt="2024-03-20T14:08:14.756" v="476" actId="6264"/>
          <ac:spMkLst>
            <pc:docMk/>
            <pc:sldMk cId="3923085555" sldId="279"/>
            <ac:spMk id="5" creationId="{D2727221-E100-FCD9-CD2E-3BCC34232D39}"/>
          </ac:spMkLst>
        </pc:spChg>
      </pc:sldChg>
      <pc:sldChg chg="addSp modSp mod modClrScheme chgLayout">
        <pc:chgData name="Laura Jenkins (IEH)" userId="ae3a07d3-7c51-4381-b786-d01af3331fdb" providerId="ADAL" clId="{D8EC5EBF-CA66-46E2-8B07-37DFAF7687A4}" dt="2024-03-20T14:07:57.471" v="474"/>
        <pc:sldMkLst>
          <pc:docMk/>
          <pc:sldMk cId="1670038020" sldId="280"/>
        </pc:sldMkLst>
        <pc:spChg chg="mod ord">
          <ac:chgData name="Laura Jenkins (IEH)" userId="ae3a07d3-7c51-4381-b786-d01af3331fdb" providerId="ADAL" clId="{D8EC5EBF-CA66-46E2-8B07-37DFAF7687A4}" dt="2024-03-20T14:07:44.131" v="473" actId="700"/>
          <ac:spMkLst>
            <pc:docMk/>
            <pc:sldMk cId="1670038020" sldId="280"/>
            <ac:spMk id="2" creationId="{00000000-0000-0000-0000-000000000000}"/>
          </ac:spMkLst>
        </pc:spChg>
        <pc:spChg chg="mod ord">
          <ac:chgData name="Laura Jenkins (IEH)" userId="ae3a07d3-7c51-4381-b786-d01af3331fdb" providerId="ADAL" clId="{D8EC5EBF-CA66-46E2-8B07-37DFAF7687A4}" dt="2024-03-20T14:07:44.131" v="473" actId="700"/>
          <ac:spMkLst>
            <pc:docMk/>
            <pc:sldMk cId="1670038020" sldId="280"/>
            <ac:spMk id="3" creationId="{00000000-0000-0000-0000-000000000000}"/>
          </ac:spMkLst>
        </pc:spChg>
        <pc:picChg chg="add mod">
          <ac:chgData name="Laura Jenkins (IEH)" userId="ae3a07d3-7c51-4381-b786-d01af3331fdb" providerId="ADAL" clId="{D8EC5EBF-CA66-46E2-8B07-37DFAF7687A4}" dt="2024-03-20T14:07:57.471" v="474"/>
          <ac:picMkLst>
            <pc:docMk/>
            <pc:sldMk cId="1670038020" sldId="280"/>
            <ac:picMk id="4" creationId="{EBAD96C2-8E15-550E-FF55-3CE175865348}"/>
          </ac:picMkLst>
        </pc:picChg>
      </pc:sldChg>
      <pc:sldChg chg="addSp modSp mod setBg modClrScheme chgLayout">
        <pc:chgData name="Laura Jenkins (IEH)" userId="ae3a07d3-7c51-4381-b786-d01af3331fdb" providerId="ADAL" clId="{D8EC5EBF-CA66-46E2-8B07-37DFAF7687A4}" dt="2024-03-20T14:13:10.684" v="513" actId="1076"/>
        <pc:sldMkLst>
          <pc:docMk/>
          <pc:sldMk cId="3863546277" sldId="281"/>
        </pc:sldMkLst>
        <pc:spChg chg="mod ord">
          <ac:chgData name="Laura Jenkins (IEH)" userId="ae3a07d3-7c51-4381-b786-d01af3331fdb" providerId="ADAL" clId="{D8EC5EBF-CA66-46E2-8B07-37DFAF7687A4}" dt="2024-03-20T14:12:59.834" v="510" actId="26606"/>
          <ac:spMkLst>
            <pc:docMk/>
            <pc:sldMk cId="3863546277" sldId="281"/>
            <ac:spMk id="2" creationId="{00000000-0000-0000-0000-000000000000}"/>
          </ac:spMkLst>
        </pc:spChg>
        <pc:spChg chg="mod">
          <ac:chgData name="Laura Jenkins (IEH)" userId="ae3a07d3-7c51-4381-b786-d01af3331fdb" providerId="ADAL" clId="{D8EC5EBF-CA66-46E2-8B07-37DFAF7687A4}" dt="2024-03-20T14:13:10.684" v="513" actId="1076"/>
          <ac:spMkLst>
            <pc:docMk/>
            <pc:sldMk cId="3863546277" sldId="281"/>
            <ac:spMk id="3" creationId="{00000000-0000-0000-0000-000000000000}"/>
          </ac:spMkLst>
        </pc:spChg>
        <pc:spChg chg="add">
          <ac:chgData name="Laura Jenkins (IEH)" userId="ae3a07d3-7c51-4381-b786-d01af3331fdb" providerId="ADAL" clId="{D8EC5EBF-CA66-46E2-8B07-37DFAF7687A4}" dt="2024-03-20T14:12:59.834" v="510" actId="26606"/>
          <ac:spMkLst>
            <pc:docMk/>
            <pc:sldMk cId="3863546277" sldId="281"/>
            <ac:spMk id="1031" creationId="{A8384FB5-9ADC-4DDC-881B-597D56F5B15D}"/>
          </ac:spMkLst>
        </pc:spChg>
        <pc:spChg chg="add">
          <ac:chgData name="Laura Jenkins (IEH)" userId="ae3a07d3-7c51-4381-b786-d01af3331fdb" providerId="ADAL" clId="{D8EC5EBF-CA66-46E2-8B07-37DFAF7687A4}" dt="2024-03-20T14:12:59.834" v="510" actId="26606"/>
          <ac:spMkLst>
            <pc:docMk/>
            <pc:sldMk cId="3863546277" sldId="281"/>
            <ac:spMk id="1033" creationId="{1199E1B1-A8C0-4FE8-A5A8-1CB41D69F857}"/>
          </ac:spMkLst>
        </pc:spChg>
        <pc:spChg chg="add">
          <ac:chgData name="Laura Jenkins (IEH)" userId="ae3a07d3-7c51-4381-b786-d01af3331fdb" providerId="ADAL" clId="{D8EC5EBF-CA66-46E2-8B07-37DFAF7687A4}" dt="2024-03-20T14:12:59.834" v="510" actId="26606"/>
          <ac:spMkLst>
            <pc:docMk/>
            <pc:sldMk cId="3863546277" sldId="281"/>
            <ac:spMk id="1035" creationId="{84A8DE83-DE75-4B41-9DB4-A7EC0B0DEC0B}"/>
          </ac:spMkLst>
        </pc:spChg>
        <pc:spChg chg="add">
          <ac:chgData name="Laura Jenkins (IEH)" userId="ae3a07d3-7c51-4381-b786-d01af3331fdb" providerId="ADAL" clId="{D8EC5EBF-CA66-46E2-8B07-37DFAF7687A4}" dt="2024-03-20T14:12:59.834" v="510" actId="26606"/>
          <ac:spMkLst>
            <pc:docMk/>
            <pc:sldMk cId="3863546277" sldId="281"/>
            <ac:spMk id="1037" creationId="{A7009A0A-BEF5-4EAC-AF15-E4F9F002E239}"/>
          </ac:spMkLst>
        </pc:spChg>
        <pc:picChg chg="mod ord">
          <ac:chgData name="Laura Jenkins (IEH)" userId="ae3a07d3-7c51-4381-b786-d01af3331fdb" providerId="ADAL" clId="{D8EC5EBF-CA66-46E2-8B07-37DFAF7687A4}" dt="2024-03-20T14:13:05.103" v="511" actId="1076"/>
          <ac:picMkLst>
            <pc:docMk/>
            <pc:sldMk cId="3863546277" sldId="281"/>
            <ac:picMk id="1026" creationId="{00000000-0000-0000-0000-000000000000}"/>
          </ac:picMkLst>
        </pc:picChg>
      </pc:sldChg>
      <pc:sldChg chg="addSp delSp modSp mod modClrScheme modAnim chgLayout">
        <pc:chgData name="Laura Jenkins (IEH)" userId="ae3a07d3-7c51-4381-b786-d01af3331fdb" providerId="ADAL" clId="{D8EC5EBF-CA66-46E2-8B07-37DFAF7687A4}" dt="2024-03-20T14:11:51.890" v="498" actId="5793"/>
        <pc:sldMkLst>
          <pc:docMk/>
          <pc:sldMk cId="3656878352" sldId="282"/>
        </pc:sldMkLst>
        <pc:spChg chg="mod ord">
          <ac:chgData name="Laura Jenkins (IEH)" userId="ae3a07d3-7c51-4381-b786-d01af3331fdb" providerId="ADAL" clId="{D8EC5EBF-CA66-46E2-8B07-37DFAF7687A4}" dt="2024-03-20T14:11:18.635" v="493" actId="6264"/>
          <ac:spMkLst>
            <pc:docMk/>
            <pc:sldMk cId="3656878352" sldId="282"/>
            <ac:spMk id="2" creationId="{00000000-0000-0000-0000-000000000000}"/>
          </ac:spMkLst>
        </pc:spChg>
        <pc:spChg chg="mod ord">
          <ac:chgData name="Laura Jenkins (IEH)" userId="ae3a07d3-7c51-4381-b786-d01af3331fdb" providerId="ADAL" clId="{D8EC5EBF-CA66-46E2-8B07-37DFAF7687A4}" dt="2024-03-20T14:11:51.890" v="498" actId="5793"/>
          <ac:spMkLst>
            <pc:docMk/>
            <pc:sldMk cId="3656878352" sldId="282"/>
            <ac:spMk id="3" creationId="{00000000-0000-0000-0000-000000000000}"/>
          </ac:spMkLst>
        </pc:spChg>
        <pc:spChg chg="add del mod">
          <ac:chgData name="Laura Jenkins (IEH)" userId="ae3a07d3-7c51-4381-b786-d01af3331fdb" providerId="ADAL" clId="{D8EC5EBF-CA66-46E2-8B07-37DFAF7687A4}" dt="2024-03-20T14:11:18.635" v="493" actId="6264"/>
          <ac:spMkLst>
            <pc:docMk/>
            <pc:sldMk cId="3656878352" sldId="282"/>
            <ac:spMk id="4" creationId="{DC92C0B8-19CC-1C30-444C-8B2F424FDCEC}"/>
          </ac:spMkLst>
        </pc:spChg>
        <pc:spChg chg="add del mod">
          <ac:chgData name="Laura Jenkins (IEH)" userId="ae3a07d3-7c51-4381-b786-d01af3331fdb" providerId="ADAL" clId="{D8EC5EBF-CA66-46E2-8B07-37DFAF7687A4}" dt="2024-03-20T14:11:18.635" v="493" actId="6264"/>
          <ac:spMkLst>
            <pc:docMk/>
            <pc:sldMk cId="3656878352" sldId="282"/>
            <ac:spMk id="5" creationId="{D0CFEFD9-A5C0-3C96-EE0D-B1730EA364E8}"/>
          </ac:spMkLst>
        </pc:spChg>
      </pc:sldChg>
      <pc:sldChg chg="addSp delSp modSp mod modClrScheme modAnim chgLayout">
        <pc:chgData name="Laura Jenkins (IEH)" userId="ae3a07d3-7c51-4381-b786-d01af3331fdb" providerId="ADAL" clId="{D8EC5EBF-CA66-46E2-8B07-37DFAF7687A4}" dt="2024-03-20T14:12:36.474" v="506"/>
        <pc:sldMkLst>
          <pc:docMk/>
          <pc:sldMk cId="2683208257" sldId="283"/>
        </pc:sldMkLst>
        <pc:spChg chg="mod ord">
          <ac:chgData name="Laura Jenkins (IEH)" userId="ae3a07d3-7c51-4381-b786-d01af3331fdb" providerId="ADAL" clId="{D8EC5EBF-CA66-46E2-8B07-37DFAF7687A4}" dt="2024-03-20T14:12:02.910" v="501" actId="6264"/>
          <ac:spMkLst>
            <pc:docMk/>
            <pc:sldMk cId="2683208257" sldId="283"/>
            <ac:spMk id="2" creationId="{00000000-0000-0000-0000-000000000000}"/>
          </ac:spMkLst>
        </pc:spChg>
        <pc:spChg chg="mod ord">
          <ac:chgData name="Laura Jenkins (IEH)" userId="ae3a07d3-7c51-4381-b786-d01af3331fdb" providerId="ADAL" clId="{D8EC5EBF-CA66-46E2-8B07-37DFAF7687A4}" dt="2024-03-20T14:12:14.300" v="505" actId="121"/>
          <ac:spMkLst>
            <pc:docMk/>
            <pc:sldMk cId="2683208257" sldId="283"/>
            <ac:spMk id="3" creationId="{00000000-0000-0000-0000-000000000000}"/>
          </ac:spMkLst>
        </pc:spChg>
        <pc:spChg chg="add del mod">
          <ac:chgData name="Laura Jenkins (IEH)" userId="ae3a07d3-7c51-4381-b786-d01af3331fdb" providerId="ADAL" clId="{D8EC5EBF-CA66-46E2-8B07-37DFAF7687A4}" dt="2024-03-20T14:12:02.910" v="501" actId="6264"/>
          <ac:spMkLst>
            <pc:docMk/>
            <pc:sldMk cId="2683208257" sldId="283"/>
            <ac:spMk id="4" creationId="{8ED22D1C-4E96-87C5-8A5B-BE14F9C00D2A}"/>
          </ac:spMkLst>
        </pc:spChg>
        <pc:spChg chg="add del mod">
          <ac:chgData name="Laura Jenkins (IEH)" userId="ae3a07d3-7c51-4381-b786-d01af3331fdb" providerId="ADAL" clId="{D8EC5EBF-CA66-46E2-8B07-37DFAF7687A4}" dt="2024-03-20T14:12:02.910" v="501" actId="6264"/>
          <ac:spMkLst>
            <pc:docMk/>
            <pc:sldMk cId="2683208257" sldId="283"/>
            <ac:spMk id="5" creationId="{0BD75E64-4686-DC8F-93E3-414DA7237FA7}"/>
          </ac:spMkLst>
        </pc:spChg>
      </pc:sldChg>
      <pc:sldChg chg="modSp mod modClrScheme modAnim chgLayout">
        <pc:chgData name="Laura Jenkins (IEH)" userId="ae3a07d3-7c51-4381-b786-d01af3331fdb" providerId="ADAL" clId="{D8EC5EBF-CA66-46E2-8B07-37DFAF7687A4}" dt="2024-03-20T14:14:28.934" v="517" actId="33524"/>
        <pc:sldMkLst>
          <pc:docMk/>
          <pc:sldMk cId="2672597671" sldId="284"/>
        </pc:sldMkLst>
        <pc:spChg chg="mod ord">
          <ac:chgData name="Laura Jenkins (IEH)" userId="ae3a07d3-7c51-4381-b786-d01af3331fdb" providerId="ADAL" clId="{D8EC5EBF-CA66-46E2-8B07-37DFAF7687A4}" dt="2024-03-20T14:13:27.366" v="515" actId="120"/>
          <ac:spMkLst>
            <pc:docMk/>
            <pc:sldMk cId="2672597671" sldId="284"/>
            <ac:spMk id="2" creationId="{00000000-0000-0000-0000-000000000000}"/>
          </ac:spMkLst>
        </pc:spChg>
        <pc:spChg chg="mod ord">
          <ac:chgData name="Laura Jenkins (IEH)" userId="ae3a07d3-7c51-4381-b786-d01af3331fdb" providerId="ADAL" clId="{D8EC5EBF-CA66-46E2-8B07-37DFAF7687A4}" dt="2024-03-20T14:14:28.934" v="517" actId="33524"/>
          <ac:spMkLst>
            <pc:docMk/>
            <pc:sldMk cId="2672597671" sldId="284"/>
            <ac:spMk id="3" creationId="{00000000-0000-0000-0000-000000000000}"/>
          </ac:spMkLst>
        </pc:spChg>
      </pc:sldChg>
      <pc:sldChg chg="modSp mod modClrScheme modAnim chgLayout">
        <pc:chgData name="Laura Jenkins (IEH)" userId="ae3a07d3-7c51-4381-b786-d01af3331fdb" providerId="ADAL" clId="{D8EC5EBF-CA66-46E2-8B07-37DFAF7687A4}" dt="2024-03-20T14:32:04.764" v="709"/>
        <pc:sldMkLst>
          <pc:docMk/>
          <pc:sldMk cId="2881736893" sldId="285"/>
        </pc:sldMkLst>
        <pc:spChg chg="mod ord">
          <ac:chgData name="Laura Jenkins (IEH)" userId="ae3a07d3-7c51-4381-b786-d01af3331fdb" providerId="ADAL" clId="{D8EC5EBF-CA66-46E2-8B07-37DFAF7687A4}" dt="2024-03-20T14:29:17.061" v="692" actId="700"/>
          <ac:spMkLst>
            <pc:docMk/>
            <pc:sldMk cId="2881736893" sldId="285"/>
            <ac:spMk id="2" creationId="{00000000-0000-0000-0000-000000000000}"/>
          </ac:spMkLst>
        </pc:spChg>
        <pc:spChg chg="mod ord">
          <ac:chgData name="Laura Jenkins (IEH)" userId="ae3a07d3-7c51-4381-b786-d01af3331fdb" providerId="ADAL" clId="{D8EC5EBF-CA66-46E2-8B07-37DFAF7687A4}" dt="2024-03-20T14:31:28.783" v="702" actId="1076"/>
          <ac:spMkLst>
            <pc:docMk/>
            <pc:sldMk cId="2881736893" sldId="285"/>
            <ac:spMk id="3" creationId="{00000000-0000-0000-0000-000000000000}"/>
          </ac:spMkLst>
        </pc:spChg>
        <pc:spChg chg="mod ord">
          <ac:chgData name="Laura Jenkins (IEH)" userId="ae3a07d3-7c51-4381-b786-d01af3331fdb" providerId="ADAL" clId="{D8EC5EBF-CA66-46E2-8B07-37DFAF7687A4}" dt="2024-03-20T14:31:30.824" v="703" actId="1076"/>
          <ac:spMkLst>
            <pc:docMk/>
            <pc:sldMk cId="2881736893" sldId="285"/>
            <ac:spMk id="4" creationId="{00000000-0000-0000-0000-000000000000}"/>
          </ac:spMkLst>
        </pc:spChg>
        <pc:spChg chg="mod ord">
          <ac:chgData name="Laura Jenkins (IEH)" userId="ae3a07d3-7c51-4381-b786-d01af3331fdb" providerId="ADAL" clId="{D8EC5EBF-CA66-46E2-8B07-37DFAF7687A4}" dt="2024-03-20T14:31:42.018" v="705" actId="1076"/>
          <ac:spMkLst>
            <pc:docMk/>
            <pc:sldMk cId="2881736893" sldId="285"/>
            <ac:spMk id="5" creationId="{00000000-0000-0000-0000-000000000000}"/>
          </ac:spMkLst>
        </pc:spChg>
        <pc:spChg chg="mod ord">
          <ac:chgData name="Laura Jenkins (IEH)" userId="ae3a07d3-7c51-4381-b786-d01af3331fdb" providerId="ADAL" clId="{D8EC5EBF-CA66-46E2-8B07-37DFAF7687A4}" dt="2024-03-20T14:31:35.926" v="704" actId="1076"/>
          <ac:spMkLst>
            <pc:docMk/>
            <pc:sldMk cId="2881736893" sldId="285"/>
            <ac:spMk id="6" creationId="{00000000-0000-0000-0000-000000000000}"/>
          </ac:spMkLst>
        </pc:spChg>
      </pc:sldChg>
      <pc:sldChg chg="addSp delSp modSp mod modClrScheme chgLayout">
        <pc:chgData name="Laura Jenkins (IEH)" userId="ae3a07d3-7c51-4381-b786-d01af3331fdb" providerId="ADAL" clId="{D8EC5EBF-CA66-46E2-8B07-37DFAF7687A4}" dt="2024-03-20T13:42:01.925" v="218" actId="121"/>
        <pc:sldMkLst>
          <pc:docMk/>
          <pc:sldMk cId="3312421476" sldId="286"/>
        </pc:sldMkLst>
        <pc:spChg chg="mod ord">
          <ac:chgData name="Laura Jenkins (IEH)" userId="ae3a07d3-7c51-4381-b786-d01af3331fdb" providerId="ADAL" clId="{D8EC5EBF-CA66-46E2-8B07-37DFAF7687A4}" dt="2024-03-20T13:41:55.439" v="214" actId="6264"/>
          <ac:spMkLst>
            <pc:docMk/>
            <pc:sldMk cId="3312421476" sldId="286"/>
            <ac:spMk id="2" creationId="{00000000-0000-0000-0000-000000000000}"/>
          </ac:spMkLst>
        </pc:spChg>
        <pc:spChg chg="mod ord">
          <ac:chgData name="Laura Jenkins (IEH)" userId="ae3a07d3-7c51-4381-b786-d01af3331fdb" providerId="ADAL" clId="{D8EC5EBF-CA66-46E2-8B07-37DFAF7687A4}" dt="2024-03-20T13:42:01.925" v="218" actId="121"/>
          <ac:spMkLst>
            <pc:docMk/>
            <pc:sldMk cId="3312421476" sldId="286"/>
            <ac:spMk id="3" creationId="{00000000-0000-0000-0000-000000000000}"/>
          </ac:spMkLst>
        </pc:spChg>
        <pc:spChg chg="add del mod">
          <ac:chgData name="Laura Jenkins (IEH)" userId="ae3a07d3-7c51-4381-b786-d01af3331fdb" providerId="ADAL" clId="{D8EC5EBF-CA66-46E2-8B07-37DFAF7687A4}" dt="2024-03-20T13:41:55.439" v="214" actId="6264"/>
          <ac:spMkLst>
            <pc:docMk/>
            <pc:sldMk cId="3312421476" sldId="286"/>
            <ac:spMk id="4" creationId="{31D8B890-5ADF-FD9B-87EF-1020EBCD6356}"/>
          </ac:spMkLst>
        </pc:spChg>
        <pc:spChg chg="add del mod">
          <ac:chgData name="Laura Jenkins (IEH)" userId="ae3a07d3-7c51-4381-b786-d01af3331fdb" providerId="ADAL" clId="{D8EC5EBF-CA66-46E2-8B07-37DFAF7687A4}" dt="2024-03-20T13:41:55.439" v="214" actId="6264"/>
          <ac:spMkLst>
            <pc:docMk/>
            <pc:sldMk cId="3312421476" sldId="286"/>
            <ac:spMk id="5" creationId="{5FBDC531-24C0-E43C-CFE8-ADA2075B40A3}"/>
          </ac:spMkLst>
        </pc:spChg>
      </pc:sldChg>
      <pc:sldChg chg="addSp delSp modSp mod modClrScheme modAnim chgLayout">
        <pc:chgData name="Laura Jenkins (IEH)" userId="ae3a07d3-7c51-4381-b786-d01af3331fdb" providerId="ADAL" clId="{D8EC5EBF-CA66-46E2-8B07-37DFAF7687A4}" dt="2024-03-20T14:16:02.703" v="523"/>
        <pc:sldMkLst>
          <pc:docMk/>
          <pc:sldMk cId="3287702463" sldId="287"/>
        </pc:sldMkLst>
        <pc:spChg chg="mod ord">
          <ac:chgData name="Laura Jenkins (IEH)" userId="ae3a07d3-7c51-4381-b786-d01af3331fdb" providerId="ADAL" clId="{D8EC5EBF-CA66-46E2-8B07-37DFAF7687A4}" dt="2024-03-20T14:14:41.863" v="520" actId="700"/>
          <ac:spMkLst>
            <pc:docMk/>
            <pc:sldMk cId="3287702463" sldId="287"/>
            <ac:spMk id="2" creationId="{00000000-0000-0000-0000-000000000000}"/>
          </ac:spMkLst>
        </pc:spChg>
        <pc:spChg chg="mod ord">
          <ac:chgData name="Laura Jenkins (IEH)" userId="ae3a07d3-7c51-4381-b786-d01af3331fdb" providerId="ADAL" clId="{D8EC5EBF-CA66-46E2-8B07-37DFAF7687A4}" dt="2024-03-20T14:14:43.859" v="522" actId="5793"/>
          <ac:spMkLst>
            <pc:docMk/>
            <pc:sldMk cId="3287702463" sldId="287"/>
            <ac:spMk id="3" creationId="{00000000-0000-0000-0000-000000000000}"/>
          </ac:spMkLst>
        </pc:spChg>
        <pc:spChg chg="add del mod">
          <ac:chgData name="Laura Jenkins (IEH)" userId="ae3a07d3-7c51-4381-b786-d01af3331fdb" providerId="ADAL" clId="{D8EC5EBF-CA66-46E2-8B07-37DFAF7687A4}" dt="2024-03-20T14:14:39.809" v="518" actId="6264"/>
          <ac:spMkLst>
            <pc:docMk/>
            <pc:sldMk cId="3287702463" sldId="287"/>
            <ac:spMk id="4" creationId="{0ECE1486-723C-4801-1330-98334ECDC120}"/>
          </ac:spMkLst>
        </pc:spChg>
        <pc:spChg chg="add del mod">
          <ac:chgData name="Laura Jenkins (IEH)" userId="ae3a07d3-7c51-4381-b786-d01af3331fdb" providerId="ADAL" clId="{D8EC5EBF-CA66-46E2-8B07-37DFAF7687A4}" dt="2024-03-20T14:14:39.809" v="518" actId="6264"/>
          <ac:spMkLst>
            <pc:docMk/>
            <pc:sldMk cId="3287702463" sldId="287"/>
            <ac:spMk id="5" creationId="{90BC1F42-13FD-4A9C-9AE3-556100E14F66}"/>
          </ac:spMkLst>
        </pc:spChg>
        <pc:spChg chg="add del mod">
          <ac:chgData name="Laura Jenkins (IEH)" userId="ae3a07d3-7c51-4381-b786-d01af3331fdb" providerId="ADAL" clId="{D8EC5EBF-CA66-46E2-8B07-37DFAF7687A4}" dt="2024-03-20T14:14:40.749" v="519" actId="6264"/>
          <ac:spMkLst>
            <pc:docMk/>
            <pc:sldMk cId="3287702463" sldId="287"/>
            <ac:spMk id="6" creationId="{011837B2-2F8A-B584-BFD6-900FEBAF7E01}"/>
          </ac:spMkLst>
        </pc:spChg>
        <pc:spChg chg="add del mod">
          <ac:chgData name="Laura Jenkins (IEH)" userId="ae3a07d3-7c51-4381-b786-d01af3331fdb" providerId="ADAL" clId="{D8EC5EBF-CA66-46E2-8B07-37DFAF7687A4}" dt="2024-03-20T14:14:40.749" v="519" actId="6264"/>
          <ac:spMkLst>
            <pc:docMk/>
            <pc:sldMk cId="3287702463" sldId="287"/>
            <ac:spMk id="7" creationId="{1E6C049F-464A-86EF-777D-69D5E9CCECD6}"/>
          </ac:spMkLst>
        </pc:spChg>
      </pc:sldChg>
      <pc:sldChg chg="addSp delSp modSp mod modClrScheme chgLayout">
        <pc:chgData name="Laura Jenkins (IEH)" userId="ae3a07d3-7c51-4381-b786-d01af3331fdb" providerId="ADAL" clId="{D8EC5EBF-CA66-46E2-8B07-37DFAF7687A4}" dt="2024-03-20T14:18:19.495" v="530" actId="1076"/>
        <pc:sldMkLst>
          <pc:docMk/>
          <pc:sldMk cId="3078033605" sldId="288"/>
        </pc:sldMkLst>
        <pc:spChg chg="mod">
          <ac:chgData name="Laura Jenkins (IEH)" userId="ae3a07d3-7c51-4381-b786-d01af3331fdb" providerId="ADAL" clId="{D8EC5EBF-CA66-46E2-8B07-37DFAF7687A4}" dt="2024-03-20T14:18:19.495" v="530" actId="1076"/>
          <ac:spMkLst>
            <pc:docMk/>
            <pc:sldMk cId="3078033605" sldId="288"/>
            <ac:spMk id="2" creationId="{00000000-0000-0000-0000-000000000000}"/>
          </ac:spMkLst>
        </pc:spChg>
        <pc:spChg chg="add mod ord">
          <ac:chgData name="Laura Jenkins (IEH)" userId="ae3a07d3-7c51-4381-b786-d01af3331fdb" providerId="ADAL" clId="{D8EC5EBF-CA66-46E2-8B07-37DFAF7687A4}" dt="2024-03-20T14:16:41.687" v="525"/>
          <ac:spMkLst>
            <pc:docMk/>
            <pc:sldMk cId="3078033605" sldId="288"/>
            <ac:spMk id="3" creationId="{AE07EE53-DEF6-F2CF-1EEE-82DF68127DB9}"/>
          </ac:spMkLst>
        </pc:spChg>
        <pc:spChg chg="add del mod ord">
          <ac:chgData name="Laura Jenkins (IEH)" userId="ae3a07d3-7c51-4381-b786-d01af3331fdb" providerId="ADAL" clId="{D8EC5EBF-CA66-46E2-8B07-37DFAF7687A4}" dt="2024-03-20T14:16:44.777" v="526" actId="478"/>
          <ac:spMkLst>
            <pc:docMk/>
            <pc:sldMk cId="3078033605" sldId="288"/>
            <ac:spMk id="4" creationId="{867FA810-DD51-3AB4-74F3-F46E2906549C}"/>
          </ac:spMkLst>
        </pc:spChg>
        <pc:picChg chg="mod">
          <ac:chgData name="Laura Jenkins (IEH)" userId="ae3a07d3-7c51-4381-b786-d01af3331fdb" providerId="ADAL" clId="{D8EC5EBF-CA66-46E2-8B07-37DFAF7687A4}" dt="2024-03-20T14:17:38.226" v="528" actId="1076"/>
          <ac:picMkLst>
            <pc:docMk/>
            <pc:sldMk cId="3078033605" sldId="288"/>
            <ac:picMk id="1026" creationId="{00000000-0000-0000-0000-000000000000}"/>
          </ac:picMkLst>
        </pc:picChg>
      </pc:sldChg>
      <pc:sldChg chg="addSp delSp modSp mod modClrScheme modAnim chgLayout">
        <pc:chgData name="Laura Jenkins (IEH)" userId="ae3a07d3-7c51-4381-b786-d01af3331fdb" providerId="ADAL" clId="{D8EC5EBF-CA66-46E2-8B07-37DFAF7687A4}" dt="2024-03-20T14:21:20.547" v="604"/>
        <pc:sldMkLst>
          <pc:docMk/>
          <pc:sldMk cId="1760666780" sldId="289"/>
        </pc:sldMkLst>
        <pc:spChg chg="mod ord">
          <ac:chgData name="Laura Jenkins (IEH)" userId="ae3a07d3-7c51-4381-b786-d01af3331fdb" providerId="ADAL" clId="{D8EC5EBF-CA66-46E2-8B07-37DFAF7687A4}" dt="2024-03-20T14:19:22.184" v="556" actId="6264"/>
          <ac:spMkLst>
            <pc:docMk/>
            <pc:sldMk cId="1760666780" sldId="289"/>
            <ac:spMk id="2" creationId="{00000000-0000-0000-0000-000000000000}"/>
          </ac:spMkLst>
        </pc:spChg>
        <pc:spChg chg="mod ord">
          <ac:chgData name="Laura Jenkins (IEH)" userId="ae3a07d3-7c51-4381-b786-d01af3331fdb" providerId="ADAL" clId="{D8EC5EBF-CA66-46E2-8B07-37DFAF7687A4}" dt="2024-03-20T14:19:34.933" v="561" actId="1076"/>
          <ac:spMkLst>
            <pc:docMk/>
            <pc:sldMk cId="1760666780" sldId="289"/>
            <ac:spMk id="3" creationId="{00000000-0000-0000-0000-000000000000}"/>
          </ac:spMkLst>
        </pc:spChg>
        <pc:spChg chg="mod ord">
          <ac:chgData name="Laura Jenkins (IEH)" userId="ae3a07d3-7c51-4381-b786-d01af3331fdb" providerId="ADAL" clId="{D8EC5EBF-CA66-46E2-8B07-37DFAF7687A4}" dt="2024-03-20T14:21:01.305" v="599" actId="20577"/>
          <ac:spMkLst>
            <pc:docMk/>
            <pc:sldMk cId="1760666780" sldId="289"/>
            <ac:spMk id="4" creationId="{00000000-0000-0000-0000-000000000000}"/>
          </ac:spMkLst>
        </pc:spChg>
        <pc:spChg chg="mod ord">
          <ac:chgData name="Laura Jenkins (IEH)" userId="ae3a07d3-7c51-4381-b786-d01af3331fdb" providerId="ADAL" clId="{D8EC5EBF-CA66-46E2-8B07-37DFAF7687A4}" dt="2024-03-20T14:19:40.090" v="562" actId="1076"/>
          <ac:spMkLst>
            <pc:docMk/>
            <pc:sldMk cId="1760666780" sldId="289"/>
            <ac:spMk id="5" creationId="{00000000-0000-0000-0000-000000000000}"/>
          </ac:spMkLst>
        </pc:spChg>
        <pc:spChg chg="mod ord">
          <ac:chgData name="Laura Jenkins (IEH)" userId="ae3a07d3-7c51-4381-b786-d01af3331fdb" providerId="ADAL" clId="{D8EC5EBF-CA66-46E2-8B07-37DFAF7687A4}" dt="2024-03-20T14:20:33.742" v="582" actId="20577"/>
          <ac:spMkLst>
            <pc:docMk/>
            <pc:sldMk cId="1760666780" sldId="289"/>
            <ac:spMk id="6" creationId="{00000000-0000-0000-0000-000000000000}"/>
          </ac:spMkLst>
        </pc:spChg>
        <pc:spChg chg="add del mod">
          <ac:chgData name="Laura Jenkins (IEH)" userId="ae3a07d3-7c51-4381-b786-d01af3331fdb" providerId="ADAL" clId="{D8EC5EBF-CA66-46E2-8B07-37DFAF7687A4}" dt="2024-03-20T14:18:31.564" v="537" actId="6264"/>
          <ac:spMkLst>
            <pc:docMk/>
            <pc:sldMk cId="1760666780" sldId="289"/>
            <ac:spMk id="7" creationId="{536139C9-5305-1D38-3B1E-AC41728F5302}"/>
          </ac:spMkLst>
        </pc:spChg>
        <pc:spChg chg="add del mod">
          <ac:chgData name="Laura Jenkins (IEH)" userId="ae3a07d3-7c51-4381-b786-d01af3331fdb" providerId="ADAL" clId="{D8EC5EBF-CA66-46E2-8B07-37DFAF7687A4}" dt="2024-03-20T14:18:31.564" v="537" actId="6264"/>
          <ac:spMkLst>
            <pc:docMk/>
            <pc:sldMk cId="1760666780" sldId="289"/>
            <ac:spMk id="8" creationId="{92342A36-0477-5ACA-A98A-451411CFB2B2}"/>
          </ac:spMkLst>
        </pc:spChg>
        <pc:spChg chg="add del mod">
          <ac:chgData name="Laura Jenkins (IEH)" userId="ae3a07d3-7c51-4381-b786-d01af3331fdb" providerId="ADAL" clId="{D8EC5EBF-CA66-46E2-8B07-37DFAF7687A4}" dt="2024-03-20T14:18:31.564" v="537" actId="6264"/>
          <ac:spMkLst>
            <pc:docMk/>
            <pc:sldMk cId="1760666780" sldId="289"/>
            <ac:spMk id="9" creationId="{703B70B2-5BF2-C248-AA20-434EFC273A05}"/>
          </ac:spMkLst>
        </pc:spChg>
        <pc:spChg chg="add del mod">
          <ac:chgData name="Laura Jenkins (IEH)" userId="ae3a07d3-7c51-4381-b786-d01af3331fdb" providerId="ADAL" clId="{D8EC5EBF-CA66-46E2-8B07-37DFAF7687A4}" dt="2024-03-20T14:18:31.564" v="537" actId="6264"/>
          <ac:spMkLst>
            <pc:docMk/>
            <pc:sldMk cId="1760666780" sldId="289"/>
            <ac:spMk id="10" creationId="{B83AF1AF-F3D9-D8CE-B11A-BF4A901E3523}"/>
          </ac:spMkLst>
        </pc:spChg>
        <pc:spChg chg="add del mod">
          <ac:chgData name="Laura Jenkins (IEH)" userId="ae3a07d3-7c51-4381-b786-d01af3331fdb" providerId="ADAL" clId="{D8EC5EBF-CA66-46E2-8B07-37DFAF7687A4}" dt="2024-03-20T14:18:31.564" v="537" actId="6264"/>
          <ac:spMkLst>
            <pc:docMk/>
            <pc:sldMk cId="1760666780" sldId="289"/>
            <ac:spMk id="11" creationId="{501065E5-A5E9-A6AC-1588-ACF4CA1C297C}"/>
          </ac:spMkLst>
        </pc:spChg>
        <pc:spChg chg="add mod">
          <ac:chgData name="Laura Jenkins (IEH)" userId="ae3a07d3-7c51-4381-b786-d01af3331fdb" providerId="ADAL" clId="{D8EC5EBF-CA66-46E2-8B07-37DFAF7687A4}" dt="2024-03-20T14:18:58.308" v="548" actId="1076"/>
          <ac:spMkLst>
            <pc:docMk/>
            <pc:sldMk cId="1760666780" sldId="289"/>
            <ac:spMk id="13" creationId="{C896FE91-0BD2-EBEE-25AE-948F16D42944}"/>
          </ac:spMkLst>
        </pc:spChg>
        <pc:spChg chg="add del mod">
          <ac:chgData name="Laura Jenkins (IEH)" userId="ae3a07d3-7c51-4381-b786-d01af3331fdb" providerId="ADAL" clId="{D8EC5EBF-CA66-46E2-8B07-37DFAF7687A4}" dt="2024-03-20T14:19:22.184" v="556" actId="6264"/>
          <ac:spMkLst>
            <pc:docMk/>
            <pc:sldMk cId="1760666780" sldId="289"/>
            <ac:spMk id="14" creationId="{C0745EBB-21C3-B2FB-D9C3-52B7C72BCD61}"/>
          </ac:spMkLst>
        </pc:spChg>
        <pc:spChg chg="add del mod">
          <ac:chgData name="Laura Jenkins (IEH)" userId="ae3a07d3-7c51-4381-b786-d01af3331fdb" providerId="ADAL" clId="{D8EC5EBF-CA66-46E2-8B07-37DFAF7687A4}" dt="2024-03-20T14:19:22.184" v="556" actId="6264"/>
          <ac:spMkLst>
            <pc:docMk/>
            <pc:sldMk cId="1760666780" sldId="289"/>
            <ac:spMk id="15" creationId="{948915CC-283C-26DE-B61A-D05D4F0528D3}"/>
          </ac:spMkLst>
        </pc:spChg>
      </pc:sldChg>
      <pc:sldChg chg="addSp delSp modSp mod modClrScheme modAnim chgLayout">
        <pc:chgData name="Laura Jenkins (IEH)" userId="ae3a07d3-7c51-4381-b786-d01af3331fdb" providerId="ADAL" clId="{D8EC5EBF-CA66-46E2-8B07-37DFAF7687A4}" dt="2024-03-20T14:23:57.363" v="612"/>
        <pc:sldMkLst>
          <pc:docMk/>
          <pc:sldMk cId="1194851470" sldId="290"/>
        </pc:sldMkLst>
        <pc:spChg chg="mod ord">
          <ac:chgData name="Laura Jenkins (IEH)" userId="ae3a07d3-7c51-4381-b786-d01af3331fdb" providerId="ADAL" clId="{D8EC5EBF-CA66-46E2-8B07-37DFAF7687A4}" dt="2024-03-20T14:21:51.117" v="607" actId="6264"/>
          <ac:spMkLst>
            <pc:docMk/>
            <pc:sldMk cId="1194851470" sldId="290"/>
            <ac:spMk id="2" creationId="{00000000-0000-0000-0000-000000000000}"/>
          </ac:spMkLst>
        </pc:spChg>
        <pc:spChg chg="mod ord">
          <ac:chgData name="Laura Jenkins (IEH)" userId="ae3a07d3-7c51-4381-b786-d01af3331fdb" providerId="ADAL" clId="{D8EC5EBF-CA66-46E2-8B07-37DFAF7687A4}" dt="2024-03-20T14:22:10.777" v="611" actId="20577"/>
          <ac:spMkLst>
            <pc:docMk/>
            <pc:sldMk cId="1194851470" sldId="290"/>
            <ac:spMk id="3" creationId="{00000000-0000-0000-0000-000000000000}"/>
          </ac:spMkLst>
        </pc:spChg>
        <pc:spChg chg="add del mod">
          <ac:chgData name="Laura Jenkins (IEH)" userId="ae3a07d3-7c51-4381-b786-d01af3331fdb" providerId="ADAL" clId="{D8EC5EBF-CA66-46E2-8B07-37DFAF7687A4}" dt="2024-03-20T14:21:51.117" v="607" actId="6264"/>
          <ac:spMkLst>
            <pc:docMk/>
            <pc:sldMk cId="1194851470" sldId="290"/>
            <ac:spMk id="4" creationId="{98546E02-7A64-1E5A-A3FE-A65006076E83}"/>
          </ac:spMkLst>
        </pc:spChg>
        <pc:spChg chg="add del mod">
          <ac:chgData name="Laura Jenkins (IEH)" userId="ae3a07d3-7c51-4381-b786-d01af3331fdb" providerId="ADAL" clId="{D8EC5EBF-CA66-46E2-8B07-37DFAF7687A4}" dt="2024-03-20T14:21:51.117" v="607" actId="6264"/>
          <ac:spMkLst>
            <pc:docMk/>
            <pc:sldMk cId="1194851470" sldId="290"/>
            <ac:spMk id="5" creationId="{33B8C230-4E06-C2F4-24C7-F6DE0C9E7E0E}"/>
          </ac:spMkLst>
        </pc:spChg>
      </pc:sldChg>
      <pc:sldChg chg="addSp delSp modSp mod modClrScheme modAnim chgLayout">
        <pc:chgData name="Laura Jenkins (IEH)" userId="ae3a07d3-7c51-4381-b786-d01af3331fdb" providerId="ADAL" clId="{D8EC5EBF-CA66-46E2-8B07-37DFAF7687A4}" dt="2024-03-20T14:26:23.775" v="678" actId="1076"/>
        <pc:sldMkLst>
          <pc:docMk/>
          <pc:sldMk cId="1415390807" sldId="292"/>
        </pc:sldMkLst>
        <pc:spChg chg="mod ord">
          <ac:chgData name="Laura Jenkins (IEH)" userId="ae3a07d3-7c51-4381-b786-d01af3331fdb" providerId="ADAL" clId="{D8EC5EBF-CA66-46E2-8B07-37DFAF7687A4}" dt="2024-03-20T14:24:11.243" v="619" actId="6264"/>
          <ac:spMkLst>
            <pc:docMk/>
            <pc:sldMk cId="1415390807" sldId="292"/>
            <ac:spMk id="2" creationId="{00000000-0000-0000-0000-000000000000}"/>
          </ac:spMkLst>
        </pc:spChg>
        <pc:spChg chg="mod ord">
          <ac:chgData name="Laura Jenkins (IEH)" userId="ae3a07d3-7c51-4381-b786-d01af3331fdb" providerId="ADAL" clId="{D8EC5EBF-CA66-46E2-8B07-37DFAF7687A4}" dt="2024-03-20T14:25:12.713" v="644" actId="14100"/>
          <ac:spMkLst>
            <pc:docMk/>
            <pc:sldMk cId="1415390807" sldId="292"/>
            <ac:spMk id="3" creationId="{00000000-0000-0000-0000-000000000000}"/>
          </ac:spMkLst>
        </pc:spChg>
        <pc:spChg chg="mod ord">
          <ac:chgData name="Laura Jenkins (IEH)" userId="ae3a07d3-7c51-4381-b786-d01af3331fdb" providerId="ADAL" clId="{D8EC5EBF-CA66-46E2-8B07-37DFAF7687A4}" dt="2024-03-20T14:25:53.399" v="665" actId="20577"/>
          <ac:spMkLst>
            <pc:docMk/>
            <pc:sldMk cId="1415390807" sldId="292"/>
            <ac:spMk id="4" creationId="{00000000-0000-0000-0000-000000000000}"/>
          </ac:spMkLst>
        </pc:spChg>
        <pc:spChg chg="mod">
          <ac:chgData name="Laura Jenkins (IEH)" userId="ae3a07d3-7c51-4381-b786-d01af3331fdb" providerId="ADAL" clId="{D8EC5EBF-CA66-46E2-8B07-37DFAF7687A4}" dt="2024-03-20T14:26:23.775" v="678" actId="1076"/>
          <ac:spMkLst>
            <pc:docMk/>
            <pc:sldMk cId="1415390807" sldId="292"/>
            <ac:spMk id="5" creationId="{00000000-0000-0000-0000-000000000000}"/>
          </ac:spMkLst>
        </pc:spChg>
        <pc:spChg chg="add del mod">
          <ac:chgData name="Laura Jenkins (IEH)" userId="ae3a07d3-7c51-4381-b786-d01af3331fdb" providerId="ADAL" clId="{D8EC5EBF-CA66-46E2-8B07-37DFAF7687A4}" dt="2024-03-20T14:24:11.243" v="619" actId="6264"/>
          <ac:spMkLst>
            <pc:docMk/>
            <pc:sldMk cId="1415390807" sldId="292"/>
            <ac:spMk id="6" creationId="{33311E90-287C-6902-B9F9-4A646B831B95}"/>
          </ac:spMkLst>
        </pc:spChg>
        <pc:spChg chg="add del mod">
          <ac:chgData name="Laura Jenkins (IEH)" userId="ae3a07d3-7c51-4381-b786-d01af3331fdb" providerId="ADAL" clId="{D8EC5EBF-CA66-46E2-8B07-37DFAF7687A4}" dt="2024-03-20T14:24:11.243" v="619" actId="6264"/>
          <ac:spMkLst>
            <pc:docMk/>
            <pc:sldMk cId="1415390807" sldId="292"/>
            <ac:spMk id="7" creationId="{320B62BF-EA5F-1FC4-2B5D-BF1D4EDBA000}"/>
          </ac:spMkLst>
        </pc:spChg>
        <pc:spChg chg="add mod">
          <ac:chgData name="Laura Jenkins (IEH)" userId="ae3a07d3-7c51-4381-b786-d01af3331fdb" providerId="ADAL" clId="{D8EC5EBF-CA66-46E2-8B07-37DFAF7687A4}" dt="2024-03-20T14:25:32.838" v="654" actId="403"/>
          <ac:spMkLst>
            <pc:docMk/>
            <pc:sldMk cId="1415390807" sldId="292"/>
            <ac:spMk id="9" creationId="{5E8C8A46-845C-8976-8C8A-AA5B88F78C19}"/>
          </ac:spMkLst>
        </pc:spChg>
      </pc:sldChg>
      <pc:sldChg chg="addSp delSp modSp mod modClrScheme modAnim chgLayout">
        <pc:chgData name="Laura Jenkins (IEH)" userId="ae3a07d3-7c51-4381-b786-d01af3331fdb" providerId="ADAL" clId="{D8EC5EBF-CA66-46E2-8B07-37DFAF7687A4}" dt="2024-03-20T14:28:03.966" v="690"/>
        <pc:sldMkLst>
          <pc:docMk/>
          <pc:sldMk cId="638930876" sldId="293"/>
        </pc:sldMkLst>
        <pc:spChg chg="mod ord">
          <ac:chgData name="Laura Jenkins (IEH)" userId="ae3a07d3-7c51-4381-b786-d01af3331fdb" providerId="ADAL" clId="{D8EC5EBF-CA66-46E2-8B07-37DFAF7687A4}" dt="2024-03-20T14:26:45.478" v="682" actId="700"/>
          <ac:spMkLst>
            <pc:docMk/>
            <pc:sldMk cId="638930876" sldId="293"/>
            <ac:spMk id="2" creationId="{00000000-0000-0000-0000-000000000000}"/>
          </ac:spMkLst>
        </pc:spChg>
        <pc:spChg chg="mod ord">
          <ac:chgData name="Laura Jenkins (IEH)" userId="ae3a07d3-7c51-4381-b786-d01af3331fdb" providerId="ADAL" clId="{D8EC5EBF-CA66-46E2-8B07-37DFAF7687A4}" dt="2024-03-20T14:26:56.738" v="689" actId="20577"/>
          <ac:spMkLst>
            <pc:docMk/>
            <pc:sldMk cId="638930876" sldId="293"/>
            <ac:spMk id="3" creationId="{00000000-0000-0000-0000-000000000000}"/>
          </ac:spMkLst>
        </pc:spChg>
        <pc:spChg chg="add del mod">
          <ac:chgData name="Laura Jenkins (IEH)" userId="ae3a07d3-7c51-4381-b786-d01af3331fdb" providerId="ADAL" clId="{D8EC5EBF-CA66-46E2-8B07-37DFAF7687A4}" dt="2024-03-20T14:26:44.048" v="679" actId="6264"/>
          <ac:spMkLst>
            <pc:docMk/>
            <pc:sldMk cId="638930876" sldId="293"/>
            <ac:spMk id="4" creationId="{F004840C-F202-829B-D801-8A61F109770D}"/>
          </ac:spMkLst>
        </pc:spChg>
        <pc:spChg chg="add del mod">
          <ac:chgData name="Laura Jenkins (IEH)" userId="ae3a07d3-7c51-4381-b786-d01af3331fdb" providerId="ADAL" clId="{D8EC5EBF-CA66-46E2-8B07-37DFAF7687A4}" dt="2024-03-20T14:26:44.048" v="679" actId="6264"/>
          <ac:spMkLst>
            <pc:docMk/>
            <pc:sldMk cId="638930876" sldId="293"/>
            <ac:spMk id="5" creationId="{FC2A527D-CEE4-55B9-1C6D-FE140A9EDC2D}"/>
          </ac:spMkLst>
        </pc:spChg>
      </pc:sldChg>
      <pc:sldChg chg="addSp delSp modSp mod ord modClrScheme chgLayout">
        <pc:chgData name="Laura Jenkins (IEH)" userId="ae3a07d3-7c51-4381-b786-d01af3331fdb" providerId="ADAL" clId="{D8EC5EBF-CA66-46E2-8B07-37DFAF7687A4}" dt="2024-03-20T14:44:22.053" v="1049"/>
        <pc:sldMkLst>
          <pc:docMk/>
          <pc:sldMk cId="1324377130" sldId="294"/>
        </pc:sldMkLst>
        <pc:spChg chg="mod ord">
          <ac:chgData name="Laura Jenkins (IEH)" userId="ae3a07d3-7c51-4381-b786-d01af3331fdb" providerId="ADAL" clId="{D8EC5EBF-CA66-46E2-8B07-37DFAF7687A4}" dt="2024-03-20T14:44:14.247" v="1045" actId="6264"/>
          <ac:spMkLst>
            <pc:docMk/>
            <pc:sldMk cId="1324377130" sldId="294"/>
            <ac:spMk id="2" creationId="{00000000-0000-0000-0000-000000000000}"/>
          </ac:spMkLst>
        </pc:spChg>
        <pc:spChg chg="mod ord">
          <ac:chgData name="Laura Jenkins (IEH)" userId="ae3a07d3-7c51-4381-b786-d01af3331fdb" providerId="ADAL" clId="{D8EC5EBF-CA66-46E2-8B07-37DFAF7687A4}" dt="2024-03-20T14:44:14.247" v="1045" actId="6264"/>
          <ac:spMkLst>
            <pc:docMk/>
            <pc:sldMk cId="1324377130" sldId="294"/>
            <ac:spMk id="3" creationId="{00000000-0000-0000-0000-000000000000}"/>
          </ac:spMkLst>
        </pc:spChg>
        <pc:spChg chg="add del mod">
          <ac:chgData name="Laura Jenkins (IEH)" userId="ae3a07d3-7c51-4381-b786-d01af3331fdb" providerId="ADAL" clId="{D8EC5EBF-CA66-46E2-8B07-37DFAF7687A4}" dt="2024-03-20T14:44:14.247" v="1045" actId="6264"/>
          <ac:spMkLst>
            <pc:docMk/>
            <pc:sldMk cId="1324377130" sldId="294"/>
            <ac:spMk id="4" creationId="{6472958B-F753-035D-71CB-44E8BB422FF0}"/>
          </ac:spMkLst>
        </pc:spChg>
        <pc:spChg chg="add del mod">
          <ac:chgData name="Laura Jenkins (IEH)" userId="ae3a07d3-7c51-4381-b786-d01af3331fdb" providerId="ADAL" clId="{D8EC5EBF-CA66-46E2-8B07-37DFAF7687A4}" dt="2024-03-20T14:44:14.247" v="1045" actId="6264"/>
          <ac:spMkLst>
            <pc:docMk/>
            <pc:sldMk cId="1324377130" sldId="294"/>
            <ac:spMk id="5" creationId="{26243066-C052-9D08-57F5-6A35500FC842}"/>
          </ac:spMkLst>
        </pc:spChg>
      </pc:sldChg>
      <pc:sldChg chg="new ord">
        <pc:chgData name="Laura Jenkins (IEH)" userId="ae3a07d3-7c51-4381-b786-d01af3331fdb" providerId="ADAL" clId="{D8EC5EBF-CA66-46E2-8B07-37DFAF7687A4}" dt="2024-03-20T12:26:55.970" v="30"/>
        <pc:sldMkLst>
          <pc:docMk/>
          <pc:sldMk cId="3981461348" sldId="295"/>
        </pc:sldMkLst>
      </pc:sldChg>
      <pc:sldChg chg="modSp new mod">
        <pc:chgData name="Laura Jenkins (IEH)" userId="ae3a07d3-7c51-4381-b786-d01af3331fdb" providerId="ADAL" clId="{D8EC5EBF-CA66-46E2-8B07-37DFAF7687A4}" dt="2024-03-20T14:46:45.021" v="1385" actId="20577"/>
        <pc:sldMkLst>
          <pc:docMk/>
          <pc:sldMk cId="1130578222" sldId="296"/>
        </pc:sldMkLst>
        <pc:spChg chg="mod">
          <ac:chgData name="Laura Jenkins (IEH)" userId="ae3a07d3-7c51-4381-b786-d01af3331fdb" providerId="ADAL" clId="{D8EC5EBF-CA66-46E2-8B07-37DFAF7687A4}" dt="2024-03-20T14:46:45.021" v="1385" actId="20577"/>
          <ac:spMkLst>
            <pc:docMk/>
            <pc:sldMk cId="1130578222" sldId="296"/>
            <ac:spMk id="2" creationId="{5B3E2F3B-7A70-D390-7B36-D1320A07EE62}"/>
          </ac:spMkLst>
        </pc:spChg>
      </pc:sldChg>
      <pc:sldChg chg="addSp delSp modSp new mod">
        <pc:chgData name="Laura Jenkins (IEH)" userId="ae3a07d3-7c51-4381-b786-d01af3331fdb" providerId="ADAL" clId="{D8EC5EBF-CA66-46E2-8B07-37DFAF7687A4}" dt="2024-03-20T14:46:14.085" v="1325" actId="5793"/>
        <pc:sldMkLst>
          <pc:docMk/>
          <pc:sldMk cId="4172691147" sldId="297"/>
        </pc:sldMkLst>
        <pc:spChg chg="del">
          <ac:chgData name="Laura Jenkins (IEH)" userId="ae3a07d3-7c51-4381-b786-d01af3331fdb" providerId="ADAL" clId="{D8EC5EBF-CA66-46E2-8B07-37DFAF7687A4}" dt="2024-03-20T12:28:22.698" v="116" actId="478"/>
          <ac:spMkLst>
            <pc:docMk/>
            <pc:sldMk cId="4172691147" sldId="297"/>
            <ac:spMk id="2" creationId="{04F35DE3-9854-54EE-06E5-CEF862412E24}"/>
          </ac:spMkLst>
        </pc:spChg>
        <pc:spChg chg="add mod">
          <ac:chgData name="Laura Jenkins (IEH)" userId="ae3a07d3-7c51-4381-b786-d01af3331fdb" providerId="ADAL" clId="{D8EC5EBF-CA66-46E2-8B07-37DFAF7687A4}" dt="2024-03-20T14:46:14.085" v="1325" actId="5793"/>
          <ac:spMkLst>
            <pc:docMk/>
            <pc:sldMk cId="4172691147" sldId="297"/>
            <ac:spMk id="3" creationId="{766D9D84-C446-EC9F-EA0F-BEFE409F0649}"/>
          </ac:spMkLst>
        </pc:spChg>
      </pc:sldChg>
      <pc:sldChg chg="new del">
        <pc:chgData name="Laura Jenkins (IEH)" userId="ae3a07d3-7c51-4381-b786-d01af3331fdb" providerId="ADAL" clId="{D8EC5EBF-CA66-46E2-8B07-37DFAF7687A4}" dt="2024-03-20T14:12:54.534" v="508" actId="680"/>
        <pc:sldMkLst>
          <pc:docMk/>
          <pc:sldMk cId="2385052649" sldId="298"/>
        </pc:sldMkLst>
      </pc:sldChg>
      <pc:sldChg chg="addSp delSp modSp new mod modAnim">
        <pc:chgData name="Laura Jenkins (IEH)" userId="ae3a07d3-7c51-4381-b786-d01af3331fdb" providerId="ADAL" clId="{D8EC5EBF-CA66-46E2-8B07-37DFAF7687A4}" dt="2024-03-20T14:44:03.209" v="1044" actId="1076"/>
        <pc:sldMkLst>
          <pc:docMk/>
          <pc:sldMk cId="4017753856" sldId="298"/>
        </pc:sldMkLst>
        <pc:spChg chg="mod">
          <ac:chgData name="Laura Jenkins (IEH)" userId="ae3a07d3-7c51-4381-b786-d01af3331fdb" providerId="ADAL" clId="{D8EC5EBF-CA66-46E2-8B07-37DFAF7687A4}" dt="2024-03-20T14:40:56.793" v="747" actId="20577"/>
          <ac:spMkLst>
            <pc:docMk/>
            <pc:sldMk cId="4017753856" sldId="298"/>
            <ac:spMk id="2" creationId="{03FD7C43-71E6-655A-0725-E22206752F4C}"/>
          </ac:spMkLst>
        </pc:spChg>
        <pc:spChg chg="mod">
          <ac:chgData name="Laura Jenkins (IEH)" userId="ae3a07d3-7c51-4381-b786-d01af3331fdb" providerId="ADAL" clId="{D8EC5EBF-CA66-46E2-8B07-37DFAF7687A4}" dt="2024-03-20T14:42:43.200" v="1029" actId="113"/>
          <ac:spMkLst>
            <pc:docMk/>
            <pc:sldMk cId="4017753856" sldId="298"/>
            <ac:spMk id="3" creationId="{2CAD829C-34E5-8AE4-D497-A333F15A6079}"/>
          </ac:spMkLst>
        </pc:spChg>
        <pc:spChg chg="add del mod">
          <ac:chgData name="Laura Jenkins (IEH)" userId="ae3a07d3-7c51-4381-b786-d01af3331fdb" providerId="ADAL" clId="{D8EC5EBF-CA66-46E2-8B07-37DFAF7687A4}" dt="2024-03-20T14:43:49.925" v="1040" actId="478"/>
          <ac:spMkLst>
            <pc:docMk/>
            <pc:sldMk cId="4017753856" sldId="298"/>
            <ac:spMk id="8" creationId="{34050305-A52F-57AB-4C11-7FD322D4265C}"/>
          </ac:spMkLst>
        </pc:spChg>
        <pc:picChg chg="add del mod">
          <ac:chgData name="Laura Jenkins (IEH)" userId="ae3a07d3-7c51-4381-b786-d01af3331fdb" providerId="ADAL" clId="{D8EC5EBF-CA66-46E2-8B07-37DFAF7687A4}" dt="2024-03-20T14:43:50.585" v="1041" actId="478"/>
          <ac:picMkLst>
            <pc:docMk/>
            <pc:sldMk cId="4017753856" sldId="298"/>
            <ac:picMk id="5" creationId="{F6EA5784-5795-FE06-F145-894722259302}"/>
          </ac:picMkLst>
        </pc:picChg>
        <pc:picChg chg="add del mod">
          <ac:chgData name="Laura Jenkins (IEH)" userId="ae3a07d3-7c51-4381-b786-d01af3331fdb" providerId="ADAL" clId="{D8EC5EBF-CA66-46E2-8B07-37DFAF7687A4}" dt="2024-03-20T14:44:03.209" v="1044" actId="1076"/>
          <ac:picMkLst>
            <pc:docMk/>
            <pc:sldMk cId="4017753856" sldId="298"/>
            <ac:picMk id="7" creationId="{FFB78754-EF3D-C37A-7AD4-FBE8FFCB2E6E}"/>
          </ac:picMkLst>
        </pc:picChg>
      </pc:sldChg>
      <pc:sldMasterChg chg="delSldLayout modSldLayout">
        <pc:chgData name="Laura Jenkins (IEH)" userId="ae3a07d3-7c51-4381-b786-d01af3331fdb" providerId="ADAL" clId="{D8EC5EBF-CA66-46E2-8B07-37DFAF7687A4}" dt="2024-03-20T12:28:14.576" v="114" actId="47"/>
        <pc:sldMasterMkLst>
          <pc:docMk/>
          <pc:sldMasterMk cId="3498792328" sldId="2147483708"/>
        </pc:sldMasterMkLst>
        <pc:sldLayoutChg chg="delSp del">
          <pc:chgData name="Laura Jenkins (IEH)" userId="ae3a07d3-7c51-4381-b786-d01af3331fdb" providerId="ADAL" clId="{D8EC5EBF-CA66-46E2-8B07-37DFAF7687A4}" dt="2024-03-20T12:28:14.576" v="114" actId="47"/>
          <pc:sldLayoutMkLst>
            <pc:docMk/>
            <pc:sldMasterMk cId="3498792328" sldId="2147483708"/>
            <pc:sldLayoutMk cId="2385771653" sldId="2147483710"/>
          </pc:sldLayoutMkLst>
          <pc:grpChg chg="del">
            <ac:chgData name="Laura Jenkins (IEH)" userId="ae3a07d3-7c51-4381-b786-d01af3331fdb" providerId="ADAL" clId="{D8EC5EBF-CA66-46E2-8B07-37DFAF7687A4}" dt="2024-03-20T12:26:23.071" v="0"/>
            <ac:grpSpMkLst>
              <pc:docMk/>
              <pc:sldMasterMk cId="3498792328" sldId="2147483708"/>
              <pc:sldLayoutMk cId="2385771653" sldId="2147483710"/>
              <ac:grpSpMk id="7" creationId="{00000000-0000-0000-0000-000000000000}"/>
            </ac:grpSpMkLst>
          </pc:grpChg>
        </pc:sldLayoutChg>
      </pc:sldMasterChg>
    </pc:docChg>
  </pc:docChgLst>
  <pc:docChgLst>
    <pc:chgData name="Laura Jenkins (IEH)" userId="ae3a07d3-7c51-4381-b786-d01af3331fdb" providerId="ADAL" clId="{541479B8-9278-4456-8D3C-47A1414B39F9}"/>
    <pc:docChg chg="custSel modSld">
      <pc:chgData name="Laura Jenkins (IEH)" userId="ae3a07d3-7c51-4381-b786-d01af3331fdb" providerId="ADAL" clId="{541479B8-9278-4456-8D3C-47A1414B39F9}" dt="2024-04-02T13:42:38.618" v="9" actId="20577"/>
      <pc:docMkLst>
        <pc:docMk/>
      </pc:docMkLst>
      <pc:sldChg chg="addSp delSp modSp mod chgLayout">
        <pc:chgData name="Laura Jenkins (IEH)" userId="ae3a07d3-7c51-4381-b786-d01af3331fdb" providerId="ADAL" clId="{541479B8-9278-4456-8D3C-47A1414B39F9}" dt="2024-04-02T13:42:38.618" v="9" actId="20577"/>
        <pc:sldMkLst>
          <pc:docMk/>
          <pc:sldMk cId="4099199234" sldId="257"/>
        </pc:sldMkLst>
        <pc:spChg chg="mod ord">
          <ac:chgData name="Laura Jenkins (IEH)" userId="ae3a07d3-7c51-4381-b786-d01af3331fdb" providerId="ADAL" clId="{541479B8-9278-4456-8D3C-47A1414B39F9}" dt="2024-04-02T13:40:29.717" v="1" actId="6264"/>
          <ac:spMkLst>
            <pc:docMk/>
            <pc:sldMk cId="4099199234" sldId="257"/>
            <ac:spMk id="2" creationId="{00000000-0000-0000-0000-000000000000}"/>
          </ac:spMkLst>
        </pc:spChg>
        <pc:spChg chg="mod ord">
          <ac:chgData name="Laura Jenkins (IEH)" userId="ae3a07d3-7c51-4381-b786-d01af3331fdb" providerId="ADAL" clId="{541479B8-9278-4456-8D3C-47A1414B39F9}" dt="2024-04-02T13:42:38.618" v="9" actId="20577"/>
          <ac:spMkLst>
            <pc:docMk/>
            <pc:sldMk cId="4099199234" sldId="257"/>
            <ac:spMk id="3" creationId="{00000000-0000-0000-0000-000000000000}"/>
          </ac:spMkLst>
        </pc:spChg>
        <pc:spChg chg="add del mod">
          <ac:chgData name="Laura Jenkins (IEH)" userId="ae3a07d3-7c51-4381-b786-d01af3331fdb" providerId="ADAL" clId="{541479B8-9278-4456-8D3C-47A1414B39F9}" dt="2024-04-02T13:40:28.665" v="0" actId="6264"/>
          <ac:spMkLst>
            <pc:docMk/>
            <pc:sldMk cId="4099199234" sldId="257"/>
            <ac:spMk id="4" creationId="{67D07AAC-118D-EEF8-CD6B-CEAD18BDB910}"/>
          </ac:spMkLst>
        </pc:spChg>
        <pc:spChg chg="add del mod">
          <ac:chgData name="Laura Jenkins (IEH)" userId="ae3a07d3-7c51-4381-b786-d01af3331fdb" providerId="ADAL" clId="{541479B8-9278-4456-8D3C-47A1414B39F9}" dt="2024-04-02T13:40:28.665" v="0" actId="6264"/>
          <ac:spMkLst>
            <pc:docMk/>
            <pc:sldMk cId="4099199234" sldId="257"/>
            <ac:spMk id="5" creationId="{9B014388-283A-01CE-96A9-2B01791923EC}"/>
          </ac:spMkLst>
        </pc:spChg>
        <pc:spChg chg="add del mod">
          <ac:chgData name="Laura Jenkins (IEH)" userId="ae3a07d3-7c51-4381-b786-d01af3331fdb" providerId="ADAL" clId="{541479B8-9278-4456-8D3C-47A1414B39F9}" dt="2024-04-02T13:40:29.717" v="1" actId="6264"/>
          <ac:spMkLst>
            <pc:docMk/>
            <pc:sldMk cId="4099199234" sldId="257"/>
            <ac:spMk id="6" creationId="{B31C065B-1724-33AE-9F53-1FD234BB9E3F}"/>
          </ac:spMkLst>
        </pc:spChg>
        <pc:spChg chg="add del mod">
          <ac:chgData name="Laura Jenkins (IEH)" userId="ae3a07d3-7c51-4381-b786-d01af3331fdb" providerId="ADAL" clId="{541479B8-9278-4456-8D3C-47A1414B39F9}" dt="2024-04-02T13:40:29.717" v="1" actId="6264"/>
          <ac:spMkLst>
            <pc:docMk/>
            <pc:sldMk cId="4099199234" sldId="257"/>
            <ac:spMk id="7" creationId="{4D9A1FF0-FCE1-6363-FD15-4222A5B4B55C}"/>
          </ac:spMkLst>
        </pc:spChg>
      </pc:sldChg>
      <pc:sldChg chg="modSp mod">
        <pc:chgData name="Laura Jenkins (IEH)" userId="ae3a07d3-7c51-4381-b786-d01af3331fdb" providerId="ADAL" clId="{541479B8-9278-4456-8D3C-47A1414B39F9}" dt="2024-04-02T13:42:36.565" v="3" actId="27636"/>
        <pc:sldMkLst>
          <pc:docMk/>
          <pc:sldMk cId="179058349" sldId="271"/>
        </pc:sldMkLst>
        <pc:spChg chg="mod">
          <ac:chgData name="Laura Jenkins (IEH)" userId="ae3a07d3-7c51-4381-b786-d01af3331fdb" providerId="ADAL" clId="{541479B8-9278-4456-8D3C-47A1414B39F9}" dt="2024-04-02T13:42:36.565" v="3" actId="27636"/>
          <ac:spMkLst>
            <pc:docMk/>
            <pc:sldMk cId="179058349" sldId="271"/>
            <ac:spMk id="3" creationId="{00000000-0000-0000-0000-000000000000}"/>
          </ac:spMkLst>
        </pc:spChg>
      </pc:sldChg>
      <pc:sldChg chg="modSp mod">
        <pc:chgData name="Laura Jenkins (IEH)" userId="ae3a07d3-7c51-4381-b786-d01af3331fdb" providerId="ADAL" clId="{541479B8-9278-4456-8D3C-47A1414B39F9}" dt="2024-04-02T13:42:36.580" v="4" actId="27636"/>
        <pc:sldMkLst>
          <pc:docMk/>
          <pc:sldMk cId="813370805" sldId="278"/>
        </pc:sldMkLst>
        <pc:spChg chg="mod">
          <ac:chgData name="Laura Jenkins (IEH)" userId="ae3a07d3-7c51-4381-b786-d01af3331fdb" providerId="ADAL" clId="{541479B8-9278-4456-8D3C-47A1414B39F9}" dt="2024-04-02T13:42:36.580" v="4" actId="27636"/>
          <ac:spMkLst>
            <pc:docMk/>
            <pc:sldMk cId="813370805" sldId="278"/>
            <ac:spMk id="3" creationId="{00000000-0000-0000-0000-000000000000}"/>
          </ac:spMkLst>
        </pc:spChg>
      </pc:sldChg>
      <pc:sldChg chg="modSp mod">
        <pc:chgData name="Laura Jenkins (IEH)" userId="ae3a07d3-7c51-4381-b786-d01af3331fdb" providerId="ADAL" clId="{541479B8-9278-4456-8D3C-47A1414B39F9}" dt="2024-04-02T13:42:36.643" v="8" actId="27636"/>
        <pc:sldMkLst>
          <pc:docMk/>
          <pc:sldMk cId="2881736893" sldId="285"/>
        </pc:sldMkLst>
        <pc:spChg chg="mod">
          <ac:chgData name="Laura Jenkins (IEH)" userId="ae3a07d3-7c51-4381-b786-d01af3331fdb" providerId="ADAL" clId="{541479B8-9278-4456-8D3C-47A1414B39F9}" dt="2024-04-02T13:42:36.643" v="8" actId="27636"/>
          <ac:spMkLst>
            <pc:docMk/>
            <pc:sldMk cId="2881736893" sldId="285"/>
            <ac:spMk id="6" creationId="{00000000-0000-0000-0000-000000000000}"/>
          </ac:spMkLst>
        </pc:spChg>
      </pc:sldChg>
      <pc:sldChg chg="modSp mod">
        <pc:chgData name="Laura Jenkins (IEH)" userId="ae3a07d3-7c51-4381-b786-d01af3331fdb" providerId="ADAL" clId="{541479B8-9278-4456-8D3C-47A1414B39F9}" dt="2024-04-02T13:42:36.596" v="5" actId="27636"/>
        <pc:sldMkLst>
          <pc:docMk/>
          <pc:sldMk cId="3287702463" sldId="287"/>
        </pc:sldMkLst>
        <pc:spChg chg="mod">
          <ac:chgData name="Laura Jenkins (IEH)" userId="ae3a07d3-7c51-4381-b786-d01af3331fdb" providerId="ADAL" clId="{541479B8-9278-4456-8D3C-47A1414B39F9}" dt="2024-04-02T13:42:36.596" v="5" actId="27636"/>
          <ac:spMkLst>
            <pc:docMk/>
            <pc:sldMk cId="3287702463" sldId="287"/>
            <ac:spMk id="3" creationId="{00000000-0000-0000-0000-000000000000}"/>
          </ac:spMkLst>
        </pc:spChg>
      </pc:sldChg>
      <pc:sldChg chg="modSp mod">
        <pc:chgData name="Laura Jenkins (IEH)" userId="ae3a07d3-7c51-4381-b786-d01af3331fdb" providerId="ADAL" clId="{541479B8-9278-4456-8D3C-47A1414B39F9}" dt="2024-04-02T13:42:36.611" v="6" actId="27636"/>
        <pc:sldMkLst>
          <pc:docMk/>
          <pc:sldMk cId="1760666780" sldId="289"/>
        </pc:sldMkLst>
        <pc:spChg chg="mod">
          <ac:chgData name="Laura Jenkins (IEH)" userId="ae3a07d3-7c51-4381-b786-d01af3331fdb" providerId="ADAL" clId="{541479B8-9278-4456-8D3C-47A1414B39F9}" dt="2024-04-02T13:42:36.611" v="6" actId="27636"/>
          <ac:spMkLst>
            <pc:docMk/>
            <pc:sldMk cId="1760666780" sldId="289"/>
            <ac:spMk id="4" creationId="{00000000-0000-0000-0000-000000000000}"/>
          </ac:spMkLst>
        </pc:spChg>
      </pc:sldChg>
      <pc:sldChg chg="modSp mod">
        <pc:chgData name="Laura Jenkins (IEH)" userId="ae3a07d3-7c51-4381-b786-d01af3331fdb" providerId="ADAL" clId="{541479B8-9278-4456-8D3C-47A1414B39F9}" dt="2024-04-02T13:42:36.627" v="7" actId="27636"/>
        <pc:sldMkLst>
          <pc:docMk/>
          <pc:sldMk cId="1415390807" sldId="292"/>
        </pc:sldMkLst>
        <pc:spChg chg="mod">
          <ac:chgData name="Laura Jenkins (IEH)" userId="ae3a07d3-7c51-4381-b786-d01af3331fdb" providerId="ADAL" clId="{541479B8-9278-4456-8D3C-47A1414B39F9}" dt="2024-04-02T13:42:36.627" v="7" actId="27636"/>
          <ac:spMkLst>
            <pc:docMk/>
            <pc:sldMk cId="1415390807" sldId="292"/>
            <ac:spMk id="4"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6D95B6-E22E-40C1-930D-7E522C92942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C1AD3EF9-5A96-4EC8-A788-D3B9DC5D308A}">
      <dgm:prSet/>
      <dgm:spPr/>
      <dgm:t>
        <a:bodyPr/>
        <a:lstStyle/>
        <a:p>
          <a:r>
            <a:rPr lang="en-GB"/>
            <a:t>‘Triumph over Tragedy’ </a:t>
          </a:r>
          <a:endParaRPr lang="en-US"/>
        </a:p>
      </dgm:t>
    </dgm:pt>
    <dgm:pt modelId="{6453BFE0-C660-4C9E-861C-2753321AB69D}" type="parTrans" cxnId="{4294D108-9EDB-4846-9C43-24C6399FC851}">
      <dgm:prSet/>
      <dgm:spPr/>
      <dgm:t>
        <a:bodyPr/>
        <a:lstStyle/>
        <a:p>
          <a:endParaRPr lang="en-US"/>
        </a:p>
      </dgm:t>
    </dgm:pt>
    <dgm:pt modelId="{2E5208D6-1B12-4C88-A49A-CC0199DD7FD2}" type="sibTrans" cxnId="{4294D108-9EDB-4846-9C43-24C6399FC851}">
      <dgm:prSet/>
      <dgm:spPr/>
      <dgm:t>
        <a:bodyPr/>
        <a:lstStyle/>
        <a:p>
          <a:endParaRPr lang="en-US"/>
        </a:p>
      </dgm:t>
    </dgm:pt>
    <dgm:pt modelId="{24484C98-67F2-4C94-B317-F65B0CCC09CE}">
      <dgm:prSet/>
      <dgm:spPr/>
      <dgm:t>
        <a:bodyPr/>
        <a:lstStyle/>
        <a:p>
          <a:r>
            <a:rPr lang="en-GB"/>
            <a:t>‘Achievement in-spite of disability or disadvantage’ </a:t>
          </a:r>
          <a:endParaRPr lang="en-US"/>
        </a:p>
      </dgm:t>
    </dgm:pt>
    <dgm:pt modelId="{5523FA87-AF95-449F-8619-D085C8EBC9FE}" type="parTrans" cxnId="{FC18E146-3D53-4493-8A3F-EDF203C8E454}">
      <dgm:prSet/>
      <dgm:spPr/>
      <dgm:t>
        <a:bodyPr/>
        <a:lstStyle/>
        <a:p>
          <a:endParaRPr lang="en-US"/>
        </a:p>
      </dgm:t>
    </dgm:pt>
    <dgm:pt modelId="{1CD272FA-29EF-4EC8-A750-D6FFDD117C3C}" type="sibTrans" cxnId="{FC18E146-3D53-4493-8A3F-EDF203C8E454}">
      <dgm:prSet/>
      <dgm:spPr/>
      <dgm:t>
        <a:bodyPr/>
        <a:lstStyle/>
        <a:p>
          <a:endParaRPr lang="en-US"/>
        </a:p>
      </dgm:t>
    </dgm:pt>
    <dgm:pt modelId="{623F99E0-F624-4E9C-AD8A-356B00226BED}">
      <dgm:prSet/>
      <dgm:spPr/>
      <dgm:t>
        <a:bodyPr/>
        <a:lstStyle/>
        <a:p>
          <a:r>
            <a:rPr lang="en-GB"/>
            <a:t>‘It seems that in public discourse, to be a resilient disabled person you must…</a:t>
          </a:r>
          <a:endParaRPr lang="en-US"/>
        </a:p>
      </dgm:t>
    </dgm:pt>
    <dgm:pt modelId="{644B601B-9D83-4DA4-8E23-A9ED343E25D2}" type="parTrans" cxnId="{81FFF8FC-35C7-44F7-ACFD-B69798BE430C}">
      <dgm:prSet/>
      <dgm:spPr/>
      <dgm:t>
        <a:bodyPr/>
        <a:lstStyle/>
        <a:p>
          <a:endParaRPr lang="en-US"/>
        </a:p>
      </dgm:t>
    </dgm:pt>
    <dgm:pt modelId="{A8BA6AEF-A2AA-451B-81CD-10525BD33D0E}" type="sibTrans" cxnId="{81FFF8FC-35C7-44F7-ACFD-B69798BE430C}">
      <dgm:prSet/>
      <dgm:spPr/>
      <dgm:t>
        <a:bodyPr/>
        <a:lstStyle/>
        <a:p>
          <a:endParaRPr lang="en-US"/>
        </a:p>
      </dgm:t>
    </dgm:pt>
    <dgm:pt modelId="{DB652E02-932A-4E02-AAC3-CC9E492BF3E6}">
      <dgm:prSet/>
      <dgm:spPr/>
      <dgm:t>
        <a:bodyPr/>
        <a:lstStyle/>
        <a:p>
          <a:r>
            <a:rPr lang="en-GB"/>
            <a:t>‘overcome your disability and live the life of a non-disabled person’</a:t>
          </a:r>
          <a:endParaRPr lang="en-US"/>
        </a:p>
      </dgm:t>
    </dgm:pt>
    <dgm:pt modelId="{DA897803-39B2-4338-A9AB-21C337D5B089}" type="parTrans" cxnId="{CA3D87C9-6777-4822-AEB1-B28B2B4F685B}">
      <dgm:prSet/>
      <dgm:spPr/>
      <dgm:t>
        <a:bodyPr/>
        <a:lstStyle/>
        <a:p>
          <a:endParaRPr lang="en-US"/>
        </a:p>
      </dgm:t>
    </dgm:pt>
    <dgm:pt modelId="{F2DB971A-423C-4F17-BC5E-5C52C384E560}" type="sibTrans" cxnId="{CA3D87C9-6777-4822-AEB1-B28B2B4F685B}">
      <dgm:prSet/>
      <dgm:spPr/>
      <dgm:t>
        <a:bodyPr/>
        <a:lstStyle/>
        <a:p>
          <a:endParaRPr lang="en-US"/>
        </a:p>
      </dgm:t>
    </dgm:pt>
    <dgm:pt modelId="{B53B7071-F510-43E3-9BF4-C0F90CAF72A4}">
      <dgm:prSet/>
      <dgm:spPr/>
      <dgm:t>
        <a:bodyPr/>
        <a:lstStyle/>
        <a:p>
          <a:r>
            <a:rPr lang="en-GB"/>
            <a:t>‘bravely bide your time and wait for a cure’ </a:t>
          </a:r>
          <a:endParaRPr lang="en-US"/>
        </a:p>
      </dgm:t>
    </dgm:pt>
    <dgm:pt modelId="{6162B956-9DD0-4B83-A86C-752BD6FABF56}" type="parTrans" cxnId="{AACB77CB-3184-4D2B-8418-0DF98CD47AB8}">
      <dgm:prSet/>
      <dgm:spPr/>
      <dgm:t>
        <a:bodyPr/>
        <a:lstStyle/>
        <a:p>
          <a:endParaRPr lang="en-US"/>
        </a:p>
      </dgm:t>
    </dgm:pt>
    <dgm:pt modelId="{B98AF229-A588-44B7-9FA7-9B5373DAF416}" type="sibTrans" cxnId="{AACB77CB-3184-4D2B-8418-0DF98CD47AB8}">
      <dgm:prSet/>
      <dgm:spPr/>
      <dgm:t>
        <a:bodyPr/>
        <a:lstStyle/>
        <a:p>
          <a:endParaRPr lang="en-US"/>
        </a:p>
      </dgm:t>
    </dgm:pt>
    <dgm:pt modelId="{C9E9C3F8-6ECE-4A8F-81B8-58FA3CDC7558}">
      <dgm:prSet/>
      <dgm:spPr/>
      <dgm:t>
        <a:bodyPr/>
        <a:lstStyle/>
        <a:p>
          <a:r>
            <a:rPr lang="en-GB" dirty="0"/>
            <a:t>‘In other word’s you must be a ‘Super-Crip’’</a:t>
          </a:r>
          <a:endParaRPr lang="en-US" dirty="0"/>
        </a:p>
      </dgm:t>
    </dgm:pt>
    <dgm:pt modelId="{2DA970C3-2100-4356-9E27-043B10F80228}" type="parTrans" cxnId="{B4692728-7225-4542-A869-A2D85BA8A407}">
      <dgm:prSet/>
      <dgm:spPr/>
      <dgm:t>
        <a:bodyPr/>
        <a:lstStyle/>
        <a:p>
          <a:endParaRPr lang="en-US"/>
        </a:p>
      </dgm:t>
    </dgm:pt>
    <dgm:pt modelId="{6FE1A87F-B0DA-4714-B634-EEF4AE4EA275}" type="sibTrans" cxnId="{B4692728-7225-4542-A869-A2D85BA8A407}">
      <dgm:prSet/>
      <dgm:spPr/>
      <dgm:t>
        <a:bodyPr/>
        <a:lstStyle/>
        <a:p>
          <a:endParaRPr lang="en-US"/>
        </a:p>
      </dgm:t>
    </dgm:pt>
    <dgm:pt modelId="{EDCA443F-DB77-46DA-911F-0F5880FDC1D8}" type="pres">
      <dgm:prSet presAssocID="{236D95B6-E22E-40C1-930D-7E522C929420}" presName="diagram" presStyleCnt="0">
        <dgm:presLayoutVars>
          <dgm:dir/>
          <dgm:resizeHandles val="exact"/>
        </dgm:presLayoutVars>
      </dgm:prSet>
      <dgm:spPr/>
    </dgm:pt>
    <dgm:pt modelId="{82D676AE-DC96-4DAC-8F78-4056D6779C97}" type="pres">
      <dgm:prSet presAssocID="{C1AD3EF9-5A96-4EC8-A788-D3B9DC5D308A}" presName="node" presStyleLbl="node1" presStyleIdx="0" presStyleCnt="6">
        <dgm:presLayoutVars>
          <dgm:bulletEnabled val="1"/>
        </dgm:presLayoutVars>
      </dgm:prSet>
      <dgm:spPr/>
    </dgm:pt>
    <dgm:pt modelId="{002010F0-6225-463A-AA0A-38EB9BB96756}" type="pres">
      <dgm:prSet presAssocID="{2E5208D6-1B12-4C88-A49A-CC0199DD7FD2}" presName="sibTrans" presStyleCnt="0"/>
      <dgm:spPr/>
    </dgm:pt>
    <dgm:pt modelId="{D55F1250-6298-4CE1-9123-2B8572547EBC}" type="pres">
      <dgm:prSet presAssocID="{24484C98-67F2-4C94-B317-F65B0CCC09CE}" presName="node" presStyleLbl="node1" presStyleIdx="1" presStyleCnt="6">
        <dgm:presLayoutVars>
          <dgm:bulletEnabled val="1"/>
        </dgm:presLayoutVars>
      </dgm:prSet>
      <dgm:spPr/>
    </dgm:pt>
    <dgm:pt modelId="{4374656A-EC6D-4D76-821C-10D70977DF6D}" type="pres">
      <dgm:prSet presAssocID="{1CD272FA-29EF-4EC8-A750-D6FFDD117C3C}" presName="sibTrans" presStyleCnt="0"/>
      <dgm:spPr/>
    </dgm:pt>
    <dgm:pt modelId="{3F313FA2-A759-4AE8-A174-CE371D457ACC}" type="pres">
      <dgm:prSet presAssocID="{623F99E0-F624-4E9C-AD8A-356B00226BED}" presName="node" presStyleLbl="node1" presStyleIdx="2" presStyleCnt="6">
        <dgm:presLayoutVars>
          <dgm:bulletEnabled val="1"/>
        </dgm:presLayoutVars>
      </dgm:prSet>
      <dgm:spPr/>
    </dgm:pt>
    <dgm:pt modelId="{2D2C2229-791E-4FD0-B6C2-649EDC6786A8}" type="pres">
      <dgm:prSet presAssocID="{A8BA6AEF-A2AA-451B-81CD-10525BD33D0E}" presName="sibTrans" presStyleCnt="0"/>
      <dgm:spPr/>
    </dgm:pt>
    <dgm:pt modelId="{5D422DC6-3A9F-4653-9E8E-11C73951A166}" type="pres">
      <dgm:prSet presAssocID="{DB652E02-932A-4E02-AAC3-CC9E492BF3E6}" presName="node" presStyleLbl="node1" presStyleIdx="3" presStyleCnt="6">
        <dgm:presLayoutVars>
          <dgm:bulletEnabled val="1"/>
        </dgm:presLayoutVars>
      </dgm:prSet>
      <dgm:spPr/>
    </dgm:pt>
    <dgm:pt modelId="{027C0BB2-57C7-444C-8DE7-C30863D748DD}" type="pres">
      <dgm:prSet presAssocID="{F2DB971A-423C-4F17-BC5E-5C52C384E560}" presName="sibTrans" presStyleCnt="0"/>
      <dgm:spPr/>
    </dgm:pt>
    <dgm:pt modelId="{0CA99843-A550-4A9E-AA8D-7B8F95D27816}" type="pres">
      <dgm:prSet presAssocID="{B53B7071-F510-43E3-9BF4-C0F90CAF72A4}" presName="node" presStyleLbl="node1" presStyleIdx="4" presStyleCnt="6">
        <dgm:presLayoutVars>
          <dgm:bulletEnabled val="1"/>
        </dgm:presLayoutVars>
      </dgm:prSet>
      <dgm:spPr/>
    </dgm:pt>
    <dgm:pt modelId="{76CD954B-E8B2-404B-8ED0-5BA92786A656}" type="pres">
      <dgm:prSet presAssocID="{B98AF229-A588-44B7-9FA7-9B5373DAF416}" presName="sibTrans" presStyleCnt="0"/>
      <dgm:spPr/>
    </dgm:pt>
    <dgm:pt modelId="{A117D061-8CF0-41E1-B57C-75F560094FDB}" type="pres">
      <dgm:prSet presAssocID="{C9E9C3F8-6ECE-4A8F-81B8-58FA3CDC7558}" presName="node" presStyleLbl="node1" presStyleIdx="5" presStyleCnt="6">
        <dgm:presLayoutVars>
          <dgm:bulletEnabled val="1"/>
        </dgm:presLayoutVars>
      </dgm:prSet>
      <dgm:spPr/>
    </dgm:pt>
  </dgm:ptLst>
  <dgm:cxnLst>
    <dgm:cxn modelId="{4294D108-9EDB-4846-9C43-24C6399FC851}" srcId="{236D95B6-E22E-40C1-930D-7E522C929420}" destId="{C1AD3EF9-5A96-4EC8-A788-D3B9DC5D308A}" srcOrd="0" destOrd="0" parTransId="{6453BFE0-C660-4C9E-861C-2753321AB69D}" sibTransId="{2E5208D6-1B12-4C88-A49A-CC0199DD7FD2}"/>
    <dgm:cxn modelId="{EBCA1B12-1603-4C66-829E-993E62B4E3D9}" type="presOf" srcId="{C9E9C3F8-6ECE-4A8F-81B8-58FA3CDC7558}" destId="{A117D061-8CF0-41E1-B57C-75F560094FDB}" srcOrd="0" destOrd="0" presId="urn:microsoft.com/office/officeart/2005/8/layout/default"/>
    <dgm:cxn modelId="{09110121-07A3-414C-82F9-2C7FD9AC1F5F}" type="presOf" srcId="{DB652E02-932A-4E02-AAC3-CC9E492BF3E6}" destId="{5D422DC6-3A9F-4653-9E8E-11C73951A166}" srcOrd="0" destOrd="0" presId="urn:microsoft.com/office/officeart/2005/8/layout/default"/>
    <dgm:cxn modelId="{54E62725-3277-4C65-BD2A-E3A9656BE55D}" type="presOf" srcId="{B53B7071-F510-43E3-9BF4-C0F90CAF72A4}" destId="{0CA99843-A550-4A9E-AA8D-7B8F95D27816}" srcOrd="0" destOrd="0" presId="urn:microsoft.com/office/officeart/2005/8/layout/default"/>
    <dgm:cxn modelId="{B4692728-7225-4542-A869-A2D85BA8A407}" srcId="{236D95B6-E22E-40C1-930D-7E522C929420}" destId="{C9E9C3F8-6ECE-4A8F-81B8-58FA3CDC7558}" srcOrd="5" destOrd="0" parTransId="{2DA970C3-2100-4356-9E27-043B10F80228}" sibTransId="{6FE1A87F-B0DA-4714-B634-EEF4AE4EA275}"/>
    <dgm:cxn modelId="{FC18E146-3D53-4493-8A3F-EDF203C8E454}" srcId="{236D95B6-E22E-40C1-930D-7E522C929420}" destId="{24484C98-67F2-4C94-B317-F65B0CCC09CE}" srcOrd="1" destOrd="0" parTransId="{5523FA87-AF95-449F-8619-D085C8EBC9FE}" sibTransId="{1CD272FA-29EF-4EC8-A750-D6FFDD117C3C}"/>
    <dgm:cxn modelId="{32209077-0D82-4121-A21B-81C106BF96A1}" type="presOf" srcId="{236D95B6-E22E-40C1-930D-7E522C929420}" destId="{EDCA443F-DB77-46DA-911F-0F5880FDC1D8}" srcOrd="0" destOrd="0" presId="urn:microsoft.com/office/officeart/2005/8/layout/default"/>
    <dgm:cxn modelId="{A45DB457-E41F-4A70-B14C-0AECA4F6A526}" type="presOf" srcId="{24484C98-67F2-4C94-B317-F65B0CCC09CE}" destId="{D55F1250-6298-4CE1-9123-2B8572547EBC}" srcOrd="0" destOrd="0" presId="urn:microsoft.com/office/officeart/2005/8/layout/default"/>
    <dgm:cxn modelId="{AA0AF3B6-64EA-4561-80DC-AF5A6ED0EB14}" type="presOf" srcId="{623F99E0-F624-4E9C-AD8A-356B00226BED}" destId="{3F313FA2-A759-4AE8-A174-CE371D457ACC}" srcOrd="0" destOrd="0" presId="urn:microsoft.com/office/officeart/2005/8/layout/default"/>
    <dgm:cxn modelId="{71938EBD-3106-4AF2-B21F-7541B8C534DB}" type="presOf" srcId="{C1AD3EF9-5A96-4EC8-A788-D3B9DC5D308A}" destId="{82D676AE-DC96-4DAC-8F78-4056D6779C97}" srcOrd="0" destOrd="0" presId="urn:microsoft.com/office/officeart/2005/8/layout/default"/>
    <dgm:cxn modelId="{CA3D87C9-6777-4822-AEB1-B28B2B4F685B}" srcId="{236D95B6-E22E-40C1-930D-7E522C929420}" destId="{DB652E02-932A-4E02-AAC3-CC9E492BF3E6}" srcOrd="3" destOrd="0" parTransId="{DA897803-39B2-4338-A9AB-21C337D5B089}" sibTransId="{F2DB971A-423C-4F17-BC5E-5C52C384E560}"/>
    <dgm:cxn modelId="{AACB77CB-3184-4D2B-8418-0DF98CD47AB8}" srcId="{236D95B6-E22E-40C1-930D-7E522C929420}" destId="{B53B7071-F510-43E3-9BF4-C0F90CAF72A4}" srcOrd="4" destOrd="0" parTransId="{6162B956-9DD0-4B83-A86C-752BD6FABF56}" sibTransId="{B98AF229-A588-44B7-9FA7-9B5373DAF416}"/>
    <dgm:cxn modelId="{81FFF8FC-35C7-44F7-ACFD-B69798BE430C}" srcId="{236D95B6-E22E-40C1-930D-7E522C929420}" destId="{623F99E0-F624-4E9C-AD8A-356B00226BED}" srcOrd="2" destOrd="0" parTransId="{644B601B-9D83-4DA4-8E23-A9ED343E25D2}" sibTransId="{A8BA6AEF-A2AA-451B-81CD-10525BD33D0E}"/>
    <dgm:cxn modelId="{0137A0EE-56E7-464E-9AC1-23FC82F10313}" type="presParOf" srcId="{EDCA443F-DB77-46DA-911F-0F5880FDC1D8}" destId="{82D676AE-DC96-4DAC-8F78-4056D6779C97}" srcOrd="0" destOrd="0" presId="urn:microsoft.com/office/officeart/2005/8/layout/default"/>
    <dgm:cxn modelId="{F8C6C786-BF0B-42BA-B4D6-934A7EDBB2BF}" type="presParOf" srcId="{EDCA443F-DB77-46DA-911F-0F5880FDC1D8}" destId="{002010F0-6225-463A-AA0A-38EB9BB96756}" srcOrd="1" destOrd="0" presId="urn:microsoft.com/office/officeart/2005/8/layout/default"/>
    <dgm:cxn modelId="{515FC37B-07C7-4E9F-86E6-75A2DC3B89EB}" type="presParOf" srcId="{EDCA443F-DB77-46DA-911F-0F5880FDC1D8}" destId="{D55F1250-6298-4CE1-9123-2B8572547EBC}" srcOrd="2" destOrd="0" presId="urn:microsoft.com/office/officeart/2005/8/layout/default"/>
    <dgm:cxn modelId="{C1242DA4-F493-4D03-A1EE-A86C4AB4A099}" type="presParOf" srcId="{EDCA443F-DB77-46DA-911F-0F5880FDC1D8}" destId="{4374656A-EC6D-4D76-821C-10D70977DF6D}" srcOrd="3" destOrd="0" presId="urn:microsoft.com/office/officeart/2005/8/layout/default"/>
    <dgm:cxn modelId="{78AFAF6A-790E-4C5F-A69D-4CA8B7156F6E}" type="presParOf" srcId="{EDCA443F-DB77-46DA-911F-0F5880FDC1D8}" destId="{3F313FA2-A759-4AE8-A174-CE371D457ACC}" srcOrd="4" destOrd="0" presId="urn:microsoft.com/office/officeart/2005/8/layout/default"/>
    <dgm:cxn modelId="{42F08BE2-F6C1-4B44-9EC7-4E3857B76325}" type="presParOf" srcId="{EDCA443F-DB77-46DA-911F-0F5880FDC1D8}" destId="{2D2C2229-791E-4FD0-B6C2-649EDC6786A8}" srcOrd="5" destOrd="0" presId="urn:microsoft.com/office/officeart/2005/8/layout/default"/>
    <dgm:cxn modelId="{003D3FEF-1C26-4283-BA7C-5B186CE67BCC}" type="presParOf" srcId="{EDCA443F-DB77-46DA-911F-0F5880FDC1D8}" destId="{5D422DC6-3A9F-4653-9E8E-11C73951A166}" srcOrd="6" destOrd="0" presId="urn:microsoft.com/office/officeart/2005/8/layout/default"/>
    <dgm:cxn modelId="{647FB3EA-CD12-40C2-AD38-B5D51FAEC33C}" type="presParOf" srcId="{EDCA443F-DB77-46DA-911F-0F5880FDC1D8}" destId="{027C0BB2-57C7-444C-8DE7-C30863D748DD}" srcOrd="7" destOrd="0" presId="urn:microsoft.com/office/officeart/2005/8/layout/default"/>
    <dgm:cxn modelId="{5EF21292-2CE4-4A22-A6CD-DB29FFAD2D56}" type="presParOf" srcId="{EDCA443F-DB77-46DA-911F-0F5880FDC1D8}" destId="{0CA99843-A550-4A9E-AA8D-7B8F95D27816}" srcOrd="8" destOrd="0" presId="urn:microsoft.com/office/officeart/2005/8/layout/default"/>
    <dgm:cxn modelId="{70B2A933-E3D2-441C-9EE2-BE32F1205A0B}" type="presParOf" srcId="{EDCA443F-DB77-46DA-911F-0F5880FDC1D8}" destId="{76CD954B-E8B2-404B-8ED0-5BA92786A656}" srcOrd="9" destOrd="0" presId="urn:microsoft.com/office/officeart/2005/8/layout/default"/>
    <dgm:cxn modelId="{6DCB63A0-06C5-45BB-B9F6-A6E562A2B3E5}" type="presParOf" srcId="{EDCA443F-DB77-46DA-911F-0F5880FDC1D8}" destId="{A117D061-8CF0-41E1-B57C-75F560094FDB}"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D676AE-DC96-4DAC-8F78-4056D6779C97}">
      <dsp:nvSpPr>
        <dsp:cNvPr id="0" name=""/>
        <dsp:cNvSpPr/>
      </dsp:nvSpPr>
      <dsp:spPr>
        <a:xfrm>
          <a:off x="0" y="717517"/>
          <a:ext cx="2486319" cy="14917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‘Triumph over Tragedy’ </a:t>
          </a:r>
          <a:endParaRPr lang="en-US" sz="2000" kern="1200"/>
        </a:p>
      </dsp:txBody>
      <dsp:txXfrm>
        <a:off x="0" y="717517"/>
        <a:ext cx="2486319" cy="1491791"/>
      </dsp:txXfrm>
    </dsp:sp>
    <dsp:sp modelId="{D55F1250-6298-4CE1-9123-2B8572547EBC}">
      <dsp:nvSpPr>
        <dsp:cNvPr id="0" name=""/>
        <dsp:cNvSpPr/>
      </dsp:nvSpPr>
      <dsp:spPr>
        <a:xfrm>
          <a:off x="2734951" y="717517"/>
          <a:ext cx="2486319" cy="14917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‘Achievement in-spite of disability or disadvantage’ </a:t>
          </a:r>
          <a:endParaRPr lang="en-US" sz="2000" kern="1200"/>
        </a:p>
      </dsp:txBody>
      <dsp:txXfrm>
        <a:off x="2734951" y="717517"/>
        <a:ext cx="2486319" cy="1491791"/>
      </dsp:txXfrm>
    </dsp:sp>
    <dsp:sp modelId="{3F313FA2-A759-4AE8-A174-CE371D457ACC}">
      <dsp:nvSpPr>
        <dsp:cNvPr id="0" name=""/>
        <dsp:cNvSpPr/>
      </dsp:nvSpPr>
      <dsp:spPr>
        <a:xfrm>
          <a:off x="5469902" y="717517"/>
          <a:ext cx="2486319" cy="14917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‘It seems that in public discourse, to be a resilient disabled person you must…</a:t>
          </a:r>
          <a:endParaRPr lang="en-US" sz="2000" kern="1200"/>
        </a:p>
      </dsp:txBody>
      <dsp:txXfrm>
        <a:off x="5469902" y="717517"/>
        <a:ext cx="2486319" cy="1491791"/>
      </dsp:txXfrm>
    </dsp:sp>
    <dsp:sp modelId="{5D422DC6-3A9F-4653-9E8E-11C73951A166}">
      <dsp:nvSpPr>
        <dsp:cNvPr id="0" name=""/>
        <dsp:cNvSpPr/>
      </dsp:nvSpPr>
      <dsp:spPr>
        <a:xfrm>
          <a:off x="0" y="2457940"/>
          <a:ext cx="2486319" cy="14917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‘overcome your disability and live the life of a non-disabled person’</a:t>
          </a:r>
          <a:endParaRPr lang="en-US" sz="2000" kern="1200"/>
        </a:p>
      </dsp:txBody>
      <dsp:txXfrm>
        <a:off x="0" y="2457940"/>
        <a:ext cx="2486319" cy="1491791"/>
      </dsp:txXfrm>
    </dsp:sp>
    <dsp:sp modelId="{0CA99843-A550-4A9E-AA8D-7B8F95D27816}">
      <dsp:nvSpPr>
        <dsp:cNvPr id="0" name=""/>
        <dsp:cNvSpPr/>
      </dsp:nvSpPr>
      <dsp:spPr>
        <a:xfrm>
          <a:off x="2734951" y="2457940"/>
          <a:ext cx="2486319" cy="14917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‘bravely bide your time and wait for a cure’ </a:t>
          </a:r>
          <a:endParaRPr lang="en-US" sz="2000" kern="1200"/>
        </a:p>
      </dsp:txBody>
      <dsp:txXfrm>
        <a:off x="2734951" y="2457940"/>
        <a:ext cx="2486319" cy="1491791"/>
      </dsp:txXfrm>
    </dsp:sp>
    <dsp:sp modelId="{A117D061-8CF0-41E1-B57C-75F560094FDB}">
      <dsp:nvSpPr>
        <dsp:cNvPr id="0" name=""/>
        <dsp:cNvSpPr/>
      </dsp:nvSpPr>
      <dsp:spPr>
        <a:xfrm>
          <a:off x="5469902" y="2457940"/>
          <a:ext cx="2486319" cy="14917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‘In other word’s you must be a ‘Super-Crip’’</a:t>
          </a:r>
          <a:endParaRPr lang="en-US" sz="2000" kern="1200" dirty="0"/>
        </a:p>
      </dsp:txBody>
      <dsp:txXfrm>
        <a:off x="5469902" y="2457940"/>
        <a:ext cx="2486319" cy="149179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7626399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FBB6D6-0413-4FF0-A180-A255E90F78E3}" type="datetimeFigureOut">
              <a:rPr lang="en-GB" smtClean="0"/>
              <a:t>02/04/2024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A116A5-E9F5-45A3-959F-0B55A373303C}" type="slidenum">
              <a:rPr lang="en-GB" smtClean="0"/>
              <a:t>‹#›</a:t>
            </a:fld>
            <a:endParaRPr lang="en-GB"/>
          </a:p>
        </p:txBody>
      </p:sp>
    </p:spTree>
    <p:extLst>
      <p:ext uri="{BB962C8B-B14F-4D97-AF65-F5344CB8AC3E}">
        <p14:creationId xmlns:p14="http://schemas.microsoft.com/office/powerpoint/2010/main" val="3057656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FBB6D6-0413-4FF0-A180-A255E90F78E3}" type="datetimeFigureOut">
              <a:rPr lang="en-GB" smtClean="0"/>
              <a:t>02/04/2024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A116A5-E9F5-45A3-959F-0B55A373303C}" type="slidenum">
              <a:rPr lang="en-GB" smtClean="0"/>
              <a:t>‹#›</a:t>
            </a:fld>
            <a:endParaRPr lang="en-GB"/>
          </a:p>
        </p:txBody>
      </p:sp>
    </p:spTree>
    <p:extLst>
      <p:ext uri="{BB962C8B-B14F-4D97-AF65-F5344CB8AC3E}">
        <p14:creationId xmlns:p14="http://schemas.microsoft.com/office/powerpoint/2010/main" val="1205360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2FBB6D6-0413-4FF0-A180-A255E90F78E3}" type="datetimeFigureOut">
              <a:rPr lang="en-GB" smtClean="0"/>
              <a:t>02/04/2024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1A116A5-E9F5-45A3-959F-0B55A373303C}" type="slidenum">
              <a:rPr lang="en-GB" smtClean="0"/>
              <a:t>‹#›</a:t>
            </a:fld>
            <a:endParaRPr lang="en-GB"/>
          </a:p>
        </p:txBody>
      </p:sp>
    </p:spTree>
    <p:extLst>
      <p:ext uri="{BB962C8B-B14F-4D97-AF65-F5344CB8AC3E}">
        <p14:creationId xmlns:p14="http://schemas.microsoft.com/office/powerpoint/2010/main" val="33700369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2FBB6D6-0413-4FF0-A180-A255E90F78E3}" type="datetimeFigureOut">
              <a:rPr lang="en-GB" smtClean="0"/>
              <a:t>02/04/2024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1A116A5-E9F5-45A3-959F-0B55A373303C}" type="slidenum">
              <a:rPr lang="en-GB" smtClean="0"/>
              <a:t>‹#›</a:t>
            </a:fld>
            <a:endParaRPr lang="en-GB"/>
          </a:p>
        </p:txBody>
      </p:sp>
    </p:spTree>
    <p:extLst>
      <p:ext uri="{BB962C8B-B14F-4D97-AF65-F5344CB8AC3E}">
        <p14:creationId xmlns:p14="http://schemas.microsoft.com/office/powerpoint/2010/main" val="1151926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7914357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22988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4320935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2825433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803296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8011392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3647423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7337640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266340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768883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0853577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8982143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47070403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56809721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308270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0165768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84388646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1665694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75059250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45448180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799516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5308318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429145308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84979439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41562880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15614587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9437799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4757241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2.png"/><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theme" Target="../theme/theme2.xml"/><Relationship Id="rId5" Type="http://schemas.openxmlformats.org/officeDocument/2006/relationships/slideLayout" Target="../slideLayouts/slideLayout10.xml"/><Relationship Id="rId4" Type="http://schemas.openxmlformats.org/officeDocument/2006/relationships/slideLayout" Target="../slideLayouts/slideLayout9.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3.xml"/><Relationship Id="rId7" Type="http://schemas.openxmlformats.org/officeDocument/2006/relationships/slideLayout" Target="../slideLayouts/slideLayout17.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5" Type="http://schemas.openxmlformats.org/officeDocument/2006/relationships/slideLayout" Target="../slideLayouts/slideLayout15.xml"/><Relationship Id="rId4" Type="http://schemas.openxmlformats.org/officeDocument/2006/relationships/slideLayout" Target="../slideLayouts/slideLayout14.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9.xml"/><Relationship Id="rId1" Type="http://schemas.openxmlformats.org/officeDocument/2006/relationships/slideLayout" Target="../slideLayouts/slideLayout18.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5" Type="http://schemas.openxmlformats.org/officeDocument/2006/relationships/slideLayout" Target="../slideLayouts/slideLayout30.xml"/><Relationship Id="rId4" Type="http://schemas.openxmlformats.org/officeDocument/2006/relationships/slideLayout" Target="../slideLayouts/slideLayout29.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2FBB6D6-0413-4FF0-A180-A255E90F78E3}" type="datetimeFigureOut">
              <a:rPr lang="en-GB" smtClean="0"/>
              <a:t>02/04/2024</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1A116A5-E9F5-45A3-959F-0B55A373303C}"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498792328"/>
      </p:ext>
    </p:extLst>
  </p:cSld>
  <p:clrMap bg1="lt1" tx1="dk1" bg2="lt2" tx2="dk2" accent1="accent1" accent2="accent2" accent3="accent3" accent4="accent4" accent5="accent5" accent6="accent6" hlink="hlink" folHlink="folHlink"/>
  <p:sldLayoutIdLst>
    <p:sldLayoutId id="2147483709" r:id="rId1"/>
    <p:sldLayoutId id="2147483711" r:id="rId2"/>
    <p:sldLayoutId id="2147483712" r:id="rId3"/>
    <p:sldLayoutId id="2147483713" r:id="rId4"/>
    <p:sldLayoutId id="2147483714"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4069802651"/>
      </p:ext>
    </p:extLst>
  </p:cSld>
  <p:clrMap bg1="lt1" tx1="dk1" bg2="lt2" tx2="dk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 id="2147483720"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2828210309"/>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529350035"/>
      </p:ext>
    </p:extLst>
  </p:cSld>
  <p:clrMap bg1="lt1" tx1="dk1" bg2="lt2" tx2="dk2" accent1="accent1" accent2="accent2" accent3="accent3" accent4="accent4" accent5="accent5" accent6="accent6" hlink="hlink" folHlink="folHlink"/>
  <p:sldLayoutIdLst>
    <p:sldLayoutId id="2147483730" r:id="rId1"/>
    <p:sldLayoutId id="214748373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116793618"/>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171032313"/>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41485737"/>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 id="2147483745" r:id="rId5"/>
    <p:sldLayoutId id="2147483746" r:id="rId6"/>
    <p:sldLayoutId id="2147483747" r:id="rId7"/>
    <p:sldLayoutId id="2147483748"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Layout" Target="../slideLayouts/slideLayout2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2" Type="http://schemas.openxmlformats.org/officeDocument/2006/relationships/hyperlink" Target="https://www.nspcc.org.uk/preventing-abuse/child-protection-system/legal-definition-child-rights-law/legal-definitions/" TargetMode="External"/><Relationship Id="rId1" Type="http://schemas.openxmlformats.org/officeDocument/2006/relationships/slideLayout" Target="../slideLayouts/slideLayout20.xml"/></Relationships>
</file>

<file path=ppt/slides/_rels/slide1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3.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0.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5.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0.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9.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0.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34.xml.rels><?xml version="1.0" encoding="UTF-8" standalone="yes"?>
<Relationships xmlns="http://schemas.openxmlformats.org/package/2006/relationships"><Relationship Id="rId2" Type="http://schemas.openxmlformats.org/officeDocument/2006/relationships/hyperlink" Target="https://www.gov.uk/government/uploads/system/uploads/attachment_data/file/359358/socinc.pdf" TargetMode="External"/><Relationship Id="rId1" Type="http://schemas.openxmlformats.org/officeDocument/2006/relationships/slideLayout" Target="../slideLayouts/slideLayout20.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8.xml.rels><?xml version="1.0" encoding="UTF-8" standalone="yes"?>
<Relationships xmlns="http://schemas.openxmlformats.org/package/2006/relationships"><Relationship Id="rId3" Type="http://schemas.openxmlformats.org/officeDocument/2006/relationships/hyperlink" Target="http://www.readyunlimited.com/wp-content/uploads/2015/09/Bordieus-Social-Reproduction-Thesus-and-Role-of-Cultural-Capital-in-Education.pdf" TargetMode="External"/><Relationship Id="rId2" Type="http://schemas.openxmlformats.org/officeDocument/2006/relationships/hyperlink" Target="http://www.assembly.wales/laid%20documents/cr-ld10252/cr-ld10252-e.pdf" TargetMode="External"/><Relationship Id="rId1" Type="http://schemas.openxmlformats.org/officeDocument/2006/relationships/slideLayout" Target="../slideLayouts/slideLayout20.xml"/></Relationships>
</file>

<file path=ppt/slides/_rels/slide39.xml.rels><?xml version="1.0" encoding="UTF-8" standalone="yes"?>
<Relationships xmlns="http://schemas.openxmlformats.org/package/2006/relationships"><Relationship Id="rId3" Type="http://schemas.openxmlformats.org/officeDocument/2006/relationships/hyperlink" Target="https://mappingignorance.org/2013/12/20/economics-and-the-debate-on-nature-vs-nurture/" TargetMode="External"/><Relationship Id="rId2" Type="http://schemas.openxmlformats.org/officeDocument/2006/relationships/image" Target="../media/image34.jpg"/><Relationship Id="rId1" Type="http://schemas.openxmlformats.org/officeDocument/2006/relationships/slideLayout" Target="../slideLayouts/slideLayout20.xml"/></Relationships>
</file>

<file path=ppt/slides/_rels/slide40.xml.rels><?xml version="1.0" encoding="UTF-8" standalone="yes"?>
<Relationships xmlns="http://schemas.openxmlformats.org/package/2006/relationships"><Relationship Id="rId3" Type="http://schemas.openxmlformats.org/officeDocument/2006/relationships/hyperlink" Target="http://www.campusforcommunities.com/tools/facilitative-tools/item/including-everyone-definitions-and-types-of-hard-to-reach-commu-nities" TargetMode="External"/><Relationship Id="rId2" Type="http://schemas.openxmlformats.org/officeDocument/2006/relationships/hyperlink" Target="http://sc2218.wikifoundry.com/page/The+Process+of+'Othering" TargetMode="External"/><Relationship Id="rId1" Type="http://schemas.openxmlformats.org/officeDocument/2006/relationships/slideLayout" Target="../slideLayouts/slideLayout23.xml"/><Relationship Id="rId5" Type="http://schemas.openxmlformats.org/officeDocument/2006/relationships/hyperlink" Target="https://www.jrf.org.uk/sites/default/files/jrf/migrated/files/right-to-take-risks-faulkner.pdf" TargetMode="External"/><Relationship Id="rId4" Type="http://schemas.openxmlformats.org/officeDocument/2006/relationships/hyperlink" Target="https://www.gov.uk/government/uploads/system/uploads/attachment_data/file/441643/Children_Act_Guidance_2015.pdf"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s://www.drugabuse.gov/publications/teaching-packets/neurobiology-drug-addiction/section-iii-action-heroin-morphine/8-definition-dependence%20Accessed%20on%2029/12/16" TargetMode="External"/><Relationship Id="rId7" Type="http://schemas.openxmlformats.org/officeDocument/2006/relationships/hyperlink" Target="http://gov.wales/statistics-and-research/rural-wales-definitions/?lang=en" TargetMode="External"/><Relationship Id="rId2" Type="http://schemas.openxmlformats.org/officeDocument/2006/relationships/hyperlink" Target="http://www.hse.gov.uk/research/misc/hardtoreach.pdf" TargetMode="External"/><Relationship Id="rId1" Type="http://schemas.openxmlformats.org/officeDocument/2006/relationships/slideLayout" Target="../slideLayouts/slideLayout23.xml"/><Relationship Id="rId6" Type="http://schemas.openxmlformats.org/officeDocument/2006/relationships/hyperlink" Target="http://gov.wales/statistics-and-research/homelessness/?lang=en" TargetMode="External"/><Relationship Id="rId5" Type="http://schemas.openxmlformats.org/officeDocument/2006/relationships/hyperlink" Target="https://www.nspcc.org.uk/preventing-abuse/child-protection-system/legal-definition-child-rights-law/legal-definitions/" TargetMode="External"/><Relationship Id="rId4" Type="http://schemas.openxmlformats.org/officeDocument/2006/relationships/hyperlink" Target="http://www.5boroughspartnership.nhs.uk/base-page.aspx?ID=1145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9814613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B3E2F3B-7A70-D390-7B36-D1320A07EE62}"/>
              </a:ext>
            </a:extLst>
          </p:cNvPr>
          <p:cNvSpPr>
            <a:spLocks noGrp="1"/>
          </p:cNvSpPr>
          <p:nvPr>
            <p:ph idx="1"/>
          </p:nvPr>
        </p:nvSpPr>
        <p:spPr/>
        <p:txBody>
          <a:bodyPr/>
          <a:lstStyle/>
          <a:p>
            <a:pPr marL="0" indent="0" algn="ctr">
              <a:buNone/>
            </a:pPr>
            <a:r>
              <a:rPr lang="en-GB" dirty="0">
                <a:solidFill>
                  <a:schemeClr val="bg1"/>
                </a:solidFill>
              </a:rPr>
              <a:t>ECSO4004</a:t>
            </a:r>
          </a:p>
          <a:p>
            <a:pPr marL="0" indent="0" algn="ctr">
              <a:buNone/>
            </a:pPr>
            <a:r>
              <a:rPr lang="en-GB" dirty="0">
                <a:solidFill>
                  <a:schemeClr val="bg1"/>
                </a:solidFill>
              </a:rPr>
              <a:t>Hard to Reach Groups </a:t>
            </a:r>
          </a:p>
          <a:p>
            <a:pPr marL="0" indent="0" algn="ctr">
              <a:buNone/>
            </a:pPr>
            <a:r>
              <a:rPr lang="en-GB">
                <a:solidFill>
                  <a:schemeClr val="bg1"/>
                </a:solidFill>
              </a:rPr>
              <a:t>An overarching </a:t>
            </a:r>
            <a:r>
              <a:rPr lang="en-GB" dirty="0">
                <a:solidFill>
                  <a:schemeClr val="bg1"/>
                </a:solidFill>
              </a:rPr>
              <a:t>v</a:t>
            </a:r>
            <a:r>
              <a:rPr lang="en-GB">
                <a:solidFill>
                  <a:schemeClr val="bg1"/>
                </a:solidFill>
              </a:rPr>
              <a:t>iewpoint </a:t>
            </a:r>
            <a:r>
              <a:rPr lang="en-GB" dirty="0">
                <a:solidFill>
                  <a:schemeClr val="bg1"/>
                </a:solidFill>
              </a:rPr>
              <a:t>of ‘Hard to Reach’ groups within society  </a:t>
            </a:r>
          </a:p>
        </p:txBody>
      </p:sp>
    </p:spTree>
    <p:extLst>
      <p:ext uri="{BB962C8B-B14F-4D97-AF65-F5344CB8AC3E}">
        <p14:creationId xmlns:p14="http://schemas.microsoft.com/office/powerpoint/2010/main" val="1130578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66D9D84-C446-EC9F-EA0F-BEFE409F0649}"/>
              </a:ext>
            </a:extLst>
          </p:cNvPr>
          <p:cNvSpPr txBox="1"/>
          <p:nvPr/>
        </p:nvSpPr>
        <p:spPr>
          <a:xfrm>
            <a:off x="552261" y="1729212"/>
            <a:ext cx="5042781" cy="4247317"/>
          </a:xfrm>
          <a:prstGeom prst="rect">
            <a:avLst/>
          </a:prstGeom>
          <a:noFill/>
        </p:spPr>
        <p:txBody>
          <a:bodyPr wrap="square" rtlCol="0">
            <a:spAutoFit/>
          </a:bodyPr>
          <a:lstStyle/>
          <a:p>
            <a:r>
              <a:rPr lang="en-GB" dirty="0">
                <a:solidFill>
                  <a:schemeClr val="bg1"/>
                </a:solidFill>
              </a:rPr>
              <a:t>Session Aims: </a:t>
            </a:r>
          </a:p>
          <a:p>
            <a:endParaRPr lang="en-GB" dirty="0">
              <a:solidFill>
                <a:schemeClr val="bg1"/>
              </a:solidFill>
            </a:endParaRPr>
          </a:p>
          <a:p>
            <a:r>
              <a:rPr lang="en-GB" dirty="0">
                <a:solidFill>
                  <a:schemeClr val="bg1"/>
                </a:solidFill>
              </a:rPr>
              <a:t>This session aims to explore the concept of ‘Hard to Reach Groups’, including:</a:t>
            </a:r>
          </a:p>
          <a:p>
            <a:endParaRPr lang="en-GB" dirty="0">
              <a:solidFill>
                <a:schemeClr val="bg1"/>
              </a:solidFill>
            </a:endParaRPr>
          </a:p>
          <a:p>
            <a:pPr marL="285750" indent="-285750">
              <a:buFont typeface="Arial" panose="020B0604020202020204" pitchFamily="34" charset="0"/>
              <a:buChar char="•"/>
            </a:pPr>
            <a:r>
              <a:rPr lang="en-GB" dirty="0">
                <a:solidFill>
                  <a:schemeClr val="bg1"/>
                </a:solidFill>
              </a:rPr>
              <a:t>Social Conscience and Social Policy</a:t>
            </a:r>
          </a:p>
          <a:p>
            <a:pPr marL="285750" indent="-285750">
              <a:buFont typeface="Arial" panose="020B0604020202020204" pitchFamily="34" charset="0"/>
              <a:buChar char="•"/>
            </a:pPr>
            <a:r>
              <a:rPr lang="en-GB" dirty="0">
                <a:solidFill>
                  <a:schemeClr val="bg1"/>
                </a:solidFill>
              </a:rPr>
              <a:t>Key Terms and Descriptors within this topic </a:t>
            </a:r>
          </a:p>
          <a:p>
            <a:pPr marL="285750" indent="-285750">
              <a:buFont typeface="Arial" panose="020B0604020202020204" pitchFamily="34" charset="0"/>
              <a:buChar char="•"/>
            </a:pPr>
            <a:r>
              <a:rPr lang="en-GB" dirty="0">
                <a:solidFill>
                  <a:schemeClr val="bg1"/>
                </a:solidFill>
              </a:rPr>
              <a:t>The Notion of ‘Hard to Reach’ </a:t>
            </a:r>
          </a:p>
          <a:p>
            <a:pPr marL="285750" indent="-285750">
              <a:buFont typeface="Arial" panose="020B0604020202020204" pitchFamily="34" charset="0"/>
              <a:buChar char="•"/>
            </a:pPr>
            <a:r>
              <a:rPr lang="en-GB" dirty="0">
                <a:solidFill>
                  <a:schemeClr val="bg1"/>
                </a:solidFill>
              </a:rPr>
              <a:t>Underpinning theories that relate to the topic area. </a:t>
            </a:r>
          </a:p>
          <a:p>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41726911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lstStyle/>
          <a:p>
            <a:r>
              <a:rPr lang="en-GB" dirty="0"/>
              <a:t>Social Conscience &amp; Social Policy</a:t>
            </a:r>
          </a:p>
        </p:txBody>
      </p:sp>
      <p:sp>
        <p:nvSpPr>
          <p:cNvPr id="3" name="Content Placeholder 2"/>
          <p:cNvSpPr>
            <a:spLocks noGrp="1"/>
          </p:cNvSpPr>
          <p:nvPr>
            <p:ph idx="1"/>
          </p:nvPr>
        </p:nvSpPr>
        <p:spPr>
          <a:xfrm>
            <a:off x="3780148" y="1825625"/>
            <a:ext cx="7956222" cy="4667250"/>
          </a:xfrm>
        </p:spPr>
        <p:txBody>
          <a:bodyPr>
            <a:normAutofit fontScale="85000" lnSpcReduction="20000"/>
          </a:bodyPr>
          <a:lstStyle/>
          <a:p>
            <a:r>
              <a:rPr lang="en-GB" dirty="0"/>
              <a:t>Is a ‘normative’ Social Theory based on Moral Values</a:t>
            </a:r>
          </a:p>
          <a:p>
            <a:r>
              <a:rPr lang="en-GB" dirty="0"/>
              <a:t>Governments should convert these into positive action- A Realisation. </a:t>
            </a:r>
          </a:p>
          <a:p>
            <a:r>
              <a:rPr lang="en-GB" dirty="0"/>
              <a:t>Translating Moral values into explicit social policies</a:t>
            </a:r>
          </a:p>
          <a:p>
            <a:r>
              <a:rPr lang="en-GB" dirty="0"/>
              <a:t>Via a ‘consensual acceptance’ a ‘consensus’ of ‘What </a:t>
            </a:r>
            <a:r>
              <a:rPr lang="en-GB"/>
              <a:t>is Right</a:t>
            </a:r>
            <a:r>
              <a:rPr lang="en-GB" dirty="0"/>
              <a:t>’</a:t>
            </a:r>
          </a:p>
          <a:p>
            <a:r>
              <a:rPr lang="en-GB" dirty="0"/>
              <a:t>Seeking ‘What is Right’ as a basis of social policy, defining ‘caring’ as its objective and insisting on ‘sharing’ as a means of achieving its purpose…</a:t>
            </a:r>
          </a:p>
          <a:p>
            <a:r>
              <a:rPr lang="en-GB" dirty="0"/>
              <a:t>Social Policy is an act of government that has to be judged on moral values</a:t>
            </a:r>
          </a:p>
          <a:p>
            <a:r>
              <a:rPr lang="en-GB" dirty="0"/>
              <a:t>Defining ‘policy’ in terms of expediency is a major cause of social criticism of our times </a:t>
            </a:r>
          </a:p>
          <a:p>
            <a:r>
              <a:rPr lang="en-GB" dirty="0"/>
              <a:t>(Glautier, 2013)</a:t>
            </a:r>
          </a:p>
          <a:p>
            <a:endParaRPr lang="en-GB" dirty="0"/>
          </a:p>
          <a:p>
            <a:endParaRPr lang="en-GB" dirty="0"/>
          </a:p>
        </p:txBody>
      </p:sp>
    </p:spTree>
    <p:extLst>
      <p:ext uri="{BB962C8B-B14F-4D97-AF65-F5344CB8AC3E}">
        <p14:creationId xmlns:p14="http://schemas.microsoft.com/office/powerpoint/2010/main" val="4099199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191B0E"/>
                </a:solidFill>
              </a:rPr>
              <a:t>Social Conscience &amp; Social Policy</a:t>
            </a:r>
            <a:endParaRPr lang="en-GB" dirty="0"/>
          </a:p>
        </p:txBody>
      </p:sp>
      <p:sp>
        <p:nvSpPr>
          <p:cNvPr id="3" name="Content Placeholder 2"/>
          <p:cNvSpPr>
            <a:spLocks noGrp="1"/>
          </p:cNvSpPr>
          <p:nvPr>
            <p:ph idx="1"/>
          </p:nvPr>
        </p:nvSpPr>
        <p:spPr/>
        <p:txBody>
          <a:bodyPr>
            <a:normAutofit fontScale="92500" lnSpcReduction="10000"/>
          </a:bodyPr>
          <a:lstStyle/>
          <a:p>
            <a:r>
              <a:rPr lang="en-GB" dirty="0"/>
              <a:t>Keynes </a:t>
            </a:r>
            <a:r>
              <a:rPr lang="en-GB" i="1" dirty="0"/>
              <a:t>cited in </a:t>
            </a:r>
            <a:r>
              <a:rPr lang="en-GB" dirty="0"/>
              <a:t>Glautier, 2013 argues that:</a:t>
            </a:r>
          </a:p>
          <a:p>
            <a:r>
              <a:rPr lang="en-GB" dirty="0"/>
              <a:t>‘to be real, policy objectives of government, requires caring and sharing’</a:t>
            </a:r>
          </a:p>
          <a:p>
            <a:r>
              <a:rPr lang="en-GB" dirty="0"/>
              <a:t>And that:</a:t>
            </a:r>
          </a:p>
          <a:p>
            <a:r>
              <a:rPr lang="en-GB" dirty="0"/>
              <a:t>‘this should be the spirit in which these objectives are secured’</a:t>
            </a:r>
          </a:p>
          <a:p>
            <a:r>
              <a:rPr lang="en-GB" dirty="0"/>
              <a:t>Claiming that:</a:t>
            </a:r>
          </a:p>
          <a:p>
            <a:r>
              <a:rPr lang="en-GB" dirty="0"/>
              <a:t>…‘it is not an argument for socialism, communism or other political credo that would replace freedom with bureaucracy, economic growth through exploitation and social justice with tyranny’...</a:t>
            </a:r>
          </a:p>
          <a:p>
            <a:r>
              <a:rPr lang="en-GB" dirty="0"/>
              <a:t>…it is </a:t>
            </a:r>
          </a:p>
        </p:txBody>
      </p:sp>
    </p:spTree>
    <p:extLst>
      <p:ext uri="{BB962C8B-B14F-4D97-AF65-F5344CB8AC3E}">
        <p14:creationId xmlns:p14="http://schemas.microsoft.com/office/powerpoint/2010/main" val="2392663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191B0E"/>
                </a:solidFill>
              </a:rPr>
              <a:t>Social Conscience &amp; Social Policy</a:t>
            </a:r>
            <a:endParaRPr lang="en-GB" dirty="0"/>
          </a:p>
        </p:txBody>
      </p:sp>
      <p:sp>
        <p:nvSpPr>
          <p:cNvPr id="3" name="Content Placeholder 2"/>
          <p:cNvSpPr>
            <a:spLocks noGrp="1"/>
          </p:cNvSpPr>
          <p:nvPr>
            <p:ph idx="1"/>
          </p:nvPr>
        </p:nvSpPr>
        <p:spPr/>
        <p:txBody>
          <a:bodyPr>
            <a:normAutofit fontScale="92500" lnSpcReduction="20000"/>
          </a:bodyPr>
          <a:lstStyle/>
          <a:p>
            <a:r>
              <a:rPr lang="en-GB" dirty="0"/>
              <a:t>‘…an argument for creating the circumstances making possible changes in attitude towards ‘others’ and all things it must result in’…</a:t>
            </a:r>
          </a:p>
          <a:p>
            <a:r>
              <a:rPr lang="en-GB" dirty="0"/>
              <a:t>The removal of inequalities</a:t>
            </a:r>
          </a:p>
          <a:p>
            <a:r>
              <a:rPr lang="en-GB" dirty="0"/>
              <a:t>Distribution of wealth &amp; income</a:t>
            </a:r>
          </a:p>
          <a:p>
            <a:r>
              <a:rPr lang="en-GB" dirty="0"/>
              <a:t> The optimisation of shareholder value in decision making</a:t>
            </a:r>
          </a:p>
          <a:p>
            <a:r>
              <a:rPr lang="en-GB" dirty="0"/>
              <a:t>With the notion of ‘Shareholder’ including All who have participated in the creation of wealth</a:t>
            </a:r>
          </a:p>
          <a:p>
            <a:r>
              <a:rPr lang="en-GB" dirty="0"/>
              <a:t>i.e. the important mechanisms of entrepreneurship, whilst sharing the result of human effort as a question of EQUITY</a:t>
            </a:r>
          </a:p>
          <a:p>
            <a:pPr marL="0" indent="0" algn="r">
              <a:buNone/>
            </a:pPr>
            <a:r>
              <a:rPr lang="en-GB" dirty="0"/>
              <a:t>(Glautier, 2013, p 94; Webb </a:t>
            </a:r>
            <a:r>
              <a:rPr lang="en-GB" i="1" dirty="0"/>
              <a:t>et al</a:t>
            </a:r>
            <a:r>
              <a:rPr lang="en-GB" dirty="0"/>
              <a:t>, 2015)</a:t>
            </a:r>
          </a:p>
          <a:p>
            <a:endParaRPr lang="en-GB" dirty="0"/>
          </a:p>
        </p:txBody>
      </p:sp>
    </p:spTree>
    <p:extLst>
      <p:ext uri="{BB962C8B-B14F-4D97-AF65-F5344CB8AC3E}">
        <p14:creationId xmlns:p14="http://schemas.microsoft.com/office/powerpoint/2010/main" val="3727986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lstStyle/>
          <a:p>
            <a:r>
              <a:rPr lang="en-GB" dirty="0"/>
              <a:t>Social Conscience &amp; Social Policy</a:t>
            </a:r>
          </a:p>
        </p:txBody>
      </p:sp>
      <p:sp>
        <p:nvSpPr>
          <p:cNvPr id="3" name="Content Placeholder 2"/>
          <p:cNvSpPr>
            <a:spLocks noGrp="1"/>
          </p:cNvSpPr>
          <p:nvPr>
            <p:ph idx="1"/>
          </p:nvPr>
        </p:nvSpPr>
        <p:spPr>
          <a:xfrm>
            <a:off x="3780148" y="1825625"/>
            <a:ext cx="7956222" cy="4667250"/>
          </a:xfrm>
        </p:spPr>
        <p:txBody>
          <a:bodyPr/>
          <a:lstStyle/>
          <a:p>
            <a:r>
              <a:rPr lang="en-GB" dirty="0"/>
              <a:t>Being responsible to ourselves and others for our actions</a:t>
            </a:r>
          </a:p>
          <a:p>
            <a:r>
              <a:rPr lang="en-GB" dirty="0"/>
              <a:t>A principle of both government and business</a:t>
            </a:r>
          </a:p>
          <a:p>
            <a:r>
              <a:rPr lang="en-GB" dirty="0"/>
              <a:t>Freedom and market economy</a:t>
            </a:r>
          </a:p>
          <a:p>
            <a:r>
              <a:rPr lang="en-GB" dirty="0"/>
              <a:t>Self-interest, corruption and wrong doing at all levels contradicts the claim that:</a:t>
            </a:r>
          </a:p>
          <a:p>
            <a:r>
              <a:rPr lang="en-GB" dirty="0"/>
              <a:t>‘free trade works to the common good of all’</a:t>
            </a:r>
          </a:p>
          <a:p>
            <a:endParaRPr lang="en-GB" dirty="0"/>
          </a:p>
          <a:p>
            <a:pPr marL="0" indent="0">
              <a:buNone/>
            </a:pPr>
            <a:r>
              <a:rPr lang="en-GB" dirty="0"/>
              <a:t>(Smith cited in Glautier, 2013, p 94)</a:t>
            </a:r>
          </a:p>
        </p:txBody>
      </p:sp>
    </p:spTree>
    <p:extLst>
      <p:ext uri="{BB962C8B-B14F-4D97-AF65-F5344CB8AC3E}">
        <p14:creationId xmlns:p14="http://schemas.microsoft.com/office/powerpoint/2010/main" val="3585417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Key Terms &amp; Descriptors</a:t>
            </a:r>
          </a:p>
        </p:txBody>
      </p:sp>
      <p:sp>
        <p:nvSpPr>
          <p:cNvPr id="3" name="Content Placeholder 2"/>
          <p:cNvSpPr>
            <a:spLocks noGrp="1"/>
          </p:cNvSpPr>
          <p:nvPr>
            <p:ph idx="1"/>
          </p:nvPr>
        </p:nvSpPr>
        <p:spPr/>
        <p:txBody>
          <a:bodyPr>
            <a:normAutofit fontScale="92500" lnSpcReduction="20000"/>
          </a:bodyPr>
          <a:lstStyle/>
          <a:p>
            <a:r>
              <a:rPr lang="en-GB" dirty="0"/>
              <a:t>Vulnerable Adult:</a:t>
            </a:r>
          </a:p>
          <a:p>
            <a:r>
              <a:rPr lang="en-GB" dirty="0"/>
              <a:t>Rurality </a:t>
            </a:r>
          </a:p>
          <a:p>
            <a:r>
              <a:rPr lang="en-GB" dirty="0"/>
              <a:t>NEET:</a:t>
            </a:r>
          </a:p>
          <a:p>
            <a:pPr lvl="1"/>
            <a:r>
              <a:rPr lang="en-GB" b="0" i="0" dirty="0">
                <a:solidFill>
                  <a:srgbClr val="040C28"/>
                </a:solidFill>
                <a:effectLst/>
                <a:latin typeface="Google Sans"/>
              </a:rPr>
              <a:t>Young persons not engaged in education, employment or training</a:t>
            </a:r>
            <a:r>
              <a:rPr lang="en-GB" b="0" i="0" dirty="0">
                <a:solidFill>
                  <a:srgbClr val="1F1F1F"/>
                </a:solidFill>
                <a:effectLst/>
                <a:latin typeface="Google Sans"/>
              </a:rPr>
              <a:t>, expressed as the acronym. “NEET”, are being used increasingly in developed economies as a measure of youth.</a:t>
            </a:r>
            <a:endParaRPr lang="en-GB" dirty="0"/>
          </a:p>
          <a:p>
            <a:r>
              <a:rPr lang="en-GB" dirty="0"/>
              <a:t>Disability Offenders</a:t>
            </a:r>
          </a:p>
          <a:p>
            <a:r>
              <a:rPr lang="en-GB" dirty="0"/>
              <a:t>Homeless</a:t>
            </a:r>
          </a:p>
          <a:p>
            <a:r>
              <a:rPr lang="en-GB" dirty="0"/>
              <a:t>Looked-after-Child (LAC)</a:t>
            </a:r>
          </a:p>
          <a:p>
            <a:r>
              <a:rPr lang="en-GB" dirty="0"/>
              <a:t>Substance Abuse</a:t>
            </a:r>
          </a:p>
          <a:p>
            <a:r>
              <a:rPr lang="en-GB" dirty="0"/>
              <a:t>Risk</a:t>
            </a:r>
          </a:p>
          <a:p>
            <a:r>
              <a:rPr lang="en-GB" dirty="0"/>
              <a:t>Resilience</a:t>
            </a:r>
          </a:p>
        </p:txBody>
      </p:sp>
    </p:spTree>
    <p:extLst>
      <p:ext uri="{BB962C8B-B14F-4D97-AF65-F5344CB8AC3E}">
        <p14:creationId xmlns:p14="http://schemas.microsoft.com/office/powerpoint/2010/main" val="587448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lstStyle/>
          <a:p>
            <a:r>
              <a:rPr lang="en-GB" dirty="0"/>
              <a:t>Vulnerable Adult</a:t>
            </a:r>
          </a:p>
        </p:txBody>
      </p:sp>
      <p:sp>
        <p:nvSpPr>
          <p:cNvPr id="3" name="Content Placeholder 2"/>
          <p:cNvSpPr>
            <a:spLocks noGrp="1"/>
          </p:cNvSpPr>
          <p:nvPr>
            <p:ph idx="1"/>
          </p:nvPr>
        </p:nvSpPr>
        <p:spPr>
          <a:xfrm>
            <a:off x="3780148" y="1825625"/>
            <a:ext cx="7956222" cy="4667250"/>
          </a:xfrm>
        </p:spPr>
        <p:txBody>
          <a:bodyPr>
            <a:normAutofit fontScale="92500" lnSpcReduction="10000"/>
          </a:bodyPr>
          <a:lstStyle/>
          <a:p>
            <a:r>
              <a:rPr lang="en-GB" dirty="0"/>
              <a:t>The broad definition of “vulnerable adult” referred to in the 1997 Consultation “Who Decides?” issued by the Lord Chancellor’s Department, is a person: </a:t>
            </a:r>
            <a:br>
              <a:rPr lang="en-GB" dirty="0"/>
            </a:br>
            <a:br>
              <a:rPr lang="en-GB" dirty="0"/>
            </a:br>
            <a:r>
              <a:rPr lang="en-GB" dirty="0"/>
              <a:t>“Who is or may be in need of community care services by reason disability, age or illness; and is or may be unable to take care of unable to protect him or herself against significant harm or exploitation”. </a:t>
            </a:r>
            <a:br>
              <a:rPr lang="en-GB" dirty="0"/>
            </a:br>
            <a:br>
              <a:rPr lang="en-GB" dirty="0"/>
            </a:br>
            <a:r>
              <a:rPr lang="en-GB" dirty="0"/>
              <a:t>This definition of an Adult covers all people over 18 years of age.</a:t>
            </a:r>
          </a:p>
          <a:p>
            <a:endParaRPr lang="en-GB" dirty="0"/>
          </a:p>
          <a:p>
            <a:pPr marL="0" indent="0" algn="r">
              <a:buNone/>
            </a:pPr>
            <a:r>
              <a:rPr lang="en-GB" dirty="0"/>
              <a:t>(NHS, 2016)</a:t>
            </a:r>
          </a:p>
        </p:txBody>
      </p:sp>
    </p:spTree>
    <p:extLst>
      <p:ext uri="{BB962C8B-B14F-4D97-AF65-F5344CB8AC3E}">
        <p14:creationId xmlns:p14="http://schemas.microsoft.com/office/powerpoint/2010/main" val="1026244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lstStyle/>
          <a:p>
            <a:r>
              <a:rPr lang="en-GB" dirty="0"/>
              <a:t>Vulnerable Adult</a:t>
            </a:r>
          </a:p>
        </p:txBody>
      </p:sp>
      <p:sp>
        <p:nvSpPr>
          <p:cNvPr id="3" name="Content Placeholder 2"/>
          <p:cNvSpPr>
            <a:spLocks noGrp="1"/>
          </p:cNvSpPr>
          <p:nvPr>
            <p:ph idx="1"/>
          </p:nvPr>
        </p:nvSpPr>
        <p:spPr>
          <a:xfrm>
            <a:off x="3780148" y="1825625"/>
            <a:ext cx="7956222" cy="4667250"/>
          </a:xfrm>
        </p:spPr>
        <p:txBody>
          <a:bodyPr>
            <a:normAutofit/>
          </a:bodyPr>
          <a:lstStyle/>
          <a:p>
            <a:r>
              <a:rPr lang="en-GB" dirty="0"/>
              <a:t>Valid questions to consider are:</a:t>
            </a:r>
          </a:p>
          <a:p>
            <a:r>
              <a:rPr lang="en-GB" dirty="0"/>
              <a:t>At what age is a person considered old enough to be legally accountable for their actions?</a:t>
            </a:r>
          </a:p>
          <a:p>
            <a:r>
              <a:rPr lang="en-GB" dirty="0"/>
              <a:t>AT what age are you considered to be an adult?</a:t>
            </a:r>
          </a:p>
          <a:p>
            <a:r>
              <a:rPr lang="en-GB" dirty="0"/>
              <a:t>At what age are you legally allowed to have sex?</a:t>
            </a:r>
          </a:p>
          <a:p>
            <a:r>
              <a:rPr lang="en-GB" dirty="0"/>
              <a:t>Under what circumstances might these ages be challenged?</a:t>
            </a:r>
          </a:p>
          <a:p>
            <a:endParaRPr lang="en-GB" dirty="0"/>
          </a:p>
          <a:p>
            <a:pPr marL="0" indent="0" algn="r">
              <a:buNone/>
            </a:pPr>
            <a:r>
              <a:rPr lang="en-GB" dirty="0"/>
              <a:t>(NHS, 2016)</a:t>
            </a:r>
          </a:p>
        </p:txBody>
      </p:sp>
    </p:spTree>
    <p:extLst>
      <p:ext uri="{BB962C8B-B14F-4D97-AF65-F5344CB8AC3E}">
        <p14:creationId xmlns:p14="http://schemas.microsoft.com/office/powerpoint/2010/main" val="33124214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 name="Rectangle 101">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 name="Rectangle 103">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99713" y="248038"/>
            <a:ext cx="7063721" cy="1159200"/>
          </a:xfrm>
        </p:spPr>
        <p:txBody>
          <a:bodyPr vert="horz" lIns="91440" tIns="45720" rIns="91440" bIns="45720" rtlCol="0" anchor="ctr">
            <a:normAutofit/>
          </a:bodyPr>
          <a:lstStyle/>
          <a:p>
            <a:r>
              <a:rPr lang="en-US" sz="3700" kern="1200">
                <a:solidFill>
                  <a:srgbClr val="FFFFFF"/>
                </a:solidFill>
                <a:latin typeface="+mj-lt"/>
                <a:ea typeface="+mj-ea"/>
                <a:cs typeface="+mj-cs"/>
              </a:rPr>
              <a:t>Vulnerable Adult Completed Referrals to 31</a:t>
            </a:r>
            <a:r>
              <a:rPr lang="en-US" sz="3700" kern="1200" baseline="30000">
                <a:solidFill>
                  <a:srgbClr val="FFFFFF"/>
                </a:solidFill>
                <a:latin typeface="+mj-lt"/>
                <a:ea typeface="+mj-ea"/>
                <a:cs typeface="+mj-cs"/>
              </a:rPr>
              <a:t>st</a:t>
            </a:r>
            <a:r>
              <a:rPr lang="en-US" sz="3700" kern="1200">
                <a:solidFill>
                  <a:srgbClr val="FFFFFF"/>
                </a:solidFill>
                <a:latin typeface="+mj-lt"/>
                <a:ea typeface="+mj-ea"/>
                <a:cs typeface="+mj-cs"/>
              </a:rPr>
              <a:t> March </a:t>
            </a:r>
          </a:p>
        </p:txBody>
      </p:sp>
      <p:sp>
        <p:nvSpPr>
          <p:cNvPr id="97" name="TextBox 96"/>
          <p:cNvSpPr txBox="1"/>
          <p:nvPr/>
        </p:nvSpPr>
        <p:spPr>
          <a:xfrm>
            <a:off x="8572499" y="390832"/>
            <a:ext cx="3233585" cy="873612"/>
          </a:xfrm>
          <a:prstGeom prst="rect">
            <a:avLst/>
          </a:prstGeom>
        </p:spPr>
        <p:txBody>
          <a:bodyPr vert="horz" lIns="91440" tIns="45720" rIns="91440" bIns="45720" rtlCol="0" anchor="ctr">
            <a:normAutofit/>
          </a:bodyPr>
          <a:lstStyle/>
          <a:p>
            <a:pPr>
              <a:lnSpc>
                <a:spcPct val="90000"/>
              </a:lnSpc>
              <a:spcBef>
                <a:spcPts val="1000"/>
              </a:spcBef>
            </a:pPr>
            <a:r>
              <a:rPr lang="en-US" sz="2000" kern="1200">
                <a:solidFill>
                  <a:srgbClr val="FFFFFF"/>
                </a:solidFill>
                <a:latin typeface="+mn-lt"/>
                <a:ea typeface="+mn-ea"/>
                <a:cs typeface="+mn-cs"/>
              </a:rPr>
              <a:t>(Statistics for Wales, 2016)</a:t>
            </a:r>
          </a:p>
        </p:txBody>
      </p:sp>
      <p:pic>
        <p:nvPicPr>
          <p:cNvPr id="73" name="Content Placeholder 72"/>
          <p:cNvPicPr>
            <a:picLocks noGrp="1"/>
          </p:cNvPicPr>
          <p:nvPr>
            <p:ph idx="1"/>
          </p:nvPr>
        </p:nvPicPr>
        <p:blipFill>
          <a:blip r:embed="rId2" cstate="print">
            <a:extLst>
              <a:ext uri="{28A0092B-C50C-407E-A947-70E740481C1C}">
                <a14:useLocalDpi xmlns:a14="http://schemas.microsoft.com/office/drawing/2010/main" val="0"/>
              </a:ext>
            </a:extLst>
          </a:blip>
          <a:stretch>
            <a:fillRect/>
          </a:stretch>
        </p:blipFill>
        <p:spPr bwMode="auto">
          <a:xfrm>
            <a:off x="432225" y="2413426"/>
            <a:ext cx="11327549" cy="3557893"/>
          </a:xfrm>
          <a:prstGeom prst="rect">
            <a:avLst/>
          </a:prstGeom>
          <a:noFill/>
        </p:spPr>
      </p:pic>
    </p:spTree>
    <p:extLst>
      <p:ext uri="{BB962C8B-B14F-4D97-AF65-F5344CB8AC3E}">
        <p14:creationId xmlns:p14="http://schemas.microsoft.com/office/powerpoint/2010/main" val="31229587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lstStyle/>
          <a:p>
            <a:r>
              <a:rPr lang="en-GB" dirty="0"/>
              <a:t>Rurality</a:t>
            </a:r>
          </a:p>
        </p:txBody>
      </p:sp>
      <p:sp>
        <p:nvSpPr>
          <p:cNvPr id="3" name="Content Placeholder 2"/>
          <p:cNvSpPr>
            <a:spLocks noGrp="1"/>
          </p:cNvSpPr>
          <p:nvPr>
            <p:ph idx="1"/>
          </p:nvPr>
        </p:nvSpPr>
        <p:spPr>
          <a:xfrm>
            <a:off x="3780148" y="1825625"/>
            <a:ext cx="7956222" cy="4667250"/>
          </a:xfrm>
        </p:spPr>
        <p:txBody>
          <a:bodyPr>
            <a:normAutofit fontScale="85000" lnSpcReduction="20000"/>
          </a:bodyPr>
          <a:lstStyle/>
          <a:p>
            <a:r>
              <a:rPr lang="en-GB" dirty="0"/>
              <a:t>There is no single definition of "Rural Wales" that applies for all purposes. </a:t>
            </a:r>
          </a:p>
          <a:p>
            <a:r>
              <a:rPr lang="en-GB" dirty="0"/>
              <a:t>Key points:</a:t>
            </a:r>
          </a:p>
          <a:p>
            <a:r>
              <a:rPr lang="en-GB" dirty="0"/>
              <a:t>There is no single definition that applies for all purposes. There are many options, which may be more or less appropriate in different circumstances.</a:t>
            </a:r>
          </a:p>
          <a:p>
            <a:r>
              <a:rPr lang="en-GB" dirty="0"/>
              <a:t>Specifically, different definitions of rurality will be required when considering "rural people", "rural land" and "rural activities".</a:t>
            </a:r>
          </a:p>
          <a:p>
            <a:r>
              <a:rPr lang="en-GB" dirty="0"/>
              <a:t>Also there may be different definitions depending on whether, for example, we want descriptive statistics where we can accept a degree of fuzziness and funding mechanisms where we cannot.</a:t>
            </a:r>
          </a:p>
          <a:p>
            <a:pPr marL="0" indent="0" algn="r">
              <a:buNone/>
            </a:pPr>
            <a:r>
              <a:rPr lang="en-GB" dirty="0"/>
              <a:t>(Welsh Government, 2016)</a:t>
            </a:r>
          </a:p>
        </p:txBody>
      </p:sp>
    </p:spTree>
    <p:extLst>
      <p:ext uri="{BB962C8B-B14F-4D97-AF65-F5344CB8AC3E}">
        <p14:creationId xmlns:p14="http://schemas.microsoft.com/office/powerpoint/2010/main" val="126097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normAutofit/>
          </a:bodyPr>
          <a:lstStyle/>
          <a:p>
            <a:r>
              <a:rPr lang="en-GB" dirty="0"/>
              <a:t>Not in Employment, Education or Training: NEET</a:t>
            </a:r>
          </a:p>
        </p:txBody>
      </p:sp>
      <p:sp>
        <p:nvSpPr>
          <p:cNvPr id="3" name="Content Placeholder 2"/>
          <p:cNvSpPr>
            <a:spLocks noGrp="1"/>
          </p:cNvSpPr>
          <p:nvPr>
            <p:ph idx="1"/>
          </p:nvPr>
        </p:nvSpPr>
        <p:spPr>
          <a:xfrm>
            <a:off x="3780148" y="1825625"/>
            <a:ext cx="7956222" cy="4667250"/>
          </a:xfrm>
        </p:spPr>
        <p:txBody>
          <a:bodyPr>
            <a:normAutofit fontScale="70000" lnSpcReduction="20000"/>
          </a:bodyPr>
          <a:lstStyle/>
          <a:p>
            <a:r>
              <a:rPr lang="en-GB" dirty="0"/>
              <a:t>Characteristics of young people who were NEET and aged 19 in 2010. </a:t>
            </a:r>
          </a:p>
          <a:p>
            <a:pPr lvl="0"/>
            <a:r>
              <a:rPr lang="en-GB" dirty="0"/>
              <a:t>Young people who have achieved five or more GCSEs grade A-C are less likely to be NEET than those who have not. </a:t>
            </a:r>
          </a:p>
          <a:p>
            <a:pPr lvl="0"/>
            <a:r>
              <a:rPr lang="en-GB" dirty="0"/>
              <a:t>Those eligible for free school meals are more likely to be NEET than those not eligible. </a:t>
            </a:r>
          </a:p>
          <a:p>
            <a:pPr lvl="0"/>
            <a:r>
              <a:rPr lang="en-GB" dirty="0"/>
              <a:t>Those who have been excluded or suspended from school are more likely to be NEET than those who have not. </a:t>
            </a:r>
          </a:p>
          <a:p>
            <a:pPr lvl="0"/>
            <a:r>
              <a:rPr lang="en-GB" dirty="0"/>
              <a:t>Those with their own child are more likely to be NEET than those without. </a:t>
            </a:r>
          </a:p>
          <a:p>
            <a:pPr lvl="0"/>
            <a:r>
              <a:rPr lang="en-GB" dirty="0"/>
              <a:t>Those who have a disability are more likely to be NEET than those who do not. </a:t>
            </a:r>
          </a:p>
          <a:p>
            <a:r>
              <a:rPr lang="en-GB" dirty="0"/>
              <a:t>Note that the ages in this note are ‘academic ages’, the age at the beginning of the school year in which the survey interview took place – many of the people with academic age of 19 will be 20 by the time of the interview.</a:t>
            </a:r>
          </a:p>
          <a:p>
            <a:pPr marL="0" indent="0" algn="r">
              <a:buNone/>
            </a:pPr>
            <a:r>
              <a:rPr lang="en-GB" dirty="0"/>
              <a:t>(Welsh Government, 2016)   </a:t>
            </a:r>
          </a:p>
        </p:txBody>
      </p:sp>
    </p:spTree>
    <p:extLst>
      <p:ext uri="{BB962C8B-B14F-4D97-AF65-F5344CB8AC3E}">
        <p14:creationId xmlns:p14="http://schemas.microsoft.com/office/powerpoint/2010/main" val="3709827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lstStyle/>
          <a:p>
            <a:r>
              <a:rPr lang="en-GB" dirty="0"/>
              <a:t>Disability</a:t>
            </a:r>
          </a:p>
        </p:txBody>
      </p:sp>
      <p:sp>
        <p:nvSpPr>
          <p:cNvPr id="3" name="Content Placeholder 2"/>
          <p:cNvSpPr>
            <a:spLocks noGrp="1"/>
          </p:cNvSpPr>
          <p:nvPr>
            <p:ph idx="1"/>
          </p:nvPr>
        </p:nvSpPr>
        <p:spPr>
          <a:xfrm>
            <a:off x="3780148" y="1825625"/>
            <a:ext cx="7956222" cy="4667250"/>
          </a:xfrm>
        </p:spPr>
        <p:txBody>
          <a:bodyPr>
            <a:normAutofit/>
          </a:bodyPr>
          <a:lstStyle/>
          <a:p>
            <a:r>
              <a:rPr lang="en-GB" dirty="0"/>
              <a:t>This covers people reporting (current) physical or mental health conditions or illnesses lasting, or expected to last, 12 months or more, which reduce their ability to carry out day-to-day activities</a:t>
            </a:r>
          </a:p>
          <a:p>
            <a:endParaRPr lang="en-GB" dirty="0"/>
          </a:p>
          <a:p>
            <a:endParaRPr lang="en-GB" dirty="0"/>
          </a:p>
          <a:p>
            <a:endParaRPr lang="en-GB" dirty="0"/>
          </a:p>
          <a:p>
            <a:pPr marL="0" indent="0" algn="r">
              <a:buNone/>
            </a:pPr>
            <a:r>
              <a:rPr lang="en-GB" dirty="0"/>
              <a:t>(Mirza-Davies &amp; Brown, 2016; House of Commons, 2016)</a:t>
            </a:r>
          </a:p>
        </p:txBody>
      </p:sp>
    </p:spTree>
    <p:extLst>
      <p:ext uri="{BB962C8B-B14F-4D97-AF65-F5344CB8AC3E}">
        <p14:creationId xmlns:p14="http://schemas.microsoft.com/office/powerpoint/2010/main" val="2569846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lstStyle/>
          <a:p>
            <a:r>
              <a:rPr lang="en-GB" dirty="0"/>
              <a:t>Homelessness</a:t>
            </a:r>
          </a:p>
        </p:txBody>
      </p:sp>
      <p:sp>
        <p:nvSpPr>
          <p:cNvPr id="3" name="Content Placeholder 2"/>
          <p:cNvSpPr>
            <a:spLocks noGrp="1"/>
          </p:cNvSpPr>
          <p:nvPr>
            <p:ph idx="1"/>
          </p:nvPr>
        </p:nvSpPr>
        <p:spPr>
          <a:xfrm>
            <a:off x="3780148" y="1825625"/>
            <a:ext cx="7956222" cy="4667250"/>
          </a:xfrm>
        </p:spPr>
        <p:txBody>
          <a:bodyPr>
            <a:normAutofit fontScale="77500" lnSpcReduction="20000"/>
          </a:bodyPr>
          <a:lstStyle/>
          <a:p>
            <a:r>
              <a:rPr lang="en-GB" dirty="0"/>
              <a:t>Key points</a:t>
            </a:r>
          </a:p>
          <a:p>
            <a:r>
              <a:rPr lang="en-GB" dirty="0"/>
              <a:t>During July to September 2016, a total of 2,250 households were assessed as threatened with homelessness within 56 days and for 1,392 households (62 per cent) homelessness was successfully prevented for at least 6 months.</a:t>
            </a:r>
          </a:p>
          <a:p>
            <a:r>
              <a:rPr lang="en-GB" dirty="0"/>
              <a:t>A total of 2,655 households were assessed as being homeless and owed a duty to help secure accommodation during July to September 2016. Of these, 1,086 households (41 per cent) were helped to secure accommodation that was likely to last for 6 months, following intervention by the local authority.</a:t>
            </a:r>
          </a:p>
          <a:p>
            <a:r>
              <a:rPr lang="en-GB" dirty="0"/>
              <a:t>During July to September 2016, 504 households were assessed to be unintentionally homeless and in priority need and qualified for the duty to have accommodation secured for them.  Of these, 408 (81 per cent) households accepted an offer of permanent accommodation.</a:t>
            </a:r>
          </a:p>
          <a:p>
            <a:pPr marL="0" indent="0" algn="r">
              <a:buNone/>
            </a:pPr>
            <a:r>
              <a:rPr lang="en-GB" dirty="0"/>
              <a:t>(Welsh Government, 2016)</a:t>
            </a:r>
          </a:p>
        </p:txBody>
      </p:sp>
    </p:spTree>
    <p:extLst>
      <p:ext uri="{BB962C8B-B14F-4D97-AF65-F5344CB8AC3E}">
        <p14:creationId xmlns:p14="http://schemas.microsoft.com/office/powerpoint/2010/main" val="2419035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lstStyle/>
          <a:p>
            <a:r>
              <a:rPr lang="en-GB" dirty="0"/>
              <a:t>Looked-After-Child</a:t>
            </a:r>
          </a:p>
        </p:txBody>
      </p:sp>
      <p:sp>
        <p:nvSpPr>
          <p:cNvPr id="3" name="Content Placeholder 2"/>
          <p:cNvSpPr>
            <a:spLocks noGrp="1"/>
          </p:cNvSpPr>
          <p:nvPr>
            <p:ph idx="1"/>
          </p:nvPr>
        </p:nvSpPr>
        <p:spPr>
          <a:xfrm>
            <a:off x="3780148" y="1825625"/>
            <a:ext cx="7956222" cy="4667250"/>
          </a:xfrm>
        </p:spPr>
        <p:txBody>
          <a:bodyPr>
            <a:normAutofit lnSpcReduction="10000"/>
          </a:bodyPr>
          <a:lstStyle/>
          <a:p>
            <a:r>
              <a:rPr lang="en-GB" dirty="0"/>
              <a:t>The Children Act 1989: key principles</a:t>
            </a:r>
          </a:p>
          <a:p>
            <a:r>
              <a:rPr lang="en-GB" dirty="0"/>
              <a:t>A key principle of the 1989 Act is that children are best looked after within their </a:t>
            </a:r>
          </a:p>
          <a:p>
            <a:r>
              <a:rPr lang="en-GB" dirty="0"/>
              <a:t>families, with their parents playing a full part in their lives, unless compulsory </a:t>
            </a:r>
          </a:p>
          <a:p>
            <a:r>
              <a:rPr lang="en-GB" dirty="0"/>
              <a:t>intervention in family life is necessary. </a:t>
            </a:r>
          </a:p>
          <a:p>
            <a:r>
              <a:rPr lang="en-GB" dirty="0"/>
              <a:t>Useful link: </a:t>
            </a:r>
            <a:r>
              <a:rPr lang="en-GB" dirty="0">
                <a:hlinkClick r:id="rId2"/>
              </a:rPr>
              <a:t>https://www.nspcc.org.uk/preventing-abuse/child-protection-system/legal-definition-child-rights-law/legal-definitions/</a:t>
            </a:r>
            <a:r>
              <a:rPr lang="en-GB" dirty="0"/>
              <a:t> </a:t>
            </a:r>
          </a:p>
          <a:p>
            <a:r>
              <a:rPr lang="en-GB" dirty="0"/>
              <a:t>Remember that the latest children’s Act is the Children’s Act (2004)</a:t>
            </a:r>
          </a:p>
        </p:txBody>
      </p:sp>
    </p:spTree>
    <p:extLst>
      <p:ext uri="{BB962C8B-B14F-4D97-AF65-F5344CB8AC3E}">
        <p14:creationId xmlns:p14="http://schemas.microsoft.com/office/powerpoint/2010/main" val="2438627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lstStyle/>
          <a:p>
            <a:r>
              <a:rPr lang="en-GB" dirty="0"/>
              <a:t>Substance Abuse</a:t>
            </a:r>
          </a:p>
        </p:txBody>
      </p:sp>
      <p:pic>
        <p:nvPicPr>
          <p:cNvPr id="4" name="Content Placeholder 3"/>
          <p:cNvPicPr>
            <a:picLocks noGrp="1" noChangeAspect="1"/>
          </p:cNvPicPr>
          <p:nvPr>
            <p:ph idx="1"/>
          </p:nvPr>
        </p:nvPicPr>
        <p:blipFill>
          <a:blip r:embed="rId2"/>
          <a:stretch>
            <a:fillRect/>
          </a:stretch>
        </p:blipFill>
        <p:spPr>
          <a:xfrm>
            <a:off x="4329113" y="1844675"/>
            <a:ext cx="6858000" cy="4629150"/>
          </a:xfrm>
        </p:spPr>
      </p:pic>
    </p:spTree>
    <p:extLst>
      <p:ext uri="{BB962C8B-B14F-4D97-AF65-F5344CB8AC3E}">
        <p14:creationId xmlns:p14="http://schemas.microsoft.com/office/powerpoint/2010/main" val="11025334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lstStyle/>
          <a:p>
            <a:r>
              <a:rPr lang="en-GB" dirty="0"/>
              <a:t>Dependency</a:t>
            </a:r>
          </a:p>
        </p:txBody>
      </p:sp>
      <p:sp>
        <p:nvSpPr>
          <p:cNvPr id="3" name="Content Placeholder 2"/>
          <p:cNvSpPr>
            <a:spLocks noGrp="1"/>
          </p:cNvSpPr>
          <p:nvPr>
            <p:ph idx="1"/>
          </p:nvPr>
        </p:nvSpPr>
        <p:spPr>
          <a:xfrm>
            <a:off x="3780148" y="1825625"/>
            <a:ext cx="7956222" cy="4667250"/>
          </a:xfrm>
        </p:spPr>
        <p:txBody>
          <a:bodyPr>
            <a:normAutofit fontScale="85000" lnSpcReduction="10000"/>
          </a:bodyPr>
          <a:lstStyle/>
          <a:p>
            <a:r>
              <a:rPr lang="en-GB" dirty="0"/>
              <a:t>With repeated use of heroin, dependence also occurs. </a:t>
            </a:r>
          </a:p>
          <a:p>
            <a:r>
              <a:rPr lang="en-GB" dirty="0"/>
              <a:t>Dependence develops when the neurons adapt to the repeated drug exposure and only function normally in the presence of the drug. </a:t>
            </a:r>
          </a:p>
          <a:p>
            <a:r>
              <a:rPr lang="en-GB" dirty="0"/>
              <a:t>When the drug is withdrawn, several physiologic reactions occur. </a:t>
            </a:r>
          </a:p>
          <a:p>
            <a:r>
              <a:rPr lang="en-GB" dirty="0"/>
              <a:t>These can be mild (e.g., for caffeine) or even life threatening (e.g., for alcohol). </a:t>
            </a:r>
          </a:p>
          <a:p>
            <a:r>
              <a:rPr lang="en-GB" dirty="0"/>
              <a:t>This is known as the withdrawal syndrome. </a:t>
            </a:r>
          </a:p>
          <a:p>
            <a:r>
              <a:rPr lang="en-GB" dirty="0"/>
              <a:t>In the case of heroin, withdrawal can be very serious and the abuser will use the drug again to avoid the withdrawal syndrome.</a:t>
            </a:r>
          </a:p>
          <a:p>
            <a:pPr marL="0" indent="0" algn="r">
              <a:buNone/>
            </a:pPr>
            <a:r>
              <a:rPr lang="en-GB" dirty="0"/>
              <a:t>(National Institute on Drug Abuse, 2016)</a:t>
            </a:r>
          </a:p>
        </p:txBody>
      </p:sp>
    </p:spTree>
    <p:extLst>
      <p:ext uri="{BB962C8B-B14F-4D97-AF65-F5344CB8AC3E}">
        <p14:creationId xmlns:p14="http://schemas.microsoft.com/office/powerpoint/2010/main" val="179058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lstStyle/>
          <a:p>
            <a:r>
              <a:rPr lang="en-GB" dirty="0"/>
              <a:t>Risk</a:t>
            </a:r>
          </a:p>
        </p:txBody>
      </p:sp>
      <p:sp>
        <p:nvSpPr>
          <p:cNvPr id="3" name="Content Placeholder 2"/>
          <p:cNvSpPr>
            <a:spLocks noGrp="1"/>
          </p:cNvSpPr>
          <p:nvPr>
            <p:ph idx="1"/>
          </p:nvPr>
        </p:nvSpPr>
        <p:spPr>
          <a:xfrm>
            <a:off x="3780148" y="1825625"/>
            <a:ext cx="7956222" cy="4667250"/>
          </a:xfrm>
        </p:spPr>
        <p:txBody>
          <a:bodyPr>
            <a:normAutofit/>
          </a:bodyPr>
          <a:lstStyle/>
          <a:p>
            <a:r>
              <a:rPr lang="en-GB" dirty="0"/>
              <a:t>In the social care environment, risk is usually used in association with potential harm. </a:t>
            </a:r>
          </a:p>
          <a:p>
            <a:r>
              <a:rPr lang="en-GB" dirty="0"/>
              <a:t>Practitioners’ views of risk often differ from the views of people using services and the language used to express risk also differs.</a:t>
            </a:r>
          </a:p>
          <a:p>
            <a:pPr marL="0" indent="0" algn="r">
              <a:buNone/>
            </a:pPr>
            <a:r>
              <a:rPr lang="en-GB" dirty="0"/>
              <a:t>(Carr, 2010).</a:t>
            </a:r>
          </a:p>
          <a:p>
            <a:endParaRPr lang="en-GB" dirty="0"/>
          </a:p>
        </p:txBody>
      </p:sp>
    </p:spTree>
    <p:extLst>
      <p:ext uri="{BB962C8B-B14F-4D97-AF65-F5344CB8AC3E}">
        <p14:creationId xmlns:p14="http://schemas.microsoft.com/office/powerpoint/2010/main" val="3164434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Concept of Resilience</a:t>
            </a:r>
          </a:p>
        </p:txBody>
      </p:sp>
      <p:graphicFrame>
        <p:nvGraphicFramePr>
          <p:cNvPr id="8" name="Content Placeholder 2">
            <a:extLst>
              <a:ext uri="{FF2B5EF4-FFF2-40B4-BE49-F238E27FC236}">
                <a16:creationId xmlns:a16="http://schemas.microsoft.com/office/drawing/2014/main" id="{87814F89-692B-5940-3401-B82B3AA9C4C7}"/>
              </a:ext>
            </a:extLst>
          </p:cNvPr>
          <p:cNvGraphicFramePr>
            <a:graphicFrameLocks noGrp="1"/>
          </p:cNvGraphicFramePr>
          <p:nvPr>
            <p:ph idx="1"/>
            <p:extLst>
              <p:ext uri="{D42A27DB-BD31-4B8C-83A1-F6EECF244321}">
                <p14:modId xmlns:p14="http://schemas.microsoft.com/office/powerpoint/2010/main" val="413606589"/>
              </p:ext>
            </p:extLst>
          </p:nvPr>
        </p:nvGraphicFramePr>
        <p:xfrm>
          <a:off x="3780148" y="1825625"/>
          <a:ext cx="7956222" cy="4667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 name="TextBox 12">
            <a:extLst>
              <a:ext uri="{FF2B5EF4-FFF2-40B4-BE49-F238E27FC236}">
                <a16:creationId xmlns:a16="http://schemas.microsoft.com/office/drawing/2014/main" id="{A60BE9DE-9884-0645-2E61-D07AF291DCA6}"/>
              </a:ext>
            </a:extLst>
          </p:cNvPr>
          <p:cNvSpPr txBox="1"/>
          <p:nvPr/>
        </p:nvSpPr>
        <p:spPr>
          <a:xfrm>
            <a:off x="5438893" y="6123543"/>
            <a:ext cx="6097554" cy="369332"/>
          </a:xfrm>
          <a:prstGeom prst="rect">
            <a:avLst/>
          </a:prstGeom>
          <a:noFill/>
        </p:spPr>
        <p:txBody>
          <a:bodyPr wrap="square">
            <a:spAutoFit/>
          </a:bodyPr>
          <a:lstStyle/>
          <a:p>
            <a:pPr marL="0" indent="0">
              <a:buNone/>
            </a:pPr>
            <a:r>
              <a:rPr lang="en-GB" dirty="0"/>
              <a:t>(Goggin &amp; Newall, 2004 cited in Cameron, 2014, p126) </a:t>
            </a:r>
          </a:p>
        </p:txBody>
      </p:sp>
    </p:spTree>
    <p:extLst>
      <p:ext uri="{BB962C8B-B14F-4D97-AF65-F5344CB8AC3E}">
        <p14:creationId xmlns:p14="http://schemas.microsoft.com/office/powerpoint/2010/main" val="37649669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normAutofit/>
          </a:bodyPr>
          <a:lstStyle/>
          <a:p>
            <a:r>
              <a:rPr lang="en-GB" dirty="0"/>
              <a:t>The ‘Notion’ of ‘Hard to Reach’ Groups</a:t>
            </a:r>
          </a:p>
        </p:txBody>
      </p:sp>
      <p:sp>
        <p:nvSpPr>
          <p:cNvPr id="3" name="Content Placeholder 2"/>
          <p:cNvSpPr>
            <a:spLocks noGrp="1"/>
          </p:cNvSpPr>
          <p:nvPr>
            <p:ph idx="1"/>
          </p:nvPr>
        </p:nvSpPr>
        <p:spPr>
          <a:xfrm>
            <a:off x="3780148" y="1825625"/>
            <a:ext cx="7956222" cy="4667250"/>
          </a:xfrm>
        </p:spPr>
        <p:txBody>
          <a:bodyPr>
            <a:normAutofit/>
          </a:bodyPr>
          <a:lstStyle/>
          <a:p>
            <a:r>
              <a:rPr lang="en-GB" dirty="0"/>
              <a:t>The term is often inconsistent and misleading</a:t>
            </a:r>
          </a:p>
          <a:p>
            <a:r>
              <a:rPr lang="en-GB" dirty="0"/>
              <a:t>Stigmatising affect</a:t>
            </a:r>
          </a:p>
          <a:p>
            <a:r>
              <a:rPr lang="en-GB" dirty="0"/>
              <a:t>Groups should be identified more precisely</a:t>
            </a:r>
          </a:p>
          <a:p>
            <a:r>
              <a:rPr lang="en-GB" dirty="0"/>
              <a:t>Rather than relying on a prescribed set of groups (e.g. minority ethnic, gay and lesbian communities).</a:t>
            </a:r>
          </a:p>
          <a:p>
            <a:endParaRPr lang="en-GB" dirty="0"/>
          </a:p>
          <a:p>
            <a:pPr algn="r"/>
            <a:endParaRPr lang="en-GB" dirty="0"/>
          </a:p>
          <a:p>
            <a:pPr marL="0" indent="0" algn="r">
              <a:buNone/>
            </a:pPr>
            <a:r>
              <a:rPr lang="en-GB" dirty="0"/>
              <a:t>(Willis, 2001)</a:t>
            </a:r>
          </a:p>
          <a:p>
            <a:endParaRPr lang="en-GB" dirty="0"/>
          </a:p>
          <a:p>
            <a:endParaRPr lang="en-GB" dirty="0"/>
          </a:p>
        </p:txBody>
      </p:sp>
    </p:spTree>
    <p:extLst>
      <p:ext uri="{BB962C8B-B14F-4D97-AF65-F5344CB8AC3E}">
        <p14:creationId xmlns:p14="http://schemas.microsoft.com/office/powerpoint/2010/main" val="3938580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lstStyle/>
          <a:p>
            <a:r>
              <a:rPr lang="en-GB" dirty="0"/>
              <a:t>Underpinning Theory</a:t>
            </a:r>
          </a:p>
        </p:txBody>
      </p:sp>
      <p:sp>
        <p:nvSpPr>
          <p:cNvPr id="3" name="Content Placeholder 2"/>
          <p:cNvSpPr>
            <a:spLocks noGrp="1"/>
          </p:cNvSpPr>
          <p:nvPr>
            <p:ph idx="1"/>
          </p:nvPr>
        </p:nvSpPr>
        <p:spPr>
          <a:xfrm>
            <a:off x="1963156" y="1994696"/>
            <a:ext cx="7956550" cy="4667250"/>
          </a:xfrm>
        </p:spPr>
        <p:txBody>
          <a:bodyPr>
            <a:normAutofit/>
          </a:bodyPr>
          <a:lstStyle/>
          <a:p>
            <a:r>
              <a:rPr lang="en-GB" dirty="0"/>
              <a:t>Stereo-typing or Prejudice</a:t>
            </a:r>
          </a:p>
          <a:p>
            <a:r>
              <a:rPr lang="en-GB" dirty="0"/>
              <a:t>Labelling </a:t>
            </a:r>
          </a:p>
          <a:p>
            <a:r>
              <a:rPr lang="en-GB" dirty="0"/>
              <a:t>Othering</a:t>
            </a:r>
          </a:p>
          <a:p>
            <a:r>
              <a:rPr lang="en-GB" dirty="0"/>
              <a:t>Traits</a:t>
            </a:r>
          </a:p>
          <a:p>
            <a:r>
              <a:rPr lang="en-GB" dirty="0"/>
              <a:t>Characteristics</a:t>
            </a:r>
          </a:p>
          <a:p>
            <a:r>
              <a:rPr lang="en-GB" dirty="0"/>
              <a:t>Personality</a:t>
            </a:r>
          </a:p>
          <a:p>
            <a:endParaRPr lang="en-GB" dirty="0"/>
          </a:p>
        </p:txBody>
      </p:sp>
      <p:sp>
        <p:nvSpPr>
          <p:cNvPr id="4" name="Content Placeholder 3"/>
          <p:cNvSpPr>
            <a:spLocks noGrp="1"/>
          </p:cNvSpPr>
          <p:nvPr>
            <p:ph sz="half" idx="4294967295"/>
          </p:nvPr>
        </p:nvSpPr>
        <p:spPr>
          <a:xfrm>
            <a:off x="7288213" y="1994696"/>
            <a:ext cx="4448175" cy="3581400"/>
          </a:xfrm>
        </p:spPr>
        <p:txBody>
          <a:bodyPr>
            <a:normAutofit/>
          </a:bodyPr>
          <a:lstStyle/>
          <a:p>
            <a:r>
              <a:rPr lang="en-GB" dirty="0"/>
              <a:t>Culture versus Sub-culture</a:t>
            </a:r>
          </a:p>
          <a:p>
            <a:r>
              <a:rPr lang="en-GB" dirty="0"/>
              <a:t>Capital Theory</a:t>
            </a:r>
          </a:p>
          <a:p>
            <a:r>
              <a:rPr lang="en-GB" dirty="0"/>
              <a:t>Social Inclusion</a:t>
            </a:r>
          </a:p>
          <a:p>
            <a:r>
              <a:rPr lang="en-GB" dirty="0"/>
              <a:t>Social Exclusion</a:t>
            </a:r>
          </a:p>
          <a:p>
            <a:r>
              <a:rPr lang="en-GB" dirty="0"/>
              <a:t>Social reproduction of inequalities</a:t>
            </a:r>
          </a:p>
          <a:p>
            <a:r>
              <a:rPr lang="en-GB" dirty="0"/>
              <a:t>Models of Care</a:t>
            </a:r>
          </a:p>
        </p:txBody>
      </p:sp>
      <p:sp>
        <p:nvSpPr>
          <p:cNvPr id="5" name="TextBox 4"/>
          <p:cNvSpPr txBox="1"/>
          <p:nvPr/>
        </p:nvSpPr>
        <p:spPr>
          <a:xfrm>
            <a:off x="2346729" y="5809782"/>
            <a:ext cx="9389659" cy="461665"/>
          </a:xfrm>
          <a:prstGeom prst="rect">
            <a:avLst/>
          </a:prstGeom>
          <a:noFill/>
        </p:spPr>
        <p:txBody>
          <a:bodyPr wrap="square" rtlCol="0">
            <a:spAutoFit/>
          </a:bodyPr>
          <a:lstStyle/>
          <a:p>
            <a:r>
              <a:rPr lang="en-GB" dirty="0"/>
              <a:t>Please ensure that you </a:t>
            </a:r>
            <a:r>
              <a:rPr lang="en-GB" sz="2400" dirty="0">
                <a:solidFill>
                  <a:srgbClr val="FF0000"/>
                </a:solidFill>
              </a:rPr>
              <a:t>READ WIDER </a:t>
            </a:r>
            <a:r>
              <a:rPr lang="en-GB" dirty="0"/>
              <a:t>around these basic introductions to social theory</a:t>
            </a:r>
          </a:p>
        </p:txBody>
      </p:sp>
    </p:spTree>
    <p:extLst>
      <p:ext uri="{BB962C8B-B14F-4D97-AF65-F5344CB8AC3E}">
        <p14:creationId xmlns:p14="http://schemas.microsoft.com/office/powerpoint/2010/main" val="1729856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Stereo-typing or Prejudice</a:t>
            </a:r>
            <a:br>
              <a:rPr lang="en-GB" dirty="0"/>
            </a:br>
            <a:endParaRPr lang="en-GB" dirty="0"/>
          </a:p>
        </p:txBody>
      </p:sp>
      <p:sp>
        <p:nvSpPr>
          <p:cNvPr id="3" name="Content Placeholder 2"/>
          <p:cNvSpPr>
            <a:spLocks noGrp="1"/>
          </p:cNvSpPr>
          <p:nvPr>
            <p:ph idx="1"/>
          </p:nvPr>
        </p:nvSpPr>
        <p:spPr/>
        <p:txBody>
          <a:bodyPr/>
          <a:lstStyle/>
          <a:p>
            <a:r>
              <a:rPr lang="en-GB" dirty="0"/>
              <a:t>What is the difference between a stereotype and prejudice?</a:t>
            </a:r>
          </a:p>
          <a:p>
            <a:endParaRPr lang="en-GB" dirty="0"/>
          </a:p>
        </p:txBody>
      </p:sp>
      <p:pic>
        <p:nvPicPr>
          <p:cNvPr id="9" name="Picture 8" descr="Person wearing yellow">
            <a:extLst>
              <a:ext uri="{FF2B5EF4-FFF2-40B4-BE49-F238E27FC236}">
                <a16:creationId xmlns:a16="http://schemas.microsoft.com/office/drawing/2014/main" id="{32564036-6B5C-C979-F8A6-66656A467C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8060" y="2696546"/>
            <a:ext cx="2995127" cy="1996751"/>
          </a:xfrm>
          <a:prstGeom prst="rect">
            <a:avLst/>
          </a:prstGeom>
        </p:spPr>
      </p:pic>
    </p:spTree>
    <p:extLst>
      <p:ext uri="{BB962C8B-B14F-4D97-AF65-F5344CB8AC3E}">
        <p14:creationId xmlns:p14="http://schemas.microsoft.com/office/powerpoint/2010/main" val="759103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normAutofit/>
          </a:bodyPr>
          <a:lstStyle/>
          <a:p>
            <a:r>
              <a:rPr lang="en-GB" dirty="0"/>
              <a:t>Stereo-typing or Prejudice</a:t>
            </a:r>
            <a:br>
              <a:rPr lang="en-GB" dirty="0"/>
            </a:br>
            <a:endParaRPr lang="en-GB" dirty="0"/>
          </a:p>
        </p:txBody>
      </p:sp>
      <p:sp>
        <p:nvSpPr>
          <p:cNvPr id="3" name="Content Placeholder 2"/>
          <p:cNvSpPr>
            <a:spLocks noGrp="1"/>
          </p:cNvSpPr>
          <p:nvPr>
            <p:ph idx="1"/>
          </p:nvPr>
        </p:nvSpPr>
        <p:spPr>
          <a:xfrm>
            <a:off x="3780148" y="1825625"/>
            <a:ext cx="7956222" cy="4667250"/>
          </a:xfrm>
        </p:spPr>
        <p:txBody>
          <a:bodyPr>
            <a:normAutofit fontScale="70000" lnSpcReduction="20000"/>
          </a:bodyPr>
          <a:lstStyle/>
          <a:p>
            <a:r>
              <a:rPr lang="en-GB" dirty="0"/>
              <a:t>What is the difference between a stereotype and prejudice?</a:t>
            </a:r>
          </a:p>
          <a:p>
            <a:r>
              <a:rPr lang="en-GB" dirty="0"/>
              <a:t>A stereotype is a belief about a certain group of people. </a:t>
            </a:r>
          </a:p>
          <a:p>
            <a:r>
              <a:rPr lang="en-GB" dirty="0"/>
              <a:t>Prejudice is a feeling about a person based on their membership in a group. </a:t>
            </a:r>
          </a:p>
          <a:p>
            <a:r>
              <a:rPr lang="en-GB" dirty="0"/>
              <a:t>Both stereotypes and prejudice can be either positive or negative.</a:t>
            </a:r>
          </a:p>
          <a:p>
            <a:r>
              <a:rPr lang="en-GB" dirty="0"/>
              <a:t>Discrimination is an action that denies the rights of a person due to their membership in a group.</a:t>
            </a:r>
          </a:p>
          <a:p>
            <a:r>
              <a:rPr lang="en-GB" dirty="0"/>
              <a:t>Pertinent questions to ask yourself:</a:t>
            </a:r>
          </a:p>
          <a:p>
            <a:r>
              <a:rPr lang="en-GB" dirty="0"/>
              <a:t>Where do we get our beliefs from?</a:t>
            </a:r>
          </a:p>
          <a:p>
            <a:r>
              <a:rPr lang="en-GB" dirty="0"/>
              <a:t>When do our beliefs become prejudice?</a:t>
            </a:r>
          </a:p>
          <a:p>
            <a:r>
              <a:rPr lang="en-GB" dirty="0"/>
              <a:t>Why do we develop groups? (groups that we both belong to and groups into which we place ‘others’)</a:t>
            </a:r>
          </a:p>
          <a:p>
            <a:endParaRPr lang="en-GB" dirty="0"/>
          </a:p>
          <a:p>
            <a:pPr marL="0" indent="0" algn="r">
              <a:buNone/>
            </a:pPr>
            <a:r>
              <a:rPr lang="en-GB" dirty="0"/>
              <a:t>(Stangor, 2000) </a:t>
            </a:r>
          </a:p>
          <a:p>
            <a:endParaRPr lang="en-GB" dirty="0"/>
          </a:p>
        </p:txBody>
      </p:sp>
    </p:spTree>
    <p:extLst>
      <p:ext uri="{BB962C8B-B14F-4D97-AF65-F5344CB8AC3E}">
        <p14:creationId xmlns:p14="http://schemas.microsoft.com/office/powerpoint/2010/main" val="813370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Stereotype Psychology</a:t>
            </a:r>
          </a:p>
        </p:txBody>
      </p:sp>
      <p:sp>
        <p:nvSpPr>
          <p:cNvPr id="3" name="Content Placeholder 2"/>
          <p:cNvSpPr>
            <a:spLocks noGrp="1"/>
          </p:cNvSpPr>
          <p:nvPr>
            <p:ph idx="1"/>
          </p:nvPr>
        </p:nvSpPr>
        <p:spPr/>
        <p:txBody>
          <a:bodyPr/>
          <a:lstStyle/>
          <a:p>
            <a:r>
              <a:rPr lang="en-GB" dirty="0"/>
              <a:t>What is a stereotype psychology?</a:t>
            </a:r>
          </a:p>
          <a:p>
            <a:pPr marL="0" indent="0">
              <a:buNone/>
            </a:pPr>
            <a:endParaRPr lang="en-GB" dirty="0"/>
          </a:p>
        </p:txBody>
      </p:sp>
      <p:pic>
        <p:nvPicPr>
          <p:cNvPr id="4" name="Picture 3" descr="Person wearing yellow">
            <a:extLst>
              <a:ext uri="{FF2B5EF4-FFF2-40B4-BE49-F238E27FC236}">
                <a16:creationId xmlns:a16="http://schemas.microsoft.com/office/drawing/2014/main" id="{EBAD96C2-8E15-550E-FF55-3CE17586534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8060" y="2696546"/>
            <a:ext cx="2995127" cy="1996751"/>
          </a:xfrm>
          <a:prstGeom prst="rect">
            <a:avLst/>
          </a:prstGeom>
        </p:spPr>
      </p:pic>
    </p:spTree>
    <p:extLst>
      <p:ext uri="{BB962C8B-B14F-4D97-AF65-F5344CB8AC3E}">
        <p14:creationId xmlns:p14="http://schemas.microsoft.com/office/powerpoint/2010/main" val="16700380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lstStyle/>
          <a:p>
            <a:r>
              <a:rPr lang="en-GB" dirty="0"/>
              <a:t>Stereotype Psychology</a:t>
            </a:r>
          </a:p>
        </p:txBody>
      </p:sp>
      <p:sp>
        <p:nvSpPr>
          <p:cNvPr id="3" name="Content Placeholder 2"/>
          <p:cNvSpPr>
            <a:spLocks noGrp="1"/>
          </p:cNvSpPr>
          <p:nvPr>
            <p:ph idx="1"/>
          </p:nvPr>
        </p:nvSpPr>
        <p:spPr>
          <a:xfrm>
            <a:off x="3780148" y="1825625"/>
            <a:ext cx="7956222" cy="4667250"/>
          </a:xfrm>
        </p:spPr>
        <p:txBody>
          <a:bodyPr>
            <a:normAutofit lnSpcReduction="10000"/>
          </a:bodyPr>
          <a:lstStyle/>
          <a:p>
            <a:r>
              <a:rPr lang="en-GB" dirty="0"/>
              <a:t>What is a stereotype psychology?</a:t>
            </a:r>
          </a:p>
          <a:p>
            <a:r>
              <a:rPr lang="en-GB" dirty="0"/>
              <a:t>In social psychology, a stereotype is a thought that can be adopted about specific types of individuals or certain ways of doing things. </a:t>
            </a:r>
          </a:p>
          <a:p>
            <a:r>
              <a:rPr lang="en-GB" dirty="0"/>
              <a:t>These thoughts or beliefs may or may not accurately reflect reality. </a:t>
            </a:r>
          </a:p>
          <a:p>
            <a:r>
              <a:rPr lang="en-GB" dirty="0"/>
              <a:t>However, this is only a fundamental psychological definition of a stereotype.</a:t>
            </a:r>
          </a:p>
          <a:p>
            <a:endParaRPr lang="en-GB" dirty="0"/>
          </a:p>
          <a:p>
            <a:endParaRPr lang="en-GB" dirty="0"/>
          </a:p>
          <a:p>
            <a:pPr marL="0" indent="0" algn="r">
              <a:buNone/>
            </a:pPr>
            <a:r>
              <a:rPr lang="en-GB" dirty="0"/>
              <a:t>(Stangor, 2000)</a:t>
            </a:r>
          </a:p>
          <a:p>
            <a:endParaRPr lang="en-GB" dirty="0"/>
          </a:p>
        </p:txBody>
      </p:sp>
    </p:spTree>
    <p:extLst>
      <p:ext uri="{BB962C8B-B14F-4D97-AF65-F5344CB8AC3E}">
        <p14:creationId xmlns:p14="http://schemas.microsoft.com/office/powerpoint/2010/main" val="3923085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lstStyle/>
          <a:p>
            <a:r>
              <a:rPr lang="en-GB" dirty="0"/>
              <a:t>Labelling</a:t>
            </a:r>
          </a:p>
        </p:txBody>
      </p:sp>
      <p:sp>
        <p:nvSpPr>
          <p:cNvPr id="3" name="Content Placeholder 2"/>
          <p:cNvSpPr>
            <a:spLocks noGrp="1"/>
          </p:cNvSpPr>
          <p:nvPr>
            <p:ph idx="1"/>
          </p:nvPr>
        </p:nvSpPr>
        <p:spPr>
          <a:xfrm>
            <a:off x="3780148" y="1825625"/>
            <a:ext cx="7956222" cy="4667250"/>
          </a:xfrm>
        </p:spPr>
        <p:txBody>
          <a:bodyPr>
            <a:normAutofit fontScale="77500" lnSpcReduction="20000"/>
          </a:bodyPr>
          <a:lstStyle/>
          <a:p>
            <a:r>
              <a:rPr lang="en-GB" dirty="0"/>
              <a:t>Labelling theory judges that people become ‘other’ when labelled as such and when they accept the label as a personal identity.</a:t>
            </a:r>
          </a:p>
          <a:p>
            <a:r>
              <a:rPr lang="en-GB" dirty="0"/>
              <a:t>‘Other’ than a normalised social opinion finds acceptable</a:t>
            </a:r>
          </a:p>
          <a:p>
            <a:r>
              <a:rPr lang="en-GB" dirty="0"/>
              <a:t>Linked to Deviance </a:t>
            </a:r>
          </a:p>
          <a:p>
            <a:r>
              <a:rPr lang="en-GB" dirty="0"/>
              <a:t>Two basic forms of deviance </a:t>
            </a:r>
          </a:p>
          <a:p>
            <a:pPr lvl="1"/>
            <a:r>
              <a:rPr lang="en-GB" dirty="0"/>
              <a:t>1. Primary Deviance	</a:t>
            </a:r>
          </a:p>
          <a:p>
            <a:pPr lvl="1"/>
            <a:r>
              <a:rPr lang="en-GB" dirty="0"/>
              <a:t>2. Secondary Deviance</a:t>
            </a:r>
          </a:p>
          <a:p>
            <a:pPr marL="0" indent="0">
              <a:buNone/>
            </a:pPr>
            <a:r>
              <a:rPr lang="en-GB" dirty="0"/>
              <a:t>1. An Act not socially ‘normalised’ </a:t>
            </a:r>
          </a:p>
          <a:p>
            <a:pPr marL="0" indent="0">
              <a:buNone/>
            </a:pPr>
            <a:r>
              <a:rPr lang="en-GB" dirty="0"/>
              <a:t>2. When it is commented on and something more is made of it </a:t>
            </a:r>
          </a:p>
          <a:p>
            <a:r>
              <a:rPr lang="en-GB" dirty="0"/>
              <a:t>Labelled with an associated and usually negative social label</a:t>
            </a:r>
          </a:p>
          <a:p>
            <a:r>
              <a:rPr lang="en-GB" dirty="0"/>
              <a:t>Resulting in a ‘Social stigma’</a:t>
            </a:r>
          </a:p>
          <a:p>
            <a:endParaRPr lang="en-GB" dirty="0"/>
          </a:p>
          <a:p>
            <a:pPr marL="0" indent="0" algn="r">
              <a:buNone/>
            </a:pPr>
            <a:r>
              <a:rPr lang="en-GB" dirty="0"/>
              <a:t>(Becker, 1963)</a:t>
            </a:r>
          </a:p>
          <a:p>
            <a:endParaRPr lang="en-GB" dirty="0"/>
          </a:p>
        </p:txBody>
      </p:sp>
    </p:spTree>
    <p:extLst>
      <p:ext uri="{BB962C8B-B14F-4D97-AF65-F5344CB8AC3E}">
        <p14:creationId xmlns:p14="http://schemas.microsoft.com/office/powerpoint/2010/main" val="3656878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lstStyle/>
          <a:p>
            <a:r>
              <a:rPr lang="en-GB" dirty="0"/>
              <a:t>‘Othering’</a:t>
            </a:r>
          </a:p>
        </p:txBody>
      </p:sp>
      <p:sp>
        <p:nvSpPr>
          <p:cNvPr id="3" name="Content Placeholder 2"/>
          <p:cNvSpPr>
            <a:spLocks noGrp="1"/>
          </p:cNvSpPr>
          <p:nvPr>
            <p:ph idx="1"/>
          </p:nvPr>
        </p:nvSpPr>
        <p:spPr>
          <a:xfrm>
            <a:off x="3780148" y="1825625"/>
            <a:ext cx="7956222" cy="4667250"/>
          </a:xfrm>
        </p:spPr>
        <p:txBody>
          <a:bodyPr>
            <a:normAutofit fontScale="77500" lnSpcReduction="20000"/>
          </a:bodyPr>
          <a:lstStyle/>
          <a:p>
            <a:r>
              <a:rPr lang="en-GB" dirty="0"/>
              <a:t>Humans share a tendency to bond and build social relationships in order to survive</a:t>
            </a:r>
          </a:p>
          <a:p>
            <a:r>
              <a:rPr lang="en-GB" dirty="0"/>
              <a:t>Networks to ‘get by’ and to ‘get ahead’ </a:t>
            </a:r>
          </a:p>
          <a:p>
            <a:r>
              <a:rPr lang="en-GB" dirty="0"/>
              <a:t>Forms include ‘Bridging-Bonding-Linking’ (see later slides)</a:t>
            </a:r>
          </a:p>
          <a:p>
            <a:r>
              <a:rPr lang="en-GB" dirty="0"/>
              <a:t>There is a tendency to believe that ‘your’ group knows the right way to be</a:t>
            </a:r>
          </a:p>
          <a:p>
            <a:r>
              <a:rPr lang="en-GB" dirty="0"/>
              <a:t>To be human for example (religion, race, culture, ethnicity, sexual behaviour)</a:t>
            </a:r>
          </a:p>
          <a:p>
            <a:r>
              <a:rPr lang="en-GB" dirty="0"/>
              <a:t>We guard membership of our group often excluding undesirable members</a:t>
            </a:r>
          </a:p>
          <a:p>
            <a:r>
              <a:rPr lang="en-GB" dirty="0"/>
              <a:t>In an attempt to retain relative social position and status</a:t>
            </a:r>
          </a:p>
          <a:p>
            <a:r>
              <a:rPr lang="en-GB" dirty="0"/>
              <a:t>Anyone else therefore becomes negatively labelled as ‘OTHER’ and therefore lesser</a:t>
            </a:r>
          </a:p>
          <a:p>
            <a:pPr marL="0" indent="0" algn="r">
              <a:buNone/>
            </a:pPr>
            <a:r>
              <a:rPr lang="en-GB" dirty="0"/>
              <a:t>(Husserl cited in Ball, 2013) </a:t>
            </a:r>
          </a:p>
        </p:txBody>
      </p:sp>
    </p:spTree>
    <p:extLst>
      <p:ext uri="{BB962C8B-B14F-4D97-AF65-F5344CB8AC3E}">
        <p14:creationId xmlns:p14="http://schemas.microsoft.com/office/powerpoint/2010/main" val="2683208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‘Othering’ </a:t>
            </a:r>
          </a:p>
        </p:txBody>
      </p:sp>
      <p:pic>
        <p:nvPicPr>
          <p:cNvPr id="1026" name="Picture 2" descr="The Process of 'Othering' - Anthropology &amp; the Human Condition"/>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47048" y="2380620"/>
            <a:ext cx="11327549" cy="351154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4064428" y="6005748"/>
            <a:ext cx="5472752" cy="369332"/>
          </a:xfrm>
          <a:prstGeom prst="rect">
            <a:avLst/>
          </a:prstGeom>
          <a:noFill/>
        </p:spPr>
        <p:txBody>
          <a:bodyPr wrap="square" rtlCol="0">
            <a:spAutoFit/>
          </a:bodyPr>
          <a:lstStyle/>
          <a:p>
            <a:pPr>
              <a:spcAft>
                <a:spcPts val="600"/>
              </a:spcAft>
            </a:pPr>
            <a:r>
              <a:rPr lang="en-GB" b="1" dirty="0"/>
              <a:t>(Anthropology &amp; The Human Condition, 2016)</a:t>
            </a:r>
          </a:p>
        </p:txBody>
      </p:sp>
    </p:spTree>
    <p:extLst>
      <p:ext uri="{BB962C8B-B14F-4D97-AF65-F5344CB8AC3E}">
        <p14:creationId xmlns:p14="http://schemas.microsoft.com/office/powerpoint/2010/main" val="38635462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Bridging-Bonding-Linking</a:t>
            </a:r>
          </a:p>
        </p:txBody>
      </p:sp>
      <p:sp>
        <p:nvSpPr>
          <p:cNvPr id="3" name="Content Placeholder 2"/>
          <p:cNvSpPr>
            <a:spLocks noGrp="1"/>
          </p:cNvSpPr>
          <p:nvPr>
            <p:ph idx="1"/>
          </p:nvPr>
        </p:nvSpPr>
        <p:spPr/>
        <p:txBody>
          <a:bodyPr>
            <a:normAutofit fontScale="92500" lnSpcReduction="10000"/>
          </a:bodyPr>
          <a:lstStyle/>
          <a:p>
            <a:r>
              <a:rPr lang="en-GB" b="1" dirty="0"/>
              <a:t>Bridging</a:t>
            </a:r>
            <a:r>
              <a:rPr lang="en-GB" dirty="0"/>
              <a:t>-building new more permanent links between your social group and others of similar beliefs in order to grow </a:t>
            </a:r>
          </a:p>
          <a:p>
            <a:endParaRPr lang="en-GB" dirty="0"/>
          </a:p>
          <a:p>
            <a:r>
              <a:rPr lang="en-GB" b="1" dirty="0"/>
              <a:t>Bonding</a:t>
            </a:r>
            <a:r>
              <a:rPr lang="en-GB" dirty="0"/>
              <a:t>-making allegiances with other groups in order to strengthen your own relative position</a:t>
            </a:r>
          </a:p>
          <a:p>
            <a:endParaRPr lang="en-GB" dirty="0"/>
          </a:p>
          <a:p>
            <a:r>
              <a:rPr lang="en-GB" b="1" dirty="0"/>
              <a:t>Linking</a:t>
            </a:r>
            <a:r>
              <a:rPr lang="en-GB" dirty="0"/>
              <a:t>-establishing fewer permanent bonds-often temporary in order to achieve a task or desired shared outcome</a:t>
            </a:r>
          </a:p>
          <a:p>
            <a:endParaRPr lang="en-GB" dirty="0"/>
          </a:p>
          <a:p>
            <a:pPr marL="0" indent="0" algn="r">
              <a:buNone/>
            </a:pPr>
            <a:r>
              <a:rPr lang="en-GB" dirty="0"/>
              <a:t>(Larsen </a:t>
            </a:r>
            <a:r>
              <a:rPr lang="en-GB" i="1" dirty="0"/>
              <a:t>et al</a:t>
            </a:r>
            <a:r>
              <a:rPr lang="en-GB" dirty="0"/>
              <a:t>, 2004; Bourdieu,1972)</a:t>
            </a:r>
          </a:p>
        </p:txBody>
      </p:sp>
    </p:spTree>
    <p:extLst>
      <p:ext uri="{BB962C8B-B14F-4D97-AF65-F5344CB8AC3E}">
        <p14:creationId xmlns:p14="http://schemas.microsoft.com/office/powerpoint/2010/main" val="2672597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Capital Theory-Basics</a:t>
            </a:r>
          </a:p>
        </p:txBody>
      </p:sp>
      <p:sp>
        <p:nvSpPr>
          <p:cNvPr id="3" name="Content Placeholder 2"/>
          <p:cNvSpPr>
            <a:spLocks noGrp="1"/>
          </p:cNvSpPr>
          <p:nvPr>
            <p:ph idx="1"/>
          </p:nvPr>
        </p:nvSpPr>
        <p:spPr/>
        <p:txBody>
          <a:bodyPr>
            <a:normAutofit fontScale="92500" lnSpcReduction="20000"/>
          </a:bodyPr>
          <a:lstStyle/>
          <a:p>
            <a:r>
              <a:rPr lang="en-GB" dirty="0"/>
              <a:t>Capital Theory refers to the possession of positive attributes</a:t>
            </a:r>
          </a:p>
          <a:p>
            <a:r>
              <a:rPr lang="en-GB" dirty="0"/>
              <a:t>Held by a person or group</a:t>
            </a:r>
          </a:p>
          <a:p>
            <a:r>
              <a:rPr lang="en-GB" dirty="0"/>
              <a:t>With relative value</a:t>
            </a:r>
          </a:p>
          <a:p>
            <a:r>
              <a:rPr lang="en-GB" dirty="0"/>
              <a:t>Examples:</a:t>
            </a:r>
          </a:p>
          <a:p>
            <a:r>
              <a:rPr lang="en-GB" dirty="0"/>
              <a:t>Social Capital, Cultural Capital, Economic Capital etc.…</a:t>
            </a:r>
          </a:p>
          <a:p>
            <a:endParaRPr lang="en-GB" dirty="0"/>
          </a:p>
          <a:p>
            <a:endParaRPr lang="en-GB" dirty="0"/>
          </a:p>
          <a:p>
            <a:endParaRPr lang="en-GB" dirty="0"/>
          </a:p>
          <a:p>
            <a:pPr marL="0" indent="0">
              <a:buNone/>
            </a:pPr>
            <a:r>
              <a:rPr lang="en-GB" dirty="0"/>
              <a:t>(Forum For The Future, 2016; Bourdieu &amp; Passeron, 2017)</a:t>
            </a:r>
          </a:p>
          <a:p>
            <a:endParaRPr lang="en-GB" dirty="0"/>
          </a:p>
          <a:p>
            <a:endParaRPr lang="en-GB" dirty="0"/>
          </a:p>
        </p:txBody>
      </p:sp>
    </p:spTree>
    <p:extLst>
      <p:ext uri="{BB962C8B-B14F-4D97-AF65-F5344CB8AC3E}">
        <p14:creationId xmlns:p14="http://schemas.microsoft.com/office/powerpoint/2010/main" val="3287702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www.forumforthefuture.org/sites/default/files/images/5capitals-0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72185" y="1690688"/>
            <a:ext cx="4372148" cy="437214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057508" y="6062836"/>
            <a:ext cx="6277970" cy="369332"/>
          </a:xfrm>
          <a:prstGeom prst="rect">
            <a:avLst/>
          </a:prstGeom>
          <a:noFill/>
        </p:spPr>
        <p:txBody>
          <a:bodyPr wrap="square" rtlCol="0">
            <a:spAutoFit/>
          </a:bodyPr>
          <a:lstStyle/>
          <a:p>
            <a:r>
              <a:rPr lang="en-GB" dirty="0"/>
              <a:t>(Forum For The Future, 2016; Bourdieu &amp; Passeron, 2017)</a:t>
            </a:r>
          </a:p>
        </p:txBody>
      </p:sp>
      <p:sp>
        <p:nvSpPr>
          <p:cNvPr id="3" name="Title 2">
            <a:extLst>
              <a:ext uri="{FF2B5EF4-FFF2-40B4-BE49-F238E27FC236}">
                <a16:creationId xmlns:a16="http://schemas.microsoft.com/office/drawing/2014/main" id="{AE07EE53-DEF6-F2CF-1EEE-82DF68127DB9}"/>
              </a:ext>
            </a:extLst>
          </p:cNvPr>
          <p:cNvSpPr>
            <a:spLocks noGrp="1"/>
          </p:cNvSpPr>
          <p:nvPr>
            <p:ph type="title"/>
          </p:nvPr>
        </p:nvSpPr>
        <p:spPr/>
        <p:txBody>
          <a:bodyPr/>
          <a:lstStyle/>
          <a:p>
            <a:r>
              <a:rPr lang="en-GB" dirty="0"/>
              <a:t>Capital Theory-Basics</a:t>
            </a:r>
          </a:p>
        </p:txBody>
      </p:sp>
    </p:spTree>
    <p:extLst>
      <p:ext uri="{BB962C8B-B14F-4D97-AF65-F5344CB8AC3E}">
        <p14:creationId xmlns:p14="http://schemas.microsoft.com/office/powerpoint/2010/main" val="307803360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lstStyle/>
          <a:p>
            <a:r>
              <a:rPr lang="en-GB" dirty="0"/>
              <a:t>Social Involvement</a:t>
            </a:r>
          </a:p>
        </p:txBody>
      </p:sp>
      <p:sp>
        <p:nvSpPr>
          <p:cNvPr id="4" name="Content Placeholder 3"/>
          <p:cNvSpPr>
            <a:spLocks noGrp="1"/>
          </p:cNvSpPr>
          <p:nvPr>
            <p:ph idx="1"/>
          </p:nvPr>
        </p:nvSpPr>
        <p:spPr>
          <a:xfrm>
            <a:off x="982316" y="2329661"/>
            <a:ext cx="4839061" cy="3314067"/>
          </a:xfrm>
        </p:spPr>
        <p:txBody>
          <a:bodyPr>
            <a:normAutofit fontScale="92500"/>
          </a:bodyPr>
          <a:lstStyle/>
          <a:p>
            <a:r>
              <a:rPr lang="en-GB" sz="2400" dirty="0"/>
              <a:t>is often used to describe the opposite effect to ‘social exclusion’. </a:t>
            </a:r>
          </a:p>
          <a:p>
            <a:r>
              <a:rPr lang="en-GB" sz="2400" dirty="0"/>
              <a:t>It usually results from positive action taken to change the circumstances and habits that lead, or have led, to social exclusion. </a:t>
            </a:r>
          </a:p>
          <a:p>
            <a:r>
              <a:rPr lang="en-GB" sz="2400" dirty="0"/>
              <a:t>It is about enabling people or communities to fully participate in society</a:t>
            </a:r>
          </a:p>
          <a:p>
            <a:endParaRPr lang="en-GB" dirty="0"/>
          </a:p>
          <a:p>
            <a:endParaRPr lang="en-GB" dirty="0"/>
          </a:p>
        </p:txBody>
      </p:sp>
      <p:sp>
        <p:nvSpPr>
          <p:cNvPr id="3" name="Text Placeholder 2"/>
          <p:cNvSpPr>
            <a:spLocks noGrp="1"/>
          </p:cNvSpPr>
          <p:nvPr>
            <p:ph type="body" idx="4294967295"/>
          </p:nvPr>
        </p:nvSpPr>
        <p:spPr>
          <a:xfrm>
            <a:off x="982317" y="1627550"/>
            <a:ext cx="4443413" cy="823912"/>
          </a:xfrm>
        </p:spPr>
        <p:txBody>
          <a:bodyPr/>
          <a:lstStyle/>
          <a:p>
            <a:r>
              <a:rPr lang="en-GB" dirty="0"/>
              <a:t>Social Inclusion:</a:t>
            </a:r>
          </a:p>
        </p:txBody>
      </p:sp>
      <p:sp>
        <p:nvSpPr>
          <p:cNvPr id="5" name="Text Placeholder 4"/>
          <p:cNvSpPr>
            <a:spLocks noGrp="1"/>
          </p:cNvSpPr>
          <p:nvPr>
            <p:ph type="body" sz="quarter" idx="4294967295"/>
          </p:nvPr>
        </p:nvSpPr>
        <p:spPr>
          <a:xfrm>
            <a:off x="7291388" y="1690688"/>
            <a:ext cx="4445000" cy="823913"/>
          </a:xfrm>
        </p:spPr>
        <p:txBody>
          <a:bodyPr/>
          <a:lstStyle/>
          <a:p>
            <a:r>
              <a:rPr lang="en-GB" dirty="0"/>
              <a:t>Social Exclusion:</a:t>
            </a:r>
          </a:p>
        </p:txBody>
      </p:sp>
      <p:sp>
        <p:nvSpPr>
          <p:cNvPr id="6" name="Content Placeholder 5"/>
          <p:cNvSpPr>
            <a:spLocks noGrp="1"/>
          </p:cNvSpPr>
          <p:nvPr>
            <p:ph sz="quarter" idx="4294967295"/>
          </p:nvPr>
        </p:nvSpPr>
        <p:spPr>
          <a:xfrm>
            <a:off x="7291387" y="2257426"/>
            <a:ext cx="4713507" cy="3917037"/>
          </a:xfrm>
        </p:spPr>
        <p:txBody>
          <a:bodyPr>
            <a:normAutofit fontScale="77500" lnSpcReduction="20000"/>
          </a:bodyPr>
          <a:lstStyle/>
          <a:p>
            <a:r>
              <a:rPr lang="en-GB" dirty="0"/>
              <a:t>generally, described as people have no recognition </a:t>
            </a:r>
          </a:p>
          <a:p>
            <a:r>
              <a:rPr lang="en-GB" dirty="0"/>
              <a:t>by, or voice or stake in, the society in which they live. </a:t>
            </a:r>
          </a:p>
          <a:p>
            <a:r>
              <a:rPr lang="en-GB" dirty="0"/>
              <a:t>The causes are multiple and connected with factors affecting a person’s or community’s social or economic circumstances</a:t>
            </a:r>
          </a:p>
          <a:p>
            <a:r>
              <a:rPr lang="en-GB" dirty="0"/>
              <a:t>the effect prevents people from participating fully in society. Communities might </a:t>
            </a:r>
          </a:p>
          <a:p>
            <a:r>
              <a:rPr lang="en-GB" dirty="0"/>
              <a:t>also self-exclude by removing themselves from the wider community.</a:t>
            </a:r>
          </a:p>
          <a:p>
            <a:endParaRPr lang="en-GB" dirty="0"/>
          </a:p>
        </p:txBody>
      </p:sp>
      <p:sp>
        <p:nvSpPr>
          <p:cNvPr id="13" name="TextBox 12">
            <a:extLst>
              <a:ext uri="{FF2B5EF4-FFF2-40B4-BE49-F238E27FC236}">
                <a16:creationId xmlns:a16="http://schemas.microsoft.com/office/drawing/2014/main" id="{C896FE91-0BD2-EBEE-25AE-948F16D42944}"/>
              </a:ext>
            </a:extLst>
          </p:cNvPr>
          <p:cNvSpPr txBox="1"/>
          <p:nvPr/>
        </p:nvSpPr>
        <p:spPr>
          <a:xfrm>
            <a:off x="5205742" y="6282701"/>
            <a:ext cx="6192570" cy="369332"/>
          </a:xfrm>
          <a:prstGeom prst="rect">
            <a:avLst/>
          </a:prstGeom>
          <a:noFill/>
        </p:spPr>
        <p:txBody>
          <a:bodyPr wrap="square">
            <a:spAutoFit/>
          </a:bodyPr>
          <a:lstStyle/>
          <a:p>
            <a:pPr marL="0" indent="0">
              <a:buNone/>
            </a:pPr>
            <a:r>
              <a:rPr lang="en-GB" dirty="0"/>
              <a:t>(UK Gov, 2016)</a:t>
            </a:r>
          </a:p>
        </p:txBody>
      </p:sp>
    </p:spTree>
    <p:extLst>
      <p:ext uri="{BB962C8B-B14F-4D97-AF65-F5344CB8AC3E}">
        <p14:creationId xmlns:p14="http://schemas.microsoft.com/office/powerpoint/2010/main" val="1760666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build="p"/>
      <p:bldP spid="5" grpId="0" build="p"/>
      <p:bldP spid="6" grpId="0" build="p"/>
      <p:bldP spid="13"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lstStyle/>
          <a:p>
            <a:r>
              <a:rPr lang="en-GB" dirty="0"/>
              <a:t>Social Cohesion</a:t>
            </a:r>
          </a:p>
        </p:txBody>
      </p:sp>
      <p:sp>
        <p:nvSpPr>
          <p:cNvPr id="3" name="Content Placeholder 2"/>
          <p:cNvSpPr>
            <a:spLocks noGrp="1"/>
          </p:cNvSpPr>
          <p:nvPr>
            <p:ph idx="1"/>
          </p:nvPr>
        </p:nvSpPr>
        <p:spPr>
          <a:xfrm>
            <a:off x="3780148" y="1825625"/>
            <a:ext cx="7956222" cy="4667250"/>
          </a:xfrm>
        </p:spPr>
        <p:txBody>
          <a:bodyPr>
            <a:normAutofit fontScale="92500" lnSpcReduction="10000"/>
          </a:bodyPr>
          <a:lstStyle/>
          <a:p>
            <a:r>
              <a:rPr lang="en-GB" dirty="0"/>
              <a:t>is a term commonly used in: </a:t>
            </a:r>
          </a:p>
          <a:p>
            <a:r>
              <a:rPr lang="en-GB" dirty="0"/>
              <a:t>social policy, sociology and political science </a:t>
            </a:r>
          </a:p>
          <a:p>
            <a:r>
              <a:rPr lang="en-GB" dirty="0"/>
              <a:t>to describe: </a:t>
            </a:r>
          </a:p>
          <a:p>
            <a:r>
              <a:rPr lang="en-GB" dirty="0"/>
              <a:t>the bonds that bring people together </a:t>
            </a:r>
          </a:p>
          <a:p>
            <a:r>
              <a:rPr lang="en-GB" dirty="0"/>
              <a:t>in the context of cultural diversity.</a:t>
            </a:r>
          </a:p>
          <a:p>
            <a:endParaRPr lang="en-GB" dirty="0"/>
          </a:p>
          <a:p>
            <a:r>
              <a:rPr lang="en-GB" dirty="0"/>
              <a:t>Useful link: </a:t>
            </a:r>
          </a:p>
          <a:p>
            <a:r>
              <a:rPr lang="en-GB" dirty="0">
                <a:hlinkClick r:id="rId2"/>
              </a:rPr>
              <a:t>https://www.gov.uk/government/uploads/system/uploads/attachment_data/file/359358/socinc.pdf</a:t>
            </a:r>
            <a:r>
              <a:rPr lang="en-GB" dirty="0"/>
              <a:t> </a:t>
            </a:r>
          </a:p>
          <a:p>
            <a:pPr marL="0" indent="0" algn="r">
              <a:buNone/>
            </a:pPr>
            <a:r>
              <a:rPr lang="en-GB" dirty="0"/>
              <a:t>(UK Gov, 2016)</a:t>
            </a:r>
          </a:p>
          <a:p>
            <a:endParaRPr lang="en-GB" dirty="0"/>
          </a:p>
        </p:txBody>
      </p:sp>
    </p:spTree>
    <p:extLst>
      <p:ext uri="{BB962C8B-B14F-4D97-AF65-F5344CB8AC3E}">
        <p14:creationId xmlns:p14="http://schemas.microsoft.com/office/powerpoint/2010/main" val="1194851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normAutofit/>
          </a:bodyPr>
          <a:lstStyle/>
          <a:p>
            <a:r>
              <a:rPr lang="en-GB" dirty="0"/>
              <a:t>One definition of ‘social exclusion’</a:t>
            </a:r>
            <a:br>
              <a:rPr lang="en-GB" dirty="0"/>
            </a:br>
            <a:endParaRPr lang="en-GB" dirty="0"/>
          </a:p>
        </p:txBody>
      </p:sp>
      <p:sp>
        <p:nvSpPr>
          <p:cNvPr id="3" name="Content Placeholder 2"/>
          <p:cNvSpPr>
            <a:spLocks noGrp="1"/>
          </p:cNvSpPr>
          <p:nvPr>
            <p:ph idx="1"/>
          </p:nvPr>
        </p:nvSpPr>
        <p:spPr>
          <a:xfrm>
            <a:off x="964210" y="1546852"/>
            <a:ext cx="10588012" cy="1006225"/>
          </a:xfrm>
        </p:spPr>
        <p:txBody>
          <a:bodyPr>
            <a:normAutofit/>
          </a:bodyPr>
          <a:lstStyle/>
          <a:p>
            <a:r>
              <a:rPr lang="en-GB" dirty="0"/>
              <a:t>‘being excluded from society, or parts of society, as a result of one or more of the following factors:</a:t>
            </a:r>
          </a:p>
          <a:p>
            <a:endParaRPr lang="en-GB" dirty="0"/>
          </a:p>
        </p:txBody>
      </p:sp>
      <p:sp>
        <p:nvSpPr>
          <p:cNvPr id="4" name="Content Placeholder 3"/>
          <p:cNvSpPr>
            <a:spLocks noGrp="1"/>
          </p:cNvSpPr>
          <p:nvPr>
            <p:ph sz="half" idx="4294967295"/>
          </p:nvPr>
        </p:nvSpPr>
        <p:spPr>
          <a:xfrm>
            <a:off x="1374681" y="2721635"/>
            <a:ext cx="4550875" cy="3597277"/>
          </a:xfrm>
        </p:spPr>
        <p:txBody>
          <a:bodyPr>
            <a:normAutofit fontScale="85000" lnSpcReduction="20000"/>
          </a:bodyPr>
          <a:lstStyle/>
          <a:p>
            <a:r>
              <a:rPr lang="en-GB" dirty="0"/>
              <a:t>unemployment</a:t>
            </a:r>
          </a:p>
          <a:p>
            <a:r>
              <a:rPr lang="en-GB" dirty="0"/>
              <a:t>financial hardship</a:t>
            </a:r>
          </a:p>
          <a:p>
            <a:r>
              <a:rPr lang="en-GB" dirty="0"/>
              <a:t>youth, or old age</a:t>
            </a:r>
          </a:p>
          <a:p>
            <a:r>
              <a:rPr lang="en-GB" dirty="0"/>
              <a:t>ill health (physical or mental)</a:t>
            </a:r>
          </a:p>
          <a:p>
            <a:r>
              <a:rPr lang="en-GB" dirty="0"/>
              <a:t>substance abuse or dependency, including alcohol and drugs </a:t>
            </a:r>
          </a:p>
          <a:p>
            <a:r>
              <a:rPr lang="en-GB" dirty="0"/>
              <a:t>discrimination on the grounds of sex, race, ethnic origin, religion, creed or sexuality</a:t>
            </a:r>
          </a:p>
        </p:txBody>
      </p:sp>
      <p:sp>
        <p:nvSpPr>
          <p:cNvPr id="5" name="TextBox 4"/>
          <p:cNvSpPr txBox="1"/>
          <p:nvPr/>
        </p:nvSpPr>
        <p:spPr>
          <a:xfrm>
            <a:off x="10548188" y="6354719"/>
            <a:ext cx="1643812" cy="369332"/>
          </a:xfrm>
          <a:prstGeom prst="rect">
            <a:avLst/>
          </a:prstGeom>
          <a:noFill/>
        </p:spPr>
        <p:txBody>
          <a:bodyPr wrap="square" rtlCol="0">
            <a:spAutoFit/>
          </a:bodyPr>
          <a:lstStyle/>
          <a:p>
            <a:r>
              <a:rPr lang="en-GB" dirty="0"/>
              <a:t>(UK Gov, 2016)</a:t>
            </a:r>
          </a:p>
        </p:txBody>
      </p:sp>
      <p:sp>
        <p:nvSpPr>
          <p:cNvPr id="9" name="TextBox 8">
            <a:extLst>
              <a:ext uri="{FF2B5EF4-FFF2-40B4-BE49-F238E27FC236}">
                <a16:creationId xmlns:a16="http://schemas.microsoft.com/office/drawing/2014/main" id="{5E8C8A46-845C-8976-8C8A-AA5B88F78C19}"/>
              </a:ext>
            </a:extLst>
          </p:cNvPr>
          <p:cNvSpPr txBox="1"/>
          <p:nvPr/>
        </p:nvSpPr>
        <p:spPr>
          <a:xfrm>
            <a:off x="6771992" y="2721634"/>
            <a:ext cx="4780230" cy="3416320"/>
          </a:xfrm>
          <a:prstGeom prst="rect">
            <a:avLst/>
          </a:prstGeom>
          <a:noFill/>
        </p:spPr>
        <p:txBody>
          <a:bodyPr wrap="square">
            <a:spAutoFit/>
          </a:bodyPr>
          <a:lstStyle/>
          <a:p>
            <a:pPr marL="285750" indent="-285750">
              <a:buFont typeface="Arial" panose="020B0604020202020204" pitchFamily="34" charset="0"/>
              <a:buChar char="•"/>
            </a:pPr>
            <a:r>
              <a:rPr lang="en-GB" sz="2400" dirty="0"/>
              <a:t>poor educational or skills attainment</a:t>
            </a:r>
          </a:p>
          <a:p>
            <a:pPr marL="285750" indent="-285750">
              <a:buFont typeface="Arial" panose="020B0604020202020204" pitchFamily="34" charset="0"/>
              <a:buChar char="•"/>
            </a:pPr>
            <a:r>
              <a:rPr lang="en-GB" sz="2400" dirty="0"/>
              <a:t>relationship and family breakdown</a:t>
            </a:r>
          </a:p>
          <a:p>
            <a:pPr marL="285750" indent="-285750">
              <a:buFont typeface="Arial" panose="020B0604020202020204" pitchFamily="34" charset="0"/>
              <a:buChar char="•"/>
            </a:pPr>
            <a:r>
              <a:rPr lang="en-GB" sz="2400" dirty="0"/>
              <a:t>poor housing (that is housing that does not meet basic habitable standards)</a:t>
            </a:r>
          </a:p>
          <a:p>
            <a:pPr marL="285750" indent="-285750">
              <a:buFont typeface="Arial" panose="020B0604020202020204" pitchFamily="34" charset="0"/>
              <a:buChar char="•"/>
            </a:pPr>
            <a:r>
              <a:rPr lang="en-GB" sz="2400" dirty="0"/>
              <a:t>crime (either as a victim of crime or as an offender rehabilitating into society</a:t>
            </a:r>
          </a:p>
        </p:txBody>
      </p:sp>
    </p:spTree>
    <p:extLst>
      <p:ext uri="{BB962C8B-B14F-4D97-AF65-F5344CB8AC3E}">
        <p14:creationId xmlns:p14="http://schemas.microsoft.com/office/powerpoint/2010/main" val="1415390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Factors in Poverty</a:t>
            </a:r>
            <a:br>
              <a:rPr lang="en-GB" dirty="0"/>
            </a:br>
            <a:endParaRPr lang="en-GB" dirty="0"/>
          </a:p>
        </p:txBody>
      </p:sp>
      <p:sp>
        <p:nvSpPr>
          <p:cNvPr id="3" name="Content Placeholder 2"/>
          <p:cNvSpPr>
            <a:spLocks noGrp="1"/>
          </p:cNvSpPr>
          <p:nvPr>
            <p:ph idx="1"/>
          </p:nvPr>
        </p:nvSpPr>
        <p:spPr/>
        <p:txBody>
          <a:bodyPr>
            <a:normAutofit fontScale="92500" lnSpcReduction="10000"/>
          </a:bodyPr>
          <a:lstStyle/>
          <a:p>
            <a:r>
              <a:rPr lang="en-GB" dirty="0"/>
              <a:t>socially excluded might include their:</a:t>
            </a:r>
          </a:p>
          <a:p>
            <a:r>
              <a:rPr lang="en-GB" dirty="0"/>
              <a:t>social background</a:t>
            </a:r>
          </a:p>
          <a:p>
            <a:r>
              <a:rPr lang="en-GB" dirty="0"/>
              <a:t>inability to drive a car</a:t>
            </a:r>
          </a:p>
          <a:p>
            <a:r>
              <a:rPr lang="en-GB" dirty="0"/>
              <a:t>inability to qualify to join a particular group or association; </a:t>
            </a:r>
          </a:p>
          <a:p>
            <a:r>
              <a:rPr lang="en-GB" dirty="0"/>
              <a:t>locality or district lacking, or having restricted, access to adequate facilities and amenities</a:t>
            </a:r>
          </a:p>
          <a:p>
            <a:r>
              <a:rPr lang="en-GB" dirty="0"/>
              <a:t>reduced or limited opportunities for social engagement or career prospects.</a:t>
            </a:r>
          </a:p>
          <a:p>
            <a:endParaRPr lang="en-GB" dirty="0"/>
          </a:p>
          <a:p>
            <a:pPr marL="0" indent="0" algn="r">
              <a:buNone/>
            </a:pPr>
            <a:r>
              <a:rPr lang="en-GB" dirty="0"/>
              <a:t>(Wales, Gov, 2016) </a:t>
            </a:r>
          </a:p>
          <a:p>
            <a:endParaRPr lang="en-GB" dirty="0"/>
          </a:p>
        </p:txBody>
      </p:sp>
    </p:spTree>
    <p:extLst>
      <p:ext uri="{BB962C8B-B14F-4D97-AF65-F5344CB8AC3E}">
        <p14:creationId xmlns:p14="http://schemas.microsoft.com/office/powerpoint/2010/main" val="638930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Culture versus Sub-culture</a:t>
            </a:r>
          </a:p>
        </p:txBody>
      </p:sp>
      <p:sp>
        <p:nvSpPr>
          <p:cNvPr id="4" name="Content Placeholder 3"/>
          <p:cNvSpPr>
            <a:spLocks noGrp="1"/>
          </p:cNvSpPr>
          <p:nvPr>
            <p:ph idx="1"/>
          </p:nvPr>
        </p:nvSpPr>
        <p:spPr>
          <a:xfrm>
            <a:off x="3493491" y="2330386"/>
            <a:ext cx="4169534" cy="2895665"/>
          </a:xfrm>
        </p:spPr>
        <p:txBody>
          <a:bodyPr>
            <a:normAutofit fontScale="92500" lnSpcReduction="20000"/>
          </a:bodyPr>
          <a:lstStyle/>
          <a:p>
            <a:r>
              <a:rPr lang="en-GB" dirty="0"/>
              <a:t>Is this something we ‘have’?</a:t>
            </a:r>
          </a:p>
          <a:p>
            <a:r>
              <a:rPr lang="en-GB" dirty="0"/>
              <a:t>Is it something that we are a part of?</a:t>
            </a:r>
          </a:p>
          <a:p>
            <a:r>
              <a:rPr lang="en-GB" dirty="0"/>
              <a:t>Is it something that we learn?</a:t>
            </a:r>
          </a:p>
          <a:p>
            <a:r>
              <a:rPr lang="en-GB" dirty="0"/>
              <a:t>Is it something that we adapt to in order to ‘fit’</a:t>
            </a:r>
          </a:p>
        </p:txBody>
      </p:sp>
      <p:sp>
        <p:nvSpPr>
          <p:cNvPr id="3" name="Text Placeholder 2"/>
          <p:cNvSpPr>
            <a:spLocks noGrp="1"/>
          </p:cNvSpPr>
          <p:nvPr>
            <p:ph type="body" idx="4294967295"/>
          </p:nvPr>
        </p:nvSpPr>
        <p:spPr>
          <a:xfrm>
            <a:off x="2332653" y="1631949"/>
            <a:ext cx="4443413" cy="823913"/>
          </a:xfrm>
        </p:spPr>
        <p:txBody>
          <a:bodyPr/>
          <a:lstStyle/>
          <a:p>
            <a:pPr algn="ctr"/>
            <a:r>
              <a:rPr lang="en-GB" dirty="0"/>
              <a:t>Culture</a:t>
            </a:r>
          </a:p>
        </p:txBody>
      </p:sp>
      <p:sp>
        <p:nvSpPr>
          <p:cNvPr id="5" name="Text Placeholder 4"/>
          <p:cNvSpPr>
            <a:spLocks noGrp="1"/>
          </p:cNvSpPr>
          <p:nvPr>
            <p:ph type="body" sz="quarter" idx="4294967295"/>
          </p:nvPr>
        </p:nvSpPr>
        <p:spPr>
          <a:xfrm>
            <a:off x="6526277" y="1631949"/>
            <a:ext cx="4443412" cy="823913"/>
          </a:xfrm>
        </p:spPr>
        <p:txBody>
          <a:bodyPr/>
          <a:lstStyle/>
          <a:p>
            <a:pPr algn="ctr"/>
            <a:r>
              <a:rPr lang="en-GB" dirty="0"/>
              <a:t>Sub-culture</a:t>
            </a:r>
          </a:p>
        </p:txBody>
      </p:sp>
      <p:sp>
        <p:nvSpPr>
          <p:cNvPr id="6" name="Content Placeholder 5"/>
          <p:cNvSpPr>
            <a:spLocks noGrp="1"/>
          </p:cNvSpPr>
          <p:nvPr>
            <p:ph sz="quarter" idx="4294967295"/>
          </p:nvPr>
        </p:nvSpPr>
        <p:spPr>
          <a:xfrm>
            <a:off x="7758259" y="2337594"/>
            <a:ext cx="4445000" cy="2770188"/>
          </a:xfrm>
        </p:spPr>
        <p:txBody>
          <a:bodyPr>
            <a:normAutofit fontScale="77500" lnSpcReduction="20000"/>
          </a:bodyPr>
          <a:lstStyle/>
          <a:p>
            <a:r>
              <a:rPr lang="en-GB" dirty="0"/>
              <a:t>If we choose not to ‘join’ a culture then we can be ‘negatively labelled’ as ‘other’ and as a result we are ‘placed’ into a group of those ‘lesser’ people and therefore ‘separate’ belonging to a ‘Sub-culture’ </a:t>
            </a:r>
          </a:p>
          <a:p>
            <a:endParaRPr lang="en-GB" dirty="0"/>
          </a:p>
          <a:p>
            <a:pPr marL="0" indent="0" algn="r">
              <a:buNone/>
            </a:pPr>
            <a:r>
              <a:rPr lang="en-GB" dirty="0"/>
              <a:t>(Morgan, 2014)</a:t>
            </a:r>
          </a:p>
        </p:txBody>
      </p:sp>
    </p:spTree>
    <p:extLst>
      <p:ext uri="{BB962C8B-B14F-4D97-AF65-F5344CB8AC3E}">
        <p14:creationId xmlns:p14="http://schemas.microsoft.com/office/powerpoint/2010/main" val="2881736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build="p"/>
      <p:bldP spid="5" grpId="0" build="p"/>
      <p:bldP spid="6"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lstStyle/>
          <a:p>
            <a:r>
              <a:rPr lang="en-GB" dirty="0"/>
              <a:t>Social Reproduction of Inequalities</a:t>
            </a:r>
          </a:p>
        </p:txBody>
      </p:sp>
      <p:sp>
        <p:nvSpPr>
          <p:cNvPr id="3" name="Content Placeholder 2"/>
          <p:cNvSpPr>
            <a:spLocks noGrp="1"/>
          </p:cNvSpPr>
          <p:nvPr>
            <p:ph idx="1"/>
          </p:nvPr>
        </p:nvSpPr>
        <p:spPr>
          <a:xfrm>
            <a:off x="3780148" y="1825625"/>
            <a:ext cx="7956222" cy="4667250"/>
          </a:xfrm>
        </p:spPr>
        <p:txBody>
          <a:bodyPr>
            <a:normAutofit lnSpcReduction="10000"/>
          </a:bodyPr>
          <a:lstStyle/>
          <a:p>
            <a:r>
              <a:rPr lang="en-GB" dirty="0"/>
              <a:t>Useful link: </a:t>
            </a:r>
            <a:r>
              <a:rPr lang="en-GB" dirty="0">
                <a:hlinkClick r:id="rId2"/>
              </a:rPr>
              <a:t>http://www.assembly.wales/laid%20documents/cr-ld10252/cr-ld10252-e.pdf</a:t>
            </a:r>
            <a:r>
              <a:rPr lang="en-GB" dirty="0"/>
              <a:t> </a:t>
            </a:r>
          </a:p>
          <a:p>
            <a:r>
              <a:rPr lang="en-GB" dirty="0"/>
              <a:t>Useful link: </a:t>
            </a:r>
            <a:r>
              <a:rPr lang="en-GB" dirty="0">
                <a:hlinkClick r:id="rId3"/>
              </a:rPr>
              <a:t>http://www.readyunlimited.com/wp-content/uploads/2015/09/Bordieus-Social-Reproduction-Thesus-and-Role-of-Cultural-Capital-in-Education.pdf</a:t>
            </a:r>
            <a:r>
              <a:rPr lang="en-GB" dirty="0"/>
              <a:t> </a:t>
            </a:r>
          </a:p>
          <a:p>
            <a:r>
              <a:rPr lang="en-GB" dirty="0"/>
              <a:t>Wider reading:</a:t>
            </a:r>
          </a:p>
          <a:p>
            <a:r>
              <a:rPr lang="en-GB" dirty="0"/>
              <a:t>Bourdieu, P &amp; Passeron, J.C. (2013) Social Reproduction of Inequality in Education, Society 7 Culture. UK: Sage. </a:t>
            </a:r>
          </a:p>
        </p:txBody>
      </p:sp>
    </p:spTree>
    <p:extLst>
      <p:ext uri="{BB962C8B-B14F-4D97-AF65-F5344CB8AC3E}">
        <p14:creationId xmlns:p14="http://schemas.microsoft.com/office/powerpoint/2010/main" val="132437713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D7C43-71E6-655A-0725-E22206752F4C}"/>
              </a:ext>
            </a:extLst>
          </p:cNvPr>
          <p:cNvSpPr>
            <a:spLocks noGrp="1"/>
          </p:cNvSpPr>
          <p:nvPr>
            <p:ph type="title"/>
          </p:nvPr>
        </p:nvSpPr>
        <p:spPr/>
        <p:txBody>
          <a:bodyPr/>
          <a:lstStyle/>
          <a:p>
            <a:r>
              <a:rPr lang="en-GB" dirty="0"/>
              <a:t>Class Task </a:t>
            </a:r>
          </a:p>
        </p:txBody>
      </p:sp>
      <p:sp>
        <p:nvSpPr>
          <p:cNvPr id="3" name="Content Placeholder 2">
            <a:extLst>
              <a:ext uri="{FF2B5EF4-FFF2-40B4-BE49-F238E27FC236}">
                <a16:creationId xmlns:a16="http://schemas.microsoft.com/office/drawing/2014/main" id="{2CAD829C-34E5-8AE4-D497-A333F15A6079}"/>
              </a:ext>
            </a:extLst>
          </p:cNvPr>
          <p:cNvSpPr>
            <a:spLocks noGrp="1"/>
          </p:cNvSpPr>
          <p:nvPr>
            <p:ph idx="1"/>
          </p:nvPr>
        </p:nvSpPr>
        <p:spPr/>
        <p:txBody>
          <a:bodyPr/>
          <a:lstStyle/>
          <a:p>
            <a:r>
              <a:rPr lang="en-GB" dirty="0"/>
              <a:t>Using your devices, please work together to explore the </a:t>
            </a:r>
            <a:r>
              <a:rPr lang="en-GB" b="1" dirty="0"/>
              <a:t>Nature versus Nature debate</a:t>
            </a:r>
            <a:r>
              <a:rPr lang="en-GB" dirty="0"/>
              <a:t>;</a:t>
            </a:r>
          </a:p>
          <a:p>
            <a:endParaRPr lang="en-GB" dirty="0"/>
          </a:p>
          <a:p>
            <a:pPr lvl="1"/>
            <a:r>
              <a:rPr lang="en-GB" dirty="0"/>
              <a:t>Consider how it links to the topics discussed within today’s session</a:t>
            </a:r>
          </a:p>
          <a:p>
            <a:pPr lvl="1"/>
            <a:r>
              <a:rPr lang="en-GB" dirty="0"/>
              <a:t>Feedback to the class. </a:t>
            </a:r>
          </a:p>
          <a:p>
            <a:endParaRPr lang="en-GB" dirty="0"/>
          </a:p>
        </p:txBody>
      </p:sp>
      <p:pic>
        <p:nvPicPr>
          <p:cNvPr id="7" name="Picture 6" descr="A baby's head with leaves on hands&#10;&#10;Description automatically generated">
            <a:extLst>
              <a:ext uri="{FF2B5EF4-FFF2-40B4-BE49-F238E27FC236}">
                <a16:creationId xmlns:a16="http://schemas.microsoft.com/office/drawing/2014/main" id="{FFB78754-EF3D-C37A-7AD4-FBE8FFCB2E6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819192" y="4372190"/>
            <a:ext cx="3380792" cy="2255622"/>
          </a:xfrm>
          <a:prstGeom prst="rect">
            <a:avLst/>
          </a:prstGeom>
        </p:spPr>
      </p:pic>
    </p:spTree>
    <p:extLst>
      <p:ext uri="{BB962C8B-B14F-4D97-AF65-F5344CB8AC3E}">
        <p14:creationId xmlns:p14="http://schemas.microsoft.com/office/powerpoint/2010/main" val="4017753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21094" y="968991"/>
            <a:ext cx="11150081" cy="5078313"/>
          </a:xfrm>
          <a:prstGeom prst="rect">
            <a:avLst/>
          </a:prstGeom>
          <a:noFill/>
        </p:spPr>
        <p:txBody>
          <a:bodyPr wrap="square" rtlCol="0">
            <a:spAutoFit/>
          </a:bodyPr>
          <a:lstStyle/>
          <a:p>
            <a:r>
              <a:rPr lang="en-GB" b="1" dirty="0"/>
              <a:t>References:</a:t>
            </a:r>
          </a:p>
          <a:p>
            <a:r>
              <a:rPr lang="en-GB" b="1" dirty="0"/>
              <a:t>(Anthropology &amp; The Human Condition, 2016) Available at </a:t>
            </a:r>
            <a:r>
              <a:rPr lang="en-GB" b="1" dirty="0">
                <a:hlinkClick r:id="rId2"/>
              </a:rPr>
              <a:t>http://sc2218.wikifoundry.com/page/</a:t>
            </a:r>
            <a:r>
              <a:rPr lang="en-GB" b="1" dirty="0" err="1">
                <a:hlinkClick r:id="rId2"/>
              </a:rPr>
              <a:t>The+Process+of</a:t>
            </a:r>
            <a:r>
              <a:rPr lang="en-GB" b="1" dirty="0">
                <a:hlinkClick r:id="rId2"/>
              </a:rPr>
              <a:t>+'Othering</a:t>
            </a:r>
            <a:r>
              <a:rPr lang="en-GB" b="1" dirty="0"/>
              <a:t>‘ Accessed 02/01/17</a:t>
            </a:r>
          </a:p>
          <a:p>
            <a:r>
              <a:rPr lang="en-GB" dirty="0"/>
              <a:t>Ball, S.J. (2013) Foucault, Power, and Education. UK: </a:t>
            </a:r>
            <a:r>
              <a:rPr lang="en-GB" dirty="0" err="1"/>
              <a:t>Routeledge</a:t>
            </a:r>
            <a:endParaRPr lang="en-GB" dirty="0"/>
          </a:p>
          <a:p>
            <a:r>
              <a:rPr lang="en-GB" dirty="0"/>
              <a:t>Bourdieu, P (1970; 1990) Reproduction in education, society and culture.</a:t>
            </a:r>
          </a:p>
          <a:p>
            <a:r>
              <a:rPr lang="en-GB" dirty="0"/>
              <a:t>Brackertz, N., Zwart, I. Meredyth, D. and Ralston, L. (2004) </a:t>
            </a:r>
            <a:r>
              <a:rPr lang="en-GB" i="1" dirty="0"/>
              <a:t>Community Consultation and the 'Hard to Reach': Concepts and Practice in Victorian Local</a:t>
            </a:r>
            <a:r>
              <a:rPr lang="en-GB" dirty="0"/>
              <a:t>. Institute for Social Research, Swinburne University of Technology: Victoria Australia. Available at </a:t>
            </a:r>
            <a:r>
              <a:rPr lang="en-GB" u="sng" dirty="0">
                <a:hlinkClick r:id="rId3"/>
              </a:rPr>
              <a:t>http://www.campusforcommunities.com/tools/facilitative-tools/item/including-everyone-definitions-and-types-of-hard-to-reach-commu-nities</a:t>
            </a:r>
            <a:r>
              <a:rPr lang="en-GB" dirty="0"/>
              <a:t> Accessed 29/12/16 </a:t>
            </a:r>
          </a:p>
          <a:p>
            <a:r>
              <a:rPr lang="en-GB" dirty="0"/>
              <a:t>Cameron, C. (2013) Disability Studies, a Students Guide. London, UK: Sage.</a:t>
            </a:r>
          </a:p>
          <a:p>
            <a:r>
              <a:rPr lang="en-GB" dirty="0"/>
              <a:t>Department for Education (2016) The Children Act 1989 guidance and regulations Volume 2: care planning, placement and case review. Available at </a:t>
            </a:r>
            <a:r>
              <a:rPr lang="en-GB" u="sng" dirty="0">
                <a:hlinkClick r:id="rId4"/>
              </a:rPr>
              <a:t>https://www.gov.uk/government/uploads/system/uploads/attachment_data/file/441643/Children_Act_Guidance_2015.pdf</a:t>
            </a:r>
            <a:r>
              <a:rPr lang="en-GB" dirty="0"/>
              <a:t> Accessed on 29/12/16</a:t>
            </a:r>
          </a:p>
          <a:p>
            <a:r>
              <a:rPr lang="en-GB" dirty="0"/>
              <a:t>Faulkner, A. (2012) JRF Programme Paper Risk, trust and relationships in an ageing society. </a:t>
            </a:r>
            <a:r>
              <a:rPr lang="en-GB" i="1" dirty="0"/>
              <a:t>The right to take risks: service users’ views of risk in adult social care. Available at </a:t>
            </a:r>
            <a:r>
              <a:rPr lang="en-GB" i="1" u="sng" dirty="0">
                <a:hlinkClick r:id="rId5"/>
              </a:rPr>
              <a:t>https://www.jrf.org.uk/sites/default/files/jrf/migrated/files/right-to-take-risks-faulkner.pdf</a:t>
            </a:r>
            <a:r>
              <a:rPr lang="en-GB" i="1" dirty="0"/>
              <a:t> Accessed on 29/12/16</a:t>
            </a:r>
            <a:endParaRPr lang="en-GB" dirty="0"/>
          </a:p>
          <a:p>
            <a:r>
              <a:rPr lang="en-GB" dirty="0"/>
              <a:t>Glautier, M. (2013) The Caring Society. USA: Glautier.</a:t>
            </a:r>
          </a:p>
        </p:txBody>
      </p:sp>
    </p:spTree>
    <p:extLst>
      <p:ext uri="{BB962C8B-B14F-4D97-AF65-F5344CB8AC3E}">
        <p14:creationId xmlns:p14="http://schemas.microsoft.com/office/powerpoint/2010/main" val="348754210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11764" y="1219386"/>
            <a:ext cx="11122089" cy="5078313"/>
          </a:xfrm>
          <a:prstGeom prst="rect">
            <a:avLst/>
          </a:prstGeom>
          <a:noFill/>
        </p:spPr>
        <p:txBody>
          <a:bodyPr wrap="square" rtlCol="0">
            <a:spAutoFit/>
          </a:bodyPr>
          <a:lstStyle/>
          <a:p>
            <a:r>
              <a:rPr lang="en-GB" dirty="0"/>
              <a:t>References:</a:t>
            </a:r>
          </a:p>
          <a:p>
            <a:r>
              <a:rPr lang="en-GB" dirty="0"/>
              <a:t>House of Commons (2015) SUCCESSFUL INTERVENTIONS WITH HARD TO REACH GROUPS. Available at </a:t>
            </a:r>
            <a:r>
              <a:rPr lang="en-GB" u="sng" dirty="0">
                <a:hlinkClick r:id="rId2"/>
              </a:rPr>
              <a:t>http://www.hse.gov.uk/research/misc/hardtoreach.pdf</a:t>
            </a:r>
            <a:r>
              <a:rPr lang="en-GB" dirty="0"/>
              <a:t> Accessed on 29/12/16</a:t>
            </a:r>
          </a:p>
          <a:p>
            <a:r>
              <a:rPr lang="en-GB" dirty="0"/>
              <a:t>Morgan, P (2014) UWTSD: Student Researcher. Wales, UK: UWTSD </a:t>
            </a:r>
          </a:p>
          <a:p>
            <a:r>
              <a:rPr lang="en-GB" dirty="0"/>
              <a:t>National Institute on Drug Abuse (2016) </a:t>
            </a:r>
            <a:r>
              <a:rPr lang="en-GB" b="1" dirty="0"/>
              <a:t>The Neurobiology of Drug Addiction. Available at </a:t>
            </a:r>
            <a:r>
              <a:rPr lang="en-GB" b="1" u="sng" dirty="0">
                <a:hlinkClick r:id="rId3"/>
              </a:rPr>
              <a:t>https://www.drugabuse.gov/publications/teaching-packets/neurobiology-drug-addiction/section-iii-action-heroin-morphine/8-definition-dependence Accessed on 29/12/16</a:t>
            </a:r>
            <a:endParaRPr lang="en-GB" dirty="0"/>
          </a:p>
          <a:p>
            <a:r>
              <a:rPr lang="en-GB" b="1" dirty="0"/>
              <a:t>NHS (2016) </a:t>
            </a:r>
            <a:r>
              <a:rPr lang="en-GB" dirty="0"/>
              <a:t>Definition of ‘Vulnerable Adult’. Available at </a:t>
            </a:r>
            <a:r>
              <a:rPr lang="en-GB" b="1" u="sng" dirty="0">
                <a:hlinkClick r:id="rId4"/>
              </a:rPr>
              <a:t>http://www.5boroughspartnership.nhs.uk/base-page.aspx?ID=11450</a:t>
            </a:r>
            <a:r>
              <a:rPr lang="en-GB" b="1" dirty="0"/>
              <a:t> Accessed on 29/12/16 </a:t>
            </a:r>
          </a:p>
          <a:p>
            <a:r>
              <a:rPr lang="en-GB" dirty="0"/>
              <a:t>NSPCC (2016) Preventing Child Abuse. Available at </a:t>
            </a:r>
            <a:r>
              <a:rPr lang="en-GB" u="sng" dirty="0">
                <a:hlinkClick r:id="rId5"/>
              </a:rPr>
              <a:t>https://www.nspcc.org.uk/preventing-abuse/child-protection-system/legal-definition-child-rights-law/legal-definitions/</a:t>
            </a:r>
            <a:r>
              <a:rPr lang="en-GB" dirty="0"/>
              <a:t> Accessed on 29/12/16</a:t>
            </a:r>
          </a:p>
          <a:p>
            <a:r>
              <a:rPr lang="en-GB" dirty="0"/>
              <a:t>Stangor, C (2000) Stereotypes and Prejudice: Essential Readings. UK: Psychology Press </a:t>
            </a:r>
          </a:p>
          <a:p>
            <a:r>
              <a:rPr lang="en-GB" dirty="0"/>
              <a:t>Webb, R. Westerngaard, H. Trobe, K. &amp; Townsend, A. (2015) AQA A level Sociology, Book 1. UK: Napier Press. </a:t>
            </a:r>
          </a:p>
          <a:p>
            <a:r>
              <a:rPr lang="en-GB" dirty="0"/>
              <a:t>Welsh Government (2016) Homelessness-Statutory definitions. Available at </a:t>
            </a:r>
            <a:r>
              <a:rPr lang="en-GB" u="sng" dirty="0">
                <a:hlinkClick r:id="rId6"/>
              </a:rPr>
              <a:t>http://gov.wales/statistics-and-research/homelessness/?lang=en</a:t>
            </a:r>
            <a:r>
              <a:rPr lang="en-GB" dirty="0"/>
              <a:t> Accessed on 29/12/16</a:t>
            </a:r>
          </a:p>
          <a:p>
            <a:r>
              <a:rPr lang="en-GB" dirty="0"/>
              <a:t>Welsh Government (2016) Rural Definitions. Available at </a:t>
            </a:r>
            <a:r>
              <a:rPr lang="en-GB" u="sng" dirty="0">
                <a:hlinkClick r:id="rId7"/>
              </a:rPr>
              <a:t>http://gov.wales/statistics-and-research/rural-wales-definitions/?lang=en</a:t>
            </a:r>
            <a:r>
              <a:rPr lang="en-GB" dirty="0"/>
              <a:t> Accessed on 29/12/16</a:t>
            </a:r>
          </a:p>
          <a:p>
            <a:endParaRPr lang="en-GB" dirty="0"/>
          </a:p>
        </p:txBody>
      </p:sp>
    </p:spTree>
    <p:extLst>
      <p:ext uri="{BB962C8B-B14F-4D97-AF65-F5344CB8AC3E}">
        <p14:creationId xmlns:p14="http://schemas.microsoft.com/office/powerpoint/2010/main" val="1713102848"/>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UWTSD_Powerpoint Template Widescreen_2023 Sept</Template>
  <TotalTime>142</TotalTime>
  <Words>3219</Words>
  <Application>Microsoft Office PowerPoint</Application>
  <PresentationFormat>Widescreen</PresentationFormat>
  <Paragraphs>302</Paragraphs>
  <Slides>41</Slides>
  <Notes>0</Notes>
  <HiddenSlides>0</HiddenSlides>
  <MMClips>0</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41</vt:i4>
      </vt:variant>
    </vt:vector>
  </HeadingPairs>
  <TitlesOfParts>
    <vt:vector size="52" baseType="lpstr">
      <vt:lpstr>Arial</vt:lpstr>
      <vt:lpstr>Calibri</vt:lpstr>
      <vt:lpstr>Calibri Light</vt:lpstr>
      <vt:lpstr>Google Sans</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PowerPoint Presentation</vt:lpstr>
      <vt:lpstr>Social Conscience &amp; Social Policy</vt:lpstr>
      <vt:lpstr>Social Conscience &amp; Social Policy</vt:lpstr>
      <vt:lpstr>Social Conscience &amp; Social Policy</vt:lpstr>
      <vt:lpstr>Social Conscience &amp; Social Policy</vt:lpstr>
      <vt:lpstr>Key Terms &amp; Descriptors</vt:lpstr>
      <vt:lpstr>Vulnerable Adult</vt:lpstr>
      <vt:lpstr>Vulnerable Adult</vt:lpstr>
      <vt:lpstr>Vulnerable Adult Completed Referrals to 31st March </vt:lpstr>
      <vt:lpstr>Rurality</vt:lpstr>
      <vt:lpstr>Not in Employment, Education or Training: NEET</vt:lpstr>
      <vt:lpstr>Disability</vt:lpstr>
      <vt:lpstr>Homelessness</vt:lpstr>
      <vt:lpstr>Looked-After-Child</vt:lpstr>
      <vt:lpstr>Substance Abuse</vt:lpstr>
      <vt:lpstr>Dependency</vt:lpstr>
      <vt:lpstr>Risk</vt:lpstr>
      <vt:lpstr>The Concept of Resilience</vt:lpstr>
      <vt:lpstr>The ‘Notion’ of ‘Hard to Reach’ Groups</vt:lpstr>
      <vt:lpstr>Underpinning Theory</vt:lpstr>
      <vt:lpstr>Stereo-typing or Prejudice </vt:lpstr>
      <vt:lpstr>Stereo-typing or Prejudice </vt:lpstr>
      <vt:lpstr>Stereotype Psychology</vt:lpstr>
      <vt:lpstr>Stereotype Psychology</vt:lpstr>
      <vt:lpstr>Labelling</vt:lpstr>
      <vt:lpstr>‘Othering’</vt:lpstr>
      <vt:lpstr>‘Othering’ </vt:lpstr>
      <vt:lpstr>Bridging-Bonding-Linking</vt:lpstr>
      <vt:lpstr>Capital Theory-Basics</vt:lpstr>
      <vt:lpstr>Capital Theory-Basics</vt:lpstr>
      <vt:lpstr>Social Involvement</vt:lpstr>
      <vt:lpstr>Social Cohesion</vt:lpstr>
      <vt:lpstr>One definition of ‘social exclusion’ </vt:lpstr>
      <vt:lpstr>Factors in Poverty </vt:lpstr>
      <vt:lpstr>Culture versus Sub-culture</vt:lpstr>
      <vt:lpstr>Social Reproduction of Inequalities</vt:lpstr>
      <vt:lpstr>Class Task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Hard to reach groups</dc:title>
  <dc:creator>Phill Morgan</dc:creator>
  <cp:lastModifiedBy>Laura Jenkins (IEH)</cp:lastModifiedBy>
  <cp:revision>63</cp:revision>
  <dcterms:created xsi:type="dcterms:W3CDTF">2016-12-29T12:29:24Z</dcterms:created>
  <dcterms:modified xsi:type="dcterms:W3CDTF">2024-04-02T13:42:45Z</dcterms:modified>
</cp:coreProperties>
</file>