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80F0B-0749-C652-A6F4-543A7B2B6D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AE6F2B-444F-F836-1F00-9F7A3A2321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7A4746-95D5-01A9-4F16-6035E8FE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CD679-1B59-4A79-A363-8AF1B97034AC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28C6D4-8CF1-57B4-ABB3-50F418064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8FAFA8-8DCF-423B-AB33-9655287C8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157FC-6AE2-4954-9393-50DB3618A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094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2962E-CA88-2B84-2935-D8F5A8224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305F3-E88E-B03E-321B-BD275B3C03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43820D-C841-DC64-B7F8-EF8F384846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CD679-1B59-4A79-A363-8AF1B97034AC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1A8188-13DB-E564-45B7-DBA1E59C18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A08EC2-19EB-BFAA-1602-68572B086E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157FC-6AE2-4954-9393-50DB3618A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933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561E73-27AC-B7F6-D8CD-DB7DC92FB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A1C2EE-DB45-5E46-4D40-011C5C12C9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3070B1-6A8B-FABA-90AF-C2489FDBE6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CD679-1B59-4A79-A363-8AF1B97034AC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28E8E2-BE51-C782-A0DB-66E509CE9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4EEE48-5BD4-7B40-FE16-2D50BFEEBC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157FC-6AE2-4954-9393-50DB3618A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6459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E518FD-95EA-1E4B-5FAA-BB5F000E9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FB2978-D56E-9224-3F3F-FCC52241CF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69BE5-A1CA-1434-8C29-7D7290596C9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360CC5-27F8-86AA-1051-332DEAA79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CD679-1B59-4A79-A363-8AF1B97034AC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3ABEE0-2156-B07F-998D-C5F76D62CE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F621B6-5A2F-2FD0-A623-C525BCCD49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157FC-6AE2-4954-9393-50DB3618A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128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2CA32-74A6-1BFF-518B-AC22133DD1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23C8B3-DE5D-B612-5AB1-74DF6316CA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FCF3EF-5838-A4BA-F04A-E5EA6F0218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AA1E07-7F1D-15F9-C37A-57EFEFAB6B2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14675B4-53B9-4BBC-CD76-06EBF74B6FF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C31147-EE82-59C8-5262-A0A9B9EF3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CD679-1B59-4A79-A363-8AF1B97034AC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411CE1-BCC6-8CDC-5F90-D2B703DA9B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1D91CF-51D5-32E8-CF4B-FD4B3323A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157FC-6AE2-4954-9393-50DB3618A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060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46E13-42ED-225E-9013-E05717C1E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7043863-A80E-4A09-7676-1740F7D9D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CD679-1B59-4A79-A363-8AF1B97034AC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EB2396-019B-3E32-8C8C-AB7FB9E99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DD14E0-68E4-8A6B-FCD4-3E834D6B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157FC-6AE2-4954-9393-50DB3618A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006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5895D66-872B-1E82-9AD6-29F1EFB524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CD679-1B59-4A79-A363-8AF1B97034AC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68B0EB-6FE9-96CE-65FB-475D08D96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9EFE5F3-8BCE-EE20-B900-5258EC176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157FC-6AE2-4954-9393-50DB3618A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852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B2804-1B27-7D53-0986-84435FBB6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3D45B-57EF-E223-EBD7-3101F94ED2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53D45D-471E-F46D-A449-EABF165518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D94DEB-A489-6772-D35A-C4A8285084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CD679-1B59-4A79-A363-8AF1B97034AC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487446-B81F-8B73-6969-55121AC28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2D9FF4-542A-03AC-B009-DB5A15B56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157FC-6AE2-4954-9393-50DB3618A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8004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25811-5A6E-2B1A-B8AE-CDB699CE86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165F42-399D-2F66-D8D6-9A7A08C168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AED2DF-305F-EEC8-22BD-A897D8EE36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EDD4F4-5930-B24F-5384-E17935E83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CD679-1B59-4A79-A363-8AF1B97034AC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E00482-07AF-ED9F-7BF6-FF68D7500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950790-D7C5-68C8-75CE-ACCB6E6CD8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157FC-6AE2-4954-9393-50DB3618A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021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AE1266-E6DC-C42A-39F9-B2045CEBD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982AFE1-0F0D-0C40-3BB8-5DFB9806E2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C34BD-E426-B181-02DE-C77E5B3FC3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CD679-1B59-4A79-A363-8AF1B97034AC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357E56-0B90-A98A-8603-E9FDA1CC77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128F34-D2D0-FC92-EA15-5AEDB8623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157FC-6AE2-4954-9393-50DB3618A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46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E1DF8C-53DA-FB82-555E-C50B89F14E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9BC9D0-3C7E-E426-7797-FA2EC7404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C0A711-1B5A-B603-C8F8-B12AA673D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CD679-1B59-4A79-A363-8AF1B97034AC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2B4F19-84DF-01CF-5CCF-D432B71915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E44AE0-4480-A012-49F7-FEB47FE66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5157FC-6AE2-4954-9393-50DB3618A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603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8D6E03-045E-9F97-4005-883D30DDA5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1F7BCF-8709-E777-868E-FAFA446CDF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B69545-3F6B-650C-FB88-4E73BA917F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7CD679-1B59-4A79-A363-8AF1B97034AC}" type="datetimeFigureOut">
              <a:rPr lang="en-GB" smtClean="0"/>
              <a:t>19/04/2022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41C9FE-4DF0-2DDE-8B17-C12D44B8A4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0A5564-ED35-75C0-6748-D1FA2F6A6B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5157FC-6AE2-4954-9393-50DB3618A5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1666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76CDB7D-ECB9-DB82-9FF2-2751D3987E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2000"/>
              <a:t>Name: Noman Akhtar</a:t>
            </a:r>
          </a:p>
          <a:p>
            <a:pPr algn="l"/>
            <a:r>
              <a:rPr lang="en-GB" sz="2000"/>
              <a:t>Student ID: 2026819</a:t>
            </a:r>
          </a:p>
        </p:txBody>
      </p:sp>
      <p:sp>
        <p:nvSpPr>
          <p:cNvPr id="18" name="Freeform: Shape 9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A person taking a selfie&#10;&#10;Description automatically generated">
            <a:extLst>
              <a:ext uri="{FF2B5EF4-FFF2-40B4-BE49-F238E27FC236}">
                <a16:creationId xmlns:a16="http://schemas.microsoft.com/office/drawing/2014/main" id="{F99112DD-44C8-7E6C-EF93-3F10699C401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910" r="-1" b="15909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9599595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CE00ED-5A52-96A7-A253-7A65EAD45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Five basic principles of creating PowerPoint slides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1A93DD-17AF-F349-5CAA-A907429974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43739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One point per slide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No sentences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Use size</a:t>
            </a:r>
          </a:p>
          <a:p>
            <a:endParaRPr lang="en-GB" dirty="0"/>
          </a:p>
          <a:p>
            <a:r>
              <a:rPr lang="en-GB" dirty="0"/>
              <a:t>Use content</a:t>
            </a:r>
          </a:p>
          <a:p>
            <a:endParaRPr lang="en-GB" dirty="0"/>
          </a:p>
          <a:p>
            <a:r>
              <a:rPr lang="en-GB" dirty="0"/>
              <a:t>Limited number of objects</a:t>
            </a:r>
          </a:p>
        </p:txBody>
      </p:sp>
    </p:spTree>
    <p:extLst>
      <p:ext uri="{BB962C8B-B14F-4D97-AF65-F5344CB8AC3E}">
        <p14:creationId xmlns:p14="http://schemas.microsoft.com/office/powerpoint/2010/main" val="21090901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sports car&#10;&#10;Description automatically generated with low confidence">
            <a:extLst>
              <a:ext uri="{FF2B5EF4-FFF2-40B4-BE49-F238E27FC236}">
                <a16:creationId xmlns:a16="http://schemas.microsoft.com/office/drawing/2014/main" id="{466BA4D4-54ED-CC0C-FD55-F4ECFD77999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D38A241E-0395-41E5-8607-BAA2799A43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-1" y="4892040"/>
            <a:ext cx="12191999" cy="1965960"/>
          </a:xfrm>
          <a:prstGeom prst="rect">
            <a:avLst/>
          </a:prstGeom>
          <a:solidFill>
            <a:schemeClr val="bg1">
              <a:alpha val="72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04B509-9B26-EFCE-EF53-48D7A6D42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9264" y="5154168"/>
            <a:ext cx="6973204" cy="126187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marL="0" indent="0">
              <a:buNone/>
            </a:pPr>
            <a:r>
              <a:rPr lang="en-US" sz="4800" dirty="0">
                <a:solidFill>
                  <a:schemeClr val="tx2"/>
                </a:solidFill>
              </a:rPr>
              <a:t>One point per slide will be extreme limiting to understanding more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9554A9-415C-C75E-0E4A-EB2CFAF662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58200" y="5154168"/>
            <a:ext cx="2892986" cy="12618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chemeClr val="tx2"/>
                </a:solidFill>
              </a:rPr>
              <a:t>Fast Car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E352288-84AD-4CA8-BCD5-76C29D34E1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138160" y="5325066"/>
            <a:ext cx="0" cy="9144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72775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lack sports car&#10;&#10;Description automatically generated with low confidence">
            <a:extLst>
              <a:ext uri="{FF2B5EF4-FFF2-40B4-BE49-F238E27FC236}">
                <a16:creationId xmlns:a16="http://schemas.microsoft.com/office/drawing/2014/main" id="{1B266EB3-949E-1CE3-FEC9-E52D9FFAB10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A7E677-7848-7E1B-4368-C97A410C72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</a:rPr>
              <a:t>This is fast racing car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33703-A0CF-A792-A2A5-CF8F16234F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Instead of many sentences we can use one sentence to cover up the whole idea </a:t>
            </a:r>
          </a:p>
        </p:txBody>
      </p:sp>
    </p:spTree>
    <p:extLst>
      <p:ext uri="{BB962C8B-B14F-4D97-AF65-F5344CB8AC3E}">
        <p14:creationId xmlns:p14="http://schemas.microsoft.com/office/powerpoint/2010/main" val="3214563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lack sports car&#10;&#10;Description automatically generated with low confidence">
            <a:extLst>
              <a:ext uri="{FF2B5EF4-FFF2-40B4-BE49-F238E27FC236}">
                <a16:creationId xmlns:a16="http://schemas.microsoft.com/office/drawing/2014/main" id="{3E299142-396E-F096-623A-96F507B2DBD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B2DB15-3350-6EEB-283E-EA0A0081F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-182879"/>
            <a:ext cx="9144000" cy="80137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200" dirty="0">
                <a:solidFill>
                  <a:srgbClr val="FFFFFF"/>
                </a:solidFill>
              </a:rPr>
              <a:t>Use size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C603E-6DED-2DEC-4901-BE5AC5E31E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628417"/>
            <a:ext cx="9144000" cy="1098395"/>
          </a:xfrm>
        </p:spPr>
        <p:txBody>
          <a:bodyPr vert="horz" lIns="91440" tIns="45720" rIns="91440" bIns="45720" rtlCol="0">
            <a:noAutofit/>
          </a:bodyPr>
          <a:lstStyle/>
          <a:p>
            <a:pPr marL="0" indent="0" algn="ctr">
              <a:buNone/>
            </a:pPr>
            <a:r>
              <a:rPr lang="en-US" sz="3600" dirty="0">
                <a:solidFill>
                  <a:srgbClr val="FFFFFF"/>
                </a:solidFill>
              </a:rPr>
              <a:t>The most important part of PowerPoint should also be the big size text then headlines</a:t>
            </a:r>
          </a:p>
        </p:txBody>
      </p:sp>
    </p:spTree>
    <p:extLst>
      <p:ext uri="{BB962C8B-B14F-4D97-AF65-F5344CB8AC3E}">
        <p14:creationId xmlns:p14="http://schemas.microsoft.com/office/powerpoint/2010/main" val="22558955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6295E7F-EA66-480B-B001-C8BE7CD619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0040" y="4892040"/>
            <a:ext cx="11548872" cy="1645920"/>
          </a:xfrm>
          <a:prstGeom prst="rect">
            <a:avLst/>
          </a:prstGeom>
          <a:solidFill>
            <a:srgbClr val="262626"/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99D328-186E-C712-9B0F-B3BD956652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686" y="5091762"/>
            <a:ext cx="7484787" cy="12645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800" dirty="0">
                <a:solidFill>
                  <a:srgbClr val="FFFFFF"/>
                </a:solidFill>
              </a:rPr>
              <a:t>This is a fast racing car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43B5E-D688-F8E3-88C9-06AB3F7DEB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2119" y="5091763"/>
            <a:ext cx="2871195" cy="126458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>
                <a:solidFill>
                  <a:srgbClr val="FFC000"/>
                </a:solidFill>
              </a:rPr>
              <a:t>Use contact to draw attention of the audience to the exact word we are describing </a:t>
            </a:r>
          </a:p>
        </p:txBody>
      </p:sp>
      <p:pic>
        <p:nvPicPr>
          <p:cNvPr id="5" name="Picture 4" descr="A black sports car&#10;&#10;Description automatically generated with low confidence">
            <a:extLst>
              <a:ext uri="{FF2B5EF4-FFF2-40B4-BE49-F238E27FC236}">
                <a16:creationId xmlns:a16="http://schemas.microsoft.com/office/drawing/2014/main" id="{6EBB5E0D-5D14-5B1E-BACD-7A292ED6E45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613" r="-1" b="19696"/>
          <a:stretch/>
        </p:blipFill>
        <p:spPr>
          <a:xfrm>
            <a:off x="320040" y="320040"/>
            <a:ext cx="11548872" cy="4462272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126E481-B945-4179-BD79-05E96E9B29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13003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sports car&#10;&#10;Description automatically generated with low confidence">
            <a:extLst>
              <a:ext uri="{FF2B5EF4-FFF2-40B4-BE49-F238E27FC236}">
                <a16:creationId xmlns:a16="http://schemas.microsoft.com/office/drawing/2014/main" id="{5B95E929-0061-7213-41C8-F8F736B983E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30"/>
          <a:stretch/>
        </p:blipFill>
        <p:spPr>
          <a:xfrm>
            <a:off x="20" y="1021"/>
            <a:ext cx="12191980" cy="68559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AE7C94-058A-1533-2D02-4FC9887D5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3732894"/>
            <a:ext cx="5059245" cy="76127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200" kern="1200" dirty="0">
                <a:latin typeface="+mj-lt"/>
                <a:ea typeface="+mj-ea"/>
                <a:cs typeface="+mj-cs"/>
              </a:rPr>
              <a:t>Limited number of object are highly visible and easy to </a:t>
            </a:r>
            <a:r>
              <a:rPr lang="en-US" sz="2200" kern="1200" dirty="0" err="1">
                <a:latin typeface="+mj-lt"/>
                <a:ea typeface="+mj-ea"/>
                <a:cs typeface="+mj-cs"/>
              </a:rPr>
              <a:t>undestand</a:t>
            </a:r>
            <a:endParaRPr lang="en-US" sz="2200" kern="1200" dirty="0">
              <a:latin typeface="+mj-lt"/>
              <a:ea typeface="+mj-ea"/>
              <a:cs typeface="+mj-cs"/>
            </a:endParaRPr>
          </a:p>
        </p:txBody>
      </p:sp>
      <p:sp>
        <p:nvSpPr>
          <p:cNvPr id="28" name="Freeform: Shape 22">
            <a:extLst>
              <a:ext uri="{FF2B5EF4-FFF2-40B4-BE49-F238E27FC236}">
                <a16:creationId xmlns:a16="http://schemas.microsoft.com/office/drawing/2014/main" id="{AEECF78C-1048-456C-88A0-4414123211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" y="292608"/>
            <a:ext cx="1762956" cy="3182112"/>
          </a:xfrm>
          <a:custGeom>
            <a:avLst/>
            <a:gdLst>
              <a:gd name="connsiteX0" fmla="*/ 171900 w 1762956"/>
              <a:gd name="connsiteY0" fmla="*/ 0 h 3182112"/>
              <a:gd name="connsiteX1" fmla="*/ 1762956 w 1762956"/>
              <a:gd name="connsiteY1" fmla="*/ 1591056 h 3182112"/>
              <a:gd name="connsiteX2" fmla="*/ 171900 w 1762956"/>
              <a:gd name="connsiteY2" fmla="*/ 3182112 h 3182112"/>
              <a:gd name="connsiteX3" fmla="*/ 9224 w 1762956"/>
              <a:gd name="connsiteY3" fmla="*/ 3173898 h 3182112"/>
              <a:gd name="connsiteX4" fmla="*/ 0 w 1762956"/>
              <a:gd name="connsiteY4" fmla="*/ 3172490 h 3182112"/>
              <a:gd name="connsiteX5" fmla="*/ 0 w 1762956"/>
              <a:gd name="connsiteY5" fmla="*/ 9622 h 3182112"/>
              <a:gd name="connsiteX6" fmla="*/ 9224 w 1762956"/>
              <a:gd name="connsiteY6" fmla="*/ 8215 h 3182112"/>
              <a:gd name="connsiteX7" fmla="*/ 171900 w 1762956"/>
              <a:gd name="connsiteY7" fmla="*/ 0 h 3182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62956" h="3182112">
                <a:moveTo>
                  <a:pt x="171900" y="0"/>
                </a:moveTo>
                <a:cubicBezTo>
                  <a:pt x="1050616" y="0"/>
                  <a:pt x="1762956" y="712340"/>
                  <a:pt x="1762956" y="1591056"/>
                </a:cubicBezTo>
                <a:cubicBezTo>
                  <a:pt x="1762956" y="2469772"/>
                  <a:pt x="1050616" y="3182112"/>
                  <a:pt x="171900" y="3182112"/>
                </a:cubicBezTo>
                <a:cubicBezTo>
                  <a:pt x="116980" y="3182112"/>
                  <a:pt x="62710" y="3179330"/>
                  <a:pt x="9224" y="3173898"/>
                </a:cubicBezTo>
                <a:lnTo>
                  <a:pt x="0" y="3172490"/>
                </a:lnTo>
                <a:lnTo>
                  <a:pt x="0" y="9622"/>
                </a:lnTo>
                <a:lnTo>
                  <a:pt x="9224" y="8215"/>
                </a:lnTo>
                <a:cubicBezTo>
                  <a:pt x="62710" y="2783"/>
                  <a:pt x="116980" y="0"/>
                  <a:pt x="17190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9" name="Picture 8" descr="A black sports car&#10;&#10;Description automatically generated with low confidence">
            <a:extLst>
              <a:ext uri="{FF2B5EF4-FFF2-40B4-BE49-F238E27FC236}">
                <a16:creationId xmlns:a16="http://schemas.microsoft.com/office/drawing/2014/main" id="{C23C899B-ADB6-31E7-C17B-2D8FFFA0ACA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242" r="34245" b="3"/>
          <a:stretch/>
        </p:blipFill>
        <p:spPr>
          <a:xfrm>
            <a:off x="-6" y="457200"/>
            <a:ext cx="1598364" cy="2852928"/>
          </a:xfrm>
          <a:custGeom>
            <a:avLst/>
            <a:gdLst/>
            <a:ahLst/>
            <a:cxnLst/>
            <a:rect l="l" t="t" r="r" b="b"/>
            <a:pathLst>
              <a:path w="1598364" h="2852928">
                <a:moveTo>
                  <a:pt x="171900" y="0"/>
                </a:moveTo>
                <a:cubicBezTo>
                  <a:pt x="959714" y="0"/>
                  <a:pt x="1598364" y="638650"/>
                  <a:pt x="1598364" y="1426464"/>
                </a:cubicBezTo>
                <a:cubicBezTo>
                  <a:pt x="1598364" y="2214278"/>
                  <a:pt x="959714" y="2852928"/>
                  <a:pt x="171900" y="2852928"/>
                </a:cubicBezTo>
                <a:cubicBezTo>
                  <a:pt x="122662" y="2852928"/>
                  <a:pt x="74006" y="2850433"/>
                  <a:pt x="26052" y="2845563"/>
                </a:cubicBezTo>
                <a:lnTo>
                  <a:pt x="0" y="2841587"/>
                </a:lnTo>
                <a:lnTo>
                  <a:pt x="0" y="11341"/>
                </a:lnTo>
                <a:lnTo>
                  <a:pt x="26052" y="7365"/>
                </a:lnTo>
                <a:cubicBezTo>
                  <a:pt x="74006" y="2495"/>
                  <a:pt x="122662" y="0"/>
                  <a:pt x="171900" y="0"/>
                </a:cubicBezTo>
                <a:close/>
              </a:path>
            </a:pathLst>
          </a:custGeom>
        </p:spPr>
      </p:pic>
      <p:sp>
        <p:nvSpPr>
          <p:cNvPr id="30" name="Oval 24">
            <a:extLst>
              <a:ext uri="{FF2B5EF4-FFF2-40B4-BE49-F238E27FC236}">
                <a16:creationId xmlns:a16="http://schemas.microsoft.com/office/drawing/2014/main" id="{F4C8155D-EBB3-4B50-B945-2D47A2C5CE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78307" y="292608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 descr="A black sports car&#10;&#10;Description automatically generated with low confidence">
            <a:extLst>
              <a:ext uri="{FF2B5EF4-FFF2-40B4-BE49-F238E27FC236}">
                <a16:creationId xmlns:a16="http://schemas.microsoft.com/office/drawing/2014/main" id="{C55ABFC0-4360-DCE2-5839-4F45A7F9D5B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74" r="21877" b="3"/>
          <a:stretch/>
        </p:blipFill>
        <p:spPr>
          <a:xfrm>
            <a:off x="2142899" y="457200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27" name="Oval 26">
            <a:extLst>
              <a:ext uri="{FF2B5EF4-FFF2-40B4-BE49-F238E27FC236}">
                <a16:creationId xmlns:a16="http://schemas.microsoft.com/office/drawing/2014/main" id="{EE99A833-6C48-4919-98F7-4D15C7369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75776" y="292608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A black sports car&#10;&#10;Description automatically generated with low confidence">
            <a:extLst>
              <a:ext uri="{FF2B5EF4-FFF2-40B4-BE49-F238E27FC236}">
                <a16:creationId xmlns:a16="http://schemas.microsoft.com/office/drawing/2014/main" id="{0FD23269-D569-506E-7F89-D17E2D2BF75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94" r="8957" b="3"/>
          <a:stretch/>
        </p:blipFill>
        <p:spPr>
          <a:xfrm>
            <a:off x="5540368" y="457200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29" name="Oval 28">
            <a:extLst>
              <a:ext uri="{FF2B5EF4-FFF2-40B4-BE49-F238E27FC236}">
                <a16:creationId xmlns:a16="http://schemas.microsoft.com/office/drawing/2014/main" id="{7C1CFE70-2BD5-4661-8AF9-D097E65E7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9027" y="3385058"/>
            <a:ext cx="3182112" cy="3182112"/>
          </a:xfrm>
          <a:prstGeom prst="ellipse">
            <a:avLst/>
          </a:pr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Picture 10" descr="A black sports car&#10;&#10;Description automatically generated with low confidence">
            <a:extLst>
              <a:ext uri="{FF2B5EF4-FFF2-40B4-BE49-F238E27FC236}">
                <a16:creationId xmlns:a16="http://schemas.microsoft.com/office/drawing/2014/main" id="{6480C19F-0C4E-21E5-D266-6B06A93C7A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794" r="8957" b="3"/>
          <a:stretch/>
        </p:blipFill>
        <p:spPr>
          <a:xfrm>
            <a:off x="7223619" y="3549650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5A6B4445-DDB3-4971-8FBA-4DCAF08C09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429044" y="3319690"/>
            <a:ext cx="1762956" cy="3182112"/>
          </a:xfrm>
          <a:custGeom>
            <a:avLst/>
            <a:gdLst>
              <a:gd name="connsiteX0" fmla="*/ 171900 w 1762956"/>
              <a:gd name="connsiteY0" fmla="*/ 0 h 3182112"/>
              <a:gd name="connsiteX1" fmla="*/ 1762956 w 1762956"/>
              <a:gd name="connsiteY1" fmla="*/ 1591056 h 3182112"/>
              <a:gd name="connsiteX2" fmla="*/ 171900 w 1762956"/>
              <a:gd name="connsiteY2" fmla="*/ 3182112 h 3182112"/>
              <a:gd name="connsiteX3" fmla="*/ 9224 w 1762956"/>
              <a:gd name="connsiteY3" fmla="*/ 3173898 h 3182112"/>
              <a:gd name="connsiteX4" fmla="*/ 0 w 1762956"/>
              <a:gd name="connsiteY4" fmla="*/ 3172490 h 3182112"/>
              <a:gd name="connsiteX5" fmla="*/ 0 w 1762956"/>
              <a:gd name="connsiteY5" fmla="*/ 9622 h 3182112"/>
              <a:gd name="connsiteX6" fmla="*/ 9224 w 1762956"/>
              <a:gd name="connsiteY6" fmla="*/ 8215 h 3182112"/>
              <a:gd name="connsiteX7" fmla="*/ 171900 w 1762956"/>
              <a:gd name="connsiteY7" fmla="*/ 0 h 3182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62956" h="3182112">
                <a:moveTo>
                  <a:pt x="171900" y="0"/>
                </a:moveTo>
                <a:cubicBezTo>
                  <a:pt x="1050616" y="0"/>
                  <a:pt x="1762956" y="712340"/>
                  <a:pt x="1762956" y="1591056"/>
                </a:cubicBezTo>
                <a:cubicBezTo>
                  <a:pt x="1762956" y="2469772"/>
                  <a:pt x="1050616" y="3182112"/>
                  <a:pt x="171900" y="3182112"/>
                </a:cubicBezTo>
                <a:cubicBezTo>
                  <a:pt x="116980" y="3182112"/>
                  <a:pt x="62710" y="3179330"/>
                  <a:pt x="9224" y="3173898"/>
                </a:cubicBezTo>
                <a:lnTo>
                  <a:pt x="0" y="3172490"/>
                </a:lnTo>
                <a:lnTo>
                  <a:pt x="0" y="9622"/>
                </a:lnTo>
                <a:lnTo>
                  <a:pt x="9224" y="8215"/>
                </a:lnTo>
                <a:cubicBezTo>
                  <a:pt x="62710" y="2783"/>
                  <a:pt x="116980" y="0"/>
                  <a:pt x="171900" y="0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black sports car&#10;&#10;Description automatically generated with low confidence">
            <a:extLst>
              <a:ext uri="{FF2B5EF4-FFF2-40B4-BE49-F238E27FC236}">
                <a16:creationId xmlns:a16="http://schemas.microsoft.com/office/drawing/2014/main" id="{3C0236E6-7543-61B7-9483-EED641B62FB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162" r="21325" b="3"/>
          <a:stretch/>
        </p:blipFill>
        <p:spPr>
          <a:xfrm>
            <a:off x="10593636" y="3484282"/>
            <a:ext cx="1598364" cy="2852928"/>
          </a:xfrm>
          <a:custGeom>
            <a:avLst/>
            <a:gdLst/>
            <a:ahLst/>
            <a:cxnLst/>
            <a:rect l="l" t="t" r="r" b="b"/>
            <a:pathLst>
              <a:path w="1598364" h="2852928">
                <a:moveTo>
                  <a:pt x="1426464" y="0"/>
                </a:moveTo>
                <a:cubicBezTo>
                  <a:pt x="1475702" y="0"/>
                  <a:pt x="1524358" y="2495"/>
                  <a:pt x="1572312" y="7365"/>
                </a:cubicBezTo>
                <a:lnTo>
                  <a:pt x="1598364" y="11341"/>
                </a:lnTo>
                <a:lnTo>
                  <a:pt x="1598364" y="2841587"/>
                </a:lnTo>
                <a:lnTo>
                  <a:pt x="1572312" y="2845563"/>
                </a:lnTo>
                <a:cubicBezTo>
                  <a:pt x="1524358" y="2850433"/>
                  <a:pt x="1475702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075496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erial view of a highway near the ocean">
            <a:extLst>
              <a:ext uri="{FF2B5EF4-FFF2-40B4-BE49-F238E27FC236}">
                <a16:creationId xmlns:a16="http://schemas.microsoft.com/office/drawing/2014/main" id="{92F6CCD3-16D9-7019-B87F-1F9884967D9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1833" b="13167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A5B8AAA-DD04-DF26-B095-3BECA5B111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13800" b="1" dirty="0">
                <a:solidFill>
                  <a:srgbClr val="FFFFFF"/>
                </a:solidFill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3437367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114</Words>
  <Application>Microsoft Office PowerPoint</Application>
  <PresentationFormat>Widescreen</PresentationFormat>
  <Paragraphs>22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PowerPoint Presentation</vt:lpstr>
      <vt:lpstr>Five basic principles of creating PowerPoint slides </vt:lpstr>
      <vt:lpstr>One point per slide will be extreme limiting to understanding more</vt:lpstr>
      <vt:lpstr>This is fast racing car</vt:lpstr>
      <vt:lpstr>Use size</vt:lpstr>
      <vt:lpstr>This is a fast racing car</vt:lpstr>
      <vt:lpstr>Limited number of object are highly visible and easy to undestand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Noman Akhtar (2026819)</dc:creator>
  <cp:lastModifiedBy>Noman Akhtar (2026819)</cp:lastModifiedBy>
  <cp:revision>2</cp:revision>
  <dcterms:created xsi:type="dcterms:W3CDTF">2022-04-19T06:28:27Z</dcterms:created>
  <dcterms:modified xsi:type="dcterms:W3CDTF">2022-04-19T07:38:39Z</dcterms:modified>
</cp:coreProperties>
</file>