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2" r:id="rId3"/>
    <p:sldId id="264" r:id="rId4"/>
    <p:sldId id="265" r:id="rId5"/>
    <p:sldId id="257" r:id="rId6"/>
    <p:sldId id="258" r:id="rId7"/>
    <p:sldId id="261" r:id="rId8"/>
    <p:sldId id="259" r:id="rId9"/>
    <p:sldId id="260" r:id="rId10"/>
    <p:sldId id="267" r:id="rId11"/>
    <p:sldId id="268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993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E39C02-0745-8740-A109-7E751C09A2D5}" type="doc">
      <dgm:prSet loTypeId="urn:microsoft.com/office/officeart/2005/8/layout/radial1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2BDB98-A366-764C-8B09-0EF0C32C4A95}">
      <dgm:prSet phldrT="[Text]"/>
      <dgm:spPr/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Adfyfyrio</a:t>
          </a:r>
          <a:endParaRPr lang="en-US" dirty="0">
            <a:solidFill>
              <a:schemeClr val="tx1"/>
            </a:solidFill>
          </a:endParaRPr>
        </a:p>
      </dgm:t>
    </dgm:pt>
    <dgm:pt modelId="{23FA3476-423C-394B-AEFB-BD20AECDC61E}" type="parTrans" cxnId="{0A920CBD-7D79-734B-9BC1-E376BED6FB11}">
      <dgm:prSet/>
      <dgm:spPr/>
      <dgm:t>
        <a:bodyPr/>
        <a:lstStyle/>
        <a:p>
          <a:endParaRPr lang="en-US"/>
        </a:p>
      </dgm:t>
    </dgm:pt>
    <dgm:pt modelId="{7C0F6CF4-9F0C-9A4F-9A9E-9C07F617B4CE}" type="sibTrans" cxnId="{0A920CBD-7D79-734B-9BC1-E376BED6FB11}">
      <dgm:prSet/>
      <dgm:spPr/>
      <dgm:t>
        <a:bodyPr/>
        <a:lstStyle/>
        <a:p>
          <a:endParaRPr lang="en-US"/>
        </a:p>
      </dgm:t>
    </dgm:pt>
    <dgm:pt modelId="{78B8F135-96F1-EE4C-8C15-061628D6515F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Ffurflen</a:t>
          </a:r>
          <a:r>
            <a:rPr lang="en-GB" dirty="0" smtClean="0">
              <a:solidFill>
                <a:schemeClr val="tx1"/>
              </a:solidFill>
            </a:rPr>
            <a:t> </a:t>
          </a:r>
          <a:r>
            <a:rPr lang="en-GB" dirty="0" err="1" smtClean="0">
              <a:solidFill>
                <a:schemeClr val="tx1"/>
              </a:solidFill>
            </a:rPr>
            <a:t>gwerthuso</a:t>
          </a:r>
          <a:r>
            <a:rPr lang="en-GB" dirty="0" smtClean="0">
              <a:solidFill>
                <a:schemeClr val="tx1"/>
              </a:solidFill>
            </a:rPr>
            <a:t> BWA</a:t>
          </a:r>
          <a:endParaRPr lang="en-US" dirty="0">
            <a:solidFill>
              <a:schemeClr val="tx1"/>
            </a:solidFill>
          </a:endParaRPr>
        </a:p>
      </dgm:t>
    </dgm:pt>
    <dgm:pt modelId="{D610376B-9D1F-F149-8F0B-C91643F20979}" type="parTrans" cxnId="{411F8625-23BB-1049-80F0-E209D5C439D9}">
      <dgm:prSet/>
      <dgm:spPr/>
      <dgm:t>
        <a:bodyPr/>
        <a:lstStyle/>
        <a:p>
          <a:endParaRPr lang="en-US"/>
        </a:p>
      </dgm:t>
    </dgm:pt>
    <dgm:pt modelId="{70F84646-81CB-C147-847A-79D2977A191F}" type="sibTrans" cxnId="{411F8625-23BB-1049-80F0-E209D5C439D9}">
      <dgm:prSet/>
      <dgm:spPr/>
      <dgm:t>
        <a:bodyPr/>
        <a:lstStyle/>
        <a:p>
          <a:endParaRPr lang="en-US"/>
        </a:p>
      </dgm:t>
    </dgm:pt>
    <dgm:pt modelId="{2DCE86B5-9A41-FE40-BB5D-FBA2377C9ECC}">
      <dgm:prSet phldrT="[Text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200" dirty="0" err="1">
              <a:solidFill>
                <a:schemeClr val="tx1"/>
              </a:solidFill>
            </a:rPr>
            <a:t>Ar</a:t>
          </a:r>
          <a:r>
            <a:rPr lang="en-GB" sz="1200" dirty="0">
              <a:solidFill>
                <a:schemeClr val="tx1"/>
              </a:solidFill>
            </a:rPr>
            <a:t> </a:t>
          </a:r>
          <a:r>
            <a:rPr lang="en-GB" sz="1200" dirty="0" err="1">
              <a:solidFill>
                <a:schemeClr val="tx1"/>
              </a:solidFill>
            </a:rPr>
            <a:t>weithred</a:t>
          </a:r>
          <a:endParaRPr lang="en-GB" sz="1200" dirty="0">
            <a:solidFill>
              <a:schemeClr val="tx1"/>
            </a:solidFill>
          </a:endParaRPr>
        </a:p>
        <a:p>
          <a:r>
            <a:rPr lang="en-GB" sz="1200" dirty="0" err="1">
              <a:solidFill>
                <a:schemeClr val="tx1"/>
              </a:solidFill>
            </a:rPr>
            <a:t>Wrth</a:t>
          </a:r>
          <a:r>
            <a:rPr lang="en-GB" sz="1200" dirty="0">
              <a:solidFill>
                <a:schemeClr val="tx1"/>
              </a:solidFill>
            </a:rPr>
            <a:t> </a:t>
          </a:r>
          <a:r>
            <a:rPr lang="en-GB" sz="1200" dirty="0" err="1">
              <a:solidFill>
                <a:schemeClr val="tx1"/>
              </a:solidFill>
            </a:rPr>
            <a:t>weithredu</a:t>
          </a:r>
          <a:endParaRPr lang="en-GB" sz="1200" dirty="0">
            <a:solidFill>
              <a:schemeClr val="tx1"/>
            </a:solidFill>
          </a:endParaRPr>
        </a:p>
        <a:p>
          <a:r>
            <a:rPr lang="en-GB" sz="1200" dirty="0">
              <a:solidFill>
                <a:schemeClr val="tx1"/>
              </a:solidFill>
            </a:rPr>
            <a:t>Am </a:t>
          </a:r>
          <a:r>
            <a:rPr lang="en-GB" sz="1200" dirty="0" err="1">
              <a:solidFill>
                <a:schemeClr val="tx1"/>
              </a:solidFill>
            </a:rPr>
            <a:t>weithred</a:t>
          </a:r>
          <a:endParaRPr lang="en-GB" sz="1200" dirty="0">
            <a:solidFill>
              <a:schemeClr val="tx1"/>
            </a:solidFill>
          </a:endParaRPr>
        </a:p>
        <a:p>
          <a:r>
            <a:rPr lang="en-GB" sz="1200" dirty="0" err="1">
              <a:solidFill>
                <a:schemeClr val="tx1"/>
              </a:solidFill>
            </a:rPr>
            <a:t>Gyda</a:t>
          </a:r>
          <a:r>
            <a:rPr lang="en-GB" sz="1200" dirty="0">
              <a:solidFill>
                <a:schemeClr val="tx1"/>
              </a:solidFill>
            </a:rPr>
            <a:t> </a:t>
          </a:r>
          <a:r>
            <a:rPr lang="en-GB" sz="1200" dirty="0" err="1">
              <a:solidFill>
                <a:schemeClr val="tx1"/>
              </a:solidFill>
            </a:rPr>
            <a:t>gweithred</a:t>
          </a:r>
          <a:endParaRPr lang="en-US" sz="1200" dirty="0">
            <a:solidFill>
              <a:schemeClr val="tx1"/>
            </a:solidFill>
          </a:endParaRPr>
        </a:p>
      </dgm:t>
    </dgm:pt>
    <dgm:pt modelId="{30F16391-E334-A643-81B5-F0F91B9C3E0D}" type="parTrans" cxnId="{604E7717-B597-9E46-8F30-44443260FF1B}">
      <dgm:prSet/>
      <dgm:spPr/>
      <dgm:t>
        <a:bodyPr/>
        <a:lstStyle/>
        <a:p>
          <a:endParaRPr lang="en-US"/>
        </a:p>
      </dgm:t>
    </dgm:pt>
    <dgm:pt modelId="{DF084666-3BF0-9D4D-B1A5-F39873CF364B}" type="sibTrans" cxnId="{604E7717-B597-9E46-8F30-44443260FF1B}">
      <dgm:prSet/>
      <dgm:spPr/>
      <dgm:t>
        <a:bodyPr/>
        <a:lstStyle/>
        <a:p>
          <a:endParaRPr lang="en-US"/>
        </a:p>
      </dgm:t>
    </dgm:pt>
    <dgm:pt modelId="{5DD45815-BDFC-104E-B4E1-3CB328974F59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dirty="0" err="1">
              <a:solidFill>
                <a:schemeClr val="tx1"/>
              </a:solidFill>
            </a:rPr>
            <a:t>Mewn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deialog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gyda</a:t>
          </a:r>
          <a:r>
            <a:rPr lang="en-GB" dirty="0">
              <a:solidFill>
                <a:schemeClr val="tx1"/>
              </a:solidFill>
            </a:rPr>
            <a:t> </a:t>
          </a:r>
          <a:r>
            <a:rPr lang="en-GB" dirty="0" err="1">
              <a:solidFill>
                <a:schemeClr val="tx1"/>
              </a:solidFill>
            </a:rPr>
            <a:t>chyfoedion</a:t>
          </a:r>
          <a:r>
            <a:rPr lang="en-GB" dirty="0">
              <a:solidFill>
                <a:schemeClr val="tx1"/>
              </a:solidFill>
            </a:rPr>
            <a:t>, </a:t>
          </a:r>
          <a:r>
            <a:rPr lang="en-GB" dirty="0" err="1">
              <a:solidFill>
                <a:schemeClr val="tx1"/>
              </a:solidFill>
            </a:rPr>
            <a:t>mentoriaid</a:t>
          </a:r>
          <a:r>
            <a:rPr lang="en-GB" dirty="0">
              <a:solidFill>
                <a:schemeClr val="tx1"/>
              </a:solidFill>
            </a:rPr>
            <a:t>, plant ac </a:t>
          </a:r>
          <a:r>
            <a:rPr lang="en-GB" dirty="0" err="1">
              <a:solidFill>
                <a:schemeClr val="tx1"/>
              </a:solidFill>
            </a:rPr>
            <a:t>ati</a:t>
          </a:r>
          <a:endParaRPr lang="en-US" dirty="0">
            <a:solidFill>
              <a:schemeClr val="tx1"/>
            </a:solidFill>
          </a:endParaRPr>
        </a:p>
      </dgm:t>
    </dgm:pt>
    <dgm:pt modelId="{9BB400EA-50B4-0A4A-BFC8-FEA4EF4BC9A2}" type="parTrans" cxnId="{30DD438D-5B8C-0D4E-817A-223F1190096B}">
      <dgm:prSet/>
      <dgm:spPr/>
      <dgm:t>
        <a:bodyPr/>
        <a:lstStyle/>
        <a:p>
          <a:endParaRPr lang="en-US"/>
        </a:p>
      </dgm:t>
    </dgm:pt>
    <dgm:pt modelId="{FE62AC27-72E0-A749-9CF2-3D63F6FE4C29}" type="sibTrans" cxnId="{30DD438D-5B8C-0D4E-817A-223F1190096B}">
      <dgm:prSet/>
      <dgm:spPr/>
      <dgm:t>
        <a:bodyPr/>
        <a:lstStyle/>
        <a:p>
          <a:endParaRPr lang="en-US"/>
        </a:p>
      </dgm:t>
    </dgm:pt>
    <dgm:pt modelId="{722AE707-9263-A94E-8BD2-94B32210ABBA}">
      <dgm:prSet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200" dirty="0" err="1">
              <a:solidFill>
                <a:schemeClr val="tx1"/>
              </a:solidFill>
            </a:rPr>
            <a:t>Dyddiadur</a:t>
          </a:r>
          <a:r>
            <a:rPr lang="en-GB" sz="1200" dirty="0">
              <a:solidFill>
                <a:schemeClr val="tx1"/>
              </a:solidFill>
            </a:rPr>
            <a:t> </a:t>
          </a:r>
          <a:r>
            <a:rPr lang="en-GB" sz="1200" dirty="0" smtClean="0">
              <a:solidFill>
                <a:schemeClr val="tx1"/>
              </a:solidFill>
            </a:rPr>
            <a:t>/</a:t>
          </a:r>
          <a:r>
            <a:rPr lang="en-GB" sz="1200" dirty="0" err="1" smtClean="0">
              <a:solidFill>
                <a:schemeClr val="tx1"/>
              </a:solidFill>
            </a:rPr>
            <a:t>dyddlyfr</a:t>
          </a:r>
          <a:r>
            <a:rPr lang="en-GB" sz="1200" dirty="0" smtClean="0">
              <a:solidFill>
                <a:schemeClr val="tx1"/>
              </a:solidFill>
            </a:rPr>
            <a:t>  </a:t>
          </a:r>
          <a:r>
            <a:rPr lang="en-GB" sz="1200" dirty="0">
              <a:solidFill>
                <a:schemeClr val="tx1"/>
              </a:solidFill>
            </a:rPr>
            <a:t>/ log</a:t>
          </a:r>
        </a:p>
      </dgm:t>
    </dgm:pt>
    <dgm:pt modelId="{131D81D1-4C51-CF4E-B9AA-28EC389E9294}" type="parTrans" cxnId="{250D0F8B-CEE1-F94E-8F0F-0A0E1AFEA217}">
      <dgm:prSet/>
      <dgm:spPr/>
      <dgm:t>
        <a:bodyPr/>
        <a:lstStyle/>
        <a:p>
          <a:endParaRPr lang="en-US"/>
        </a:p>
      </dgm:t>
    </dgm:pt>
    <dgm:pt modelId="{629B6FBF-CEA7-1B45-82C9-57F928E42A4F}" type="sibTrans" cxnId="{250D0F8B-CEE1-F94E-8F0F-0A0E1AFEA217}">
      <dgm:prSet/>
      <dgm:spPr/>
      <dgm:t>
        <a:bodyPr/>
        <a:lstStyle/>
        <a:p>
          <a:endParaRPr lang="en-US"/>
        </a:p>
      </dgm:t>
    </dgm:pt>
    <dgm:pt modelId="{7FFDFDBC-F525-3247-A612-BD8EA7DA31F9}">
      <dgm:prSet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000" dirty="0" smtClean="0">
              <a:solidFill>
                <a:schemeClr val="tx1"/>
              </a:solidFill>
            </a:rPr>
            <a:t> </a:t>
          </a:r>
          <a:r>
            <a:rPr lang="en-GB" sz="1000" dirty="0" err="1" smtClean="0">
              <a:solidFill>
                <a:schemeClr val="tx1"/>
              </a:solidFill>
            </a:rPr>
            <a:t>Ffocws/</a:t>
          </a:r>
          <a:r>
            <a:rPr lang="en-GB" sz="1200" dirty="0" err="1" smtClean="0">
              <a:solidFill>
                <a:schemeClr val="tx1"/>
              </a:solidFill>
            </a:rPr>
            <a:t>Digwyddiad</a:t>
          </a:r>
          <a:r>
            <a:rPr lang="en-GB" sz="1200" dirty="0" smtClean="0">
              <a:solidFill>
                <a:schemeClr val="tx1"/>
              </a:solidFill>
            </a:rPr>
            <a:t> </a:t>
          </a:r>
          <a:r>
            <a:rPr lang="en-GB" sz="1200" dirty="0" err="1">
              <a:solidFill>
                <a:schemeClr val="tx1"/>
              </a:solidFill>
            </a:rPr>
            <a:t>beirniadol</a:t>
          </a:r>
          <a:r>
            <a:rPr lang="en-GB" sz="1200" dirty="0" smtClean="0">
              <a:solidFill>
                <a:schemeClr val="tx1"/>
              </a:solidFill>
            </a:rPr>
            <a:t>  </a:t>
          </a:r>
          <a:endParaRPr lang="en-GB" sz="1200" dirty="0">
            <a:solidFill>
              <a:schemeClr val="tx1"/>
            </a:solidFill>
          </a:endParaRPr>
        </a:p>
      </dgm:t>
    </dgm:pt>
    <dgm:pt modelId="{19AD3A15-BEE9-714E-8527-848FD81575BF}" type="parTrans" cxnId="{1806F44A-8395-AF42-A00D-DDB2F8E1DA20}">
      <dgm:prSet/>
      <dgm:spPr/>
      <dgm:t>
        <a:bodyPr/>
        <a:lstStyle/>
        <a:p>
          <a:endParaRPr lang="en-US"/>
        </a:p>
      </dgm:t>
    </dgm:pt>
    <dgm:pt modelId="{432F1DC0-B45B-CD4F-B71D-954CFB8D172B}" type="sibTrans" cxnId="{1806F44A-8395-AF42-A00D-DDB2F8E1DA20}">
      <dgm:prSet/>
      <dgm:spPr/>
      <dgm:t>
        <a:bodyPr/>
        <a:lstStyle/>
        <a:p>
          <a:endParaRPr lang="en-US"/>
        </a:p>
      </dgm:t>
    </dgm:pt>
    <dgm:pt modelId="{3EF6F5E9-7ADF-5B46-AB09-5D9DCAE1D892}" type="pres">
      <dgm:prSet presAssocID="{31E39C02-0745-8740-A109-7E751C09A2D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F202C40-F8DA-454D-9409-CC23CE2D9F92}" type="pres">
      <dgm:prSet presAssocID="{7E2BDB98-A366-764C-8B09-0EF0C32C4A95}" presName="centerShape" presStyleLbl="node0" presStyleIdx="0" presStyleCnt="1" custLinFactNeighborX="173" custLinFactNeighborY="-1035"/>
      <dgm:spPr/>
      <dgm:t>
        <a:bodyPr/>
        <a:lstStyle/>
        <a:p>
          <a:endParaRPr lang="en-US"/>
        </a:p>
      </dgm:t>
    </dgm:pt>
    <dgm:pt modelId="{56F4F8EE-3634-184B-88D0-7529CC34C2BE}" type="pres">
      <dgm:prSet presAssocID="{D610376B-9D1F-F149-8F0B-C91643F20979}" presName="Name9" presStyleLbl="parChTrans1D2" presStyleIdx="0" presStyleCnt="5"/>
      <dgm:spPr/>
      <dgm:t>
        <a:bodyPr/>
        <a:lstStyle/>
        <a:p>
          <a:endParaRPr lang="en-US"/>
        </a:p>
      </dgm:t>
    </dgm:pt>
    <dgm:pt modelId="{8761B4CC-EA42-A34F-9C0C-7F35C670D908}" type="pres">
      <dgm:prSet presAssocID="{D610376B-9D1F-F149-8F0B-C91643F20979}" presName="connTx" presStyleLbl="parChTrans1D2" presStyleIdx="0" presStyleCnt="5"/>
      <dgm:spPr/>
      <dgm:t>
        <a:bodyPr/>
        <a:lstStyle/>
        <a:p>
          <a:endParaRPr lang="en-US"/>
        </a:p>
      </dgm:t>
    </dgm:pt>
    <dgm:pt modelId="{A3EBA543-D6E4-D24D-8CFB-9373F1FE7292}" type="pres">
      <dgm:prSet presAssocID="{78B8F135-96F1-EE4C-8C15-061628D6515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BC19FD-C1F2-8845-BE18-4800329E394B}" type="pres">
      <dgm:prSet presAssocID="{30F16391-E334-A643-81B5-F0F91B9C3E0D}" presName="Name9" presStyleLbl="parChTrans1D2" presStyleIdx="1" presStyleCnt="5"/>
      <dgm:spPr/>
      <dgm:t>
        <a:bodyPr/>
        <a:lstStyle/>
        <a:p>
          <a:endParaRPr lang="en-US"/>
        </a:p>
      </dgm:t>
    </dgm:pt>
    <dgm:pt modelId="{713E8F4C-2C1D-194F-9717-CC3B2ACFE359}" type="pres">
      <dgm:prSet presAssocID="{30F16391-E334-A643-81B5-F0F91B9C3E0D}" presName="connTx" presStyleLbl="parChTrans1D2" presStyleIdx="1" presStyleCnt="5"/>
      <dgm:spPr/>
      <dgm:t>
        <a:bodyPr/>
        <a:lstStyle/>
        <a:p>
          <a:endParaRPr lang="en-US"/>
        </a:p>
      </dgm:t>
    </dgm:pt>
    <dgm:pt modelId="{8084F8EC-BF52-0F40-BB23-D80D75F7E0B1}" type="pres">
      <dgm:prSet presAssocID="{2DCE86B5-9A41-FE40-BB5D-FBA2377C9EC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C6A7DD-0047-D741-A371-5294CF789F82}" type="pres">
      <dgm:prSet presAssocID="{131D81D1-4C51-CF4E-B9AA-28EC389E9294}" presName="Name9" presStyleLbl="parChTrans1D2" presStyleIdx="2" presStyleCnt="5"/>
      <dgm:spPr/>
      <dgm:t>
        <a:bodyPr/>
        <a:lstStyle/>
        <a:p>
          <a:endParaRPr lang="en-US"/>
        </a:p>
      </dgm:t>
    </dgm:pt>
    <dgm:pt modelId="{B44D737B-8532-C14E-80C6-30E2F1179B89}" type="pres">
      <dgm:prSet presAssocID="{131D81D1-4C51-CF4E-B9AA-28EC389E9294}" presName="connTx" presStyleLbl="parChTrans1D2" presStyleIdx="2" presStyleCnt="5"/>
      <dgm:spPr/>
      <dgm:t>
        <a:bodyPr/>
        <a:lstStyle/>
        <a:p>
          <a:endParaRPr lang="en-US"/>
        </a:p>
      </dgm:t>
    </dgm:pt>
    <dgm:pt modelId="{4E3C7D4A-7C0D-CD47-9B65-65CABA5522F8}" type="pres">
      <dgm:prSet presAssocID="{722AE707-9263-A94E-8BD2-94B32210ABB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97AA69-B4E3-F345-843E-DC22F8B874BA}" type="pres">
      <dgm:prSet presAssocID="{19AD3A15-BEE9-714E-8527-848FD81575BF}" presName="Name9" presStyleLbl="parChTrans1D2" presStyleIdx="3" presStyleCnt="5"/>
      <dgm:spPr/>
      <dgm:t>
        <a:bodyPr/>
        <a:lstStyle/>
        <a:p>
          <a:endParaRPr lang="en-US"/>
        </a:p>
      </dgm:t>
    </dgm:pt>
    <dgm:pt modelId="{2C4EF06C-6EC6-6047-B600-AAA9D7EBACC6}" type="pres">
      <dgm:prSet presAssocID="{19AD3A15-BEE9-714E-8527-848FD81575BF}" presName="connTx" presStyleLbl="parChTrans1D2" presStyleIdx="3" presStyleCnt="5"/>
      <dgm:spPr/>
      <dgm:t>
        <a:bodyPr/>
        <a:lstStyle/>
        <a:p>
          <a:endParaRPr lang="en-US"/>
        </a:p>
      </dgm:t>
    </dgm:pt>
    <dgm:pt modelId="{726C73CD-6EF2-1141-8AB2-4B22D958AD18}" type="pres">
      <dgm:prSet presAssocID="{7FFDFDBC-F525-3247-A612-BD8EA7DA31F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148D33B-1907-6640-8E4B-350E9C31963D}" type="pres">
      <dgm:prSet presAssocID="{9BB400EA-50B4-0A4A-BFC8-FEA4EF4BC9A2}" presName="Name9" presStyleLbl="parChTrans1D2" presStyleIdx="4" presStyleCnt="5"/>
      <dgm:spPr/>
      <dgm:t>
        <a:bodyPr/>
        <a:lstStyle/>
        <a:p>
          <a:endParaRPr lang="en-US"/>
        </a:p>
      </dgm:t>
    </dgm:pt>
    <dgm:pt modelId="{6CBE8DF5-9DE6-1B4D-880D-F89846A5EE42}" type="pres">
      <dgm:prSet presAssocID="{9BB400EA-50B4-0A4A-BFC8-FEA4EF4BC9A2}" presName="connTx" presStyleLbl="parChTrans1D2" presStyleIdx="4" presStyleCnt="5"/>
      <dgm:spPr/>
      <dgm:t>
        <a:bodyPr/>
        <a:lstStyle/>
        <a:p>
          <a:endParaRPr lang="en-US"/>
        </a:p>
      </dgm:t>
    </dgm:pt>
    <dgm:pt modelId="{AAAB85F1-C4BF-9449-A591-9ADABA783DAB}" type="pres">
      <dgm:prSet presAssocID="{5DD45815-BDFC-104E-B4E1-3CB328974F5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AA492B2-299A-47B3-A5DD-B2B67A49AFF0}" type="presOf" srcId="{D610376B-9D1F-F149-8F0B-C91643F20979}" destId="{8761B4CC-EA42-A34F-9C0C-7F35C670D908}" srcOrd="1" destOrd="0" presId="urn:microsoft.com/office/officeart/2005/8/layout/radial1"/>
    <dgm:cxn modelId="{F79C7C3B-CB24-4D9C-959B-AF189F8B1BCB}" type="presOf" srcId="{2DCE86B5-9A41-FE40-BB5D-FBA2377C9ECC}" destId="{8084F8EC-BF52-0F40-BB23-D80D75F7E0B1}" srcOrd="0" destOrd="0" presId="urn:microsoft.com/office/officeart/2005/8/layout/radial1"/>
    <dgm:cxn modelId="{B2144093-02EE-42B4-A771-305F574A2192}" type="presOf" srcId="{31E39C02-0745-8740-A109-7E751C09A2D5}" destId="{3EF6F5E9-7ADF-5B46-AB09-5D9DCAE1D892}" srcOrd="0" destOrd="0" presId="urn:microsoft.com/office/officeart/2005/8/layout/radial1"/>
    <dgm:cxn modelId="{54DC2760-C564-4748-8E2F-8608276CF089}" type="presOf" srcId="{78B8F135-96F1-EE4C-8C15-061628D6515F}" destId="{A3EBA543-D6E4-D24D-8CFB-9373F1FE7292}" srcOrd="0" destOrd="0" presId="urn:microsoft.com/office/officeart/2005/8/layout/radial1"/>
    <dgm:cxn modelId="{E3627627-497A-498C-8B18-23DED925711B}" type="presOf" srcId="{5DD45815-BDFC-104E-B4E1-3CB328974F59}" destId="{AAAB85F1-C4BF-9449-A591-9ADABA783DAB}" srcOrd="0" destOrd="0" presId="urn:microsoft.com/office/officeart/2005/8/layout/radial1"/>
    <dgm:cxn modelId="{542D4351-80F4-480E-84FD-5F5DB8E92904}" type="presOf" srcId="{131D81D1-4C51-CF4E-B9AA-28EC389E9294}" destId="{B44D737B-8532-C14E-80C6-30E2F1179B89}" srcOrd="1" destOrd="0" presId="urn:microsoft.com/office/officeart/2005/8/layout/radial1"/>
    <dgm:cxn modelId="{604E7717-B597-9E46-8F30-44443260FF1B}" srcId="{7E2BDB98-A366-764C-8B09-0EF0C32C4A95}" destId="{2DCE86B5-9A41-FE40-BB5D-FBA2377C9ECC}" srcOrd="1" destOrd="0" parTransId="{30F16391-E334-A643-81B5-F0F91B9C3E0D}" sibTransId="{DF084666-3BF0-9D4D-B1A5-F39873CF364B}"/>
    <dgm:cxn modelId="{C5682DEB-EC4C-46E2-978F-C7D2A91569B4}" type="presOf" srcId="{9BB400EA-50B4-0A4A-BFC8-FEA4EF4BC9A2}" destId="{6CBE8DF5-9DE6-1B4D-880D-F89846A5EE42}" srcOrd="1" destOrd="0" presId="urn:microsoft.com/office/officeart/2005/8/layout/radial1"/>
    <dgm:cxn modelId="{411F8625-23BB-1049-80F0-E209D5C439D9}" srcId="{7E2BDB98-A366-764C-8B09-0EF0C32C4A95}" destId="{78B8F135-96F1-EE4C-8C15-061628D6515F}" srcOrd="0" destOrd="0" parTransId="{D610376B-9D1F-F149-8F0B-C91643F20979}" sibTransId="{70F84646-81CB-C147-847A-79D2977A191F}"/>
    <dgm:cxn modelId="{385FCDC4-50F7-45FB-AEA8-4F40C762EE4E}" type="presOf" srcId="{19AD3A15-BEE9-714E-8527-848FD81575BF}" destId="{FC97AA69-B4E3-F345-843E-DC22F8B874BA}" srcOrd="0" destOrd="0" presId="urn:microsoft.com/office/officeart/2005/8/layout/radial1"/>
    <dgm:cxn modelId="{1806F44A-8395-AF42-A00D-DDB2F8E1DA20}" srcId="{7E2BDB98-A366-764C-8B09-0EF0C32C4A95}" destId="{7FFDFDBC-F525-3247-A612-BD8EA7DA31F9}" srcOrd="3" destOrd="0" parTransId="{19AD3A15-BEE9-714E-8527-848FD81575BF}" sibTransId="{432F1DC0-B45B-CD4F-B71D-954CFB8D172B}"/>
    <dgm:cxn modelId="{213F9B54-A561-4F0D-A63D-A814E5AB68C5}" type="presOf" srcId="{131D81D1-4C51-CF4E-B9AA-28EC389E9294}" destId="{55C6A7DD-0047-D741-A371-5294CF789F82}" srcOrd="0" destOrd="0" presId="urn:microsoft.com/office/officeart/2005/8/layout/radial1"/>
    <dgm:cxn modelId="{428698BE-CEF9-4C22-BE48-53889585B20C}" type="presOf" srcId="{30F16391-E334-A643-81B5-F0F91B9C3E0D}" destId="{E8BC19FD-C1F2-8845-BE18-4800329E394B}" srcOrd="0" destOrd="0" presId="urn:microsoft.com/office/officeart/2005/8/layout/radial1"/>
    <dgm:cxn modelId="{0A920CBD-7D79-734B-9BC1-E376BED6FB11}" srcId="{31E39C02-0745-8740-A109-7E751C09A2D5}" destId="{7E2BDB98-A366-764C-8B09-0EF0C32C4A95}" srcOrd="0" destOrd="0" parTransId="{23FA3476-423C-394B-AEFB-BD20AECDC61E}" sibTransId="{7C0F6CF4-9F0C-9A4F-9A9E-9C07F617B4CE}"/>
    <dgm:cxn modelId="{7774FE1F-ED35-4659-9AFD-4F6F90E9E147}" type="presOf" srcId="{7E2BDB98-A366-764C-8B09-0EF0C32C4A95}" destId="{DF202C40-F8DA-454D-9409-CC23CE2D9F92}" srcOrd="0" destOrd="0" presId="urn:microsoft.com/office/officeart/2005/8/layout/radial1"/>
    <dgm:cxn modelId="{3F4A602C-1FF1-43C5-BF83-BB089A500179}" type="presOf" srcId="{19AD3A15-BEE9-714E-8527-848FD81575BF}" destId="{2C4EF06C-6EC6-6047-B600-AAA9D7EBACC6}" srcOrd="1" destOrd="0" presId="urn:microsoft.com/office/officeart/2005/8/layout/radial1"/>
    <dgm:cxn modelId="{B1A9F2B4-5390-42AF-BD0B-2BC976EF1A6F}" type="presOf" srcId="{30F16391-E334-A643-81B5-F0F91B9C3E0D}" destId="{713E8F4C-2C1D-194F-9717-CC3B2ACFE359}" srcOrd="1" destOrd="0" presId="urn:microsoft.com/office/officeart/2005/8/layout/radial1"/>
    <dgm:cxn modelId="{30DD438D-5B8C-0D4E-817A-223F1190096B}" srcId="{7E2BDB98-A366-764C-8B09-0EF0C32C4A95}" destId="{5DD45815-BDFC-104E-B4E1-3CB328974F59}" srcOrd="4" destOrd="0" parTransId="{9BB400EA-50B4-0A4A-BFC8-FEA4EF4BC9A2}" sibTransId="{FE62AC27-72E0-A749-9CF2-3D63F6FE4C29}"/>
    <dgm:cxn modelId="{D19495A5-42C6-4B22-B85A-34F6B3480831}" type="presOf" srcId="{722AE707-9263-A94E-8BD2-94B32210ABBA}" destId="{4E3C7D4A-7C0D-CD47-9B65-65CABA5522F8}" srcOrd="0" destOrd="0" presId="urn:microsoft.com/office/officeart/2005/8/layout/radial1"/>
    <dgm:cxn modelId="{250D0F8B-CEE1-F94E-8F0F-0A0E1AFEA217}" srcId="{7E2BDB98-A366-764C-8B09-0EF0C32C4A95}" destId="{722AE707-9263-A94E-8BD2-94B32210ABBA}" srcOrd="2" destOrd="0" parTransId="{131D81D1-4C51-CF4E-B9AA-28EC389E9294}" sibTransId="{629B6FBF-CEA7-1B45-82C9-57F928E42A4F}"/>
    <dgm:cxn modelId="{D034974B-B2DC-443B-8F3F-32F5717D3ABB}" type="presOf" srcId="{9BB400EA-50B4-0A4A-BFC8-FEA4EF4BC9A2}" destId="{9148D33B-1907-6640-8E4B-350E9C31963D}" srcOrd="0" destOrd="0" presId="urn:microsoft.com/office/officeart/2005/8/layout/radial1"/>
    <dgm:cxn modelId="{4E0BC6C7-5F79-4614-B4C8-3CCDE0AA8C52}" type="presOf" srcId="{D610376B-9D1F-F149-8F0B-C91643F20979}" destId="{56F4F8EE-3634-184B-88D0-7529CC34C2BE}" srcOrd="0" destOrd="0" presId="urn:microsoft.com/office/officeart/2005/8/layout/radial1"/>
    <dgm:cxn modelId="{513B108C-798D-4BCB-9759-668E342D333B}" type="presOf" srcId="{7FFDFDBC-F525-3247-A612-BD8EA7DA31F9}" destId="{726C73CD-6EF2-1141-8AB2-4B22D958AD18}" srcOrd="0" destOrd="0" presId="urn:microsoft.com/office/officeart/2005/8/layout/radial1"/>
    <dgm:cxn modelId="{2CBE8801-A89D-41E3-89B0-8F80B58CA17B}" type="presParOf" srcId="{3EF6F5E9-7ADF-5B46-AB09-5D9DCAE1D892}" destId="{DF202C40-F8DA-454D-9409-CC23CE2D9F92}" srcOrd="0" destOrd="0" presId="urn:microsoft.com/office/officeart/2005/8/layout/radial1"/>
    <dgm:cxn modelId="{A31578AF-F879-4473-9C09-7B05D945A79B}" type="presParOf" srcId="{3EF6F5E9-7ADF-5B46-AB09-5D9DCAE1D892}" destId="{56F4F8EE-3634-184B-88D0-7529CC34C2BE}" srcOrd="1" destOrd="0" presId="urn:microsoft.com/office/officeart/2005/8/layout/radial1"/>
    <dgm:cxn modelId="{F8ECE190-52F4-4B27-A833-7AA51AAEE020}" type="presParOf" srcId="{56F4F8EE-3634-184B-88D0-7529CC34C2BE}" destId="{8761B4CC-EA42-A34F-9C0C-7F35C670D908}" srcOrd="0" destOrd="0" presId="urn:microsoft.com/office/officeart/2005/8/layout/radial1"/>
    <dgm:cxn modelId="{4924F559-52B5-410D-A002-51F1BB9E7FD1}" type="presParOf" srcId="{3EF6F5E9-7ADF-5B46-AB09-5D9DCAE1D892}" destId="{A3EBA543-D6E4-D24D-8CFB-9373F1FE7292}" srcOrd="2" destOrd="0" presId="urn:microsoft.com/office/officeart/2005/8/layout/radial1"/>
    <dgm:cxn modelId="{EBEDAF3F-5607-4CB6-9AF6-A9FF7111B82D}" type="presParOf" srcId="{3EF6F5E9-7ADF-5B46-AB09-5D9DCAE1D892}" destId="{E8BC19FD-C1F2-8845-BE18-4800329E394B}" srcOrd="3" destOrd="0" presId="urn:microsoft.com/office/officeart/2005/8/layout/radial1"/>
    <dgm:cxn modelId="{CC097621-87F8-435A-B434-B871856CE977}" type="presParOf" srcId="{E8BC19FD-C1F2-8845-BE18-4800329E394B}" destId="{713E8F4C-2C1D-194F-9717-CC3B2ACFE359}" srcOrd="0" destOrd="0" presId="urn:microsoft.com/office/officeart/2005/8/layout/radial1"/>
    <dgm:cxn modelId="{98A19996-AC86-42A7-88E2-B341798AA754}" type="presParOf" srcId="{3EF6F5E9-7ADF-5B46-AB09-5D9DCAE1D892}" destId="{8084F8EC-BF52-0F40-BB23-D80D75F7E0B1}" srcOrd="4" destOrd="0" presId="urn:microsoft.com/office/officeart/2005/8/layout/radial1"/>
    <dgm:cxn modelId="{5208206E-E2B9-4213-B3E8-482E8D3F5C67}" type="presParOf" srcId="{3EF6F5E9-7ADF-5B46-AB09-5D9DCAE1D892}" destId="{55C6A7DD-0047-D741-A371-5294CF789F82}" srcOrd="5" destOrd="0" presId="urn:microsoft.com/office/officeart/2005/8/layout/radial1"/>
    <dgm:cxn modelId="{829C45E1-5A32-4EBF-9076-B2919CDF71F9}" type="presParOf" srcId="{55C6A7DD-0047-D741-A371-5294CF789F82}" destId="{B44D737B-8532-C14E-80C6-30E2F1179B89}" srcOrd="0" destOrd="0" presId="urn:microsoft.com/office/officeart/2005/8/layout/radial1"/>
    <dgm:cxn modelId="{00526092-8D9F-48A7-ACCD-1E3FE5E53463}" type="presParOf" srcId="{3EF6F5E9-7ADF-5B46-AB09-5D9DCAE1D892}" destId="{4E3C7D4A-7C0D-CD47-9B65-65CABA5522F8}" srcOrd="6" destOrd="0" presId="urn:microsoft.com/office/officeart/2005/8/layout/radial1"/>
    <dgm:cxn modelId="{CFC60F75-DCD4-4BB9-9E4A-1542E00DDD66}" type="presParOf" srcId="{3EF6F5E9-7ADF-5B46-AB09-5D9DCAE1D892}" destId="{FC97AA69-B4E3-F345-843E-DC22F8B874BA}" srcOrd="7" destOrd="0" presId="urn:microsoft.com/office/officeart/2005/8/layout/radial1"/>
    <dgm:cxn modelId="{B870233E-39A4-4D61-8F82-D9E3AFACB554}" type="presParOf" srcId="{FC97AA69-B4E3-F345-843E-DC22F8B874BA}" destId="{2C4EF06C-6EC6-6047-B600-AAA9D7EBACC6}" srcOrd="0" destOrd="0" presId="urn:microsoft.com/office/officeart/2005/8/layout/radial1"/>
    <dgm:cxn modelId="{D4B783D2-2491-402E-BE78-B7378E7E14AF}" type="presParOf" srcId="{3EF6F5E9-7ADF-5B46-AB09-5D9DCAE1D892}" destId="{726C73CD-6EF2-1141-8AB2-4B22D958AD18}" srcOrd="8" destOrd="0" presId="urn:microsoft.com/office/officeart/2005/8/layout/radial1"/>
    <dgm:cxn modelId="{9BE5965E-BC7B-4D03-A098-D712DBA55E39}" type="presParOf" srcId="{3EF6F5E9-7ADF-5B46-AB09-5D9DCAE1D892}" destId="{9148D33B-1907-6640-8E4B-350E9C31963D}" srcOrd="9" destOrd="0" presId="urn:microsoft.com/office/officeart/2005/8/layout/radial1"/>
    <dgm:cxn modelId="{A7552F33-6280-4745-AE8A-E71C29768A5E}" type="presParOf" srcId="{9148D33B-1907-6640-8E4B-350E9C31963D}" destId="{6CBE8DF5-9DE6-1B4D-880D-F89846A5EE42}" srcOrd="0" destOrd="0" presId="urn:microsoft.com/office/officeart/2005/8/layout/radial1"/>
    <dgm:cxn modelId="{099F0920-5A5A-43AE-BD9C-3EBFBF35838F}" type="presParOf" srcId="{3EF6F5E9-7ADF-5B46-AB09-5D9DCAE1D892}" destId="{AAAB85F1-C4BF-9449-A591-9ADABA783DAB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011380-E646-C345-8A3E-C2001A7A569C}" type="doc">
      <dgm:prSet loTypeId="urn:microsoft.com/office/officeart/2005/8/layout/cycle7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417C39-9C68-B244-884F-6AFD77E47CBD}">
      <dgm:prSet phldrT="[Text]"/>
      <dgm:spPr/>
      <dgm:t>
        <a:bodyPr/>
        <a:lstStyle/>
        <a:p>
          <a:r>
            <a:rPr lang="en-US" dirty="0" err="1"/>
            <a:t>Cynllunio</a:t>
          </a:r>
          <a:endParaRPr lang="en-US" dirty="0"/>
        </a:p>
      </dgm:t>
    </dgm:pt>
    <dgm:pt modelId="{1D5B79AD-110F-8545-B084-76AB8D58A68B}" type="parTrans" cxnId="{0D1A5350-D301-DA4D-8E7D-F6D5B60D8825}">
      <dgm:prSet/>
      <dgm:spPr/>
      <dgm:t>
        <a:bodyPr/>
        <a:lstStyle/>
        <a:p>
          <a:endParaRPr lang="en-US"/>
        </a:p>
      </dgm:t>
    </dgm:pt>
    <dgm:pt modelId="{C0FC55E7-5FB9-574C-BDE8-AE3499DFDD80}" type="sibTrans" cxnId="{0D1A5350-D301-DA4D-8E7D-F6D5B60D8825}">
      <dgm:prSet/>
      <dgm:spPr/>
      <dgm:t>
        <a:bodyPr/>
        <a:lstStyle/>
        <a:p>
          <a:endParaRPr lang="en-US"/>
        </a:p>
      </dgm:t>
    </dgm:pt>
    <dgm:pt modelId="{5FDFB64F-583E-974B-8788-3C1A986C4636}">
      <dgm:prSet phldrT="[Text]"/>
      <dgm:spPr/>
      <dgm:t>
        <a:bodyPr/>
        <a:lstStyle/>
        <a:p>
          <a:r>
            <a:rPr lang="en-US" dirty="0" err="1" smtClean="0"/>
            <a:t>Gweithredu</a:t>
          </a:r>
          <a:endParaRPr lang="en-US" dirty="0"/>
        </a:p>
      </dgm:t>
    </dgm:pt>
    <dgm:pt modelId="{29F92E3D-4478-3B43-9938-D664F2707A3B}" type="parTrans" cxnId="{EC0697C7-FDC5-1248-BF3A-C2175F90ED14}">
      <dgm:prSet/>
      <dgm:spPr/>
      <dgm:t>
        <a:bodyPr/>
        <a:lstStyle/>
        <a:p>
          <a:endParaRPr lang="en-US"/>
        </a:p>
      </dgm:t>
    </dgm:pt>
    <dgm:pt modelId="{0C2AEC5E-649F-5640-84D0-E8E14C2E3989}" type="sibTrans" cxnId="{EC0697C7-FDC5-1248-BF3A-C2175F90ED14}">
      <dgm:prSet/>
      <dgm:spPr/>
      <dgm:t>
        <a:bodyPr/>
        <a:lstStyle/>
        <a:p>
          <a:endParaRPr lang="en-US"/>
        </a:p>
      </dgm:t>
    </dgm:pt>
    <dgm:pt modelId="{25AA85B4-ECF2-C74E-948C-D0FE9D168898}">
      <dgm:prSet phldrT="[Text]"/>
      <dgm:spPr/>
      <dgm:t>
        <a:bodyPr/>
        <a:lstStyle/>
        <a:p>
          <a:r>
            <a:rPr lang="en-US" dirty="0" err="1"/>
            <a:t>Adfyfyrio</a:t>
          </a:r>
          <a:endParaRPr lang="en-US" dirty="0"/>
        </a:p>
      </dgm:t>
    </dgm:pt>
    <dgm:pt modelId="{6F044178-0A1C-774B-B325-7EECB971297E}" type="parTrans" cxnId="{A89BB74B-E9A0-AC43-A320-8EEB0FC0B6BC}">
      <dgm:prSet/>
      <dgm:spPr/>
      <dgm:t>
        <a:bodyPr/>
        <a:lstStyle/>
        <a:p>
          <a:endParaRPr lang="en-US"/>
        </a:p>
      </dgm:t>
    </dgm:pt>
    <dgm:pt modelId="{AC63F3A7-4FB2-014D-951A-F0BDA583EE0D}" type="sibTrans" cxnId="{A89BB74B-E9A0-AC43-A320-8EEB0FC0B6BC}">
      <dgm:prSet/>
      <dgm:spPr/>
      <dgm:t>
        <a:bodyPr/>
        <a:lstStyle/>
        <a:p>
          <a:endParaRPr lang="en-US"/>
        </a:p>
      </dgm:t>
    </dgm:pt>
    <dgm:pt modelId="{74D367EC-AE41-7242-BB8B-FEC1C73DDD21}" type="pres">
      <dgm:prSet presAssocID="{02011380-E646-C345-8A3E-C2001A7A569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FFADD47-FC83-DE4E-9D27-7E7C5E3C7676}" type="pres">
      <dgm:prSet presAssocID="{7E417C39-9C68-B244-884F-6AFD77E47CB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C74B1C-1361-0B4F-BDE0-2F31B4538DCF}" type="pres">
      <dgm:prSet presAssocID="{C0FC55E7-5FB9-574C-BDE8-AE3499DFDD80}" presName="sibTrans" presStyleLbl="sibTrans2D1" presStyleIdx="0" presStyleCnt="3"/>
      <dgm:spPr/>
      <dgm:t>
        <a:bodyPr/>
        <a:lstStyle/>
        <a:p>
          <a:endParaRPr lang="en-US"/>
        </a:p>
      </dgm:t>
    </dgm:pt>
    <dgm:pt modelId="{F1246ED2-A4F8-D644-BF1F-F3E37311F514}" type="pres">
      <dgm:prSet presAssocID="{C0FC55E7-5FB9-574C-BDE8-AE3499DFDD80}" presName="connectorText" presStyleLbl="sibTrans2D1" presStyleIdx="0" presStyleCnt="3"/>
      <dgm:spPr/>
      <dgm:t>
        <a:bodyPr/>
        <a:lstStyle/>
        <a:p>
          <a:endParaRPr lang="en-US"/>
        </a:p>
      </dgm:t>
    </dgm:pt>
    <dgm:pt modelId="{022868D3-06B0-4145-8822-58F7E77167C5}" type="pres">
      <dgm:prSet presAssocID="{5FDFB64F-583E-974B-8788-3C1A986C4636}" presName="node" presStyleLbl="node1" presStyleIdx="1" presStyleCnt="3" custRadScaleRad="102456" custRadScaleInc="157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C70312-0C62-2D4F-84E9-701670B7AD86}" type="pres">
      <dgm:prSet presAssocID="{0C2AEC5E-649F-5640-84D0-E8E14C2E3989}" presName="sibTrans" presStyleLbl="sibTrans2D1" presStyleIdx="1" presStyleCnt="3"/>
      <dgm:spPr/>
      <dgm:t>
        <a:bodyPr/>
        <a:lstStyle/>
        <a:p>
          <a:endParaRPr lang="en-US"/>
        </a:p>
      </dgm:t>
    </dgm:pt>
    <dgm:pt modelId="{7D0004A8-4E63-6E4E-86E7-53F528720927}" type="pres">
      <dgm:prSet presAssocID="{0C2AEC5E-649F-5640-84D0-E8E14C2E3989}" presName="connectorText" presStyleLbl="sibTrans2D1" presStyleIdx="1" presStyleCnt="3"/>
      <dgm:spPr/>
      <dgm:t>
        <a:bodyPr/>
        <a:lstStyle/>
        <a:p>
          <a:endParaRPr lang="en-US"/>
        </a:p>
      </dgm:t>
    </dgm:pt>
    <dgm:pt modelId="{0EA50CBD-91B7-4644-A237-334AC3F42740}" type="pres">
      <dgm:prSet presAssocID="{25AA85B4-ECF2-C74E-948C-D0FE9D168898}" presName="node" presStyleLbl="node1" presStyleIdx="2" presStyleCnt="3" custRadScaleRad="99341" custRadScaleInc="23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4C02BE-ED36-7A47-8701-887248C8CAE4}" type="pres">
      <dgm:prSet presAssocID="{AC63F3A7-4FB2-014D-951A-F0BDA583EE0D}" presName="sibTrans" presStyleLbl="sibTrans2D1" presStyleIdx="2" presStyleCnt="3"/>
      <dgm:spPr/>
      <dgm:t>
        <a:bodyPr/>
        <a:lstStyle/>
        <a:p>
          <a:endParaRPr lang="en-US"/>
        </a:p>
      </dgm:t>
    </dgm:pt>
    <dgm:pt modelId="{21F6D20E-B577-6843-AF25-BB9F45128FAD}" type="pres">
      <dgm:prSet presAssocID="{AC63F3A7-4FB2-014D-951A-F0BDA583EE0D}" presName="connectorText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0D1A5350-D301-DA4D-8E7D-F6D5B60D8825}" srcId="{02011380-E646-C345-8A3E-C2001A7A569C}" destId="{7E417C39-9C68-B244-884F-6AFD77E47CBD}" srcOrd="0" destOrd="0" parTransId="{1D5B79AD-110F-8545-B084-76AB8D58A68B}" sibTransId="{C0FC55E7-5FB9-574C-BDE8-AE3499DFDD80}"/>
    <dgm:cxn modelId="{24935353-8DF5-47BF-9FF4-C78DCB5E4BD8}" type="presOf" srcId="{AC63F3A7-4FB2-014D-951A-F0BDA583EE0D}" destId="{21F6D20E-B577-6843-AF25-BB9F45128FAD}" srcOrd="1" destOrd="0" presId="urn:microsoft.com/office/officeart/2005/8/layout/cycle7"/>
    <dgm:cxn modelId="{1255A912-F377-4CF7-A370-9A43BB56187B}" type="presOf" srcId="{7E417C39-9C68-B244-884F-6AFD77E47CBD}" destId="{9FFADD47-FC83-DE4E-9D27-7E7C5E3C7676}" srcOrd="0" destOrd="0" presId="urn:microsoft.com/office/officeart/2005/8/layout/cycle7"/>
    <dgm:cxn modelId="{30FDDF54-A7E0-4921-980D-7501A225C064}" type="presOf" srcId="{0C2AEC5E-649F-5640-84D0-E8E14C2E3989}" destId="{8AC70312-0C62-2D4F-84E9-701670B7AD86}" srcOrd="0" destOrd="0" presId="urn:microsoft.com/office/officeart/2005/8/layout/cycle7"/>
    <dgm:cxn modelId="{EC0697C7-FDC5-1248-BF3A-C2175F90ED14}" srcId="{02011380-E646-C345-8A3E-C2001A7A569C}" destId="{5FDFB64F-583E-974B-8788-3C1A986C4636}" srcOrd="1" destOrd="0" parTransId="{29F92E3D-4478-3B43-9938-D664F2707A3B}" sibTransId="{0C2AEC5E-649F-5640-84D0-E8E14C2E3989}"/>
    <dgm:cxn modelId="{F1A89CA2-EA99-49B6-9B42-6A19C0DDABB9}" type="presOf" srcId="{C0FC55E7-5FB9-574C-BDE8-AE3499DFDD80}" destId="{87C74B1C-1361-0B4F-BDE0-2F31B4538DCF}" srcOrd="0" destOrd="0" presId="urn:microsoft.com/office/officeart/2005/8/layout/cycle7"/>
    <dgm:cxn modelId="{E08403A8-481D-420F-A065-B455B6C7C72B}" type="presOf" srcId="{25AA85B4-ECF2-C74E-948C-D0FE9D168898}" destId="{0EA50CBD-91B7-4644-A237-334AC3F42740}" srcOrd="0" destOrd="0" presId="urn:microsoft.com/office/officeart/2005/8/layout/cycle7"/>
    <dgm:cxn modelId="{A89BB74B-E9A0-AC43-A320-8EEB0FC0B6BC}" srcId="{02011380-E646-C345-8A3E-C2001A7A569C}" destId="{25AA85B4-ECF2-C74E-948C-D0FE9D168898}" srcOrd="2" destOrd="0" parTransId="{6F044178-0A1C-774B-B325-7EECB971297E}" sibTransId="{AC63F3A7-4FB2-014D-951A-F0BDA583EE0D}"/>
    <dgm:cxn modelId="{47B8FA32-712B-470C-814B-BEC2740E3462}" type="presOf" srcId="{0C2AEC5E-649F-5640-84D0-E8E14C2E3989}" destId="{7D0004A8-4E63-6E4E-86E7-53F528720927}" srcOrd="1" destOrd="0" presId="urn:microsoft.com/office/officeart/2005/8/layout/cycle7"/>
    <dgm:cxn modelId="{F90D2317-6FF2-4C12-BFAE-9655AD1C7DB9}" type="presOf" srcId="{C0FC55E7-5FB9-574C-BDE8-AE3499DFDD80}" destId="{F1246ED2-A4F8-D644-BF1F-F3E37311F514}" srcOrd="1" destOrd="0" presId="urn:microsoft.com/office/officeart/2005/8/layout/cycle7"/>
    <dgm:cxn modelId="{3009114C-21D3-42B5-9CFF-2BB3CF7A4B53}" type="presOf" srcId="{AC63F3A7-4FB2-014D-951A-F0BDA583EE0D}" destId="{534C02BE-ED36-7A47-8701-887248C8CAE4}" srcOrd="0" destOrd="0" presId="urn:microsoft.com/office/officeart/2005/8/layout/cycle7"/>
    <dgm:cxn modelId="{06540BF8-4560-45D7-8541-9FDC26806980}" type="presOf" srcId="{5FDFB64F-583E-974B-8788-3C1A986C4636}" destId="{022868D3-06B0-4145-8822-58F7E77167C5}" srcOrd="0" destOrd="0" presId="urn:microsoft.com/office/officeart/2005/8/layout/cycle7"/>
    <dgm:cxn modelId="{D20C95A6-06DD-425A-B460-4FB8203E4906}" type="presOf" srcId="{02011380-E646-C345-8A3E-C2001A7A569C}" destId="{74D367EC-AE41-7242-BB8B-FEC1C73DDD21}" srcOrd="0" destOrd="0" presId="urn:microsoft.com/office/officeart/2005/8/layout/cycle7"/>
    <dgm:cxn modelId="{366C11BA-67AC-416C-AC79-357686173B52}" type="presParOf" srcId="{74D367EC-AE41-7242-BB8B-FEC1C73DDD21}" destId="{9FFADD47-FC83-DE4E-9D27-7E7C5E3C7676}" srcOrd="0" destOrd="0" presId="urn:microsoft.com/office/officeart/2005/8/layout/cycle7"/>
    <dgm:cxn modelId="{9F1FD37F-94A0-4FDD-833A-DCA1B5C30DDC}" type="presParOf" srcId="{74D367EC-AE41-7242-BB8B-FEC1C73DDD21}" destId="{87C74B1C-1361-0B4F-BDE0-2F31B4538DCF}" srcOrd="1" destOrd="0" presId="urn:microsoft.com/office/officeart/2005/8/layout/cycle7"/>
    <dgm:cxn modelId="{C64BD515-5622-43B9-99F4-405009DF8A90}" type="presParOf" srcId="{87C74B1C-1361-0B4F-BDE0-2F31B4538DCF}" destId="{F1246ED2-A4F8-D644-BF1F-F3E37311F514}" srcOrd="0" destOrd="0" presId="urn:microsoft.com/office/officeart/2005/8/layout/cycle7"/>
    <dgm:cxn modelId="{9DE80EFF-6BC5-4F50-A85A-BC7358DB0A54}" type="presParOf" srcId="{74D367EC-AE41-7242-BB8B-FEC1C73DDD21}" destId="{022868D3-06B0-4145-8822-58F7E77167C5}" srcOrd="2" destOrd="0" presId="urn:microsoft.com/office/officeart/2005/8/layout/cycle7"/>
    <dgm:cxn modelId="{F11D9B41-FAB2-485B-A71D-12EA3F0AABF3}" type="presParOf" srcId="{74D367EC-AE41-7242-BB8B-FEC1C73DDD21}" destId="{8AC70312-0C62-2D4F-84E9-701670B7AD86}" srcOrd="3" destOrd="0" presId="urn:microsoft.com/office/officeart/2005/8/layout/cycle7"/>
    <dgm:cxn modelId="{6E4DEDED-38DA-4ECB-A741-E73A9D6CE93F}" type="presParOf" srcId="{8AC70312-0C62-2D4F-84E9-701670B7AD86}" destId="{7D0004A8-4E63-6E4E-86E7-53F528720927}" srcOrd="0" destOrd="0" presId="urn:microsoft.com/office/officeart/2005/8/layout/cycle7"/>
    <dgm:cxn modelId="{74A7247A-914B-4A53-9700-22245990D8A4}" type="presParOf" srcId="{74D367EC-AE41-7242-BB8B-FEC1C73DDD21}" destId="{0EA50CBD-91B7-4644-A237-334AC3F42740}" srcOrd="4" destOrd="0" presId="urn:microsoft.com/office/officeart/2005/8/layout/cycle7"/>
    <dgm:cxn modelId="{EE981A80-CB17-40E3-936C-4BE683876747}" type="presParOf" srcId="{74D367EC-AE41-7242-BB8B-FEC1C73DDD21}" destId="{534C02BE-ED36-7A47-8701-887248C8CAE4}" srcOrd="5" destOrd="0" presId="urn:microsoft.com/office/officeart/2005/8/layout/cycle7"/>
    <dgm:cxn modelId="{1FF0B27E-742B-4BCE-B947-976D4A0D4854}" type="presParOf" srcId="{534C02BE-ED36-7A47-8701-887248C8CAE4}" destId="{21F6D20E-B577-6843-AF25-BB9F45128FAD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202C40-F8DA-454D-9409-CC23CE2D9F92}">
      <dsp:nvSpPr>
        <dsp:cNvPr id="0" name=""/>
        <dsp:cNvSpPr/>
      </dsp:nvSpPr>
      <dsp:spPr>
        <a:xfrm>
          <a:off x="3106676" y="1828787"/>
          <a:ext cx="1419433" cy="14194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>
              <a:solidFill>
                <a:schemeClr val="tx1"/>
              </a:solidFill>
            </a:rPr>
            <a:t>Adfyfyrio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3314547" y="2036658"/>
        <a:ext cx="1003691" cy="1003691"/>
      </dsp:txXfrm>
    </dsp:sp>
    <dsp:sp modelId="{56F4F8EE-3634-184B-88D0-7529CC34C2BE}">
      <dsp:nvSpPr>
        <dsp:cNvPr id="0" name=""/>
        <dsp:cNvSpPr/>
      </dsp:nvSpPr>
      <dsp:spPr>
        <a:xfrm rot="16187854">
          <a:off x="3618099" y="1616931"/>
          <a:ext cx="390193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390193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3803441" y="1623941"/>
        <a:ext cx="19509" cy="19509"/>
      </dsp:txXfrm>
    </dsp:sp>
    <dsp:sp modelId="{A3EBA543-D6E4-D24D-8CFB-9373F1FE7292}">
      <dsp:nvSpPr>
        <dsp:cNvPr id="0" name=""/>
        <dsp:cNvSpPr/>
      </dsp:nvSpPr>
      <dsp:spPr>
        <a:xfrm>
          <a:off x="3100283" y="19171"/>
          <a:ext cx="1419433" cy="1419433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err="1">
              <a:solidFill>
                <a:schemeClr val="tx1"/>
              </a:solidFill>
            </a:rPr>
            <a:t>Ffurflen</a:t>
          </a:r>
          <a:r>
            <a:rPr lang="en-GB" sz="1400" kern="1200" dirty="0" smtClean="0">
              <a:solidFill>
                <a:schemeClr val="tx1"/>
              </a:solidFill>
            </a:rPr>
            <a:t> </a:t>
          </a:r>
          <a:r>
            <a:rPr lang="en-GB" sz="1400" kern="1200" dirty="0" err="1" smtClean="0">
              <a:solidFill>
                <a:schemeClr val="tx1"/>
              </a:solidFill>
            </a:rPr>
            <a:t>gwerthuso</a:t>
          </a:r>
          <a:r>
            <a:rPr lang="en-GB" sz="1400" kern="1200" dirty="0" smtClean="0">
              <a:solidFill>
                <a:schemeClr val="tx1"/>
              </a:solidFill>
            </a:rPr>
            <a:t> BWA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308154" y="227042"/>
        <a:ext cx="1003691" cy="1003691"/>
      </dsp:txXfrm>
    </dsp:sp>
    <dsp:sp modelId="{E8BC19FD-C1F2-8845-BE18-4800329E394B}">
      <dsp:nvSpPr>
        <dsp:cNvPr id="0" name=""/>
        <dsp:cNvSpPr/>
      </dsp:nvSpPr>
      <dsp:spPr>
        <a:xfrm rot="20584621">
          <a:off x="4486481" y="2255354"/>
          <a:ext cx="410855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10855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681638" y="2261847"/>
        <a:ext cx="20542" cy="20542"/>
      </dsp:txXfrm>
    </dsp:sp>
    <dsp:sp modelId="{8084F8EC-BF52-0F40-BB23-D80D75F7E0B1}">
      <dsp:nvSpPr>
        <dsp:cNvPr id="0" name=""/>
        <dsp:cNvSpPr/>
      </dsp:nvSpPr>
      <dsp:spPr>
        <a:xfrm>
          <a:off x="4857709" y="1296016"/>
          <a:ext cx="1419433" cy="1419433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>
              <a:solidFill>
                <a:schemeClr val="tx1"/>
              </a:solidFill>
            </a:rPr>
            <a:t>Ar</a:t>
          </a:r>
          <a:r>
            <a:rPr lang="en-GB" sz="1200" kern="1200" dirty="0">
              <a:solidFill>
                <a:schemeClr val="tx1"/>
              </a:solidFill>
            </a:rPr>
            <a:t> </a:t>
          </a:r>
          <a:r>
            <a:rPr lang="en-GB" sz="1200" kern="1200" dirty="0" err="1">
              <a:solidFill>
                <a:schemeClr val="tx1"/>
              </a:solidFill>
            </a:rPr>
            <a:t>weithred</a:t>
          </a:r>
          <a:endParaRPr lang="en-GB" sz="1200" kern="1200" dirty="0">
            <a:solidFill>
              <a:schemeClr val="tx1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>
              <a:solidFill>
                <a:schemeClr val="tx1"/>
              </a:solidFill>
            </a:rPr>
            <a:t>Wrth</a:t>
          </a:r>
          <a:r>
            <a:rPr lang="en-GB" sz="1200" kern="1200" dirty="0">
              <a:solidFill>
                <a:schemeClr val="tx1"/>
              </a:solidFill>
            </a:rPr>
            <a:t> </a:t>
          </a:r>
          <a:r>
            <a:rPr lang="en-GB" sz="1200" kern="1200" dirty="0" err="1">
              <a:solidFill>
                <a:schemeClr val="tx1"/>
              </a:solidFill>
            </a:rPr>
            <a:t>weithredu</a:t>
          </a:r>
          <a:endParaRPr lang="en-GB" sz="1200" kern="1200" dirty="0">
            <a:solidFill>
              <a:schemeClr val="tx1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>
              <a:solidFill>
                <a:schemeClr val="tx1"/>
              </a:solidFill>
            </a:rPr>
            <a:t>Am </a:t>
          </a:r>
          <a:r>
            <a:rPr lang="en-GB" sz="1200" kern="1200" dirty="0" err="1">
              <a:solidFill>
                <a:schemeClr val="tx1"/>
              </a:solidFill>
            </a:rPr>
            <a:t>weithred</a:t>
          </a:r>
          <a:endParaRPr lang="en-GB" sz="1200" kern="1200" dirty="0">
            <a:solidFill>
              <a:schemeClr val="tx1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>
              <a:solidFill>
                <a:schemeClr val="tx1"/>
              </a:solidFill>
            </a:rPr>
            <a:t>Gyda</a:t>
          </a:r>
          <a:r>
            <a:rPr lang="en-GB" sz="1200" kern="1200" dirty="0">
              <a:solidFill>
                <a:schemeClr val="tx1"/>
              </a:solidFill>
            </a:rPr>
            <a:t> </a:t>
          </a:r>
          <a:r>
            <a:rPr lang="en-GB" sz="1200" kern="1200" dirty="0" err="1">
              <a:solidFill>
                <a:schemeClr val="tx1"/>
              </a:solidFill>
            </a:rPr>
            <a:t>gweithred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5065580" y="1503887"/>
        <a:ext cx="1003691" cy="1003691"/>
      </dsp:txXfrm>
    </dsp:sp>
    <dsp:sp modelId="{55C6A7DD-0047-D741-A371-5294CF789F82}">
      <dsp:nvSpPr>
        <dsp:cNvPr id="0" name=""/>
        <dsp:cNvSpPr/>
      </dsp:nvSpPr>
      <dsp:spPr>
        <a:xfrm rot="3290701">
          <a:off x="4128358" y="3288343"/>
          <a:ext cx="455824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55824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344875" y="3293712"/>
        <a:ext cx="22791" cy="22791"/>
      </dsp:txXfrm>
    </dsp:sp>
    <dsp:sp modelId="{4E3C7D4A-7C0D-CD47-9B65-65CABA5522F8}">
      <dsp:nvSpPr>
        <dsp:cNvPr id="0" name=""/>
        <dsp:cNvSpPr/>
      </dsp:nvSpPr>
      <dsp:spPr>
        <a:xfrm>
          <a:off x="4186432" y="3361994"/>
          <a:ext cx="1419433" cy="1419433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>
              <a:solidFill>
                <a:schemeClr val="tx1"/>
              </a:solidFill>
            </a:rPr>
            <a:t>Dyddiadur</a:t>
          </a:r>
          <a:r>
            <a:rPr lang="en-GB" sz="1200" kern="1200" dirty="0">
              <a:solidFill>
                <a:schemeClr val="tx1"/>
              </a:solidFill>
            </a:rPr>
            <a:t> </a:t>
          </a:r>
          <a:r>
            <a:rPr lang="en-GB" sz="1200" kern="1200" dirty="0" smtClean="0">
              <a:solidFill>
                <a:schemeClr val="tx1"/>
              </a:solidFill>
            </a:rPr>
            <a:t>/</a:t>
          </a:r>
          <a:r>
            <a:rPr lang="en-GB" sz="1200" kern="1200" dirty="0" err="1" smtClean="0">
              <a:solidFill>
                <a:schemeClr val="tx1"/>
              </a:solidFill>
            </a:rPr>
            <a:t>dyddlyfr</a:t>
          </a:r>
          <a:r>
            <a:rPr lang="en-GB" sz="1200" kern="1200" dirty="0" smtClean="0">
              <a:solidFill>
                <a:schemeClr val="tx1"/>
              </a:solidFill>
            </a:rPr>
            <a:t>  </a:t>
          </a:r>
          <a:r>
            <a:rPr lang="en-GB" sz="1200" kern="1200" dirty="0">
              <a:solidFill>
                <a:schemeClr val="tx1"/>
              </a:solidFill>
            </a:rPr>
            <a:t>/ log</a:t>
          </a:r>
        </a:p>
      </dsp:txBody>
      <dsp:txXfrm>
        <a:off x="4394303" y="3569865"/>
        <a:ext cx="1003691" cy="1003691"/>
      </dsp:txXfrm>
    </dsp:sp>
    <dsp:sp modelId="{FC97AA69-B4E3-F345-843E-DC22F8B874BA}">
      <dsp:nvSpPr>
        <dsp:cNvPr id="0" name=""/>
        <dsp:cNvSpPr/>
      </dsp:nvSpPr>
      <dsp:spPr>
        <a:xfrm rot="7528390">
          <a:off x="3038513" y="3288343"/>
          <a:ext cx="463216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63216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3258541" y="3293527"/>
        <a:ext cx="23160" cy="23160"/>
      </dsp:txXfrm>
    </dsp:sp>
    <dsp:sp modelId="{726C73CD-6EF2-1141-8AB2-4B22D958AD18}">
      <dsp:nvSpPr>
        <dsp:cNvPr id="0" name=""/>
        <dsp:cNvSpPr/>
      </dsp:nvSpPr>
      <dsp:spPr>
        <a:xfrm>
          <a:off x="2014134" y="3361994"/>
          <a:ext cx="1419433" cy="1419433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solidFill>
                <a:schemeClr val="tx1"/>
              </a:solidFill>
            </a:rPr>
            <a:t> </a:t>
          </a:r>
          <a:r>
            <a:rPr lang="en-GB" sz="1000" kern="1200" dirty="0" err="1" smtClean="0">
              <a:solidFill>
                <a:schemeClr val="tx1"/>
              </a:solidFill>
            </a:rPr>
            <a:t>Ffocws/</a:t>
          </a:r>
          <a:r>
            <a:rPr lang="en-GB" sz="1200" kern="1200" dirty="0" err="1" smtClean="0">
              <a:solidFill>
                <a:schemeClr val="tx1"/>
              </a:solidFill>
            </a:rPr>
            <a:t>Digwyddiad</a:t>
          </a:r>
          <a:r>
            <a:rPr lang="en-GB" sz="1200" kern="1200" dirty="0" smtClean="0">
              <a:solidFill>
                <a:schemeClr val="tx1"/>
              </a:solidFill>
            </a:rPr>
            <a:t> </a:t>
          </a:r>
          <a:r>
            <a:rPr lang="en-GB" sz="1200" kern="1200" dirty="0" err="1">
              <a:solidFill>
                <a:schemeClr val="tx1"/>
              </a:solidFill>
            </a:rPr>
            <a:t>beirniadol</a:t>
          </a:r>
          <a:r>
            <a:rPr lang="en-GB" sz="1200" kern="1200" dirty="0" smtClean="0">
              <a:solidFill>
                <a:schemeClr val="tx1"/>
              </a:solidFill>
            </a:rPr>
            <a:t>  </a:t>
          </a:r>
          <a:endParaRPr lang="en-GB" sz="1200" kern="1200" dirty="0">
            <a:solidFill>
              <a:schemeClr val="tx1"/>
            </a:solidFill>
          </a:endParaRPr>
        </a:p>
      </dsp:txBody>
      <dsp:txXfrm>
        <a:off x="2222005" y="3569865"/>
        <a:ext cx="1003691" cy="1003691"/>
      </dsp:txXfrm>
    </dsp:sp>
    <dsp:sp modelId="{9148D33B-1907-6640-8E4B-350E9C31963D}">
      <dsp:nvSpPr>
        <dsp:cNvPr id="0" name=""/>
        <dsp:cNvSpPr/>
      </dsp:nvSpPr>
      <dsp:spPr>
        <a:xfrm rot="11808434">
          <a:off x="2722937" y="2255354"/>
          <a:ext cx="423093" cy="33529"/>
        </a:xfrm>
        <a:custGeom>
          <a:avLst/>
          <a:gdLst/>
          <a:ahLst/>
          <a:cxnLst/>
          <a:rect l="0" t="0" r="0" b="0"/>
          <a:pathLst>
            <a:path>
              <a:moveTo>
                <a:pt x="0" y="16764"/>
              </a:moveTo>
              <a:lnTo>
                <a:pt x="423093" y="167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2923906" y="2261541"/>
        <a:ext cx="21154" cy="21154"/>
      </dsp:txXfrm>
    </dsp:sp>
    <dsp:sp modelId="{AAAB85F1-C4BF-9449-A591-9ADABA783DAB}">
      <dsp:nvSpPr>
        <dsp:cNvPr id="0" name=""/>
        <dsp:cNvSpPr/>
      </dsp:nvSpPr>
      <dsp:spPr>
        <a:xfrm>
          <a:off x="1342856" y="1296016"/>
          <a:ext cx="1419433" cy="1419433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err="1">
              <a:solidFill>
                <a:schemeClr val="tx1"/>
              </a:solidFill>
            </a:rPr>
            <a:t>Mewn</a:t>
          </a:r>
          <a:r>
            <a:rPr lang="en-GB" sz="1400" kern="1200" dirty="0">
              <a:solidFill>
                <a:schemeClr val="tx1"/>
              </a:solidFill>
            </a:rPr>
            <a:t> </a:t>
          </a:r>
          <a:r>
            <a:rPr lang="en-GB" sz="1400" kern="1200" dirty="0" err="1">
              <a:solidFill>
                <a:schemeClr val="tx1"/>
              </a:solidFill>
            </a:rPr>
            <a:t>deialog</a:t>
          </a:r>
          <a:r>
            <a:rPr lang="en-GB" sz="1400" kern="1200" dirty="0">
              <a:solidFill>
                <a:schemeClr val="tx1"/>
              </a:solidFill>
            </a:rPr>
            <a:t> </a:t>
          </a:r>
          <a:r>
            <a:rPr lang="en-GB" sz="1400" kern="1200" dirty="0" err="1">
              <a:solidFill>
                <a:schemeClr val="tx1"/>
              </a:solidFill>
            </a:rPr>
            <a:t>gyda</a:t>
          </a:r>
          <a:r>
            <a:rPr lang="en-GB" sz="1400" kern="1200" dirty="0">
              <a:solidFill>
                <a:schemeClr val="tx1"/>
              </a:solidFill>
            </a:rPr>
            <a:t> </a:t>
          </a:r>
          <a:r>
            <a:rPr lang="en-GB" sz="1400" kern="1200" dirty="0" err="1">
              <a:solidFill>
                <a:schemeClr val="tx1"/>
              </a:solidFill>
            </a:rPr>
            <a:t>chyfoedion</a:t>
          </a:r>
          <a:r>
            <a:rPr lang="en-GB" sz="1400" kern="1200" dirty="0">
              <a:solidFill>
                <a:schemeClr val="tx1"/>
              </a:solidFill>
            </a:rPr>
            <a:t>, </a:t>
          </a:r>
          <a:r>
            <a:rPr lang="en-GB" sz="1400" kern="1200" dirty="0" err="1">
              <a:solidFill>
                <a:schemeClr val="tx1"/>
              </a:solidFill>
            </a:rPr>
            <a:t>mentoriaid</a:t>
          </a:r>
          <a:r>
            <a:rPr lang="en-GB" sz="1400" kern="1200" dirty="0">
              <a:solidFill>
                <a:schemeClr val="tx1"/>
              </a:solidFill>
            </a:rPr>
            <a:t>, plant ac </a:t>
          </a:r>
          <a:r>
            <a:rPr lang="en-GB" sz="1400" kern="1200" dirty="0" err="1">
              <a:solidFill>
                <a:schemeClr val="tx1"/>
              </a:solidFill>
            </a:rPr>
            <a:t>ati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1550727" y="1503887"/>
        <a:ext cx="1003691" cy="10036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FADD47-FC83-DE4E-9D27-7E7C5E3C7676}">
      <dsp:nvSpPr>
        <dsp:cNvPr id="0" name=""/>
        <dsp:cNvSpPr/>
      </dsp:nvSpPr>
      <dsp:spPr>
        <a:xfrm>
          <a:off x="2567285" y="1467"/>
          <a:ext cx="2485429" cy="1242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err="1"/>
            <a:t>Cynllunio</a:t>
          </a:r>
          <a:endParaRPr lang="en-US" sz="3500" kern="1200" dirty="0"/>
        </a:p>
      </dsp:txBody>
      <dsp:txXfrm>
        <a:off x="2603683" y="37865"/>
        <a:ext cx="2412633" cy="1169918"/>
      </dsp:txXfrm>
    </dsp:sp>
    <dsp:sp modelId="{87C74B1C-1361-0B4F-BDE0-2F31B4538DCF}">
      <dsp:nvSpPr>
        <dsp:cNvPr id="0" name=""/>
        <dsp:cNvSpPr/>
      </dsp:nvSpPr>
      <dsp:spPr>
        <a:xfrm rot="3578831">
          <a:off x="4195696" y="2183558"/>
          <a:ext cx="1311209" cy="43495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/>
        </a:p>
      </dsp:txBody>
      <dsp:txXfrm>
        <a:off x="4326181" y="2270548"/>
        <a:ext cx="1050239" cy="260970"/>
      </dsp:txXfrm>
    </dsp:sp>
    <dsp:sp modelId="{022868D3-06B0-4145-8822-58F7E77167C5}">
      <dsp:nvSpPr>
        <dsp:cNvPr id="0" name=""/>
        <dsp:cNvSpPr/>
      </dsp:nvSpPr>
      <dsp:spPr>
        <a:xfrm>
          <a:off x="4649887" y="3557885"/>
          <a:ext cx="2485429" cy="1242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err="1" smtClean="0"/>
            <a:t>Gweithredu</a:t>
          </a:r>
          <a:endParaRPr lang="en-US" sz="3500" kern="1200" dirty="0"/>
        </a:p>
      </dsp:txBody>
      <dsp:txXfrm>
        <a:off x="4686285" y="3594283"/>
        <a:ext cx="2412633" cy="1169918"/>
      </dsp:txXfrm>
    </dsp:sp>
    <dsp:sp modelId="{8AC70312-0C62-2D4F-84E9-701670B7AD86}">
      <dsp:nvSpPr>
        <dsp:cNvPr id="0" name=""/>
        <dsp:cNvSpPr/>
      </dsp:nvSpPr>
      <dsp:spPr>
        <a:xfrm rot="10811935">
          <a:off x="3174782" y="3954607"/>
          <a:ext cx="1311209" cy="43495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/>
        </a:p>
      </dsp:txBody>
      <dsp:txXfrm rot="10800000">
        <a:off x="3305267" y="4041597"/>
        <a:ext cx="1050239" cy="260970"/>
      </dsp:txXfrm>
    </dsp:sp>
    <dsp:sp modelId="{0EA50CBD-91B7-4644-A237-334AC3F42740}">
      <dsp:nvSpPr>
        <dsp:cNvPr id="0" name=""/>
        <dsp:cNvSpPr/>
      </dsp:nvSpPr>
      <dsp:spPr>
        <a:xfrm>
          <a:off x="525456" y="3543566"/>
          <a:ext cx="2485429" cy="1242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err="1"/>
            <a:t>Adfyfyrio</a:t>
          </a:r>
          <a:endParaRPr lang="en-US" sz="3500" kern="1200" dirty="0"/>
        </a:p>
      </dsp:txBody>
      <dsp:txXfrm>
        <a:off x="561854" y="3579964"/>
        <a:ext cx="2412633" cy="1169918"/>
      </dsp:txXfrm>
    </dsp:sp>
    <dsp:sp modelId="{534C02BE-ED36-7A47-8701-887248C8CAE4}">
      <dsp:nvSpPr>
        <dsp:cNvPr id="0" name=""/>
        <dsp:cNvSpPr/>
      </dsp:nvSpPr>
      <dsp:spPr>
        <a:xfrm rot="17997668">
          <a:off x="2133480" y="2176399"/>
          <a:ext cx="1311209" cy="43495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/>
        </a:p>
      </dsp:txBody>
      <dsp:txXfrm>
        <a:off x="2263965" y="2263389"/>
        <a:ext cx="1050239" cy="2609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1096BA-4522-4B99-ABC8-C39FCB17E4C0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528095-56E4-4B6D-816F-8200845E98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08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528095-56E4-4B6D-816F-8200845E982A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BCF99E-356F-4F95-9832-83FA8DDE4F5D}" type="slidenum">
              <a:rPr lang="en-GB" smtClean="0">
                <a:solidFill>
                  <a:prstClr val="black"/>
                </a:solidFill>
              </a:rPr>
              <a:pPr/>
              <a:t>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748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33861A-6182-4085-B16B-8D54B195C31E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30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D3A2CB9-FDAE-4607-81EA-F86572D0AFF6}" type="datetimeFigureOut">
              <a:rPr lang="en-US" smtClean="0"/>
              <a:pPr/>
              <a:t>10/18/2018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cYsOif3v5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VERBATIM%20HD:CatharineBleasdale:VERBATIM%20HD:PTEStudentDocumentsPack1617:BA2PTE(1617)EnglishPack:1.Evaluation&amp;Assessment:C4EndofWeekReviewForm(2014).doc!OLE_LINK1" TargetMode="Externa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Adfyfyrio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(</a:t>
            </a:r>
            <a:r>
              <a:rPr lang="en-US" dirty="0" err="1"/>
              <a:t>defnydd</a:t>
            </a:r>
            <a:r>
              <a:rPr lang="en-US" dirty="0"/>
              <a:t> </a:t>
            </a:r>
            <a:r>
              <a:rPr lang="en-US" dirty="0" smtClean="0"/>
              <a:t>‘</a:t>
            </a:r>
            <a:r>
              <a:rPr lang="en-US" dirty="0" err="1"/>
              <a:t>B</a:t>
            </a:r>
            <a:r>
              <a:rPr lang="en-US" dirty="0" err="1" smtClean="0"/>
              <a:t>eirniadau</a:t>
            </a:r>
            <a:r>
              <a:rPr lang="en-US" dirty="0" smtClean="0"/>
              <a:t> </a:t>
            </a:r>
            <a:r>
              <a:rPr lang="en-US" dirty="0" err="1"/>
              <a:t>W</a:t>
            </a:r>
            <a:r>
              <a:rPr lang="en-US" dirty="0" err="1" smtClean="0"/>
              <a:t>edi</a:t>
            </a:r>
            <a:r>
              <a:rPr lang="en-US" dirty="0" smtClean="0"/>
              <a:t> </a:t>
            </a:r>
            <a:r>
              <a:rPr lang="en-US" dirty="0" err="1"/>
              <a:t>A</a:t>
            </a:r>
            <a:r>
              <a:rPr lang="en-US" dirty="0" err="1" smtClean="0"/>
              <a:t>dfyfyrio</a:t>
            </a:r>
            <a:r>
              <a:rPr lang="en-US" dirty="0" smtClean="0"/>
              <a:t>’)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BWA</a:t>
            </a:r>
          </a:p>
        </p:txBody>
      </p:sp>
    </p:spTree>
    <p:extLst>
      <p:ext uri="{BB962C8B-B14F-4D97-AF65-F5344CB8AC3E}">
        <p14:creationId xmlns:p14="http://schemas.microsoft.com/office/powerpoint/2010/main" val="1204703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grwpiau</a:t>
            </a:r>
            <a:r>
              <a:rPr lang="en-GB" b="1" dirty="0"/>
              <a:t>:</a:t>
            </a:r>
          </a:p>
          <a:p>
            <a:r>
              <a:rPr lang="en-GB" dirty="0"/>
              <a:t> </a:t>
            </a:r>
            <a:r>
              <a:rPr lang="cy-GB" sz="3600" dirty="0"/>
              <a:t>Trafodwch </a:t>
            </a:r>
            <a:r>
              <a:rPr lang="cy-GB" sz="3600" b="1" dirty="0"/>
              <a:t>pam</a:t>
            </a:r>
            <a:r>
              <a:rPr lang="cy-GB" sz="3600" dirty="0" smtClean="0"/>
              <a:t> fod angen </a:t>
            </a:r>
            <a:r>
              <a:rPr lang="cy-GB" sz="3600" dirty="0"/>
              <a:t>i </a:t>
            </a:r>
            <a:r>
              <a:rPr lang="cy-GB" sz="3600" dirty="0" smtClean="0"/>
              <a:t>athrawon </a:t>
            </a:r>
            <a:r>
              <a:rPr lang="cy-GB" sz="3600" dirty="0"/>
              <a:t>adfyfyrio ar eu darpariaeth ar gyfer </a:t>
            </a:r>
            <a:r>
              <a:rPr lang="cy-GB" sz="3600" dirty="0" smtClean="0"/>
              <a:t>dysgwyr</a:t>
            </a:r>
            <a:endParaRPr lang="cy-GB" sz="3600" dirty="0"/>
          </a:p>
          <a:p>
            <a:r>
              <a:rPr lang="cy-GB" sz="3600" dirty="0"/>
              <a:t>Beth yw manteision</a:t>
            </a:r>
            <a:r>
              <a:rPr lang="cy-GB" sz="3600" dirty="0" smtClean="0"/>
              <a:t> adfyfyrio </a:t>
            </a:r>
            <a:r>
              <a:rPr lang="cy-GB" sz="3600" dirty="0"/>
              <a:t>ar ddysgu ac addysgu?</a:t>
            </a:r>
            <a:r>
              <a:rPr lang="en-GB" sz="3600" dirty="0"/>
              <a:t> </a:t>
            </a:r>
          </a:p>
          <a:p>
            <a:r>
              <a:rPr lang="en-GB" sz="3600" dirty="0"/>
              <a:t>Beth </a:t>
            </a:r>
            <a:r>
              <a:rPr lang="en-GB" sz="3600" dirty="0" err="1"/>
              <a:t>yw’r</a:t>
            </a:r>
            <a:r>
              <a:rPr lang="en-GB" sz="3600" dirty="0"/>
              <a:t> </a:t>
            </a:r>
            <a:r>
              <a:rPr lang="en-GB" sz="3600" dirty="0" err="1"/>
              <a:t>heriau</a:t>
            </a:r>
            <a:r>
              <a:rPr lang="en-GB" sz="3600" dirty="0"/>
              <a:t> </a:t>
            </a:r>
            <a:r>
              <a:rPr lang="en-GB" sz="3600" dirty="0" err="1"/>
              <a:t>a’r</a:t>
            </a:r>
            <a:r>
              <a:rPr lang="en-GB" sz="3600" dirty="0"/>
              <a:t> </a:t>
            </a:r>
            <a:r>
              <a:rPr lang="en-GB" sz="3600" dirty="0" err="1"/>
              <a:t>cyfyngiadau</a:t>
            </a:r>
            <a:r>
              <a:rPr lang="en-GB" sz="3600" dirty="0" smtClean="0"/>
              <a:t>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20398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" name="Rectangular Callout 1"/>
          <p:cNvSpPr/>
          <p:nvPr/>
        </p:nvSpPr>
        <p:spPr>
          <a:xfrm rot="20821934">
            <a:off x="1331640" y="2786529"/>
            <a:ext cx="12192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cynllunio</a:t>
            </a:r>
            <a:endParaRPr lang="en-GB" dirty="0"/>
          </a:p>
        </p:txBody>
      </p:sp>
      <p:sp>
        <p:nvSpPr>
          <p:cNvPr id="6" name="Rectangular Callout 5"/>
          <p:cNvSpPr/>
          <p:nvPr/>
        </p:nvSpPr>
        <p:spPr>
          <a:xfrm rot="20345128">
            <a:off x="4053753" y="2480205"/>
            <a:ext cx="1345162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deunyddiau</a:t>
            </a:r>
            <a:endParaRPr lang="en-GB" dirty="0"/>
          </a:p>
        </p:txBody>
      </p:sp>
      <p:sp>
        <p:nvSpPr>
          <p:cNvPr id="7" name="Rectangular Callout 6"/>
          <p:cNvSpPr/>
          <p:nvPr/>
        </p:nvSpPr>
        <p:spPr>
          <a:xfrm rot="1197451">
            <a:off x="6732240" y="2708920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rheoli</a:t>
            </a:r>
            <a:endParaRPr lang="en-GB" dirty="0"/>
          </a:p>
        </p:txBody>
      </p:sp>
      <p:sp>
        <p:nvSpPr>
          <p:cNvPr id="8" name="Rectangular Callout 7"/>
          <p:cNvSpPr/>
          <p:nvPr/>
        </p:nvSpPr>
        <p:spPr>
          <a:xfrm rot="697612">
            <a:off x="5463952" y="3717032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trefnu</a:t>
            </a:r>
            <a:endParaRPr lang="en-GB" dirty="0"/>
          </a:p>
        </p:txBody>
      </p:sp>
      <p:sp>
        <p:nvSpPr>
          <p:cNvPr id="9" name="Rectangular Callout 8"/>
          <p:cNvSpPr/>
          <p:nvPr/>
        </p:nvSpPr>
        <p:spPr>
          <a:xfrm>
            <a:off x="2899048" y="3717032"/>
            <a:ext cx="1247654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ymddygiad</a:t>
            </a:r>
            <a:endParaRPr lang="en-GB" dirty="0"/>
          </a:p>
        </p:txBody>
      </p:sp>
      <p:sp>
        <p:nvSpPr>
          <p:cNvPr id="10" name="Rectangular Callout 9"/>
          <p:cNvSpPr/>
          <p:nvPr/>
        </p:nvSpPr>
        <p:spPr>
          <a:xfrm rot="19176867">
            <a:off x="1096229" y="4523877"/>
            <a:ext cx="1224136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addysgu</a:t>
            </a:r>
            <a:endParaRPr lang="en-GB" dirty="0"/>
          </a:p>
        </p:txBody>
      </p:sp>
      <p:sp>
        <p:nvSpPr>
          <p:cNvPr id="11" name="Rectangular Callout 10"/>
          <p:cNvSpPr/>
          <p:nvPr/>
        </p:nvSpPr>
        <p:spPr>
          <a:xfrm rot="20520804">
            <a:off x="4118248" y="4847456"/>
            <a:ext cx="1533872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strategaethau</a:t>
            </a:r>
            <a:endParaRPr lang="en-GB" dirty="0"/>
          </a:p>
        </p:txBody>
      </p:sp>
      <p:sp>
        <p:nvSpPr>
          <p:cNvPr id="12" name="Rectangular Callout 11"/>
          <p:cNvSpPr/>
          <p:nvPr/>
        </p:nvSpPr>
        <p:spPr>
          <a:xfrm rot="764973">
            <a:off x="7164288" y="4725144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asesu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592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adfyfyrio</a:t>
            </a:r>
            <a:r>
              <a:rPr lang="en-GB" dirty="0"/>
              <a:t>?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2328332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91569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/>
          <p:cNvSpPr txBox="1"/>
          <p:nvPr/>
        </p:nvSpPr>
        <p:spPr>
          <a:xfrm>
            <a:off x="251263" y="154113"/>
            <a:ext cx="66175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800" u="sng" dirty="0">
                <a:solidFill>
                  <a:srgbClr val="558ED5"/>
                </a:solidFill>
              </a:rPr>
              <a:t>A</a:t>
            </a:r>
            <a:r>
              <a:rPr lang="en-US" sz="2800" dirty="0">
                <a:solidFill>
                  <a:prstClr val="black"/>
                </a:solidFill>
              </a:rPr>
              <a:t>ssisted </a:t>
            </a:r>
            <a:r>
              <a:rPr lang="en-US" sz="2800" u="sng" dirty="0">
                <a:solidFill>
                  <a:srgbClr val="558ED5"/>
                </a:solidFill>
              </a:rPr>
              <a:t>R</a:t>
            </a:r>
            <a:r>
              <a:rPr lang="en-US" sz="2800" dirty="0">
                <a:solidFill>
                  <a:prstClr val="black"/>
                </a:solidFill>
              </a:rPr>
              <a:t>eflective </a:t>
            </a:r>
            <a:r>
              <a:rPr lang="en-US" sz="2800" u="sng" dirty="0">
                <a:solidFill>
                  <a:srgbClr val="558ED5"/>
                </a:solidFill>
              </a:rPr>
              <a:t>C</a:t>
            </a:r>
            <a:r>
              <a:rPr lang="en-US" sz="2800" dirty="0">
                <a:solidFill>
                  <a:prstClr val="black"/>
                </a:solidFill>
              </a:rPr>
              <a:t>onclusions Model (ARC)</a:t>
            </a:r>
          </a:p>
          <a:p>
            <a:pPr defTabSz="457200"/>
            <a:r>
              <a:rPr lang="cy-GB" sz="2800" dirty="0">
                <a:solidFill>
                  <a:prstClr val="black"/>
                </a:solidFill>
              </a:rPr>
              <a:t>Beirniadau Wedi Adfyfyrio </a:t>
            </a:r>
            <a:r>
              <a:rPr lang="en-US" sz="2800" dirty="0">
                <a:solidFill>
                  <a:prstClr val="black"/>
                </a:solidFill>
              </a:rPr>
              <a:t>(BWA)</a:t>
            </a:r>
          </a:p>
        </p:txBody>
      </p:sp>
      <p:grpSp>
        <p:nvGrpSpPr>
          <p:cNvPr id="20" name="Group 19"/>
          <p:cNvGrpSpPr/>
          <p:nvPr/>
        </p:nvGrpSpPr>
        <p:grpSpPr>
          <a:xfrm rot="19365500">
            <a:off x="248518" y="930094"/>
            <a:ext cx="4610736" cy="5492592"/>
            <a:chOff x="2121047" y="836497"/>
            <a:chExt cx="4643199" cy="551260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121047" y="836497"/>
              <a:ext cx="4643199" cy="5512604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3589867" y="4639734"/>
              <a:ext cx="1651000" cy="68156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Remember + Understand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058285" y="5245100"/>
              <a:ext cx="77046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800000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Feelings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589867" y="3674533"/>
              <a:ext cx="1651000" cy="82928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Evaluate + Analyse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 rot="20004675">
              <a:off x="2342851" y="2598940"/>
              <a:ext cx="1784559" cy="63855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62053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Conclusions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 rot="1357193">
              <a:off x="4935432" y="2540089"/>
              <a:ext cx="1651000" cy="27940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Actions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843866" y="2941578"/>
              <a:ext cx="1202935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999080"/>
                </a:avLst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Connect to theory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058286" y="4045006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Identify causes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4058286" y="4832407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 err="1">
                  <a:solidFill>
                    <a:prstClr val="black"/>
                  </a:solidFill>
                </a:rPr>
                <a:t>Contextualise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24" name="Down Arrow 23"/>
            <p:cNvSpPr/>
            <p:nvPr/>
          </p:nvSpPr>
          <p:spPr>
            <a:xfrm>
              <a:off x="4343400" y="5393809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5" name="Down Arrow 24"/>
            <p:cNvSpPr/>
            <p:nvPr/>
          </p:nvSpPr>
          <p:spPr>
            <a:xfrm>
              <a:off x="4330700" y="4885751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6" name="Up-Down Arrow 25"/>
            <p:cNvSpPr/>
            <p:nvPr/>
          </p:nvSpPr>
          <p:spPr>
            <a:xfrm>
              <a:off x="4330700" y="4133850"/>
              <a:ext cx="152400" cy="369963"/>
            </a:xfrm>
            <a:prstGeom prst="upDown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7" name="Up Arrow 26"/>
            <p:cNvSpPr/>
            <p:nvPr/>
          </p:nvSpPr>
          <p:spPr>
            <a:xfrm>
              <a:off x="4349750" y="3079135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Up Arrow 27"/>
            <p:cNvSpPr/>
            <p:nvPr/>
          </p:nvSpPr>
          <p:spPr>
            <a:xfrm>
              <a:off x="4349750" y="2082185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</p:grpSp>
      <p:grpSp>
        <p:nvGrpSpPr>
          <p:cNvPr id="41" name="Group 40"/>
          <p:cNvGrpSpPr/>
          <p:nvPr/>
        </p:nvGrpSpPr>
        <p:grpSpPr>
          <a:xfrm>
            <a:off x="3373107" y="806579"/>
            <a:ext cx="4643199" cy="5512604"/>
            <a:chOff x="4062829" y="783265"/>
            <a:chExt cx="4643199" cy="5512604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 rot="2171481">
              <a:off x="4062829" y="783265"/>
              <a:ext cx="4643199" cy="5512604"/>
            </a:xfrm>
            <a:prstGeom prst="rect">
              <a:avLst/>
            </a:prstGeom>
          </p:spPr>
        </p:pic>
        <p:sp>
          <p:nvSpPr>
            <p:cNvPr id="23" name="TextBox 22"/>
            <p:cNvSpPr txBox="1"/>
            <p:nvPr/>
          </p:nvSpPr>
          <p:spPr>
            <a:xfrm rot="2171481">
              <a:off x="4717488" y="4302633"/>
              <a:ext cx="1651000" cy="68156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Remember + Understand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 rot="2171481">
              <a:off x="4915199" y="4837940"/>
              <a:ext cx="77046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800000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Feelings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 rot="2171481">
              <a:off x="5243812" y="3509417"/>
              <a:ext cx="1651000" cy="82928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Evaluate + Analyse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 rot="576156">
              <a:off x="4915953" y="1962850"/>
              <a:ext cx="1784559" cy="63855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62053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Conclusions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 rot="3528674">
              <a:off x="7161968" y="3441449"/>
              <a:ext cx="1651000" cy="27940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Actions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 rot="2171481">
              <a:off x="6060623" y="2979955"/>
              <a:ext cx="1202935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999080"/>
                </a:avLst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Connect to theory</a:t>
              </a:r>
            </a:p>
          </p:txBody>
        </p:sp>
        <p:sp>
          <p:nvSpPr>
            <p:cNvPr id="34" name="TextBox 33"/>
            <p:cNvSpPr txBox="1"/>
            <p:nvPr/>
          </p:nvSpPr>
          <p:spPr>
            <a:xfrm rot="2171481">
              <a:off x="5676669" y="3886669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Identify causes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 rot="2171481">
              <a:off x="5211721" y="4522140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 err="1">
                  <a:solidFill>
                    <a:prstClr val="black"/>
                  </a:solidFill>
                </a:rPr>
                <a:t>Contextualise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36" name="Down Arrow 35"/>
            <p:cNvSpPr/>
            <p:nvPr/>
          </p:nvSpPr>
          <p:spPr>
            <a:xfrm rot="2171481">
              <a:off x="5144016" y="4956770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7" name="Down Arrow 36"/>
            <p:cNvSpPr/>
            <p:nvPr/>
          </p:nvSpPr>
          <p:spPr>
            <a:xfrm rot="2171481">
              <a:off x="5433766" y="4539243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8" name="Up-Down Arrow 37"/>
            <p:cNvSpPr/>
            <p:nvPr/>
          </p:nvSpPr>
          <p:spPr>
            <a:xfrm rot="2171481">
              <a:off x="5850669" y="3919422"/>
              <a:ext cx="152400" cy="369963"/>
            </a:xfrm>
            <a:prstGeom prst="upDown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9" name="Up Arrow 38"/>
            <p:cNvSpPr/>
            <p:nvPr/>
          </p:nvSpPr>
          <p:spPr>
            <a:xfrm rot="2171481">
              <a:off x="6460592" y="3072309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40" name="Up Arrow 39"/>
            <p:cNvSpPr/>
            <p:nvPr/>
          </p:nvSpPr>
          <p:spPr>
            <a:xfrm rot="2171481">
              <a:off x="7049275" y="2267721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2" name="Oval 41"/>
          <p:cNvSpPr/>
          <p:nvPr/>
        </p:nvSpPr>
        <p:spPr>
          <a:xfrm>
            <a:off x="3435350" y="4986636"/>
            <a:ext cx="1422788" cy="1324486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686472" y="5429204"/>
            <a:ext cx="9925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US" sz="1400" dirty="0">
                <a:solidFill>
                  <a:prstClr val="black"/>
                </a:solidFill>
              </a:rPr>
              <a:t>Experience</a:t>
            </a:r>
          </a:p>
        </p:txBody>
      </p:sp>
      <p:sp>
        <p:nvSpPr>
          <p:cNvPr id="44" name="TextBox 43"/>
          <p:cNvSpPr txBox="1"/>
          <p:nvPr/>
        </p:nvSpPr>
        <p:spPr>
          <a:xfrm rot="910379">
            <a:off x="1244873" y="5244538"/>
            <a:ext cx="91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dirty="0">
                <a:solidFill>
                  <a:prstClr val="black"/>
                </a:solidFill>
              </a:rPr>
              <a:t>Teacher</a:t>
            </a:r>
          </a:p>
        </p:txBody>
      </p:sp>
      <p:sp>
        <p:nvSpPr>
          <p:cNvPr id="45" name="TextBox 44"/>
          <p:cNvSpPr txBox="1"/>
          <p:nvPr/>
        </p:nvSpPr>
        <p:spPr>
          <a:xfrm rot="20757450">
            <a:off x="6238009" y="5053098"/>
            <a:ext cx="904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dirty="0">
                <a:solidFill>
                  <a:prstClr val="black"/>
                </a:solidFill>
              </a:rPr>
              <a:t>Learner</a:t>
            </a:r>
          </a:p>
        </p:txBody>
      </p:sp>
    </p:spTree>
    <p:extLst>
      <p:ext uri="{BB962C8B-B14F-4D97-AF65-F5344CB8AC3E}">
        <p14:creationId xmlns:p14="http://schemas.microsoft.com/office/powerpoint/2010/main" val="3025273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609600" y="228600"/>
            <a:ext cx="8229600" cy="1143000"/>
          </a:xfrm>
        </p:spPr>
        <p:txBody>
          <a:bodyPr/>
          <a:lstStyle/>
          <a:p>
            <a:r>
              <a:rPr kumimoji="0" lang="cy-GB" sz="44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Adfyfyrio </a:t>
            </a:r>
            <a:r>
              <a:rPr kumimoji="0" lang="cy-GB" sz="4400" b="0" i="0" u="none" strike="noStrike" kern="1200" cap="none" spc="0" normalizeH="0" baseline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gyda</a:t>
            </a:r>
            <a:r>
              <a:rPr kumimoji="0" lang="cy-GB" sz="4400" b="0" i="0" u="none" strike="noStrike" kern="1200" cap="none" spc="0" normalizeH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BWA</a:t>
            </a:r>
            <a:endParaRPr lang="en-US" altLang="en-US" sz="3200" dirty="0">
              <a:ea typeface="宋体" pitchFamily="2" charset="-122"/>
            </a:endParaRPr>
          </a:p>
        </p:txBody>
      </p:sp>
      <p:sp>
        <p:nvSpPr>
          <p:cNvPr id="6147" name="Rectangle 8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fontScale="92500"/>
          </a:bodyPr>
          <a:lstStyle/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Unwaith</a:t>
            </a:r>
            <a:r>
              <a:rPr kumimoji="0" lang="cy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y diwrnod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, defnyddiwch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</a:t>
            </a:r>
            <a:r>
              <a:rPr lang="cy-GB" sz="2800" dirty="0" smtClean="0">
                <a:solidFill>
                  <a:prstClr val="black"/>
                </a:solidFill>
                <a:latin typeface="Calibri"/>
              </a:rPr>
              <a:t>BWA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i werthuso</a:t>
            </a:r>
            <a:r>
              <a:rPr kumimoji="0" lang="cy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digwyddiad tyngedfennol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/ ffocws penodol (yn gysylltiedig â gwerthusiadau / arsylwadau).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Defnyddiwch</a:t>
            </a:r>
            <a:r>
              <a:rPr kumimoji="0" lang="cy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y cwestiynau a awgrymir</a:t>
            </a:r>
            <a:r>
              <a:rPr lang="cy-GB" sz="2800" kern="1200" dirty="0">
                <a:solidFill>
                  <a:prstClr val="black"/>
                </a:solidFill>
                <a:latin typeface="Calibri"/>
              </a:rPr>
              <a:t> i gefnogi’ch adfyfyrio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Ystyriwch</a:t>
            </a:r>
            <a:r>
              <a:rPr kumimoji="0" lang="cy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eich mewnbwn ac ymateb y dysgwyr yn ofalus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Anelwch at </a:t>
            </a:r>
            <a:r>
              <a:rPr kumimoji="0" lang="cy-GB" sz="2800" b="0" i="0" u="none" strike="noStrike" kern="1200" cap="none" spc="0" normalizeH="0" baseline="0" noProof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ddynod</a:t>
            </a:r>
            <a:r>
              <a:rPr lang="cy-GB" sz="2800" kern="1200" noProof="1">
                <a:solidFill>
                  <a:prstClr val="black"/>
                </a:solidFill>
                <a:latin typeface="Calibri"/>
              </a:rPr>
              <a:t>i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CAMAU</a:t>
            </a:r>
            <a:r>
              <a:rPr kumimoji="0" lang="cy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GWEITHREDU eglur y gallwch fynd â nhw ymlaen i’ch cynllunio ar gyfer y dyfodol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–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dylech 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eu cynnwys yn EGLUR yn</a:t>
            </a:r>
            <a:r>
              <a:rPr kumimoji="0" lang="cy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eich cynlluniau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.</a:t>
            </a:r>
          </a:p>
          <a:p>
            <a:pPr lvl="0" defTabSz="457200" eaLnBrk="1" fontAlgn="auto" hangingPunct="1">
              <a:spcAft>
                <a:spcPts val="0"/>
              </a:spcAft>
              <a:buNone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1575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600" dirty="0" err="1">
                <a:solidFill>
                  <a:prstClr val="black"/>
                </a:solidFill>
                <a:latin typeface="Calibri"/>
              </a:rPr>
              <a:t>Gwyliwch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y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ffilm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canlynol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yn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ofalus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114300" indent="0">
              <a:buNone/>
            </a:pPr>
            <a:r>
              <a:rPr lang="en-GB" sz="2800" u="sng" dirty="0">
                <a:hlinkClick r:id="rId2"/>
              </a:rPr>
              <a:t>Cyflwyniad Sam </a:t>
            </a:r>
            <a:r>
              <a:rPr lang="en-GB" sz="2800" u="sng" dirty="0" smtClean="0">
                <a:hlinkClick r:id="rId2"/>
              </a:rPr>
              <a:t>Edwards</a:t>
            </a:r>
            <a:endParaRPr lang="en-GB" sz="2800" u="sng" dirty="0" smtClean="0"/>
          </a:p>
          <a:p>
            <a:pPr marL="114300" indent="0">
              <a:buNone/>
            </a:pPr>
            <a:endParaRPr lang="en-GB" sz="2800" dirty="0" smtClean="0"/>
          </a:p>
          <a:p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Ystyriwch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sut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fyddech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chi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yn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adfyfyrio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ar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y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wers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yn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esgidiau’r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myfyriwr</a:t>
            </a:r>
            <a:endParaRPr lang="en-US" sz="2600" dirty="0" smtClean="0">
              <a:solidFill>
                <a:prstClr val="black"/>
              </a:solidFill>
              <a:latin typeface="Calibri"/>
            </a:endParaRPr>
          </a:p>
          <a:p>
            <a:endParaRPr lang="en-US" sz="2600" dirty="0" smtClean="0">
              <a:solidFill>
                <a:prstClr val="black"/>
              </a:solidFill>
              <a:latin typeface="Calibri"/>
            </a:endParaRPr>
          </a:p>
          <a:p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Ystyriwch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SUT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y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byddech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chi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yn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gweithrdu’r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targedau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yr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ydych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wedi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eu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 smtClean="0">
                <a:solidFill>
                  <a:prstClr val="black"/>
                </a:solidFill>
                <a:latin typeface="Calibri"/>
              </a:rPr>
              <a:t>nodi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?</a:t>
            </a:r>
            <a:endParaRPr lang="en-US" sz="2600" dirty="0">
              <a:solidFill>
                <a:prstClr val="black"/>
              </a:solidFill>
              <a:latin typeface="Calibri"/>
            </a:endParaRPr>
          </a:p>
          <a:p>
            <a:pPr marL="11430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Gwerthuso enghraifft o ‘</a:t>
            </a:r>
            <a:r>
              <a:rPr lang="cy-GB" dirty="0" smtClean="0"/>
              <a:t>Beirniadau </a:t>
            </a:r>
            <a:r>
              <a:rPr lang="cy-GB" dirty="0"/>
              <a:t>Wedi Adfyfyrio’ BWA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2400" dirty="0"/>
              <a:t>Astudiwch yr enghraifft o BWA a ddarperir. </a:t>
            </a:r>
          </a:p>
          <a:p>
            <a:r>
              <a:rPr lang="cy-GB" sz="2400" dirty="0"/>
              <a:t>Ystyriwch i ba raddau y maent yn effeithiol wrth:</a:t>
            </a:r>
          </a:p>
          <a:p>
            <a:pPr>
              <a:buFont typeface="Courier New"/>
              <a:buChar char="o"/>
            </a:pPr>
            <a:r>
              <a:rPr lang="cy-GB" sz="2400" dirty="0"/>
              <a:t>fynd i’r afael â chraidd y</a:t>
            </a:r>
            <a:r>
              <a:rPr lang="cy-GB" sz="2400" dirty="0" smtClean="0"/>
              <a:t> mater </a:t>
            </a:r>
            <a:r>
              <a:rPr lang="cy-GB" sz="2400" dirty="0"/>
              <a:t>– cydnabod </a:t>
            </a:r>
            <a:r>
              <a:rPr lang="cy-GB" sz="2400" b="1" dirty="0"/>
              <a:t>pam</a:t>
            </a:r>
            <a:r>
              <a:rPr lang="cy-GB" sz="2400" dirty="0"/>
              <a:t> roedd rhywbeth yn llwyddiannus neu beidio;</a:t>
            </a:r>
          </a:p>
          <a:p>
            <a:pPr>
              <a:buFont typeface="Courier New"/>
              <a:buChar char="o"/>
            </a:pPr>
            <a:r>
              <a:rPr lang="cy-GB" sz="2400" dirty="0"/>
              <a:t>gydnabod beth y </a:t>
            </a:r>
            <a:r>
              <a:rPr lang="cy-GB" sz="2400" dirty="0" err="1"/>
              <a:t>gellir</a:t>
            </a:r>
            <a:r>
              <a:rPr lang="cy-GB" sz="2400" dirty="0"/>
              <a:t> ei wneud i drawsffurfio’r dysgu (gan sicrhau eich bod yn cynnwys rhywbeth effeithiol neu newid rhywbeth na weithiodd);</a:t>
            </a:r>
          </a:p>
          <a:p>
            <a:pPr>
              <a:buFont typeface="Courier New"/>
              <a:buChar char="o"/>
            </a:pPr>
            <a:r>
              <a:rPr lang="cy-GB" sz="2400" dirty="0"/>
              <a:t>ddyfeisio targedau</a:t>
            </a:r>
            <a:r>
              <a:rPr lang="cy-GB" sz="2400" dirty="0" smtClean="0"/>
              <a:t> CAMPUS </a:t>
            </a:r>
            <a:r>
              <a:rPr lang="cy-GB" sz="2400" dirty="0"/>
              <a:t>y gellir eu defnyddio mewn cynlluniau yn y dyfodol.</a:t>
            </a:r>
          </a:p>
          <a:p>
            <a:r>
              <a:rPr lang="cy-GB" sz="2400" dirty="0"/>
              <a:t>Ydy dosbarthiad y cynnwys wedi ei gydbwyso’n briodol tuag at </a:t>
            </a:r>
            <a:r>
              <a:rPr lang="cy-GB" sz="2400" dirty="0" smtClean="0"/>
              <a:t>ddeilliannau</a:t>
            </a:r>
            <a:r>
              <a:rPr lang="cy-GB" sz="2400" dirty="0"/>
              <a:t>, yn hytrach nag adrodd?</a:t>
            </a:r>
          </a:p>
        </p:txBody>
      </p:sp>
    </p:spTree>
    <p:extLst>
      <p:ext uri="{BB962C8B-B14F-4D97-AF65-F5344CB8AC3E}">
        <p14:creationId xmlns:p14="http://schemas.microsoft.com/office/powerpoint/2010/main" val="284645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Blaengynllunio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Ar y cynllun sesiwn PRIODOL nesaf, dylech gynnwys targedau personol.</a:t>
            </a:r>
          </a:p>
          <a:p>
            <a:r>
              <a:rPr lang="cy-GB" dirty="0"/>
              <a:t>Cewch eich asesu ar eich gallu i osod targedau personol priodol a GWEITHREDU arnynt.</a:t>
            </a:r>
          </a:p>
          <a:p>
            <a:pPr marL="0" indent="0">
              <a:buNone/>
            </a:pPr>
            <a:r>
              <a:rPr lang="cy-GB" sz="2200" b="1" dirty="0"/>
              <a:t>Gwerthusiad: </a:t>
            </a:r>
          </a:p>
          <a:p>
            <a:pPr marL="0" indent="0">
              <a:buNone/>
            </a:pPr>
            <a:r>
              <a:rPr lang="cy-GB" sz="2200" i="1" dirty="0"/>
              <a:t>Targed:</a:t>
            </a:r>
            <a:r>
              <a:rPr lang="cy-GB" sz="2200" dirty="0"/>
              <a:t> Mae angen i mi sicrhau bod y disgyblion yn fwy gweithredol yn y</a:t>
            </a:r>
            <a:r>
              <a:rPr lang="cy-GB" sz="2200" dirty="0" smtClean="0"/>
              <a:t> cyflwyniad</a:t>
            </a:r>
            <a:r>
              <a:rPr lang="cy-GB" sz="2200" dirty="0"/>
              <a:t>.</a:t>
            </a:r>
          </a:p>
          <a:p>
            <a:pPr marL="0" indent="0">
              <a:buNone/>
            </a:pPr>
            <a:r>
              <a:rPr lang="cy-GB" sz="2200" i="1" dirty="0"/>
              <a:t>Sut byddwch yn cyflawni hyn?: </a:t>
            </a:r>
            <a:r>
              <a:rPr lang="cy-GB" sz="2200" dirty="0"/>
              <a:t>Byddaf yn cynnwys partneriaid siarad i ymateb i gwestiynau.</a:t>
            </a:r>
          </a:p>
          <a:p>
            <a:pPr marL="0" indent="0">
              <a:buNone/>
            </a:pPr>
            <a:r>
              <a:rPr lang="cy-GB" sz="2200" b="1" dirty="0"/>
              <a:t>Cynllun Sesiwn:</a:t>
            </a:r>
          </a:p>
          <a:p>
            <a:pPr marL="0" indent="0">
              <a:buNone/>
            </a:pPr>
            <a:r>
              <a:rPr lang="cy-GB" sz="2200" i="1" dirty="0"/>
              <a:t>Targed Proffesiynol: </a:t>
            </a:r>
            <a:r>
              <a:rPr lang="cy-GB" sz="2200" dirty="0"/>
              <a:t>Sicrhau bod disgyblion yn fwy gweithredol yn y</a:t>
            </a:r>
            <a:r>
              <a:rPr lang="cy-GB" sz="2200" dirty="0" smtClean="0"/>
              <a:t> cyflwyniad </a:t>
            </a:r>
            <a:r>
              <a:rPr lang="cy-GB" sz="2200" dirty="0"/>
              <a:t>(drwy ddefnyddio partneriaid siarad)</a:t>
            </a:r>
            <a:endParaRPr lang="cy-GB" sz="2200" i="1" dirty="0"/>
          </a:p>
        </p:txBody>
      </p:sp>
    </p:spTree>
    <p:extLst>
      <p:ext uri="{BB962C8B-B14F-4D97-AF65-F5344CB8AC3E}">
        <p14:creationId xmlns:p14="http://schemas.microsoft.com/office/powerpoint/2010/main" val="107892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57200" y="2105472"/>
            <a:ext cx="7632848" cy="4752528"/>
          </a:xfrm>
        </p:spPr>
        <p:txBody>
          <a:bodyPr/>
          <a:lstStyle/>
          <a:p>
            <a:pPr>
              <a:buNone/>
            </a:pPr>
            <a:r>
              <a:rPr lang="en-GB" sz="2400" b="1" dirty="0" err="1"/>
              <a:t>Adfyfyrio</a:t>
            </a:r>
            <a:endParaRPr lang="en-GB" sz="2400" b="1" dirty="0"/>
          </a:p>
          <a:p>
            <a:r>
              <a:rPr lang="en-GB" sz="2400" dirty="0" err="1"/>
              <a:t>Cwblhewch</a:t>
            </a:r>
            <a:r>
              <a:rPr lang="en-GB" sz="2400" dirty="0"/>
              <a:t> 1 </a:t>
            </a:r>
            <a:r>
              <a:rPr lang="en-GB" sz="2400" dirty="0" err="1"/>
              <a:t>ffurflen</a:t>
            </a:r>
            <a:r>
              <a:rPr lang="en-GB" sz="2400" dirty="0"/>
              <a:t> BWA</a:t>
            </a:r>
            <a:r>
              <a:rPr lang="en-GB" sz="2400" dirty="0" smtClean="0"/>
              <a:t> </a:t>
            </a:r>
            <a:r>
              <a:rPr lang="en-GB" sz="2400" dirty="0"/>
              <a:t>b</a:t>
            </a:r>
            <a:r>
              <a:rPr lang="en-GB" sz="2400" dirty="0" smtClean="0"/>
              <a:t>ob </a:t>
            </a:r>
            <a:r>
              <a:rPr lang="en-GB" sz="2400" dirty="0" err="1"/>
              <a:t>dydd</a:t>
            </a:r>
            <a:r>
              <a:rPr lang="en-GB" sz="2400" dirty="0"/>
              <a:t>.</a:t>
            </a:r>
            <a:endParaRPr lang="en-GB" sz="2400" dirty="0" smtClean="0"/>
          </a:p>
          <a:p>
            <a:r>
              <a:rPr lang="en-GB" sz="2400" dirty="0" err="1" smtClean="0"/>
              <a:t>Cysylltwch</a:t>
            </a:r>
            <a:r>
              <a:rPr lang="en-GB" sz="2400" dirty="0" smtClean="0"/>
              <a:t> a </a:t>
            </a:r>
            <a:r>
              <a:rPr lang="en-GB" sz="2400" dirty="0" err="1" smtClean="0"/>
              <a:t>thargedau</a:t>
            </a:r>
            <a:r>
              <a:rPr lang="en-GB" sz="2400" dirty="0" smtClean="0"/>
              <a:t> </a:t>
            </a:r>
            <a:r>
              <a:rPr lang="en-GB" sz="2400" dirty="0" err="1"/>
              <a:t>personol</a:t>
            </a:r>
            <a:r>
              <a:rPr lang="en-GB" sz="2400" dirty="0"/>
              <a:t> (</a:t>
            </a:r>
            <a:r>
              <a:rPr lang="en-GB" sz="2400" dirty="0" err="1"/>
              <a:t>bocs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gynllun</a:t>
            </a:r>
            <a:r>
              <a:rPr lang="en-GB" sz="2400" dirty="0" smtClean="0"/>
              <a:t> </a:t>
            </a:r>
            <a:r>
              <a:rPr lang="en-GB" sz="2400" dirty="0" err="1" smtClean="0"/>
              <a:t>gwers</a:t>
            </a:r>
            <a:r>
              <a:rPr lang="en-GB" sz="2400" dirty="0"/>
              <a:t>).</a:t>
            </a:r>
          </a:p>
          <a:p>
            <a:r>
              <a:rPr lang="en-GB" sz="2400" dirty="0" err="1"/>
              <a:t>Defnyddiwch</a:t>
            </a:r>
            <a:r>
              <a:rPr lang="en-GB" sz="2400" dirty="0"/>
              <a:t> y </a:t>
            </a:r>
            <a:r>
              <a:rPr lang="en-GB" sz="2400" dirty="0" err="1"/>
              <a:t>rhain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sail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Adolygiad</a:t>
            </a:r>
            <a:r>
              <a:rPr lang="en-GB" sz="2400" dirty="0"/>
              <a:t> </a:t>
            </a:r>
            <a:r>
              <a:rPr lang="en-GB" sz="2400" dirty="0" err="1"/>
              <a:t>Diwedd</a:t>
            </a:r>
            <a:r>
              <a:rPr lang="en-GB" sz="2400" dirty="0"/>
              <a:t> yr </a:t>
            </a:r>
            <a:r>
              <a:rPr lang="en-GB" sz="2400" dirty="0" err="1"/>
              <a:t>Wythnos</a:t>
            </a:r>
            <a:r>
              <a:rPr lang="en-GB" sz="2400" dirty="0"/>
              <a:t> </a:t>
            </a:r>
            <a:endParaRPr lang="en-GB" sz="2400" dirty="0" smtClean="0"/>
          </a:p>
          <a:p>
            <a:r>
              <a:rPr lang="en-GB" sz="2400" dirty="0" err="1" smtClean="0"/>
              <a:t>Mae’r</a:t>
            </a:r>
            <a:r>
              <a:rPr lang="en-GB" sz="2400" dirty="0" smtClean="0"/>
              <a:t> </a:t>
            </a:r>
            <a:r>
              <a:rPr lang="en-GB" sz="2400" dirty="0" err="1" smtClean="0"/>
              <a:t>Adolygiad</a:t>
            </a:r>
            <a:r>
              <a:rPr lang="en-GB" sz="2400" dirty="0" smtClean="0"/>
              <a:t> </a:t>
            </a:r>
            <a:r>
              <a:rPr lang="en-GB" sz="2400" dirty="0" err="1" smtClean="0"/>
              <a:t>Diwedd</a:t>
            </a:r>
            <a:r>
              <a:rPr lang="en-GB" sz="2400" dirty="0" smtClean="0"/>
              <a:t> </a:t>
            </a:r>
            <a:r>
              <a:rPr lang="en-GB" sz="2400" dirty="0" err="1" smtClean="0"/>
              <a:t>Wythnos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caniatau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chi </a:t>
            </a:r>
            <a:r>
              <a:rPr lang="en-GB" sz="2400" dirty="0" err="1" smtClean="0"/>
              <a:t>edrych</a:t>
            </a:r>
            <a:r>
              <a:rPr lang="en-GB" sz="2400" dirty="0" smtClean="0"/>
              <a:t> </a:t>
            </a:r>
            <a:r>
              <a:rPr lang="en-GB" sz="2400" dirty="0" err="1" smtClean="0"/>
              <a:t>nol</a:t>
            </a:r>
            <a:r>
              <a:rPr lang="en-GB" sz="2400" dirty="0" smtClean="0"/>
              <a:t> </a:t>
            </a:r>
            <a:r>
              <a:rPr lang="en-GB" sz="2400" dirty="0" err="1" smtClean="0"/>
              <a:t>dros</a:t>
            </a:r>
            <a:r>
              <a:rPr lang="en-GB" sz="2400" dirty="0" smtClean="0"/>
              <a:t> yr </a:t>
            </a:r>
            <a:r>
              <a:rPr lang="en-GB" sz="2400" dirty="0" err="1" smtClean="0"/>
              <a:t>wythnos</a:t>
            </a:r>
            <a:r>
              <a:rPr lang="en-GB" sz="2400" dirty="0" smtClean="0"/>
              <a:t> </a:t>
            </a:r>
            <a:r>
              <a:rPr lang="en-GB" sz="2400" dirty="0" err="1" smtClean="0"/>
              <a:t>flaenorol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adnabod</a:t>
            </a:r>
            <a:r>
              <a:rPr lang="en-GB" sz="2400" dirty="0" smtClean="0"/>
              <a:t> CYNNYDD.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284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674" name="Object 2"/>
          <p:cNvGraphicFramePr>
            <a:graphicFrameLocks noChangeAspect="1"/>
          </p:cNvGraphicFramePr>
          <p:nvPr/>
        </p:nvGraphicFramePr>
        <p:xfrm>
          <a:off x="1828800" y="411170"/>
          <a:ext cx="5562600" cy="50498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cument" r:id="rId3" imgW="12952381" imgH="13866667" progId="Word.Document.12">
                  <p:link updateAutomatic="1"/>
                </p:oleObj>
              </mc:Choice>
              <mc:Fallback>
                <p:oleObj name="Document" r:id="rId3" imgW="12952381" imgH="13866667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411170"/>
                        <a:ext cx="5562600" cy="504983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295607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Dangos cynnydd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558428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130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142</TotalTime>
  <Words>426</Words>
  <Application>Microsoft Office PowerPoint</Application>
  <PresentationFormat>On-screen Show (4:3)</PresentationFormat>
  <Paragraphs>87</Paragraphs>
  <Slides>12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宋体</vt:lpstr>
      <vt:lpstr>Arial</vt:lpstr>
      <vt:lpstr>Calibri</vt:lpstr>
      <vt:lpstr>Cambria</vt:lpstr>
      <vt:lpstr>Courier New</vt:lpstr>
      <vt:lpstr>Adjacency</vt:lpstr>
      <vt:lpstr>VERBATIM%20HD:CatharineBleasdale:VERBATIM%20HD:PTEStudentDocumentsPack1617:BA2PTE(1617)EnglishPack:1.Evaluation&amp;Assessment:C4EndofWeekReviewForm(2014).doc!OLE_LINK1</vt:lpstr>
      <vt:lpstr>Adfyfyrio  (defnydd ‘Beirniadau Wedi Adfyfyrio’) </vt:lpstr>
      <vt:lpstr>PowerPoint Presentation</vt:lpstr>
      <vt:lpstr>Adfyfyrio ar beth?</vt:lpstr>
      <vt:lpstr>Sut yr ydym ni’n adfyfyrio?</vt:lpstr>
      <vt:lpstr>PowerPoint Presentation</vt:lpstr>
      <vt:lpstr>Adfyfyrio gyda BWA</vt:lpstr>
      <vt:lpstr>Tasg</vt:lpstr>
      <vt:lpstr>Gwerthuso enghraifft o ‘Beirniadau Wedi Adfyfyrio’ BWA</vt:lpstr>
      <vt:lpstr>Blaengynllunio </vt:lpstr>
      <vt:lpstr> Adolygiad Diwedd yr Wythnos </vt:lpstr>
      <vt:lpstr>PowerPoint Presentation</vt:lpstr>
      <vt:lpstr>Dangos cynnydd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Catharine Bleasdale</cp:lastModifiedBy>
  <cp:revision>17</cp:revision>
  <dcterms:created xsi:type="dcterms:W3CDTF">2018-10-17T15:35:42Z</dcterms:created>
  <dcterms:modified xsi:type="dcterms:W3CDTF">2018-10-18T06:19:23Z</dcterms:modified>
</cp:coreProperties>
</file>