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3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580624" y="70261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9985"/>
            <a:ext cx="35055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dirty="0" err="1"/>
              <a:t>Rhoi’r</a:t>
            </a:r>
            <a:r>
              <a:rPr lang="en-GB" sz="1200" dirty="0"/>
              <a:t>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gyntaf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tro</a:t>
            </a:r>
            <a:r>
              <a:rPr lang="en-GB" sz="1200" dirty="0"/>
              <a:t> a </a:t>
            </a:r>
            <a:r>
              <a:rPr lang="en-GB" sz="1200" dirty="0" err="1"/>
              <a:t>gwrando</a:t>
            </a:r>
            <a:r>
              <a:rPr lang="en-GB" sz="1200" dirty="0"/>
              <a:t> </a:t>
            </a:r>
            <a:r>
              <a:rPr lang="en-GB" sz="1200" dirty="0" err="1"/>
              <a:t>arnynt</a:t>
            </a:r>
            <a:r>
              <a:rPr lang="en-GB" sz="1200" dirty="0"/>
              <a:t>,</a:t>
            </a:r>
          </a:p>
          <a:p>
            <a:r>
              <a:rPr lang="en-GB" sz="1200" dirty="0" err="1"/>
              <a:t>Rhywun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swydd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hwyl</a:t>
            </a:r>
            <a:r>
              <a:rPr lang="en-GB" sz="1200" dirty="0"/>
              <a:t> </a:t>
            </a:r>
            <a:r>
              <a:rPr lang="en-GB" sz="1200" dirty="0" err="1"/>
              <a:t>gyda’r</a:t>
            </a:r>
            <a:r>
              <a:rPr lang="en-GB" sz="1200" dirty="0"/>
              <a:t> plant</a:t>
            </a:r>
          </a:p>
          <a:p>
            <a:r>
              <a:rPr lang="en-GB" sz="1200" dirty="0"/>
              <a:t>Trio </a:t>
            </a:r>
            <a:r>
              <a:rPr lang="en-GB" sz="1200" dirty="0" err="1"/>
              <a:t>pethau</a:t>
            </a:r>
            <a:r>
              <a:rPr lang="en-GB" sz="1200" dirty="0"/>
              <a:t> </a:t>
            </a:r>
            <a:r>
              <a:rPr lang="en-GB" sz="1200" dirty="0" err="1"/>
              <a:t>Newydd</a:t>
            </a:r>
            <a:r>
              <a:rPr lang="en-GB" sz="1200" dirty="0"/>
              <a:t>,</a:t>
            </a:r>
          </a:p>
          <a:p>
            <a:r>
              <a:rPr lang="en-GB" sz="1200" dirty="0" err="1"/>
              <a:t>Ysbrydoli’r</a:t>
            </a:r>
            <a:r>
              <a:rPr lang="en-GB" sz="1200" dirty="0"/>
              <a:t> plant,</a:t>
            </a:r>
          </a:p>
          <a:p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hawdd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os</a:t>
            </a:r>
            <a:r>
              <a:rPr lang="en-GB" sz="1200" dirty="0"/>
              <a:t> </a:t>
            </a:r>
            <a:r>
              <a:rPr lang="en-GB" sz="1200" dirty="0" err="1"/>
              <a:t>oes</a:t>
            </a:r>
            <a:r>
              <a:rPr lang="en-GB" sz="1200" dirty="0"/>
              <a:t> problem,</a:t>
            </a:r>
          </a:p>
          <a:p>
            <a:r>
              <a:rPr lang="en-GB" sz="1200" dirty="0" err="1"/>
              <a:t>Parchus</a:t>
            </a:r>
            <a:r>
              <a:rPr lang="en-GB" sz="1200" dirty="0"/>
              <a:t> </a:t>
            </a:r>
            <a:r>
              <a:rPr lang="en-GB" sz="1200" dirty="0" err="1"/>
              <a:t>llawn</a:t>
            </a:r>
            <a:r>
              <a:rPr lang="en-GB" sz="1200" dirty="0"/>
              <a:t> </a:t>
            </a:r>
            <a:r>
              <a:rPr lang="en-GB" sz="1200" dirty="0" err="1"/>
              <a:t>egni</a:t>
            </a:r>
            <a:r>
              <a:rPr lang="en-GB" sz="1200" dirty="0"/>
              <a:t>! </a:t>
            </a:r>
          </a:p>
          <a:p>
            <a:endParaRPr lang="en-GB" sz="1200" dirty="0" smtClean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/>
              <a:t>haddysgu</a:t>
            </a:r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16528" y="4117641"/>
            <a:ext cx="3488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 err="1"/>
              <a:t>Graddiais</a:t>
            </a:r>
            <a:r>
              <a:rPr lang="en-GB" sz="1200" dirty="0"/>
              <a:t> o </a:t>
            </a:r>
            <a:r>
              <a:rPr lang="en-GB" sz="1200" dirty="0" err="1"/>
              <a:t>Brifysgol</a:t>
            </a:r>
            <a:r>
              <a:rPr lang="en-GB" sz="1200" dirty="0"/>
              <a:t> </a:t>
            </a:r>
            <a:r>
              <a:rPr lang="en-GB" sz="1200" dirty="0" err="1"/>
              <a:t>Caer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2016 </a:t>
            </a:r>
            <a:r>
              <a:rPr lang="en-GB" sz="1200" dirty="0" err="1"/>
              <a:t>gyda</a:t>
            </a:r>
            <a:r>
              <a:rPr lang="en-GB" sz="1200" dirty="0"/>
              <a:t> 2:2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Astudiaethau</a:t>
            </a:r>
            <a:r>
              <a:rPr lang="en-GB" sz="1200" dirty="0"/>
              <a:t> </a:t>
            </a:r>
            <a:r>
              <a:rPr lang="en-GB" sz="1200" dirty="0" err="1"/>
              <a:t>Crefyddol</a:t>
            </a:r>
            <a:r>
              <a:rPr lang="en-GB" sz="1200" dirty="0"/>
              <a:t>.</a:t>
            </a:r>
          </a:p>
          <a:p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Lefelau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Hanes, </a:t>
            </a:r>
            <a:r>
              <a:rPr lang="en-GB" sz="1200" dirty="0" err="1"/>
              <a:t>Astudiaethau’r</a:t>
            </a:r>
            <a:r>
              <a:rPr lang="en-GB" sz="1200" dirty="0"/>
              <a:t> </a:t>
            </a:r>
            <a:r>
              <a:rPr lang="en-GB" sz="1200" dirty="0" err="1"/>
              <a:t>Cyfryngau</a:t>
            </a:r>
            <a:r>
              <a:rPr lang="en-GB" sz="1200" dirty="0"/>
              <a:t> ac </a:t>
            </a:r>
            <a:r>
              <a:rPr lang="en-GB" sz="1200" dirty="0" err="1"/>
              <a:t>Astudiaethau</a:t>
            </a:r>
            <a:r>
              <a:rPr lang="en-GB" sz="1200" dirty="0"/>
              <a:t> </a:t>
            </a:r>
            <a:r>
              <a:rPr lang="en-GB" sz="1200" dirty="0" err="1"/>
              <a:t>Crefyddol</a:t>
            </a:r>
            <a:r>
              <a:rPr lang="en-GB" sz="1200" dirty="0"/>
              <a:t>. </a:t>
            </a:r>
          </a:p>
          <a:p>
            <a:r>
              <a:rPr lang="en-GB" sz="1200" dirty="0" err="1"/>
              <a:t>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Gyfun</a:t>
            </a:r>
            <a:r>
              <a:rPr lang="en-GB" sz="1200" dirty="0"/>
              <a:t> </a:t>
            </a:r>
            <a:r>
              <a:rPr lang="en-GB" sz="1200" dirty="0" err="1"/>
              <a:t>Llanhari</a:t>
            </a:r>
            <a:r>
              <a:rPr lang="en-GB" sz="1200" dirty="0"/>
              <a:t> ac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Gymraeg</a:t>
            </a:r>
            <a:r>
              <a:rPr lang="en-GB" sz="1200" dirty="0"/>
              <a:t> Bro </a:t>
            </a:r>
            <a:r>
              <a:rPr lang="en-GB" sz="1200" dirty="0" err="1"/>
              <a:t>Ogwr</a:t>
            </a:r>
            <a:r>
              <a:rPr lang="en-GB" sz="1200" dirty="0"/>
              <a:t>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2551DC-A0CB-4D4C-8AD9-C2B1D5BE998E}"/>
              </a:ext>
            </a:extLst>
          </p:cNvPr>
          <p:cNvSpPr txBox="1"/>
          <p:nvPr/>
        </p:nvSpPr>
        <p:spPr>
          <a:xfrm>
            <a:off x="190218" y="1977146"/>
            <a:ext cx="34522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Cynorthwyydd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2 ½ </a:t>
            </a:r>
            <a:r>
              <a:rPr lang="en-GB" dirty="0" err="1"/>
              <a:t>blynedd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.</a:t>
            </a:r>
          </a:p>
          <a:p>
            <a:r>
              <a:rPr lang="en-GB" dirty="0" err="1"/>
              <a:t>Goruwchwilydd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am 1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 </a:t>
            </a:r>
            <a:endParaRPr lang="en-GB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E5E0D3-66C9-4070-ABD3-77E4F8744072}"/>
              </a:ext>
            </a:extLst>
          </p:cNvPr>
          <p:cNvSpPr txBox="1"/>
          <p:nvPr/>
        </p:nvSpPr>
        <p:spPr>
          <a:xfrm>
            <a:off x="9774315" y="4714043"/>
            <a:ext cx="2277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endParaRPr lang="en-GB" dirty="0"/>
          </a:p>
          <a:p>
            <a:r>
              <a:rPr lang="en-GB" dirty="0"/>
              <a:t>Hanes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7C8ED7-CDF6-445C-9A77-2DC550A4BEE7}"/>
              </a:ext>
            </a:extLst>
          </p:cNvPr>
          <p:cNvSpPr txBox="1"/>
          <p:nvPr/>
        </p:nvSpPr>
        <p:spPr>
          <a:xfrm>
            <a:off x="4593934" y="742011"/>
            <a:ext cx="35830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Elin </a:t>
            </a:r>
            <a:r>
              <a:rPr lang="en-GB" dirty="0" err="1"/>
              <a:t>dwi’n</a:t>
            </a:r>
            <a:r>
              <a:rPr lang="en-GB" dirty="0"/>
              <a:t> 24 </a:t>
            </a:r>
            <a:r>
              <a:rPr lang="en-GB" dirty="0" err="1"/>
              <a:t>mlwydd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Mhen</a:t>
            </a:r>
            <a:r>
              <a:rPr lang="en-GB" dirty="0"/>
              <a:t> y </a:t>
            </a:r>
            <a:r>
              <a:rPr lang="en-GB" dirty="0" err="1"/>
              <a:t>Bont</a:t>
            </a:r>
            <a:r>
              <a:rPr lang="en-GB" dirty="0"/>
              <a:t>.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Mam a </a:t>
            </a:r>
            <a:r>
              <a:rPr lang="en-GB" dirty="0" err="1"/>
              <a:t>Llys</a:t>
            </a:r>
            <a:r>
              <a:rPr lang="en-GB" dirty="0"/>
              <a:t> Tad. </a:t>
            </a:r>
            <a:r>
              <a:rPr lang="en-GB" dirty="0" err="1"/>
              <a:t>Dwi’n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cymdeithasu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thrio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9B5451-6097-4276-847E-77F00316F8A3}"/>
              </a:ext>
            </a:extLst>
          </p:cNvPr>
          <p:cNvSpPr txBox="1"/>
          <p:nvPr/>
        </p:nvSpPr>
        <p:spPr>
          <a:xfrm>
            <a:off x="4057008" y="4282824"/>
            <a:ext cx="514025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fy</a:t>
            </a:r>
            <a:r>
              <a:rPr lang="en-GB" sz="1600" dirty="0"/>
              <a:t> mod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derbyn</a:t>
            </a:r>
            <a:r>
              <a:rPr lang="en-GB" sz="1600" dirty="0"/>
              <a:t> </a:t>
            </a:r>
            <a:r>
              <a:rPr lang="en-GB" sz="1600" dirty="0" err="1"/>
              <a:t>profiad</a:t>
            </a:r>
            <a:r>
              <a:rPr lang="en-GB" sz="1600" dirty="0"/>
              <a:t> </a:t>
            </a:r>
            <a:r>
              <a:rPr lang="en-GB" sz="1600" dirty="0" err="1"/>
              <a:t>positif</a:t>
            </a:r>
            <a:r>
              <a:rPr lang="en-GB" sz="1600" dirty="0"/>
              <a:t> o </a:t>
            </a:r>
            <a:r>
              <a:rPr lang="en-GB" sz="1600" dirty="0" err="1"/>
              <a:t>weithio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Cynorthwyydd</a:t>
            </a:r>
            <a:r>
              <a:rPr lang="en-GB" sz="1600" dirty="0"/>
              <a:t> </a:t>
            </a:r>
            <a:r>
              <a:rPr lang="en-GB" sz="1600" dirty="0" err="1"/>
              <a:t>Cymorth</a:t>
            </a:r>
            <a:r>
              <a:rPr lang="en-GB" sz="1600" dirty="0"/>
              <a:t> </a:t>
            </a:r>
            <a:r>
              <a:rPr lang="en-GB" sz="1600" dirty="0" err="1"/>
              <a:t>Dysgu</a:t>
            </a:r>
            <a:r>
              <a:rPr lang="en-GB" sz="1600" dirty="0"/>
              <a:t> ac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Goruwchwilydd</a:t>
            </a:r>
            <a:r>
              <a:rPr lang="en-GB" sz="1600" dirty="0"/>
              <a:t> </a:t>
            </a:r>
            <a:r>
              <a:rPr lang="en-GB" sz="1600" dirty="0" err="1"/>
              <a:t>addysg</a:t>
            </a:r>
            <a:r>
              <a:rPr lang="en-GB" sz="1600" dirty="0"/>
              <a:t> </a:t>
            </a:r>
            <a:r>
              <a:rPr lang="en-GB" sz="1600" dirty="0" err="1"/>
              <a:t>fe</a:t>
            </a:r>
            <a:r>
              <a:rPr lang="en-GB" sz="1600" dirty="0"/>
              <a:t> </a:t>
            </a:r>
            <a:r>
              <a:rPr lang="en-GB" sz="1600" dirty="0" err="1"/>
              <a:t>wnaeth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rhoi’r</a:t>
            </a:r>
            <a:r>
              <a:rPr lang="en-GB" sz="1600" dirty="0"/>
              <a:t> </a:t>
            </a:r>
            <a:r>
              <a:rPr lang="en-GB" sz="1600" dirty="0" err="1"/>
              <a:t>hyder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fi </a:t>
            </a:r>
            <a:r>
              <a:rPr lang="en-GB" sz="1600" dirty="0" err="1"/>
              <a:t>fynychu’r</a:t>
            </a:r>
            <a:r>
              <a:rPr lang="en-GB" sz="1600" dirty="0"/>
              <a:t> </a:t>
            </a:r>
            <a:r>
              <a:rPr lang="en-GB" sz="1600" dirty="0" err="1"/>
              <a:t>cwrs</a:t>
            </a:r>
            <a:r>
              <a:rPr lang="en-GB" sz="1600" dirty="0"/>
              <a:t> TAR. </a:t>
            </a:r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en-GB" sz="1600" dirty="0" err="1"/>
              <a:t>i’n</a:t>
            </a:r>
            <a:r>
              <a:rPr lang="en-GB" sz="1600" dirty="0"/>
              <a:t> </a:t>
            </a:r>
            <a:r>
              <a:rPr lang="en-GB" sz="1600" dirty="0" err="1"/>
              <a:t>mwynhau</a:t>
            </a:r>
            <a:r>
              <a:rPr lang="en-GB" sz="1600" dirty="0"/>
              <a:t> </a:t>
            </a:r>
            <a:r>
              <a:rPr lang="en-GB" sz="1600" dirty="0" err="1"/>
              <a:t>gweithio</a:t>
            </a:r>
            <a:r>
              <a:rPr lang="en-GB" sz="1600" dirty="0"/>
              <a:t> </a:t>
            </a:r>
            <a:r>
              <a:rPr lang="en-GB" sz="1600" dirty="0" err="1"/>
              <a:t>gyda</a:t>
            </a:r>
            <a:r>
              <a:rPr lang="en-GB" sz="1600" dirty="0"/>
              <a:t> </a:t>
            </a:r>
            <a:r>
              <a:rPr lang="en-GB" sz="1600" dirty="0" err="1"/>
              <a:t>phlant</a:t>
            </a:r>
            <a:r>
              <a:rPr lang="en-GB" sz="1600" dirty="0"/>
              <a:t> ac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gweld</a:t>
            </a:r>
            <a:r>
              <a:rPr lang="en-GB" sz="1600" dirty="0"/>
              <a:t> </a:t>
            </a:r>
            <a:r>
              <a:rPr lang="en-GB" sz="1600" dirty="0" err="1"/>
              <a:t>nhw’n</a:t>
            </a:r>
            <a:r>
              <a:rPr lang="en-GB" sz="1600" dirty="0"/>
              <a:t> </a:t>
            </a:r>
            <a:r>
              <a:rPr lang="en-GB" sz="1600" dirty="0" err="1"/>
              <a:t>datblygu’n</a:t>
            </a:r>
            <a:r>
              <a:rPr lang="en-GB" sz="1600" dirty="0"/>
              <a:t> </a:t>
            </a:r>
            <a:r>
              <a:rPr lang="en-GB" sz="1600" dirty="0" err="1"/>
              <a:t>addysgol</a:t>
            </a:r>
            <a:r>
              <a:rPr lang="en-GB" sz="1600" dirty="0"/>
              <a:t>, </a:t>
            </a:r>
            <a:r>
              <a:rPr lang="en-GB" sz="1600" dirty="0" err="1"/>
              <a:t>cymdeithasol</a:t>
            </a:r>
            <a:r>
              <a:rPr lang="en-GB" sz="1600" dirty="0"/>
              <a:t> ac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emosiynol</a:t>
            </a:r>
            <a:r>
              <a:rPr lang="en-GB" sz="1600" dirty="0"/>
              <a:t>.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Ysgol</a:t>
            </a:r>
            <a:r>
              <a:rPr lang="en-GB" sz="1600" dirty="0"/>
              <a:t> </a:t>
            </a:r>
            <a:r>
              <a:rPr lang="en-GB" sz="1600" dirty="0" err="1"/>
              <a:t>Uwchradd</a:t>
            </a:r>
            <a:r>
              <a:rPr lang="en-GB" sz="1600" dirty="0"/>
              <a:t> </a:t>
            </a:r>
            <a:r>
              <a:rPr lang="en-GB" sz="1600" dirty="0" err="1"/>
              <a:t>doedd</a:t>
            </a:r>
            <a:r>
              <a:rPr lang="en-GB" sz="1600" dirty="0"/>
              <a:t> dim </a:t>
            </a:r>
            <a:r>
              <a:rPr lang="en-GB" sz="1600" dirty="0" err="1"/>
              <a:t>athro</a:t>
            </a:r>
            <a:r>
              <a:rPr lang="en-GB" sz="1600" dirty="0"/>
              <a:t>/ </a:t>
            </a:r>
            <a:r>
              <a:rPr lang="en-GB" sz="1600" dirty="0" err="1"/>
              <a:t>athrawes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sefyll</a:t>
            </a:r>
            <a:r>
              <a:rPr lang="en-GB" sz="1600" dirty="0"/>
              <a:t> </a:t>
            </a:r>
            <a:r>
              <a:rPr lang="en-GB" sz="1600" dirty="0" err="1"/>
              <a:t>allan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mi, felly </a:t>
            </a:r>
            <a:r>
              <a:rPr lang="en-GB" sz="1600" dirty="0" err="1"/>
              <a:t>mae</a:t>
            </a:r>
            <a:r>
              <a:rPr lang="en-GB" sz="1600" dirty="0"/>
              <a:t> </a:t>
            </a:r>
            <a:r>
              <a:rPr lang="en-GB" sz="1600" dirty="0" err="1"/>
              <a:t>profiad</a:t>
            </a:r>
            <a:r>
              <a:rPr lang="en-GB" sz="1600" dirty="0"/>
              <a:t> </a:t>
            </a:r>
            <a:r>
              <a:rPr lang="en-GB" sz="1600" dirty="0" err="1"/>
              <a:t>eithaf</a:t>
            </a:r>
            <a:r>
              <a:rPr lang="en-GB" sz="1600" dirty="0"/>
              <a:t> </a:t>
            </a:r>
            <a:r>
              <a:rPr lang="en-GB" sz="1600" dirty="0" err="1"/>
              <a:t>negyddol</a:t>
            </a:r>
            <a:r>
              <a:rPr lang="en-GB" sz="1600" dirty="0"/>
              <a:t> o </a:t>
            </a:r>
            <a:r>
              <a:rPr lang="en-GB" sz="1600" dirty="0" err="1"/>
              <a:t>athrawon</a:t>
            </a:r>
            <a:r>
              <a:rPr lang="en-GB" sz="1600" dirty="0"/>
              <a:t> </a:t>
            </a:r>
            <a:r>
              <a:rPr lang="en-GB" sz="1600" dirty="0" err="1"/>
              <a:t>yng</a:t>
            </a:r>
            <a:r>
              <a:rPr lang="en-GB" sz="1600" dirty="0"/>
              <a:t> </a:t>
            </a:r>
            <a:r>
              <a:rPr lang="en-GB" sz="1600" dirty="0" err="1"/>
              <a:t>nghyd-destun</a:t>
            </a:r>
            <a:r>
              <a:rPr lang="en-GB" sz="1600" dirty="0"/>
              <a:t> </a:t>
            </a:r>
            <a:r>
              <a:rPr lang="en-GB" sz="1600" dirty="0" err="1"/>
              <a:t>Uwchradd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ysbrydoli</a:t>
            </a:r>
            <a:r>
              <a:rPr lang="en-GB" sz="1600" dirty="0"/>
              <a:t> fi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athrawes</a:t>
            </a:r>
            <a:r>
              <a:rPr lang="en-GB" sz="1600" dirty="0" smtClean="0"/>
              <a:t>.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11790" r="11143"/>
          <a:stretch/>
        </p:blipFill>
        <p:spPr>
          <a:xfrm>
            <a:off x="372979" y="28502"/>
            <a:ext cx="1022684" cy="13270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l="20804" t="-604" r="17034"/>
          <a:stretch/>
        </p:blipFill>
        <p:spPr>
          <a:xfrm>
            <a:off x="2560577" y="27763"/>
            <a:ext cx="1364018" cy="13797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7730" t="40949" r="7031" b="6591"/>
          <a:stretch/>
        </p:blipFill>
        <p:spPr>
          <a:xfrm>
            <a:off x="8745516" y="102637"/>
            <a:ext cx="3176337" cy="117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" ma:contentTypeDescription="Create a new document." ma:contentTypeScope="" ma:versionID="75247a5fef7e64e58d7632e30ff57fe4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51b4170e7709f4d43060007815f7c5d1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3E72FE6-670E-4131-9F81-18E1AD2919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FEE6DEB-C243-4FDA-B264-0BEF6A316BFD}">
  <ds:schemaRefs>
    <ds:schemaRef ds:uri="46b8f10f-f56e-4e87-af4a-2384ac144562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B4617CA-04EF-4015-B606-D3F19973F8E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84</TotalTime>
  <Words>270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Elin Morgan (1900424)</cp:lastModifiedBy>
  <cp:revision>10</cp:revision>
  <dcterms:created xsi:type="dcterms:W3CDTF">2019-09-05T20:58:34Z</dcterms:created>
  <dcterms:modified xsi:type="dcterms:W3CDTF">2019-10-01T16:50:10Z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