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handoutMasterIdLst>
    <p:handoutMasterId r:id="rId9"/>
  </p:handoutMasterIdLst>
  <p:sldIdLst>
    <p:sldId id="256" r:id="rId2"/>
    <p:sldId id="262" r:id="rId3"/>
    <p:sldId id="257" r:id="rId4"/>
    <p:sldId id="258" r:id="rId5"/>
    <p:sldId id="259" r:id="rId6"/>
    <p:sldId id="260" r:id="rId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54B810-5C22-CCE4-99A6-419895F2AAA7}" v="2439" dt="2023-03-13T03:48:03.023"/>
    <p1510:client id="{BAD0EF12-5288-C133-A658-A05FD28117A2}" v="5" dt="2023-03-12T14:41:07.3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114" d="100"/>
          <a:sy n="114" d="100"/>
        </p:scale>
        <p:origin x="108" y="378"/>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gette Hassan (2132309)" userId="S::2132309@student.uwtsd.ac.uk::b4694cba-f673-4d40-b33d-05b05439d0df" providerId="AD" clId="Web-{6654B810-5C22-CCE4-99A6-419895F2AAA7}"/>
    <pc:docChg chg="addSld delSld modSld">
      <pc:chgData name="Nagette Hassan (2132309)" userId="S::2132309@student.uwtsd.ac.uk::b4694cba-f673-4d40-b33d-05b05439d0df" providerId="AD" clId="Web-{6654B810-5C22-CCE4-99A6-419895F2AAA7}" dt="2023-03-13T03:48:03.023" v="2491"/>
      <pc:docMkLst>
        <pc:docMk/>
      </pc:docMkLst>
      <pc:sldChg chg="modSp">
        <pc:chgData name="Nagette Hassan (2132309)" userId="S::2132309@student.uwtsd.ac.uk::b4694cba-f673-4d40-b33d-05b05439d0df" providerId="AD" clId="Web-{6654B810-5C22-CCE4-99A6-419895F2AAA7}" dt="2023-03-12T17:21:25.625" v="144" actId="20577"/>
        <pc:sldMkLst>
          <pc:docMk/>
          <pc:sldMk cId="2526593619" sldId="256"/>
        </pc:sldMkLst>
        <pc:spChg chg="mod">
          <ac:chgData name="Nagette Hassan (2132309)" userId="S::2132309@student.uwtsd.ac.uk::b4694cba-f673-4d40-b33d-05b05439d0df" providerId="AD" clId="Web-{6654B810-5C22-CCE4-99A6-419895F2AAA7}" dt="2023-03-12T17:21:25.625" v="144" actId="20577"/>
          <ac:spMkLst>
            <pc:docMk/>
            <pc:sldMk cId="2526593619" sldId="256"/>
            <ac:spMk id="2" creationId="{00000000-0000-0000-0000-000000000000}"/>
          </ac:spMkLst>
        </pc:spChg>
        <pc:spChg chg="mod">
          <ac:chgData name="Nagette Hassan (2132309)" userId="S::2132309@student.uwtsd.ac.uk::b4694cba-f673-4d40-b33d-05b05439d0df" providerId="AD" clId="Web-{6654B810-5C22-CCE4-99A6-419895F2AAA7}" dt="2023-03-12T17:20:06.825" v="116" actId="20577"/>
          <ac:spMkLst>
            <pc:docMk/>
            <pc:sldMk cId="2526593619" sldId="256"/>
            <ac:spMk id="3" creationId="{00000000-0000-0000-0000-000000000000}"/>
          </ac:spMkLst>
        </pc:spChg>
      </pc:sldChg>
      <pc:sldChg chg="addSp delSp modSp">
        <pc:chgData name="Nagette Hassan (2132309)" userId="S::2132309@student.uwtsd.ac.uk::b4694cba-f673-4d40-b33d-05b05439d0df" providerId="AD" clId="Web-{6654B810-5C22-CCE4-99A6-419895F2AAA7}" dt="2023-03-13T00:34:21.683" v="1348" actId="20577"/>
        <pc:sldMkLst>
          <pc:docMk/>
          <pc:sldMk cId="1623045532" sldId="257"/>
        </pc:sldMkLst>
        <pc:spChg chg="mod">
          <ac:chgData name="Nagette Hassan (2132309)" userId="S::2132309@student.uwtsd.ac.uk::b4694cba-f673-4d40-b33d-05b05439d0df" providerId="AD" clId="Web-{6654B810-5C22-CCE4-99A6-419895F2AAA7}" dt="2023-03-12T22:26:10.704" v="894" actId="20577"/>
          <ac:spMkLst>
            <pc:docMk/>
            <pc:sldMk cId="1623045532" sldId="257"/>
            <ac:spMk id="2" creationId="{47C80693-B7FD-F0CB-4DC5-454D40FF634C}"/>
          </ac:spMkLst>
        </pc:spChg>
        <pc:spChg chg="mod">
          <ac:chgData name="Nagette Hassan (2132309)" userId="S::2132309@student.uwtsd.ac.uk::b4694cba-f673-4d40-b33d-05b05439d0df" providerId="AD" clId="Web-{6654B810-5C22-CCE4-99A6-419895F2AAA7}" dt="2023-03-12T23:34:46.622" v="956" actId="14100"/>
          <ac:spMkLst>
            <pc:docMk/>
            <pc:sldMk cId="1623045532" sldId="257"/>
            <ac:spMk id="3" creationId="{1122190D-7152-F64A-50C4-B5F9F66FAB81}"/>
          </ac:spMkLst>
        </pc:spChg>
        <pc:spChg chg="add mod">
          <ac:chgData name="Nagette Hassan (2132309)" userId="S::2132309@student.uwtsd.ac.uk::b4694cba-f673-4d40-b33d-05b05439d0df" providerId="AD" clId="Web-{6654B810-5C22-CCE4-99A6-419895F2AAA7}" dt="2023-03-13T00:34:21.683" v="1348" actId="20577"/>
          <ac:spMkLst>
            <pc:docMk/>
            <pc:sldMk cId="1623045532" sldId="257"/>
            <ac:spMk id="636" creationId="{CE973AED-E88D-AFA0-E87F-329C19FF8FD9}"/>
          </ac:spMkLst>
        </pc:spChg>
        <pc:graphicFrameChg chg="add del">
          <ac:chgData name="Nagette Hassan (2132309)" userId="S::2132309@student.uwtsd.ac.uk::b4694cba-f673-4d40-b33d-05b05439d0df" providerId="AD" clId="Web-{6654B810-5C22-CCE4-99A6-419895F2AAA7}" dt="2023-03-12T23:33:53.074" v="951"/>
          <ac:graphicFrameMkLst>
            <pc:docMk/>
            <pc:sldMk cId="1623045532" sldId="257"/>
            <ac:graphicFrameMk id="4" creationId="{383C4F39-BBEA-7591-B908-EF4DCA753971}"/>
          </ac:graphicFrameMkLst>
        </pc:graphicFrameChg>
        <pc:graphicFrameChg chg="add del mod modGraphic">
          <ac:chgData name="Nagette Hassan (2132309)" userId="S::2132309@student.uwtsd.ac.uk::b4694cba-f673-4d40-b33d-05b05439d0df" providerId="AD" clId="Web-{6654B810-5C22-CCE4-99A6-419895F2AAA7}" dt="2023-03-12T23:39:07.738" v="995"/>
          <ac:graphicFrameMkLst>
            <pc:docMk/>
            <pc:sldMk cId="1623045532" sldId="257"/>
            <ac:graphicFrameMk id="5" creationId="{54B340C1-59D5-2508-A6C0-7176586C9101}"/>
          </ac:graphicFrameMkLst>
        </pc:graphicFrameChg>
        <pc:graphicFrameChg chg="add mod modGraphic">
          <ac:chgData name="Nagette Hassan (2132309)" userId="S::2132309@student.uwtsd.ac.uk::b4694cba-f673-4d40-b33d-05b05439d0df" providerId="AD" clId="Web-{6654B810-5C22-CCE4-99A6-419895F2AAA7}" dt="2023-03-13T00:29:11.970" v="1238" actId="20577"/>
          <ac:graphicFrameMkLst>
            <pc:docMk/>
            <pc:sldMk cId="1623045532" sldId="257"/>
            <ac:graphicFrameMk id="6" creationId="{0709485F-7525-1053-B7F4-2F20BD66ABA1}"/>
          </ac:graphicFrameMkLst>
        </pc:graphicFrameChg>
      </pc:sldChg>
      <pc:sldChg chg="modSp">
        <pc:chgData name="Nagette Hassan (2132309)" userId="S::2132309@student.uwtsd.ac.uk::b4694cba-f673-4d40-b33d-05b05439d0df" providerId="AD" clId="Web-{6654B810-5C22-CCE4-99A6-419895F2AAA7}" dt="2023-03-13T02:57:40.021" v="2011" actId="20577"/>
        <pc:sldMkLst>
          <pc:docMk/>
          <pc:sldMk cId="3434216710" sldId="258"/>
        </pc:sldMkLst>
        <pc:spChg chg="mod">
          <ac:chgData name="Nagette Hassan (2132309)" userId="S::2132309@student.uwtsd.ac.uk::b4694cba-f673-4d40-b33d-05b05439d0df" providerId="AD" clId="Web-{6654B810-5C22-CCE4-99A6-419895F2AAA7}" dt="2023-03-12T22:46:30.790" v="920" actId="14100"/>
          <ac:spMkLst>
            <pc:docMk/>
            <pc:sldMk cId="3434216710" sldId="258"/>
            <ac:spMk id="2" creationId="{D1B827AA-BB66-A201-5ADC-3ED9788CCA93}"/>
          </ac:spMkLst>
        </pc:spChg>
        <pc:spChg chg="mod">
          <ac:chgData name="Nagette Hassan (2132309)" userId="S::2132309@student.uwtsd.ac.uk::b4694cba-f673-4d40-b33d-05b05439d0df" providerId="AD" clId="Web-{6654B810-5C22-CCE4-99A6-419895F2AAA7}" dt="2023-03-13T02:57:40.021" v="2011" actId="20577"/>
          <ac:spMkLst>
            <pc:docMk/>
            <pc:sldMk cId="3434216710" sldId="258"/>
            <ac:spMk id="3" creationId="{A7DE6332-0DF3-BF2D-310C-5E13314D6D29}"/>
          </ac:spMkLst>
        </pc:spChg>
      </pc:sldChg>
      <pc:sldChg chg="modSp">
        <pc:chgData name="Nagette Hassan (2132309)" userId="S::2132309@student.uwtsd.ac.uk::b4694cba-f673-4d40-b33d-05b05439d0df" providerId="AD" clId="Web-{6654B810-5C22-CCE4-99A6-419895F2AAA7}" dt="2023-03-13T03:40:10.709" v="2393" actId="20577"/>
        <pc:sldMkLst>
          <pc:docMk/>
          <pc:sldMk cId="808542785" sldId="259"/>
        </pc:sldMkLst>
        <pc:spChg chg="mod">
          <ac:chgData name="Nagette Hassan (2132309)" userId="S::2132309@student.uwtsd.ac.uk::b4694cba-f673-4d40-b33d-05b05439d0df" providerId="AD" clId="Web-{6654B810-5C22-CCE4-99A6-419895F2AAA7}" dt="2023-03-13T03:06:20.448" v="2017" actId="20577"/>
          <ac:spMkLst>
            <pc:docMk/>
            <pc:sldMk cId="808542785" sldId="259"/>
            <ac:spMk id="2" creationId="{20A529F3-6036-A607-21DD-90A7B67464A6}"/>
          </ac:spMkLst>
        </pc:spChg>
        <pc:spChg chg="mod">
          <ac:chgData name="Nagette Hassan (2132309)" userId="S::2132309@student.uwtsd.ac.uk::b4694cba-f673-4d40-b33d-05b05439d0df" providerId="AD" clId="Web-{6654B810-5C22-CCE4-99A6-419895F2AAA7}" dt="2023-03-13T03:40:10.709" v="2393" actId="20577"/>
          <ac:spMkLst>
            <pc:docMk/>
            <pc:sldMk cId="808542785" sldId="259"/>
            <ac:spMk id="3" creationId="{FFCA5399-4FD7-ACCE-B22F-F990C72F35FC}"/>
          </ac:spMkLst>
        </pc:spChg>
      </pc:sldChg>
      <pc:sldChg chg="modSp">
        <pc:chgData name="Nagette Hassan (2132309)" userId="S::2132309@student.uwtsd.ac.uk::b4694cba-f673-4d40-b33d-05b05439d0df" providerId="AD" clId="Web-{6654B810-5C22-CCE4-99A6-419895F2AAA7}" dt="2023-03-13T03:46:55.645" v="2490" actId="20577"/>
        <pc:sldMkLst>
          <pc:docMk/>
          <pc:sldMk cId="3795278546" sldId="260"/>
        </pc:sldMkLst>
        <pc:spChg chg="mod">
          <ac:chgData name="Nagette Hassan (2132309)" userId="S::2132309@student.uwtsd.ac.uk::b4694cba-f673-4d40-b33d-05b05439d0df" providerId="AD" clId="Web-{6654B810-5C22-CCE4-99A6-419895F2AAA7}" dt="2023-03-13T03:40:19.959" v="2400" actId="20577"/>
          <ac:spMkLst>
            <pc:docMk/>
            <pc:sldMk cId="3795278546" sldId="260"/>
            <ac:spMk id="2" creationId="{7248270A-A70F-770F-8A8E-9A3063BE9EF7}"/>
          </ac:spMkLst>
        </pc:spChg>
        <pc:spChg chg="mod">
          <ac:chgData name="Nagette Hassan (2132309)" userId="S::2132309@student.uwtsd.ac.uk::b4694cba-f673-4d40-b33d-05b05439d0df" providerId="AD" clId="Web-{6654B810-5C22-CCE4-99A6-419895F2AAA7}" dt="2023-03-13T03:46:55.645" v="2490" actId="20577"/>
          <ac:spMkLst>
            <pc:docMk/>
            <pc:sldMk cId="3795278546" sldId="260"/>
            <ac:spMk id="3" creationId="{9CC5523A-2548-C90C-F77C-FA3737CCE8CF}"/>
          </ac:spMkLst>
        </pc:spChg>
      </pc:sldChg>
      <pc:sldChg chg="del">
        <pc:chgData name="Nagette Hassan (2132309)" userId="S::2132309@student.uwtsd.ac.uk::b4694cba-f673-4d40-b33d-05b05439d0df" providerId="AD" clId="Web-{6654B810-5C22-CCE4-99A6-419895F2AAA7}" dt="2023-03-13T03:48:03.023" v="2491"/>
        <pc:sldMkLst>
          <pc:docMk/>
          <pc:sldMk cId="1876530898" sldId="261"/>
        </pc:sldMkLst>
      </pc:sldChg>
      <pc:sldChg chg="modSp new">
        <pc:chgData name="Nagette Hassan (2132309)" userId="S::2132309@student.uwtsd.ac.uk::b4694cba-f673-4d40-b33d-05b05439d0df" providerId="AD" clId="Web-{6654B810-5C22-CCE4-99A6-419895F2AAA7}" dt="2023-03-12T22:22:33.263" v="877" actId="20577"/>
        <pc:sldMkLst>
          <pc:docMk/>
          <pc:sldMk cId="867578061" sldId="262"/>
        </pc:sldMkLst>
        <pc:spChg chg="mod">
          <ac:chgData name="Nagette Hassan (2132309)" userId="S::2132309@student.uwtsd.ac.uk::b4694cba-f673-4d40-b33d-05b05439d0df" providerId="AD" clId="Web-{6654B810-5C22-CCE4-99A6-419895F2AAA7}" dt="2023-03-12T17:22:31.987" v="156" actId="20577"/>
          <ac:spMkLst>
            <pc:docMk/>
            <pc:sldMk cId="867578061" sldId="262"/>
            <ac:spMk id="2" creationId="{D8334757-887C-EC23-B2BE-492E961C3ECB}"/>
          </ac:spMkLst>
        </pc:spChg>
        <pc:spChg chg="mod">
          <ac:chgData name="Nagette Hassan (2132309)" userId="S::2132309@student.uwtsd.ac.uk::b4694cba-f673-4d40-b33d-05b05439d0df" providerId="AD" clId="Web-{6654B810-5C22-CCE4-99A6-419895F2AAA7}" dt="2023-03-12T22:22:33.263" v="877" actId="20577"/>
          <ac:spMkLst>
            <pc:docMk/>
            <pc:sldMk cId="867578061" sldId="262"/>
            <ac:spMk id="3" creationId="{4EDA8839-5E8C-86F7-8DCD-1B3E07D61525}"/>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65FD1A-5854-4D42-923E-9EADB4F2CFEC}"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30D51402-E3B4-40F0-A75F-345305EB07DD}">
      <dgm:prSet phldrT="[Text]" phldr="0"/>
      <dgm:spPr/>
      <dgm:t>
        <a:bodyPr/>
        <a:lstStyle/>
        <a:p>
          <a:r>
            <a:rPr lang="en-GB" dirty="0">
              <a:latin typeface="Calibri Light" panose="020F0302020204030204"/>
            </a:rPr>
            <a:t>Signlanguage</a:t>
          </a:r>
          <a:endParaRPr lang="en-GB" dirty="0"/>
        </a:p>
      </dgm:t>
    </dgm:pt>
    <dgm:pt modelId="{E7FFBB4D-4839-46BF-8122-E5A239D1BFCB}" type="parTrans" cxnId="{4196553B-2E7F-4CAD-888A-879DEB3ABA53}">
      <dgm:prSet/>
      <dgm:spPr/>
      <dgm:t>
        <a:bodyPr/>
        <a:lstStyle/>
        <a:p>
          <a:endParaRPr lang="en-GB"/>
        </a:p>
      </dgm:t>
    </dgm:pt>
    <dgm:pt modelId="{BD6E7B2E-E692-4D30-AC52-3E571D1C7C4E}" type="sibTrans" cxnId="{4196553B-2E7F-4CAD-888A-879DEB3ABA53}">
      <dgm:prSet/>
      <dgm:spPr/>
      <dgm:t>
        <a:bodyPr/>
        <a:lstStyle/>
        <a:p>
          <a:endParaRPr lang="en-GB"/>
        </a:p>
      </dgm:t>
    </dgm:pt>
    <dgm:pt modelId="{296B3FCA-E840-4476-B7E3-494D18F8FB22}">
      <dgm:prSet phldrT="[Text]" phldr="0"/>
      <dgm:spPr/>
      <dgm:t>
        <a:bodyPr/>
        <a:lstStyle/>
        <a:p>
          <a:r>
            <a:rPr lang="en-GB" dirty="0">
              <a:latin typeface="Calibri Light" panose="020F0302020204030204"/>
            </a:rPr>
            <a:t>Makaton</a:t>
          </a:r>
          <a:endParaRPr lang="en-GB" dirty="0"/>
        </a:p>
      </dgm:t>
    </dgm:pt>
    <dgm:pt modelId="{FF0C6B02-6ED3-4582-9F7A-6D4ACFB0BFCD}" type="parTrans" cxnId="{922B5299-CED7-4031-B8A4-285CF06676E4}">
      <dgm:prSet/>
      <dgm:spPr/>
      <dgm:t>
        <a:bodyPr/>
        <a:lstStyle/>
        <a:p>
          <a:endParaRPr lang="en-GB"/>
        </a:p>
      </dgm:t>
    </dgm:pt>
    <dgm:pt modelId="{9409A021-98FD-478E-B461-48B1524D3875}" type="sibTrans" cxnId="{922B5299-CED7-4031-B8A4-285CF06676E4}">
      <dgm:prSet/>
      <dgm:spPr/>
      <dgm:t>
        <a:bodyPr/>
        <a:lstStyle/>
        <a:p>
          <a:endParaRPr lang="en-GB"/>
        </a:p>
      </dgm:t>
    </dgm:pt>
    <dgm:pt modelId="{3895FB4B-8379-40E2-B63D-3786974E8808}">
      <dgm:prSet phldrT="[Text]" phldr="0"/>
      <dgm:spPr/>
      <dgm:t>
        <a:bodyPr/>
        <a:lstStyle/>
        <a:p>
          <a:r>
            <a:rPr lang="en-GB" dirty="0">
              <a:latin typeface="Calibri Light" panose="020F0302020204030204"/>
            </a:rPr>
            <a:t>Digital</a:t>
          </a:r>
          <a:endParaRPr lang="en-GB" dirty="0"/>
        </a:p>
      </dgm:t>
    </dgm:pt>
    <dgm:pt modelId="{356A870E-8E55-4A59-8A40-B0AAFF8DE5B7}" type="parTrans" cxnId="{A1B92267-AFE0-430D-A7CA-5E4789070E18}">
      <dgm:prSet/>
      <dgm:spPr/>
      <dgm:t>
        <a:bodyPr/>
        <a:lstStyle/>
        <a:p>
          <a:endParaRPr lang="en-GB"/>
        </a:p>
      </dgm:t>
    </dgm:pt>
    <dgm:pt modelId="{AFE842D3-1B23-4C91-A05F-6EF46A041417}" type="sibTrans" cxnId="{A1B92267-AFE0-430D-A7CA-5E4789070E18}">
      <dgm:prSet/>
      <dgm:spPr/>
      <dgm:t>
        <a:bodyPr/>
        <a:lstStyle/>
        <a:p>
          <a:endParaRPr lang="en-GB"/>
        </a:p>
      </dgm:t>
    </dgm:pt>
    <dgm:pt modelId="{45E2EEED-7D91-44F5-BEF1-2E02893804C2}">
      <dgm:prSet phldrT="[Text]" phldr="0"/>
      <dgm:spPr/>
      <dgm:t>
        <a:bodyPr/>
        <a:lstStyle/>
        <a:p>
          <a:r>
            <a:rPr lang="en-GB" dirty="0">
              <a:latin typeface="Calibri Light" panose="020F0302020204030204"/>
            </a:rPr>
            <a:t>Braille</a:t>
          </a:r>
          <a:endParaRPr lang="en-GB" dirty="0"/>
        </a:p>
      </dgm:t>
    </dgm:pt>
    <dgm:pt modelId="{706BDA42-4B78-4C10-9EC9-D443D9C23B94}" type="parTrans" cxnId="{02DE19DE-019D-40F9-B159-3F846CB8EFE5}">
      <dgm:prSet/>
      <dgm:spPr/>
      <dgm:t>
        <a:bodyPr/>
        <a:lstStyle/>
        <a:p>
          <a:endParaRPr lang="en-GB"/>
        </a:p>
      </dgm:t>
    </dgm:pt>
    <dgm:pt modelId="{1F661D6F-CE56-49D2-B3E8-BE042B72BE7D}" type="sibTrans" cxnId="{02DE19DE-019D-40F9-B159-3F846CB8EFE5}">
      <dgm:prSet/>
      <dgm:spPr/>
      <dgm:t>
        <a:bodyPr/>
        <a:lstStyle/>
        <a:p>
          <a:endParaRPr lang="en-GB"/>
        </a:p>
      </dgm:t>
    </dgm:pt>
    <dgm:pt modelId="{558EE7C2-EF81-4EEC-9C34-345F10D8F139}">
      <dgm:prSet phldrT="[Text]" phldr="0"/>
      <dgm:spPr/>
      <dgm:t>
        <a:bodyPr/>
        <a:lstStyle/>
        <a:p>
          <a:pPr rtl="0"/>
          <a:r>
            <a:rPr lang="en-GB" dirty="0">
              <a:latin typeface="Calibri Light" panose="020F0302020204030204"/>
            </a:rPr>
            <a:t>Interpreter </a:t>
          </a:r>
          <a:endParaRPr lang="en-GB" dirty="0"/>
        </a:p>
      </dgm:t>
    </dgm:pt>
    <dgm:pt modelId="{7243D4FF-D501-4134-8553-451384E2E24F}" type="parTrans" cxnId="{AD107473-EE0D-4578-BFED-D707C19A6FC9}">
      <dgm:prSet/>
      <dgm:spPr/>
      <dgm:t>
        <a:bodyPr/>
        <a:lstStyle/>
        <a:p>
          <a:endParaRPr lang="en-GB"/>
        </a:p>
      </dgm:t>
    </dgm:pt>
    <dgm:pt modelId="{470FD728-7CAC-47C4-96D2-F0FDA009119D}" type="sibTrans" cxnId="{AD107473-EE0D-4578-BFED-D707C19A6FC9}">
      <dgm:prSet/>
      <dgm:spPr/>
      <dgm:t>
        <a:bodyPr/>
        <a:lstStyle/>
        <a:p>
          <a:endParaRPr lang="en-GB"/>
        </a:p>
      </dgm:t>
    </dgm:pt>
    <dgm:pt modelId="{4FE37E1E-D6FE-4F0B-A31F-30B203805785}" type="pres">
      <dgm:prSet presAssocID="{6765FD1A-5854-4D42-923E-9EADB4F2CFEC}" presName="cycle" presStyleCnt="0">
        <dgm:presLayoutVars>
          <dgm:dir/>
          <dgm:resizeHandles val="exact"/>
        </dgm:presLayoutVars>
      </dgm:prSet>
      <dgm:spPr/>
    </dgm:pt>
    <dgm:pt modelId="{747B11D0-6874-4976-9BF2-BFCC60D3D996}" type="pres">
      <dgm:prSet presAssocID="{30D51402-E3B4-40F0-A75F-345305EB07DD}" presName="node" presStyleLbl="node1" presStyleIdx="0" presStyleCnt="5">
        <dgm:presLayoutVars>
          <dgm:bulletEnabled val="1"/>
        </dgm:presLayoutVars>
      </dgm:prSet>
      <dgm:spPr/>
    </dgm:pt>
    <dgm:pt modelId="{9873498D-1B7A-4F83-A737-16C0078236AE}" type="pres">
      <dgm:prSet presAssocID="{30D51402-E3B4-40F0-A75F-345305EB07DD}" presName="spNode" presStyleCnt="0"/>
      <dgm:spPr/>
    </dgm:pt>
    <dgm:pt modelId="{2DA6B82D-5B25-464A-88BA-BB0289CC3F37}" type="pres">
      <dgm:prSet presAssocID="{BD6E7B2E-E692-4D30-AC52-3E571D1C7C4E}" presName="sibTrans" presStyleLbl="sibTrans1D1" presStyleIdx="0" presStyleCnt="5"/>
      <dgm:spPr/>
    </dgm:pt>
    <dgm:pt modelId="{EC90B176-5132-4941-B074-B279FB39C212}" type="pres">
      <dgm:prSet presAssocID="{296B3FCA-E840-4476-B7E3-494D18F8FB22}" presName="node" presStyleLbl="node1" presStyleIdx="1" presStyleCnt="5">
        <dgm:presLayoutVars>
          <dgm:bulletEnabled val="1"/>
        </dgm:presLayoutVars>
      </dgm:prSet>
      <dgm:spPr/>
    </dgm:pt>
    <dgm:pt modelId="{D76BCBA2-8DA8-4E71-889B-F3405ECAA0C0}" type="pres">
      <dgm:prSet presAssocID="{296B3FCA-E840-4476-B7E3-494D18F8FB22}" presName="spNode" presStyleCnt="0"/>
      <dgm:spPr/>
    </dgm:pt>
    <dgm:pt modelId="{3FDF0E8F-AE50-468B-B120-099DC5379E47}" type="pres">
      <dgm:prSet presAssocID="{9409A021-98FD-478E-B461-48B1524D3875}" presName="sibTrans" presStyleLbl="sibTrans1D1" presStyleIdx="1" presStyleCnt="5"/>
      <dgm:spPr/>
    </dgm:pt>
    <dgm:pt modelId="{C2D3DB33-3CF1-4612-A433-B743741928AF}" type="pres">
      <dgm:prSet presAssocID="{3895FB4B-8379-40E2-B63D-3786974E8808}" presName="node" presStyleLbl="node1" presStyleIdx="2" presStyleCnt="5">
        <dgm:presLayoutVars>
          <dgm:bulletEnabled val="1"/>
        </dgm:presLayoutVars>
      </dgm:prSet>
      <dgm:spPr/>
    </dgm:pt>
    <dgm:pt modelId="{8C09029C-DBE0-4178-8CAF-518EAA87EDDD}" type="pres">
      <dgm:prSet presAssocID="{3895FB4B-8379-40E2-B63D-3786974E8808}" presName="spNode" presStyleCnt="0"/>
      <dgm:spPr/>
    </dgm:pt>
    <dgm:pt modelId="{EEDD4D86-289B-444C-945F-64FA8F0FA8E3}" type="pres">
      <dgm:prSet presAssocID="{AFE842D3-1B23-4C91-A05F-6EF46A041417}" presName="sibTrans" presStyleLbl="sibTrans1D1" presStyleIdx="2" presStyleCnt="5"/>
      <dgm:spPr/>
    </dgm:pt>
    <dgm:pt modelId="{FB3E0E85-869A-4DDD-8A55-3B716C9647EB}" type="pres">
      <dgm:prSet presAssocID="{45E2EEED-7D91-44F5-BEF1-2E02893804C2}" presName="node" presStyleLbl="node1" presStyleIdx="3" presStyleCnt="5">
        <dgm:presLayoutVars>
          <dgm:bulletEnabled val="1"/>
        </dgm:presLayoutVars>
      </dgm:prSet>
      <dgm:spPr/>
    </dgm:pt>
    <dgm:pt modelId="{CB12FBC1-31FA-407F-BC29-E1AE4CB6CF89}" type="pres">
      <dgm:prSet presAssocID="{45E2EEED-7D91-44F5-BEF1-2E02893804C2}" presName="spNode" presStyleCnt="0"/>
      <dgm:spPr/>
    </dgm:pt>
    <dgm:pt modelId="{BC7780C4-E09C-44BF-ACA0-06685FFE5617}" type="pres">
      <dgm:prSet presAssocID="{1F661D6F-CE56-49D2-B3E8-BE042B72BE7D}" presName="sibTrans" presStyleLbl="sibTrans1D1" presStyleIdx="3" presStyleCnt="5"/>
      <dgm:spPr/>
    </dgm:pt>
    <dgm:pt modelId="{F8302EF3-9FC9-423C-95C1-013E86543C6E}" type="pres">
      <dgm:prSet presAssocID="{558EE7C2-EF81-4EEC-9C34-345F10D8F139}" presName="node" presStyleLbl="node1" presStyleIdx="4" presStyleCnt="5">
        <dgm:presLayoutVars>
          <dgm:bulletEnabled val="1"/>
        </dgm:presLayoutVars>
      </dgm:prSet>
      <dgm:spPr/>
    </dgm:pt>
    <dgm:pt modelId="{5ACCF945-1064-4AEA-9F62-D2324CD6275C}" type="pres">
      <dgm:prSet presAssocID="{558EE7C2-EF81-4EEC-9C34-345F10D8F139}" presName="spNode" presStyleCnt="0"/>
      <dgm:spPr/>
    </dgm:pt>
    <dgm:pt modelId="{4AC6C946-53F3-4B07-A4D7-27E19CA402B9}" type="pres">
      <dgm:prSet presAssocID="{470FD728-7CAC-47C4-96D2-F0FDA009119D}" presName="sibTrans" presStyleLbl="sibTrans1D1" presStyleIdx="4" presStyleCnt="5"/>
      <dgm:spPr/>
    </dgm:pt>
  </dgm:ptLst>
  <dgm:cxnLst>
    <dgm:cxn modelId="{4196553B-2E7F-4CAD-888A-879DEB3ABA53}" srcId="{6765FD1A-5854-4D42-923E-9EADB4F2CFEC}" destId="{30D51402-E3B4-40F0-A75F-345305EB07DD}" srcOrd="0" destOrd="0" parTransId="{E7FFBB4D-4839-46BF-8122-E5A239D1BFCB}" sibTransId="{BD6E7B2E-E692-4D30-AC52-3E571D1C7C4E}"/>
    <dgm:cxn modelId="{146A9364-8102-4440-83FE-8C9CF099EBEB}" type="presOf" srcId="{6765FD1A-5854-4D42-923E-9EADB4F2CFEC}" destId="{4FE37E1E-D6FE-4F0B-A31F-30B203805785}" srcOrd="0" destOrd="0" presId="urn:microsoft.com/office/officeart/2005/8/layout/cycle6"/>
    <dgm:cxn modelId="{A1B92267-AFE0-430D-A7CA-5E4789070E18}" srcId="{6765FD1A-5854-4D42-923E-9EADB4F2CFEC}" destId="{3895FB4B-8379-40E2-B63D-3786974E8808}" srcOrd="2" destOrd="0" parTransId="{356A870E-8E55-4A59-8A40-B0AAFF8DE5B7}" sibTransId="{AFE842D3-1B23-4C91-A05F-6EF46A041417}"/>
    <dgm:cxn modelId="{5B53E669-24F4-4D68-84D1-4028C7949F51}" type="presOf" srcId="{AFE842D3-1B23-4C91-A05F-6EF46A041417}" destId="{EEDD4D86-289B-444C-945F-64FA8F0FA8E3}" srcOrd="0" destOrd="0" presId="urn:microsoft.com/office/officeart/2005/8/layout/cycle6"/>
    <dgm:cxn modelId="{AD107473-EE0D-4578-BFED-D707C19A6FC9}" srcId="{6765FD1A-5854-4D42-923E-9EADB4F2CFEC}" destId="{558EE7C2-EF81-4EEC-9C34-345F10D8F139}" srcOrd="4" destOrd="0" parTransId="{7243D4FF-D501-4134-8553-451384E2E24F}" sibTransId="{470FD728-7CAC-47C4-96D2-F0FDA009119D}"/>
    <dgm:cxn modelId="{922B5299-CED7-4031-B8A4-285CF06676E4}" srcId="{6765FD1A-5854-4D42-923E-9EADB4F2CFEC}" destId="{296B3FCA-E840-4476-B7E3-494D18F8FB22}" srcOrd="1" destOrd="0" parTransId="{FF0C6B02-6ED3-4582-9F7A-6D4ACFB0BFCD}" sibTransId="{9409A021-98FD-478E-B461-48B1524D3875}"/>
    <dgm:cxn modelId="{A938569A-D102-4B2A-BCD5-D9B6516FE941}" type="presOf" srcId="{1F661D6F-CE56-49D2-B3E8-BE042B72BE7D}" destId="{BC7780C4-E09C-44BF-ACA0-06685FFE5617}" srcOrd="0" destOrd="0" presId="urn:microsoft.com/office/officeart/2005/8/layout/cycle6"/>
    <dgm:cxn modelId="{7403BD9B-3240-4CE4-A798-9BFA59F8805E}" type="presOf" srcId="{9409A021-98FD-478E-B461-48B1524D3875}" destId="{3FDF0E8F-AE50-468B-B120-099DC5379E47}" srcOrd="0" destOrd="0" presId="urn:microsoft.com/office/officeart/2005/8/layout/cycle6"/>
    <dgm:cxn modelId="{9900D9C1-E7C3-42F5-A2FC-973EFC4C3D92}" type="presOf" srcId="{45E2EEED-7D91-44F5-BEF1-2E02893804C2}" destId="{FB3E0E85-869A-4DDD-8A55-3B716C9647EB}" srcOrd="0" destOrd="0" presId="urn:microsoft.com/office/officeart/2005/8/layout/cycle6"/>
    <dgm:cxn modelId="{108796CB-4F54-42B4-BFBA-E2D69804CBEB}" type="presOf" srcId="{470FD728-7CAC-47C4-96D2-F0FDA009119D}" destId="{4AC6C946-53F3-4B07-A4D7-27E19CA402B9}" srcOrd="0" destOrd="0" presId="urn:microsoft.com/office/officeart/2005/8/layout/cycle6"/>
    <dgm:cxn modelId="{02DE19DE-019D-40F9-B159-3F846CB8EFE5}" srcId="{6765FD1A-5854-4D42-923E-9EADB4F2CFEC}" destId="{45E2EEED-7D91-44F5-BEF1-2E02893804C2}" srcOrd="3" destOrd="0" parTransId="{706BDA42-4B78-4C10-9EC9-D443D9C23B94}" sibTransId="{1F661D6F-CE56-49D2-B3E8-BE042B72BE7D}"/>
    <dgm:cxn modelId="{A4A145DE-BE2A-4831-AA91-C3854F4A392B}" type="presOf" srcId="{558EE7C2-EF81-4EEC-9C34-345F10D8F139}" destId="{F8302EF3-9FC9-423C-95C1-013E86543C6E}" srcOrd="0" destOrd="0" presId="urn:microsoft.com/office/officeart/2005/8/layout/cycle6"/>
    <dgm:cxn modelId="{4141B3E0-5E03-46BA-8A84-F52884148D8C}" type="presOf" srcId="{BD6E7B2E-E692-4D30-AC52-3E571D1C7C4E}" destId="{2DA6B82D-5B25-464A-88BA-BB0289CC3F37}" srcOrd="0" destOrd="0" presId="urn:microsoft.com/office/officeart/2005/8/layout/cycle6"/>
    <dgm:cxn modelId="{ADAE96E4-49FE-4ECD-A36F-3805108CF97C}" type="presOf" srcId="{296B3FCA-E840-4476-B7E3-494D18F8FB22}" destId="{EC90B176-5132-4941-B074-B279FB39C212}" srcOrd="0" destOrd="0" presId="urn:microsoft.com/office/officeart/2005/8/layout/cycle6"/>
    <dgm:cxn modelId="{1058B1F2-B3DB-4389-8A03-38CC9E128C60}" type="presOf" srcId="{3895FB4B-8379-40E2-B63D-3786974E8808}" destId="{C2D3DB33-3CF1-4612-A433-B743741928AF}" srcOrd="0" destOrd="0" presId="urn:microsoft.com/office/officeart/2005/8/layout/cycle6"/>
    <dgm:cxn modelId="{CBDF37FB-2C23-4F03-BDD1-A793F9E6B806}" type="presOf" srcId="{30D51402-E3B4-40F0-A75F-345305EB07DD}" destId="{747B11D0-6874-4976-9BF2-BFCC60D3D996}" srcOrd="0" destOrd="0" presId="urn:microsoft.com/office/officeart/2005/8/layout/cycle6"/>
    <dgm:cxn modelId="{15040C5D-50AE-430E-A8A1-54BA7F0C5869}" type="presParOf" srcId="{4FE37E1E-D6FE-4F0B-A31F-30B203805785}" destId="{747B11D0-6874-4976-9BF2-BFCC60D3D996}" srcOrd="0" destOrd="0" presId="urn:microsoft.com/office/officeart/2005/8/layout/cycle6"/>
    <dgm:cxn modelId="{A4EE89F3-4526-44FA-BD18-EA86271AFEFC}" type="presParOf" srcId="{4FE37E1E-D6FE-4F0B-A31F-30B203805785}" destId="{9873498D-1B7A-4F83-A737-16C0078236AE}" srcOrd="1" destOrd="0" presId="urn:microsoft.com/office/officeart/2005/8/layout/cycle6"/>
    <dgm:cxn modelId="{C7273146-7984-48FF-B3C3-52C79900CC65}" type="presParOf" srcId="{4FE37E1E-D6FE-4F0B-A31F-30B203805785}" destId="{2DA6B82D-5B25-464A-88BA-BB0289CC3F37}" srcOrd="2" destOrd="0" presId="urn:microsoft.com/office/officeart/2005/8/layout/cycle6"/>
    <dgm:cxn modelId="{9D46BF63-4062-4F01-9375-1A43451F5670}" type="presParOf" srcId="{4FE37E1E-D6FE-4F0B-A31F-30B203805785}" destId="{EC90B176-5132-4941-B074-B279FB39C212}" srcOrd="3" destOrd="0" presId="urn:microsoft.com/office/officeart/2005/8/layout/cycle6"/>
    <dgm:cxn modelId="{594AC774-C117-4EE8-AE87-1A9F2EEC312D}" type="presParOf" srcId="{4FE37E1E-D6FE-4F0B-A31F-30B203805785}" destId="{D76BCBA2-8DA8-4E71-889B-F3405ECAA0C0}" srcOrd="4" destOrd="0" presId="urn:microsoft.com/office/officeart/2005/8/layout/cycle6"/>
    <dgm:cxn modelId="{AA9FB83E-5227-4340-A5D6-E77F049773BB}" type="presParOf" srcId="{4FE37E1E-D6FE-4F0B-A31F-30B203805785}" destId="{3FDF0E8F-AE50-468B-B120-099DC5379E47}" srcOrd="5" destOrd="0" presId="urn:microsoft.com/office/officeart/2005/8/layout/cycle6"/>
    <dgm:cxn modelId="{BEE3D3F3-6F7F-443E-8670-EE9BFBC100F6}" type="presParOf" srcId="{4FE37E1E-D6FE-4F0B-A31F-30B203805785}" destId="{C2D3DB33-3CF1-4612-A433-B743741928AF}" srcOrd="6" destOrd="0" presId="urn:microsoft.com/office/officeart/2005/8/layout/cycle6"/>
    <dgm:cxn modelId="{9CB2E3A5-5CDA-40AA-87C6-4AABA673C63F}" type="presParOf" srcId="{4FE37E1E-D6FE-4F0B-A31F-30B203805785}" destId="{8C09029C-DBE0-4178-8CAF-518EAA87EDDD}" srcOrd="7" destOrd="0" presId="urn:microsoft.com/office/officeart/2005/8/layout/cycle6"/>
    <dgm:cxn modelId="{45DD5F29-CFA6-461C-BE21-8FC8D922E792}" type="presParOf" srcId="{4FE37E1E-D6FE-4F0B-A31F-30B203805785}" destId="{EEDD4D86-289B-444C-945F-64FA8F0FA8E3}" srcOrd="8" destOrd="0" presId="urn:microsoft.com/office/officeart/2005/8/layout/cycle6"/>
    <dgm:cxn modelId="{DAAD925D-A1D7-48FE-A2AD-A00D9E9EBBF5}" type="presParOf" srcId="{4FE37E1E-D6FE-4F0B-A31F-30B203805785}" destId="{FB3E0E85-869A-4DDD-8A55-3B716C9647EB}" srcOrd="9" destOrd="0" presId="urn:microsoft.com/office/officeart/2005/8/layout/cycle6"/>
    <dgm:cxn modelId="{36480A80-9891-42A3-9A1A-0E6BA0B2511B}" type="presParOf" srcId="{4FE37E1E-D6FE-4F0B-A31F-30B203805785}" destId="{CB12FBC1-31FA-407F-BC29-E1AE4CB6CF89}" srcOrd="10" destOrd="0" presId="urn:microsoft.com/office/officeart/2005/8/layout/cycle6"/>
    <dgm:cxn modelId="{8890F873-6196-448A-9BD5-CFCEC2DA52C3}" type="presParOf" srcId="{4FE37E1E-D6FE-4F0B-A31F-30B203805785}" destId="{BC7780C4-E09C-44BF-ACA0-06685FFE5617}" srcOrd="11" destOrd="0" presId="urn:microsoft.com/office/officeart/2005/8/layout/cycle6"/>
    <dgm:cxn modelId="{7F6A3E7F-48EE-441E-94B1-6C6C379D9B7F}" type="presParOf" srcId="{4FE37E1E-D6FE-4F0B-A31F-30B203805785}" destId="{F8302EF3-9FC9-423C-95C1-013E86543C6E}" srcOrd="12" destOrd="0" presId="urn:microsoft.com/office/officeart/2005/8/layout/cycle6"/>
    <dgm:cxn modelId="{0BC892D1-C3DC-4060-9C07-82E52E669A7F}" type="presParOf" srcId="{4FE37E1E-D6FE-4F0B-A31F-30B203805785}" destId="{5ACCF945-1064-4AEA-9F62-D2324CD6275C}" srcOrd="13" destOrd="0" presId="urn:microsoft.com/office/officeart/2005/8/layout/cycle6"/>
    <dgm:cxn modelId="{E96248F8-1389-45F7-B8B5-3101285D89EE}" type="presParOf" srcId="{4FE37E1E-D6FE-4F0B-A31F-30B203805785}" destId="{4AC6C946-53F3-4B07-A4D7-27E19CA402B9}"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7B11D0-6874-4976-9BF2-BFCC60D3D996}">
      <dsp:nvSpPr>
        <dsp:cNvPr id="0" name=""/>
        <dsp:cNvSpPr/>
      </dsp:nvSpPr>
      <dsp:spPr>
        <a:xfrm>
          <a:off x="2342876" y="2090"/>
          <a:ext cx="1351631" cy="8785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Signlanguage</a:t>
          </a:r>
          <a:endParaRPr lang="en-GB" sz="1600" kern="1200" dirty="0"/>
        </a:p>
      </dsp:txBody>
      <dsp:txXfrm>
        <a:off x="2385764" y="44978"/>
        <a:ext cx="1265855" cy="792784"/>
      </dsp:txXfrm>
    </dsp:sp>
    <dsp:sp modelId="{2DA6B82D-5B25-464A-88BA-BB0289CC3F37}">
      <dsp:nvSpPr>
        <dsp:cNvPr id="0" name=""/>
        <dsp:cNvSpPr/>
      </dsp:nvSpPr>
      <dsp:spPr>
        <a:xfrm>
          <a:off x="1263144" y="441371"/>
          <a:ext cx="3511095" cy="3511095"/>
        </a:xfrm>
        <a:custGeom>
          <a:avLst/>
          <a:gdLst/>
          <a:ahLst/>
          <a:cxnLst/>
          <a:rect l="0" t="0" r="0" b="0"/>
          <a:pathLst>
            <a:path>
              <a:moveTo>
                <a:pt x="2440652" y="139200"/>
              </a:moveTo>
              <a:arcTo wR="1755547" hR="1755547" stAng="17578207" swAng="196186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C90B176-5132-4941-B074-B279FB39C212}">
      <dsp:nvSpPr>
        <dsp:cNvPr id="0" name=""/>
        <dsp:cNvSpPr/>
      </dsp:nvSpPr>
      <dsp:spPr>
        <a:xfrm>
          <a:off x="4012501" y="1215144"/>
          <a:ext cx="1351631" cy="8785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Makaton</a:t>
          </a:r>
          <a:endParaRPr lang="en-GB" sz="1600" kern="1200" dirty="0"/>
        </a:p>
      </dsp:txBody>
      <dsp:txXfrm>
        <a:off x="4055389" y="1258032"/>
        <a:ext cx="1265855" cy="792784"/>
      </dsp:txXfrm>
    </dsp:sp>
    <dsp:sp modelId="{3FDF0E8F-AE50-468B-B120-099DC5379E47}">
      <dsp:nvSpPr>
        <dsp:cNvPr id="0" name=""/>
        <dsp:cNvSpPr/>
      </dsp:nvSpPr>
      <dsp:spPr>
        <a:xfrm>
          <a:off x="1263144" y="441371"/>
          <a:ext cx="3511095" cy="3511095"/>
        </a:xfrm>
        <a:custGeom>
          <a:avLst/>
          <a:gdLst/>
          <a:ahLst/>
          <a:cxnLst/>
          <a:rect l="0" t="0" r="0" b="0"/>
          <a:pathLst>
            <a:path>
              <a:moveTo>
                <a:pt x="3508683" y="1663556"/>
              </a:moveTo>
              <a:arcTo wR="1755547" hR="1755547" stAng="21419779" swAng="219655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C2D3DB33-3CF1-4612-A433-B743741928AF}">
      <dsp:nvSpPr>
        <dsp:cNvPr id="0" name=""/>
        <dsp:cNvSpPr/>
      </dsp:nvSpPr>
      <dsp:spPr>
        <a:xfrm>
          <a:off x="3374761" y="3177906"/>
          <a:ext cx="1351631" cy="8785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Digital</a:t>
          </a:r>
          <a:endParaRPr lang="en-GB" sz="1600" kern="1200" dirty="0"/>
        </a:p>
      </dsp:txBody>
      <dsp:txXfrm>
        <a:off x="3417649" y="3220794"/>
        <a:ext cx="1265855" cy="792784"/>
      </dsp:txXfrm>
    </dsp:sp>
    <dsp:sp modelId="{EEDD4D86-289B-444C-945F-64FA8F0FA8E3}">
      <dsp:nvSpPr>
        <dsp:cNvPr id="0" name=""/>
        <dsp:cNvSpPr/>
      </dsp:nvSpPr>
      <dsp:spPr>
        <a:xfrm>
          <a:off x="1263144" y="441371"/>
          <a:ext cx="3511095" cy="3511095"/>
        </a:xfrm>
        <a:custGeom>
          <a:avLst/>
          <a:gdLst/>
          <a:ahLst/>
          <a:cxnLst/>
          <a:rect l="0" t="0" r="0" b="0"/>
          <a:pathLst>
            <a:path>
              <a:moveTo>
                <a:pt x="2104640" y="3476036"/>
              </a:moveTo>
              <a:arcTo wR="1755547" hR="1755547" stAng="4711812" swAng="1376376"/>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B3E0E85-869A-4DDD-8A55-3B716C9647EB}">
      <dsp:nvSpPr>
        <dsp:cNvPr id="0" name=""/>
        <dsp:cNvSpPr/>
      </dsp:nvSpPr>
      <dsp:spPr>
        <a:xfrm>
          <a:off x="1310991" y="3177906"/>
          <a:ext cx="1351631" cy="8785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a:rPr>
            <a:t>Braille</a:t>
          </a:r>
          <a:endParaRPr lang="en-GB" sz="1600" kern="1200" dirty="0"/>
        </a:p>
      </dsp:txBody>
      <dsp:txXfrm>
        <a:off x="1353879" y="3220794"/>
        <a:ext cx="1265855" cy="792784"/>
      </dsp:txXfrm>
    </dsp:sp>
    <dsp:sp modelId="{BC7780C4-E09C-44BF-ACA0-06685FFE5617}">
      <dsp:nvSpPr>
        <dsp:cNvPr id="0" name=""/>
        <dsp:cNvSpPr/>
      </dsp:nvSpPr>
      <dsp:spPr>
        <a:xfrm>
          <a:off x="1263144" y="441371"/>
          <a:ext cx="3511095" cy="3511095"/>
        </a:xfrm>
        <a:custGeom>
          <a:avLst/>
          <a:gdLst/>
          <a:ahLst/>
          <a:cxnLst/>
          <a:rect l="0" t="0" r="0" b="0"/>
          <a:pathLst>
            <a:path>
              <a:moveTo>
                <a:pt x="293408" y="2727193"/>
              </a:moveTo>
              <a:arcTo wR="1755547" hR="1755547" stAng="8783669" swAng="219655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8302EF3-9FC9-423C-95C1-013E86543C6E}">
      <dsp:nvSpPr>
        <dsp:cNvPr id="0" name=""/>
        <dsp:cNvSpPr/>
      </dsp:nvSpPr>
      <dsp:spPr>
        <a:xfrm>
          <a:off x="673251" y="1215144"/>
          <a:ext cx="1351631" cy="87856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Calibri Light" panose="020F0302020204030204"/>
            </a:rPr>
            <a:t>Interpreter </a:t>
          </a:r>
          <a:endParaRPr lang="en-GB" sz="1600" kern="1200" dirty="0"/>
        </a:p>
      </dsp:txBody>
      <dsp:txXfrm>
        <a:off x="716139" y="1258032"/>
        <a:ext cx="1265855" cy="792784"/>
      </dsp:txXfrm>
    </dsp:sp>
    <dsp:sp modelId="{4AC6C946-53F3-4B07-A4D7-27E19CA402B9}">
      <dsp:nvSpPr>
        <dsp:cNvPr id="0" name=""/>
        <dsp:cNvSpPr/>
      </dsp:nvSpPr>
      <dsp:spPr>
        <a:xfrm>
          <a:off x="1263144" y="441371"/>
          <a:ext cx="3511095" cy="3511095"/>
        </a:xfrm>
        <a:custGeom>
          <a:avLst/>
          <a:gdLst/>
          <a:ahLst/>
          <a:cxnLst/>
          <a:rect l="0" t="0" r="0" b="0"/>
          <a:pathLst>
            <a:path>
              <a:moveTo>
                <a:pt x="305848" y="765436"/>
              </a:moveTo>
              <a:arcTo wR="1755547" hR="1755547" stAng="12859931" swAng="1961861"/>
            </a:path>
          </a:pathLst>
        </a:custGeom>
        <a:noFill/>
        <a:ln w="9525" cap="rnd" cmpd="sng" algn="ctr">
          <a:solidFill>
            <a:schemeClr val="accent1">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2EF6789-4D93-43D8-B60D-0C5DEF3B644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2D7B4A1-1589-4B83-9C22-DE251D95D0E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3975488-675E-48BA-A9A2-BA0F5A60D82B}" type="datetime1">
              <a:rPr lang="en-GB" smtClean="0"/>
              <a:t>12/03/2023</a:t>
            </a:fld>
            <a:endParaRPr lang="en-GB" dirty="0"/>
          </a:p>
        </p:txBody>
      </p:sp>
      <p:sp>
        <p:nvSpPr>
          <p:cNvPr id="4" name="Footer Placeholder 3">
            <a:extLst>
              <a:ext uri="{FF2B5EF4-FFF2-40B4-BE49-F238E27FC236}">
                <a16:creationId xmlns:a16="http://schemas.microsoft.com/office/drawing/2014/main" id="{024E724B-3C88-4DC9-855B-56F49D64A63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8A42BBB-95F1-40A0-9691-67EFE9D0B76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53C577BD-BE37-474B-8112-471F6F640A97}" type="slidenum">
              <a:rPr lang="en-GB" smtClean="0"/>
              <a:t>‹#›</a:t>
            </a:fld>
            <a:endParaRPr lang="en-GB"/>
          </a:p>
        </p:txBody>
      </p:sp>
    </p:spTree>
    <p:extLst>
      <p:ext uri="{BB962C8B-B14F-4D97-AF65-F5344CB8AC3E}">
        <p14:creationId xmlns:p14="http://schemas.microsoft.com/office/powerpoint/2010/main" val="29325086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BC9F49-C6C7-4BCF-B5B6-94EE3C9CB663}" type="datetime1">
              <a:rPr lang="en-GB" smtClean="0"/>
              <a:pPr/>
              <a:t>12/03/2023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4EB474-4500-4CA8-A4FE-2423436EBB0B}" type="slidenum">
              <a:rPr lang="en-GB" noProof="0" smtClean="0"/>
              <a:t>‹#›</a:t>
            </a:fld>
            <a:endParaRPr lang="en-GB" noProof="0"/>
          </a:p>
        </p:txBody>
      </p:sp>
    </p:spTree>
    <p:extLst>
      <p:ext uri="{BB962C8B-B14F-4D97-AF65-F5344CB8AC3E}">
        <p14:creationId xmlns:p14="http://schemas.microsoft.com/office/powerpoint/2010/main" val="796542488"/>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4EB474-4500-4CA8-A4FE-2423436EBB0B}" type="slidenum">
              <a:rPr lang="en-GB" smtClean="0"/>
              <a:t>1</a:t>
            </a:fld>
            <a:endParaRPr lang="en-GB"/>
          </a:p>
        </p:txBody>
      </p:sp>
    </p:spTree>
    <p:extLst>
      <p:ext uri="{BB962C8B-B14F-4D97-AF65-F5344CB8AC3E}">
        <p14:creationId xmlns:p14="http://schemas.microsoft.com/office/powerpoint/2010/main" val="39530837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rtlCol="0" anchor="b">
            <a:normAutofit/>
          </a:bodyPr>
          <a:lstStyle>
            <a:lvl1pPr algn="r">
              <a:defRPr sz="4800">
                <a:effectLst/>
              </a:defRPr>
            </a:lvl1pPr>
          </a:lstStyle>
          <a:p>
            <a:pPr rtl="0"/>
            <a:r>
              <a:rPr lang="en-GB" noProof="0"/>
              <a:t>Click to edit Master title style</a:t>
            </a:r>
          </a:p>
        </p:txBody>
      </p:sp>
      <p:sp>
        <p:nvSpPr>
          <p:cNvPr id="3" name="Subtitle 2"/>
          <p:cNvSpPr>
            <a:spLocks noGrp="1"/>
          </p:cNvSpPr>
          <p:nvPr>
            <p:ph type="subTitle" idx="1"/>
          </p:nvPr>
        </p:nvSpPr>
        <p:spPr>
          <a:xfrm>
            <a:off x="3962399" y="4385732"/>
            <a:ext cx="7197726" cy="1405467"/>
          </a:xfrm>
        </p:spPr>
        <p:txBody>
          <a:bodyPr rtlCol="0"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a:xfrm>
            <a:off x="8932558" y="5870575"/>
            <a:ext cx="1600200" cy="377825"/>
          </a:xfrm>
        </p:spPr>
        <p:txBody>
          <a:bodyPr rtlCol="0"/>
          <a:lstStyle/>
          <a:p>
            <a:pPr rtl="0"/>
            <a:fld id="{20EB6F31-46FF-4378-AD2F-B0202579A16F}" type="datetime1">
              <a:rPr lang="en-GB" noProof="0" smtClean="0"/>
              <a:t>12/03/2023</a:t>
            </a:fld>
            <a:endParaRPr lang="en-GB" noProof="0"/>
          </a:p>
        </p:txBody>
      </p:sp>
      <p:sp>
        <p:nvSpPr>
          <p:cNvPr id="5" name="Footer Placeholder 4"/>
          <p:cNvSpPr>
            <a:spLocks noGrp="1"/>
          </p:cNvSpPr>
          <p:nvPr>
            <p:ph type="ftr" sz="quarter" idx="11"/>
          </p:nvPr>
        </p:nvSpPr>
        <p:spPr>
          <a:xfrm>
            <a:off x="3962399" y="5870575"/>
            <a:ext cx="4893958" cy="377825"/>
          </a:xfrm>
        </p:spPr>
        <p:txBody>
          <a:bodyPr rtlCol="0"/>
          <a:lstStyle/>
          <a:p>
            <a:pPr rtl="0"/>
            <a:endParaRPr lang="en-GB" noProof="0"/>
          </a:p>
        </p:txBody>
      </p:sp>
      <p:sp>
        <p:nvSpPr>
          <p:cNvPr id="6" name="Slide Number Placeholder 5"/>
          <p:cNvSpPr>
            <a:spLocks noGrp="1"/>
          </p:cNvSpPr>
          <p:nvPr>
            <p:ph type="sldNum" sz="quarter" idx="12"/>
          </p:nvPr>
        </p:nvSpPr>
        <p:spPr>
          <a:xfrm>
            <a:off x="10608958" y="5870575"/>
            <a:ext cx="551167" cy="377825"/>
          </a:xfrm>
        </p:spPr>
        <p:txBody>
          <a:bodyPr rtlCol="0"/>
          <a:lstStyle/>
          <a:p>
            <a:pPr rtl="0"/>
            <a:fld id="{D57F1E4F-1CFF-5643-939E-217C01CDF565}" type="slidenum">
              <a:rPr lang="en-GB" noProof="0" smtClean="0"/>
              <a:pPr/>
              <a:t>‹#›</a:t>
            </a:fld>
            <a:endParaRPr lang="en-GB" noProof="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nchor="ct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5496D72D-012B-414A-BA9B-B09FD8FB2C0E}"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rtlCol="0" anchor="b"/>
          <a:lstStyle>
            <a:lvl1pPr algn="l">
              <a:defRPr sz="4000" b="0" cap="all"/>
            </a:lvl1pPr>
          </a:lstStyle>
          <a:p>
            <a:pPr rtl="0"/>
            <a:r>
              <a:rPr lang="en-GB" noProof="0"/>
              <a:t>Click to edit Master title style</a:t>
            </a:r>
          </a:p>
        </p:txBody>
      </p:sp>
      <p:sp>
        <p:nvSpPr>
          <p:cNvPr id="3" name="Text Placeholder 2"/>
          <p:cNvSpPr>
            <a:spLocks noGrp="1"/>
          </p:cNvSpPr>
          <p:nvPr>
            <p:ph type="body" idx="1"/>
          </p:nvPr>
        </p:nvSpPr>
        <p:spPr>
          <a:xfrm>
            <a:off x="685799" y="4777381"/>
            <a:ext cx="10131428" cy="860400"/>
          </a:xfrm>
        </p:spPr>
        <p:txBody>
          <a:bodyPr rtlCol="0"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89A7C7E1-C3BA-4F9C-9AA9-A8C8EF630546}"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685802" y="2142067"/>
            <a:ext cx="4995334" cy="3649134"/>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5821895" y="2142067"/>
            <a:ext cx="4995332" cy="3649133"/>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C6AE549-7457-465A-A17C-C880CFA36D3D}" type="datetime1">
              <a:rPr lang="en-GB" noProof="0" smtClean="0"/>
              <a:t>12/03/2023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lvl1pPr>
          </a:lstStyle>
          <a:p>
            <a:pPr rtl="0"/>
            <a:r>
              <a:rPr lang="en-GB" noProof="0"/>
              <a:t>Click to edit Master title style</a:t>
            </a:r>
          </a:p>
        </p:txBody>
      </p:sp>
      <p:sp>
        <p:nvSpPr>
          <p:cNvPr id="3" name="Text Placeholder 2"/>
          <p:cNvSpPr>
            <a:spLocks noGrp="1"/>
          </p:cNvSpPr>
          <p:nvPr>
            <p:ph type="body" idx="1" hasCustomPrompt="1"/>
          </p:nvPr>
        </p:nvSpPr>
        <p:spPr>
          <a:xfrm>
            <a:off x="973670" y="2218267"/>
            <a:ext cx="4709054"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685801" y="2870201"/>
            <a:ext cx="4996923"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096003" y="2226734"/>
            <a:ext cx="4722813" cy="576262"/>
          </a:xfrm>
        </p:spPr>
        <p:txBody>
          <a:bodyPr rtlCol="0"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5823483" y="2870201"/>
            <a:ext cx="4995334" cy="2920998"/>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744528C0-5DCD-4232-972B-92660DD6DA5A}" type="datetime1">
              <a:rPr lang="en-GB" noProof="0" smtClean="0"/>
              <a:pPr rtl="0"/>
              <a:t>12/03/2023</a:t>
            </a:fld>
            <a:r>
              <a:rPr lang="en-GB" noProof="0"/>
              <a:t>9/11/2014</a:t>
            </a:r>
            <a:fld id="{B61BEF0D-F0BB-DE4B-95CE-6DB70DBA9567}" type="datetimeFigureOut">
              <a:rPr lang="en-GB" noProof="0" smtClean="0"/>
              <a:pPr rtl="0"/>
              <a:t>12/03/2023</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D57F1E4F-1CFF-5643-939E-217C01CDF565}" type="slidenum">
              <a:rPr lang="en-GB" noProof="0" smtClean="0"/>
              <a:pPr rtl="0"/>
              <a:t>‹#›</a:t>
            </a:fld>
            <a:r>
              <a:rPr lang="en-GB" noProof="0"/>
              <a:t>‹#›</a:t>
            </a:r>
            <a:fld id="{D57F1E4F-1CFF-5643-939E-217C01CDF565}" type="slidenum">
              <a:rPr lang="en-GB" noProof="0" smtClean="0"/>
              <a:pPr rtl="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A888FE8-E837-4E92-9E6B-F828D8FC42DD}" type="datetime1">
              <a:rPr lang="en-GB" noProof="0" smtClean="0"/>
              <a:t>12/03/2023</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rtlCol="0"/>
          <a:lstStyle/>
          <a:p>
            <a:pPr rtl="0"/>
            <a:fld id="{5AEFC04D-1873-46D6-99CB-4614417A9244}" type="datetime1">
              <a:rPr lang="en-GB" noProof="0" smtClean="0"/>
              <a:t>12/03/2023</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rtlCol="0" anchor="b">
            <a:normAutofit/>
          </a:bodyPr>
          <a:lstStyle>
            <a:lvl1pPr algn="l">
              <a:defRPr sz="2400" b="0"/>
            </a:lvl1pPr>
          </a:lstStyle>
          <a:p>
            <a:pPr rtl="0"/>
            <a:r>
              <a:rPr lang="en-GB" noProof="0"/>
              <a:t>Click to edit Master title style</a:t>
            </a:r>
          </a:p>
        </p:txBody>
      </p:sp>
      <p:sp>
        <p:nvSpPr>
          <p:cNvPr id="3" name="Content Placeholder 2"/>
          <p:cNvSpPr>
            <a:spLocks noGrp="1"/>
          </p:cNvSpPr>
          <p:nvPr>
            <p:ph idx="1"/>
          </p:nvPr>
        </p:nvSpPr>
        <p:spPr>
          <a:xfrm>
            <a:off x="4648201" y="609601"/>
            <a:ext cx="6169026" cy="5181600"/>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685800" y="3445933"/>
            <a:ext cx="3680885" cy="1828800"/>
          </a:xfrm>
        </p:spPr>
        <p:txBody>
          <a:bodyPr rtlCol="0"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7157BA5E-DA1B-42A3-B8BF-159DA407E301}" type="datetime1">
              <a:rPr lang="en-GB" noProof="0" smtClean="0"/>
              <a:t>12/03/2023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rtlCol="0" anchor="b">
            <a:normAutofit/>
          </a:bodyPr>
          <a:lstStyle>
            <a:lvl1pPr algn="l">
              <a:defRPr sz="2800" b="0"/>
            </a:lvl1pPr>
          </a:lstStyle>
          <a:p>
            <a:pPr rtl="0"/>
            <a:r>
              <a:rPr lang="en-GB" noProof="0"/>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2971800"/>
            <a:ext cx="6164653" cy="1828800"/>
          </a:xfrm>
        </p:spPr>
        <p:txBody>
          <a:bodyPr rtlCol="0"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11AC465C-DC72-4783-A79E-5E0F119FB6B9}" type="datetime1">
              <a:rPr lang="en-GB" noProof="0" smtClean="0"/>
              <a:t>12/03/2023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685800" y="5299603"/>
            <a:ext cx="10131427" cy="49371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F2ABDB91-EF8B-471F-8BB1-BA6322193C3D}" type="datetime1">
              <a:rPr lang="en-GB" noProof="0" smtClean="0"/>
              <a:t>12/03/2023</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rtlCol="0" anchor="ctr">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0" y="4343400"/>
            <a:ext cx="10131428"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C68D8D3C-C929-4B22-B432-C18E6107316B}"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2"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1097875" y="3352800"/>
            <a:ext cx="9339184" cy="381000"/>
          </a:xfrm>
        </p:spPr>
        <p:txBody>
          <a:bodyPr rtlCol="0"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687465" y="4343400"/>
            <a:ext cx="10152367" cy="1447800"/>
          </a:xfrm>
        </p:spPr>
        <p:txBody>
          <a:bodyPr rtlCol="0"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B5DF9645-F524-4AE1-BFDA-2F246537BA79}"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rtlCol="0" anchor="b">
            <a:normAutofit/>
          </a:bodyPr>
          <a:lstStyle>
            <a:lvl1pPr algn="l">
              <a:defRPr sz="3200" b="0" cap="none"/>
            </a:lvl1pPr>
          </a:lstStyle>
          <a:p>
            <a:pPr rtl="0"/>
            <a:r>
              <a:rPr lang="en-GB" noProof="0"/>
              <a:t>Click to edit Master title style</a:t>
            </a:r>
          </a:p>
        </p:txBody>
      </p:sp>
      <p:sp>
        <p:nvSpPr>
          <p:cNvPr id="3" name="Text Placeholder 2"/>
          <p:cNvSpPr>
            <a:spLocks noGrp="1"/>
          </p:cNvSpPr>
          <p:nvPr>
            <p:ph type="body" idx="1"/>
          </p:nvPr>
        </p:nvSpPr>
        <p:spPr>
          <a:xfrm>
            <a:off x="685801" y="4777381"/>
            <a:ext cx="10131426" cy="860400"/>
          </a:xfrm>
        </p:spPr>
        <p:txBody>
          <a:bodyPr rtlCol="0"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5700F84-3F48-4B42-B164-450168F2F264}"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
        <p:nvSpPr>
          <p:cNvPr id="16" name="Title 1"/>
          <p:cNvSpPr>
            <a:spLocks noGrp="1"/>
          </p:cNvSpPr>
          <p:nvPr>
            <p:ph type="title"/>
          </p:nvPr>
        </p:nvSpPr>
        <p:spPr>
          <a:xfrm>
            <a:off x="992267" y="609601"/>
            <a:ext cx="9550399" cy="2743199"/>
          </a:xfrm>
        </p:spPr>
        <p:txBody>
          <a:bodyPr rtlCol="0" anchor="ctr">
            <a:normAutofit/>
          </a:bodyPr>
          <a:lstStyle>
            <a:lvl1pPr algn="l">
              <a:defRPr sz="3200" b="0" cap="none">
                <a:solidFill>
                  <a:schemeClr val="tx1"/>
                </a:solidFill>
              </a:defRPr>
            </a:lvl1pPr>
          </a:lstStyle>
          <a:p>
            <a:pPr rtl="0"/>
            <a:r>
              <a:rPr lang="en-GB" noProof="0"/>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799" y="4775200"/>
            <a:ext cx="10135436" cy="10160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DC43A55-3D5F-4695-8A29-DD635B46B36E}"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rtl="0"/>
            <a:r>
              <a:rPr lang="en-GB" noProof="0"/>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rtl="0">
              <a:spcBef>
                <a:spcPct val="0"/>
              </a:spcBef>
              <a:buNone/>
            </a:pPr>
            <a:r>
              <a:rPr lang="en-GB" noProof="0"/>
              <a:t>Click to edit Master text styles</a:t>
            </a:r>
          </a:p>
        </p:txBody>
      </p:sp>
      <p:sp>
        <p:nvSpPr>
          <p:cNvPr id="3" name="Text Placeholder 2"/>
          <p:cNvSpPr>
            <a:spLocks noGrp="1"/>
          </p:cNvSpPr>
          <p:nvPr>
            <p:ph type="body" idx="1"/>
          </p:nvPr>
        </p:nvSpPr>
        <p:spPr>
          <a:xfrm>
            <a:off x="685800" y="4343400"/>
            <a:ext cx="10131428" cy="1447800"/>
          </a:xfrm>
        </p:spPr>
        <p:txBody>
          <a:bodyPr rtlCol="0"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A37FE856-2262-41C5-9189-227EE103247D}"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C1E071FF-0DEB-4E9E-A043-C4D47ED3FA8B}"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
        <p:nvSpPr>
          <p:cNvPr id="8" name="Title 1"/>
          <p:cNvSpPr>
            <a:spLocks noGrp="1"/>
          </p:cNvSpPr>
          <p:nvPr>
            <p:ph type="title"/>
          </p:nvPr>
        </p:nvSpPr>
        <p:spPr>
          <a:xfrm>
            <a:off x="685801" y="609600"/>
            <a:ext cx="10131425" cy="1456267"/>
          </a:xfrm>
        </p:spPr>
        <p:txBody>
          <a:bodyPr rtlCol="0"/>
          <a:lstStyle/>
          <a:p>
            <a:pPr rtl="0"/>
            <a:r>
              <a:rPr lang="en-GB" noProof="0"/>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46E25212-35E3-4110-813C-88383A66A108}" type="datetime1">
              <a:rPr lang="en-GB" noProof="0" smtClean="0"/>
              <a:t>12/03/2023</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pPr rtl="0"/>
            <a:r>
              <a:rPr lang="en-GB" noProof="0"/>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7358E855-6A6B-4C73-BEF0-001599AEF361}" type="datetime1">
              <a:rPr lang="en-GB" noProof="0" smtClean="0"/>
              <a:t>12/03/2023</a:t>
            </a:fld>
            <a:endParaRPr lang="en-GB" noProof="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rtl="0"/>
            <a:endParaRPr lang="en-GB" noProof="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rtl="0"/>
            <a:fld id="{D57F1E4F-1CFF-5643-939E-217C01CDF565}" type="slidenum">
              <a:rPr lang="en-GB" noProof="0" smtClean="0"/>
              <a:pPr/>
              <a:t>‹#›</a:t>
            </a:fld>
            <a:endParaRPr lang="en-GB"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theaccessgroup.com" TargetMode="External"/><Relationship Id="rId2" Type="http://schemas.openxmlformats.org/officeDocument/2006/relationships/hyperlink" Target="https://www.hee.nhs.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2476" y="156959"/>
            <a:ext cx="10704880" cy="5821154"/>
          </a:xfrm>
        </p:spPr>
        <p:txBody>
          <a:bodyPr rtlCol="0">
            <a:normAutofit fontScale="90000"/>
          </a:bodyPr>
          <a:lstStyle/>
          <a:p>
            <a:r>
              <a:rPr lang="en-GB" dirty="0">
                <a:cs typeface="Calibri Light"/>
              </a:rPr>
              <a:t>Name: </a:t>
            </a:r>
            <a:r>
              <a:rPr lang="en-GB" dirty="0" err="1">
                <a:cs typeface="Calibri Light"/>
              </a:rPr>
              <a:t>nagette</a:t>
            </a:r>
            <a:r>
              <a:rPr lang="en-GB" dirty="0">
                <a:cs typeface="Calibri Light"/>
              </a:rPr>
              <a:t> </a:t>
            </a:r>
            <a:r>
              <a:rPr lang="en-GB" dirty="0" err="1">
                <a:cs typeface="Calibri Light"/>
              </a:rPr>
              <a:t>hassan</a:t>
            </a:r>
            <a:br>
              <a:rPr lang="en-US" dirty="0"/>
            </a:br>
            <a:r>
              <a:rPr lang="en-GB" dirty="0">
                <a:cs typeface="Calibri Light"/>
              </a:rPr>
              <a:t>student number: 2132309</a:t>
            </a:r>
            <a:br>
              <a:rPr lang="en-GB" dirty="0">
                <a:cs typeface="Calibri Light"/>
              </a:rPr>
            </a:br>
            <a:r>
              <a:rPr lang="en-GB" dirty="0">
                <a:cs typeface="Calibri Light"/>
              </a:rPr>
              <a:t>module: professional development within health and social care.</a:t>
            </a:r>
            <a:br>
              <a:rPr lang="en-GB" dirty="0">
                <a:cs typeface="Calibri Light"/>
              </a:rPr>
            </a:br>
            <a:r>
              <a:rPr lang="en-GB" dirty="0">
                <a:cs typeface="Calibri Light"/>
              </a:rPr>
              <a:t>Module code: lchs4405_birm </a:t>
            </a:r>
            <a:br>
              <a:rPr lang="en-GB" dirty="0">
                <a:cs typeface="Calibri Light"/>
              </a:rPr>
            </a:br>
            <a:r>
              <a:rPr lang="en-GB" dirty="0">
                <a:cs typeface="Calibri Light"/>
              </a:rPr>
              <a:t>lecturer name: </a:t>
            </a:r>
            <a:r>
              <a:rPr lang="en-GB" dirty="0" err="1">
                <a:cs typeface="Calibri Light"/>
              </a:rPr>
              <a:t>farah</a:t>
            </a:r>
            <a:r>
              <a:rPr lang="en-GB" dirty="0">
                <a:cs typeface="Calibri Light"/>
              </a:rPr>
              <a:t> </a:t>
            </a:r>
            <a:r>
              <a:rPr lang="en-GB" dirty="0" err="1">
                <a:cs typeface="Calibri Light"/>
              </a:rPr>
              <a:t>islam</a:t>
            </a:r>
            <a:br>
              <a:rPr lang="en-GB" dirty="0">
                <a:cs typeface="Calibri Light"/>
              </a:rPr>
            </a:br>
            <a:r>
              <a:rPr lang="en-GB" dirty="0">
                <a:cs typeface="Calibri Light"/>
              </a:rPr>
              <a:t>assignment title: key skills presentation</a:t>
            </a:r>
            <a:endParaRPr lang="en-GB" dirty="0" err="1"/>
          </a:p>
        </p:txBody>
      </p:sp>
      <p:sp>
        <p:nvSpPr>
          <p:cNvPr id="3" name="Subtitle 2"/>
          <p:cNvSpPr>
            <a:spLocks noGrp="1"/>
          </p:cNvSpPr>
          <p:nvPr>
            <p:ph type="subTitle" idx="1"/>
          </p:nvPr>
        </p:nvSpPr>
        <p:spPr>
          <a:xfrm>
            <a:off x="7059246" y="6329809"/>
            <a:ext cx="4950803" cy="291775"/>
          </a:xfrm>
        </p:spPr>
        <p:txBody>
          <a:bodyPr rtlCol="0">
            <a:normAutofit fontScale="85000" lnSpcReduction="20000"/>
          </a:bodyPr>
          <a:lstStyle/>
          <a:p>
            <a:pPr rtl="0"/>
            <a:endParaRPr lang="en-GB" dirty="0"/>
          </a:p>
        </p:txBody>
      </p:sp>
    </p:spTree>
    <p:extLst>
      <p:ext uri="{BB962C8B-B14F-4D97-AF65-F5344CB8AC3E}">
        <p14:creationId xmlns:p14="http://schemas.microsoft.com/office/powerpoint/2010/main" val="25265936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34757-887C-EC23-B2BE-492E961C3ECB}"/>
              </a:ext>
            </a:extLst>
          </p:cNvPr>
          <p:cNvSpPr>
            <a:spLocks noGrp="1"/>
          </p:cNvSpPr>
          <p:nvPr>
            <p:ph type="title"/>
          </p:nvPr>
        </p:nvSpPr>
        <p:spPr>
          <a:xfrm>
            <a:off x="646724" y="511908"/>
            <a:ext cx="10131425" cy="870114"/>
          </a:xfrm>
        </p:spPr>
        <p:txBody>
          <a:bodyPr/>
          <a:lstStyle/>
          <a:p>
            <a:r>
              <a:rPr lang="en-GB" dirty="0">
                <a:cs typeface="Calibri Light"/>
              </a:rPr>
              <a:t>Introduction.</a:t>
            </a:r>
            <a:endParaRPr lang="en-GB" dirty="0"/>
          </a:p>
        </p:txBody>
      </p:sp>
      <p:sp>
        <p:nvSpPr>
          <p:cNvPr id="3" name="Content Placeholder 2">
            <a:extLst>
              <a:ext uri="{FF2B5EF4-FFF2-40B4-BE49-F238E27FC236}">
                <a16:creationId xmlns:a16="http://schemas.microsoft.com/office/drawing/2014/main" id="{4EDA8839-5E8C-86F7-8DCD-1B3E07D61525}"/>
              </a:ext>
            </a:extLst>
          </p:cNvPr>
          <p:cNvSpPr>
            <a:spLocks noGrp="1"/>
          </p:cNvSpPr>
          <p:nvPr>
            <p:ph idx="1"/>
          </p:nvPr>
        </p:nvSpPr>
        <p:spPr>
          <a:xfrm>
            <a:off x="402493" y="1311684"/>
            <a:ext cx="11557732" cy="5280593"/>
          </a:xfrm>
        </p:spPr>
        <p:txBody>
          <a:bodyPr/>
          <a:lstStyle/>
          <a:p>
            <a:pPr marL="0" indent="0">
              <a:buNone/>
            </a:pPr>
            <a:r>
              <a:rPr lang="en-GB" dirty="0">
                <a:cs typeface="Calibri"/>
              </a:rPr>
              <a:t>As part of my assignment, I have been asked to explain and elaborate on the importance of communication while working in a health and social care setting. During my presentation I will be outlining different methods of communication and the impact of its importance. In the medical field, clear communication might be the difference between life and death. Health administrators and other health care workers can gain from learning more about the types of health care communications available.. For patients to obtain the best care possible, providers must communicate treatment plans  emphatically clearly, and with accessibility. Good communication skills have a positive effect on health outcomes. Patients and those important to them want to know about and participate in their own healthcare and associated decision making so all staff need to be able to communicate sensitively and compassionately. As stated by, Vain,2021 Good communication is a skill in how information is delivered and understood, messages can be transferred threw may different forms including verbal, nonverbal, body language sign language electronically, listening observation music and expressive arts. Good communication, is a skill that is highly fundamental when working in the health care sector. Demonstrating the ability to critically think, problem solve and aim to achieve the best outcome for the practice and the patients (Vain,2021). </a:t>
            </a:r>
          </a:p>
        </p:txBody>
      </p:sp>
    </p:spTree>
    <p:extLst>
      <p:ext uri="{BB962C8B-B14F-4D97-AF65-F5344CB8AC3E}">
        <p14:creationId xmlns:p14="http://schemas.microsoft.com/office/powerpoint/2010/main" val="867578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C80693-B7FD-F0CB-4DC5-454D40FF634C}"/>
              </a:ext>
            </a:extLst>
          </p:cNvPr>
          <p:cNvSpPr>
            <a:spLocks noGrp="1"/>
          </p:cNvSpPr>
          <p:nvPr>
            <p:ph type="title"/>
          </p:nvPr>
        </p:nvSpPr>
        <p:spPr>
          <a:xfrm>
            <a:off x="685801" y="533400"/>
            <a:ext cx="10820400" cy="874247"/>
          </a:xfrm>
        </p:spPr>
        <p:txBody>
          <a:bodyPr anchor="b">
            <a:normAutofit/>
          </a:bodyPr>
          <a:lstStyle/>
          <a:p>
            <a:pPr algn="ctr"/>
            <a:r>
              <a:rPr lang="en-GB" sz="4400" dirty="0">
                <a:cs typeface="Calibri Light"/>
              </a:rPr>
              <a:t>Different Methods of communication</a:t>
            </a:r>
            <a:endParaRPr lang="en-GB" sz="4400" dirty="0"/>
          </a:p>
        </p:txBody>
      </p:sp>
      <p:cxnSp>
        <p:nvCxnSpPr>
          <p:cNvPr id="10" name="Straight Connector 9">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122190D-7152-F64A-50C4-B5F9F66FAB81}"/>
              </a:ext>
            </a:extLst>
          </p:cNvPr>
          <p:cNvSpPr>
            <a:spLocks noGrp="1"/>
          </p:cNvSpPr>
          <p:nvPr>
            <p:ph idx="1"/>
          </p:nvPr>
        </p:nvSpPr>
        <p:spPr>
          <a:xfrm>
            <a:off x="1105878" y="2331815"/>
            <a:ext cx="10175631" cy="3635232"/>
          </a:xfrm>
        </p:spPr>
        <p:txBody>
          <a:bodyPr anchor="t">
            <a:normAutofit/>
          </a:bodyPr>
          <a:lstStyle/>
          <a:p>
            <a:endParaRPr lang="en-GB" sz="2000"/>
          </a:p>
          <a:p>
            <a:pPr>
              <a:buClr>
                <a:srgbClr val="FFFFFF"/>
              </a:buClr>
            </a:pPr>
            <a:endParaRPr lang="en-GB" sz="2000" dirty="0">
              <a:cs typeface="Calibri"/>
            </a:endParaRPr>
          </a:p>
        </p:txBody>
      </p:sp>
      <p:graphicFrame>
        <p:nvGraphicFramePr>
          <p:cNvPr id="6" name="Diagram 6">
            <a:extLst>
              <a:ext uri="{FF2B5EF4-FFF2-40B4-BE49-F238E27FC236}">
                <a16:creationId xmlns:a16="http://schemas.microsoft.com/office/drawing/2014/main" id="{0709485F-7525-1053-B7F4-2F20BD66ABA1}"/>
              </a:ext>
            </a:extLst>
          </p:cNvPr>
          <p:cNvGraphicFramePr/>
          <p:nvPr>
            <p:extLst>
              <p:ext uri="{D42A27DB-BD31-4B8C-83A1-F6EECF244321}">
                <p14:modId xmlns:p14="http://schemas.microsoft.com/office/powerpoint/2010/main" val="1081358352"/>
              </p:ext>
            </p:extLst>
          </p:nvPr>
        </p:nvGraphicFramePr>
        <p:xfrm>
          <a:off x="205154" y="2342661"/>
          <a:ext cx="6037385" cy="41167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36" name="Rectangle 635">
            <a:extLst>
              <a:ext uri="{FF2B5EF4-FFF2-40B4-BE49-F238E27FC236}">
                <a16:creationId xmlns:a16="http://schemas.microsoft.com/office/drawing/2014/main" id="{CE973AED-E88D-AFA0-E87F-329C19FF8FD9}"/>
              </a:ext>
            </a:extLst>
          </p:cNvPr>
          <p:cNvSpPr/>
          <p:nvPr/>
        </p:nvSpPr>
        <p:spPr>
          <a:xfrm>
            <a:off x="5785828" y="2178539"/>
            <a:ext cx="5646613" cy="435707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ea typeface="Calibri"/>
                <a:cs typeface="Calibri"/>
              </a:rPr>
              <a:t>Sign language is a form of communication using only visual hand gestures, often used by deaf people to communicate.</a:t>
            </a:r>
          </a:p>
          <a:p>
            <a:pPr algn="ctr"/>
            <a:endParaRPr lang="en-GB" dirty="0">
              <a:ea typeface="Calibri"/>
              <a:cs typeface="Calibri"/>
            </a:endParaRPr>
          </a:p>
          <a:p>
            <a:pPr algn="ctr"/>
            <a:r>
              <a:rPr lang="en-GB" dirty="0">
                <a:ea typeface="Calibri"/>
                <a:cs typeface="Calibri"/>
              </a:rPr>
              <a:t>Makaton is a method of communication used together with speech and symbols, often used by children and adults with learning difficulties. </a:t>
            </a:r>
            <a:endParaRPr lang="en-GB"/>
          </a:p>
          <a:p>
            <a:pPr algn="ctr"/>
            <a:endParaRPr lang="en-GB" dirty="0">
              <a:ea typeface="Calibri"/>
              <a:cs typeface="Calibri"/>
            </a:endParaRPr>
          </a:p>
          <a:p>
            <a:pPr algn="ctr"/>
            <a:r>
              <a:rPr lang="en-GB" dirty="0">
                <a:ea typeface="Calibri"/>
                <a:cs typeface="Calibri"/>
              </a:rPr>
              <a:t>Digital communication is the use of emails, texts and calls.</a:t>
            </a:r>
            <a:endParaRPr lang="en-GB" dirty="0"/>
          </a:p>
          <a:p>
            <a:pPr algn="ctr"/>
            <a:r>
              <a:rPr lang="en-GB" dirty="0">
                <a:ea typeface="Calibri"/>
                <a:cs typeface="Calibri"/>
              </a:rPr>
              <a:t>Braille is a form of written language for the blind. letters and words are represented by patterns and raised dots that are felt with the fingertips.</a:t>
            </a:r>
          </a:p>
          <a:p>
            <a:pPr algn="ctr"/>
            <a:endParaRPr lang="en-GB" dirty="0">
              <a:ea typeface="Calibri"/>
              <a:cs typeface="Calibri"/>
            </a:endParaRPr>
          </a:p>
          <a:p>
            <a:pPr algn="ctr"/>
            <a:r>
              <a:rPr lang="en-GB" dirty="0">
                <a:ea typeface="Calibri"/>
                <a:cs typeface="Calibri"/>
              </a:rPr>
              <a:t>Interpreter is another form of communication where one language is translated into another.</a:t>
            </a:r>
            <a:endParaRPr lang="en-GB" dirty="0"/>
          </a:p>
        </p:txBody>
      </p:sp>
    </p:spTree>
    <p:extLst>
      <p:ext uri="{BB962C8B-B14F-4D97-AF65-F5344CB8AC3E}">
        <p14:creationId xmlns:p14="http://schemas.microsoft.com/office/powerpoint/2010/main" val="1623045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827AA-BB66-A201-5ADC-3ED9788CCA93}"/>
              </a:ext>
            </a:extLst>
          </p:cNvPr>
          <p:cNvSpPr>
            <a:spLocks noGrp="1"/>
          </p:cNvSpPr>
          <p:nvPr>
            <p:ph type="title"/>
          </p:nvPr>
        </p:nvSpPr>
        <p:spPr>
          <a:xfrm>
            <a:off x="965200" y="511908"/>
            <a:ext cx="7808140" cy="581689"/>
          </a:xfrm>
        </p:spPr>
        <p:txBody>
          <a:bodyPr anchor="b">
            <a:normAutofit fontScale="90000"/>
          </a:bodyPr>
          <a:lstStyle/>
          <a:p>
            <a:r>
              <a:rPr lang="en-GB" sz="4000" dirty="0">
                <a:cs typeface="Calibri Light"/>
              </a:rPr>
              <a:t>Communication in the workplace</a:t>
            </a:r>
            <a:endParaRPr lang="en-GB" sz="4000" dirty="0"/>
          </a:p>
        </p:txBody>
      </p:sp>
      <p:sp>
        <p:nvSpPr>
          <p:cNvPr id="3" name="Content Placeholder 2">
            <a:extLst>
              <a:ext uri="{FF2B5EF4-FFF2-40B4-BE49-F238E27FC236}">
                <a16:creationId xmlns:a16="http://schemas.microsoft.com/office/drawing/2014/main" id="{A7DE6332-0DF3-BF2D-310C-5E13314D6D29}"/>
              </a:ext>
            </a:extLst>
          </p:cNvPr>
          <p:cNvSpPr>
            <a:spLocks noGrp="1"/>
          </p:cNvSpPr>
          <p:nvPr>
            <p:ph idx="1"/>
          </p:nvPr>
        </p:nvSpPr>
        <p:spPr>
          <a:xfrm>
            <a:off x="310662" y="1526605"/>
            <a:ext cx="11276216" cy="5065671"/>
          </a:xfrm>
        </p:spPr>
        <p:txBody>
          <a:bodyPr anchor="t">
            <a:normAutofit/>
          </a:bodyPr>
          <a:lstStyle/>
          <a:p>
            <a:pPr marL="0" indent="0">
              <a:buNone/>
            </a:pPr>
            <a:r>
              <a:rPr lang="en-US" dirty="0">
                <a:cs typeface="Calibri"/>
              </a:rPr>
              <a:t>Effective communication in the health and social care setting allows for quick problem solving and strong decision making.</a:t>
            </a:r>
            <a:endParaRPr lang="en-US" dirty="0"/>
          </a:p>
          <a:p>
            <a:pPr marL="0" indent="0">
              <a:buNone/>
            </a:pPr>
            <a:r>
              <a:rPr lang="en-US" dirty="0">
                <a:cs typeface="Calibri"/>
              </a:rPr>
              <a:t>In the health and social care setting communication is paramount in helping to develop effective relationships between nurse's doctors and patients. </a:t>
            </a:r>
          </a:p>
          <a:p>
            <a:pPr marL="0" indent="0">
              <a:buNone/>
            </a:pPr>
            <a:r>
              <a:rPr lang="en-US" dirty="0">
                <a:cs typeface="Calibri"/>
              </a:rPr>
              <a:t>As stated by (Taylor 2001) in order to engage in meaningful communication and delevlope further skills, nurses and health care professionals must reflect in the different ways communication skills are utilised in practise. Reflection allows health care workers to gain a deeper insight into personal strengths and weaknesses and to highlight any areas of concern in order to improve in future </a:t>
            </a:r>
            <a:r>
              <a:rPr lang="en-US" dirty="0" err="1">
                <a:cs typeface="Calibri"/>
              </a:rPr>
              <a:t>practise</a:t>
            </a:r>
            <a:r>
              <a:rPr lang="en-US" dirty="0">
                <a:cs typeface="Calibri"/>
              </a:rPr>
              <a:t>.</a:t>
            </a:r>
          </a:p>
          <a:p>
            <a:pPr marL="0" indent="0">
              <a:buClr>
                <a:srgbClr val="FFFFFF"/>
              </a:buClr>
              <a:buNone/>
            </a:pPr>
            <a:r>
              <a:rPr lang="en-GB" dirty="0">
                <a:cs typeface="Calibri"/>
              </a:rPr>
              <a:t>A health care professional needs to ensure that the right communication is delivered when dealing with each and every patient. Due to language barriers culture or even </a:t>
            </a:r>
            <a:r>
              <a:rPr lang="en-GB" dirty="0" err="1">
                <a:cs typeface="Calibri"/>
              </a:rPr>
              <a:t>disablities</a:t>
            </a:r>
            <a:r>
              <a:rPr lang="en-GB" dirty="0">
                <a:cs typeface="Calibri"/>
              </a:rPr>
              <a:t> communication is a vital tool in enabling patients to </a:t>
            </a:r>
            <a:r>
              <a:rPr lang="en-GB" dirty="0" err="1">
                <a:cs typeface="Calibri"/>
              </a:rPr>
              <a:t>recive</a:t>
            </a:r>
            <a:r>
              <a:rPr lang="en-GB" dirty="0">
                <a:cs typeface="Calibri"/>
              </a:rPr>
              <a:t> the right care provision suited to meet their individual needs.</a:t>
            </a:r>
          </a:p>
          <a:p>
            <a:pPr marL="0" indent="0">
              <a:buNone/>
            </a:pPr>
            <a:r>
              <a:rPr lang="en-GB" dirty="0">
                <a:cs typeface="Calibri"/>
              </a:rPr>
              <a:t>Good communication skills are not only based on the physical ability of health care workers, but also on education and personal life experiences. </a:t>
            </a:r>
          </a:p>
          <a:p>
            <a:pPr marL="0" indent="0">
              <a:buNone/>
            </a:pPr>
            <a:r>
              <a:rPr lang="en-GB" dirty="0">
                <a:cs typeface="Calibri"/>
              </a:rPr>
              <a:t>To achieve a high level of care in any health care setting, all health care professionals must demonstrate courtesy, kindness and sincerity.</a:t>
            </a:r>
          </a:p>
          <a:p>
            <a:pPr marL="0" indent="0">
              <a:buNone/>
            </a:pPr>
            <a:endParaRPr lang="en-GB" dirty="0">
              <a:cs typeface="Calibri"/>
            </a:endParaRPr>
          </a:p>
        </p:txBody>
      </p:sp>
    </p:spTree>
    <p:extLst>
      <p:ext uri="{BB962C8B-B14F-4D97-AF65-F5344CB8AC3E}">
        <p14:creationId xmlns:p14="http://schemas.microsoft.com/office/powerpoint/2010/main" val="3434216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A529F3-6036-A607-21DD-90A7B67464A6}"/>
              </a:ext>
            </a:extLst>
          </p:cNvPr>
          <p:cNvSpPr>
            <a:spLocks noGrp="1"/>
          </p:cNvSpPr>
          <p:nvPr>
            <p:ph type="title"/>
          </p:nvPr>
        </p:nvSpPr>
        <p:spPr>
          <a:xfrm>
            <a:off x="685799" y="1150076"/>
            <a:ext cx="3659389" cy="4557849"/>
          </a:xfrm>
        </p:spPr>
        <p:txBody>
          <a:bodyPr>
            <a:normAutofit/>
          </a:bodyPr>
          <a:lstStyle/>
          <a:p>
            <a:pPr algn="r"/>
            <a:r>
              <a:rPr lang="en-GB" dirty="0">
                <a:cs typeface="Calibri Light"/>
              </a:rPr>
              <a:t>conclusion</a:t>
            </a:r>
            <a:endParaRPr lang="en-GB" dirty="0"/>
          </a:p>
        </p:txBody>
      </p:sp>
      <p:cxnSp>
        <p:nvCxnSpPr>
          <p:cNvPr id="10" name="Straight Connector 9">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FCA5399-4FD7-ACCE-B22F-F990C72F35FC}"/>
              </a:ext>
            </a:extLst>
          </p:cNvPr>
          <p:cNvSpPr>
            <a:spLocks noGrp="1"/>
          </p:cNvSpPr>
          <p:nvPr>
            <p:ph idx="1"/>
          </p:nvPr>
        </p:nvSpPr>
        <p:spPr>
          <a:xfrm>
            <a:off x="4988658" y="1150076"/>
            <a:ext cx="6517543" cy="4557849"/>
          </a:xfrm>
        </p:spPr>
        <p:txBody>
          <a:bodyPr>
            <a:normAutofit/>
          </a:bodyPr>
          <a:lstStyle/>
          <a:p>
            <a:r>
              <a:rPr lang="en-GB" dirty="0">
                <a:ea typeface="Calibri"/>
                <a:cs typeface="Calibri"/>
              </a:rPr>
              <a:t>My overall conclusion is that communication is a major key factor in all aspects of the health and social care services. Without the right levels of communication and understanding patients would not receive crucial medical treatment that they are entitled to. This being said I have faced my own difficulties in communication with my autistic nonverbal child. Once being assessed by speech and language therapy, I was given lessons in Makaton and offered PECS these were a set of different picture cards allowing my child to communicate without needing to rely on speech. By using PECS, I was able to interact with my child and meet his needs. Persistence was also key in enabling the PECS to work efficiently without these different methods of communication many people would face big challenges in their day-to-day life.</a:t>
            </a:r>
            <a:endParaRPr lang="en-GB" dirty="0"/>
          </a:p>
        </p:txBody>
      </p:sp>
    </p:spTree>
    <p:extLst>
      <p:ext uri="{BB962C8B-B14F-4D97-AF65-F5344CB8AC3E}">
        <p14:creationId xmlns:p14="http://schemas.microsoft.com/office/powerpoint/2010/main" val="8085427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48270A-A70F-770F-8A8E-9A3063BE9EF7}"/>
              </a:ext>
            </a:extLst>
          </p:cNvPr>
          <p:cNvSpPr>
            <a:spLocks noGrp="1"/>
          </p:cNvSpPr>
          <p:nvPr>
            <p:ph type="title"/>
          </p:nvPr>
        </p:nvSpPr>
        <p:spPr/>
        <p:txBody>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9CC5523A-2548-C90C-F77C-FA3737CCE8CF}"/>
              </a:ext>
            </a:extLst>
          </p:cNvPr>
          <p:cNvSpPr>
            <a:spLocks noGrp="1"/>
          </p:cNvSpPr>
          <p:nvPr>
            <p:ph idx="1"/>
          </p:nvPr>
        </p:nvSpPr>
        <p:spPr/>
        <p:txBody>
          <a:bodyPr/>
          <a:lstStyle/>
          <a:p>
            <a:r>
              <a:rPr lang="en-GB" dirty="0">
                <a:ea typeface="Calibri"/>
                <a:cs typeface="Calibri"/>
                <a:hlinkClick r:id="rId2"/>
              </a:rPr>
              <a:t>https://www.hee.nhs.uk</a:t>
            </a:r>
            <a:r>
              <a:rPr lang="en-GB" dirty="0">
                <a:ea typeface="Calibri"/>
                <a:cs typeface="Calibri"/>
              </a:rPr>
              <a:t> </a:t>
            </a:r>
          </a:p>
          <a:p>
            <a:pPr>
              <a:buClr>
                <a:srgbClr val="FFFFFF"/>
              </a:buClr>
            </a:pPr>
            <a:r>
              <a:rPr lang="en-GB" dirty="0">
                <a:ea typeface="Calibri"/>
                <a:cs typeface="Calibri"/>
                <a:hlinkClick r:id="rId3"/>
              </a:rPr>
              <a:t>https://www.theaccessgroup.com</a:t>
            </a:r>
            <a:endParaRPr lang="en-GB" dirty="0">
              <a:ea typeface="Calibri"/>
              <a:cs typeface="Calibri"/>
            </a:endParaRPr>
          </a:p>
          <a:p>
            <a:pPr>
              <a:buClr>
                <a:srgbClr val="FFFFFF"/>
              </a:buClr>
            </a:pPr>
            <a:r>
              <a:rPr lang="en-GB">
                <a:ea typeface="Calibri"/>
                <a:cs typeface="Calibri"/>
              </a:rPr>
              <a:t>Vain, C. (2019) different methods of communication, CPD online college cpdonline.co.uk </a:t>
            </a:r>
            <a:endParaRPr lang="en-GB" dirty="0">
              <a:ea typeface="Calibri"/>
              <a:cs typeface="Calibri"/>
            </a:endParaRPr>
          </a:p>
        </p:txBody>
      </p:sp>
    </p:spTree>
    <p:extLst>
      <p:ext uri="{BB962C8B-B14F-4D97-AF65-F5344CB8AC3E}">
        <p14:creationId xmlns:p14="http://schemas.microsoft.com/office/powerpoint/2010/main" val="37952785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Celestial</Template>
  <TotalTime>0</TotalTime>
  <Words>1</Words>
  <Application>Microsoft Office PowerPoint</Application>
  <PresentationFormat>Widescreen</PresentationFormat>
  <Paragraphs>1</Paragraphs>
  <Slides>6</Slides>
  <Notes>1</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Celestial</vt:lpstr>
      <vt:lpstr>Name: nagette hassan student number: 2132309 module: professional development within health and social care. Module code: lchs4405_birm  lecturer name: farah islam assignment title: key skills presentation</vt:lpstr>
      <vt:lpstr>Introduction.</vt:lpstr>
      <vt:lpstr>Different Methods of communication</vt:lpstr>
      <vt:lpstr>Communication in the workplace</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678</cp:revision>
  <dcterms:created xsi:type="dcterms:W3CDTF">2023-03-12T14:39:58Z</dcterms:created>
  <dcterms:modified xsi:type="dcterms:W3CDTF">2023-03-13T03:48:06Z</dcterms:modified>
</cp:coreProperties>
</file>