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42" r:id="rId3"/>
    <p:sldId id="343" r:id="rId4"/>
    <p:sldId id="344" r:id="rId5"/>
    <p:sldId id="333" r:id="rId6"/>
    <p:sldId id="335" r:id="rId7"/>
    <p:sldId id="332" r:id="rId8"/>
    <p:sldId id="336" r:id="rId9"/>
    <p:sldId id="337" r:id="rId10"/>
    <p:sldId id="339" r:id="rId11"/>
    <p:sldId id="338" r:id="rId12"/>
    <p:sldId id="330" r:id="rId13"/>
    <p:sldId id="331" r:id="rId14"/>
    <p:sldId id="327" r:id="rId15"/>
    <p:sldId id="328" r:id="rId16"/>
    <p:sldId id="329" r:id="rId17"/>
    <p:sldId id="259" r:id="rId18"/>
    <p:sldId id="260" r:id="rId19"/>
    <p:sldId id="306" r:id="rId20"/>
    <p:sldId id="307" r:id="rId21"/>
    <p:sldId id="261" r:id="rId22"/>
    <p:sldId id="308" r:id="rId23"/>
    <p:sldId id="309" r:id="rId24"/>
    <p:sldId id="310" r:id="rId25"/>
    <p:sldId id="315" r:id="rId26"/>
    <p:sldId id="345" r:id="rId27"/>
    <p:sldId id="341" r:id="rId28"/>
    <p:sldId id="340" r:id="rId29"/>
    <p:sldId id="319" r:id="rId30"/>
    <p:sldId id="316" r:id="rId31"/>
    <p:sldId id="317" r:id="rId32"/>
    <p:sldId id="318" r:id="rId33"/>
    <p:sldId id="311" r:id="rId34"/>
    <p:sldId id="320" r:id="rId35"/>
    <p:sldId id="313" r:id="rId36"/>
    <p:sldId id="314" r:id="rId37"/>
    <p:sldId id="262" r:id="rId38"/>
    <p:sldId id="321" r:id="rId39"/>
    <p:sldId id="322" r:id="rId40"/>
    <p:sldId id="323" r:id="rId41"/>
    <p:sldId id="324" r:id="rId42"/>
    <p:sldId id="325" r:id="rId43"/>
    <p:sldId id="326" r:id="rId44"/>
    <p:sldId id="346" r:id="rId45"/>
    <p:sldId id="298" r:id="rId46"/>
    <p:sldId id="299" r:id="rId47"/>
    <p:sldId id="300" r:id="rId48"/>
    <p:sldId id="301" r:id="rId49"/>
    <p:sldId id="304" r:id="rId50"/>
    <p:sldId id="305" r:id="rId51"/>
    <p:sldId id="302" r:id="rId52"/>
    <p:sldId id="270" r:id="rId53"/>
    <p:sldId id="269" r:id="rId54"/>
    <p:sldId id="271" r:id="rId55"/>
    <p:sldId id="272" r:id="rId56"/>
    <p:sldId id="275" r:id="rId57"/>
    <p:sldId id="276" r:id="rId58"/>
    <p:sldId id="347" r:id="rId59"/>
    <p:sldId id="263" r:id="rId60"/>
    <p:sldId id="348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6F6114-F732-4709-1FC1-172F876B6B03}" v="25" dt="2025-05-19T15:54:42.2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02" autoAdjust="0"/>
    <p:restoredTop sz="94660"/>
  </p:normalViewPr>
  <p:slideViewPr>
    <p:cSldViewPr snapToGrid="0">
      <p:cViewPr varScale="1">
        <p:scale>
          <a:sx n="93" d="100"/>
          <a:sy n="93" d="100"/>
        </p:scale>
        <p:origin x="78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microsoft.com/office/2016/11/relationships/changesInfo" Target="changesInfos/changesInfo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8877A9D4-F31F-EAF0-BC0D-A899913FF002}"/>
    <pc:docChg chg="addSld">
      <pc:chgData name="Moutushi Tanha" userId="S::m.tanha@uwtsd.ac.uk::62f9b1f3-ddcf-45d7-a6a4-b667feecf47e" providerId="AD" clId="Web-{8877A9D4-F31F-EAF0-BC0D-A899913FF002}" dt="2025-05-12T17:12:26.676" v="1"/>
      <pc:docMkLst>
        <pc:docMk/>
      </pc:docMkLst>
      <pc:sldChg chg="new">
        <pc:chgData name="Moutushi Tanha" userId="S::m.tanha@uwtsd.ac.uk::62f9b1f3-ddcf-45d7-a6a4-b667feecf47e" providerId="AD" clId="Web-{8877A9D4-F31F-EAF0-BC0D-A899913FF002}" dt="2025-05-12T17:12:25.707" v="0"/>
        <pc:sldMkLst>
          <pc:docMk/>
          <pc:sldMk cId="1449647297" sldId="340"/>
        </pc:sldMkLst>
      </pc:sldChg>
      <pc:sldChg chg="new">
        <pc:chgData name="Moutushi Tanha" userId="S::m.tanha@uwtsd.ac.uk::62f9b1f3-ddcf-45d7-a6a4-b667feecf47e" providerId="AD" clId="Web-{8877A9D4-F31F-EAF0-BC0D-A899913FF002}" dt="2025-05-12T17:12:26.676" v="1"/>
        <pc:sldMkLst>
          <pc:docMk/>
          <pc:sldMk cId="3595128149" sldId="341"/>
        </pc:sldMkLst>
      </pc:sldChg>
    </pc:docChg>
  </pc:docChgLst>
  <pc:docChgLst>
    <pc:chgData name="Moutushi Tanha" userId="S::m.tanha@uwtsd.ac.uk::62f9b1f3-ddcf-45d7-a6a4-b667feecf47e" providerId="AD" clId="Web-{530ACB80-EAB3-A7C1-261C-17BE1DE6D30F}"/>
    <pc:docChg chg="addSld delSld modSld sldOrd">
      <pc:chgData name="Moutushi Tanha" userId="S::m.tanha@uwtsd.ac.uk::62f9b1f3-ddcf-45d7-a6a4-b667feecf47e" providerId="AD" clId="Web-{530ACB80-EAB3-A7C1-261C-17BE1DE6D30F}" dt="2025-05-14T19:16:19.423" v="25"/>
      <pc:docMkLst>
        <pc:docMk/>
      </pc:docMkLst>
      <pc:sldChg chg="modSp">
        <pc:chgData name="Moutushi Tanha" userId="S::m.tanha@uwtsd.ac.uk::62f9b1f3-ddcf-45d7-a6a4-b667feecf47e" providerId="AD" clId="Web-{530ACB80-EAB3-A7C1-261C-17BE1DE6D30F}" dt="2025-05-14T19:10:29.244" v="11" actId="20577"/>
        <pc:sldMkLst>
          <pc:docMk/>
          <pc:sldMk cId="3319970972" sldId="256"/>
        </pc:sldMkLst>
        <pc:spChg chg="mod">
          <ac:chgData name="Moutushi Tanha" userId="S::m.tanha@uwtsd.ac.uk::62f9b1f3-ddcf-45d7-a6a4-b667feecf47e" providerId="AD" clId="Web-{530ACB80-EAB3-A7C1-261C-17BE1DE6D30F}" dt="2025-05-14T19:10:29.244" v="11" actId="20577"/>
          <ac:spMkLst>
            <pc:docMk/>
            <pc:sldMk cId="3319970972" sldId="256"/>
            <ac:spMk id="2" creationId="{EDD95389-7EAF-AF1A-2780-1BFF2B4B3E37}"/>
          </ac:spMkLst>
        </pc:spChg>
      </pc:sldChg>
      <pc:sldChg chg="del">
        <pc:chgData name="Moutushi Tanha" userId="S::m.tanha@uwtsd.ac.uk::62f9b1f3-ddcf-45d7-a6a4-b667feecf47e" providerId="AD" clId="Web-{530ACB80-EAB3-A7C1-261C-17BE1DE6D30F}" dt="2025-05-14T19:10:05.462" v="0"/>
        <pc:sldMkLst>
          <pc:docMk/>
          <pc:sldMk cId="3806077287" sldId="305"/>
        </pc:sldMkLst>
      </pc:sldChg>
      <pc:sldChg chg="modSp">
        <pc:chgData name="Moutushi Tanha" userId="S::m.tanha@uwtsd.ac.uk::62f9b1f3-ddcf-45d7-a6a4-b667feecf47e" providerId="AD" clId="Web-{530ACB80-EAB3-A7C1-261C-17BE1DE6D30F}" dt="2025-05-14T19:11:36.479" v="17" actId="14100"/>
        <pc:sldMkLst>
          <pc:docMk/>
          <pc:sldMk cId="192941453" sldId="338"/>
        </pc:sldMkLst>
        <pc:picChg chg="mod">
          <ac:chgData name="Moutushi Tanha" userId="S::m.tanha@uwtsd.ac.uk::62f9b1f3-ddcf-45d7-a6a4-b667feecf47e" providerId="AD" clId="Web-{530ACB80-EAB3-A7C1-261C-17BE1DE6D30F}" dt="2025-05-14T19:11:36.479" v="17" actId="14100"/>
          <ac:picMkLst>
            <pc:docMk/>
            <pc:sldMk cId="192941453" sldId="338"/>
            <ac:picMk id="3" creationId="{33F0A078-E0B7-EC5C-D752-21D2CD2357D1}"/>
          </ac:picMkLst>
        </pc:picChg>
      </pc:sldChg>
      <pc:sldChg chg="modSp">
        <pc:chgData name="Moutushi Tanha" userId="S::m.tanha@uwtsd.ac.uk::62f9b1f3-ddcf-45d7-a6a4-b667feecf47e" providerId="AD" clId="Web-{530ACB80-EAB3-A7C1-261C-17BE1DE6D30F}" dt="2025-05-14T19:11:11.213" v="13" actId="14100"/>
        <pc:sldMkLst>
          <pc:docMk/>
          <pc:sldMk cId="3436853313" sldId="339"/>
        </pc:sldMkLst>
        <pc:picChg chg="mod">
          <ac:chgData name="Moutushi Tanha" userId="S::m.tanha@uwtsd.ac.uk::62f9b1f3-ddcf-45d7-a6a4-b667feecf47e" providerId="AD" clId="Web-{530ACB80-EAB3-A7C1-261C-17BE1DE6D30F}" dt="2025-05-14T19:11:11.213" v="13" actId="14100"/>
          <ac:picMkLst>
            <pc:docMk/>
            <pc:sldMk cId="3436853313" sldId="339"/>
            <ac:picMk id="3" creationId="{36148914-D5CF-5316-2BF4-ECBECEDECD61}"/>
          </ac:picMkLst>
        </pc:picChg>
      </pc:sldChg>
      <pc:sldChg chg="addSp modSp mod ord setBg">
        <pc:chgData name="Moutushi Tanha" userId="S::m.tanha@uwtsd.ac.uk::62f9b1f3-ddcf-45d7-a6a4-b667feecf47e" providerId="AD" clId="Web-{530ACB80-EAB3-A7C1-261C-17BE1DE6D30F}" dt="2025-05-14T19:14:42.280" v="20"/>
        <pc:sldMkLst>
          <pc:docMk/>
          <pc:sldMk cId="1449647297" sldId="340"/>
        </pc:sldMkLst>
        <pc:spChg chg="add">
          <ac:chgData name="Moutushi Tanha" userId="S::m.tanha@uwtsd.ac.uk::62f9b1f3-ddcf-45d7-a6a4-b667feecf47e" providerId="AD" clId="Web-{530ACB80-EAB3-A7C1-261C-17BE1DE6D30F}" dt="2025-05-14T19:14:37.765" v="19"/>
          <ac:spMkLst>
            <pc:docMk/>
            <pc:sldMk cId="1449647297" sldId="34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530ACB80-EAB3-A7C1-261C-17BE1DE6D30F}" dt="2025-05-14T19:14:37.765" v="19"/>
          <ac:spMkLst>
            <pc:docMk/>
            <pc:sldMk cId="1449647297" sldId="34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530ACB80-EAB3-A7C1-261C-17BE1DE6D30F}" dt="2025-05-14T19:14:37.765" v="19"/>
          <ac:spMkLst>
            <pc:docMk/>
            <pc:sldMk cId="1449647297" sldId="34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530ACB80-EAB3-A7C1-261C-17BE1DE6D30F}" dt="2025-05-14T19:14:37.765" v="19"/>
          <ac:spMkLst>
            <pc:docMk/>
            <pc:sldMk cId="1449647297" sldId="34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530ACB80-EAB3-A7C1-261C-17BE1DE6D30F}" dt="2025-05-14T19:14:37.765" v="19"/>
          <ac:picMkLst>
            <pc:docMk/>
            <pc:sldMk cId="1449647297" sldId="340"/>
            <ac:picMk id="2" creationId="{1046939D-7E19-D87D-2A03-7A15B74B41A7}"/>
          </ac:picMkLst>
        </pc:picChg>
      </pc:sldChg>
      <pc:sldChg chg="addSp modSp mod setBg">
        <pc:chgData name="Moutushi Tanha" userId="S::m.tanha@uwtsd.ac.uk::62f9b1f3-ddcf-45d7-a6a4-b667feecf47e" providerId="AD" clId="Web-{530ACB80-EAB3-A7C1-261C-17BE1DE6D30F}" dt="2025-05-14T19:15:31.360" v="22"/>
        <pc:sldMkLst>
          <pc:docMk/>
          <pc:sldMk cId="3595128149" sldId="341"/>
        </pc:sldMkLst>
        <pc:spChg chg="add">
          <ac:chgData name="Moutushi Tanha" userId="S::m.tanha@uwtsd.ac.uk::62f9b1f3-ddcf-45d7-a6a4-b667feecf47e" providerId="AD" clId="Web-{530ACB80-EAB3-A7C1-261C-17BE1DE6D30F}" dt="2025-05-14T19:15:31.360" v="22"/>
          <ac:spMkLst>
            <pc:docMk/>
            <pc:sldMk cId="3595128149" sldId="34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530ACB80-EAB3-A7C1-261C-17BE1DE6D30F}" dt="2025-05-14T19:15:31.360" v="22"/>
          <ac:spMkLst>
            <pc:docMk/>
            <pc:sldMk cId="3595128149" sldId="34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530ACB80-EAB3-A7C1-261C-17BE1DE6D30F}" dt="2025-05-14T19:15:31.360" v="22"/>
          <ac:spMkLst>
            <pc:docMk/>
            <pc:sldMk cId="3595128149" sldId="34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530ACB80-EAB3-A7C1-261C-17BE1DE6D30F}" dt="2025-05-14T19:15:31.360" v="22"/>
          <ac:spMkLst>
            <pc:docMk/>
            <pc:sldMk cId="3595128149" sldId="34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530ACB80-EAB3-A7C1-261C-17BE1DE6D30F}" dt="2025-05-14T19:15:31.360" v="22"/>
          <ac:picMkLst>
            <pc:docMk/>
            <pc:sldMk cId="3595128149" sldId="341"/>
            <ac:picMk id="2" creationId="{270C1BD6-CB85-E5C4-2AE6-2FA0A5F0531F}"/>
          </ac:picMkLst>
        </pc:picChg>
      </pc:sldChg>
      <pc:sldChg chg="addSp modSp new mod setBg">
        <pc:chgData name="Moutushi Tanha" userId="S::m.tanha@uwtsd.ac.uk::62f9b1f3-ddcf-45d7-a6a4-b667feecf47e" providerId="AD" clId="Web-{530ACB80-EAB3-A7C1-261C-17BE1DE6D30F}" dt="2025-05-14T19:16:19.423" v="25"/>
        <pc:sldMkLst>
          <pc:docMk/>
          <pc:sldMk cId="3700744739" sldId="345"/>
        </pc:sldMkLst>
        <pc:spChg chg="add">
          <ac:chgData name="Moutushi Tanha" userId="S::m.tanha@uwtsd.ac.uk::62f9b1f3-ddcf-45d7-a6a4-b667feecf47e" providerId="AD" clId="Web-{530ACB80-EAB3-A7C1-261C-17BE1DE6D30F}" dt="2025-05-14T19:16:19.423" v="25"/>
          <ac:spMkLst>
            <pc:docMk/>
            <pc:sldMk cId="3700744739" sldId="34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530ACB80-EAB3-A7C1-261C-17BE1DE6D30F}" dt="2025-05-14T19:16:19.423" v="25"/>
          <ac:spMkLst>
            <pc:docMk/>
            <pc:sldMk cId="3700744739" sldId="34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530ACB80-EAB3-A7C1-261C-17BE1DE6D30F}" dt="2025-05-14T19:16:19.423" v="25"/>
          <ac:spMkLst>
            <pc:docMk/>
            <pc:sldMk cId="3700744739" sldId="34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530ACB80-EAB3-A7C1-261C-17BE1DE6D30F}" dt="2025-05-14T19:16:19.423" v="25"/>
          <ac:spMkLst>
            <pc:docMk/>
            <pc:sldMk cId="3700744739" sldId="34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530ACB80-EAB3-A7C1-261C-17BE1DE6D30F}" dt="2025-05-14T19:16:19.423" v="25"/>
          <ac:picMkLst>
            <pc:docMk/>
            <pc:sldMk cId="3700744739" sldId="345"/>
            <ac:picMk id="2" creationId="{98A6B153-E8A8-523C-7896-5F30A8170EDD}"/>
          </ac:picMkLst>
        </pc:picChg>
      </pc:sldChg>
    </pc:docChg>
  </pc:docChgLst>
  <pc:docChgLst>
    <pc:chgData name="Moutushi Tanha" userId="S::m.tanha@uwtsd.ac.uk::62f9b1f3-ddcf-45d7-a6a4-b667feecf47e" providerId="AD" clId="Web-{159594AA-DA23-6980-38C0-83A0CD84B630}"/>
    <pc:docChg chg="delSld modSld">
      <pc:chgData name="Moutushi Tanha" userId="S::m.tanha@uwtsd.ac.uk::62f9b1f3-ddcf-45d7-a6a4-b667feecf47e" providerId="AD" clId="Web-{159594AA-DA23-6980-38C0-83A0CD84B630}" dt="2025-05-10T10:35:47.932" v="28" actId="14100"/>
      <pc:docMkLst>
        <pc:docMk/>
      </pc:docMkLst>
      <pc:sldChg chg="modSp">
        <pc:chgData name="Moutushi Tanha" userId="S::m.tanha@uwtsd.ac.uk::62f9b1f3-ddcf-45d7-a6a4-b667feecf47e" providerId="AD" clId="Web-{159594AA-DA23-6980-38C0-83A0CD84B630}" dt="2025-05-10T10:29:23.213" v="15" actId="14100"/>
        <pc:sldMkLst>
          <pc:docMk/>
          <pc:sldMk cId="3665963677" sldId="262"/>
        </pc:sldMkLst>
        <pc:picChg chg="mod">
          <ac:chgData name="Moutushi Tanha" userId="S::m.tanha@uwtsd.ac.uk::62f9b1f3-ddcf-45d7-a6a4-b667feecf47e" providerId="AD" clId="Web-{159594AA-DA23-6980-38C0-83A0CD84B630}" dt="2025-05-10T10:29:23.213" v="15" actId="14100"/>
          <ac:picMkLst>
            <pc:docMk/>
            <pc:sldMk cId="3665963677" sldId="262"/>
            <ac:picMk id="3" creationId="{0D3077E6-3C50-D367-5F6B-5FCC47D8D322}"/>
          </ac:picMkLst>
        </pc:picChg>
      </pc:sldChg>
      <pc:sldChg chg="del">
        <pc:chgData name="Moutushi Tanha" userId="S::m.tanha@uwtsd.ac.uk::62f9b1f3-ddcf-45d7-a6a4-b667feecf47e" providerId="AD" clId="Web-{159594AA-DA23-6980-38C0-83A0CD84B630}" dt="2025-05-10T10:23:42.179" v="0"/>
        <pc:sldMkLst>
          <pc:docMk/>
          <pc:sldMk cId="1788924633" sldId="312"/>
        </pc:sldMkLst>
      </pc:sldChg>
      <pc:sldChg chg="modSp">
        <pc:chgData name="Moutushi Tanha" userId="S::m.tanha@uwtsd.ac.uk::62f9b1f3-ddcf-45d7-a6a4-b667feecf47e" providerId="AD" clId="Web-{159594AA-DA23-6980-38C0-83A0CD84B630}" dt="2025-05-10T10:26:17.420" v="11" actId="14100"/>
        <pc:sldMkLst>
          <pc:docMk/>
          <pc:sldMk cId="4113648891" sldId="313"/>
        </pc:sldMkLst>
        <pc:picChg chg="mod">
          <ac:chgData name="Moutushi Tanha" userId="S::m.tanha@uwtsd.ac.uk::62f9b1f3-ddcf-45d7-a6a4-b667feecf47e" providerId="AD" clId="Web-{159594AA-DA23-6980-38C0-83A0CD84B630}" dt="2025-05-10T10:26:17.420" v="11" actId="14100"/>
          <ac:picMkLst>
            <pc:docMk/>
            <pc:sldMk cId="4113648891" sldId="313"/>
            <ac:picMk id="3" creationId="{77E9CC27-C6EF-90A6-157F-E7E034D325B2}"/>
          </ac:picMkLst>
        </pc:picChg>
      </pc:sldChg>
      <pc:sldChg chg="modSp">
        <pc:chgData name="Moutushi Tanha" userId="S::m.tanha@uwtsd.ac.uk::62f9b1f3-ddcf-45d7-a6a4-b667feecf47e" providerId="AD" clId="Web-{159594AA-DA23-6980-38C0-83A0CD84B630}" dt="2025-05-10T10:24:10.571" v="7" actId="14100"/>
        <pc:sldMkLst>
          <pc:docMk/>
          <pc:sldMk cId="3451338580" sldId="320"/>
        </pc:sldMkLst>
        <pc:picChg chg="mod">
          <ac:chgData name="Moutushi Tanha" userId="S::m.tanha@uwtsd.ac.uk::62f9b1f3-ddcf-45d7-a6a4-b667feecf47e" providerId="AD" clId="Web-{159594AA-DA23-6980-38C0-83A0CD84B630}" dt="2025-05-10T10:24:10.571" v="7" actId="14100"/>
          <ac:picMkLst>
            <pc:docMk/>
            <pc:sldMk cId="3451338580" sldId="320"/>
            <ac:picMk id="3" creationId="{889AE8A0-3905-3DA8-E5EB-D0A91F6D098C}"/>
          </ac:picMkLst>
        </pc:picChg>
      </pc:sldChg>
      <pc:sldChg chg="modSp">
        <pc:chgData name="Moutushi Tanha" userId="S::m.tanha@uwtsd.ac.uk::62f9b1f3-ddcf-45d7-a6a4-b667feecf47e" providerId="AD" clId="Web-{159594AA-DA23-6980-38C0-83A0CD84B630}" dt="2025-05-10T10:31:22.905" v="19" actId="14100"/>
        <pc:sldMkLst>
          <pc:docMk/>
          <pc:sldMk cId="2356228148" sldId="321"/>
        </pc:sldMkLst>
        <pc:picChg chg="mod">
          <ac:chgData name="Moutushi Tanha" userId="S::m.tanha@uwtsd.ac.uk::62f9b1f3-ddcf-45d7-a6a4-b667feecf47e" providerId="AD" clId="Web-{159594AA-DA23-6980-38C0-83A0CD84B630}" dt="2025-05-10T10:31:22.905" v="19" actId="14100"/>
          <ac:picMkLst>
            <pc:docMk/>
            <pc:sldMk cId="2356228148" sldId="321"/>
            <ac:picMk id="3" creationId="{38D40B23-61DC-5CC6-EF01-90153C8604F4}"/>
          </ac:picMkLst>
        </pc:picChg>
      </pc:sldChg>
      <pc:sldChg chg="modSp">
        <pc:chgData name="Moutushi Tanha" userId="S::m.tanha@uwtsd.ac.uk::62f9b1f3-ddcf-45d7-a6a4-b667feecf47e" providerId="AD" clId="Web-{159594AA-DA23-6980-38C0-83A0CD84B630}" dt="2025-05-10T10:35:20.275" v="24" actId="1076"/>
        <pc:sldMkLst>
          <pc:docMk/>
          <pc:sldMk cId="4038354291" sldId="322"/>
        </pc:sldMkLst>
        <pc:picChg chg="mod">
          <ac:chgData name="Moutushi Tanha" userId="S::m.tanha@uwtsd.ac.uk::62f9b1f3-ddcf-45d7-a6a4-b667feecf47e" providerId="AD" clId="Web-{159594AA-DA23-6980-38C0-83A0CD84B630}" dt="2025-05-10T10:35:20.275" v="24" actId="1076"/>
          <ac:picMkLst>
            <pc:docMk/>
            <pc:sldMk cId="4038354291" sldId="322"/>
            <ac:picMk id="3" creationId="{F623CD7A-48FA-5A7F-D57C-E970C5AC2C26}"/>
          </ac:picMkLst>
        </pc:picChg>
      </pc:sldChg>
      <pc:sldChg chg="modSp">
        <pc:chgData name="Moutushi Tanha" userId="S::m.tanha@uwtsd.ac.uk::62f9b1f3-ddcf-45d7-a6a4-b667feecf47e" providerId="AD" clId="Web-{159594AA-DA23-6980-38C0-83A0CD84B630}" dt="2025-05-10T10:35:47.932" v="28" actId="14100"/>
        <pc:sldMkLst>
          <pc:docMk/>
          <pc:sldMk cId="3909629418" sldId="323"/>
        </pc:sldMkLst>
        <pc:picChg chg="mod">
          <ac:chgData name="Moutushi Tanha" userId="S::m.tanha@uwtsd.ac.uk::62f9b1f3-ddcf-45d7-a6a4-b667feecf47e" providerId="AD" clId="Web-{159594AA-DA23-6980-38C0-83A0CD84B630}" dt="2025-05-10T10:35:47.932" v="28" actId="14100"/>
          <ac:picMkLst>
            <pc:docMk/>
            <pc:sldMk cId="3909629418" sldId="323"/>
            <ac:picMk id="3" creationId="{C8917101-77F8-4B4E-8A46-53929645435D}"/>
          </ac:picMkLst>
        </pc:picChg>
      </pc:sldChg>
    </pc:docChg>
  </pc:docChgLst>
  <pc:docChgLst>
    <pc:chgData name="Moutushi Tanha" userId="S::m.tanha@uwtsd.ac.uk::62f9b1f3-ddcf-45d7-a6a4-b667feecf47e" providerId="AD" clId="Web-{7911CAAA-0AEE-523C-7B67-A844D56793C7}"/>
    <pc:docChg chg="addSld modSld sldOrd">
      <pc:chgData name="Moutushi Tanha" userId="S::m.tanha@uwtsd.ac.uk::62f9b1f3-ddcf-45d7-a6a4-b667feecf47e" providerId="AD" clId="Web-{7911CAAA-0AEE-523C-7B67-A844D56793C7}" dt="2025-05-14T19:06:05.984" v="9"/>
      <pc:docMkLst>
        <pc:docMk/>
      </pc:docMkLst>
      <pc:sldChg chg="ord">
        <pc:chgData name="Moutushi Tanha" userId="S::m.tanha@uwtsd.ac.uk::62f9b1f3-ddcf-45d7-a6a4-b667feecf47e" providerId="AD" clId="Web-{7911CAAA-0AEE-523C-7B67-A844D56793C7}" dt="2025-05-14T19:02:41.244" v="2"/>
        <pc:sldMkLst>
          <pc:docMk/>
          <pc:sldMk cId="3194138703" sldId="333"/>
        </pc:sldMkLst>
      </pc:sldChg>
      <pc:sldChg chg="addSp modSp new mod setBg">
        <pc:chgData name="Moutushi Tanha" userId="S::m.tanha@uwtsd.ac.uk::62f9b1f3-ddcf-45d7-a6a4-b667feecf47e" providerId="AD" clId="Web-{7911CAAA-0AEE-523C-7B67-A844D56793C7}" dt="2025-05-14T19:04:24.388" v="4"/>
        <pc:sldMkLst>
          <pc:docMk/>
          <pc:sldMk cId="384239630" sldId="342"/>
        </pc:sldMkLst>
        <pc:spChg chg="add">
          <ac:chgData name="Moutushi Tanha" userId="S::m.tanha@uwtsd.ac.uk::62f9b1f3-ddcf-45d7-a6a4-b667feecf47e" providerId="AD" clId="Web-{7911CAAA-0AEE-523C-7B67-A844D56793C7}" dt="2025-05-14T19:04:24.388" v="4"/>
          <ac:spMkLst>
            <pc:docMk/>
            <pc:sldMk cId="384239630" sldId="34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911CAAA-0AEE-523C-7B67-A844D56793C7}" dt="2025-05-14T19:04:24.388" v="4"/>
          <ac:spMkLst>
            <pc:docMk/>
            <pc:sldMk cId="384239630" sldId="34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911CAAA-0AEE-523C-7B67-A844D56793C7}" dt="2025-05-14T19:04:24.388" v="4"/>
          <ac:spMkLst>
            <pc:docMk/>
            <pc:sldMk cId="384239630" sldId="34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911CAAA-0AEE-523C-7B67-A844D56793C7}" dt="2025-05-14T19:04:24.388" v="4"/>
          <ac:spMkLst>
            <pc:docMk/>
            <pc:sldMk cId="384239630" sldId="34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911CAAA-0AEE-523C-7B67-A844D56793C7}" dt="2025-05-14T19:04:24.388" v="4"/>
          <ac:picMkLst>
            <pc:docMk/>
            <pc:sldMk cId="384239630" sldId="342"/>
            <ac:picMk id="2" creationId="{2E8C6AF8-D122-0F74-E865-9669F4674B99}"/>
          </ac:picMkLst>
        </pc:picChg>
      </pc:sldChg>
      <pc:sldChg chg="addSp modSp new mod setBg">
        <pc:chgData name="Moutushi Tanha" userId="S::m.tanha@uwtsd.ac.uk::62f9b1f3-ddcf-45d7-a6a4-b667feecf47e" providerId="AD" clId="Web-{7911CAAA-0AEE-523C-7B67-A844D56793C7}" dt="2025-05-14T19:05:06.623" v="6"/>
        <pc:sldMkLst>
          <pc:docMk/>
          <pc:sldMk cId="1920889375" sldId="343"/>
        </pc:sldMkLst>
        <pc:spChg chg="add">
          <ac:chgData name="Moutushi Tanha" userId="S::m.tanha@uwtsd.ac.uk::62f9b1f3-ddcf-45d7-a6a4-b667feecf47e" providerId="AD" clId="Web-{7911CAAA-0AEE-523C-7B67-A844D56793C7}" dt="2025-05-14T19:05:06.623" v="6"/>
          <ac:spMkLst>
            <pc:docMk/>
            <pc:sldMk cId="1920889375" sldId="34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911CAAA-0AEE-523C-7B67-A844D56793C7}" dt="2025-05-14T19:05:06.623" v="6"/>
          <ac:spMkLst>
            <pc:docMk/>
            <pc:sldMk cId="1920889375" sldId="34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911CAAA-0AEE-523C-7B67-A844D56793C7}" dt="2025-05-14T19:05:06.623" v="6"/>
          <ac:spMkLst>
            <pc:docMk/>
            <pc:sldMk cId="1920889375" sldId="34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911CAAA-0AEE-523C-7B67-A844D56793C7}" dt="2025-05-14T19:05:06.623" v="6"/>
          <ac:spMkLst>
            <pc:docMk/>
            <pc:sldMk cId="1920889375" sldId="34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911CAAA-0AEE-523C-7B67-A844D56793C7}" dt="2025-05-14T19:05:06.623" v="6"/>
          <ac:picMkLst>
            <pc:docMk/>
            <pc:sldMk cId="1920889375" sldId="343"/>
            <ac:picMk id="2" creationId="{40874996-3E48-140F-18BF-D9E4D8E809BF}"/>
          </ac:picMkLst>
        </pc:picChg>
      </pc:sldChg>
      <pc:sldChg chg="addSp modSp new mod setBg">
        <pc:chgData name="Moutushi Tanha" userId="S::m.tanha@uwtsd.ac.uk::62f9b1f3-ddcf-45d7-a6a4-b667feecf47e" providerId="AD" clId="Web-{7911CAAA-0AEE-523C-7B67-A844D56793C7}" dt="2025-05-14T19:06:05.984" v="9"/>
        <pc:sldMkLst>
          <pc:docMk/>
          <pc:sldMk cId="2194935304" sldId="344"/>
        </pc:sldMkLst>
        <pc:spChg chg="add">
          <ac:chgData name="Moutushi Tanha" userId="S::m.tanha@uwtsd.ac.uk::62f9b1f3-ddcf-45d7-a6a4-b667feecf47e" providerId="AD" clId="Web-{7911CAAA-0AEE-523C-7B67-A844D56793C7}" dt="2025-05-14T19:06:05.984" v="9"/>
          <ac:spMkLst>
            <pc:docMk/>
            <pc:sldMk cId="2194935304" sldId="34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911CAAA-0AEE-523C-7B67-A844D56793C7}" dt="2025-05-14T19:06:05.984" v="9"/>
          <ac:spMkLst>
            <pc:docMk/>
            <pc:sldMk cId="2194935304" sldId="34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911CAAA-0AEE-523C-7B67-A844D56793C7}" dt="2025-05-14T19:06:05.984" v="9"/>
          <ac:spMkLst>
            <pc:docMk/>
            <pc:sldMk cId="2194935304" sldId="34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911CAAA-0AEE-523C-7B67-A844D56793C7}" dt="2025-05-14T19:06:05.984" v="9"/>
          <ac:spMkLst>
            <pc:docMk/>
            <pc:sldMk cId="2194935304" sldId="34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911CAAA-0AEE-523C-7B67-A844D56793C7}" dt="2025-05-14T19:06:05.984" v="9"/>
          <ac:picMkLst>
            <pc:docMk/>
            <pc:sldMk cId="2194935304" sldId="344"/>
            <ac:picMk id="2" creationId="{087F7140-BD8A-BEB0-C0F9-1798D6485ACD}"/>
          </ac:picMkLst>
        </pc:picChg>
      </pc:sldChg>
    </pc:docChg>
  </pc:docChgLst>
  <pc:docChgLst>
    <pc:chgData name="Moutushi Tanha" userId="62f9b1f3-ddcf-45d7-a6a4-b667feecf47e" providerId="ADAL" clId="{1DE9B424-CE71-42B2-9C39-14B9D2556BDA}"/>
    <pc:docChg chg="custSel addSld delSld modSld sldOrd">
      <pc:chgData name="Moutushi Tanha" userId="62f9b1f3-ddcf-45d7-a6a4-b667feecf47e" providerId="ADAL" clId="{1DE9B424-CE71-42B2-9C39-14B9D2556BDA}" dt="2025-05-09T11:19:57.032" v="83" actId="21"/>
      <pc:docMkLst>
        <pc:docMk/>
      </pc:docMkLst>
      <pc:sldChg chg="del">
        <pc:chgData name="Moutushi Tanha" userId="62f9b1f3-ddcf-45d7-a6a4-b667feecf47e" providerId="ADAL" clId="{1DE9B424-CE71-42B2-9C39-14B9D2556BDA}" dt="2025-05-09T11:03:02.906" v="53" actId="2696"/>
        <pc:sldMkLst>
          <pc:docMk/>
          <pc:sldMk cId="487676260" sldId="258"/>
        </pc:sldMkLst>
      </pc:sldChg>
      <pc:sldChg chg="addSp modSp mod">
        <pc:chgData name="Moutushi Tanha" userId="62f9b1f3-ddcf-45d7-a6a4-b667feecf47e" providerId="ADAL" clId="{1DE9B424-CE71-42B2-9C39-14B9D2556BDA}" dt="2025-05-09T11:02:58.176" v="52" actId="14100"/>
        <pc:sldMkLst>
          <pc:docMk/>
          <pc:sldMk cId="341140231" sldId="259"/>
        </pc:sldMkLst>
        <pc:picChg chg="mod">
          <ac:chgData name="Moutushi Tanha" userId="62f9b1f3-ddcf-45d7-a6a4-b667feecf47e" providerId="ADAL" clId="{1DE9B424-CE71-42B2-9C39-14B9D2556BDA}" dt="2025-05-09T11:02:51.272" v="51" actId="14100"/>
          <ac:picMkLst>
            <pc:docMk/>
            <pc:sldMk cId="341140231" sldId="259"/>
            <ac:picMk id="3" creationId="{05A23A91-18C8-7D08-2579-FB2167AB927D}"/>
          </ac:picMkLst>
        </pc:picChg>
        <pc:picChg chg="add mod">
          <ac:chgData name="Moutushi Tanha" userId="62f9b1f3-ddcf-45d7-a6a4-b667feecf47e" providerId="ADAL" clId="{1DE9B424-CE71-42B2-9C39-14B9D2556BDA}" dt="2025-05-09T11:02:58.176" v="52" actId="14100"/>
          <ac:picMkLst>
            <pc:docMk/>
            <pc:sldMk cId="341140231" sldId="259"/>
            <ac:picMk id="4" creationId="{9965129C-69CB-2FCA-2BE2-9A22CBC6456E}"/>
          </ac:picMkLst>
        </pc:picChg>
      </pc:sldChg>
      <pc:sldChg chg="modSp mod">
        <pc:chgData name="Moutushi Tanha" userId="62f9b1f3-ddcf-45d7-a6a4-b667feecf47e" providerId="ADAL" clId="{1DE9B424-CE71-42B2-9C39-14B9D2556BDA}" dt="2025-05-09T11:04:54.634" v="57" actId="14100"/>
        <pc:sldMkLst>
          <pc:docMk/>
          <pc:sldMk cId="3568850490" sldId="260"/>
        </pc:sldMkLst>
        <pc:picChg chg="mod">
          <ac:chgData name="Moutushi Tanha" userId="62f9b1f3-ddcf-45d7-a6a4-b667feecf47e" providerId="ADAL" clId="{1DE9B424-CE71-42B2-9C39-14B9D2556BDA}" dt="2025-05-09T11:04:54.634" v="57" actId="14100"/>
          <ac:picMkLst>
            <pc:docMk/>
            <pc:sldMk cId="3568850490" sldId="260"/>
            <ac:picMk id="3" creationId="{29EB3196-51C4-DE69-D58C-5E96EFB8220C}"/>
          </ac:picMkLst>
        </pc:picChg>
      </pc:sldChg>
      <pc:sldChg chg="modSp mod ord">
        <pc:chgData name="Moutushi Tanha" userId="62f9b1f3-ddcf-45d7-a6a4-b667feecf47e" providerId="ADAL" clId="{1DE9B424-CE71-42B2-9C39-14B9D2556BDA}" dt="2025-05-09T11:08:54.758" v="71"/>
        <pc:sldMkLst>
          <pc:docMk/>
          <pc:sldMk cId="2495919599" sldId="261"/>
        </pc:sldMkLst>
        <pc:picChg chg="mod">
          <ac:chgData name="Moutushi Tanha" userId="62f9b1f3-ddcf-45d7-a6a4-b667feecf47e" providerId="ADAL" clId="{1DE9B424-CE71-42B2-9C39-14B9D2556BDA}" dt="2025-05-09T11:05:52.145" v="61" actId="14100"/>
          <ac:picMkLst>
            <pc:docMk/>
            <pc:sldMk cId="2495919599" sldId="261"/>
            <ac:picMk id="3" creationId="{3B5B0F05-C620-9245-E20E-223DE0C2753A}"/>
          </ac:picMkLst>
        </pc:picChg>
      </pc:sldChg>
      <pc:sldChg chg="modSp mod">
        <pc:chgData name="Moutushi Tanha" userId="62f9b1f3-ddcf-45d7-a6a4-b667feecf47e" providerId="ADAL" clId="{1DE9B424-CE71-42B2-9C39-14B9D2556BDA}" dt="2025-05-09T11:06:07.176" v="65" actId="14100"/>
        <pc:sldMkLst>
          <pc:docMk/>
          <pc:sldMk cId="3783701885" sldId="306"/>
        </pc:sldMkLst>
        <pc:picChg chg="mod">
          <ac:chgData name="Moutushi Tanha" userId="62f9b1f3-ddcf-45d7-a6a4-b667feecf47e" providerId="ADAL" clId="{1DE9B424-CE71-42B2-9C39-14B9D2556BDA}" dt="2025-05-09T11:06:07.176" v="65" actId="14100"/>
          <ac:picMkLst>
            <pc:docMk/>
            <pc:sldMk cId="3783701885" sldId="306"/>
            <ac:picMk id="3" creationId="{3B66A3E8-AD02-1230-9051-12A7744ADE17}"/>
          </ac:picMkLst>
        </pc:picChg>
      </pc:sldChg>
      <pc:sldChg chg="modSp mod">
        <pc:chgData name="Moutushi Tanha" userId="62f9b1f3-ddcf-45d7-a6a4-b667feecf47e" providerId="ADAL" clId="{1DE9B424-CE71-42B2-9C39-14B9D2556BDA}" dt="2025-05-09T11:09:17.994" v="75" actId="14100"/>
        <pc:sldMkLst>
          <pc:docMk/>
          <pc:sldMk cId="2011225465" sldId="307"/>
        </pc:sldMkLst>
        <pc:picChg chg="mod">
          <ac:chgData name="Moutushi Tanha" userId="62f9b1f3-ddcf-45d7-a6a4-b667feecf47e" providerId="ADAL" clId="{1DE9B424-CE71-42B2-9C39-14B9D2556BDA}" dt="2025-05-09T11:09:17.994" v="75" actId="14100"/>
          <ac:picMkLst>
            <pc:docMk/>
            <pc:sldMk cId="2011225465" sldId="307"/>
            <ac:picMk id="3" creationId="{C389F854-9597-9664-48E7-53E28AB3C10F}"/>
          </ac:picMkLst>
        </pc:picChg>
      </pc:sldChg>
      <pc:sldChg chg="modSp mod">
        <pc:chgData name="Moutushi Tanha" userId="62f9b1f3-ddcf-45d7-a6a4-b667feecf47e" providerId="ADAL" clId="{1DE9B424-CE71-42B2-9C39-14B9D2556BDA}" dt="2025-05-09T11:15:02.199" v="77" actId="14100"/>
        <pc:sldMkLst>
          <pc:docMk/>
          <pc:sldMk cId="3368471101" sldId="308"/>
        </pc:sldMkLst>
        <pc:picChg chg="mod">
          <ac:chgData name="Moutushi Tanha" userId="62f9b1f3-ddcf-45d7-a6a4-b667feecf47e" providerId="ADAL" clId="{1DE9B424-CE71-42B2-9C39-14B9D2556BDA}" dt="2025-05-09T11:15:02.199" v="77" actId="14100"/>
          <ac:picMkLst>
            <pc:docMk/>
            <pc:sldMk cId="3368471101" sldId="308"/>
            <ac:picMk id="3" creationId="{0EE694FA-F8B9-0503-C7FB-DC5ECDDE138A}"/>
          </ac:picMkLst>
        </pc:picChg>
      </pc:sldChg>
      <pc:sldChg chg="modSp mod">
        <pc:chgData name="Moutushi Tanha" userId="62f9b1f3-ddcf-45d7-a6a4-b667feecf47e" providerId="ADAL" clId="{1DE9B424-CE71-42B2-9C39-14B9D2556BDA}" dt="2025-05-09T11:18:11.668" v="82" actId="14100"/>
        <pc:sldMkLst>
          <pc:docMk/>
          <pc:sldMk cId="3216495040" sldId="310"/>
        </pc:sldMkLst>
        <pc:picChg chg="mod">
          <ac:chgData name="Moutushi Tanha" userId="62f9b1f3-ddcf-45d7-a6a4-b667feecf47e" providerId="ADAL" clId="{1DE9B424-CE71-42B2-9C39-14B9D2556BDA}" dt="2025-05-09T11:18:11.668" v="82" actId="14100"/>
          <ac:picMkLst>
            <pc:docMk/>
            <pc:sldMk cId="3216495040" sldId="310"/>
            <ac:picMk id="3" creationId="{81354BE0-596B-48F6-B32A-4B29CA40DF51}"/>
          </ac:picMkLst>
        </pc:picChg>
      </pc:sldChg>
      <pc:sldChg chg="delSp mod">
        <pc:chgData name="Moutushi Tanha" userId="62f9b1f3-ddcf-45d7-a6a4-b667feecf47e" providerId="ADAL" clId="{1DE9B424-CE71-42B2-9C39-14B9D2556BDA}" dt="2025-05-09T11:19:57.032" v="83" actId="21"/>
        <pc:sldMkLst>
          <pc:docMk/>
          <pc:sldMk cId="3235625417" sldId="315"/>
        </pc:sldMkLst>
        <pc:picChg chg="del">
          <ac:chgData name="Moutushi Tanha" userId="62f9b1f3-ddcf-45d7-a6a4-b667feecf47e" providerId="ADAL" clId="{1DE9B424-CE71-42B2-9C39-14B9D2556BDA}" dt="2025-05-09T11:19:57.032" v="83" actId="21"/>
          <ac:picMkLst>
            <pc:docMk/>
            <pc:sldMk cId="3235625417" sldId="315"/>
            <ac:picMk id="5" creationId="{09E2D8D2-423B-7DDC-C29C-9C71DEE25431}"/>
          </ac:picMkLst>
        </pc:picChg>
      </pc:sldChg>
      <pc:sldChg chg="modSp mod">
        <pc:chgData name="Moutushi Tanha" userId="62f9b1f3-ddcf-45d7-a6a4-b667feecf47e" providerId="ADAL" clId="{1DE9B424-CE71-42B2-9C39-14B9D2556BDA}" dt="2025-05-09T11:00:49.080" v="34" actId="14100"/>
        <pc:sldMkLst>
          <pc:docMk/>
          <pc:sldMk cId="1691927350" sldId="327"/>
        </pc:sldMkLst>
        <pc:picChg chg="mod">
          <ac:chgData name="Moutushi Tanha" userId="62f9b1f3-ddcf-45d7-a6a4-b667feecf47e" providerId="ADAL" clId="{1DE9B424-CE71-42B2-9C39-14B9D2556BDA}" dt="2025-05-09T11:00:49.080" v="34" actId="14100"/>
          <ac:picMkLst>
            <pc:docMk/>
            <pc:sldMk cId="1691927350" sldId="327"/>
            <ac:picMk id="3" creationId="{FFF800E6-128E-6A75-CB7C-009D8227D9B4}"/>
          </ac:picMkLst>
        </pc:picChg>
      </pc:sldChg>
      <pc:sldChg chg="modSp mod">
        <pc:chgData name="Moutushi Tanha" userId="62f9b1f3-ddcf-45d7-a6a4-b667feecf47e" providerId="ADAL" clId="{1DE9B424-CE71-42B2-9C39-14B9D2556BDA}" dt="2025-05-09T11:01:28.359" v="39" actId="14100"/>
        <pc:sldMkLst>
          <pc:docMk/>
          <pc:sldMk cId="4109725768" sldId="328"/>
        </pc:sldMkLst>
        <pc:picChg chg="mod">
          <ac:chgData name="Moutushi Tanha" userId="62f9b1f3-ddcf-45d7-a6a4-b667feecf47e" providerId="ADAL" clId="{1DE9B424-CE71-42B2-9C39-14B9D2556BDA}" dt="2025-05-09T11:01:28.359" v="39" actId="14100"/>
          <ac:picMkLst>
            <pc:docMk/>
            <pc:sldMk cId="4109725768" sldId="328"/>
            <ac:picMk id="3" creationId="{4B8D7FEE-54E7-0D4A-93C1-825B94CA29A8}"/>
          </ac:picMkLst>
        </pc:picChg>
      </pc:sldChg>
      <pc:sldChg chg="modSp mod">
        <pc:chgData name="Moutushi Tanha" userId="62f9b1f3-ddcf-45d7-a6a4-b667feecf47e" providerId="ADAL" clId="{1DE9B424-CE71-42B2-9C39-14B9D2556BDA}" dt="2025-05-09T11:02:11.582" v="44" actId="14100"/>
        <pc:sldMkLst>
          <pc:docMk/>
          <pc:sldMk cId="2989217192" sldId="329"/>
        </pc:sldMkLst>
        <pc:picChg chg="mod">
          <ac:chgData name="Moutushi Tanha" userId="62f9b1f3-ddcf-45d7-a6a4-b667feecf47e" providerId="ADAL" clId="{1DE9B424-CE71-42B2-9C39-14B9D2556BDA}" dt="2025-05-09T11:02:11.582" v="44" actId="14100"/>
          <ac:picMkLst>
            <pc:docMk/>
            <pc:sldMk cId="2989217192" sldId="329"/>
            <ac:picMk id="3" creationId="{F7C8BD07-0284-E659-B9E1-6B239C2FFC4C}"/>
          </ac:picMkLst>
        </pc:picChg>
      </pc:sldChg>
      <pc:sldChg chg="modSp mod">
        <pc:chgData name="Moutushi Tanha" userId="62f9b1f3-ddcf-45d7-a6a4-b667feecf47e" providerId="ADAL" clId="{1DE9B424-CE71-42B2-9C39-14B9D2556BDA}" dt="2025-05-09T10:49:14.232" v="27" actId="14100"/>
        <pc:sldMkLst>
          <pc:docMk/>
          <pc:sldMk cId="664046319" sldId="330"/>
        </pc:sldMkLst>
        <pc:picChg chg="mod">
          <ac:chgData name="Moutushi Tanha" userId="62f9b1f3-ddcf-45d7-a6a4-b667feecf47e" providerId="ADAL" clId="{1DE9B424-CE71-42B2-9C39-14B9D2556BDA}" dt="2025-05-09T10:49:14.232" v="27" actId="14100"/>
          <ac:picMkLst>
            <pc:docMk/>
            <pc:sldMk cId="664046319" sldId="330"/>
            <ac:picMk id="3" creationId="{5249242D-ABD8-6676-2707-B1E308C335F4}"/>
          </ac:picMkLst>
        </pc:picChg>
      </pc:sldChg>
      <pc:sldChg chg="modSp mod">
        <pc:chgData name="Moutushi Tanha" userId="62f9b1f3-ddcf-45d7-a6a4-b667feecf47e" providerId="ADAL" clId="{1DE9B424-CE71-42B2-9C39-14B9D2556BDA}" dt="2025-05-09T10:59:56.779" v="32" actId="14100"/>
        <pc:sldMkLst>
          <pc:docMk/>
          <pc:sldMk cId="4001628904" sldId="331"/>
        </pc:sldMkLst>
        <pc:picChg chg="mod">
          <ac:chgData name="Moutushi Tanha" userId="62f9b1f3-ddcf-45d7-a6a4-b667feecf47e" providerId="ADAL" clId="{1DE9B424-CE71-42B2-9C39-14B9D2556BDA}" dt="2025-05-09T10:59:56.779" v="32" actId="14100"/>
          <ac:picMkLst>
            <pc:docMk/>
            <pc:sldMk cId="4001628904" sldId="331"/>
            <ac:picMk id="3" creationId="{CABF0BD8-AB43-2D64-CC33-1750FA653E0F}"/>
          </ac:picMkLst>
        </pc:picChg>
      </pc:sldChg>
      <pc:sldChg chg="del">
        <pc:chgData name="Moutushi Tanha" userId="62f9b1f3-ddcf-45d7-a6a4-b667feecf47e" providerId="ADAL" clId="{1DE9B424-CE71-42B2-9C39-14B9D2556BDA}" dt="2025-05-09T10:58:57.088" v="28" actId="2696"/>
        <pc:sldMkLst>
          <pc:docMk/>
          <pc:sldMk cId="3226455829" sldId="334"/>
        </pc:sldMkLst>
      </pc:sldChg>
      <pc:sldChg chg="modSp mod">
        <pc:chgData name="Moutushi Tanha" userId="62f9b1f3-ddcf-45d7-a6a4-b667feecf47e" providerId="ADAL" clId="{1DE9B424-CE71-42B2-9C39-14B9D2556BDA}" dt="2025-05-09T10:00:37.421" v="5" actId="14100"/>
        <pc:sldMkLst>
          <pc:docMk/>
          <pc:sldMk cId="3296843742" sldId="335"/>
        </pc:sldMkLst>
        <pc:picChg chg="mod">
          <ac:chgData name="Moutushi Tanha" userId="62f9b1f3-ddcf-45d7-a6a4-b667feecf47e" providerId="ADAL" clId="{1DE9B424-CE71-42B2-9C39-14B9D2556BDA}" dt="2025-05-09T10:00:37.421" v="5" actId="14100"/>
          <ac:picMkLst>
            <pc:docMk/>
            <pc:sldMk cId="3296843742" sldId="335"/>
            <ac:picMk id="3" creationId="{08339681-4A6B-C9BE-C7B0-49D351ECDD3A}"/>
          </ac:picMkLst>
        </pc:picChg>
      </pc:sldChg>
      <pc:sldChg chg="addSp modSp new mod setBg">
        <pc:chgData name="Moutushi Tanha" userId="62f9b1f3-ddcf-45d7-a6a4-b667feecf47e" providerId="ADAL" clId="{1DE9B424-CE71-42B2-9C39-14B9D2556BDA}" dt="2025-05-09T10:48:05.130" v="19" actId="14100"/>
        <pc:sldMkLst>
          <pc:docMk/>
          <pc:sldMk cId="1981091528" sldId="336"/>
        </pc:sldMkLst>
        <pc:spChg chg="add">
          <ac:chgData name="Moutushi Tanha" userId="62f9b1f3-ddcf-45d7-a6a4-b667feecf47e" providerId="ADAL" clId="{1DE9B424-CE71-42B2-9C39-14B9D2556BDA}" dt="2025-05-09T10:03:44.839" v="8" actId="26606"/>
          <ac:spMkLst>
            <pc:docMk/>
            <pc:sldMk cId="1981091528" sldId="336"/>
            <ac:spMk id="8" creationId="{AB8C311F-7253-4AED-9701-7FC0708C41C7}"/>
          </ac:spMkLst>
        </pc:spChg>
        <pc:spChg chg="add">
          <ac:chgData name="Moutushi Tanha" userId="62f9b1f3-ddcf-45d7-a6a4-b667feecf47e" providerId="ADAL" clId="{1DE9B424-CE71-42B2-9C39-14B9D2556BDA}" dt="2025-05-09T10:03:44.839" v="8" actId="26606"/>
          <ac:spMkLst>
            <pc:docMk/>
            <pc:sldMk cId="1981091528" sldId="336"/>
            <ac:spMk id="10" creationId="{E2384209-CB15-4CDF-9D31-C44FD9A3F20D}"/>
          </ac:spMkLst>
        </pc:spChg>
        <pc:spChg chg="add">
          <ac:chgData name="Moutushi Tanha" userId="62f9b1f3-ddcf-45d7-a6a4-b667feecf47e" providerId="ADAL" clId="{1DE9B424-CE71-42B2-9C39-14B9D2556BDA}" dt="2025-05-09T10:03:44.839" v="8" actId="26606"/>
          <ac:spMkLst>
            <pc:docMk/>
            <pc:sldMk cId="1981091528" sldId="336"/>
            <ac:spMk id="12" creationId="{2633B3B5-CC90-43F0-8714-D31D1F3F0209}"/>
          </ac:spMkLst>
        </pc:spChg>
        <pc:spChg chg="add">
          <ac:chgData name="Moutushi Tanha" userId="62f9b1f3-ddcf-45d7-a6a4-b667feecf47e" providerId="ADAL" clId="{1DE9B424-CE71-42B2-9C39-14B9D2556BDA}" dt="2025-05-09T10:03:44.839" v="8" actId="26606"/>
          <ac:spMkLst>
            <pc:docMk/>
            <pc:sldMk cId="1981091528" sldId="33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1DE9B424-CE71-42B2-9C39-14B9D2556BDA}" dt="2025-05-09T10:48:05.130" v="19" actId="14100"/>
          <ac:picMkLst>
            <pc:docMk/>
            <pc:sldMk cId="1981091528" sldId="336"/>
            <ac:picMk id="3" creationId="{116E8BA9-BE04-82C6-739A-480FD1314947}"/>
          </ac:picMkLst>
        </pc:picChg>
      </pc:sldChg>
      <pc:sldChg chg="addSp modSp new mod setBg">
        <pc:chgData name="Moutushi Tanha" userId="62f9b1f3-ddcf-45d7-a6a4-b667feecf47e" providerId="ADAL" clId="{1DE9B424-CE71-42B2-9C39-14B9D2556BDA}" dt="2025-05-09T10:48:54.320" v="23" actId="14100"/>
        <pc:sldMkLst>
          <pc:docMk/>
          <pc:sldMk cId="2105651361" sldId="337"/>
        </pc:sldMkLst>
        <pc:spChg chg="add">
          <ac:chgData name="Moutushi Tanha" userId="62f9b1f3-ddcf-45d7-a6a4-b667feecf47e" providerId="ADAL" clId="{1DE9B424-CE71-42B2-9C39-14B9D2556BDA}" dt="2025-05-09T10:04:30.942" v="12" actId="26606"/>
          <ac:spMkLst>
            <pc:docMk/>
            <pc:sldMk cId="2105651361" sldId="337"/>
            <ac:spMk id="8" creationId="{AB8C311F-7253-4AED-9701-7FC0708C41C7}"/>
          </ac:spMkLst>
        </pc:spChg>
        <pc:spChg chg="add">
          <ac:chgData name="Moutushi Tanha" userId="62f9b1f3-ddcf-45d7-a6a4-b667feecf47e" providerId="ADAL" clId="{1DE9B424-CE71-42B2-9C39-14B9D2556BDA}" dt="2025-05-09T10:04:30.942" v="12" actId="26606"/>
          <ac:spMkLst>
            <pc:docMk/>
            <pc:sldMk cId="2105651361" sldId="337"/>
            <ac:spMk id="10" creationId="{E2384209-CB15-4CDF-9D31-C44FD9A3F20D}"/>
          </ac:spMkLst>
        </pc:spChg>
        <pc:spChg chg="add">
          <ac:chgData name="Moutushi Tanha" userId="62f9b1f3-ddcf-45d7-a6a4-b667feecf47e" providerId="ADAL" clId="{1DE9B424-CE71-42B2-9C39-14B9D2556BDA}" dt="2025-05-09T10:04:30.942" v="12" actId="26606"/>
          <ac:spMkLst>
            <pc:docMk/>
            <pc:sldMk cId="2105651361" sldId="337"/>
            <ac:spMk id="12" creationId="{2633B3B5-CC90-43F0-8714-D31D1F3F0209}"/>
          </ac:spMkLst>
        </pc:spChg>
        <pc:spChg chg="add">
          <ac:chgData name="Moutushi Tanha" userId="62f9b1f3-ddcf-45d7-a6a4-b667feecf47e" providerId="ADAL" clId="{1DE9B424-CE71-42B2-9C39-14B9D2556BDA}" dt="2025-05-09T10:04:30.942" v="12" actId="26606"/>
          <ac:spMkLst>
            <pc:docMk/>
            <pc:sldMk cId="2105651361" sldId="33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1DE9B424-CE71-42B2-9C39-14B9D2556BDA}" dt="2025-05-09T10:48:54.320" v="23" actId="14100"/>
          <ac:picMkLst>
            <pc:docMk/>
            <pc:sldMk cId="2105651361" sldId="337"/>
            <ac:picMk id="3" creationId="{4E31AFE9-69A0-0F26-B18F-8DC4B2D88034}"/>
          </ac:picMkLst>
        </pc:picChg>
      </pc:sldChg>
      <pc:sldChg chg="addSp modSp new mod setBg">
        <pc:chgData name="Moutushi Tanha" userId="62f9b1f3-ddcf-45d7-a6a4-b667feecf47e" providerId="ADAL" clId="{1DE9B424-CE71-42B2-9C39-14B9D2556BDA}" dt="2025-05-09T10:46:01.078" v="14" actId="26606"/>
        <pc:sldMkLst>
          <pc:docMk/>
          <pc:sldMk cId="192941453" sldId="338"/>
        </pc:sldMkLst>
        <pc:spChg chg="add">
          <ac:chgData name="Moutushi Tanha" userId="62f9b1f3-ddcf-45d7-a6a4-b667feecf47e" providerId="ADAL" clId="{1DE9B424-CE71-42B2-9C39-14B9D2556BDA}" dt="2025-05-09T10:46:01.078" v="14" actId="26606"/>
          <ac:spMkLst>
            <pc:docMk/>
            <pc:sldMk cId="192941453" sldId="338"/>
            <ac:spMk id="8" creationId="{AB8C311F-7253-4AED-9701-7FC0708C41C7}"/>
          </ac:spMkLst>
        </pc:spChg>
        <pc:spChg chg="add">
          <ac:chgData name="Moutushi Tanha" userId="62f9b1f3-ddcf-45d7-a6a4-b667feecf47e" providerId="ADAL" clId="{1DE9B424-CE71-42B2-9C39-14B9D2556BDA}" dt="2025-05-09T10:46:01.078" v="14" actId="26606"/>
          <ac:spMkLst>
            <pc:docMk/>
            <pc:sldMk cId="192941453" sldId="338"/>
            <ac:spMk id="10" creationId="{E2384209-CB15-4CDF-9D31-C44FD9A3F20D}"/>
          </ac:spMkLst>
        </pc:spChg>
        <pc:spChg chg="add">
          <ac:chgData name="Moutushi Tanha" userId="62f9b1f3-ddcf-45d7-a6a4-b667feecf47e" providerId="ADAL" clId="{1DE9B424-CE71-42B2-9C39-14B9D2556BDA}" dt="2025-05-09T10:46:01.078" v="14" actId="26606"/>
          <ac:spMkLst>
            <pc:docMk/>
            <pc:sldMk cId="192941453" sldId="338"/>
            <ac:spMk id="12" creationId="{2633B3B5-CC90-43F0-8714-D31D1F3F0209}"/>
          </ac:spMkLst>
        </pc:spChg>
        <pc:spChg chg="add">
          <ac:chgData name="Moutushi Tanha" userId="62f9b1f3-ddcf-45d7-a6a4-b667feecf47e" providerId="ADAL" clId="{1DE9B424-CE71-42B2-9C39-14B9D2556BDA}" dt="2025-05-09T10:46:01.078" v="14" actId="26606"/>
          <ac:spMkLst>
            <pc:docMk/>
            <pc:sldMk cId="192941453" sldId="33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1DE9B424-CE71-42B2-9C39-14B9D2556BDA}" dt="2025-05-09T10:46:01.078" v="14" actId="26606"/>
          <ac:picMkLst>
            <pc:docMk/>
            <pc:sldMk cId="192941453" sldId="338"/>
            <ac:picMk id="3" creationId="{33F0A078-E0B7-EC5C-D752-21D2CD2357D1}"/>
          </ac:picMkLst>
        </pc:picChg>
      </pc:sldChg>
      <pc:sldChg chg="addSp modSp new mod setBg">
        <pc:chgData name="Moutushi Tanha" userId="62f9b1f3-ddcf-45d7-a6a4-b667feecf47e" providerId="ADAL" clId="{1DE9B424-CE71-42B2-9C39-14B9D2556BDA}" dt="2025-05-09T10:47:06.327" v="17" actId="26606"/>
        <pc:sldMkLst>
          <pc:docMk/>
          <pc:sldMk cId="3436853313" sldId="339"/>
        </pc:sldMkLst>
        <pc:spChg chg="add">
          <ac:chgData name="Moutushi Tanha" userId="62f9b1f3-ddcf-45d7-a6a4-b667feecf47e" providerId="ADAL" clId="{1DE9B424-CE71-42B2-9C39-14B9D2556BDA}" dt="2025-05-09T10:47:06.327" v="17" actId="26606"/>
          <ac:spMkLst>
            <pc:docMk/>
            <pc:sldMk cId="3436853313" sldId="339"/>
            <ac:spMk id="8" creationId="{AB8C311F-7253-4AED-9701-7FC0708C41C7}"/>
          </ac:spMkLst>
        </pc:spChg>
        <pc:spChg chg="add">
          <ac:chgData name="Moutushi Tanha" userId="62f9b1f3-ddcf-45d7-a6a4-b667feecf47e" providerId="ADAL" clId="{1DE9B424-CE71-42B2-9C39-14B9D2556BDA}" dt="2025-05-09T10:47:06.327" v="17" actId="26606"/>
          <ac:spMkLst>
            <pc:docMk/>
            <pc:sldMk cId="3436853313" sldId="339"/>
            <ac:spMk id="10" creationId="{E2384209-CB15-4CDF-9D31-C44FD9A3F20D}"/>
          </ac:spMkLst>
        </pc:spChg>
        <pc:spChg chg="add">
          <ac:chgData name="Moutushi Tanha" userId="62f9b1f3-ddcf-45d7-a6a4-b667feecf47e" providerId="ADAL" clId="{1DE9B424-CE71-42B2-9C39-14B9D2556BDA}" dt="2025-05-09T10:47:06.327" v="17" actId="26606"/>
          <ac:spMkLst>
            <pc:docMk/>
            <pc:sldMk cId="3436853313" sldId="339"/>
            <ac:spMk id="12" creationId="{2633B3B5-CC90-43F0-8714-D31D1F3F0209}"/>
          </ac:spMkLst>
        </pc:spChg>
        <pc:spChg chg="add">
          <ac:chgData name="Moutushi Tanha" userId="62f9b1f3-ddcf-45d7-a6a4-b667feecf47e" providerId="ADAL" clId="{1DE9B424-CE71-42B2-9C39-14B9D2556BDA}" dt="2025-05-09T10:47:06.327" v="17" actId="26606"/>
          <ac:spMkLst>
            <pc:docMk/>
            <pc:sldMk cId="3436853313" sldId="33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1DE9B424-CE71-42B2-9C39-14B9D2556BDA}" dt="2025-05-09T10:47:06.327" v="17" actId="26606"/>
          <ac:picMkLst>
            <pc:docMk/>
            <pc:sldMk cId="3436853313" sldId="339"/>
            <ac:picMk id="3" creationId="{36148914-D5CF-5316-2BF4-ECBECEDECD61}"/>
          </ac:picMkLst>
        </pc:picChg>
      </pc:sldChg>
    </pc:docChg>
  </pc:docChgLst>
  <pc:docChgLst>
    <pc:chgData name="Moutushi Tanha" userId="S::m.tanha@uwtsd.ac.uk::62f9b1f3-ddcf-45d7-a6a4-b667feecf47e" providerId="AD" clId="Web-{DA6F6114-F732-4709-1FC1-172F876B6B03}"/>
    <pc:docChg chg="addSld sldOrd">
      <pc:chgData name="Moutushi Tanha" userId="S::m.tanha@uwtsd.ac.uk::62f9b1f3-ddcf-45d7-a6a4-b667feecf47e" providerId="AD" clId="Web-{DA6F6114-F732-4709-1FC1-172F876B6B03}" dt="2025-05-19T15:54:42.232" v="24"/>
      <pc:docMkLst>
        <pc:docMk/>
      </pc:docMkLst>
      <pc:sldChg chg="add">
        <pc:chgData name="Moutushi Tanha" userId="S::m.tanha@uwtsd.ac.uk::62f9b1f3-ddcf-45d7-a6a4-b667feecf47e" providerId="AD" clId="Web-{DA6F6114-F732-4709-1FC1-172F876B6B03}" dt="2025-05-19T15:54:42.232" v="24"/>
        <pc:sldMkLst>
          <pc:docMk/>
          <pc:sldMk cId="4112354596" sldId="263"/>
        </pc:sldMkLst>
      </pc:sldChg>
      <pc:sldChg chg="add">
        <pc:chgData name="Moutushi Tanha" userId="S::m.tanha@uwtsd.ac.uk::62f9b1f3-ddcf-45d7-a6a4-b667feecf47e" providerId="AD" clId="Web-{DA6F6114-F732-4709-1FC1-172F876B6B03}" dt="2025-05-19T15:50:01.303" v="13"/>
        <pc:sldMkLst>
          <pc:docMk/>
          <pc:sldMk cId="480527732" sldId="269"/>
        </pc:sldMkLst>
      </pc:sldChg>
      <pc:sldChg chg="add">
        <pc:chgData name="Moutushi Tanha" userId="S::m.tanha@uwtsd.ac.uk::62f9b1f3-ddcf-45d7-a6a4-b667feecf47e" providerId="AD" clId="Web-{DA6F6114-F732-4709-1FC1-172F876B6B03}" dt="2025-05-19T15:49:35.506" v="11"/>
        <pc:sldMkLst>
          <pc:docMk/>
          <pc:sldMk cId="1290839355" sldId="270"/>
        </pc:sldMkLst>
      </pc:sldChg>
      <pc:sldChg chg="add ord">
        <pc:chgData name="Moutushi Tanha" userId="S::m.tanha@uwtsd.ac.uk::62f9b1f3-ddcf-45d7-a6a4-b667feecf47e" providerId="AD" clId="Web-{DA6F6114-F732-4709-1FC1-172F876B6B03}" dt="2025-05-19T15:50:54.586" v="16"/>
        <pc:sldMkLst>
          <pc:docMk/>
          <pc:sldMk cId="93627833" sldId="271"/>
        </pc:sldMkLst>
      </pc:sldChg>
      <pc:sldChg chg="add">
        <pc:chgData name="Moutushi Tanha" userId="S::m.tanha@uwtsd.ac.uk::62f9b1f3-ddcf-45d7-a6a4-b667feecf47e" providerId="AD" clId="Web-{DA6F6114-F732-4709-1FC1-172F876B6B03}" dt="2025-05-19T15:51:10.539" v="17"/>
        <pc:sldMkLst>
          <pc:docMk/>
          <pc:sldMk cId="2193127354" sldId="272"/>
        </pc:sldMkLst>
      </pc:sldChg>
      <pc:sldChg chg="add">
        <pc:chgData name="Moutushi Tanha" userId="S::m.tanha@uwtsd.ac.uk::62f9b1f3-ddcf-45d7-a6a4-b667feecf47e" providerId="AD" clId="Web-{DA6F6114-F732-4709-1FC1-172F876B6B03}" dt="2025-05-19T15:52:01.025" v="19"/>
        <pc:sldMkLst>
          <pc:docMk/>
          <pc:sldMk cId="771373041" sldId="275"/>
        </pc:sldMkLst>
      </pc:sldChg>
      <pc:sldChg chg="add">
        <pc:chgData name="Moutushi Tanha" userId="S::m.tanha@uwtsd.ac.uk::62f9b1f3-ddcf-45d7-a6a4-b667feecf47e" providerId="AD" clId="Web-{DA6F6114-F732-4709-1FC1-172F876B6B03}" dt="2025-05-19T15:52:29.213" v="21"/>
        <pc:sldMkLst>
          <pc:docMk/>
          <pc:sldMk cId="3605228827" sldId="276"/>
        </pc:sldMkLst>
      </pc:sldChg>
      <pc:sldChg chg="add">
        <pc:chgData name="Moutushi Tanha" userId="S::m.tanha@uwtsd.ac.uk::62f9b1f3-ddcf-45d7-a6a4-b667feecf47e" providerId="AD" clId="Web-{DA6F6114-F732-4709-1FC1-172F876B6B03}" dt="2025-05-19T15:38:18.004" v="9"/>
        <pc:sldMkLst>
          <pc:docMk/>
          <pc:sldMk cId="3346724425" sldId="298"/>
        </pc:sldMkLst>
      </pc:sldChg>
      <pc:sldChg chg="add">
        <pc:chgData name="Moutushi Tanha" userId="S::m.tanha@uwtsd.ac.uk::62f9b1f3-ddcf-45d7-a6a4-b667feecf47e" providerId="AD" clId="Web-{DA6F6114-F732-4709-1FC1-172F876B6B03}" dt="2025-05-19T15:37:58.301" v="8"/>
        <pc:sldMkLst>
          <pc:docMk/>
          <pc:sldMk cId="1174538720" sldId="299"/>
        </pc:sldMkLst>
      </pc:sldChg>
      <pc:sldChg chg="add">
        <pc:chgData name="Moutushi Tanha" userId="S::m.tanha@uwtsd.ac.uk::62f9b1f3-ddcf-45d7-a6a4-b667feecf47e" providerId="AD" clId="Web-{DA6F6114-F732-4709-1FC1-172F876B6B03}" dt="2025-05-19T15:37:38.675" v="7"/>
        <pc:sldMkLst>
          <pc:docMk/>
          <pc:sldMk cId="4100714286" sldId="300"/>
        </pc:sldMkLst>
      </pc:sldChg>
      <pc:sldChg chg="add">
        <pc:chgData name="Moutushi Tanha" userId="S::m.tanha@uwtsd.ac.uk::62f9b1f3-ddcf-45d7-a6a4-b667feecf47e" providerId="AD" clId="Web-{DA6F6114-F732-4709-1FC1-172F876B6B03}" dt="2025-05-19T15:37:20.409" v="6"/>
        <pc:sldMkLst>
          <pc:docMk/>
          <pc:sldMk cId="1337674511" sldId="301"/>
        </pc:sldMkLst>
      </pc:sldChg>
      <pc:sldChg chg="add ord">
        <pc:chgData name="Moutushi Tanha" userId="S::m.tanha@uwtsd.ac.uk::62f9b1f3-ddcf-45d7-a6a4-b667feecf47e" providerId="AD" clId="Web-{DA6F6114-F732-4709-1FC1-172F876B6B03}" dt="2025-05-19T15:36:03.532" v="3"/>
        <pc:sldMkLst>
          <pc:docMk/>
          <pc:sldMk cId="219986518" sldId="302"/>
        </pc:sldMkLst>
      </pc:sldChg>
      <pc:sldChg chg="add">
        <pc:chgData name="Moutushi Tanha" userId="S::m.tanha@uwtsd.ac.uk::62f9b1f3-ddcf-45d7-a6a4-b667feecf47e" providerId="AD" clId="Web-{DA6F6114-F732-4709-1FC1-172F876B6B03}" dt="2025-05-19T15:36:29.877" v="5"/>
        <pc:sldMkLst>
          <pc:docMk/>
          <pc:sldMk cId="4102724125" sldId="304"/>
        </pc:sldMkLst>
      </pc:sldChg>
      <pc:sldChg chg="add">
        <pc:chgData name="Moutushi Tanha" userId="S::m.tanha@uwtsd.ac.uk::62f9b1f3-ddcf-45d7-a6a4-b667feecf47e" providerId="AD" clId="Web-{DA6F6114-F732-4709-1FC1-172F876B6B03}" dt="2025-05-19T15:36:07.579" v="4"/>
        <pc:sldMkLst>
          <pc:docMk/>
          <pc:sldMk cId="3350557658" sldId="305"/>
        </pc:sldMkLst>
      </pc:sldChg>
      <pc:sldChg chg="new ord">
        <pc:chgData name="Moutushi Tanha" userId="S::m.tanha@uwtsd.ac.uk::62f9b1f3-ddcf-45d7-a6a4-b667feecf47e" providerId="AD" clId="Web-{DA6F6114-F732-4709-1FC1-172F876B6B03}" dt="2025-05-19T15:35:44.626" v="2"/>
        <pc:sldMkLst>
          <pc:docMk/>
          <pc:sldMk cId="2096813602" sldId="346"/>
        </pc:sldMkLst>
      </pc:sldChg>
      <pc:sldChg chg="new ord">
        <pc:chgData name="Moutushi Tanha" userId="S::m.tanha@uwtsd.ac.uk::62f9b1f3-ddcf-45d7-a6a4-b667feecf47e" providerId="AD" clId="Web-{DA6F6114-F732-4709-1FC1-172F876B6B03}" dt="2025-05-19T15:52:35.260" v="22"/>
        <pc:sldMkLst>
          <pc:docMk/>
          <pc:sldMk cId="2121402483" sldId="347"/>
        </pc:sldMkLst>
      </pc:sldChg>
      <pc:sldChg chg="add">
        <pc:chgData name="Moutushi Tanha" userId="S::m.tanha@uwtsd.ac.uk::62f9b1f3-ddcf-45d7-a6a4-b667feecf47e" providerId="AD" clId="Web-{DA6F6114-F732-4709-1FC1-172F876B6B03}" dt="2025-05-19T15:52:51.057" v="23"/>
        <pc:sldMkLst>
          <pc:docMk/>
          <pc:sldMk cId="2065091917" sldId="34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9E415-F963-1390-E26D-5A6B20D24A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389106-5FF2-31CF-CF14-4779838179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668164-7A17-DE41-AE71-2098A1087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EEBE4-5E1C-42C7-9833-42CBD7D90F9B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3D4E0-C8CD-4269-A672-C2C211D64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9BF69-8FF0-5C8B-A257-D8231FAB6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8A608-C917-4A35-8D90-44C12D68B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62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08B59-AB91-947B-6202-611553F4D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1AA26-F7D3-FF5A-26FF-7149AC97F1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92F0AF-3690-3EE4-659B-4C42D9991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EEBE4-5E1C-42C7-9833-42CBD7D90F9B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918525-AFB1-77EB-B7E2-184C6F7CA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B3DFE6-ADE8-1D00-0B90-CFE98F347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8A608-C917-4A35-8D90-44C12D68B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869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18134-CF51-EF1D-6E4B-8E3FBCF78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7D6E9C-B2CA-D061-4FAE-99E788C1CC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2A012-7FDE-7C69-9A70-B03A90697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EEBE4-5E1C-42C7-9833-42CBD7D90F9B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BADB55-949D-DA4B-1DE1-92BFAEB48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15A76-4C24-82B0-FF9E-C313B8CAC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8A608-C917-4A35-8D90-44C12D68B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145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F478D-CF1D-733D-F36D-9CC60FA59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F5243-4D76-F241-126B-A25BD416DE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3E5DD5-14F2-3913-CC8C-47535E445B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2E4DF4-058F-66D5-5B0C-04A7375B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EEBE4-5E1C-42C7-9833-42CBD7D90F9B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1243A7-3995-7D56-6F75-51161DF8C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C35C8F-5D7A-3123-C57A-74FC776A1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8A608-C917-4A35-8D90-44C12D68B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814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570B4-F5CE-953C-D8F9-9A0193E4D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498F8B-98A9-0408-65A1-7967ECA30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EE9E59-F4D8-62FD-5E78-6D1DF44D4D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741A70-D3DB-EABD-9832-DB16ACE8A2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CC214-EBE9-0348-D37E-169ED943BE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2C444E-2DA6-2EEB-4997-395FD6A53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EEBE4-5E1C-42C7-9833-42CBD7D90F9B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CC5F58-A189-77DF-A6BA-2802F898F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7A1673-E445-2BBB-FD68-1DA8439ED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8A608-C917-4A35-8D90-44C12D68B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421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5A5B8-0461-346D-21A4-BA86BD047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9E2D8-CD96-AD4D-048B-ED0417E2A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EEBE4-5E1C-42C7-9833-42CBD7D90F9B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34F3E6-7B53-10D8-69A5-39025D0D9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234906-6E13-8870-50D7-0B5BDFBB3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8A608-C917-4A35-8D90-44C12D68B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844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245A3A-D36B-29E7-5F2D-02D93E86C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EEBE4-5E1C-42C7-9833-42CBD7D90F9B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79B807-BC8B-F668-BFD5-79515F5B2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DB0736-D071-3F43-DB7C-FAC73B934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8A608-C917-4A35-8D90-44C12D68B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156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332C3-30AB-5C7A-A7A3-D2EDB638F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4FD20-A0A8-6323-4E2B-65B589A57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A6A560-D1AD-9AFC-40C0-B7C0A7D6FA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45AA6F-57E3-BFA1-0F76-2F9415BBC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EEBE4-5E1C-42C7-9833-42CBD7D90F9B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4F754-FA5B-C2BF-3330-E2CAEB592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365388-AC00-B129-909A-B3BA631A6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8A608-C917-4A35-8D90-44C12D68B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509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66FC-C588-B06C-8333-9C66C1687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95A3BB-3638-9F65-FBA6-B48114E1C5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E65C95-6169-B492-0B9C-E68AEFFC8D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25F04B-840E-4EC9-5ECD-609341360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EEBE4-5E1C-42C7-9833-42CBD7D90F9B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41B3D4-7C2B-186E-25B2-4D11E3BB5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7F7202-92C7-82CE-7B01-B97204898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8A608-C917-4A35-8D90-44C12D68B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409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AF3B4-6B7C-F56E-820D-FFE16097A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931A76-8CEA-C862-7C09-42BAD3A811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485A7C-5897-196C-14F8-20E962660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EEBE4-5E1C-42C7-9833-42CBD7D90F9B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012D7-1314-649E-2925-01F098C1F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CCC053-954F-2CB4-55AB-4D98FA988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8A608-C917-4A35-8D90-44C12D68B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173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1272A0-CCCF-0041-9299-0987840A57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8F22AC-25B6-5FF6-6266-EB5024BD00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6B3809-4944-0829-2DD8-EFD9EBF94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EEBE4-5E1C-42C7-9833-42CBD7D90F9B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7576E3-D2E9-B36D-E32D-4E87C6728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476CFE-7A92-20A1-56B2-F7C1E6C8D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8A608-C917-4A35-8D90-44C12D68B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566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C9B457-3B09-55DB-0DA7-CE3AC6009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3D66CF-4FBF-E469-5BB0-EF3242F7C1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D9B59-30CD-8F8A-1415-F430E67BE3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EEBE4-5E1C-42C7-9833-42CBD7D90F9B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B3A017-EBAB-B74F-A86A-ACB8DD6FEE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08B959-AE77-EB5E-04FD-74A594A8D1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8A608-C917-4A35-8D90-44C12D68B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44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95389-7EAF-AF1A-2780-1BFF2B4B3E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Introduction to Capacity Planning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CA3080-8525-3CBD-C1B3-EE5116FC91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Session: 1</a:t>
            </a:r>
          </a:p>
        </p:txBody>
      </p:sp>
    </p:spTree>
    <p:extLst>
      <p:ext uri="{BB962C8B-B14F-4D97-AF65-F5344CB8AC3E}">
        <p14:creationId xmlns:p14="http://schemas.microsoft.com/office/powerpoint/2010/main" val="3319970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2E8C6AF8-D122-0F74-E865-9669F4674B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2562" y="457200"/>
            <a:ext cx="928687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39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40874996-3E48-140F-18BF-D9E4D8E809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889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AI-generated content may be incorrect.">
            <a:extLst>
              <a:ext uri="{FF2B5EF4-FFF2-40B4-BE49-F238E27FC236}">
                <a16:creationId xmlns:a16="http://schemas.microsoft.com/office/drawing/2014/main" id="{087F7140-BD8A-BEB0-C0F9-1798D6485A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64668"/>
            <a:ext cx="11277600" cy="532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935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65396B-9E5E-2260-C275-13D2934D84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96939"/>
            <a:ext cx="11277600" cy="4310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138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artoon of a person holding a stick&#10;&#10;Description automatically generated">
            <a:extLst>
              <a:ext uri="{FF2B5EF4-FFF2-40B4-BE49-F238E27FC236}">
                <a16:creationId xmlns:a16="http://schemas.microsoft.com/office/drawing/2014/main" id="{08339681-4A6B-C9BE-C7B0-49D351ECDD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67" y="92467"/>
            <a:ext cx="11995079" cy="6642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843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EE9A3A-86F3-D6DB-7959-7979AD6855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927" y="0"/>
            <a:ext cx="116241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8226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6E8BA9-BE04-82C6-739A-480FD13149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62000"/>
            <a:ext cx="11277600" cy="5391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091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31AFE9-69A0-0F26-B18F-8DC4B2D88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150" y="190500"/>
            <a:ext cx="11074399" cy="643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651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148914-D5CF-5316-2BF4-ECBECEDEC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108" y="457200"/>
            <a:ext cx="1047245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533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F0A078-E0B7-EC5C-D752-21D2CD2357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316" y="158795"/>
            <a:ext cx="10607311" cy="656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414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49242D-ABD8-6676-2707-B1E308C335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100" y="146050"/>
            <a:ext cx="11118850" cy="652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0463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BF0BD8-AB43-2D64-CC33-1750FA653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600" y="107950"/>
            <a:ext cx="11544300" cy="659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6289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F800E6-128E-6A75-CB7C-009D8227D9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47700"/>
            <a:ext cx="11277600" cy="565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9273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8D7FEE-54E7-0D4A-93C1-825B94CA29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101600"/>
            <a:ext cx="11715750" cy="664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7257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C8BD07-0284-E659-B9E1-6B239C2FF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00" y="120650"/>
            <a:ext cx="11938000" cy="661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2171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A23A91-18C8-7D08-2579-FB2167AB92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700" y="2089150"/>
            <a:ext cx="11391900" cy="447230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965129C-69CB-2FCA-2BE2-9A22CBC645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00" y="341901"/>
            <a:ext cx="11391900" cy="1621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402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EB3196-51C4-DE69-D58C-5E96EFB822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450" y="152400"/>
            <a:ext cx="11607800" cy="658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8504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66A3E8-AD02-1230-9051-12A7744ADE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500" y="171450"/>
            <a:ext cx="11588750" cy="650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7018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89F854-9597-9664-48E7-53E28AB3C1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184" y="133563"/>
            <a:ext cx="11573838" cy="6616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2254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5B0F05-C620-9245-E20E-223DE0C275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0" y="95250"/>
            <a:ext cx="11791950" cy="659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9195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E694FA-F8B9-0503-C7FB-DC5ECDDE13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256" y="457200"/>
            <a:ext cx="1116287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4711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F87408-9B3E-4D0F-4C93-C623939185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96823"/>
            <a:ext cx="11277600" cy="5864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0881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354BE0-596B-48F6-B32A-4B29CA40DF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676" y="138701"/>
            <a:ext cx="11614935" cy="6518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4950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61E90C-136A-36DB-C0A5-F594E6F3AA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34718"/>
            <a:ext cx="11277600" cy="2988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6254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graphic of a scale with price tags on it&#10;&#10;AI-generated content may be incorrect.">
            <a:extLst>
              <a:ext uri="{FF2B5EF4-FFF2-40B4-BE49-F238E27FC236}">
                <a16:creationId xmlns:a16="http://schemas.microsoft.com/office/drawing/2014/main" id="{98A6B153-E8A8-523C-7896-5F30A8170E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3865" y="457200"/>
            <a:ext cx="890427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7447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270C1BD6-CB85-E5C4-2AE6-2FA0A5F053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8857" y="457200"/>
            <a:ext cx="943428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1281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1046939D-7E19-D87D-2A03-7A15B74B4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377" y="457200"/>
            <a:ext cx="99892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6472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2ED691-8FE7-5C18-8B8E-8B3442E163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49" y="2127250"/>
            <a:ext cx="11912599" cy="32893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4B56117-022C-6827-8F2B-0E61B09CFE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50" y="999177"/>
            <a:ext cx="11912599" cy="1060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4755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2CA36F-AE51-B568-8737-E4E9CD2961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76200"/>
            <a:ext cx="11868150" cy="669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7743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61E65B-834D-51B3-0095-426D6C38AF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73480"/>
            <a:ext cx="11277600" cy="4511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30591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43D502-46EA-0613-9AC4-865DB5F4C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15771"/>
            <a:ext cx="11277600" cy="442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4526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E80E32-23BD-D88A-29D2-22CDCA44B8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301241"/>
            <a:ext cx="11277600" cy="2255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6414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9AE8A0-3905-3DA8-E5EB-D0A91F6D0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901" y="20250"/>
            <a:ext cx="12000042" cy="6705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33858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E9CC27-C6EF-90A6-157F-E7E034D325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55" y="6928"/>
            <a:ext cx="11946180" cy="6838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6488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6313EB-A4E4-D690-5A11-E8C5E0EC3C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23697"/>
            <a:ext cx="11277600" cy="5610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7494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3077E6-3C50-D367-5F6B-5FCC47D8D3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72" y="157019"/>
            <a:ext cx="11967202" cy="6676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9636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D40B23-61DC-5CC6-EF01-90153C8604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46" y="665099"/>
            <a:ext cx="12016508" cy="5631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2281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23CD7A-48FA-5A7F-D57C-E970C5AC2C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752" y="133928"/>
            <a:ext cx="11805496" cy="672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35429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917101-77F8-4B4E-8A46-5392964543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592" y="110837"/>
            <a:ext cx="11867724" cy="6590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62941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6CBCF5-FD4F-E3E7-918D-A3377378C6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11808"/>
            <a:ext cx="11277600" cy="3834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22598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A3266C-4319-A903-B4EF-7F060C6B54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3382" y="457200"/>
            <a:ext cx="864523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98662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4D5885DA-4199-8652-9FF9-E22A02EFE8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47928"/>
            <a:ext cx="11277600" cy="4962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48693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9681360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forecast&#10;&#10;AI-generated content may be incorrect.">
            <a:extLst>
              <a:ext uri="{FF2B5EF4-FFF2-40B4-BE49-F238E27FC236}">
                <a16:creationId xmlns:a16="http://schemas.microsoft.com/office/drawing/2014/main" id="{D9C5A914-D6C6-CC46-DB9D-4D8C2A01DC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6139"/>
            <a:ext cx="12192000" cy="6105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72442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aph on a white background&#10;&#10;AI-generated content may be incorrect.">
            <a:extLst>
              <a:ext uri="{FF2B5EF4-FFF2-40B4-BE49-F238E27FC236}">
                <a16:creationId xmlns:a16="http://schemas.microsoft.com/office/drawing/2014/main" id="{563AC319-9A62-E8D9-4906-836189263D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5009"/>
            <a:ext cx="12192000" cy="6607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53872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aph on a white background&#10;&#10;AI-generated content may be incorrect.">
            <a:extLst>
              <a:ext uri="{FF2B5EF4-FFF2-40B4-BE49-F238E27FC236}">
                <a16:creationId xmlns:a16="http://schemas.microsoft.com/office/drawing/2014/main" id="{33092F0A-AD42-4A9C-8076-774010A93A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963"/>
            <a:ext cx="12192000" cy="6830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71428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05EC724-CFDA-E1F7-C2B3-5190EDA236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268" y="0"/>
            <a:ext cx="117134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67451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787536E-AEC8-53E1-57D3-2D378A594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9296"/>
            <a:ext cx="12192000" cy="6779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72412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forecasting&#10;&#10;AI-generated content may be incorrect.">
            <a:extLst>
              <a:ext uri="{FF2B5EF4-FFF2-40B4-BE49-F238E27FC236}">
                <a16:creationId xmlns:a16="http://schemas.microsoft.com/office/drawing/2014/main" id="{36D17631-0DB6-5B07-1CA1-63B9AFA6F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9" y="0"/>
            <a:ext cx="120644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55765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forecast error&#10;&#10;AI-generated content may be incorrect.">
            <a:extLst>
              <a:ext uri="{FF2B5EF4-FFF2-40B4-BE49-F238E27FC236}">
                <a16:creationId xmlns:a16="http://schemas.microsoft.com/office/drawing/2014/main" id="{F25F69E5-D87F-1B3F-18B8-922BA04B3C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22"/>
            <a:ext cx="12192000" cy="6272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8651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hart with colorful squares and white text&#10;&#10;AI-generated content may be incorrect.">
            <a:extLst>
              <a:ext uri="{FF2B5EF4-FFF2-40B4-BE49-F238E27FC236}">
                <a16:creationId xmlns:a16="http://schemas.microsoft.com/office/drawing/2014/main" id="{BE45085D-449C-BCC8-9D26-9FCF40CC6B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8395"/>
            <a:ext cx="12192000" cy="6201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83935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97A543-E16F-1B00-9BEB-81FBCDF381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05637"/>
            <a:ext cx="11277600" cy="504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52773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1EB11A-3BB8-DCC9-FCC2-A3F00D547C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05637"/>
            <a:ext cx="11277600" cy="504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2783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D559D2-D5EA-A22D-ABED-A0F0AC6316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33832"/>
            <a:ext cx="11277600" cy="4990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12735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aph on a white grid&#10;&#10;AI-generated content may be incorrect.">
            <a:extLst>
              <a:ext uri="{FF2B5EF4-FFF2-40B4-BE49-F238E27FC236}">
                <a16:creationId xmlns:a16="http://schemas.microsoft.com/office/drawing/2014/main" id="{38CD11DD-5157-5561-B57B-C29312970B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8936" y="457200"/>
            <a:ext cx="811412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37304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aph with lines and arrows&#10;&#10;AI-generated content may be incorrect.">
            <a:extLst>
              <a:ext uri="{FF2B5EF4-FFF2-40B4-BE49-F238E27FC236}">
                <a16:creationId xmlns:a16="http://schemas.microsoft.com/office/drawing/2014/main" id="{B67C5296-C4A5-E077-BAD0-3658C447A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7887" y="457200"/>
            <a:ext cx="747622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22882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2140248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C1B4F5-C2BA-89C8-D25C-A57CE6427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206" y="457200"/>
            <a:ext cx="1024758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35459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0092B5-D309-9D77-E450-181B0B80D0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6261A56-7679-05BA-A468-81E2135893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9634"/>
            <a:ext cx="12192000" cy="6558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0919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</Words>
  <Application>Microsoft Office PowerPoint</Application>
  <PresentationFormat>Widescreen</PresentationFormat>
  <Paragraphs>2</Paragraphs>
  <Slides>60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1" baseType="lpstr">
      <vt:lpstr>Office Theme</vt:lpstr>
      <vt:lpstr>Introduction to Capacity Planning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Fundamentals of Demand</dc:title>
  <dc:creator>Moutushi Tanha</dc:creator>
  <cp:lastModifiedBy>Moutushi Tanha</cp:lastModifiedBy>
  <cp:revision>72</cp:revision>
  <dcterms:created xsi:type="dcterms:W3CDTF">2025-05-09T09:18:54Z</dcterms:created>
  <dcterms:modified xsi:type="dcterms:W3CDTF">2025-05-19T15:54:42Z</dcterms:modified>
</cp:coreProperties>
</file>