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AFA02-56D6-05AB-6A3A-B2A3620630B3}" v="2347" dt="2026-02-28T14:42:22.382"/>
    <p1510:client id="{247A0AA2-4DF7-632C-A493-59704B2BE98C}" v="28" dt="2026-02-28T15:41:17.399"/>
    <p1510:client id="{52F6CABE-1E43-73D4-779D-E611D410A9F8}" v="3" dt="2026-02-28T14:47:25.650"/>
    <p1510:client id="{5B3108BA-1E59-8AFB-B7AA-3A0AD73E3D42}" v="7" dt="2026-02-28T15:07:53.545"/>
    <p1510:client id="{787F56B5-F8D5-3A62-7B57-069491E6AF0F}" v="44" dt="2026-02-28T14:56:59.589"/>
    <p1510:client id="{9B2A035A-604E-AAB8-5E31-224E3F300B2A}" v="34" dt="2026-02-28T15:23:53.790"/>
    <p1510:client id="{AAE8D130-F6EC-6210-8477-9DF9DEAD8C92}" v="2" dt="2026-02-28T15:10:04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mouna Sylla (2439953)" userId="S::2439953@student.uwtsd.ac.uk::130be2f6-78d3-44c6-ac69-45e27a68949b" providerId="AD" clId="Web-{52F6CABE-1E43-73D4-779D-E611D410A9F8}"/>
    <pc:docChg chg="mod modSld addMainMaster delMainMaster">
      <pc:chgData name="Maimouna Sylla (2439953)" userId="S::2439953@student.uwtsd.ac.uk::130be2f6-78d3-44c6-ac69-45e27a68949b" providerId="AD" clId="Web-{52F6CABE-1E43-73D4-779D-E611D410A9F8}" dt="2026-02-28T14:47:25.650" v="4"/>
      <pc:docMkLst>
        <pc:docMk/>
      </pc:docMkLst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109857222" sldId="256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09857222" sldId="256"/>
            <ac:spMk id="4" creationId="{9649AD80-6DA5-7928-A860-7AFF31FD8E23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09857222" sldId="256"/>
            <ac:spMk id="5" creationId="{EDDB0BDE-60CF-7980-8704-1FD93377706D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381992754" sldId="257"/>
            <ac:spMk id="3" creationId="{FAE15525-3493-E8F0-76A3-6273FA2A302B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381992754" sldId="257"/>
            <ac:spMk id="5" creationId="{E5386A30-B5EC-5EAA-4532-90DD6EC42ED8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2048059928" sldId="259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2048059928" sldId="259"/>
            <ac:spMk id="2" creationId="{DCF88FD5-81D9-1C97-6BAB-74FB11CCD492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2048059928" sldId="259"/>
            <ac:spMk id="3" creationId="{5556951A-3EBD-820A-75FC-2D584F007A6C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1334291582" sldId="260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334291582" sldId="260"/>
            <ac:spMk id="2" creationId="{928BA3B1-4F42-9C20-6C4B-DB2A5DA05567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334291582" sldId="260"/>
            <ac:spMk id="3" creationId="{69FFB4EF-B515-9938-B1C5-FA7FB1ABDCE5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2667785386" sldId="261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2667785386" sldId="261"/>
            <ac:spMk id="2" creationId="{FA8F2477-7E93-6BE7-8541-D13B92B19A18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2667785386" sldId="261"/>
            <ac:spMk id="3" creationId="{856E854D-9C91-6993-FB25-E205716EFBCE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988496687" sldId="262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988496687" sldId="262"/>
            <ac:spMk id="2" creationId="{44229F16-247F-52EC-A48E-33168FBD6C8E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988496687" sldId="262"/>
            <ac:spMk id="3" creationId="{4A197AC5-43E6-E6EB-742F-3923DDEAFC3C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915587856" sldId="263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915587856" sldId="263"/>
            <ac:spMk id="2" creationId="{CCE1ED3B-D837-DADB-D59F-A1CB0E274E63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915587856" sldId="263"/>
            <ac:spMk id="3" creationId="{4A81AD3F-F018-D7D6-C6DC-11F8DADA871E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621413715" sldId="264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621413715" sldId="264"/>
            <ac:spMk id="2" creationId="{C0DBD195-2F6E-2855-4B54-A8B1A8D183AE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621413715" sldId="264"/>
            <ac:spMk id="3" creationId="{CB3725A3-1877-C489-7ABF-AC29632613FA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52F6CABE-1E43-73D4-779D-E611D410A9F8}" dt="2026-02-28T14:47:20.056" v="3"/>
        <pc:sldMkLst>
          <pc:docMk/>
          <pc:sldMk cId="146595317" sldId="265"/>
        </pc:sldMkLst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46595317" sldId="265"/>
            <ac:spMk id="2" creationId="{A0165E47-C636-F577-6406-2DCA624B4228}"/>
          </ac:spMkLst>
        </pc:spChg>
        <pc:spChg chg="mod ord">
          <ac:chgData name="Maimouna Sylla (2439953)" userId="S::2439953@student.uwtsd.ac.uk::130be2f6-78d3-44c6-ac69-45e27a68949b" providerId="AD" clId="Web-{52F6CABE-1E43-73D4-779D-E611D410A9F8}" dt="2026-02-28T14:47:20.056" v="3"/>
          <ac:spMkLst>
            <pc:docMk/>
            <pc:sldMk cId="146595317" sldId="265"/>
            <ac:spMk id="3" creationId="{96C167BC-8443-27D0-85B7-65C4BCC24DC4}"/>
          </ac:spMkLst>
        </pc:spChg>
      </pc:sldChg>
      <pc:sldMasterChg chg="del delSldLayout">
        <pc:chgData name="Maimouna Sylla (2439953)" userId="S::2439953@student.uwtsd.ac.uk::130be2f6-78d3-44c6-ac69-45e27a68949b" providerId="AD" clId="Web-{52F6CABE-1E43-73D4-779D-E611D410A9F8}" dt="2026-02-28T14:47:20.056" v="3"/>
        <pc:sldMasterMkLst>
          <pc:docMk/>
          <pc:sldMasterMk cId="2460954070" sldId="2147483660"/>
        </pc:sldMasterMkLst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Maimouna Sylla (2439953)" userId="S::2439953@student.uwtsd.ac.uk::130be2f6-78d3-44c6-ac69-45e27a68949b" providerId="AD" clId="Web-{52F6CABE-1E43-73D4-779D-E611D410A9F8}" dt="2026-02-28T14:47:20.056" v="3"/>
        <pc:sldMasterMkLst>
          <pc:docMk/>
          <pc:sldMasterMk cId="1967626146" sldId="2147483672"/>
        </pc:sldMasterMkLst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3808491642" sldId="2147483673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2413876902" sldId="2147483674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2669824347" sldId="2147483675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973160398" sldId="2147483676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1911074512" sldId="2147483677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3492803642" sldId="2147483678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4217264834" sldId="2147483679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2425969351" sldId="2147483680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2218817872" sldId="2147483681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2098816409" sldId="2147483682"/>
          </pc:sldLayoutMkLst>
        </pc:sldLayoutChg>
        <pc:sldLayoutChg chg="add mod replId">
          <pc:chgData name="Maimouna Sylla (2439953)" userId="S::2439953@student.uwtsd.ac.uk::130be2f6-78d3-44c6-ac69-45e27a68949b" providerId="AD" clId="Web-{52F6CABE-1E43-73D4-779D-E611D410A9F8}" dt="2026-02-28T14:47:20.056" v="3"/>
          <pc:sldLayoutMkLst>
            <pc:docMk/>
            <pc:sldMasterMk cId="1967626146" sldId="2147483672"/>
            <pc:sldLayoutMk cId="625016031" sldId="2147483683"/>
          </pc:sldLayoutMkLst>
        </pc:sldLayoutChg>
      </pc:sldMasterChg>
    </pc:docChg>
  </pc:docChgLst>
  <pc:docChgLst>
    <pc:chgData name="Maimouna Sylla (2439953)" userId="S::2439953@student.uwtsd.ac.uk::130be2f6-78d3-44c6-ac69-45e27a68949b" providerId="AD" clId="Web-{9B2A035A-604E-AAB8-5E31-224E3F300B2A}"/>
    <pc:docChg chg="mod modSld addMainMaster delMainMaster">
      <pc:chgData name="Maimouna Sylla (2439953)" userId="S::2439953@student.uwtsd.ac.uk::130be2f6-78d3-44c6-ac69-45e27a68949b" providerId="AD" clId="Web-{9B2A035A-604E-AAB8-5E31-224E3F300B2A}" dt="2026-02-28T15:23:53.790" v="55"/>
      <pc:docMkLst>
        <pc:docMk/>
      </pc:docMkLst>
      <pc:sldChg chg="modSp mod modClrScheme chgLayout">
        <pc:chgData name="Maimouna Sylla (2439953)" userId="S::2439953@student.uwtsd.ac.uk::130be2f6-78d3-44c6-ac69-45e27a68949b" providerId="AD" clId="Web-{9B2A035A-604E-AAB8-5E31-224E3F300B2A}" dt="2026-02-28T15:21:18.753" v="21"/>
        <pc:sldMkLst>
          <pc:docMk/>
          <pc:sldMk cId="109857222" sldId="256"/>
        </pc:sldMkLst>
        <pc:spChg chg="mod ord">
          <ac:chgData name="Maimouna Sylla (2439953)" userId="S::2439953@student.uwtsd.ac.uk::130be2f6-78d3-44c6-ac69-45e27a68949b" providerId="AD" clId="Web-{9B2A035A-604E-AAB8-5E31-224E3F300B2A}" dt="2026-02-28T15:20:36.184" v="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0:36.184" v="20"/>
          <ac:spMkLst>
            <pc:docMk/>
            <pc:sldMk cId="109857222" sldId="256"/>
            <ac:spMk id="4" creationId="{9649AD80-6DA5-7928-A860-7AFF31FD8E23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0:36.184" v="20"/>
          <ac:spMkLst>
            <pc:docMk/>
            <pc:sldMk cId="109857222" sldId="256"/>
            <ac:spMk id="10" creationId="{11917FCB-EFEB-1CA1-B4C5-6162B7B3BE5D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0:36.184" v="20"/>
          <ac:spMkLst>
            <pc:docMk/>
            <pc:sldMk cId="109857222" sldId="256"/>
            <ac:spMk id="12" creationId="{581AC5C6-9FCA-8162-8A18-70560B0B1C25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0:36.184" v="20"/>
          <ac:spMkLst>
            <pc:docMk/>
            <pc:sldMk cId="109857222" sldId="256"/>
            <ac:spMk id="14" creationId="{E086AF67-52EF-7A5E-945E-5FB3837E858B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21:18.753" v="21"/>
          <ac:graphicFrameMkLst>
            <pc:docMk/>
            <pc:sldMk cId="109857222" sldId="256"/>
            <ac:graphicFrameMk id="33" creationId="{DC98E177-51DE-2673-8457-AAC35A18D593}"/>
          </ac:graphicFrameMkLst>
        </pc:graphicFrameChg>
      </pc:sldChg>
      <pc:sldChg chg="addSp delSp modSp mod modClrScheme chgLayout">
        <pc:chgData name="Maimouna Sylla (2439953)" userId="S::2439953@student.uwtsd.ac.uk::130be2f6-78d3-44c6-ac69-45e27a68949b" providerId="AD" clId="Web-{9B2A035A-604E-AAB8-5E31-224E3F300B2A}" dt="2026-02-28T15:23:53.790" v="55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9B2A035A-604E-AAB8-5E31-224E3F300B2A}" dt="2026-02-28T15:22:48.351" v="27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2:48.351" v="27"/>
          <ac:spMkLst>
            <pc:docMk/>
            <pc:sldMk cId="381992754" sldId="257"/>
            <ac:spMk id="3" creationId="{FAE15525-3493-E8F0-76A3-6273FA2A302B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22:48.351" v="27"/>
          <ac:spMkLst>
            <pc:docMk/>
            <pc:sldMk cId="381992754" sldId="257"/>
            <ac:spMk id="5" creationId="{E5386A30-B5EC-5EAA-4532-90DD6EC42ED8}"/>
          </ac:spMkLst>
        </pc:spChg>
        <pc:spChg chg="add del mod ord">
          <ac:chgData name="Maimouna Sylla (2439953)" userId="S::2439953@student.uwtsd.ac.uk::130be2f6-78d3-44c6-ac69-45e27a68949b" providerId="AD" clId="Web-{9B2A035A-604E-AAB8-5E31-224E3F300B2A}" dt="2026-02-28T15:23:53.790" v="55"/>
          <ac:spMkLst>
            <pc:docMk/>
            <pc:sldMk cId="381992754" sldId="257"/>
            <ac:spMk id="6" creationId="{964F1C78-BFA2-32E5-FC3E-C8F23FBE0838}"/>
          </ac:spMkLst>
        </pc:spChg>
        <pc:spChg chg="add mod">
          <ac:chgData name="Maimouna Sylla (2439953)" userId="S::2439953@student.uwtsd.ac.uk::130be2f6-78d3-44c6-ac69-45e27a68949b" providerId="AD" clId="Web-{9B2A035A-604E-AAB8-5E31-224E3F300B2A}" dt="2026-02-28T15:23:28.946" v="54"/>
          <ac:spMkLst>
            <pc:docMk/>
            <pc:sldMk cId="381992754" sldId="257"/>
            <ac:spMk id="11" creationId="{DB185012-9887-F6F9-1F57-FC8ED52B4E57}"/>
          </ac:spMkLst>
        </pc:spChg>
        <pc:spChg chg="add mod">
          <ac:chgData name="Maimouna Sylla (2439953)" userId="S::2439953@student.uwtsd.ac.uk::130be2f6-78d3-44c6-ac69-45e27a68949b" providerId="AD" clId="Web-{9B2A035A-604E-AAB8-5E31-224E3F300B2A}" dt="2026-02-28T15:23:28.946" v="54"/>
          <ac:spMkLst>
            <pc:docMk/>
            <pc:sldMk cId="381992754" sldId="257"/>
            <ac:spMk id="13" creationId="{DE76D280-AF20-148F-5704-63A9B8FE1AAD}"/>
          </ac:spMkLst>
        </pc:spChg>
        <pc:spChg chg="add mod">
          <ac:chgData name="Maimouna Sylla (2439953)" userId="S::2439953@student.uwtsd.ac.uk::130be2f6-78d3-44c6-ac69-45e27a68949b" providerId="AD" clId="Web-{9B2A035A-604E-AAB8-5E31-224E3F300B2A}" dt="2026-02-28T15:23:28.946" v="54"/>
          <ac:spMkLst>
            <pc:docMk/>
            <pc:sldMk cId="381992754" sldId="257"/>
            <ac:spMk id="15" creationId="{B1084216-7BA5-E38C-94EA-92DEDFEE3791}"/>
          </ac:spMkLst>
        </pc:spChg>
        <pc:spChg chg="add">
          <ac:chgData name="Maimouna Sylla (2439953)" userId="S::2439953@student.uwtsd.ac.uk::130be2f6-78d3-44c6-ac69-45e27a68949b" providerId="AD" clId="Web-{9B2A035A-604E-AAB8-5E31-224E3F300B2A}" dt="2026-02-28T15:23:28.946" v="54"/>
          <ac:spMkLst>
            <pc:docMk/>
            <pc:sldMk cId="381992754" sldId="257"/>
            <ac:spMk id="20" creationId="{1EAF8435-4203-5F4A-827E-72BCDE3531FC}"/>
          </ac:spMkLst>
        </pc:spChg>
        <pc:picChg chg="add mod ord">
          <ac:chgData name="Maimouna Sylla (2439953)" userId="S::2439953@student.uwtsd.ac.uk::130be2f6-78d3-44c6-ac69-45e27a68949b" providerId="AD" clId="Web-{9B2A035A-604E-AAB8-5E31-224E3F300B2A}" dt="2026-02-28T15:22:48.351" v="27"/>
          <ac:picMkLst>
            <pc:docMk/>
            <pc:sldMk cId="381992754" sldId="257"/>
            <ac:picMk id="4" creationId="{2679A6E0-F460-F28F-B16E-4F9D8097D8CC}"/>
          </ac:picMkLst>
        </pc:picChg>
      </pc:sldChg>
      <pc:sldChg chg="addSp delSp modSp mod modClrScheme chgLayout">
        <pc:chgData name="Maimouna Sylla (2439953)" userId="S::2439953@student.uwtsd.ac.uk::130be2f6-78d3-44c6-ac69-45e27a68949b" providerId="AD" clId="Web-{9B2A035A-604E-AAB8-5E31-224E3F300B2A}" dt="2026-02-28T15:17:39.455" v="9"/>
        <pc:sldMkLst>
          <pc:docMk/>
          <pc:sldMk cId="2048059928" sldId="259"/>
        </pc:sldMkLst>
        <pc:spChg chg="mod ord">
          <ac:chgData name="Maimouna Sylla (2439953)" userId="S::2439953@student.uwtsd.ac.uk::130be2f6-78d3-44c6-ac69-45e27a68949b" providerId="AD" clId="Web-{9B2A035A-604E-AAB8-5E31-224E3F300B2A}" dt="2026-02-28T15:17:39.455" v="9"/>
          <ac:spMkLst>
            <pc:docMk/>
            <pc:sldMk cId="2048059928" sldId="259"/>
            <ac:spMk id="2" creationId="{DCF88FD5-81D9-1C97-6BAB-74FB11CCD492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39.455" v="9"/>
          <ac:spMkLst>
            <pc:docMk/>
            <pc:sldMk cId="2048059928" sldId="259"/>
            <ac:spMk id="9" creationId="{CC7C1A61-F1D4-CB53-3381-13986FBA7001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39.455" v="9"/>
          <ac:spMkLst>
            <pc:docMk/>
            <pc:sldMk cId="2048059928" sldId="259"/>
            <ac:spMk id="11" creationId="{1AEA7593-8275-0174-E12C-CCBA4BAE1429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39.455" v="9"/>
          <ac:spMkLst>
            <pc:docMk/>
            <pc:sldMk cId="2048059928" sldId="259"/>
            <ac:spMk id="13" creationId="{CED2DDAD-F636-A89C-BAC8-DFD86464F4AB}"/>
          </ac:spMkLst>
        </pc:spChg>
        <pc:spChg chg="add del mod">
          <ac:chgData name="Maimouna Sylla (2439953)" userId="S::2439953@student.uwtsd.ac.uk::130be2f6-78d3-44c6-ac69-45e27a68949b" providerId="AD" clId="Web-{9B2A035A-604E-AAB8-5E31-224E3F300B2A}" dt="2026-02-28T15:17:39.408" v="8"/>
          <ac:spMkLst>
            <pc:docMk/>
            <pc:sldMk cId="2048059928" sldId="259"/>
            <ac:spMk id="18" creationId="{7FB2E3CA-EC13-B78F-C002-62E306411492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7:39.455" v="9"/>
          <ac:graphicFrameMkLst>
            <pc:docMk/>
            <pc:sldMk cId="2048059928" sldId="259"/>
            <ac:graphicFrameMk id="5" creationId="{7C0D4493-0657-0F56-E032-58BE19BF3AAA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9B2A035A-604E-AAB8-5E31-224E3F300B2A}" dt="2026-02-28T15:17:15.422" v="6"/>
        <pc:sldMkLst>
          <pc:docMk/>
          <pc:sldMk cId="1334291582" sldId="260"/>
        </pc:sldMkLst>
        <pc:spChg chg="mod ord">
          <ac:chgData name="Maimouna Sylla (2439953)" userId="S::2439953@student.uwtsd.ac.uk::130be2f6-78d3-44c6-ac69-45e27a68949b" providerId="AD" clId="Web-{9B2A035A-604E-AAB8-5E31-224E3F300B2A}" dt="2026-02-28T15:17:15.422" v="6"/>
          <ac:spMkLst>
            <pc:docMk/>
            <pc:sldMk cId="1334291582" sldId="260"/>
            <ac:spMk id="2" creationId="{928BA3B1-4F42-9C20-6C4B-DB2A5DA05567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15.422" v="6"/>
          <ac:spMkLst>
            <pc:docMk/>
            <pc:sldMk cId="1334291582" sldId="260"/>
            <ac:spMk id="23" creationId="{910F995C-3EAE-7026-C1AC-0984CD338AF8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15.422" v="6"/>
          <ac:spMkLst>
            <pc:docMk/>
            <pc:sldMk cId="1334291582" sldId="260"/>
            <ac:spMk id="24" creationId="{9C339CA4-0AE0-E29F-6D97-587405C28694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7:15.422" v="6"/>
          <ac:spMkLst>
            <pc:docMk/>
            <pc:sldMk cId="1334291582" sldId="260"/>
            <ac:spMk id="25" creationId="{DEE8283B-C17E-DAF3-6244-9FA2415B6872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7:15.422" v="6"/>
          <ac:graphicFrameMkLst>
            <pc:docMk/>
            <pc:sldMk cId="1334291582" sldId="260"/>
            <ac:graphicFrameMk id="26" creationId="{3E40577B-EF7F-2967-FFDA-9C255F8B389E}"/>
          </ac:graphicFrameMkLst>
        </pc:graphicFrameChg>
      </pc:sldChg>
      <pc:sldChg chg="addSp delSp modSp mod modClrScheme chgLayout">
        <pc:chgData name="Maimouna Sylla (2439953)" userId="S::2439953@student.uwtsd.ac.uk::130be2f6-78d3-44c6-ac69-45e27a68949b" providerId="AD" clId="Web-{9B2A035A-604E-AAB8-5E31-224E3F300B2A}" dt="2026-02-28T15:19:36.291" v="18"/>
        <pc:sldMkLst>
          <pc:docMk/>
          <pc:sldMk cId="2667785386" sldId="261"/>
        </pc:sldMkLst>
        <pc:spChg chg="mod ord">
          <ac:chgData name="Maimouna Sylla (2439953)" userId="S::2439953@student.uwtsd.ac.uk::130be2f6-78d3-44c6-ac69-45e27a68949b" providerId="AD" clId="Web-{9B2A035A-604E-AAB8-5E31-224E3F300B2A}" dt="2026-02-28T15:18:03.113" v="12"/>
          <ac:spMkLst>
            <pc:docMk/>
            <pc:sldMk cId="2667785386" sldId="261"/>
            <ac:spMk id="2" creationId="{FA8F2477-7E93-6BE7-8541-D13B92B19A18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03.113" v="12"/>
          <ac:spMkLst>
            <pc:docMk/>
            <pc:sldMk cId="2667785386" sldId="261"/>
            <ac:spMk id="9" creationId="{96A226B4-138C-6DE0-4BB9-A374CB385B91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03.113" v="12"/>
          <ac:spMkLst>
            <pc:docMk/>
            <pc:sldMk cId="2667785386" sldId="261"/>
            <ac:spMk id="11" creationId="{252D8C38-F498-11C7-A103-7CC07FEC5064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03.113" v="12"/>
          <ac:spMkLst>
            <pc:docMk/>
            <pc:sldMk cId="2667785386" sldId="261"/>
            <ac:spMk id="13" creationId="{83AF4FCB-DB8C-F56F-4208-C661E51557C6}"/>
          </ac:spMkLst>
        </pc:spChg>
        <pc:spChg chg="add del mod">
          <ac:chgData name="Maimouna Sylla (2439953)" userId="S::2439953@student.uwtsd.ac.uk::130be2f6-78d3-44c6-ac69-45e27a68949b" providerId="AD" clId="Web-{9B2A035A-604E-AAB8-5E31-224E3F300B2A}" dt="2026-02-28T15:18:03.066" v="11"/>
          <ac:spMkLst>
            <pc:docMk/>
            <pc:sldMk cId="2667785386" sldId="261"/>
            <ac:spMk id="18" creationId="{A343A718-32E7-E502-516B-3F3155FE4763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9:36.291" v="18"/>
          <ac:graphicFrameMkLst>
            <pc:docMk/>
            <pc:sldMk cId="2667785386" sldId="261"/>
            <ac:graphicFrameMk id="5" creationId="{0ECC54EB-0D3C-882E-93A6-4D892BF93A82}"/>
          </ac:graphicFrameMkLst>
        </pc:graphicFrameChg>
      </pc:sldChg>
      <pc:sldChg chg="addSp modSp mod modClrScheme chgLayout">
        <pc:chgData name="Maimouna Sylla (2439953)" userId="S::2439953@student.uwtsd.ac.uk::130be2f6-78d3-44c6-ac69-45e27a68949b" providerId="AD" clId="Web-{9B2A035A-604E-AAB8-5E31-224E3F300B2A}" dt="2026-02-28T15:16:43.216" v="3"/>
        <pc:sldMkLst>
          <pc:docMk/>
          <pc:sldMk cId="988496687" sldId="262"/>
        </pc:sldMkLst>
        <pc:spChg chg="mod ord">
          <ac:chgData name="Maimouna Sylla (2439953)" userId="S::2439953@student.uwtsd.ac.uk::130be2f6-78d3-44c6-ac69-45e27a68949b" providerId="AD" clId="Web-{9B2A035A-604E-AAB8-5E31-224E3F300B2A}" dt="2026-02-28T15:16:43.216" v="3"/>
          <ac:spMkLst>
            <pc:docMk/>
            <pc:sldMk cId="988496687" sldId="262"/>
            <ac:spMk id="2" creationId="{44229F16-247F-52EC-A48E-33168FBD6C8E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6:43.216" v="3"/>
          <ac:spMkLst>
            <pc:docMk/>
            <pc:sldMk cId="988496687" sldId="262"/>
            <ac:spMk id="10" creationId="{9C61653A-0C3B-62C7-5547-3FD8C700D0F7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6:43.216" v="3"/>
          <ac:spMkLst>
            <pc:docMk/>
            <pc:sldMk cId="988496687" sldId="262"/>
            <ac:spMk id="12" creationId="{63DBDAA8-4C46-E182-FD3E-C5320AD58A0E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6:43.216" v="3"/>
          <ac:spMkLst>
            <pc:docMk/>
            <pc:sldMk cId="988496687" sldId="262"/>
            <ac:spMk id="14" creationId="{ADBBF17C-28C0-4C49-AF75-4DC19C76E209}"/>
          </ac:spMkLst>
        </pc:spChg>
        <pc:spChg chg="add mod ord">
          <ac:chgData name="Maimouna Sylla (2439953)" userId="S::2439953@student.uwtsd.ac.uk::130be2f6-78d3-44c6-ac69-45e27a68949b" providerId="AD" clId="Web-{9B2A035A-604E-AAB8-5E31-224E3F300B2A}" dt="2026-02-28T15:16:43.216" v="3"/>
          <ac:spMkLst>
            <pc:docMk/>
            <pc:sldMk cId="988496687" sldId="262"/>
            <ac:spMk id="35" creationId="{D3334E9C-9DA5-A3B2-3126-B7236C36AA22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6:43.216" v="3"/>
          <ac:graphicFrameMkLst>
            <pc:docMk/>
            <pc:sldMk cId="988496687" sldId="262"/>
            <ac:graphicFrameMk id="30" creationId="{C76CD05E-7438-9E30-A3C2-7F183278DC67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9B2A035A-604E-AAB8-5E31-224E3F300B2A}" dt="2026-02-28T15:19:52.041" v="19"/>
        <pc:sldMkLst>
          <pc:docMk/>
          <pc:sldMk cId="915587856" sldId="263"/>
        </pc:sldMkLst>
        <pc:spChg chg="mod ord">
          <ac:chgData name="Maimouna Sylla (2439953)" userId="S::2439953@student.uwtsd.ac.uk::130be2f6-78d3-44c6-ac69-45e27a68949b" providerId="AD" clId="Web-{9B2A035A-604E-AAB8-5E31-224E3F300B2A}" dt="2026-02-28T15:19:16.008" v="17"/>
          <ac:spMkLst>
            <pc:docMk/>
            <pc:sldMk cId="915587856" sldId="263"/>
            <ac:spMk id="2" creationId="{CCE1ED3B-D837-DADB-D59F-A1CB0E274E63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9:16.008" v="17"/>
          <ac:spMkLst>
            <pc:docMk/>
            <pc:sldMk cId="915587856" sldId="263"/>
            <ac:spMk id="9" creationId="{849B3A37-6E66-3EF5-E631-4606D14F7A27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9:16.008" v="17"/>
          <ac:spMkLst>
            <pc:docMk/>
            <pc:sldMk cId="915587856" sldId="263"/>
            <ac:spMk id="11" creationId="{4CA6CF75-3944-A565-44FB-28C4324E63FE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9:16.008" v="17"/>
          <ac:spMkLst>
            <pc:docMk/>
            <pc:sldMk cId="915587856" sldId="263"/>
            <ac:spMk id="13" creationId="{3D155F1A-39A2-91A3-0F19-706B3D9C3AA5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9:52.041" v="19"/>
          <ac:graphicFrameMkLst>
            <pc:docMk/>
            <pc:sldMk cId="915587856" sldId="263"/>
            <ac:graphicFrameMk id="5" creationId="{66F5496D-E331-BBD8-20CC-B37D587DF9E3}"/>
          </ac:graphicFrameMkLst>
        </pc:graphicFrameChg>
      </pc:sldChg>
      <pc:sldChg chg="addSp modSp mod modClrScheme chgLayout">
        <pc:chgData name="Maimouna Sylla (2439953)" userId="S::2439953@student.uwtsd.ac.uk::130be2f6-78d3-44c6-ac69-45e27a68949b" providerId="AD" clId="Web-{9B2A035A-604E-AAB8-5E31-224E3F300B2A}" dt="2026-02-28T15:18:22.770" v="13"/>
        <pc:sldMkLst>
          <pc:docMk/>
          <pc:sldMk cId="621413715" sldId="264"/>
        </pc:sldMkLst>
        <pc:spChg chg="mod ord">
          <ac:chgData name="Maimouna Sylla (2439953)" userId="S::2439953@student.uwtsd.ac.uk::130be2f6-78d3-44c6-ac69-45e27a68949b" providerId="AD" clId="Web-{9B2A035A-604E-AAB8-5E31-224E3F300B2A}" dt="2026-02-28T15:18:22.770" v="13"/>
          <ac:spMkLst>
            <pc:docMk/>
            <pc:sldMk cId="621413715" sldId="264"/>
            <ac:spMk id="2" creationId="{C0DBD195-2F6E-2855-4B54-A8B1A8D183AE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22.770" v="13"/>
          <ac:spMkLst>
            <pc:docMk/>
            <pc:sldMk cId="621413715" sldId="264"/>
            <ac:spMk id="9" creationId="{6CFDF7E0-E36A-9996-13AC-32D9B369C1AC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22.770" v="13"/>
          <ac:spMkLst>
            <pc:docMk/>
            <pc:sldMk cId="621413715" sldId="264"/>
            <ac:spMk id="11" creationId="{3EEEEEAF-7747-3B10-8708-608E7D6FFFC1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22.770" v="13"/>
          <ac:spMkLst>
            <pc:docMk/>
            <pc:sldMk cId="621413715" sldId="264"/>
            <ac:spMk id="13" creationId="{04D3856D-7500-AD49-EC61-21B31DACFB65}"/>
          </ac:spMkLst>
        </pc:spChg>
        <pc:spChg chg="add mod">
          <ac:chgData name="Maimouna Sylla (2439953)" userId="S::2439953@student.uwtsd.ac.uk::130be2f6-78d3-44c6-ac69-45e27a68949b" providerId="AD" clId="Web-{9B2A035A-604E-AAB8-5E31-224E3F300B2A}" dt="2026-02-28T15:18:22.770" v="13"/>
          <ac:spMkLst>
            <pc:docMk/>
            <pc:sldMk cId="621413715" sldId="264"/>
            <ac:spMk id="18" creationId="{5683CB81-C105-A2C3-8849-6C93ADA7D7E9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8:22.770" v="13"/>
          <ac:graphicFrameMkLst>
            <pc:docMk/>
            <pc:sldMk cId="621413715" sldId="264"/>
            <ac:graphicFrameMk id="5" creationId="{35157FFA-8E86-E91A-2AF4-4924935983D5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9B2A035A-604E-AAB8-5E31-224E3F300B2A}" dt="2026-02-28T15:18:48.475" v="14"/>
        <pc:sldMkLst>
          <pc:docMk/>
          <pc:sldMk cId="146595317" sldId="265"/>
        </pc:sldMkLst>
        <pc:spChg chg="mod ord">
          <ac:chgData name="Maimouna Sylla (2439953)" userId="S::2439953@student.uwtsd.ac.uk::130be2f6-78d3-44c6-ac69-45e27a68949b" providerId="AD" clId="Web-{9B2A035A-604E-AAB8-5E31-224E3F300B2A}" dt="2026-02-28T15:18:48.475" v="14"/>
          <ac:spMkLst>
            <pc:docMk/>
            <pc:sldMk cId="146595317" sldId="265"/>
            <ac:spMk id="2" creationId="{A0165E47-C636-F577-6406-2DCA624B4228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48.475" v="14"/>
          <ac:spMkLst>
            <pc:docMk/>
            <pc:sldMk cId="146595317" sldId="265"/>
            <ac:spMk id="9" creationId="{876121E3-D8A9-73B1-4DA2-CB811078F627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48.475" v="14"/>
          <ac:spMkLst>
            <pc:docMk/>
            <pc:sldMk cId="146595317" sldId="265"/>
            <ac:spMk id="11" creationId="{E4E34828-4F57-C7A3-DE2D-23CE2B015239}"/>
          </ac:spMkLst>
        </pc:spChg>
        <pc:spChg chg="mod ord">
          <ac:chgData name="Maimouna Sylla (2439953)" userId="S::2439953@student.uwtsd.ac.uk::130be2f6-78d3-44c6-ac69-45e27a68949b" providerId="AD" clId="Web-{9B2A035A-604E-AAB8-5E31-224E3F300B2A}" dt="2026-02-28T15:18:48.475" v="14"/>
          <ac:spMkLst>
            <pc:docMk/>
            <pc:sldMk cId="146595317" sldId="265"/>
            <ac:spMk id="13" creationId="{41E671CA-69B7-4B6F-9619-DD372148B023}"/>
          </ac:spMkLst>
        </pc:spChg>
        <pc:graphicFrameChg chg="mod ord modGraphic">
          <ac:chgData name="Maimouna Sylla (2439953)" userId="S::2439953@student.uwtsd.ac.uk::130be2f6-78d3-44c6-ac69-45e27a68949b" providerId="AD" clId="Web-{9B2A035A-604E-AAB8-5E31-224E3F300B2A}" dt="2026-02-28T15:18:48.475" v="14"/>
          <ac:graphicFrameMkLst>
            <pc:docMk/>
            <pc:sldMk cId="146595317" sldId="265"/>
            <ac:graphicFrameMk id="5" creationId="{FA31782F-6BE0-1045-F88A-7DAB4E408B71}"/>
          </ac:graphicFrameMkLst>
        </pc:graphicFrameChg>
      </pc:sldChg>
      <pc:sldMasterChg chg="del delSldLayout">
        <pc:chgData name="Maimouna Sylla (2439953)" userId="S::2439953@student.uwtsd.ac.uk::130be2f6-78d3-44c6-ac69-45e27a68949b" providerId="AD" clId="Web-{9B2A035A-604E-AAB8-5E31-224E3F300B2A}" dt="2026-02-28T15:16:43.216" v="3"/>
        <pc:sldMasterMkLst>
          <pc:docMk/>
          <pc:sldMasterMk cId="2519307187" sldId="2147483696"/>
        </pc:sldMasterMkLst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168545329" sldId="2147483697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1551428102" sldId="2147483698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420843656" sldId="2147483699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1537111684" sldId="2147483700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429783677" sldId="2147483701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109479161" sldId="2147483702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1720336970" sldId="2147483703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273493763" sldId="2147483704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2748473510" sldId="2147483705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651421567" sldId="2147483706"/>
          </pc:sldLayoutMkLst>
        </pc:sldLayoutChg>
        <pc:sldLayoutChg chg="del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2519307187" sldId="2147483696"/>
            <pc:sldLayoutMk cId="3901633327" sldId="2147483707"/>
          </pc:sldLayoutMkLst>
        </pc:sldLayoutChg>
      </pc:sldMasterChg>
      <pc:sldMasterChg chg="add addSldLayout modSldLayout">
        <pc:chgData name="Maimouna Sylla (2439953)" userId="S::2439953@student.uwtsd.ac.uk::130be2f6-78d3-44c6-ac69-45e27a68949b" providerId="AD" clId="Web-{9B2A035A-604E-AAB8-5E31-224E3F300B2A}" dt="2026-02-28T15:16:43.216" v="3"/>
        <pc:sldMasterMkLst>
          <pc:docMk/>
          <pc:sldMasterMk cId="1111077321" sldId="2147483708"/>
        </pc:sldMasterMkLst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780905331" sldId="2147483709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2235440204" sldId="2147483710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3612697242" sldId="2147483711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4077798328" sldId="2147483712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4051916986" sldId="2147483713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2740102777" sldId="2147483714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210874135" sldId="2147483715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959621832" sldId="2147483716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3437086481" sldId="2147483717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50672068" sldId="2147483718"/>
          </pc:sldLayoutMkLst>
        </pc:sldLayoutChg>
        <pc:sldLayoutChg chg="add mod replId">
          <pc:chgData name="Maimouna Sylla (2439953)" userId="S::2439953@student.uwtsd.ac.uk::130be2f6-78d3-44c6-ac69-45e27a68949b" providerId="AD" clId="Web-{9B2A035A-604E-AAB8-5E31-224E3F300B2A}" dt="2026-02-28T15:16:43.216" v="3"/>
          <pc:sldLayoutMkLst>
            <pc:docMk/>
            <pc:sldMasterMk cId="1111077321" sldId="2147483708"/>
            <pc:sldLayoutMk cId="1637875495" sldId="2147483719"/>
          </pc:sldLayoutMkLst>
        </pc:sldLayoutChg>
      </pc:sldMasterChg>
    </pc:docChg>
  </pc:docChgLst>
  <pc:docChgLst>
    <pc:chgData name="Maimouna Sylla (2439953)" userId="S::2439953@student.uwtsd.ac.uk::130be2f6-78d3-44c6-ac69-45e27a68949b" providerId="AD" clId="Web-{5B3108BA-1E59-8AFB-B7AA-3A0AD73E3D42}"/>
    <pc:docChg chg="addSld delSld modSld">
      <pc:chgData name="Maimouna Sylla (2439953)" userId="S::2439953@student.uwtsd.ac.uk::130be2f6-78d3-44c6-ac69-45e27a68949b" providerId="AD" clId="Web-{5B3108BA-1E59-8AFB-B7AA-3A0AD73E3D42}" dt="2026-02-28T15:07:53.545" v="37"/>
      <pc:docMkLst>
        <pc:docMk/>
      </pc:docMkLst>
      <pc:sldChg chg="addSp delSp modSp mod modClrScheme chgLayout">
        <pc:chgData name="Maimouna Sylla (2439953)" userId="S::2439953@student.uwtsd.ac.uk::130be2f6-78d3-44c6-ac69-45e27a68949b" providerId="AD" clId="Web-{5B3108BA-1E59-8AFB-B7AA-3A0AD73E3D42}" dt="2026-02-28T15:07:53.545" v="37"/>
        <pc:sldMkLst>
          <pc:docMk/>
          <pc:sldMk cId="109857222" sldId="256"/>
        </pc:sldMkLst>
        <pc:spChg chg="mod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4" creationId="{9649AD80-6DA5-7928-A860-7AFF31FD8E23}"/>
          </ac:spMkLst>
        </pc:spChg>
        <pc:spChg chg="mod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10" creationId="{11917FCB-EFEB-1CA1-B4C5-6162B7B3BE5D}"/>
          </ac:spMkLst>
        </pc:spChg>
        <pc:spChg chg="mod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12" creationId="{581AC5C6-9FCA-8162-8A18-70560B0B1C25}"/>
          </ac:spMkLst>
        </pc:spChg>
        <pc:spChg chg="mod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14" creationId="{E086AF67-52EF-7A5E-945E-5FB3837E858B}"/>
          </ac:spMkLst>
        </pc:spChg>
        <pc:spChg chg="add del">
          <ac:chgData name="Maimouna Sylla (2439953)" userId="S::2439953@student.uwtsd.ac.uk::130be2f6-78d3-44c6-ac69-45e27a68949b" providerId="AD" clId="Web-{5B3108BA-1E59-8AFB-B7AA-3A0AD73E3D42}" dt="2026-02-28T14:59:30.183" v="7"/>
          <ac:spMkLst>
            <pc:docMk/>
            <pc:sldMk cId="109857222" sldId="256"/>
            <ac:spMk id="20" creationId="{EDDB0BDE-60CF-7980-8704-1FD93377706D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4:59:04.120" v="4"/>
          <ac:spMkLst>
            <pc:docMk/>
            <pc:sldMk cId="109857222" sldId="256"/>
            <ac:spMk id="24" creationId="{EDDB0BDE-60CF-7980-8704-1FD93377706D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4:59:04.120" v="4"/>
          <ac:spMkLst>
            <pc:docMk/>
            <pc:sldMk cId="109857222" sldId="256"/>
            <ac:spMk id="25" creationId="{0F4B7071-900B-0270-E8B4-A95FBAE0CC00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4:59:04.120" v="4"/>
          <ac:spMkLst>
            <pc:docMk/>
            <pc:sldMk cId="109857222" sldId="256"/>
            <ac:spMk id="27" creationId="{6428C07B-C7EF-E437-FDCB-93C6AF4AA242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7:53.545" v="37"/>
          <ac:spMkLst>
            <pc:docMk/>
            <pc:sldMk cId="109857222" sldId="256"/>
            <ac:spMk id="31" creationId="{EDDB0BDE-60CF-7980-8704-1FD93377706D}"/>
          </ac:spMkLst>
        </pc:spChg>
        <pc:graphicFrameChg chg="add del mod">
          <ac:chgData name="Maimouna Sylla (2439953)" userId="S::2439953@student.uwtsd.ac.uk::130be2f6-78d3-44c6-ac69-45e27a68949b" providerId="AD" clId="Web-{5B3108BA-1E59-8AFB-B7AA-3A0AD73E3D42}" dt="2026-02-28T14:58:59.604" v="2"/>
          <ac:graphicFrameMkLst>
            <pc:docMk/>
            <pc:sldMk cId="109857222" sldId="256"/>
            <ac:graphicFrameMk id="22" creationId="{F7A8F3B1-2587-FDCA-EFFD-566C5CA7F55E}"/>
          </ac:graphicFrameMkLst>
        </pc:graphicFrameChg>
        <pc:graphicFrameChg chg="add del mod">
          <ac:chgData name="Maimouna Sylla (2439953)" userId="S::2439953@student.uwtsd.ac.uk::130be2f6-78d3-44c6-ac69-45e27a68949b" providerId="AD" clId="Web-{5B3108BA-1E59-8AFB-B7AA-3A0AD73E3D42}" dt="2026-02-28T14:59:30.183" v="6"/>
          <ac:graphicFrameMkLst>
            <pc:docMk/>
            <pc:sldMk cId="109857222" sldId="256"/>
            <ac:graphicFrameMk id="29" creationId="{A9CBC82D-5F03-82FC-5C1A-1C6303F89C3D}"/>
          </ac:graphicFrameMkLst>
        </pc:graphicFrameChg>
        <pc:graphicFrameChg chg="add">
          <ac:chgData name="Maimouna Sylla (2439953)" userId="S::2439953@student.uwtsd.ac.uk::130be2f6-78d3-44c6-ac69-45e27a68949b" providerId="AD" clId="Web-{5B3108BA-1E59-8AFB-B7AA-3A0AD73E3D42}" dt="2026-02-28T15:07:53.545" v="37"/>
          <ac:graphicFrameMkLst>
            <pc:docMk/>
            <pc:sldMk cId="109857222" sldId="256"/>
            <ac:graphicFrameMk id="33" creationId="{DC98E177-51DE-2673-8457-AAC35A18D593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5B3108BA-1E59-8AFB-B7AA-3A0AD73E3D42}" dt="2026-02-28T14:58:17.432" v="0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5B3108BA-1E59-8AFB-B7AA-3A0AD73E3D42}" dt="2026-02-28T14:58:17.432" v="0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5B3108BA-1E59-8AFB-B7AA-3A0AD73E3D42}" dt="2026-02-28T14:58:17.432" v="0"/>
          <ac:spMkLst>
            <pc:docMk/>
            <pc:sldMk cId="381992754" sldId="257"/>
            <ac:spMk id="3" creationId="{FAE15525-3493-E8F0-76A3-6273FA2A302B}"/>
          </ac:spMkLst>
        </pc:spChg>
        <pc:spChg chg="mod ord">
          <ac:chgData name="Maimouna Sylla (2439953)" userId="S::2439953@student.uwtsd.ac.uk::130be2f6-78d3-44c6-ac69-45e27a68949b" providerId="AD" clId="Web-{5B3108BA-1E59-8AFB-B7AA-3A0AD73E3D42}" dt="2026-02-28T14:58:17.432" v="0"/>
          <ac:spMkLst>
            <pc:docMk/>
            <pc:sldMk cId="381992754" sldId="257"/>
            <ac:spMk id="5" creationId="{E5386A30-B5EC-5EAA-4532-90DD6EC42ED8}"/>
          </ac:spMkLst>
        </pc:spChg>
      </pc:sldChg>
      <pc:sldChg chg="addSp delSp modSp">
        <pc:chgData name="Maimouna Sylla (2439953)" userId="S::2439953@student.uwtsd.ac.uk::130be2f6-78d3-44c6-ac69-45e27a68949b" providerId="AD" clId="Web-{5B3108BA-1E59-8AFB-B7AA-3A0AD73E3D42}" dt="2026-02-28T15:00:49.621" v="8"/>
        <pc:sldMkLst>
          <pc:docMk/>
          <pc:sldMk cId="2048059928" sldId="259"/>
        </pc:sldMkLst>
        <pc:spChg chg="mod">
          <ac:chgData name="Maimouna Sylla (2439953)" userId="S::2439953@student.uwtsd.ac.uk::130be2f6-78d3-44c6-ac69-45e27a68949b" providerId="AD" clId="Web-{5B3108BA-1E59-8AFB-B7AA-3A0AD73E3D42}" dt="2026-02-28T15:00:49.621" v="8"/>
          <ac:spMkLst>
            <pc:docMk/>
            <pc:sldMk cId="2048059928" sldId="259"/>
            <ac:spMk id="2" creationId="{DCF88FD5-81D9-1C97-6BAB-74FB11CCD492}"/>
          </ac:spMkLst>
        </pc:spChg>
        <pc:spChg chg="del">
          <ac:chgData name="Maimouna Sylla (2439953)" userId="S::2439953@student.uwtsd.ac.uk::130be2f6-78d3-44c6-ac69-45e27a68949b" providerId="AD" clId="Web-{5B3108BA-1E59-8AFB-B7AA-3A0AD73E3D42}" dt="2026-02-28T15:00:49.621" v="8"/>
          <ac:spMkLst>
            <pc:docMk/>
            <pc:sldMk cId="2048059928" sldId="259"/>
            <ac:spMk id="3" creationId="{5556951A-3EBD-820A-75FC-2D584F007A6C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0:49.621" v="8"/>
          <ac:spMkLst>
            <pc:docMk/>
            <pc:sldMk cId="2048059928" sldId="259"/>
            <ac:spMk id="9" creationId="{CC7C1A61-F1D4-CB53-3381-13986FBA7001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0:49.621" v="8"/>
          <ac:spMkLst>
            <pc:docMk/>
            <pc:sldMk cId="2048059928" sldId="259"/>
            <ac:spMk id="11" creationId="{1AEA7593-8275-0174-E12C-CCBA4BAE1429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0:49.621" v="8"/>
          <ac:spMkLst>
            <pc:docMk/>
            <pc:sldMk cId="2048059928" sldId="259"/>
            <ac:spMk id="13" creationId="{CED2DDAD-F636-A89C-BAC8-DFD86464F4AB}"/>
          </ac:spMkLst>
        </pc:spChg>
        <pc:graphicFrameChg chg="add">
          <ac:chgData name="Maimouna Sylla (2439953)" userId="S::2439953@student.uwtsd.ac.uk::130be2f6-78d3-44c6-ac69-45e27a68949b" providerId="AD" clId="Web-{5B3108BA-1E59-8AFB-B7AA-3A0AD73E3D42}" dt="2026-02-28T15:00:49.621" v="8"/>
          <ac:graphicFrameMkLst>
            <pc:docMk/>
            <pc:sldMk cId="2048059928" sldId="259"/>
            <ac:graphicFrameMk id="5" creationId="{7C0D4493-0657-0F56-E032-58BE19BF3AAA}"/>
          </ac:graphicFrameMkLst>
        </pc:graphicFrameChg>
      </pc:sldChg>
      <pc:sldChg chg="addSp delSp modSp mod modClrScheme chgLayout">
        <pc:chgData name="Maimouna Sylla (2439953)" userId="S::2439953@student.uwtsd.ac.uk::130be2f6-78d3-44c6-ac69-45e27a68949b" providerId="AD" clId="Web-{5B3108BA-1E59-8AFB-B7AA-3A0AD73E3D42}" dt="2026-02-28T15:02:23.638" v="17"/>
        <pc:sldMkLst>
          <pc:docMk/>
          <pc:sldMk cId="1334291582" sldId="260"/>
        </pc:sldMkLst>
        <pc:spChg chg="mod ord">
          <ac:chgData name="Maimouna Sylla (2439953)" userId="S::2439953@student.uwtsd.ac.uk::130be2f6-78d3-44c6-ac69-45e27a68949b" providerId="AD" clId="Web-{5B3108BA-1E59-8AFB-B7AA-3A0AD73E3D42}" dt="2026-02-28T15:02:23.638" v="17"/>
          <ac:spMkLst>
            <pc:docMk/>
            <pc:sldMk cId="1334291582" sldId="260"/>
            <ac:spMk id="2" creationId="{928BA3B1-4F42-9C20-6C4B-DB2A5DA05567}"/>
          </ac:spMkLst>
        </pc:spChg>
        <pc:spChg chg="add del">
          <ac:chgData name="Maimouna Sylla (2439953)" userId="S::2439953@student.uwtsd.ac.uk::130be2f6-78d3-44c6-ac69-45e27a68949b" providerId="AD" clId="Web-{5B3108BA-1E59-8AFB-B7AA-3A0AD73E3D42}" dt="2026-02-28T15:01:36.669" v="13"/>
          <ac:spMkLst>
            <pc:docMk/>
            <pc:sldMk cId="1334291582" sldId="260"/>
            <ac:spMk id="3" creationId="{69FFB4EF-B515-9938-B1C5-FA7FB1ABDCE5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1:29.372" v="10"/>
          <ac:spMkLst>
            <pc:docMk/>
            <pc:sldMk cId="1334291582" sldId="260"/>
            <ac:spMk id="9" creationId="{292E4873-24FE-D107-2936-8A89353C1FE2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1:29.372" v="10"/>
          <ac:spMkLst>
            <pc:docMk/>
            <pc:sldMk cId="1334291582" sldId="260"/>
            <ac:spMk id="11" creationId="{328A8CE3-3846-026F-6B5D-5334C1534DDE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1:29.372" v="10"/>
          <ac:spMkLst>
            <pc:docMk/>
            <pc:sldMk cId="1334291582" sldId="260"/>
            <ac:spMk id="13" creationId="{459F17D5-B63E-D76C-D281-82512B10632A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1:29.372" v="10"/>
          <ac:spMkLst>
            <pc:docMk/>
            <pc:sldMk cId="1334291582" sldId="260"/>
            <ac:spMk id="15" creationId="{A6922D21-B88B-B27C-86C7-2CAD87F19D26}"/>
          </ac:spMkLst>
        </pc:spChg>
        <pc:spChg chg="add del">
          <ac:chgData name="Maimouna Sylla (2439953)" userId="S::2439953@student.uwtsd.ac.uk::130be2f6-78d3-44c6-ac69-45e27a68949b" providerId="AD" clId="Web-{5B3108BA-1E59-8AFB-B7AA-3A0AD73E3D42}" dt="2026-02-28T15:01:36.638" v="12"/>
          <ac:spMkLst>
            <pc:docMk/>
            <pc:sldMk cId="1334291582" sldId="260"/>
            <ac:spMk id="17" creationId="{5EE233F1-0527-F479-5DB9-0B2D9FB9A16A}"/>
          </ac:spMkLst>
        </pc:spChg>
        <pc:spChg chg="add del">
          <ac:chgData name="Maimouna Sylla (2439953)" userId="S::2439953@student.uwtsd.ac.uk::130be2f6-78d3-44c6-ac69-45e27a68949b" providerId="AD" clId="Web-{5B3108BA-1E59-8AFB-B7AA-3A0AD73E3D42}" dt="2026-02-28T15:01:36.638" v="12"/>
          <ac:spMkLst>
            <pc:docMk/>
            <pc:sldMk cId="1334291582" sldId="260"/>
            <ac:spMk id="18" creationId="{5087A622-BDA5-5EC0-9E13-73D5AD0DDE98}"/>
          </ac:spMkLst>
        </pc:spChg>
        <pc:spChg chg="add del">
          <ac:chgData name="Maimouna Sylla (2439953)" userId="S::2439953@student.uwtsd.ac.uk::130be2f6-78d3-44c6-ac69-45e27a68949b" providerId="AD" clId="Web-{5B3108BA-1E59-8AFB-B7AA-3A0AD73E3D42}" dt="2026-02-28T15:01:36.638" v="12"/>
          <ac:spMkLst>
            <pc:docMk/>
            <pc:sldMk cId="1334291582" sldId="260"/>
            <ac:spMk id="19" creationId="{DCC76F21-2F0F-D375-FCE7-079BFE67E42C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1:52.935" v="14"/>
          <ac:spMkLst>
            <pc:docMk/>
            <pc:sldMk cId="1334291582" sldId="260"/>
            <ac:spMk id="22" creationId="{D0D7DA61-5AB6-BA79-6D72-BF7748F81D1F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2:23.638" v="17"/>
          <ac:spMkLst>
            <pc:docMk/>
            <pc:sldMk cId="1334291582" sldId="260"/>
            <ac:spMk id="23" creationId="{910F995C-3EAE-7026-C1AC-0984CD338AF8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2:23.638" v="17"/>
          <ac:spMkLst>
            <pc:docMk/>
            <pc:sldMk cId="1334291582" sldId="260"/>
            <ac:spMk id="24" creationId="{9C339CA4-0AE0-E29F-6D97-587405C28694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2:23.638" v="17"/>
          <ac:spMkLst>
            <pc:docMk/>
            <pc:sldMk cId="1334291582" sldId="260"/>
            <ac:spMk id="25" creationId="{DEE8283B-C17E-DAF3-6244-9FA2415B6872}"/>
          </ac:spMkLst>
        </pc:spChg>
        <pc:graphicFrameChg chg="add del mod">
          <ac:chgData name="Maimouna Sylla (2439953)" userId="S::2439953@student.uwtsd.ac.uk::130be2f6-78d3-44c6-ac69-45e27a68949b" providerId="AD" clId="Web-{5B3108BA-1E59-8AFB-B7AA-3A0AD73E3D42}" dt="2026-02-28T15:01:29.372" v="10"/>
          <ac:graphicFrameMkLst>
            <pc:docMk/>
            <pc:sldMk cId="1334291582" sldId="260"/>
            <ac:graphicFrameMk id="5" creationId="{7D83BC3B-4ECA-5F66-68CA-253C334840C9}"/>
          </ac:graphicFrameMkLst>
        </pc:graphicFrameChg>
        <pc:graphicFrameChg chg="add del">
          <ac:chgData name="Maimouna Sylla (2439953)" userId="S::2439953@student.uwtsd.ac.uk::130be2f6-78d3-44c6-ac69-45e27a68949b" providerId="AD" clId="Web-{5B3108BA-1E59-8AFB-B7AA-3A0AD73E3D42}" dt="2026-02-28T15:01:36.638" v="12"/>
          <ac:graphicFrameMkLst>
            <pc:docMk/>
            <pc:sldMk cId="1334291582" sldId="260"/>
            <ac:graphicFrameMk id="20" creationId="{B166021F-E9D2-CF2E-D03E-700F0E5DE8B4}"/>
          </ac:graphicFrameMkLst>
        </pc:graphicFrameChg>
        <pc:graphicFrameChg chg="add mod ord modGraphic">
          <ac:chgData name="Maimouna Sylla (2439953)" userId="S::2439953@student.uwtsd.ac.uk::130be2f6-78d3-44c6-ac69-45e27a68949b" providerId="AD" clId="Web-{5B3108BA-1E59-8AFB-B7AA-3A0AD73E3D42}" dt="2026-02-28T15:02:23.638" v="17"/>
          <ac:graphicFrameMkLst>
            <pc:docMk/>
            <pc:sldMk cId="1334291582" sldId="260"/>
            <ac:graphicFrameMk id="26" creationId="{3E40577B-EF7F-2967-FFDA-9C255F8B389E}"/>
          </ac:graphicFrameMkLst>
        </pc:graphicFrameChg>
      </pc:sldChg>
      <pc:sldChg chg="addSp delSp modSp">
        <pc:chgData name="Maimouna Sylla (2439953)" userId="S::2439953@student.uwtsd.ac.uk::130be2f6-78d3-44c6-ac69-45e27a68949b" providerId="AD" clId="Web-{5B3108BA-1E59-8AFB-B7AA-3A0AD73E3D42}" dt="2026-02-28T15:02:43.967" v="18"/>
        <pc:sldMkLst>
          <pc:docMk/>
          <pc:sldMk cId="2667785386" sldId="261"/>
        </pc:sldMkLst>
        <pc:spChg chg="mod">
          <ac:chgData name="Maimouna Sylla (2439953)" userId="S::2439953@student.uwtsd.ac.uk::130be2f6-78d3-44c6-ac69-45e27a68949b" providerId="AD" clId="Web-{5B3108BA-1E59-8AFB-B7AA-3A0AD73E3D42}" dt="2026-02-28T15:02:43.967" v="18"/>
          <ac:spMkLst>
            <pc:docMk/>
            <pc:sldMk cId="2667785386" sldId="261"/>
            <ac:spMk id="2" creationId="{FA8F2477-7E93-6BE7-8541-D13B92B19A18}"/>
          </ac:spMkLst>
        </pc:spChg>
        <pc:spChg chg="del">
          <ac:chgData name="Maimouna Sylla (2439953)" userId="S::2439953@student.uwtsd.ac.uk::130be2f6-78d3-44c6-ac69-45e27a68949b" providerId="AD" clId="Web-{5B3108BA-1E59-8AFB-B7AA-3A0AD73E3D42}" dt="2026-02-28T15:02:43.967" v="18"/>
          <ac:spMkLst>
            <pc:docMk/>
            <pc:sldMk cId="2667785386" sldId="261"/>
            <ac:spMk id="3" creationId="{856E854D-9C91-6993-FB25-E205716EFBCE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2:43.967" v="18"/>
          <ac:spMkLst>
            <pc:docMk/>
            <pc:sldMk cId="2667785386" sldId="261"/>
            <ac:spMk id="9" creationId="{96A226B4-138C-6DE0-4BB9-A374CB385B91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2:43.967" v="18"/>
          <ac:spMkLst>
            <pc:docMk/>
            <pc:sldMk cId="2667785386" sldId="261"/>
            <ac:spMk id="11" creationId="{252D8C38-F498-11C7-A103-7CC07FEC5064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2:43.967" v="18"/>
          <ac:spMkLst>
            <pc:docMk/>
            <pc:sldMk cId="2667785386" sldId="261"/>
            <ac:spMk id="13" creationId="{83AF4FCB-DB8C-F56F-4208-C661E51557C6}"/>
          </ac:spMkLst>
        </pc:spChg>
        <pc:graphicFrameChg chg="add">
          <ac:chgData name="Maimouna Sylla (2439953)" userId="S::2439953@student.uwtsd.ac.uk::130be2f6-78d3-44c6-ac69-45e27a68949b" providerId="AD" clId="Web-{5B3108BA-1E59-8AFB-B7AA-3A0AD73E3D42}" dt="2026-02-28T15:02:43.967" v="18"/>
          <ac:graphicFrameMkLst>
            <pc:docMk/>
            <pc:sldMk cId="2667785386" sldId="261"/>
            <ac:graphicFrameMk id="5" creationId="{0ECC54EB-0D3C-882E-93A6-4D892BF93A82}"/>
          </ac:graphicFrameMkLst>
        </pc:graphicFrameChg>
      </pc:sldChg>
      <pc:sldChg chg="addSp delSp modSp mod modClrScheme chgLayout">
        <pc:chgData name="Maimouna Sylla (2439953)" userId="S::2439953@student.uwtsd.ac.uk::130be2f6-78d3-44c6-ac69-45e27a68949b" providerId="AD" clId="Web-{5B3108BA-1E59-8AFB-B7AA-3A0AD73E3D42}" dt="2026-02-28T15:07:12.352" v="36"/>
        <pc:sldMkLst>
          <pc:docMk/>
          <pc:sldMk cId="988496687" sldId="262"/>
        </pc:sldMkLst>
        <pc:spChg chg="mod ord">
          <ac:chgData name="Maimouna Sylla (2439953)" userId="S::2439953@student.uwtsd.ac.uk::130be2f6-78d3-44c6-ac69-45e27a68949b" providerId="AD" clId="Web-{5B3108BA-1E59-8AFB-B7AA-3A0AD73E3D42}" dt="2026-02-28T15:06:00.278" v="34"/>
          <ac:spMkLst>
            <pc:docMk/>
            <pc:sldMk cId="988496687" sldId="262"/>
            <ac:spMk id="2" creationId="{44229F16-247F-52EC-A48E-33168FBD6C8E}"/>
          </ac:spMkLst>
        </pc:spChg>
        <pc:spChg chg="add del mod ord">
          <ac:chgData name="Maimouna Sylla (2439953)" userId="S::2439953@student.uwtsd.ac.uk::130be2f6-78d3-44c6-ac69-45e27a68949b" providerId="AD" clId="Web-{5B3108BA-1E59-8AFB-B7AA-3A0AD73E3D42}" dt="2026-02-28T15:06:00.278" v="34"/>
          <ac:spMkLst>
            <pc:docMk/>
            <pc:sldMk cId="988496687" sldId="262"/>
            <ac:spMk id="3" creationId="{4A197AC5-43E6-E6EB-742F-3923DDEAFC3C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18.566" v="25"/>
          <ac:spMkLst>
            <pc:docMk/>
            <pc:sldMk cId="988496687" sldId="262"/>
            <ac:spMk id="8" creationId="{071445EF-2B43-4083-F22C-21500D753984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6:00.278" v="34"/>
          <ac:spMkLst>
            <pc:docMk/>
            <pc:sldMk cId="988496687" sldId="262"/>
            <ac:spMk id="10" creationId="{9C61653A-0C3B-62C7-5547-3FD8C700D0F7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6:00.278" v="34"/>
          <ac:spMkLst>
            <pc:docMk/>
            <pc:sldMk cId="988496687" sldId="262"/>
            <ac:spMk id="12" creationId="{63DBDAA8-4C46-E182-FD3E-C5320AD58A0E}"/>
          </ac:spMkLst>
        </pc:spChg>
        <pc:spChg chg="add mod ord">
          <ac:chgData name="Maimouna Sylla (2439953)" userId="S::2439953@student.uwtsd.ac.uk::130be2f6-78d3-44c6-ac69-45e27a68949b" providerId="AD" clId="Web-{5B3108BA-1E59-8AFB-B7AA-3A0AD73E3D42}" dt="2026-02-28T15:06:00.278" v="34"/>
          <ac:spMkLst>
            <pc:docMk/>
            <pc:sldMk cId="988496687" sldId="262"/>
            <ac:spMk id="14" creationId="{ADBBF17C-28C0-4C49-AF75-4DC19C76E209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28.287" v="29"/>
          <ac:spMkLst>
            <pc:docMk/>
            <pc:sldMk cId="988496687" sldId="262"/>
            <ac:spMk id="19" creationId="{0A700CD0-068D-D706-6989-DB2D2126CEAB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25.833" v="27"/>
          <ac:spMkLst>
            <pc:docMk/>
            <pc:sldMk cId="988496687" sldId="262"/>
            <ac:spMk id="20" creationId="{2D79F72E-DC51-A9C8-F04E-1F47E6BEB4E0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42.618" v="31"/>
          <ac:spMkLst>
            <pc:docMk/>
            <pc:sldMk cId="988496687" sldId="262"/>
            <ac:spMk id="21" creationId="{B23C5792-D823-387B-BA9C-F134714B49A8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28.287" v="29"/>
          <ac:spMkLst>
            <pc:docMk/>
            <pc:sldMk cId="988496687" sldId="262"/>
            <ac:spMk id="22" creationId="{4A197AC5-43E6-E6EB-742F-3923DDEAFC3C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42.618" v="31"/>
          <ac:spMkLst>
            <pc:docMk/>
            <pc:sldMk cId="988496687" sldId="262"/>
            <ac:spMk id="23" creationId="{36BF24A7-17A1-49AB-B838-FF136B4472BF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42.618" v="31"/>
          <ac:spMkLst>
            <pc:docMk/>
            <pc:sldMk cId="988496687" sldId="262"/>
            <ac:spMk id="24" creationId="{61CE046A-6618-69C9-731C-AA51494CC386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5:42.618" v="31"/>
          <ac:spMkLst>
            <pc:docMk/>
            <pc:sldMk cId="988496687" sldId="262"/>
            <ac:spMk id="25" creationId="{4A197AC5-43E6-E6EB-742F-3923DDEAFC3C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6:00.246" v="33"/>
          <ac:spMkLst>
            <pc:docMk/>
            <pc:sldMk cId="988496687" sldId="262"/>
            <ac:spMk id="27" creationId="{055CCA8B-C495-A16F-FFE6-DE4F2FEFFFC2}"/>
          </ac:spMkLst>
        </pc:spChg>
        <pc:spChg chg="add del mod">
          <ac:chgData name="Maimouna Sylla (2439953)" userId="S::2439953@student.uwtsd.ac.uk::130be2f6-78d3-44c6-ac69-45e27a68949b" providerId="AD" clId="Web-{5B3108BA-1E59-8AFB-B7AA-3A0AD73E3D42}" dt="2026-02-28T15:06:00.246" v="33"/>
          <ac:spMkLst>
            <pc:docMk/>
            <pc:sldMk cId="988496687" sldId="262"/>
            <ac:spMk id="28" creationId="{4A197AC5-43E6-E6EB-742F-3923DDEAFC3C}"/>
          </ac:spMkLst>
        </pc:spChg>
        <pc:graphicFrameChg chg="add del mod">
          <ac:chgData name="Maimouna Sylla (2439953)" userId="S::2439953@student.uwtsd.ac.uk::130be2f6-78d3-44c6-ac69-45e27a68949b" providerId="AD" clId="Web-{5B3108BA-1E59-8AFB-B7AA-3A0AD73E3D42}" dt="2026-02-28T15:05:25.833" v="27"/>
          <ac:graphicFrameMkLst>
            <pc:docMk/>
            <pc:sldMk cId="988496687" sldId="262"/>
            <ac:graphicFrameMk id="16" creationId="{EBE28A3E-8403-EB90-08A8-457AF6164F5A}"/>
          </ac:graphicFrameMkLst>
        </pc:graphicFrameChg>
        <pc:graphicFrameChg chg="add mod modGraphic">
          <ac:chgData name="Maimouna Sylla (2439953)" userId="S::2439953@student.uwtsd.ac.uk::130be2f6-78d3-44c6-ac69-45e27a68949b" providerId="AD" clId="Web-{5B3108BA-1E59-8AFB-B7AA-3A0AD73E3D42}" dt="2026-02-28T15:07:12.352" v="36"/>
          <ac:graphicFrameMkLst>
            <pc:docMk/>
            <pc:sldMk cId="988496687" sldId="262"/>
            <ac:graphicFrameMk id="30" creationId="{C76CD05E-7438-9E30-A3C2-7F183278DC67}"/>
          </ac:graphicFrameMkLst>
        </pc:graphicFrameChg>
      </pc:sldChg>
      <pc:sldChg chg="addSp delSp modSp">
        <pc:chgData name="Maimouna Sylla (2439953)" userId="S::2439953@student.uwtsd.ac.uk::130be2f6-78d3-44c6-ac69-45e27a68949b" providerId="AD" clId="Web-{5B3108BA-1E59-8AFB-B7AA-3A0AD73E3D42}" dt="2026-02-28T15:03:16.706" v="19"/>
        <pc:sldMkLst>
          <pc:docMk/>
          <pc:sldMk cId="915587856" sldId="263"/>
        </pc:sldMkLst>
        <pc:spChg chg="mod">
          <ac:chgData name="Maimouna Sylla (2439953)" userId="S::2439953@student.uwtsd.ac.uk::130be2f6-78d3-44c6-ac69-45e27a68949b" providerId="AD" clId="Web-{5B3108BA-1E59-8AFB-B7AA-3A0AD73E3D42}" dt="2026-02-28T15:03:16.706" v="19"/>
          <ac:spMkLst>
            <pc:docMk/>
            <pc:sldMk cId="915587856" sldId="263"/>
            <ac:spMk id="2" creationId="{CCE1ED3B-D837-DADB-D59F-A1CB0E274E63}"/>
          </ac:spMkLst>
        </pc:spChg>
        <pc:spChg chg="del">
          <ac:chgData name="Maimouna Sylla (2439953)" userId="S::2439953@student.uwtsd.ac.uk::130be2f6-78d3-44c6-ac69-45e27a68949b" providerId="AD" clId="Web-{5B3108BA-1E59-8AFB-B7AA-3A0AD73E3D42}" dt="2026-02-28T15:03:16.706" v="19"/>
          <ac:spMkLst>
            <pc:docMk/>
            <pc:sldMk cId="915587856" sldId="263"/>
            <ac:spMk id="3" creationId="{4A81AD3F-F018-D7D6-C6DC-11F8DADA871E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3:16.706" v="19"/>
          <ac:spMkLst>
            <pc:docMk/>
            <pc:sldMk cId="915587856" sldId="263"/>
            <ac:spMk id="9" creationId="{849B3A37-6E66-3EF5-E631-4606D14F7A27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3:16.706" v="19"/>
          <ac:spMkLst>
            <pc:docMk/>
            <pc:sldMk cId="915587856" sldId="263"/>
            <ac:spMk id="11" creationId="{4CA6CF75-3944-A565-44FB-28C4324E63FE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3:16.706" v="19"/>
          <ac:spMkLst>
            <pc:docMk/>
            <pc:sldMk cId="915587856" sldId="263"/>
            <ac:spMk id="13" creationId="{3D155F1A-39A2-91A3-0F19-706B3D9C3AA5}"/>
          </ac:spMkLst>
        </pc:spChg>
        <pc:graphicFrameChg chg="add">
          <ac:chgData name="Maimouna Sylla (2439953)" userId="S::2439953@student.uwtsd.ac.uk::130be2f6-78d3-44c6-ac69-45e27a68949b" providerId="AD" clId="Web-{5B3108BA-1E59-8AFB-B7AA-3A0AD73E3D42}" dt="2026-02-28T15:03:16.706" v="19"/>
          <ac:graphicFrameMkLst>
            <pc:docMk/>
            <pc:sldMk cId="915587856" sldId="263"/>
            <ac:graphicFrameMk id="5" creationId="{66F5496D-E331-BBD8-20CC-B37D587DF9E3}"/>
          </ac:graphicFrameMkLst>
        </pc:graphicFrameChg>
      </pc:sldChg>
      <pc:sldChg chg="addSp delSp modSp">
        <pc:chgData name="Maimouna Sylla (2439953)" userId="S::2439953@student.uwtsd.ac.uk::130be2f6-78d3-44c6-ac69-45e27a68949b" providerId="AD" clId="Web-{5B3108BA-1E59-8AFB-B7AA-3A0AD73E3D42}" dt="2026-02-28T15:04:28.351" v="21"/>
        <pc:sldMkLst>
          <pc:docMk/>
          <pc:sldMk cId="621413715" sldId="264"/>
        </pc:sldMkLst>
        <pc:spChg chg="mod">
          <ac:chgData name="Maimouna Sylla (2439953)" userId="S::2439953@student.uwtsd.ac.uk::130be2f6-78d3-44c6-ac69-45e27a68949b" providerId="AD" clId="Web-{5B3108BA-1E59-8AFB-B7AA-3A0AD73E3D42}" dt="2026-02-28T15:04:28.351" v="21"/>
          <ac:spMkLst>
            <pc:docMk/>
            <pc:sldMk cId="621413715" sldId="264"/>
            <ac:spMk id="2" creationId="{C0DBD195-2F6E-2855-4B54-A8B1A8D183AE}"/>
          </ac:spMkLst>
        </pc:spChg>
        <pc:spChg chg="del">
          <ac:chgData name="Maimouna Sylla (2439953)" userId="S::2439953@student.uwtsd.ac.uk::130be2f6-78d3-44c6-ac69-45e27a68949b" providerId="AD" clId="Web-{5B3108BA-1E59-8AFB-B7AA-3A0AD73E3D42}" dt="2026-02-28T15:04:28.351" v="21"/>
          <ac:spMkLst>
            <pc:docMk/>
            <pc:sldMk cId="621413715" sldId="264"/>
            <ac:spMk id="3" creationId="{CB3725A3-1877-C489-7ABF-AC29632613FA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4:28.351" v="21"/>
          <ac:spMkLst>
            <pc:docMk/>
            <pc:sldMk cId="621413715" sldId="264"/>
            <ac:spMk id="9" creationId="{6CFDF7E0-E36A-9996-13AC-32D9B369C1AC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4:28.351" v="21"/>
          <ac:spMkLst>
            <pc:docMk/>
            <pc:sldMk cId="621413715" sldId="264"/>
            <ac:spMk id="11" creationId="{3EEEEEAF-7747-3B10-8708-608E7D6FFFC1}"/>
          </ac:spMkLst>
        </pc:spChg>
        <pc:spChg chg="add">
          <ac:chgData name="Maimouna Sylla (2439953)" userId="S::2439953@student.uwtsd.ac.uk::130be2f6-78d3-44c6-ac69-45e27a68949b" providerId="AD" clId="Web-{5B3108BA-1E59-8AFB-B7AA-3A0AD73E3D42}" dt="2026-02-28T15:04:28.351" v="21"/>
          <ac:spMkLst>
            <pc:docMk/>
            <pc:sldMk cId="621413715" sldId="264"/>
            <ac:spMk id="13" creationId="{04D3856D-7500-AD49-EC61-21B31DACFB65}"/>
          </ac:spMkLst>
        </pc:spChg>
        <pc:graphicFrameChg chg="add">
          <ac:chgData name="Maimouna Sylla (2439953)" userId="S::2439953@student.uwtsd.ac.uk::130be2f6-78d3-44c6-ac69-45e27a68949b" providerId="AD" clId="Web-{5B3108BA-1E59-8AFB-B7AA-3A0AD73E3D42}" dt="2026-02-28T15:04:28.351" v="21"/>
          <ac:graphicFrameMkLst>
            <pc:docMk/>
            <pc:sldMk cId="621413715" sldId="264"/>
            <ac:graphicFrameMk id="5" creationId="{35157FFA-8E86-E91A-2AF4-4924935983D5}"/>
          </ac:graphicFrameMkLst>
        </pc:graphicFrameChg>
      </pc:sldChg>
      <pc:sldChg chg="addSp delSp modSp">
        <pc:chgData name="Maimouna Sylla (2439953)" userId="S::2439953@student.uwtsd.ac.uk::130be2f6-78d3-44c6-ac69-45e27a68949b" providerId="AD" clId="Web-{5B3108BA-1E59-8AFB-B7AA-3A0AD73E3D42}" dt="2026-02-28T15:06:38.331" v="35"/>
        <pc:sldMkLst>
          <pc:docMk/>
          <pc:sldMk cId="146595317" sldId="265"/>
        </pc:sldMkLst>
        <pc:spChg chg="mod">
          <ac:chgData name="Maimouna Sylla (2439953)" userId="S::2439953@student.uwtsd.ac.uk::130be2f6-78d3-44c6-ac69-45e27a68949b" providerId="AD" clId="Web-{5B3108BA-1E59-8AFB-B7AA-3A0AD73E3D42}" dt="2026-02-28T15:04:07.330" v="20"/>
          <ac:spMkLst>
            <pc:docMk/>
            <pc:sldMk cId="146595317" sldId="265"/>
            <ac:spMk id="2" creationId="{A0165E47-C636-F577-6406-2DCA624B4228}"/>
          </ac:spMkLst>
        </pc:spChg>
        <pc:spChg chg="del">
          <ac:chgData name="Maimouna Sylla (2439953)" userId="S::2439953@student.uwtsd.ac.uk::130be2f6-78d3-44c6-ac69-45e27a68949b" providerId="AD" clId="Web-{5B3108BA-1E59-8AFB-B7AA-3A0AD73E3D42}" dt="2026-02-28T15:04:07.330" v="20"/>
          <ac:spMkLst>
            <pc:docMk/>
            <pc:sldMk cId="146595317" sldId="265"/>
            <ac:spMk id="3" creationId="{96C167BC-8443-27D0-85B7-65C4BCC24DC4}"/>
          </ac:spMkLst>
        </pc:spChg>
        <pc:spChg chg="add mod">
          <ac:chgData name="Maimouna Sylla (2439953)" userId="S::2439953@student.uwtsd.ac.uk::130be2f6-78d3-44c6-ac69-45e27a68949b" providerId="AD" clId="Web-{5B3108BA-1E59-8AFB-B7AA-3A0AD73E3D42}" dt="2026-02-28T15:06:38.331" v="35"/>
          <ac:spMkLst>
            <pc:docMk/>
            <pc:sldMk cId="146595317" sldId="265"/>
            <ac:spMk id="9" creationId="{876121E3-D8A9-73B1-4DA2-CB811078F627}"/>
          </ac:spMkLst>
        </pc:spChg>
        <pc:spChg chg="add mod">
          <ac:chgData name="Maimouna Sylla (2439953)" userId="S::2439953@student.uwtsd.ac.uk::130be2f6-78d3-44c6-ac69-45e27a68949b" providerId="AD" clId="Web-{5B3108BA-1E59-8AFB-B7AA-3A0AD73E3D42}" dt="2026-02-28T15:06:38.331" v="35"/>
          <ac:spMkLst>
            <pc:docMk/>
            <pc:sldMk cId="146595317" sldId="265"/>
            <ac:spMk id="11" creationId="{E4E34828-4F57-C7A3-DE2D-23CE2B015239}"/>
          </ac:spMkLst>
        </pc:spChg>
        <pc:spChg chg="add mod">
          <ac:chgData name="Maimouna Sylla (2439953)" userId="S::2439953@student.uwtsd.ac.uk::130be2f6-78d3-44c6-ac69-45e27a68949b" providerId="AD" clId="Web-{5B3108BA-1E59-8AFB-B7AA-3A0AD73E3D42}" dt="2026-02-28T15:06:38.331" v="35"/>
          <ac:spMkLst>
            <pc:docMk/>
            <pc:sldMk cId="146595317" sldId="265"/>
            <ac:spMk id="13" creationId="{41E671CA-69B7-4B6F-9619-DD372148B023}"/>
          </ac:spMkLst>
        </pc:spChg>
        <pc:graphicFrameChg chg="add mod modGraphic">
          <ac:chgData name="Maimouna Sylla (2439953)" userId="S::2439953@student.uwtsd.ac.uk::130be2f6-78d3-44c6-ac69-45e27a68949b" providerId="AD" clId="Web-{5B3108BA-1E59-8AFB-B7AA-3A0AD73E3D42}" dt="2026-02-28T15:06:38.331" v="35"/>
          <ac:graphicFrameMkLst>
            <pc:docMk/>
            <pc:sldMk cId="146595317" sldId="265"/>
            <ac:graphicFrameMk id="5" creationId="{FA31782F-6BE0-1045-F88A-7DAB4E408B71}"/>
          </ac:graphicFrameMkLst>
        </pc:graphicFrameChg>
      </pc:sldChg>
      <pc:sldChg chg="new del">
        <pc:chgData name="Maimouna Sylla (2439953)" userId="S::2439953@student.uwtsd.ac.uk::130be2f6-78d3-44c6-ac69-45e27a68949b" providerId="AD" clId="Web-{5B3108BA-1E59-8AFB-B7AA-3A0AD73E3D42}" dt="2026-02-28T15:05:08.814" v="24"/>
        <pc:sldMkLst>
          <pc:docMk/>
          <pc:sldMk cId="1810453277" sldId="266"/>
        </pc:sldMkLst>
      </pc:sldChg>
    </pc:docChg>
  </pc:docChgLst>
  <pc:docChgLst>
    <pc:chgData name="Maimouna Sylla (2439953)" userId="S::2439953@student.uwtsd.ac.uk::130be2f6-78d3-44c6-ac69-45e27a68949b" providerId="AD" clId="Web-{AAE8D130-F6EC-6210-8477-9DF9DEAD8C92}"/>
    <pc:docChg chg="mod modSld addMainMaster delMainMaster">
      <pc:chgData name="Maimouna Sylla (2439953)" userId="S::2439953@student.uwtsd.ac.uk::130be2f6-78d3-44c6-ac69-45e27a68949b" providerId="AD" clId="Web-{AAE8D130-F6EC-6210-8477-9DF9DEAD8C92}" dt="2026-02-28T15:10:04.948" v="1"/>
      <pc:docMkLst>
        <pc:docMk/>
      </pc:docMkLst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109857222" sldId="256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09857222" sldId="256"/>
            <ac:spMk id="4" creationId="{9649AD80-6DA5-7928-A860-7AFF31FD8E23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09857222" sldId="256"/>
            <ac:spMk id="10" creationId="{11917FCB-EFEB-1CA1-B4C5-6162B7B3BE5D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09857222" sldId="256"/>
            <ac:spMk id="12" creationId="{581AC5C6-9FCA-8162-8A18-70560B0B1C25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09857222" sldId="256"/>
            <ac:spMk id="14" creationId="{E086AF67-52EF-7A5E-945E-5FB3837E858B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109857222" sldId="256"/>
            <ac:graphicFrameMk id="33" creationId="{DC98E177-51DE-2673-8457-AAC35A18D593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381992754" sldId="257"/>
            <ac:spMk id="3" creationId="{FAE15525-3493-E8F0-76A3-6273FA2A302B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381992754" sldId="257"/>
            <ac:spMk id="5" creationId="{E5386A30-B5EC-5EAA-4532-90DD6EC42ED8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2048059928" sldId="259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048059928" sldId="259"/>
            <ac:spMk id="2" creationId="{DCF88FD5-81D9-1C97-6BAB-74FB11CCD492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048059928" sldId="259"/>
            <ac:spMk id="9" creationId="{CC7C1A61-F1D4-CB53-3381-13986FBA7001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048059928" sldId="259"/>
            <ac:spMk id="11" creationId="{1AEA7593-8275-0174-E12C-CCBA4BAE1429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048059928" sldId="259"/>
            <ac:spMk id="13" creationId="{CED2DDAD-F636-A89C-BAC8-DFD86464F4AB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2048059928" sldId="259"/>
            <ac:graphicFrameMk id="5" creationId="{7C0D4493-0657-0F56-E032-58BE19BF3AAA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1334291582" sldId="260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334291582" sldId="260"/>
            <ac:spMk id="2" creationId="{928BA3B1-4F42-9C20-6C4B-DB2A5DA05567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334291582" sldId="260"/>
            <ac:spMk id="23" creationId="{910F995C-3EAE-7026-C1AC-0984CD338AF8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334291582" sldId="260"/>
            <ac:spMk id="24" creationId="{9C339CA4-0AE0-E29F-6D97-587405C28694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334291582" sldId="260"/>
            <ac:spMk id="25" creationId="{DEE8283B-C17E-DAF3-6244-9FA2415B6872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1334291582" sldId="260"/>
            <ac:graphicFrameMk id="26" creationId="{3E40577B-EF7F-2967-FFDA-9C255F8B389E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2667785386" sldId="261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667785386" sldId="261"/>
            <ac:spMk id="2" creationId="{FA8F2477-7E93-6BE7-8541-D13B92B19A18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667785386" sldId="261"/>
            <ac:spMk id="9" creationId="{96A226B4-138C-6DE0-4BB9-A374CB385B91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667785386" sldId="261"/>
            <ac:spMk id="11" creationId="{252D8C38-F498-11C7-A103-7CC07FEC5064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2667785386" sldId="261"/>
            <ac:spMk id="13" creationId="{83AF4FCB-DB8C-F56F-4208-C661E51557C6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2667785386" sldId="261"/>
            <ac:graphicFrameMk id="5" creationId="{0ECC54EB-0D3C-882E-93A6-4D892BF93A82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988496687" sldId="262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88496687" sldId="262"/>
            <ac:spMk id="2" creationId="{44229F16-247F-52EC-A48E-33168FBD6C8E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88496687" sldId="262"/>
            <ac:spMk id="10" creationId="{9C61653A-0C3B-62C7-5547-3FD8C700D0F7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88496687" sldId="262"/>
            <ac:spMk id="12" creationId="{63DBDAA8-4C46-E182-FD3E-C5320AD58A0E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88496687" sldId="262"/>
            <ac:spMk id="14" creationId="{ADBBF17C-28C0-4C49-AF75-4DC19C76E209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988496687" sldId="262"/>
            <ac:graphicFrameMk id="30" creationId="{C76CD05E-7438-9E30-A3C2-7F183278DC67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915587856" sldId="263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15587856" sldId="263"/>
            <ac:spMk id="2" creationId="{CCE1ED3B-D837-DADB-D59F-A1CB0E274E63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15587856" sldId="263"/>
            <ac:spMk id="9" creationId="{849B3A37-6E66-3EF5-E631-4606D14F7A27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15587856" sldId="263"/>
            <ac:spMk id="11" creationId="{4CA6CF75-3944-A565-44FB-28C4324E63FE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915587856" sldId="263"/>
            <ac:spMk id="13" creationId="{3D155F1A-39A2-91A3-0F19-706B3D9C3AA5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915587856" sldId="263"/>
            <ac:graphicFrameMk id="5" creationId="{66F5496D-E331-BBD8-20CC-B37D587DF9E3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621413715" sldId="264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621413715" sldId="264"/>
            <ac:spMk id="2" creationId="{C0DBD195-2F6E-2855-4B54-A8B1A8D183AE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621413715" sldId="264"/>
            <ac:spMk id="9" creationId="{6CFDF7E0-E36A-9996-13AC-32D9B369C1AC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621413715" sldId="264"/>
            <ac:spMk id="11" creationId="{3EEEEEAF-7747-3B10-8708-608E7D6FFFC1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621413715" sldId="264"/>
            <ac:spMk id="13" creationId="{04D3856D-7500-AD49-EC61-21B31DACFB65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621413715" sldId="264"/>
            <ac:graphicFrameMk id="5" creationId="{35157FFA-8E86-E91A-2AF4-4924935983D5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AAE8D130-F6EC-6210-8477-9DF9DEAD8C92}" dt="2026-02-28T15:10:04.948" v="1"/>
        <pc:sldMkLst>
          <pc:docMk/>
          <pc:sldMk cId="146595317" sldId="265"/>
        </pc:sldMkLst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46595317" sldId="265"/>
            <ac:spMk id="2" creationId="{A0165E47-C636-F577-6406-2DCA624B4228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46595317" sldId="265"/>
            <ac:spMk id="9" creationId="{876121E3-D8A9-73B1-4DA2-CB811078F627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46595317" sldId="265"/>
            <ac:spMk id="11" creationId="{E4E34828-4F57-C7A3-DE2D-23CE2B015239}"/>
          </ac:spMkLst>
        </pc:spChg>
        <pc:spChg chg="mod ord">
          <ac:chgData name="Maimouna Sylla (2439953)" userId="S::2439953@student.uwtsd.ac.uk::130be2f6-78d3-44c6-ac69-45e27a68949b" providerId="AD" clId="Web-{AAE8D130-F6EC-6210-8477-9DF9DEAD8C92}" dt="2026-02-28T15:10:04.948" v="1"/>
          <ac:spMkLst>
            <pc:docMk/>
            <pc:sldMk cId="146595317" sldId="265"/>
            <ac:spMk id="13" creationId="{41E671CA-69B7-4B6F-9619-DD372148B023}"/>
          </ac:spMkLst>
        </pc:spChg>
        <pc:graphicFrameChg chg="mod ord">
          <ac:chgData name="Maimouna Sylla (2439953)" userId="S::2439953@student.uwtsd.ac.uk::130be2f6-78d3-44c6-ac69-45e27a68949b" providerId="AD" clId="Web-{AAE8D130-F6EC-6210-8477-9DF9DEAD8C92}" dt="2026-02-28T15:10:04.948" v="1"/>
          <ac:graphicFrameMkLst>
            <pc:docMk/>
            <pc:sldMk cId="146595317" sldId="265"/>
            <ac:graphicFrameMk id="5" creationId="{FA31782F-6BE0-1045-F88A-7DAB4E408B71}"/>
          </ac:graphicFrameMkLst>
        </pc:graphicFrameChg>
      </pc:sldChg>
      <pc:sldMasterChg chg="del delSldLayout">
        <pc:chgData name="Maimouna Sylla (2439953)" userId="S::2439953@student.uwtsd.ac.uk::130be2f6-78d3-44c6-ac69-45e27a68949b" providerId="AD" clId="Web-{AAE8D130-F6EC-6210-8477-9DF9DEAD8C92}" dt="2026-02-28T15:10:04.948" v="1"/>
        <pc:sldMasterMkLst>
          <pc:docMk/>
          <pc:sldMasterMk cId="2212534142" sldId="2147483684"/>
        </pc:sldMasterMkLst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1451076273" sldId="2147483685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1529339876" sldId="2147483686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1891785146" sldId="2147483687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1294858943" sldId="2147483688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683054231" sldId="2147483689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4166468344" sldId="2147483690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2184737237" sldId="2147483691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2552256117" sldId="2147483692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412126923" sldId="2147483693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3433492413" sldId="2147483694"/>
          </pc:sldLayoutMkLst>
        </pc:sldLayoutChg>
        <pc:sldLayoutChg chg="del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212534142" sldId="2147483684"/>
            <pc:sldLayoutMk cId="2807406884" sldId="2147483695"/>
          </pc:sldLayoutMkLst>
        </pc:sldLayoutChg>
      </pc:sldMasterChg>
      <pc:sldMasterChg chg="add addSldLayout modSldLayout">
        <pc:chgData name="Maimouna Sylla (2439953)" userId="S::2439953@student.uwtsd.ac.uk::130be2f6-78d3-44c6-ac69-45e27a68949b" providerId="AD" clId="Web-{AAE8D130-F6EC-6210-8477-9DF9DEAD8C92}" dt="2026-02-28T15:10:04.948" v="1"/>
        <pc:sldMasterMkLst>
          <pc:docMk/>
          <pc:sldMasterMk cId="2519307187" sldId="2147483696"/>
        </pc:sldMasterMkLst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168545329" sldId="2147483697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1551428102" sldId="2147483698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420843656" sldId="2147483699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1537111684" sldId="2147483700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429783677" sldId="2147483701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109479161" sldId="2147483702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1720336970" sldId="2147483703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273493763" sldId="2147483704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2748473510" sldId="2147483705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651421567" sldId="2147483706"/>
          </pc:sldLayoutMkLst>
        </pc:sldLayoutChg>
        <pc:sldLayoutChg chg="add mod replId">
          <pc:chgData name="Maimouna Sylla (2439953)" userId="S::2439953@student.uwtsd.ac.uk::130be2f6-78d3-44c6-ac69-45e27a68949b" providerId="AD" clId="Web-{AAE8D130-F6EC-6210-8477-9DF9DEAD8C92}" dt="2026-02-28T15:10:04.948" v="1"/>
          <pc:sldLayoutMkLst>
            <pc:docMk/>
            <pc:sldMasterMk cId="2519307187" sldId="2147483696"/>
            <pc:sldLayoutMk cId="3901633327" sldId="2147483707"/>
          </pc:sldLayoutMkLst>
        </pc:sldLayoutChg>
      </pc:sldMasterChg>
    </pc:docChg>
  </pc:docChgLst>
  <pc:docChgLst>
    <pc:chgData name="Maimouna Sylla (2439953)" userId="S::2439953@student.uwtsd.ac.uk::130be2f6-78d3-44c6-ac69-45e27a68949b" providerId="AD" clId="Web-{787F56B5-F8D5-3A62-7B57-069491E6AF0F}"/>
    <pc:docChg chg="mod modSld addMainMaster delMainMaster">
      <pc:chgData name="Maimouna Sylla (2439953)" userId="S::2439953@student.uwtsd.ac.uk::130be2f6-78d3-44c6-ac69-45e27a68949b" providerId="AD" clId="Web-{787F56B5-F8D5-3A62-7B57-069491E6AF0F}" dt="2026-02-28T14:56:59.589" v="49" actId="20577"/>
      <pc:docMkLst>
        <pc:docMk/>
      </pc:docMkLst>
      <pc:sldChg chg="addSp delSp modSp mod modClrScheme chgLayout">
        <pc:chgData name="Maimouna Sylla (2439953)" userId="S::2439953@student.uwtsd.ac.uk::130be2f6-78d3-44c6-ac69-45e27a68949b" providerId="AD" clId="Web-{787F56B5-F8D5-3A62-7B57-069491E6AF0F}" dt="2026-02-28T14:53:39.125" v="46" actId="20577"/>
        <pc:sldMkLst>
          <pc:docMk/>
          <pc:sldMk cId="109857222" sldId="256"/>
        </pc:sldMkLst>
        <pc:spChg chg="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4" creationId="{9649AD80-6DA5-7928-A860-7AFF31FD8E23}"/>
          </ac:spMkLst>
        </pc:spChg>
        <pc:spChg chg="add del 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5" creationId="{EDDB0BDE-60CF-7980-8704-1FD93377706D}"/>
          </ac:spMkLst>
        </pc:spChg>
        <pc:spChg chg="add 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10" creationId="{11917FCB-EFEB-1CA1-B4C5-6162B7B3BE5D}"/>
          </ac:spMkLst>
        </pc:spChg>
        <pc:spChg chg="add 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12" creationId="{581AC5C6-9FCA-8162-8A18-70560B0B1C25}"/>
          </ac:spMkLst>
        </pc:spChg>
        <pc:spChg chg="add mod ord">
          <ac:chgData name="Maimouna Sylla (2439953)" userId="S::2439953@student.uwtsd.ac.uk::130be2f6-78d3-44c6-ac69-45e27a68949b" providerId="AD" clId="Web-{787F56B5-F8D5-3A62-7B57-069491E6AF0F}" dt="2026-02-28T14:50:09.749" v="6"/>
          <ac:spMkLst>
            <pc:docMk/>
            <pc:sldMk cId="109857222" sldId="256"/>
            <ac:spMk id="14" creationId="{E086AF67-52EF-7A5E-945E-5FB3837E858B}"/>
          </ac:spMkLst>
        </pc:spChg>
        <pc:spChg chg="add mod">
          <ac:chgData name="Maimouna Sylla (2439953)" userId="S::2439953@student.uwtsd.ac.uk::130be2f6-78d3-44c6-ac69-45e27a68949b" providerId="AD" clId="Web-{787F56B5-F8D5-3A62-7B57-069491E6AF0F}" dt="2026-02-28T14:53:39.125" v="46" actId="20577"/>
          <ac:spMkLst>
            <pc:docMk/>
            <pc:sldMk cId="109857222" sldId="256"/>
            <ac:spMk id="20" creationId="{EDDB0BDE-60CF-7980-8704-1FD93377706D}"/>
          </ac:spMkLst>
        </pc:spChg>
        <pc:graphicFrameChg chg="add del">
          <ac:chgData name="Maimouna Sylla (2439953)" userId="S::2439953@student.uwtsd.ac.uk::130be2f6-78d3-44c6-ac69-45e27a68949b" providerId="AD" clId="Web-{787F56B5-F8D5-3A62-7B57-069491E6AF0F}" dt="2026-02-28T14:50:00.593" v="3"/>
          <ac:graphicFrameMkLst>
            <pc:docMk/>
            <pc:sldMk cId="109857222" sldId="256"/>
            <ac:graphicFrameMk id="16" creationId="{E7A48CE7-9352-47C1-E899-6839104E906D}"/>
          </ac:graphicFrameMkLst>
        </pc:graphicFrameChg>
        <pc:graphicFrameChg chg="add del">
          <ac:chgData name="Maimouna Sylla (2439953)" userId="S::2439953@student.uwtsd.ac.uk::130be2f6-78d3-44c6-ac69-45e27a68949b" providerId="AD" clId="Web-{787F56B5-F8D5-3A62-7B57-069491E6AF0F}" dt="2026-02-28T14:50:09.749" v="5"/>
          <ac:graphicFrameMkLst>
            <pc:docMk/>
            <pc:sldMk cId="109857222" sldId="256"/>
            <ac:graphicFrameMk id="18" creationId="{061E1AE4-8B5C-04FE-ACCA-C63CD4B0A19F}"/>
          </ac:graphicFrameMkLst>
        </pc:graphicFrame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56:59.589" v="49" actId="20577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381992754" sldId="257"/>
            <ac:spMk id="3" creationId="{FAE15525-3493-E8F0-76A3-6273FA2A302B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56:59.589" v="49" actId="20577"/>
          <ac:spMkLst>
            <pc:docMk/>
            <pc:sldMk cId="381992754" sldId="257"/>
            <ac:spMk id="5" creationId="{E5386A30-B5EC-5EAA-4532-90DD6EC42ED8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2048059928" sldId="259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2048059928" sldId="259"/>
            <ac:spMk id="2" creationId="{DCF88FD5-81D9-1C97-6BAB-74FB11CCD492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2048059928" sldId="259"/>
            <ac:spMk id="3" creationId="{5556951A-3EBD-820A-75FC-2D584F007A6C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1334291582" sldId="260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1334291582" sldId="260"/>
            <ac:spMk id="2" creationId="{928BA3B1-4F42-9C20-6C4B-DB2A5DA05567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1334291582" sldId="260"/>
            <ac:spMk id="3" creationId="{69FFB4EF-B515-9938-B1C5-FA7FB1ABDCE5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2667785386" sldId="261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2667785386" sldId="261"/>
            <ac:spMk id="2" creationId="{FA8F2477-7E93-6BE7-8541-D13B92B19A18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2667785386" sldId="261"/>
            <ac:spMk id="3" creationId="{856E854D-9C91-6993-FB25-E205716EFBCE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988496687" sldId="262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988496687" sldId="262"/>
            <ac:spMk id="2" creationId="{44229F16-247F-52EC-A48E-33168FBD6C8E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988496687" sldId="262"/>
            <ac:spMk id="3" creationId="{4A197AC5-43E6-E6EB-742F-3923DDEAFC3C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915587856" sldId="263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915587856" sldId="263"/>
            <ac:spMk id="2" creationId="{CCE1ED3B-D837-DADB-D59F-A1CB0E274E63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915587856" sldId="263"/>
            <ac:spMk id="3" creationId="{4A81AD3F-F018-D7D6-C6DC-11F8DADA871E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621413715" sldId="264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621413715" sldId="264"/>
            <ac:spMk id="2" creationId="{C0DBD195-2F6E-2855-4B54-A8B1A8D183AE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621413715" sldId="264"/>
            <ac:spMk id="3" creationId="{CB3725A3-1877-C489-7ABF-AC29632613FA}"/>
          </ac:spMkLst>
        </pc:spChg>
      </pc:sldChg>
      <pc:sldChg chg="modSp mod modClrScheme chgLayout">
        <pc:chgData name="Maimouna Sylla (2439953)" userId="S::2439953@student.uwtsd.ac.uk::130be2f6-78d3-44c6-ac69-45e27a68949b" providerId="AD" clId="Web-{787F56B5-F8D5-3A62-7B57-069491E6AF0F}" dt="2026-02-28T14:49:42.264" v="1"/>
        <pc:sldMkLst>
          <pc:docMk/>
          <pc:sldMk cId="146595317" sldId="265"/>
        </pc:sldMkLst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146595317" sldId="265"/>
            <ac:spMk id="2" creationId="{A0165E47-C636-F577-6406-2DCA624B4228}"/>
          </ac:spMkLst>
        </pc:spChg>
        <pc:spChg chg="mod ord">
          <ac:chgData name="Maimouna Sylla (2439953)" userId="S::2439953@student.uwtsd.ac.uk::130be2f6-78d3-44c6-ac69-45e27a68949b" providerId="AD" clId="Web-{787F56B5-F8D5-3A62-7B57-069491E6AF0F}" dt="2026-02-28T14:49:42.264" v="1"/>
          <ac:spMkLst>
            <pc:docMk/>
            <pc:sldMk cId="146595317" sldId="265"/>
            <ac:spMk id="3" creationId="{96C167BC-8443-27D0-85B7-65C4BCC24DC4}"/>
          </ac:spMkLst>
        </pc:spChg>
      </pc:sldChg>
      <pc:sldMasterChg chg="del delSldLayout">
        <pc:chgData name="Maimouna Sylla (2439953)" userId="S::2439953@student.uwtsd.ac.uk::130be2f6-78d3-44c6-ac69-45e27a68949b" providerId="AD" clId="Web-{787F56B5-F8D5-3A62-7B57-069491E6AF0F}" dt="2026-02-28T14:49:42.264" v="1"/>
        <pc:sldMasterMkLst>
          <pc:docMk/>
          <pc:sldMasterMk cId="1967626146" sldId="2147483672"/>
        </pc:sldMasterMkLst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3808491642" sldId="2147483673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2413876902" sldId="2147483674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2669824347" sldId="2147483675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973160398" sldId="2147483676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1911074512" sldId="2147483677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3492803642" sldId="2147483678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4217264834" sldId="2147483679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2425969351" sldId="2147483680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2218817872" sldId="2147483681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2098816409" sldId="2147483682"/>
          </pc:sldLayoutMkLst>
        </pc:sldLayoutChg>
        <pc:sldLayoutChg chg="del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1967626146" sldId="2147483672"/>
            <pc:sldLayoutMk cId="625016031" sldId="2147483683"/>
          </pc:sldLayoutMkLst>
        </pc:sldLayoutChg>
      </pc:sldMasterChg>
      <pc:sldMasterChg chg="add addSldLayout modSldLayout">
        <pc:chgData name="Maimouna Sylla (2439953)" userId="S::2439953@student.uwtsd.ac.uk::130be2f6-78d3-44c6-ac69-45e27a68949b" providerId="AD" clId="Web-{787F56B5-F8D5-3A62-7B57-069491E6AF0F}" dt="2026-02-28T14:49:42.264" v="1"/>
        <pc:sldMasterMkLst>
          <pc:docMk/>
          <pc:sldMasterMk cId="2212534142" sldId="2147483684"/>
        </pc:sldMasterMkLst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1451076273" sldId="2147483685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1529339876" sldId="2147483686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1891785146" sldId="2147483687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1294858943" sldId="2147483688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683054231" sldId="2147483689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4166468344" sldId="2147483690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2184737237" sldId="2147483691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2552256117" sldId="2147483692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412126923" sldId="2147483693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3433492413" sldId="2147483694"/>
          </pc:sldLayoutMkLst>
        </pc:sldLayoutChg>
        <pc:sldLayoutChg chg="add mod replId">
          <pc:chgData name="Maimouna Sylla (2439953)" userId="S::2439953@student.uwtsd.ac.uk::130be2f6-78d3-44c6-ac69-45e27a68949b" providerId="AD" clId="Web-{787F56B5-F8D5-3A62-7B57-069491E6AF0F}" dt="2026-02-28T14:49:42.264" v="1"/>
          <pc:sldLayoutMkLst>
            <pc:docMk/>
            <pc:sldMasterMk cId="2212534142" sldId="2147483684"/>
            <pc:sldLayoutMk cId="2807406884" sldId="2147483695"/>
          </pc:sldLayoutMkLst>
        </pc:sldLayoutChg>
      </pc:sldMasterChg>
    </pc:docChg>
  </pc:docChgLst>
  <pc:docChgLst>
    <pc:chgData name="Maimouna Sylla (2439953)" userId="S::2439953@student.uwtsd.ac.uk::130be2f6-78d3-44c6-ac69-45e27a68949b" providerId="AD" clId="Web-{247A0AA2-4DF7-632C-A493-59704B2BE98C}"/>
    <pc:docChg chg="modSld">
      <pc:chgData name="Maimouna Sylla (2439953)" userId="S::2439953@student.uwtsd.ac.uk::130be2f6-78d3-44c6-ac69-45e27a68949b" providerId="AD" clId="Web-{247A0AA2-4DF7-632C-A493-59704B2BE98C}" dt="2026-02-28T15:41:17.399" v="27"/>
      <pc:docMkLst>
        <pc:docMk/>
      </pc:docMkLst>
      <pc:sldChg chg="addSp delSp modSp">
        <pc:chgData name="Maimouna Sylla (2439953)" userId="S::2439953@student.uwtsd.ac.uk::130be2f6-78d3-44c6-ac69-45e27a68949b" providerId="AD" clId="Web-{247A0AA2-4DF7-632C-A493-59704B2BE98C}" dt="2026-02-28T15:41:17.399" v="27"/>
        <pc:sldMkLst>
          <pc:docMk/>
          <pc:sldMk cId="381992754" sldId="257"/>
        </pc:sldMkLst>
        <pc:spChg chg="add mod">
          <ac:chgData name="Maimouna Sylla (2439953)" userId="S::2439953@student.uwtsd.ac.uk::130be2f6-78d3-44c6-ac69-45e27a68949b" providerId="AD" clId="Web-{247A0AA2-4DF7-632C-A493-59704B2BE98C}" dt="2026-02-28T15:41:17.399" v="27"/>
          <ac:spMkLst>
            <pc:docMk/>
            <pc:sldMk cId="381992754" sldId="257"/>
            <ac:spMk id="7" creationId="{568D2DC7-5992-F467-4E81-D59A140E9035}"/>
          </ac:spMkLst>
        </pc:spChg>
        <pc:spChg chg="del">
          <ac:chgData name="Maimouna Sylla (2439953)" userId="S::2439953@student.uwtsd.ac.uk::130be2f6-78d3-44c6-ac69-45e27a68949b" providerId="AD" clId="Web-{247A0AA2-4DF7-632C-A493-59704B2BE98C}" dt="2026-02-28T15:40:28.538" v="11"/>
          <ac:spMkLst>
            <pc:docMk/>
            <pc:sldMk cId="381992754" sldId="257"/>
            <ac:spMk id="20" creationId="{1EAF8435-4203-5F4A-827E-72BCDE3531FC}"/>
          </ac:spMkLst>
        </pc:spChg>
        <pc:spChg chg="add mod">
          <ac:chgData name="Maimouna Sylla (2439953)" userId="S::2439953@student.uwtsd.ac.uk::130be2f6-78d3-44c6-ac69-45e27a68949b" providerId="AD" clId="Web-{247A0AA2-4DF7-632C-A493-59704B2BE98C}" dt="2026-02-28T15:41:17.399" v="27"/>
          <ac:spMkLst>
            <pc:docMk/>
            <pc:sldMk cId="381992754" sldId="257"/>
            <ac:spMk id="25" creationId="{33B35D06-4A18-B04C-9107-725ECE4CB090}"/>
          </ac:spMkLst>
        </pc:spChg>
        <pc:picChg chg="del">
          <ac:chgData name="Maimouna Sylla (2439953)" userId="S::2439953@student.uwtsd.ac.uk::130be2f6-78d3-44c6-ac69-45e27a68949b" providerId="AD" clId="Web-{247A0AA2-4DF7-632C-A493-59704B2BE98C}" dt="2026-02-28T15:38:36.688" v="0"/>
          <ac:picMkLst>
            <pc:docMk/>
            <pc:sldMk cId="381992754" sldId="257"/>
            <ac:picMk id="4" creationId="{2679A6E0-F460-F28F-B16E-4F9D8097D8CC}"/>
          </ac:picMkLst>
        </pc:picChg>
        <pc:picChg chg="add mod ord">
          <ac:chgData name="Maimouna Sylla (2439953)" userId="S::2439953@student.uwtsd.ac.uk::130be2f6-78d3-44c6-ac69-45e27a68949b" providerId="AD" clId="Web-{247A0AA2-4DF7-632C-A493-59704B2BE98C}" dt="2026-02-28T15:41:17.399" v="27"/>
          <ac:picMkLst>
            <pc:docMk/>
            <pc:sldMk cId="381992754" sldId="257"/>
            <ac:picMk id="6" creationId="{14CB4177-01F8-1739-3F08-15AD1CD80647}"/>
          </ac:picMkLst>
        </pc:picChg>
      </pc:sldChg>
    </pc:docChg>
  </pc:docChgLst>
  <pc:docChgLst>
    <pc:chgData name="Maimouna Sylla (2439953)" userId="S::2439953@student.uwtsd.ac.uk::130be2f6-78d3-44c6-ac69-45e27a68949b" providerId="AD" clId="Web-{088AFA02-56D6-05AB-6A3A-B2A3620630B3}"/>
    <pc:docChg chg="addSld delSld modSld sldOrd">
      <pc:chgData name="Maimouna Sylla (2439953)" userId="S::2439953@student.uwtsd.ac.uk::130be2f6-78d3-44c6-ac69-45e27a68949b" providerId="AD" clId="Web-{088AFA02-56D6-05AB-6A3A-B2A3620630B3}" dt="2026-02-28T14:42:22.382" v="2354" actId="20577"/>
      <pc:docMkLst>
        <pc:docMk/>
      </pc:docMkLst>
      <pc:sldChg chg="addSp delSp modSp mod modClrScheme chgLayout">
        <pc:chgData name="Maimouna Sylla (2439953)" userId="S::2439953@student.uwtsd.ac.uk::130be2f6-78d3-44c6-ac69-45e27a68949b" providerId="AD" clId="Web-{088AFA02-56D6-05AB-6A3A-B2A3620630B3}" dt="2026-02-28T01:56:48.944" v="119" actId="20577"/>
        <pc:sldMkLst>
          <pc:docMk/>
          <pc:sldMk cId="109857222" sldId="256"/>
        </pc:sldMkLst>
        <pc:spChg chg="mod ord">
          <ac:chgData name="Maimouna Sylla (2439953)" userId="S::2439953@student.uwtsd.ac.uk::130be2f6-78d3-44c6-ac69-45e27a68949b" providerId="AD" clId="Web-{088AFA02-56D6-05AB-6A3A-B2A3620630B3}" dt="2026-02-28T01:53:06.813" v="4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imouna Sylla (2439953)" userId="S::2439953@student.uwtsd.ac.uk::130be2f6-78d3-44c6-ac69-45e27a68949b" providerId="AD" clId="Web-{088AFA02-56D6-05AB-6A3A-B2A3620630B3}" dt="2026-02-28T01:50:36.840" v="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Maimouna Sylla (2439953)" userId="S::2439953@student.uwtsd.ac.uk::130be2f6-78d3-44c6-ac69-45e27a68949b" providerId="AD" clId="Web-{088AFA02-56D6-05AB-6A3A-B2A3620630B3}" dt="2026-02-28T01:56:16.333" v="111" actId="20577"/>
          <ac:spMkLst>
            <pc:docMk/>
            <pc:sldMk cId="109857222" sldId="256"/>
            <ac:spMk id="4" creationId="{9649AD80-6DA5-7928-A860-7AFF31FD8E23}"/>
          </ac:spMkLst>
        </pc:spChg>
        <pc:spChg chg="add mod ord">
          <ac:chgData name="Maimouna Sylla (2439953)" userId="S::2439953@student.uwtsd.ac.uk::130be2f6-78d3-44c6-ac69-45e27a68949b" providerId="AD" clId="Web-{088AFA02-56D6-05AB-6A3A-B2A3620630B3}" dt="2026-02-28T01:56:48.944" v="119" actId="20577"/>
          <ac:spMkLst>
            <pc:docMk/>
            <pc:sldMk cId="109857222" sldId="256"/>
            <ac:spMk id="5" creationId="{EDDB0BDE-60CF-7980-8704-1FD93377706D}"/>
          </ac:spMkLst>
        </pc:spChg>
      </pc:sldChg>
      <pc:sldChg chg="addSp delSp modSp new mod modClrScheme chgLayout">
        <pc:chgData name="Maimouna Sylla (2439953)" userId="S::2439953@student.uwtsd.ac.uk::130be2f6-78d3-44c6-ac69-45e27a68949b" providerId="AD" clId="Web-{088AFA02-56D6-05AB-6A3A-B2A3620630B3}" dt="2026-02-28T02:18:44.941" v="481" actId="20577"/>
        <pc:sldMkLst>
          <pc:docMk/>
          <pc:sldMk cId="381992754" sldId="257"/>
        </pc:sldMkLst>
        <pc:spChg chg="mod ord">
          <ac:chgData name="Maimouna Sylla (2439953)" userId="S::2439953@student.uwtsd.ac.uk::130be2f6-78d3-44c6-ac69-45e27a68949b" providerId="AD" clId="Web-{088AFA02-56D6-05AB-6A3A-B2A3620630B3}" dt="2026-02-28T02:03:22.238" v="164"/>
          <ac:spMkLst>
            <pc:docMk/>
            <pc:sldMk cId="381992754" sldId="257"/>
            <ac:spMk id="2" creationId="{1EBC9052-711B-724E-AB0C-CA7A01EE716C}"/>
          </ac:spMkLst>
        </pc:spChg>
        <pc:spChg chg="mod ord">
          <ac:chgData name="Maimouna Sylla (2439953)" userId="S::2439953@student.uwtsd.ac.uk::130be2f6-78d3-44c6-ac69-45e27a68949b" providerId="AD" clId="Web-{088AFA02-56D6-05AB-6A3A-B2A3620630B3}" dt="2026-02-28T02:17:22.326" v="450" actId="20577"/>
          <ac:spMkLst>
            <pc:docMk/>
            <pc:sldMk cId="381992754" sldId="257"/>
            <ac:spMk id="3" creationId="{FAE15525-3493-E8F0-76A3-6273FA2A302B}"/>
          </ac:spMkLst>
        </pc:spChg>
        <pc:spChg chg="del">
          <ac:chgData name="Maimouna Sylla (2439953)" userId="S::2439953@student.uwtsd.ac.uk::130be2f6-78d3-44c6-ac69-45e27a68949b" providerId="AD" clId="Web-{088AFA02-56D6-05AB-6A3A-B2A3620630B3}" dt="2026-02-28T01:59:18.727" v="121"/>
          <ac:spMkLst>
            <pc:docMk/>
            <pc:sldMk cId="381992754" sldId="257"/>
            <ac:spMk id="4" creationId="{120DD593-EE99-6120-3585-1E04FEAE0949}"/>
          </ac:spMkLst>
        </pc:spChg>
        <pc:spChg chg="add mod ord">
          <ac:chgData name="Maimouna Sylla (2439953)" userId="S::2439953@student.uwtsd.ac.uk::130be2f6-78d3-44c6-ac69-45e27a68949b" providerId="AD" clId="Web-{088AFA02-56D6-05AB-6A3A-B2A3620630B3}" dt="2026-02-28T02:18:44.941" v="481" actId="20577"/>
          <ac:spMkLst>
            <pc:docMk/>
            <pc:sldMk cId="381992754" sldId="257"/>
            <ac:spMk id="5" creationId="{E5386A30-B5EC-5EAA-4532-90DD6EC42ED8}"/>
          </ac:spMkLst>
        </pc:spChg>
      </pc:sldChg>
      <pc:sldChg chg="addSp delSp modSp new del mod modClrScheme chgLayout">
        <pc:chgData name="Maimouna Sylla (2439953)" userId="S::2439953@student.uwtsd.ac.uk::130be2f6-78d3-44c6-ac69-45e27a68949b" providerId="AD" clId="Web-{088AFA02-56D6-05AB-6A3A-B2A3620630B3}" dt="2026-02-28T12:16:33.389" v="723"/>
        <pc:sldMkLst>
          <pc:docMk/>
          <pc:sldMk cId="1349556918" sldId="258"/>
        </pc:sldMkLst>
        <pc:spChg chg="mod ord">
          <ac:chgData name="Maimouna Sylla (2439953)" userId="S::2439953@student.uwtsd.ac.uk::130be2f6-78d3-44c6-ac69-45e27a68949b" providerId="AD" clId="Web-{088AFA02-56D6-05AB-6A3A-B2A3620630B3}" dt="2026-02-28T02:46:19.044" v="722"/>
          <ac:spMkLst>
            <pc:docMk/>
            <pc:sldMk cId="1349556918" sldId="258"/>
            <ac:spMk id="2" creationId="{C976E9C6-A858-19E0-9C4B-D494118E3F7F}"/>
          </ac:spMkLst>
        </pc:spChg>
        <pc:spChg chg="del">
          <ac:chgData name="Maimouna Sylla (2439953)" userId="S::2439953@student.uwtsd.ac.uk::130be2f6-78d3-44c6-ac69-45e27a68949b" providerId="AD" clId="Web-{088AFA02-56D6-05AB-6A3A-B2A3620630B3}" dt="2026-02-28T02:33:48.279" v="537"/>
          <ac:spMkLst>
            <pc:docMk/>
            <pc:sldMk cId="1349556918" sldId="258"/>
            <ac:spMk id="3" creationId="{871D37F7-635D-6AA6-718F-3972DE2464DE}"/>
          </ac:spMkLst>
        </pc:spChg>
        <pc:spChg chg="mod ord">
          <ac:chgData name="Maimouna Sylla (2439953)" userId="S::2439953@student.uwtsd.ac.uk::130be2f6-78d3-44c6-ac69-45e27a68949b" providerId="AD" clId="Web-{088AFA02-56D6-05AB-6A3A-B2A3620630B3}" dt="2026-02-28T02:46:19.044" v="722"/>
          <ac:spMkLst>
            <pc:docMk/>
            <pc:sldMk cId="1349556918" sldId="258"/>
            <ac:spMk id="4" creationId="{6B24CB91-2F28-A18E-0C0D-D5C38F74409F}"/>
          </ac:spMkLst>
        </pc:spChg>
        <pc:spChg chg="add mod ord">
          <ac:chgData name="Maimouna Sylla (2439953)" userId="S::2439953@student.uwtsd.ac.uk::130be2f6-78d3-44c6-ac69-45e27a68949b" providerId="AD" clId="Web-{088AFA02-56D6-05AB-6A3A-B2A3620630B3}" dt="2026-02-28T02:46:19.044" v="722"/>
          <ac:spMkLst>
            <pc:docMk/>
            <pc:sldMk cId="1349556918" sldId="258"/>
            <ac:spMk id="5" creationId="{6F3AD36B-4178-A492-1836-68B219BDCFB2}"/>
          </ac:spMkLst>
        </pc:spChg>
      </pc:sldChg>
      <pc:sldChg chg="modSp new mod modClrScheme chgLayout">
        <pc:chgData name="Maimouna Sylla (2439953)" userId="S::2439953@student.uwtsd.ac.uk::130be2f6-78d3-44c6-ac69-45e27a68949b" providerId="AD" clId="Web-{088AFA02-56D6-05AB-6A3A-B2A3620630B3}" dt="2026-02-28T12:32:46.529" v="1031" actId="20577"/>
        <pc:sldMkLst>
          <pc:docMk/>
          <pc:sldMk cId="2048059928" sldId="259"/>
        </pc:sldMkLst>
        <pc:spChg chg="mod ord">
          <ac:chgData name="Maimouna Sylla (2439953)" userId="S::2439953@student.uwtsd.ac.uk::130be2f6-78d3-44c6-ac69-45e27a68949b" providerId="AD" clId="Web-{088AFA02-56D6-05AB-6A3A-B2A3620630B3}" dt="2026-02-28T12:17:39.687" v="748" actId="20577"/>
          <ac:spMkLst>
            <pc:docMk/>
            <pc:sldMk cId="2048059928" sldId="259"/>
            <ac:spMk id="2" creationId="{DCF88FD5-81D9-1C97-6BAB-74FB11CCD492}"/>
          </ac:spMkLst>
        </pc:spChg>
        <pc:spChg chg="mod ord">
          <ac:chgData name="Maimouna Sylla (2439953)" userId="S::2439953@student.uwtsd.ac.uk::130be2f6-78d3-44c6-ac69-45e27a68949b" providerId="AD" clId="Web-{088AFA02-56D6-05AB-6A3A-B2A3620630B3}" dt="2026-02-28T12:32:46.529" v="1031" actId="20577"/>
          <ac:spMkLst>
            <pc:docMk/>
            <pc:sldMk cId="2048059928" sldId="259"/>
            <ac:spMk id="3" creationId="{5556951A-3EBD-820A-75FC-2D584F007A6C}"/>
          </ac:spMkLst>
        </pc:spChg>
      </pc:sldChg>
      <pc:sldChg chg="modSp new">
        <pc:chgData name="Maimouna Sylla (2439953)" userId="S::2439953@student.uwtsd.ac.uk::130be2f6-78d3-44c6-ac69-45e27a68949b" providerId="AD" clId="Web-{088AFA02-56D6-05AB-6A3A-B2A3620630B3}" dt="2026-02-28T12:57:04.946" v="1260" actId="20577"/>
        <pc:sldMkLst>
          <pc:docMk/>
          <pc:sldMk cId="1334291582" sldId="260"/>
        </pc:sldMkLst>
        <pc:spChg chg="mod">
          <ac:chgData name="Maimouna Sylla (2439953)" userId="S::2439953@student.uwtsd.ac.uk::130be2f6-78d3-44c6-ac69-45e27a68949b" providerId="AD" clId="Web-{088AFA02-56D6-05AB-6A3A-B2A3620630B3}" dt="2026-02-28T12:33:32.702" v="1052" actId="20577"/>
          <ac:spMkLst>
            <pc:docMk/>
            <pc:sldMk cId="1334291582" sldId="260"/>
            <ac:spMk id="2" creationId="{928BA3B1-4F42-9C20-6C4B-DB2A5DA05567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2:57:04.946" v="1260" actId="20577"/>
          <ac:spMkLst>
            <pc:docMk/>
            <pc:sldMk cId="1334291582" sldId="260"/>
            <ac:spMk id="3" creationId="{69FFB4EF-B515-9938-B1C5-FA7FB1ABDCE5}"/>
          </ac:spMkLst>
        </pc:spChg>
      </pc:sldChg>
      <pc:sldChg chg="modSp new">
        <pc:chgData name="Maimouna Sylla (2439953)" userId="S::2439953@student.uwtsd.ac.uk::130be2f6-78d3-44c6-ac69-45e27a68949b" providerId="AD" clId="Web-{088AFA02-56D6-05AB-6A3A-B2A3620630B3}" dt="2026-02-28T13:07:21.990" v="1518" actId="20577"/>
        <pc:sldMkLst>
          <pc:docMk/>
          <pc:sldMk cId="2667785386" sldId="261"/>
        </pc:sldMkLst>
        <pc:spChg chg="mod">
          <ac:chgData name="Maimouna Sylla (2439953)" userId="S::2439953@student.uwtsd.ac.uk::130be2f6-78d3-44c6-ac69-45e27a68949b" providerId="AD" clId="Web-{088AFA02-56D6-05AB-6A3A-B2A3620630B3}" dt="2026-02-28T12:58:33.686" v="1287" actId="20577"/>
          <ac:spMkLst>
            <pc:docMk/>
            <pc:sldMk cId="2667785386" sldId="261"/>
            <ac:spMk id="2" creationId="{FA8F2477-7E93-6BE7-8541-D13B92B19A18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3:07:21.990" v="1518" actId="20577"/>
          <ac:spMkLst>
            <pc:docMk/>
            <pc:sldMk cId="2667785386" sldId="261"/>
            <ac:spMk id="3" creationId="{856E854D-9C91-6993-FB25-E205716EFBCE}"/>
          </ac:spMkLst>
        </pc:spChg>
      </pc:sldChg>
      <pc:sldChg chg="modSp new">
        <pc:chgData name="Maimouna Sylla (2439953)" userId="S::2439953@student.uwtsd.ac.uk::130be2f6-78d3-44c6-ac69-45e27a68949b" providerId="AD" clId="Web-{088AFA02-56D6-05AB-6A3A-B2A3620630B3}" dt="2026-02-28T14:31:09.757" v="2099" actId="20577"/>
        <pc:sldMkLst>
          <pc:docMk/>
          <pc:sldMk cId="988496687" sldId="262"/>
        </pc:sldMkLst>
        <pc:spChg chg="mod">
          <ac:chgData name="Maimouna Sylla (2439953)" userId="S::2439953@student.uwtsd.ac.uk::130be2f6-78d3-44c6-ac69-45e27a68949b" providerId="AD" clId="Web-{088AFA02-56D6-05AB-6A3A-B2A3620630B3}" dt="2026-02-28T14:09:41.134" v="1826" actId="20577"/>
          <ac:spMkLst>
            <pc:docMk/>
            <pc:sldMk cId="988496687" sldId="262"/>
            <ac:spMk id="2" creationId="{44229F16-247F-52EC-A48E-33168FBD6C8E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4:31:09.757" v="2099" actId="20577"/>
          <ac:spMkLst>
            <pc:docMk/>
            <pc:sldMk cId="988496687" sldId="262"/>
            <ac:spMk id="3" creationId="{4A197AC5-43E6-E6EB-742F-3923DDEAFC3C}"/>
          </ac:spMkLst>
        </pc:spChg>
      </pc:sldChg>
      <pc:sldChg chg="modSp new del">
        <pc:chgData name="Maimouna Sylla (2439953)" userId="S::2439953@student.uwtsd.ac.uk::130be2f6-78d3-44c6-ac69-45e27a68949b" providerId="AD" clId="Web-{088AFA02-56D6-05AB-6A3A-B2A3620630B3}" dt="2026-02-28T13:53:27.696" v="1543"/>
        <pc:sldMkLst>
          <pc:docMk/>
          <pc:sldMk cId="3909095638" sldId="262"/>
        </pc:sldMkLst>
        <pc:spChg chg="mod">
          <ac:chgData name="Maimouna Sylla (2439953)" userId="S::2439953@student.uwtsd.ac.uk::130be2f6-78d3-44c6-ac69-45e27a68949b" providerId="AD" clId="Web-{088AFA02-56D6-05AB-6A3A-B2A3620630B3}" dt="2026-02-28T13:08:53.523" v="1538" actId="20577"/>
          <ac:spMkLst>
            <pc:docMk/>
            <pc:sldMk cId="3909095638" sldId="262"/>
            <ac:spMk id="2" creationId="{BC1948A8-8B46-AD49-576B-5FF1FA3540FD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3:09:09.742" v="1542" actId="20577"/>
          <ac:spMkLst>
            <pc:docMk/>
            <pc:sldMk cId="3909095638" sldId="262"/>
            <ac:spMk id="3" creationId="{AF620624-C0CE-A9BA-53CB-F20E1B4E0D5C}"/>
          </ac:spMkLst>
        </pc:spChg>
      </pc:sldChg>
      <pc:sldChg chg="modSp new ord">
        <pc:chgData name="Maimouna Sylla (2439953)" userId="S::2439953@student.uwtsd.ac.uk::130be2f6-78d3-44c6-ac69-45e27a68949b" providerId="AD" clId="Web-{088AFA02-56D6-05AB-6A3A-B2A3620630B3}" dt="2026-02-28T14:06:34.707" v="1792"/>
        <pc:sldMkLst>
          <pc:docMk/>
          <pc:sldMk cId="915587856" sldId="263"/>
        </pc:sldMkLst>
        <pc:spChg chg="mod">
          <ac:chgData name="Maimouna Sylla (2439953)" userId="S::2439953@student.uwtsd.ac.uk::130be2f6-78d3-44c6-ac69-45e27a68949b" providerId="AD" clId="Web-{088AFA02-56D6-05AB-6A3A-B2A3620630B3}" dt="2026-02-28T13:55:30.982" v="1571" actId="20577"/>
          <ac:spMkLst>
            <pc:docMk/>
            <pc:sldMk cId="915587856" sldId="263"/>
            <ac:spMk id="2" creationId="{CCE1ED3B-D837-DADB-D59F-A1CB0E274E63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4:06:21.301" v="1791" actId="20577"/>
          <ac:spMkLst>
            <pc:docMk/>
            <pc:sldMk cId="915587856" sldId="263"/>
            <ac:spMk id="3" creationId="{4A81AD3F-F018-D7D6-C6DC-11F8DADA871E}"/>
          </ac:spMkLst>
        </pc:spChg>
      </pc:sldChg>
      <pc:sldChg chg="modSp new">
        <pc:chgData name="Maimouna Sylla (2439953)" userId="S::2439953@student.uwtsd.ac.uk::130be2f6-78d3-44c6-ac69-45e27a68949b" providerId="AD" clId="Web-{088AFA02-56D6-05AB-6A3A-B2A3620630B3}" dt="2026-02-28T14:41:13.256" v="2349" actId="20577"/>
        <pc:sldMkLst>
          <pc:docMk/>
          <pc:sldMk cId="621413715" sldId="264"/>
        </pc:sldMkLst>
        <pc:spChg chg="mod">
          <ac:chgData name="Maimouna Sylla (2439953)" userId="S::2439953@student.uwtsd.ac.uk::130be2f6-78d3-44c6-ac69-45e27a68949b" providerId="AD" clId="Web-{088AFA02-56D6-05AB-6A3A-B2A3620630B3}" dt="2026-02-28T14:32:04.227" v="2118" actId="20577"/>
          <ac:spMkLst>
            <pc:docMk/>
            <pc:sldMk cId="621413715" sldId="264"/>
            <ac:spMk id="2" creationId="{C0DBD195-2F6E-2855-4B54-A8B1A8D183AE}"/>
          </ac:spMkLst>
        </pc:spChg>
        <pc:spChg chg="mod">
          <ac:chgData name="Maimouna Sylla (2439953)" userId="S::2439953@student.uwtsd.ac.uk::130be2f6-78d3-44c6-ac69-45e27a68949b" providerId="AD" clId="Web-{088AFA02-56D6-05AB-6A3A-B2A3620630B3}" dt="2026-02-28T14:41:13.256" v="2349" actId="20577"/>
          <ac:spMkLst>
            <pc:docMk/>
            <pc:sldMk cId="621413715" sldId="264"/>
            <ac:spMk id="3" creationId="{CB3725A3-1877-C489-7ABF-AC29632613FA}"/>
          </ac:spMkLst>
        </pc:spChg>
      </pc:sldChg>
      <pc:sldChg chg="modSp new">
        <pc:chgData name="Maimouna Sylla (2439953)" userId="S::2439953@student.uwtsd.ac.uk::130be2f6-78d3-44c6-ac69-45e27a68949b" providerId="AD" clId="Web-{088AFA02-56D6-05AB-6A3A-B2A3620630B3}" dt="2026-02-28T14:42:22.382" v="2354" actId="20577"/>
        <pc:sldMkLst>
          <pc:docMk/>
          <pc:sldMk cId="146595317" sldId="265"/>
        </pc:sldMkLst>
        <pc:spChg chg="mod">
          <ac:chgData name="Maimouna Sylla (2439953)" userId="S::2439953@student.uwtsd.ac.uk::130be2f6-78d3-44c6-ac69-45e27a68949b" providerId="AD" clId="Web-{088AFA02-56D6-05AB-6A3A-B2A3620630B3}" dt="2026-02-28T14:42:22.382" v="2354" actId="20577"/>
          <ac:spMkLst>
            <pc:docMk/>
            <pc:sldMk cId="146595317" sldId="265"/>
            <ac:spMk id="2" creationId="{A0165E47-C636-F577-6406-2DCA624B4228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6A4329-CCD9-45E0-8F46-B147D2690ABF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EE9CDD3-DC25-43A7-B594-AA58175AEAD6}">
      <dgm:prSet/>
      <dgm:spPr/>
      <dgm:t>
        <a:bodyPr/>
        <a:lstStyle/>
        <a:p>
          <a:r>
            <a:rPr lang="en-US"/>
            <a:t>Module code:BMSW4008</a:t>
          </a:r>
        </a:p>
      </dgm:t>
    </dgm:pt>
    <dgm:pt modelId="{593C984B-347E-4F9E-AE07-2EA5F052FB8D}" type="parTrans" cxnId="{BB468BF5-0ADB-4670-9ED3-4CDBA3401833}">
      <dgm:prSet/>
      <dgm:spPr/>
      <dgm:t>
        <a:bodyPr/>
        <a:lstStyle/>
        <a:p>
          <a:endParaRPr lang="en-US"/>
        </a:p>
      </dgm:t>
    </dgm:pt>
    <dgm:pt modelId="{F5A71175-EEA0-4368-AD36-B1E26959FFEA}" type="sibTrans" cxnId="{BB468BF5-0ADB-4670-9ED3-4CDBA3401833}">
      <dgm:prSet/>
      <dgm:spPr/>
      <dgm:t>
        <a:bodyPr/>
        <a:lstStyle/>
        <a:p>
          <a:endParaRPr lang="en-US"/>
        </a:p>
      </dgm:t>
    </dgm:pt>
    <dgm:pt modelId="{358AC23D-21A7-4C87-B75C-34F7FA89C09E}">
      <dgm:prSet/>
      <dgm:spPr/>
      <dgm:t>
        <a:bodyPr/>
        <a:lstStyle/>
        <a:p>
          <a:r>
            <a:rPr lang="en-US"/>
            <a:t>Lecture: Philippa Fitzgerald</a:t>
          </a:r>
        </a:p>
      </dgm:t>
    </dgm:pt>
    <dgm:pt modelId="{AB5D91E8-2E40-4C6A-8127-069B08204B98}" type="parTrans" cxnId="{53A83AAE-3DDA-429D-AF3C-C376CF42F7E1}">
      <dgm:prSet/>
      <dgm:spPr/>
      <dgm:t>
        <a:bodyPr/>
        <a:lstStyle/>
        <a:p>
          <a:endParaRPr lang="en-US"/>
        </a:p>
      </dgm:t>
    </dgm:pt>
    <dgm:pt modelId="{0B25D95F-C6EF-472C-92C0-8CE121E5CA54}" type="sibTrans" cxnId="{53A83AAE-3DDA-429D-AF3C-C376CF42F7E1}">
      <dgm:prSet/>
      <dgm:spPr/>
      <dgm:t>
        <a:bodyPr/>
        <a:lstStyle/>
        <a:p>
          <a:endParaRPr lang="en-US"/>
        </a:p>
      </dgm:t>
    </dgm:pt>
    <dgm:pt modelId="{F03D93B1-B066-43C8-AFFD-0DDFCD9B6EBD}" type="pres">
      <dgm:prSet presAssocID="{676A4329-CCD9-45E0-8F46-B147D2690ABF}" presName="diagram" presStyleCnt="0">
        <dgm:presLayoutVars>
          <dgm:dir/>
          <dgm:resizeHandles val="exact"/>
        </dgm:presLayoutVars>
      </dgm:prSet>
      <dgm:spPr/>
    </dgm:pt>
    <dgm:pt modelId="{051C6832-FDAD-474A-917A-3458CA00832E}" type="pres">
      <dgm:prSet presAssocID="{0EE9CDD3-DC25-43A7-B594-AA58175AEAD6}" presName="node" presStyleLbl="node1" presStyleIdx="0" presStyleCnt="2">
        <dgm:presLayoutVars>
          <dgm:bulletEnabled val="1"/>
        </dgm:presLayoutVars>
      </dgm:prSet>
      <dgm:spPr/>
    </dgm:pt>
    <dgm:pt modelId="{9DF8EC12-BBC3-4DBE-86EA-546EDD7FF87A}" type="pres">
      <dgm:prSet presAssocID="{F5A71175-EEA0-4368-AD36-B1E26959FFEA}" presName="sibTrans" presStyleCnt="0"/>
      <dgm:spPr/>
    </dgm:pt>
    <dgm:pt modelId="{B85CB11B-74EC-4C93-A0F3-DA37AF135509}" type="pres">
      <dgm:prSet presAssocID="{358AC23D-21A7-4C87-B75C-34F7FA89C09E}" presName="node" presStyleLbl="node1" presStyleIdx="1" presStyleCnt="2">
        <dgm:presLayoutVars>
          <dgm:bulletEnabled val="1"/>
        </dgm:presLayoutVars>
      </dgm:prSet>
      <dgm:spPr/>
    </dgm:pt>
  </dgm:ptLst>
  <dgm:cxnLst>
    <dgm:cxn modelId="{46D35183-F60E-4624-B3E5-2A5211A353F3}" type="presOf" srcId="{676A4329-CCD9-45E0-8F46-B147D2690ABF}" destId="{F03D93B1-B066-43C8-AFFD-0DDFCD9B6EBD}" srcOrd="0" destOrd="0" presId="urn:microsoft.com/office/officeart/2005/8/layout/default"/>
    <dgm:cxn modelId="{9F89DBAD-9141-4056-9DC2-60090F51D833}" type="presOf" srcId="{0EE9CDD3-DC25-43A7-B594-AA58175AEAD6}" destId="{051C6832-FDAD-474A-917A-3458CA00832E}" srcOrd="0" destOrd="0" presId="urn:microsoft.com/office/officeart/2005/8/layout/default"/>
    <dgm:cxn modelId="{53A83AAE-3DDA-429D-AF3C-C376CF42F7E1}" srcId="{676A4329-CCD9-45E0-8F46-B147D2690ABF}" destId="{358AC23D-21A7-4C87-B75C-34F7FA89C09E}" srcOrd="1" destOrd="0" parTransId="{AB5D91E8-2E40-4C6A-8127-069B08204B98}" sibTransId="{0B25D95F-C6EF-472C-92C0-8CE121E5CA54}"/>
    <dgm:cxn modelId="{4B605DB9-602A-4C2C-A0CA-7A13C22E8D54}" type="presOf" srcId="{358AC23D-21A7-4C87-B75C-34F7FA89C09E}" destId="{B85CB11B-74EC-4C93-A0F3-DA37AF135509}" srcOrd="0" destOrd="0" presId="urn:microsoft.com/office/officeart/2005/8/layout/default"/>
    <dgm:cxn modelId="{BB468BF5-0ADB-4670-9ED3-4CDBA3401833}" srcId="{676A4329-CCD9-45E0-8F46-B147D2690ABF}" destId="{0EE9CDD3-DC25-43A7-B594-AA58175AEAD6}" srcOrd="0" destOrd="0" parTransId="{593C984B-347E-4F9E-AE07-2EA5F052FB8D}" sibTransId="{F5A71175-EEA0-4368-AD36-B1E26959FFEA}"/>
    <dgm:cxn modelId="{30E3FE3B-8771-48E0-AFF4-24F74B3B3D73}" type="presParOf" srcId="{F03D93B1-B066-43C8-AFFD-0DDFCD9B6EBD}" destId="{051C6832-FDAD-474A-917A-3458CA00832E}" srcOrd="0" destOrd="0" presId="urn:microsoft.com/office/officeart/2005/8/layout/default"/>
    <dgm:cxn modelId="{C85DD829-6D77-4F34-89DB-80012999D7A7}" type="presParOf" srcId="{F03D93B1-B066-43C8-AFFD-0DDFCD9B6EBD}" destId="{9DF8EC12-BBC3-4DBE-86EA-546EDD7FF87A}" srcOrd="1" destOrd="0" presId="urn:microsoft.com/office/officeart/2005/8/layout/default"/>
    <dgm:cxn modelId="{88244EEE-D2BF-4968-AA33-4BA41CEE8BDF}" type="presParOf" srcId="{F03D93B1-B066-43C8-AFFD-0DDFCD9B6EBD}" destId="{B85CB11B-74EC-4C93-A0F3-DA37AF13550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320AD0-2ED5-4553-9947-0C3E592B9D80}" type="doc">
      <dgm:prSet loTypeId="urn:microsoft.com/office/officeart/2005/8/layout/vProcess5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DE9BB75-2A72-4D50-BC79-92F925710B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JSC Digital Capability Tool to evaluate my strenght and weaknesses across key areas of digital competence. </a:t>
          </a:r>
        </a:p>
      </dgm:t>
    </dgm:pt>
    <dgm:pt modelId="{960F1EEB-34F9-420C-8D79-5919C391F895}" type="parTrans" cxnId="{E0132D2E-7222-458F-AB78-C27E6DEAE5B4}">
      <dgm:prSet/>
      <dgm:spPr/>
      <dgm:t>
        <a:bodyPr/>
        <a:lstStyle/>
        <a:p>
          <a:endParaRPr lang="en-US"/>
        </a:p>
      </dgm:t>
    </dgm:pt>
    <dgm:pt modelId="{AAAA2916-91CC-43E2-9EB0-7D0267AE3DAC}" type="sibTrans" cxnId="{E0132D2E-7222-458F-AB78-C27E6DEAE5B4}">
      <dgm:prSet/>
      <dgm:spPr/>
      <dgm:t>
        <a:bodyPr/>
        <a:lstStyle/>
        <a:p>
          <a:endParaRPr lang="en-US"/>
        </a:p>
      </dgm:t>
    </dgm:pt>
    <dgm:pt modelId="{72A8AF57-93B2-4639-9888-448C8FB974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results identified strong proficiency in productivity tools and communication platforms, alongside development needs in advanced data analysis and digital content creation (Syamsulbahri and Bardai, 2025).</a:t>
          </a:r>
        </a:p>
      </dgm:t>
    </dgm:pt>
    <dgm:pt modelId="{A859A44B-70CD-4FC0-80EE-2266F974DC32}" type="parTrans" cxnId="{04292F4F-C035-41CB-96AA-F090E6E55CDF}">
      <dgm:prSet/>
      <dgm:spPr/>
      <dgm:t>
        <a:bodyPr/>
        <a:lstStyle/>
        <a:p>
          <a:endParaRPr lang="en-US"/>
        </a:p>
      </dgm:t>
    </dgm:pt>
    <dgm:pt modelId="{ED26FCD0-0086-42F5-8EB4-B29EC6435B45}" type="sibTrans" cxnId="{04292F4F-C035-41CB-96AA-F090E6E55CDF}">
      <dgm:prSet/>
      <dgm:spPr/>
      <dgm:t>
        <a:bodyPr/>
        <a:lstStyle/>
        <a:p>
          <a:endParaRPr lang="en-US"/>
        </a:p>
      </dgm:t>
    </dgm:pt>
    <dgm:pt modelId="{7C4487AB-37B3-4D04-BCDA-6570DA6520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SMART action plan was created to systematically improve identified gaps within defined timeframes.</a:t>
          </a:r>
        </a:p>
      </dgm:t>
    </dgm:pt>
    <dgm:pt modelId="{64C62E67-E0E7-48C5-85C2-0EE50887DF67}" type="parTrans" cxnId="{56DE8C33-61A2-4286-9C49-68C29DAF4AC1}">
      <dgm:prSet/>
      <dgm:spPr/>
      <dgm:t>
        <a:bodyPr/>
        <a:lstStyle/>
        <a:p>
          <a:endParaRPr lang="en-US"/>
        </a:p>
      </dgm:t>
    </dgm:pt>
    <dgm:pt modelId="{BC5681B6-C27C-4041-96F5-CBA549F558F2}" type="sibTrans" cxnId="{56DE8C33-61A2-4286-9C49-68C29DAF4AC1}">
      <dgm:prSet/>
      <dgm:spPr/>
      <dgm:t>
        <a:bodyPr/>
        <a:lstStyle/>
        <a:p>
          <a:endParaRPr lang="en-US"/>
        </a:p>
      </dgm:t>
    </dgm:pt>
    <dgm:pt modelId="{5B65723E-27E3-4129-A82A-C1ABC488B095}" type="pres">
      <dgm:prSet presAssocID="{E1320AD0-2ED5-4553-9947-0C3E592B9D80}" presName="outerComposite" presStyleCnt="0">
        <dgm:presLayoutVars>
          <dgm:chMax val="5"/>
          <dgm:dir/>
          <dgm:resizeHandles val="exact"/>
        </dgm:presLayoutVars>
      </dgm:prSet>
      <dgm:spPr/>
    </dgm:pt>
    <dgm:pt modelId="{7EE645E4-5EEC-4FE1-996D-2EC4A1C4431A}" type="pres">
      <dgm:prSet presAssocID="{E1320AD0-2ED5-4553-9947-0C3E592B9D80}" presName="dummyMaxCanvas" presStyleCnt="0">
        <dgm:presLayoutVars/>
      </dgm:prSet>
      <dgm:spPr/>
    </dgm:pt>
    <dgm:pt modelId="{3F348A59-0B2D-4DF3-8C98-36BAF9FCF0A7}" type="pres">
      <dgm:prSet presAssocID="{E1320AD0-2ED5-4553-9947-0C3E592B9D80}" presName="ThreeNodes_1" presStyleLbl="node1" presStyleIdx="0" presStyleCnt="3">
        <dgm:presLayoutVars>
          <dgm:bulletEnabled val="1"/>
        </dgm:presLayoutVars>
      </dgm:prSet>
      <dgm:spPr/>
    </dgm:pt>
    <dgm:pt modelId="{9060C3CF-89CA-4AF1-A68B-CD3B7E935C31}" type="pres">
      <dgm:prSet presAssocID="{E1320AD0-2ED5-4553-9947-0C3E592B9D80}" presName="ThreeNodes_2" presStyleLbl="node1" presStyleIdx="1" presStyleCnt="3">
        <dgm:presLayoutVars>
          <dgm:bulletEnabled val="1"/>
        </dgm:presLayoutVars>
      </dgm:prSet>
      <dgm:spPr/>
    </dgm:pt>
    <dgm:pt modelId="{C2C0195A-DB76-4ED5-B612-4A5388A4ACD0}" type="pres">
      <dgm:prSet presAssocID="{E1320AD0-2ED5-4553-9947-0C3E592B9D80}" presName="ThreeNodes_3" presStyleLbl="node1" presStyleIdx="2" presStyleCnt="3">
        <dgm:presLayoutVars>
          <dgm:bulletEnabled val="1"/>
        </dgm:presLayoutVars>
      </dgm:prSet>
      <dgm:spPr/>
    </dgm:pt>
    <dgm:pt modelId="{1406F4FA-5A2F-463B-ACBD-5D1379AF9EEE}" type="pres">
      <dgm:prSet presAssocID="{E1320AD0-2ED5-4553-9947-0C3E592B9D80}" presName="ThreeConn_1-2" presStyleLbl="fgAccFollowNode1" presStyleIdx="0" presStyleCnt="2">
        <dgm:presLayoutVars>
          <dgm:bulletEnabled val="1"/>
        </dgm:presLayoutVars>
      </dgm:prSet>
      <dgm:spPr/>
    </dgm:pt>
    <dgm:pt modelId="{CF1CEE9E-B651-4CEA-A045-904F51AF170E}" type="pres">
      <dgm:prSet presAssocID="{E1320AD0-2ED5-4553-9947-0C3E592B9D80}" presName="ThreeConn_2-3" presStyleLbl="fgAccFollowNode1" presStyleIdx="1" presStyleCnt="2">
        <dgm:presLayoutVars>
          <dgm:bulletEnabled val="1"/>
        </dgm:presLayoutVars>
      </dgm:prSet>
      <dgm:spPr/>
    </dgm:pt>
    <dgm:pt modelId="{07D0C8B0-D54C-4DAB-832C-09B85B9B026C}" type="pres">
      <dgm:prSet presAssocID="{E1320AD0-2ED5-4553-9947-0C3E592B9D80}" presName="ThreeNodes_1_text" presStyleLbl="node1" presStyleIdx="2" presStyleCnt="3">
        <dgm:presLayoutVars>
          <dgm:bulletEnabled val="1"/>
        </dgm:presLayoutVars>
      </dgm:prSet>
      <dgm:spPr/>
    </dgm:pt>
    <dgm:pt modelId="{D827DECD-775F-4F54-8E56-0E6BF9747A71}" type="pres">
      <dgm:prSet presAssocID="{E1320AD0-2ED5-4553-9947-0C3E592B9D80}" presName="ThreeNodes_2_text" presStyleLbl="node1" presStyleIdx="2" presStyleCnt="3">
        <dgm:presLayoutVars>
          <dgm:bulletEnabled val="1"/>
        </dgm:presLayoutVars>
      </dgm:prSet>
      <dgm:spPr/>
    </dgm:pt>
    <dgm:pt modelId="{FF7C639F-921E-4430-8BB5-1D64267645E6}" type="pres">
      <dgm:prSet presAssocID="{E1320AD0-2ED5-4553-9947-0C3E592B9D8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7F94E09-8926-4973-BB0D-520DA2B5701B}" type="presOf" srcId="{72A8AF57-93B2-4639-9888-448C8FB9747E}" destId="{9060C3CF-89CA-4AF1-A68B-CD3B7E935C31}" srcOrd="0" destOrd="0" presId="urn:microsoft.com/office/officeart/2005/8/layout/vProcess5"/>
    <dgm:cxn modelId="{E0132D2E-7222-458F-AB78-C27E6DEAE5B4}" srcId="{E1320AD0-2ED5-4553-9947-0C3E592B9D80}" destId="{2DE9BB75-2A72-4D50-BC79-92F925710B3A}" srcOrd="0" destOrd="0" parTransId="{960F1EEB-34F9-420C-8D79-5919C391F895}" sibTransId="{AAAA2916-91CC-43E2-9EB0-7D0267AE3DAC}"/>
    <dgm:cxn modelId="{56DE8C33-61A2-4286-9C49-68C29DAF4AC1}" srcId="{E1320AD0-2ED5-4553-9947-0C3E592B9D80}" destId="{7C4487AB-37B3-4D04-BCDA-6570DA65202B}" srcOrd="2" destOrd="0" parTransId="{64C62E67-E0E7-48C5-85C2-0EE50887DF67}" sibTransId="{BC5681B6-C27C-4041-96F5-CBA549F558F2}"/>
    <dgm:cxn modelId="{04292F4F-C035-41CB-96AA-F090E6E55CDF}" srcId="{E1320AD0-2ED5-4553-9947-0C3E592B9D80}" destId="{72A8AF57-93B2-4639-9888-448C8FB9747E}" srcOrd="1" destOrd="0" parTransId="{A859A44B-70CD-4FC0-80EE-2266F974DC32}" sibTransId="{ED26FCD0-0086-42F5-8EB4-B29EC6435B45}"/>
    <dgm:cxn modelId="{60553B8D-35C7-46CE-881F-D3B4D5BD87F0}" type="presOf" srcId="{7C4487AB-37B3-4D04-BCDA-6570DA65202B}" destId="{C2C0195A-DB76-4ED5-B612-4A5388A4ACD0}" srcOrd="0" destOrd="0" presId="urn:microsoft.com/office/officeart/2005/8/layout/vProcess5"/>
    <dgm:cxn modelId="{7A74BCB5-5582-4529-BAC3-6003B6CF079F}" type="presOf" srcId="{72A8AF57-93B2-4639-9888-448C8FB9747E}" destId="{D827DECD-775F-4F54-8E56-0E6BF9747A71}" srcOrd="1" destOrd="0" presId="urn:microsoft.com/office/officeart/2005/8/layout/vProcess5"/>
    <dgm:cxn modelId="{173519BF-B873-4C62-BAB8-D7F3F81190BB}" type="presOf" srcId="{ED26FCD0-0086-42F5-8EB4-B29EC6435B45}" destId="{CF1CEE9E-B651-4CEA-A045-904F51AF170E}" srcOrd="0" destOrd="0" presId="urn:microsoft.com/office/officeart/2005/8/layout/vProcess5"/>
    <dgm:cxn modelId="{AE1F89DA-7B94-4CCC-B341-FFCAAFEC645D}" type="presOf" srcId="{AAAA2916-91CC-43E2-9EB0-7D0267AE3DAC}" destId="{1406F4FA-5A2F-463B-ACBD-5D1379AF9EEE}" srcOrd="0" destOrd="0" presId="urn:microsoft.com/office/officeart/2005/8/layout/vProcess5"/>
    <dgm:cxn modelId="{5B2EF9E2-E996-47F8-AC54-570BCD6806A8}" type="presOf" srcId="{2DE9BB75-2A72-4D50-BC79-92F925710B3A}" destId="{3F348A59-0B2D-4DF3-8C98-36BAF9FCF0A7}" srcOrd="0" destOrd="0" presId="urn:microsoft.com/office/officeart/2005/8/layout/vProcess5"/>
    <dgm:cxn modelId="{0FF197E6-54DC-40AE-88BD-D54E9BA5BB30}" type="presOf" srcId="{2DE9BB75-2A72-4D50-BC79-92F925710B3A}" destId="{07D0C8B0-D54C-4DAB-832C-09B85B9B026C}" srcOrd="1" destOrd="0" presId="urn:microsoft.com/office/officeart/2005/8/layout/vProcess5"/>
    <dgm:cxn modelId="{A959A9E7-713A-43A8-8CDE-F6FE8EB20DA9}" type="presOf" srcId="{7C4487AB-37B3-4D04-BCDA-6570DA65202B}" destId="{FF7C639F-921E-4430-8BB5-1D64267645E6}" srcOrd="1" destOrd="0" presId="urn:microsoft.com/office/officeart/2005/8/layout/vProcess5"/>
    <dgm:cxn modelId="{ADE399EF-4C82-412F-B008-0D3F90B7C1B1}" type="presOf" srcId="{E1320AD0-2ED5-4553-9947-0C3E592B9D80}" destId="{5B65723E-27E3-4129-A82A-C1ABC488B095}" srcOrd="0" destOrd="0" presId="urn:microsoft.com/office/officeart/2005/8/layout/vProcess5"/>
    <dgm:cxn modelId="{640AB9B9-3C8A-4031-8A28-0614D23C32A0}" type="presParOf" srcId="{5B65723E-27E3-4129-A82A-C1ABC488B095}" destId="{7EE645E4-5EEC-4FE1-996D-2EC4A1C4431A}" srcOrd="0" destOrd="0" presId="urn:microsoft.com/office/officeart/2005/8/layout/vProcess5"/>
    <dgm:cxn modelId="{2A45F7B4-3610-4A9E-A7BC-7EF7D7A029CB}" type="presParOf" srcId="{5B65723E-27E3-4129-A82A-C1ABC488B095}" destId="{3F348A59-0B2D-4DF3-8C98-36BAF9FCF0A7}" srcOrd="1" destOrd="0" presId="urn:microsoft.com/office/officeart/2005/8/layout/vProcess5"/>
    <dgm:cxn modelId="{C36B0B9C-CAE7-4627-8A68-A7F738F9E21F}" type="presParOf" srcId="{5B65723E-27E3-4129-A82A-C1ABC488B095}" destId="{9060C3CF-89CA-4AF1-A68B-CD3B7E935C31}" srcOrd="2" destOrd="0" presId="urn:microsoft.com/office/officeart/2005/8/layout/vProcess5"/>
    <dgm:cxn modelId="{AA2CB592-92DD-4DCC-BA31-B2BA55341F0B}" type="presParOf" srcId="{5B65723E-27E3-4129-A82A-C1ABC488B095}" destId="{C2C0195A-DB76-4ED5-B612-4A5388A4ACD0}" srcOrd="3" destOrd="0" presId="urn:microsoft.com/office/officeart/2005/8/layout/vProcess5"/>
    <dgm:cxn modelId="{88B44BE7-0186-483F-86BE-A54BE09D4959}" type="presParOf" srcId="{5B65723E-27E3-4129-A82A-C1ABC488B095}" destId="{1406F4FA-5A2F-463B-ACBD-5D1379AF9EEE}" srcOrd="4" destOrd="0" presId="urn:microsoft.com/office/officeart/2005/8/layout/vProcess5"/>
    <dgm:cxn modelId="{712A962E-2BA3-4720-B0C2-6A205931B3AA}" type="presParOf" srcId="{5B65723E-27E3-4129-A82A-C1ABC488B095}" destId="{CF1CEE9E-B651-4CEA-A045-904F51AF170E}" srcOrd="5" destOrd="0" presId="urn:microsoft.com/office/officeart/2005/8/layout/vProcess5"/>
    <dgm:cxn modelId="{6CF454E1-99E2-4483-B9BC-A06655E4B52C}" type="presParOf" srcId="{5B65723E-27E3-4129-A82A-C1ABC488B095}" destId="{07D0C8B0-D54C-4DAB-832C-09B85B9B026C}" srcOrd="6" destOrd="0" presId="urn:microsoft.com/office/officeart/2005/8/layout/vProcess5"/>
    <dgm:cxn modelId="{D4951B9E-C123-40A0-9C9E-94D7C25AED51}" type="presParOf" srcId="{5B65723E-27E3-4129-A82A-C1ABC488B095}" destId="{D827DECD-775F-4F54-8E56-0E6BF9747A71}" srcOrd="7" destOrd="0" presId="urn:microsoft.com/office/officeart/2005/8/layout/vProcess5"/>
    <dgm:cxn modelId="{0DBA3990-BEE2-48A5-8B60-A27BDE060664}" type="presParOf" srcId="{5B65723E-27E3-4129-A82A-C1ABC488B095}" destId="{FF7C639F-921E-4430-8BB5-1D64267645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5BAD6A-9321-43F0-AB70-D206CDF05E71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7B1E7CF-4837-4029-83C7-0EAEB72A3826}">
      <dgm:prSet/>
      <dgm:spPr/>
      <dgm:t>
        <a:bodyPr/>
        <a:lstStyle/>
        <a:p>
          <a:r>
            <a:rPr lang="en-US"/>
            <a:t>My key strengths include structured data management in excel and efective digital communication in collaborative academic tasks. </a:t>
          </a:r>
        </a:p>
      </dgm:t>
    </dgm:pt>
    <dgm:pt modelId="{1CB2D12F-65F5-4110-8D9F-AF8F3BAF1F54}" type="parTrans" cxnId="{B61D2723-F1CE-4D7D-B7EF-9B24EB318327}">
      <dgm:prSet/>
      <dgm:spPr/>
      <dgm:t>
        <a:bodyPr/>
        <a:lstStyle/>
        <a:p>
          <a:endParaRPr lang="en-US"/>
        </a:p>
      </dgm:t>
    </dgm:pt>
    <dgm:pt modelId="{072CDD73-42F2-49B5-9C3E-EA58132B3F17}" type="sibTrans" cxnId="{B61D2723-F1CE-4D7D-B7EF-9B24EB318327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C77F1617-8A22-4825-8296-043E644EB86C}">
      <dgm:prSet/>
      <dgm:spPr/>
      <dgm:t>
        <a:bodyPr/>
        <a:lstStyle/>
        <a:p>
          <a:r>
            <a:rPr lang="en-US"/>
            <a:t>Areas for improvement include advanced Excel analytics and more innovative digital congtent creation for professional outputs.</a:t>
          </a:r>
        </a:p>
      </dgm:t>
    </dgm:pt>
    <dgm:pt modelId="{ECD29E67-055E-4E0A-BDDD-8648031B8F5A}" type="parTrans" cxnId="{22A65C07-9F41-4793-B84C-65817321993B}">
      <dgm:prSet/>
      <dgm:spPr/>
      <dgm:t>
        <a:bodyPr/>
        <a:lstStyle/>
        <a:p>
          <a:endParaRPr lang="en-US"/>
        </a:p>
      </dgm:t>
    </dgm:pt>
    <dgm:pt modelId="{159FC0DE-1F58-43C4-89B5-20E75B33D70D}" type="sibTrans" cxnId="{22A65C07-9F41-4793-B84C-65817321993B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E86DE300-18ED-4ED5-9C9D-3B908D636E8E}">
      <dgm:prSet/>
      <dgm:spPr/>
      <dgm:t>
        <a:bodyPr/>
        <a:lstStyle/>
        <a:p>
          <a:r>
            <a:rPr lang="en-US"/>
            <a:t>Addressing these gaps enhances both academic performance and workplace adaptability.</a:t>
          </a:r>
        </a:p>
      </dgm:t>
    </dgm:pt>
    <dgm:pt modelId="{1F362D71-6FAB-42B3-AA1D-F40C529050BE}" type="parTrans" cxnId="{D65E704C-D285-4CF6-8F3F-0DD4D209F10A}">
      <dgm:prSet/>
      <dgm:spPr/>
      <dgm:t>
        <a:bodyPr/>
        <a:lstStyle/>
        <a:p>
          <a:endParaRPr lang="en-US"/>
        </a:p>
      </dgm:t>
    </dgm:pt>
    <dgm:pt modelId="{0654533C-5ACE-436E-A4C8-A94B455C5A9D}" type="sibTrans" cxnId="{D65E704C-D285-4CF6-8F3F-0DD4D209F10A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3D6C0988-65A8-4BF0-B6BA-B019164DBCC0}" type="pres">
      <dgm:prSet presAssocID="{DE5BAD6A-9321-43F0-AB70-D206CDF05E71}" presName="Name0" presStyleCnt="0">
        <dgm:presLayoutVars>
          <dgm:animLvl val="lvl"/>
          <dgm:resizeHandles val="exact"/>
        </dgm:presLayoutVars>
      </dgm:prSet>
      <dgm:spPr/>
    </dgm:pt>
    <dgm:pt modelId="{A7329D3C-D12B-40B0-9043-BA8CE09D5078}" type="pres">
      <dgm:prSet presAssocID="{47B1E7CF-4837-4029-83C7-0EAEB72A3826}" presName="compositeNode" presStyleCnt="0">
        <dgm:presLayoutVars>
          <dgm:bulletEnabled val="1"/>
        </dgm:presLayoutVars>
      </dgm:prSet>
      <dgm:spPr/>
    </dgm:pt>
    <dgm:pt modelId="{41FAAFD1-7E55-4331-8299-65A7986C314D}" type="pres">
      <dgm:prSet presAssocID="{47B1E7CF-4837-4029-83C7-0EAEB72A3826}" presName="bgRect" presStyleLbl="alignNode1" presStyleIdx="0" presStyleCnt="3"/>
      <dgm:spPr/>
    </dgm:pt>
    <dgm:pt modelId="{7A6FE9DF-577A-4F40-8617-8A2ED3397E89}" type="pres">
      <dgm:prSet presAssocID="{072CDD73-42F2-49B5-9C3E-EA58132B3F17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896D5AE-1E3C-4FDD-8F9F-885C49E0A81B}" type="pres">
      <dgm:prSet presAssocID="{47B1E7CF-4837-4029-83C7-0EAEB72A3826}" presName="nodeRect" presStyleLbl="alignNode1" presStyleIdx="0" presStyleCnt="3">
        <dgm:presLayoutVars>
          <dgm:bulletEnabled val="1"/>
        </dgm:presLayoutVars>
      </dgm:prSet>
      <dgm:spPr/>
    </dgm:pt>
    <dgm:pt modelId="{ABCBF92D-E9C2-4876-868E-8A9FBD0C5C79}" type="pres">
      <dgm:prSet presAssocID="{072CDD73-42F2-49B5-9C3E-EA58132B3F17}" presName="sibTrans" presStyleCnt="0"/>
      <dgm:spPr/>
    </dgm:pt>
    <dgm:pt modelId="{023F6693-E9AE-4968-B54F-C474A2659AD2}" type="pres">
      <dgm:prSet presAssocID="{C77F1617-8A22-4825-8296-043E644EB86C}" presName="compositeNode" presStyleCnt="0">
        <dgm:presLayoutVars>
          <dgm:bulletEnabled val="1"/>
        </dgm:presLayoutVars>
      </dgm:prSet>
      <dgm:spPr/>
    </dgm:pt>
    <dgm:pt modelId="{62C9ED4D-146A-4C0D-83D7-B57782DC744C}" type="pres">
      <dgm:prSet presAssocID="{C77F1617-8A22-4825-8296-043E644EB86C}" presName="bgRect" presStyleLbl="alignNode1" presStyleIdx="1" presStyleCnt="3"/>
      <dgm:spPr/>
    </dgm:pt>
    <dgm:pt modelId="{8FEC1399-548C-443B-B5F1-CC2612D5E438}" type="pres">
      <dgm:prSet presAssocID="{159FC0DE-1F58-43C4-89B5-20E75B33D70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3A4C0B8D-846B-430A-8CB0-B31100D4E8D2}" type="pres">
      <dgm:prSet presAssocID="{C77F1617-8A22-4825-8296-043E644EB86C}" presName="nodeRect" presStyleLbl="alignNode1" presStyleIdx="1" presStyleCnt="3">
        <dgm:presLayoutVars>
          <dgm:bulletEnabled val="1"/>
        </dgm:presLayoutVars>
      </dgm:prSet>
      <dgm:spPr/>
    </dgm:pt>
    <dgm:pt modelId="{929DFECA-AADB-44A4-A366-BB7450583550}" type="pres">
      <dgm:prSet presAssocID="{159FC0DE-1F58-43C4-89B5-20E75B33D70D}" presName="sibTrans" presStyleCnt="0"/>
      <dgm:spPr/>
    </dgm:pt>
    <dgm:pt modelId="{33930F4E-973E-493E-83F2-2B8F252AE8A4}" type="pres">
      <dgm:prSet presAssocID="{E86DE300-18ED-4ED5-9C9D-3B908D636E8E}" presName="compositeNode" presStyleCnt="0">
        <dgm:presLayoutVars>
          <dgm:bulletEnabled val="1"/>
        </dgm:presLayoutVars>
      </dgm:prSet>
      <dgm:spPr/>
    </dgm:pt>
    <dgm:pt modelId="{DC1EB968-2690-408E-92ED-7A932CA28E67}" type="pres">
      <dgm:prSet presAssocID="{E86DE300-18ED-4ED5-9C9D-3B908D636E8E}" presName="bgRect" presStyleLbl="alignNode1" presStyleIdx="2" presStyleCnt="3"/>
      <dgm:spPr/>
    </dgm:pt>
    <dgm:pt modelId="{2F62E999-027E-4188-9DE2-654584B6C687}" type="pres">
      <dgm:prSet presAssocID="{0654533C-5ACE-436E-A4C8-A94B455C5A9D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152FF0A4-8215-4F2F-8E96-0C39B1006B2B}" type="pres">
      <dgm:prSet presAssocID="{E86DE300-18ED-4ED5-9C9D-3B908D636E8E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55F0D04-0AE8-41AB-A22F-A74AAAC233D8}" type="presOf" srcId="{C77F1617-8A22-4825-8296-043E644EB86C}" destId="{62C9ED4D-146A-4C0D-83D7-B57782DC744C}" srcOrd="0" destOrd="0" presId="urn:microsoft.com/office/officeart/2016/7/layout/LinearBlockProcessNumbered"/>
    <dgm:cxn modelId="{22A65C07-9F41-4793-B84C-65817321993B}" srcId="{DE5BAD6A-9321-43F0-AB70-D206CDF05E71}" destId="{C77F1617-8A22-4825-8296-043E644EB86C}" srcOrd="1" destOrd="0" parTransId="{ECD29E67-055E-4E0A-BDDD-8648031B8F5A}" sibTransId="{159FC0DE-1F58-43C4-89B5-20E75B33D70D}"/>
    <dgm:cxn modelId="{39D06207-38F1-42EA-94E5-99FB8110059F}" type="presOf" srcId="{47B1E7CF-4837-4029-83C7-0EAEB72A3826}" destId="{F896D5AE-1E3C-4FDD-8F9F-885C49E0A81B}" srcOrd="1" destOrd="0" presId="urn:microsoft.com/office/officeart/2016/7/layout/LinearBlockProcessNumbered"/>
    <dgm:cxn modelId="{B61D2723-F1CE-4D7D-B7EF-9B24EB318327}" srcId="{DE5BAD6A-9321-43F0-AB70-D206CDF05E71}" destId="{47B1E7CF-4837-4029-83C7-0EAEB72A3826}" srcOrd="0" destOrd="0" parTransId="{1CB2D12F-65F5-4110-8D9F-AF8F3BAF1F54}" sibTransId="{072CDD73-42F2-49B5-9C3E-EA58132B3F17}"/>
    <dgm:cxn modelId="{D65E704C-D285-4CF6-8F3F-0DD4D209F10A}" srcId="{DE5BAD6A-9321-43F0-AB70-D206CDF05E71}" destId="{E86DE300-18ED-4ED5-9C9D-3B908D636E8E}" srcOrd="2" destOrd="0" parTransId="{1F362D71-6FAB-42B3-AA1D-F40C529050BE}" sibTransId="{0654533C-5ACE-436E-A4C8-A94B455C5A9D}"/>
    <dgm:cxn modelId="{8F15D64F-3CE9-4FF5-93AF-BB89E92B1110}" type="presOf" srcId="{0654533C-5ACE-436E-A4C8-A94B455C5A9D}" destId="{2F62E999-027E-4188-9DE2-654584B6C687}" srcOrd="0" destOrd="0" presId="urn:microsoft.com/office/officeart/2016/7/layout/LinearBlockProcessNumbered"/>
    <dgm:cxn modelId="{AC2AB451-388C-420C-9779-79388B655A5A}" type="presOf" srcId="{E86DE300-18ED-4ED5-9C9D-3B908D636E8E}" destId="{DC1EB968-2690-408E-92ED-7A932CA28E67}" srcOrd="0" destOrd="0" presId="urn:microsoft.com/office/officeart/2016/7/layout/LinearBlockProcessNumbered"/>
    <dgm:cxn modelId="{7D48A357-439A-4561-8617-B4917A332CE1}" type="presOf" srcId="{DE5BAD6A-9321-43F0-AB70-D206CDF05E71}" destId="{3D6C0988-65A8-4BF0-B6BA-B019164DBCC0}" srcOrd="0" destOrd="0" presId="urn:microsoft.com/office/officeart/2016/7/layout/LinearBlockProcessNumbered"/>
    <dgm:cxn modelId="{738A90A1-DD1A-4F7F-A9F0-A6DBA1A6449E}" type="presOf" srcId="{159FC0DE-1F58-43C4-89B5-20E75B33D70D}" destId="{8FEC1399-548C-443B-B5F1-CC2612D5E438}" srcOrd="0" destOrd="0" presId="urn:microsoft.com/office/officeart/2016/7/layout/LinearBlockProcessNumbered"/>
    <dgm:cxn modelId="{05FECFB3-2859-4074-A42C-7CAC2D27C671}" type="presOf" srcId="{072CDD73-42F2-49B5-9C3E-EA58132B3F17}" destId="{7A6FE9DF-577A-4F40-8617-8A2ED3397E89}" srcOrd="0" destOrd="0" presId="urn:microsoft.com/office/officeart/2016/7/layout/LinearBlockProcessNumbered"/>
    <dgm:cxn modelId="{A2449FC6-9150-49A2-89BF-F4BC14EA7282}" type="presOf" srcId="{C77F1617-8A22-4825-8296-043E644EB86C}" destId="{3A4C0B8D-846B-430A-8CB0-B31100D4E8D2}" srcOrd="1" destOrd="0" presId="urn:microsoft.com/office/officeart/2016/7/layout/LinearBlockProcessNumbered"/>
    <dgm:cxn modelId="{CD1733ED-6910-44D5-8C92-1EA3896FE31A}" type="presOf" srcId="{E86DE300-18ED-4ED5-9C9D-3B908D636E8E}" destId="{152FF0A4-8215-4F2F-8E96-0C39B1006B2B}" srcOrd="1" destOrd="0" presId="urn:microsoft.com/office/officeart/2016/7/layout/LinearBlockProcessNumbered"/>
    <dgm:cxn modelId="{236CF8FB-5895-4096-AAA4-D10E6AFD2178}" type="presOf" srcId="{47B1E7CF-4837-4029-83C7-0EAEB72A3826}" destId="{41FAAFD1-7E55-4331-8299-65A7986C314D}" srcOrd="0" destOrd="0" presId="urn:microsoft.com/office/officeart/2016/7/layout/LinearBlockProcessNumbered"/>
    <dgm:cxn modelId="{2C0DCF4D-2C20-46AD-9EDA-7BD23238E25C}" type="presParOf" srcId="{3D6C0988-65A8-4BF0-B6BA-B019164DBCC0}" destId="{A7329D3C-D12B-40B0-9043-BA8CE09D5078}" srcOrd="0" destOrd="0" presId="urn:microsoft.com/office/officeart/2016/7/layout/LinearBlockProcessNumbered"/>
    <dgm:cxn modelId="{BBA2B653-8E78-438D-91A6-64C1894F280A}" type="presParOf" srcId="{A7329D3C-D12B-40B0-9043-BA8CE09D5078}" destId="{41FAAFD1-7E55-4331-8299-65A7986C314D}" srcOrd="0" destOrd="0" presId="urn:microsoft.com/office/officeart/2016/7/layout/LinearBlockProcessNumbered"/>
    <dgm:cxn modelId="{D3E37136-FD83-4371-AC74-EDB6325BD317}" type="presParOf" srcId="{A7329D3C-D12B-40B0-9043-BA8CE09D5078}" destId="{7A6FE9DF-577A-4F40-8617-8A2ED3397E89}" srcOrd="1" destOrd="0" presId="urn:microsoft.com/office/officeart/2016/7/layout/LinearBlockProcessNumbered"/>
    <dgm:cxn modelId="{3360EBEE-B43E-4653-AA76-AF059C87F659}" type="presParOf" srcId="{A7329D3C-D12B-40B0-9043-BA8CE09D5078}" destId="{F896D5AE-1E3C-4FDD-8F9F-885C49E0A81B}" srcOrd="2" destOrd="0" presId="urn:microsoft.com/office/officeart/2016/7/layout/LinearBlockProcessNumbered"/>
    <dgm:cxn modelId="{513E9D89-B3A5-40AE-94C1-99C6CBF5F97E}" type="presParOf" srcId="{3D6C0988-65A8-4BF0-B6BA-B019164DBCC0}" destId="{ABCBF92D-E9C2-4876-868E-8A9FBD0C5C79}" srcOrd="1" destOrd="0" presId="urn:microsoft.com/office/officeart/2016/7/layout/LinearBlockProcessNumbered"/>
    <dgm:cxn modelId="{196C0D8E-3FDC-407C-AD8C-EE5948ECB2FC}" type="presParOf" srcId="{3D6C0988-65A8-4BF0-B6BA-B019164DBCC0}" destId="{023F6693-E9AE-4968-B54F-C474A2659AD2}" srcOrd="2" destOrd="0" presId="urn:microsoft.com/office/officeart/2016/7/layout/LinearBlockProcessNumbered"/>
    <dgm:cxn modelId="{1140F991-9B7C-46AD-8D82-432D5F525D6A}" type="presParOf" srcId="{023F6693-E9AE-4968-B54F-C474A2659AD2}" destId="{62C9ED4D-146A-4C0D-83D7-B57782DC744C}" srcOrd="0" destOrd="0" presId="urn:microsoft.com/office/officeart/2016/7/layout/LinearBlockProcessNumbered"/>
    <dgm:cxn modelId="{26A013DD-57C2-4272-BC0F-AC873887B747}" type="presParOf" srcId="{023F6693-E9AE-4968-B54F-C474A2659AD2}" destId="{8FEC1399-548C-443B-B5F1-CC2612D5E438}" srcOrd="1" destOrd="0" presId="urn:microsoft.com/office/officeart/2016/7/layout/LinearBlockProcessNumbered"/>
    <dgm:cxn modelId="{1A11AAA9-7057-4D3F-B44F-7E2AF645E7DE}" type="presParOf" srcId="{023F6693-E9AE-4968-B54F-C474A2659AD2}" destId="{3A4C0B8D-846B-430A-8CB0-B31100D4E8D2}" srcOrd="2" destOrd="0" presId="urn:microsoft.com/office/officeart/2016/7/layout/LinearBlockProcessNumbered"/>
    <dgm:cxn modelId="{0AC9C4D8-1B87-4E59-A060-D1E94D89D766}" type="presParOf" srcId="{3D6C0988-65A8-4BF0-B6BA-B019164DBCC0}" destId="{929DFECA-AADB-44A4-A366-BB7450583550}" srcOrd="3" destOrd="0" presId="urn:microsoft.com/office/officeart/2016/7/layout/LinearBlockProcessNumbered"/>
    <dgm:cxn modelId="{8D9687DB-8743-471C-8D7F-30D0BD5BED8D}" type="presParOf" srcId="{3D6C0988-65A8-4BF0-B6BA-B019164DBCC0}" destId="{33930F4E-973E-493E-83F2-2B8F252AE8A4}" srcOrd="4" destOrd="0" presId="urn:microsoft.com/office/officeart/2016/7/layout/LinearBlockProcessNumbered"/>
    <dgm:cxn modelId="{418A126F-E6EA-4319-AB26-19AE8C031785}" type="presParOf" srcId="{33930F4E-973E-493E-83F2-2B8F252AE8A4}" destId="{DC1EB968-2690-408E-92ED-7A932CA28E67}" srcOrd="0" destOrd="0" presId="urn:microsoft.com/office/officeart/2016/7/layout/LinearBlockProcessNumbered"/>
    <dgm:cxn modelId="{B0CBAB42-136E-45B9-9C90-1638BA4A7E0C}" type="presParOf" srcId="{33930F4E-973E-493E-83F2-2B8F252AE8A4}" destId="{2F62E999-027E-4188-9DE2-654584B6C687}" srcOrd="1" destOrd="0" presId="urn:microsoft.com/office/officeart/2016/7/layout/LinearBlockProcessNumbered"/>
    <dgm:cxn modelId="{91089120-D25E-4D41-A540-E898D8B3E33C}" type="presParOf" srcId="{33930F4E-973E-493E-83F2-2B8F252AE8A4}" destId="{152FF0A4-8215-4F2F-8E96-0C39B1006B2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A3B7A7-B761-459E-8C9A-1664E5EA579A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C364C7D-510E-4601-9293-9E794D0DEAE1}">
      <dgm:prSet/>
      <dgm:spPr/>
      <dgm:t>
        <a:bodyPr/>
        <a:lstStyle/>
        <a:p>
          <a:r>
            <a:rPr lang="en-US"/>
            <a:t>I completed Microsoft word Excel and PowerPoint Essential Training courses to strenghen Technical productivity skills. </a:t>
          </a:r>
        </a:p>
      </dgm:t>
    </dgm:pt>
    <dgm:pt modelId="{1749E626-706D-4718-84EB-72D50AF39CAB}" type="parTrans" cxnId="{D0251A11-F186-4102-91EF-27F02B991944}">
      <dgm:prSet/>
      <dgm:spPr/>
      <dgm:t>
        <a:bodyPr/>
        <a:lstStyle/>
        <a:p>
          <a:endParaRPr lang="en-US"/>
        </a:p>
      </dgm:t>
    </dgm:pt>
    <dgm:pt modelId="{FEB9EE86-09B6-4A6A-89B4-73FA141CCFE2}" type="sibTrans" cxnId="{D0251A11-F186-4102-91EF-27F02B991944}">
      <dgm:prSet/>
      <dgm:spPr/>
      <dgm:t>
        <a:bodyPr/>
        <a:lstStyle/>
        <a:p>
          <a:endParaRPr lang="en-US"/>
        </a:p>
      </dgm:t>
    </dgm:pt>
    <dgm:pt modelId="{47A9AAB1-257F-41A6-A73A-0BE69AE779E6}">
      <dgm:prSet/>
      <dgm:spPr/>
      <dgm:t>
        <a:bodyPr/>
        <a:lstStyle/>
        <a:p>
          <a:r>
            <a:rPr lang="en-US"/>
            <a:t>Excel training enhanced my ability to use formulas, automate calculation and visualise data through charts.</a:t>
          </a:r>
        </a:p>
      </dgm:t>
    </dgm:pt>
    <dgm:pt modelId="{5FC5BDBE-9402-4744-964F-F08120B48D97}" type="parTrans" cxnId="{A3C8F3EC-459F-4D41-8EF1-B5BE864A2D96}">
      <dgm:prSet/>
      <dgm:spPr/>
      <dgm:t>
        <a:bodyPr/>
        <a:lstStyle/>
        <a:p>
          <a:endParaRPr lang="en-US"/>
        </a:p>
      </dgm:t>
    </dgm:pt>
    <dgm:pt modelId="{91B00BF3-224E-4565-95AE-28F5E7331A0F}" type="sibTrans" cxnId="{A3C8F3EC-459F-4D41-8EF1-B5BE864A2D96}">
      <dgm:prSet/>
      <dgm:spPr/>
      <dgm:t>
        <a:bodyPr/>
        <a:lstStyle/>
        <a:p>
          <a:endParaRPr lang="en-US"/>
        </a:p>
      </dgm:t>
    </dgm:pt>
    <dgm:pt modelId="{F0C31BED-5E87-4AC5-A153-A1A66FD7D7A1}">
      <dgm:prSet/>
      <dgm:spPr/>
      <dgm:t>
        <a:bodyPr/>
        <a:lstStyle/>
        <a:p>
          <a:r>
            <a:rPr lang="en-US"/>
            <a:t>PowerPoint training improved document formatting, stuctured presentation design and professional communication Standards. </a:t>
          </a:r>
        </a:p>
      </dgm:t>
    </dgm:pt>
    <dgm:pt modelId="{EB49A7B5-5F6B-4309-A7FC-C52856D2DE22}" type="parTrans" cxnId="{9FACC08F-20E1-46A6-B02B-DD78BA984098}">
      <dgm:prSet/>
      <dgm:spPr/>
      <dgm:t>
        <a:bodyPr/>
        <a:lstStyle/>
        <a:p>
          <a:endParaRPr lang="en-US"/>
        </a:p>
      </dgm:t>
    </dgm:pt>
    <dgm:pt modelId="{646B6C56-AE42-43E7-84F8-DB58327537C1}" type="sibTrans" cxnId="{9FACC08F-20E1-46A6-B02B-DD78BA984098}">
      <dgm:prSet/>
      <dgm:spPr/>
      <dgm:t>
        <a:bodyPr/>
        <a:lstStyle/>
        <a:p>
          <a:endParaRPr lang="en-US"/>
        </a:p>
      </dgm:t>
    </dgm:pt>
    <dgm:pt modelId="{142B299A-01EF-4CBB-8A00-23D44F061181}" type="pres">
      <dgm:prSet presAssocID="{F2A3B7A7-B761-459E-8C9A-1664E5EA579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B9774DB-3A38-490D-A5C6-AC396DC12AD8}" type="pres">
      <dgm:prSet presAssocID="{8C364C7D-510E-4601-9293-9E794D0DEAE1}" presName="hierRoot1" presStyleCnt="0"/>
      <dgm:spPr/>
    </dgm:pt>
    <dgm:pt modelId="{E132C738-EB27-41E8-B2BC-436FEE5DAC1E}" type="pres">
      <dgm:prSet presAssocID="{8C364C7D-510E-4601-9293-9E794D0DEAE1}" presName="composite" presStyleCnt="0"/>
      <dgm:spPr/>
    </dgm:pt>
    <dgm:pt modelId="{1FE6A859-E849-4111-999D-E29EB71AA663}" type="pres">
      <dgm:prSet presAssocID="{8C364C7D-510E-4601-9293-9E794D0DEAE1}" presName="background" presStyleLbl="node0" presStyleIdx="0" presStyleCnt="3"/>
      <dgm:spPr/>
    </dgm:pt>
    <dgm:pt modelId="{9C5848FF-191D-47BC-8FA3-2612E44E702E}" type="pres">
      <dgm:prSet presAssocID="{8C364C7D-510E-4601-9293-9E794D0DEAE1}" presName="text" presStyleLbl="fgAcc0" presStyleIdx="0" presStyleCnt="3">
        <dgm:presLayoutVars>
          <dgm:chPref val="3"/>
        </dgm:presLayoutVars>
      </dgm:prSet>
      <dgm:spPr/>
    </dgm:pt>
    <dgm:pt modelId="{4C81ECA1-FCD8-49A4-B3F5-A2320DA53F6C}" type="pres">
      <dgm:prSet presAssocID="{8C364C7D-510E-4601-9293-9E794D0DEAE1}" presName="hierChild2" presStyleCnt="0"/>
      <dgm:spPr/>
    </dgm:pt>
    <dgm:pt modelId="{F5FC4C00-FE2D-40DB-B45B-285F728BA7A3}" type="pres">
      <dgm:prSet presAssocID="{47A9AAB1-257F-41A6-A73A-0BE69AE779E6}" presName="hierRoot1" presStyleCnt="0"/>
      <dgm:spPr/>
    </dgm:pt>
    <dgm:pt modelId="{AC1C4A10-A3ED-4DB7-A4B1-8047CD7D107A}" type="pres">
      <dgm:prSet presAssocID="{47A9AAB1-257F-41A6-A73A-0BE69AE779E6}" presName="composite" presStyleCnt="0"/>
      <dgm:spPr/>
    </dgm:pt>
    <dgm:pt modelId="{0DA30AF6-6CF3-4F5A-BE4A-70BB4E9B2D07}" type="pres">
      <dgm:prSet presAssocID="{47A9AAB1-257F-41A6-A73A-0BE69AE779E6}" presName="background" presStyleLbl="node0" presStyleIdx="1" presStyleCnt="3"/>
      <dgm:spPr/>
    </dgm:pt>
    <dgm:pt modelId="{AD47B0E6-86DF-4B7D-8027-FD52CE4FC5D6}" type="pres">
      <dgm:prSet presAssocID="{47A9AAB1-257F-41A6-A73A-0BE69AE779E6}" presName="text" presStyleLbl="fgAcc0" presStyleIdx="1" presStyleCnt="3">
        <dgm:presLayoutVars>
          <dgm:chPref val="3"/>
        </dgm:presLayoutVars>
      </dgm:prSet>
      <dgm:spPr/>
    </dgm:pt>
    <dgm:pt modelId="{7B67EC4A-56E4-4C96-B2F7-25822A8C7208}" type="pres">
      <dgm:prSet presAssocID="{47A9AAB1-257F-41A6-A73A-0BE69AE779E6}" presName="hierChild2" presStyleCnt="0"/>
      <dgm:spPr/>
    </dgm:pt>
    <dgm:pt modelId="{8EC178A5-194B-4681-ABD9-3A79740FF4FA}" type="pres">
      <dgm:prSet presAssocID="{F0C31BED-5E87-4AC5-A153-A1A66FD7D7A1}" presName="hierRoot1" presStyleCnt="0"/>
      <dgm:spPr/>
    </dgm:pt>
    <dgm:pt modelId="{446F5785-4945-42D9-B95B-7134C7E50F55}" type="pres">
      <dgm:prSet presAssocID="{F0C31BED-5E87-4AC5-A153-A1A66FD7D7A1}" presName="composite" presStyleCnt="0"/>
      <dgm:spPr/>
    </dgm:pt>
    <dgm:pt modelId="{D7BB8AB1-34CA-45D6-AFEF-692EAC02335A}" type="pres">
      <dgm:prSet presAssocID="{F0C31BED-5E87-4AC5-A153-A1A66FD7D7A1}" presName="background" presStyleLbl="node0" presStyleIdx="2" presStyleCnt="3"/>
      <dgm:spPr/>
    </dgm:pt>
    <dgm:pt modelId="{265529A0-1A27-4129-BE23-5FF192BFBF04}" type="pres">
      <dgm:prSet presAssocID="{F0C31BED-5E87-4AC5-A153-A1A66FD7D7A1}" presName="text" presStyleLbl="fgAcc0" presStyleIdx="2" presStyleCnt="3">
        <dgm:presLayoutVars>
          <dgm:chPref val="3"/>
        </dgm:presLayoutVars>
      </dgm:prSet>
      <dgm:spPr/>
    </dgm:pt>
    <dgm:pt modelId="{4B12BA6D-FF50-4B16-B382-D18E27C0620B}" type="pres">
      <dgm:prSet presAssocID="{F0C31BED-5E87-4AC5-A153-A1A66FD7D7A1}" presName="hierChild2" presStyleCnt="0"/>
      <dgm:spPr/>
    </dgm:pt>
  </dgm:ptLst>
  <dgm:cxnLst>
    <dgm:cxn modelId="{D0251A11-F186-4102-91EF-27F02B991944}" srcId="{F2A3B7A7-B761-459E-8C9A-1664E5EA579A}" destId="{8C364C7D-510E-4601-9293-9E794D0DEAE1}" srcOrd="0" destOrd="0" parTransId="{1749E626-706D-4718-84EB-72D50AF39CAB}" sibTransId="{FEB9EE86-09B6-4A6A-89B4-73FA141CCFE2}"/>
    <dgm:cxn modelId="{A6094A25-5024-4A50-8A59-8D1A0536C2D7}" type="presOf" srcId="{F0C31BED-5E87-4AC5-A153-A1A66FD7D7A1}" destId="{265529A0-1A27-4129-BE23-5FF192BFBF04}" srcOrd="0" destOrd="0" presId="urn:microsoft.com/office/officeart/2005/8/layout/hierarchy1"/>
    <dgm:cxn modelId="{73701C69-0B84-4302-AD66-054A78E18C86}" type="presOf" srcId="{8C364C7D-510E-4601-9293-9E794D0DEAE1}" destId="{9C5848FF-191D-47BC-8FA3-2612E44E702E}" srcOrd="0" destOrd="0" presId="urn:microsoft.com/office/officeart/2005/8/layout/hierarchy1"/>
    <dgm:cxn modelId="{BB282B80-F86D-4D1E-8D2D-922C684D05D0}" type="presOf" srcId="{47A9AAB1-257F-41A6-A73A-0BE69AE779E6}" destId="{AD47B0E6-86DF-4B7D-8027-FD52CE4FC5D6}" srcOrd="0" destOrd="0" presId="urn:microsoft.com/office/officeart/2005/8/layout/hierarchy1"/>
    <dgm:cxn modelId="{9FACC08F-20E1-46A6-B02B-DD78BA984098}" srcId="{F2A3B7A7-B761-459E-8C9A-1664E5EA579A}" destId="{F0C31BED-5E87-4AC5-A153-A1A66FD7D7A1}" srcOrd="2" destOrd="0" parTransId="{EB49A7B5-5F6B-4309-A7FC-C52856D2DE22}" sibTransId="{646B6C56-AE42-43E7-84F8-DB58327537C1}"/>
    <dgm:cxn modelId="{D7275BCC-6EC2-40BA-AF4E-26970FDE41C2}" type="presOf" srcId="{F2A3B7A7-B761-459E-8C9A-1664E5EA579A}" destId="{142B299A-01EF-4CBB-8A00-23D44F061181}" srcOrd="0" destOrd="0" presId="urn:microsoft.com/office/officeart/2005/8/layout/hierarchy1"/>
    <dgm:cxn modelId="{A3C8F3EC-459F-4D41-8EF1-B5BE864A2D96}" srcId="{F2A3B7A7-B761-459E-8C9A-1664E5EA579A}" destId="{47A9AAB1-257F-41A6-A73A-0BE69AE779E6}" srcOrd="1" destOrd="0" parTransId="{5FC5BDBE-9402-4744-964F-F08120B48D97}" sibTransId="{91B00BF3-224E-4565-95AE-28F5E7331A0F}"/>
    <dgm:cxn modelId="{556B5D1E-D5CE-4E8D-806C-13A3A8CB73EB}" type="presParOf" srcId="{142B299A-01EF-4CBB-8A00-23D44F061181}" destId="{0B9774DB-3A38-490D-A5C6-AC396DC12AD8}" srcOrd="0" destOrd="0" presId="urn:microsoft.com/office/officeart/2005/8/layout/hierarchy1"/>
    <dgm:cxn modelId="{3B4A03EA-7C2A-4FC0-BFAB-C5D206A61677}" type="presParOf" srcId="{0B9774DB-3A38-490D-A5C6-AC396DC12AD8}" destId="{E132C738-EB27-41E8-B2BC-436FEE5DAC1E}" srcOrd="0" destOrd="0" presId="urn:microsoft.com/office/officeart/2005/8/layout/hierarchy1"/>
    <dgm:cxn modelId="{6576269E-FB20-4A59-8539-F088CD4FA700}" type="presParOf" srcId="{E132C738-EB27-41E8-B2BC-436FEE5DAC1E}" destId="{1FE6A859-E849-4111-999D-E29EB71AA663}" srcOrd="0" destOrd="0" presId="urn:microsoft.com/office/officeart/2005/8/layout/hierarchy1"/>
    <dgm:cxn modelId="{4BF35C52-3591-42DB-B354-9F261788F9FE}" type="presParOf" srcId="{E132C738-EB27-41E8-B2BC-436FEE5DAC1E}" destId="{9C5848FF-191D-47BC-8FA3-2612E44E702E}" srcOrd="1" destOrd="0" presId="urn:microsoft.com/office/officeart/2005/8/layout/hierarchy1"/>
    <dgm:cxn modelId="{69540900-CA9B-4B6B-9D7D-5470D4976346}" type="presParOf" srcId="{0B9774DB-3A38-490D-A5C6-AC396DC12AD8}" destId="{4C81ECA1-FCD8-49A4-B3F5-A2320DA53F6C}" srcOrd="1" destOrd="0" presId="urn:microsoft.com/office/officeart/2005/8/layout/hierarchy1"/>
    <dgm:cxn modelId="{5414ECF7-0CE8-497C-B629-805D16AABAF6}" type="presParOf" srcId="{142B299A-01EF-4CBB-8A00-23D44F061181}" destId="{F5FC4C00-FE2D-40DB-B45B-285F728BA7A3}" srcOrd="1" destOrd="0" presId="urn:microsoft.com/office/officeart/2005/8/layout/hierarchy1"/>
    <dgm:cxn modelId="{9276A393-F9E3-461E-AB86-10DC5958D089}" type="presParOf" srcId="{F5FC4C00-FE2D-40DB-B45B-285F728BA7A3}" destId="{AC1C4A10-A3ED-4DB7-A4B1-8047CD7D107A}" srcOrd="0" destOrd="0" presId="urn:microsoft.com/office/officeart/2005/8/layout/hierarchy1"/>
    <dgm:cxn modelId="{2D9C947E-D58F-4935-BC9D-1738D669A2DC}" type="presParOf" srcId="{AC1C4A10-A3ED-4DB7-A4B1-8047CD7D107A}" destId="{0DA30AF6-6CF3-4F5A-BE4A-70BB4E9B2D07}" srcOrd="0" destOrd="0" presId="urn:microsoft.com/office/officeart/2005/8/layout/hierarchy1"/>
    <dgm:cxn modelId="{FF397763-D2E9-4FB8-BB71-C03097D706AC}" type="presParOf" srcId="{AC1C4A10-A3ED-4DB7-A4B1-8047CD7D107A}" destId="{AD47B0E6-86DF-4B7D-8027-FD52CE4FC5D6}" srcOrd="1" destOrd="0" presId="urn:microsoft.com/office/officeart/2005/8/layout/hierarchy1"/>
    <dgm:cxn modelId="{4D18CE78-E9B9-4832-A77B-5D50C4EEC946}" type="presParOf" srcId="{F5FC4C00-FE2D-40DB-B45B-285F728BA7A3}" destId="{7B67EC4A-56E4-4C96-B2F7-25822A8C7208}" srcOrd="1" destOrd="0" presId="urn:microsoft.com/office/officeart/2005/8/layout/hierarchy1"/>
    <dgm:cxn modelId="{B081C5D2-4132-443B-B5F9-DB9A80CBDE7C}" type="presParOf" srcId="{142B299A-01EF-4CBB-8A00-23D44F061181}" destId="{8EC178A5-194B-4681-ABD9-3A79740FF4FA}" srcOrd="2" destOrd="0" presId="urn:microsoft.com/office/officeart/2005/8/layout/hierarchy1"/>
    <dgm:cxn modelId="{7D3BE3CB-8F19-4C0C-9B7B-EFED4DA3789D}" type="presParOf" srcId="{8EC178A5-194B-4681-ABD9-3A79740FF4FA}" destId="{446F5785-4945-42D9-B95B-7134C7E50F55}" srcOrd="0" destOrd="0" presId="urn:microsoft.com/office/officeart/2005/8/layout/hierarchy1"/>
    <dgm:cxn modelId="{4A01411B-43F7-45D9-AA7C-7D2246397356}" type="presParOf" srcId="{446F5785-4945-42D9-B95B-7134C7E50F55}" destId="{D7BB8AB1-34CA-45D6-AFEF-692EAC02335A}" srcOrd="0" destOrd="0" presId="urn:microsoft.com/office/officeart/2005/8/layout/hierarchy1"/>
    <dgm:cxn modelId="{4B8D769B-30E9-45D6-8403-9F145644F696}" type="presParOf" srcId="{446F5785-4945-42D9-B95B-7134C7E50F55}" destId="{265529A0-1A27-4129-BE23-5FF192BFBF04}" srcOrd="1" destOrd="0" presId="urn:microsoft.com/office/officeart/2005/8/layout/hierarchy1"/>
    <dgm:cxn modelId="{BFAD9FB0-9012-4745-B6AF-2EEBBDBE5131}" type="presParOf" srcId="{8EC178A5-194B-4681-ABD9-3A79740FF4FA}" destId="{4B12BA6D-FF50-4B16-B382-D18E27C062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6A42CF-9BD0-4536-A12C-E4872175B159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F1334F3-2707-4BBC-A792-0EEDB58BFEB2}">
      <dgm:prSet/>
      <dgm:spPr/>
      <dgm:t>
        <a:bodyPr/>
        <a:lstStyle/>
        <a:p>
          <a:r>
            <a:rPr lang="en-US"/>
            <a:t>Excel support workplace efficiency through automation, Structured reporting and reduced human error.</a:t>
          </a:r>
        </a:p>
      </dgm:t>
    </dgm:pt>
    <dgm:pt modelId="{9C62515C-AAFA-4B71-8648-823BB8C4CD59}" type="parTrans" cxnId="{705FA60B-636A-4CF4-B1E8-3E32AB25E74C}">
      <dgm:prSet/>
      <dgm:spPr/>
      <dgm:t>
        <a:bodyPr/>
        <a:lstStyle/>
        <a:p>
          <a:endParaRPr lang="en-US"/>
        </a:p>
      </dgm:t>
    </dgm:pt>
    <dgm:pt modelId="{B61172BE-840C-4496-B94E-BB4D079DC87F}" type="sibTrans" cxnId="{705FA60B-636A-4CF4-B1E8-3E32AB25E74C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476E8132-346A-42DE-B2E1-35D2F7CAE4D5}">
      <dgm:prSet/>
      <dgm:spPr/>
      <dgm:t>
        <a:bodyPr/>
        <a:lstStyle/>
        <a:p>
          <a:r>
            <a:rPr lang="en-US"/>
            <a:t>Analytical function such as SUM, AVERAGE and IF enable accurate data interpretation and informed decision-making.</a:t>
          </a:r>
        </a:p>
      </dgm:t>
    </dgm:pt>
    <dgm:pt modelId="{92681E20-6579-4B62-98D2-7018AA5D6AB2}" type="parTrans" cxnId="{91E49E32-3493-4C48-A5A2-F6C0E41FC0BB}">
      <dgm:prSet/>
      <dgm:spPr/>
      <dgm:t>
        <a:bodyPr/>
        <a:lstStyle/>
        <a:p>
          <a:endParaRPr lang="en-US"/>
        </a:p>
      </dgm:t>
    </dgm:pt>
    <dgm:pt modelId="{9D7E0A11-838C-4348-AE93-B3F44CDBBE66}" type="sibTrans" cxnId="{91E49E32-3493-4C48-A5A2-F6C0E41FC0BB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55BAA9F4-01BE-42AE-9978-319F5490EDDF}">
      <dgm:prSet/>
      <dgm:spPr/>
      <dgm:t>
        <a:bodyPr/>
        <a:lstStyle/>
        <a:p>
          <a:r>
            <a:rPr lang="en-US"/>
            <a:t>Pivot tables sorting and visual charts transform raw data into meaningful insights suitable for management reporting (Akpan, 2024).</a:t>
          </a:r>
        </a:p>
      </dgm:t>
    </dgm:pt>
    <dgm:pt modelId="{B6BCFB22-5130-4452-AC3D-FB7565AC27F7}" type="parTrans" cxnId="{870B4286-DBBE-4042-A43C-D322232BC0B4}">
      <dgm:prSet/>
      <dgm:spPr/>
      <dgm:t>
        <a:bodyPr/>
        <a:lstStyle/>
        <a:p>
          <a:endParaRPr lang="en-US"/>
        </a:p>
      </dgm:t>
    </dgm:pt>
    <dgm:pt modelId="{61C6CF60-A523-4D3A-8F89-517F33943D9C}" type="sibTrans" cxnId="{870B4286-DBBE-4042-A43C-D322232BC0B4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036B0B25-4585-4EC2-B487-335468CBD1EA}" type="pres">
      <dgm:prSet presAssocID="{A76A42CF-9BD0-4536-A12C-E4872175B159}" presName="Name0" presStyleCnt="0">
        <dgm:presLayoutVars>
          <dgm:animLvl val="lvl"/>
          <dgm:resizeHandles val="exact"/>
        </dgm:presLayoutVars>
      </dgm:prSet>
      <dgm:spPr/>
    </dgm:pt>
    <dgm:pt modelId="{7D969D44-D94A-4718-87D1-D784CD15992C}" type="pres">
      <dgm:prSet presAssocID="{FF1334F3-2707-4BBC-A792-0EEDB58BFEB2}" presName="compositeNode" presStyleCnt="0">
        <dgm:presLayoutVars>
          <dgm:bulletEnabled val="1"/>
        </dgm:presLayoutVars>
      </dgm:prSet>
      <dgm:spPr/>
    </dgm:pt>
    <dgm:pt modelId="{5291C3F4-3221-4DE5-9C83-49F856384803}" type="pres">
      <dgm:prSet presAssocID="{FF1334F3-2707-4BBC-A792-0EEDB58BFEB2}" presName="bgRect" presStyleLbl="alignNode1" presStyleIdx="0" presStyleCnt="3"/>
      <dgm:spPr/>
    </dgm:pt>
    <dgm:pt modelId="{C6144622-16EF-438E-AAD6-71912832A1FC}" type="pres">
      <dgm:prSet presAssocID="{B61172BE-840C-4496-B94E-BB4D079DC87F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42FBBBD7-36DD-42D4-A89D-5FFFBC0D5C92}" type="pres">
      <dgm:prSet presAssocID="{FF1334F3-2707-4BBC-A792-0EEDB58BFEB2}" presName="nodeRect" presStyleLbl="alignNode1" presStyleIdx="0" presStyleCnt="3">
        <dgm:presLayoutVars>
          <dgm:bulletEnabled val="1"/>
        </dgm:presLayoutVars>
      </dgm:prSet>
      <dgm:spPr/>
    </dgm:pt>
    <dgm:pt modelId="{334135CC-7CC3-488A-A50F-19C82E0FD7C7}" type="pres">
      <dgm:prSet presAssocID="{B61172BE-840C-4496-B94E-BB4D079DC87F}" presName="sibTrans" presStyleCnt="0"/>
      <dgm:spPr/>
    </dgm:pt>
    <dgm:pt modelId="{1402430D-09C2-4E0C-A10D-159439BBCD09}" type="pres">
      <dgm:prSet presAssocID="{476E8132-346A-42DE-B2E1-35D2F7CAE4D5}" presName="compositeNode" presStyleCnt="0">
        <dgm:presLayoutVars>
          <dgm:bulletEnabled val="1"/>
        </dgm:presLayoutVars>
      </dgm:prSet>
      <dgm:spPr/>
    </dgm:pt>
    <dgm:pt modelId="{BA70CF01-57A1-451A-BFDC-F3C7A4461A33}" type="pres">
      <dgm:prSet presAssocID="{476E8132-346A-42DE-B2E1-35D2F7CAE4D5}" presName="bgRect" presStyleLbl="alignNode1" presStyleIdx="1" presStyleCnt="3"/>
      <dgm:spPr/>
    </dgm:pt>
    <dgm:pt modelId="{71553DDC-06CA-400C-9CC7-D82FC03192CB}" type="pres">
      <dgm:prSet presAssocID="{9D7E0A11-838C-4348-AE93-B3F44CDBBE66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5A1E8345-8E75-4BA4-82BC-3D37AC4D97A5}" type="pres">
      <dgm:prSet presAssocID="{476E8132-346A-42DE-B2E1-35D2F7CAE4D5}" presName="nodeRect" presStyleLbl="alignNode1" presStyleIdx="1" presStyleCnt="3">
        <dgm:presLayoutVars>
          <dgm:bulletEnabled val="1"/>
        </dgm:presLayoutVars>
      </dgm:prSet>
      <dgm:spPr/>
    </dgm:pt>
    <dgm:pt modelId="{1CADB8B6-5938-44A3-B43B-E5D3EF58892A}" type="pres">
      <dgm:prSet presAssocID="{9D7E0A11-838C-4348-AE93-B3F44CDBBE66}" presName="sibTrans" presStyleCnt="0"/>
      <dgm:spPr/>
    </dgm:pt>
    <dgm:pt modelId="{C49F881F-982F-4692-AF96-9DAB6D73498F}" type="pres">
      <dgm:prSet presAssocID="{55BAA9F4-01BE-42AE-9978-319F5490EDDF}" presName="compositeNode" presStyleCnt="0">
        <dgm:presLayoutVars>
          <dgm:bulletEnabled val="1"/>
        </dgm:presLayoutVars>
      </dgm:prSet>
      <dgm:spPr/>
    </dgm:pt>
    <dgm:pt modelId="{96C512AB-8180-4330-A4AE-B6912638B95A}" type="pres">
      <dgm:prSet presAssocID="{55BAA9F4-01BE-42AE-9978-319F5490EDDF}" presName="bgRect" presStyleLbl="alignNode1" presStyleIdx="2" presStyleCnt="3"/>
      <dgm:spPr/>
    </dgm:pt>
    <dgm:pt modelId="{DF971698-F88F-454A-8A74-12A2A91DB1A0}" type="pres">
      <dgm:prSet presAssocID="{61C6CF60-A523-4D3A-8F89-517F33943D9C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2C3E711-B6DB-447F-A318-F2B3624D6C9A}" type="pres">
      <dgm:prSet presAssocID="{55BAA9F4-01BE-42AE-9978-319F5490EDDF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705FA60B-636A-4CF4-B1E8-3E32AB25E74C}" srcId="{A76A42CF-9BD0-4536-A12C-E4872175B159}" destId="{FF1334F3-2707-4BBC-A792-0EEDB58BFEB2}" srcOrd="0" destOrd="0" parTransId="{9C62515C-AAFA-4B71-8648-823BB8C4CD59}" sibTransId="{B61172BE-840C-4496-B94E-BB4D079DC87F}"/>
    <dgm:cxn modelId="{A9740B10-7EDF-4BA9-9FCC-E07DE048C605}" type="presOf" srcId="{476E8132-346A-42DE-B2E1-35D2F7CAE4D5}" destId="{5A1E8345-8E75-4BA4-82BC-3D37AC4D97A5}" srcOrd="1" destOrd="0" presId="urn:microsoft.com/office/officeart/2016/7/layout/LinearBlockProcessNumbered"/>
    <dgm:cxn modelId="{BA7CC01F-93AB-4DA8-B63B-2051E61BE374}" type="presOf" srcId="{FF1334F3-2707-4BBC-A792-0EEDB58BFEB2}" destId="{5291C3F4-3221-4DE5-9C83-49F856384803}" srcOrd="0" destOrd="0" presId="urn:microsoft.com/office/officeart/2016/7/layout/LinearBlockProcessNumbered"/>
    <dgm:cxn modelId="{91E49E32-3493-4C48-A5A2-F6C0E41FC0BB}" srcId="{A76A42CF-9BD0-4536-A12C-E4872175B159}" destId="{476E8132-346A-42DE-B2E1-35D2F7CAE4D5}" srcOrd="1" destOrd="0" parTransId="{92681E20-6579-4B62-98D2-7018AA5D6AB2}" sibTransId="{9D7E0A11-838C-4348-AE93-B3F44CDBBE66}"/>
    <dgm:cxn modelId="{41322845-AC64-4908-9F1B-61C012CFED50}" type="presOf" srcId="{61C6CF60-A523-4D3A-8F89-517F33943D9C}" destId="{DF971698-F88F-454A-8A74-12A2A91DB1A0}" srcOrd="0" destOrd="0" presId="urn:microsoft.com/office/officeart/2016/7/layout/LinearBlockProcessNumbered"/>
    <dgm:cxn modelId="{FBF2F067-1B3E-4955-AB13-C810254095DA}" type="presOf" srcId="{55BAA9F4-01BE-42AE-9978-319F5490EDDF}" destId="{96C512AB-8180-4330-A4AE-B6912638B95A}" srcOrd="0" destOrd="0" presId="urn:microsoft.com/office/officeart/2016/7/layout/LinearBlockProcessNumbered"/>
    <dgm:cxn modelId="{A2DF9F68-84F8-4EAE-95A3-E0F6A37E3937}" type="presOf" srcId="{B61172BE-840C-4496-B94E-BB4D079DC87F}" destId="{C6144622-16EF-438E-AAD6-71912832A1FC}" srcOrd="0" destOrd="0" presId="urn:microsoft.com/office/officeart/2016/7/layout/LinearBlockProcessNumbered"/>
    <dgm:cxn modelId="{36102C70-9902-4342-A03F-062882495F76}" type="presOf" srcId="{A76A42CF-9BD0-4536-A12C-E4872175B159}" destId="{036B0B25-4585-4EC2-B487-335468CBD1EA}" srcOrd="0" destOrd="0" presId="urn:microsoft.com/office/officeart/2016/7/layout/LinearBlockProcessNumbered"/>
    <dgm:cxn modelId="{870B4286-DBBE-4042-A43C-D322232BC0B4}" srcId="{A76A42CF-9BD0-4536-A12C-E4872175B159}" destId="{55BAA9F4-01BE-42AE-9978-319F5490EDDF}" srcOrd="2" destOrd="0" parTransId="{B6BCFB22-5130-4452-AC3D-FB7565AC27F7}" sibTransId="{61C6CF60-A523-4D3A-8F89-517F33943D9C}"/>
    <dgm:cxn modelId="{DC32B188-4C62-4952-8C06-94D67F7162A3}" type="presOf" srcId="{9D7E0A11-838C-4348-AE93-B3F44CDBBE66}" destId="{71553DDC-06CA-400C-9CC7-D82FC03192CB}" srcOrd="0" destOrd="0" presId="urn:microsoft.com/office/officeart/2016/7/layout/LinearBlockProcessNumbered"/>
    <dgm:cxn modelId="{8F58BDD3-1CA2-4827-99CE-F47D800CDF35}" type="presOf" srcId="{476E8132-346A-42DE-B2E1-35D2F7CAE4D5}" destId="{BA70CF01-57A1-451A-BFDC-F3C7A4461A33}" srcOrd="0" destOrd="0" presId="urn:microsoft.com/office/officeart/2016/7/layout/LinearBlockProcessNumbered"/>
    <dgm:cxn modelId="{61BD92D8-4AC6-4631-95CA-D35673135FB9}" type="presOf" srcId="{FF1334F3-2707-4BBC-A792-0EEDB58BFEB2}" destId="{42FBBBD7-36DD-42D4-A89D-5FFFBC0D5C92}" srcOrd="1" destOrd="0" presId="urn:microsoft.com/office/officeart/2016/7/layout/LinearBlockProcessNumbered"/>
    <dgm:cxn modelId="{202D10F3-3F58-473E-8E81-39E699CB0006}" type="presOf" srcId="{55BAA9F4-01BE-42AE-9978-319F5490EDDF}" destId="{A2C3E711-B6DB-447F-A318-F2B3624D6C9A}" srcOrd="1" destOrd="0" presId="urn:microsoft.com/office/officeart/2016/7/layout/LinearBlockProcessNumbered"/>
    <dgm:cxn modelId="{7132EBBB-3566-4005-A2B9-89E641B315FA}" type="presParOf" srcId="{036B0B25-4585-4EC2-B487-335468CBD1EA}" destId="{7D969D44-D94A-4718-87D1-D784CD15992C}" srcOrd="0" destOrd="0" presId="urn:microsoft.com/office/officeart/2016/7/layout/LinearBlockProcessNumbered"/>
    <dgm:cxn modelId="{661FD35D-0890-477D-864B-6A3B7F29761E}" type="presParOf" srcId="{7D969D44-D94A-4718-87D1-D784CD15992C}" destId="{5291C3F4-3221-4DE5-9C83-49F856384803}" srcOrd="0" destOrd="0" presId="urn:microsoft.com/office/officeart/2016/7/layout/LinearBlockProcessNumbered"/>
    <dgm:cxn modelId="{DDC12686-2050-4517-BF71-8CE92FBE7560}" type="presParOf" srcId="{7D969D44-D94A-4718-87D1-D784CD15992C}" destId="{C6144622-16EF-438E-AAD6-71912832A1FC}" srcOrd="1" destOrd="0" presId="urn:microsoft.com/office/officeart/2016/7/layout/LinearBlockProcessNumbered"/>
    <dgm:cxn modelId="{17505563-60D3-4E9C-88CD-F6D3B9475293}" type="presParOf" srcId="{7D969D44-D94A-4718-87D1-D784CD15992C}" destId="{42FBBBD7-36DD-42D4-A89D-5FFFBC0D5C92}" srcOrd="2" destOrd="0" presId="urn:microsoft.com/office/officeart/2016/7/layout/LinearBlockProcessNumbered"/>
    <dgm:cxn modelId="{891D92F6-1A11-4722-9037-A513CF202D10}" type="presParOf" srcId="{036B0B25-4585-4EC2-B487-335468CBD1EA}" destId="{334135CC-7CC3-488A-A50F-19C82E0FD7C7}" srcOrd="1" destOrd="0" presId="urn:microsoft.com/office/officeart/2016/7/layout/LinearBlockProcessNumbered"/>
    <dgm:cxn modelId="{22220BC1-1F51-4C29-BA9B-E74891C71DC9}" type="presParOf" srcId="{036B0B25-4585-4EC2-B487-335468CBD1EA}" destId="{1402430D-09C2-4E0C-A10D-159439BBCD09}" srcOrd="2" destOrd="0" presId="urn:microsoft.com/office/officeart/2016/7/layout/LinearBlockProcessNumbered"/>
    <dgm:cxn modelId="{00623649-8884-4455-B918-A855B2DE5EE2}" type="presParOf" srcId="{1402430D-09C2-4E0C-A10D-159439BBCD09}" destId="{BA70CF01-57A1-451A-BFDC-F3C7A4461A33}" srcOrd="0" destOrd="0" presId="urn:microsoft.com/office/officeart/2016/7/layout/LinearBlockProcessNumbered"/>
    <dgm:cxn modelId="{5BE6979A-B272-4468-B823-08600BF3EBAC}" type="presParOf" srcId="{1402430D-09C2-4E0C-A10D-159439BBCD09}" destId="{71553DDC-06CA-400C-9CC7-D82FC03192CB}" srcOrd="1" destOrd="0" presId="urn:microsoft.com/office/officeart/2016/7/layout/LinearBlockProcessNumbered"/>
    <dgm:cxn modelId="{CC17E175-2CE5-425F-AD89-578CC5F434CE}" type="presParOf" srcId="{1402430D-09C2-4E0C-A10D-159439BBCD09}" destId="{5A1E8345-8E75-4BA4-82BC-3D37AC4D97A5}" srcOrd="2" destOrd="0" presId="urn:microsoft.com/office/officeart/2016/7/layout/LinearBlockProcessNumbered"/>
    <dgm:cxn modelId="{1CB08156-D52D-4089-BF97-00CCCC3FADEA}" type="presParOf" srcId="{036B0B25-4585-4EC2-B487-335468CBD1EA}" destId="{1CADB8B6-5938-44A3-B43B-E5D3EF58892A}" srcOrd="3" destOrd="0" presId="urn:microsoft.com/office/officeart/2016/7/layout/LinearBlockProcessNumbered"/>
    <dgm:cxn modelId="{F1E096F3-6973-4E00-9A77-36AEC8FF7303}" type="presParOf" srcId="{036B0B25-4585-4EC2-B487-335468CBD1EA}" destId="{C49F881F-982F-4692-AF96-9DAB6D73498F}" srcOrd="4" destOrd="0" presId="urn:microsoft.com/office/officeart/2016/7/layout/LinearBlockProcessNumbered"/>
    <dgm:cxn modelId="{EBE5A977-DE6E-4121-AB8F-C52BCCAA7AEE}" type="presParOf" srcId="{C49F881F-982F-4692-AF96-9DAB6D73498F}" destId="{96C512AB-8180-4330-A4AE-B6912638B95A}" srcOrd="0" destOrd="0" presId="urn:microsoft.com/office/officeart/2016/7/layout/LinearBlockProcessNumbered"/>
    <dgm:cxn modelId="{3049F80C-287A-44C2-80EA-FDF14E838B50}" type="presParOf" srcId="{C49F881F-982F-4692-AF96-9DAB6D73498F}" destId="{DF971698-F88F-454A-8A74-12A2A91DB1A0}" srcOrd="1" destOrd="0" presId="urn:microsoft.com/office/officeart/2016/7/layout/LinearBlockProcessNumbered"/>
    <dgm:cxn modelId="{A8FDACE3-73EB-481D-BEF1-C8509E998E39}" type="presParOf" srcId="{C49F881F-982F-4692-AF96-9DAB6D73498F}" destId="{A2C3E711-B6DB-447F-A318-F2B3624D6C9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840F2A-2B18-4AFA-BED2-2B2FE90EBCB8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21237E9-08D9-45A2-89A4-6CA50588FE53}">
      <dgm:prSet/>
      <dgm:spPr/>
      <dgm:t>
        <a:bodyPr/>
        <a:lstStyle/>
        <a:p>
          <a:r>
            <a:rPr lang="en-US"/>
            <a:t>I developed a twelve-month household expenditure spreadsheet using formulas to calculate monthly totals and an annual total of 31.848.</a:t>
          </a:r>
        </a:p>
      </dgm:t>
    </dgm:pt>
    <dgm:pt modelId="{51A1F969-8834-42FD-9A4F-05DAB60E885E}" type="parTrans" cxnId="{B5FE8194-D73F-4127-9EDA-B7EFB1764E51}">
      <dgm:prSet/>
      <dgm:spPr/>
      <dgm:t>
        <a:bodyPr/>
        <a:lstStyle/>
        <a:p>
          <a:endParaRPr lang="en-US"/>
        </a:p>
      </dgm:t>
    </dgm:pt>
    <dgm:pt modelId="{CBF57E64-AD43-4483-8A4E-571B5FA791D2}" type="sibTrans" cxnId="{B5FE8194-D73F-4127-9EDA-B7EFB1764E51}">
      <dgm:prSet/>
      <dgm:spPr/>
      <dgm:t>
        <a:bodyPr/>
        <a:lstStyle/>
        <a:p>
          <a:endParaRPr lang="en-US"/>
        </a:p>
      </dgm:t>
    </dgm:pt>
    <dgm:pt modelId="{2C69FA1D-4217-46B1-9416-953F9CA4A121}">
      <dgm:prSet/>
      <dgm:spPr/>
      <dgm:t>
        <a:bodyPr/>
        <a:lstStyle/>
        <a:p>
          <a:r>
            <a:rPr lang="en-US"/>
            <a:t>Charts and summary tables were used to visualise spending patterns and identify major expense categories (Aguilar Larruy, 2022).</a:t>
          </a:r>
        </a:p>
      </dgm:t>
    </dgm:pt>
    <dgm:pt modelId="{27C0A2A1-724A-4147-8D0D-A51FE2BAD62A}" type="parTrans" cxnId="{B840E41E-D3ED-4300-AD25-FFC11D87DD22}">
      <dgm:prSet/>
      <dgm:spPr/>
      <dgm:t>
        <a:bodyPr/>
        <a:lstStyle/>
        <a:p>
          <a:endParaRPr lang="en-US"/>
        </a:p>
      </dgm:t>
    </dgm:pt>
    <dgm:pt modelId="{01E04C24-5A8D-476C-BA30-390CB1916718}" type="sibTrans" cxnId="{B840E41E-D3ED-4300-AD25-FFC11D87DD22}">
      <dgm:prSet/>
      <dgm:spPr/>
      <dgm:t>
        <a:bodyPr/>
        <a:lstStyle/>
        <a:p>
          <a:endParaRPr lang="en-US"/>
        </a:p>
      </dgm:t>
    </dgm:pt>
    <dgm:pt modelId="{B3F3201A-CA5A-4F35-8121-62059C3AE221}">
      <dgm:prSet/>
      <dgm:spPr/>
      <dgm:t>
        <a:bodyPr/>
        <a:lstStyle/>
        <a:p>
          <a:r>
            <a:rPr lang="en-US"/>
            <a:t>This practical application demonstrates real-world budgeting, automation and analytical capability.</a:t>
          </a:r>
        </a:p>
      </dgm:t>
    </dgm:pt>
    <dgm:pt modelId="{5F6332CD-245D-41F0-B69F-9C4BBE15A547}" type="parTrans" cxnId="{F966E41C-1EC9-43B3-9464-B55597431E76}">
      <dgm:prSet/>
      <dgm:spPr/>
      <dgm:t>
        <a:bodyPr/>
        <a:lstStyle/>
        <a:p>
          <a:endParaRPr lang="en-US"/>
        </a:p>
      </dgm:t>
    </dgm:pt>
    <dgm:pt modelId="{0B20B77E-3B9D-4A08-84FC-A6187C9FF09F}" type="sibTrans" cxnId="{F966E41C-1EC9-43B3-9464-B55597431E76}">
      <dgm:prSet/>
      <dgm:spPr/>
      <dgm:t>
        <a:bodyPr/>
        <a:lstStyle/>
        <a:p>
          <a:endParaRPr lang="en-US"/>
        </a:p>
      </dgm:t>
    </dgm:pt>
    <dgm:pt modelId="{59D888C0-2AFA-49D8-A810-E824C1DF2F1E}" type="pres">
      <dgm:prSet presAssocID="{A8840F2A-2B18-4AFA-BED2-2B2FE90EBCB8}" presName="linear" presStyleCnt="0">
        <dgm:presLayoutVars>
          <dgm:animLvl val="lvl"/>
          <dgm:resizeHandles val="exact"/>
        </dgm:presLayoutVars>
      </dgm:prSet>
      <dgm:spPr/>
    </dgm:pt>
    <dgm:pt modelId="{5360AC2F-8863-4EB2-934E-FEE76C5EC420}" type="pres">
      <dgm:prSet presAssocID="{921237E9-08D9-45A2-89A4-6CA50588F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FC5992C-185F-4D3B-969D-4862DB1FAE97}" type="pres">
      <dgm:prSet presAssocID="{CBF57E64-AD43-4483-8A4E-571B5FA791D2}" presName="spacer" presStyleCnt="0"/>
      <dgm:spPr/>
    </dgm:pt>
    <dgm:pt modelId="{81BA974E-18EF-4E1E-8F57-EFD821E73772}" type="pres">
      <dgm:prSet presAssocID="{2C69FA1D-4217-46B1-9416-953F9CA4A12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83A0D8-E3A8-4DFA-8F29-881E3DFD7B79}" type="pres">
      <dgm:prSet presAssocID="{01E04C24-5A8D-476C-BA30-390CB1916718}" presName="spacer" presStyleCnt="0"/>
      <dgm:spPr/>
    </dgm:pt>
    <dgm:pt modelId="{43ECE926-04A9-43E7-A71A-AA19DB11733B}" type="pres">
      <dgm:prSet presAssocID="{B3F3201A-CA5A-4F35-8121-62059C3AE22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D6E07-6E0F-413F-969C-F77CF71F332E}" type="presOf" srcId="{2C69FA1D-4217-46B1-9416-953F9CA4A121}" destId="{81BA974E-18EF-4E1E-8F57-EFD821E73772}" srcOrd="0" destOrd="0" presId="urn:microsoft.com/office/officeart/2005/8/layout/vList2"/>
    <dgm:cxn modelId="{F966E41C-1EC9-43B3-9464-B55597431E76}" srcId="{A8840F2A-2B18-4AFA-BED2-2B2FE90EBCB8}" destId="{B3F3201A-CA5A-4F35-8121-62059C3AE221}" srcOrd="2" destOrd="0" parTransId="{5F6332CD-245D-41F0-B69F-9C4BBE15A547}" sibTransId="{0B20B77E-3B9D-4A08-84FC-A6187C9FF09F}"/>
    <dgm:cxn modelId="{B840E41E-D3ED-4300-AD25-FFC11D87DD22}" srcId="{A8840F2A-2B18-4AFA-BED2-2B2FE90EBCB8}" destId="{2C69FA1D-4217-46B1-9416-953F9CA4A121}" srcOrd="1" destOrd="0" parTransId="{27C0A2A1-724A-4147-8D0D-A51FE2BAD62A}" sibTransId="{01E04C24-5A8D-476C-BA30-390CB1916718}"/>
    <dgm:cxn modelId="{85F2EA31-253E-45B6-B243-786F70D12AE0}" type="presOf" srcId="{921237E9-08D9-45A2-89A4-6CA50588FE53}" destId="{5360AC2F-8863-4EB2-934E-FEE76C5EC420}" srcOrd="0" destOrd="0" presId="urn:microsoft.com/office/officeart/2005/8/layout/vList2"/>
    <dgm:cxn modelId="{73F3028A-B519-44CE-8AD6-B778E953171B}" type="presOf" srcId="{B3F3201A-CA5A-4F35-8121-62059C3AE221}" destId="{43ECE926-04A9-43E7-A71A-AA19DB11733B}" srcOrd="0" destOrd="0" presId="urn:microsoft.com/office/officeart/2005/8/layout/vList2"/>
    <dgm:cxn modelId="{B5FE8194-D73F-4127-9EDA-B7EFB1764E51}" srcId="{A8840F2A-2B18-4AFA-BED2-2B2FE90EBCB8}" destId="{921237E9-08D9-45A2-89A4-6CA50588FE53}" srcOrd="0" destOrd="0" parTransId="{51A1F969-8834-42FD-9A4F-05DAB60E885E}" sibTransId="{CBF57E64-AD43-4483-8A4E-571B5FA791D2}"/>
    <dgm:cxn modelId="{78163A99-80F4-417C-9E3C-A3B32AD452B8}" type="presOf" srcId="{A8840F2A-2B18-4AFA-BED2-2B2FE90EBCB8}" destId="{59D888C0-2AFA-49D8-A810-E824C1DF2F1E}" srcOrd="0" destOrd="0" presId="urn:microsoft.com/office/officeart/2005/8/layout/vList2"/>
    <dgm:cxn modelId="{6BCEAE07-9131-4F40-A829-D4CBB13C21BE}" type="presParOf" srcId="{59D888C0-2AFA-49D8-A810-E824C1DF2F1E}" destId="{5360AC2F-8863-4EB2-934E-FEE76C5EC420}" srcOrd="0" destOrd="0" presId="urn:microsoft.com/office/officeart/2005/8/layout/vList2"/>
    <dgm:cxn modelId="{D7B02486-8D4F-4B4A-A26F-B4296A5CDB69}" type="presParOf" srcId="{59D888C0-2AFA-49D8-A810-E824C1DF2F1E}" destId="{8FC5992C-185F-4D3B-969D-4862DB1FAE97}" srcOrd="1" destOrd="0" presId="urn:microsoft.com/office/officeart/2005/8/layout/vList2"/>
    <dgm:cxn modelId="{E1935801-E55B-4D31-A45A-EBA6DB146F12}" type="presParOf" srcId="{59D888C0-2AFA-49D8-A810-E824C1DF2F1E}" destId="{81BA974E-18EF-4E1E-8F57-EFD821E73772}" srcOrd="2" destOrd="0" presId="urn:microsoft.com/office/officeart/2005/8/layout/vList2"/>
    <dgm:cxn modelId="{CBBC3277-A67E-4F50-A536-B158C8EDB373}" type="presParOf" srcId="{59D888C0-2AFA-49D8-A810-E824C1DF2F1E}" destId="{EA83A0D8-E3A8-4DFA-8F29-881E3DFD7B79}" srcOrd="3" destOrd="0" presId="urn:microsoft.com/office/officeart/2005/8/layout/vList2"/>
    <dgm:cxn modelId="{C07A7C48-FB08-405B-85E4-80E5BE2B9AC9}" type="presParOf" srcId="{59D888C0-2AFA-49D8-A810-E824C1DF2F1E}" destId="{43ECE926-04A9-43E7-A71A-AA19DB11733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6269AC-1066-4485-A2C6-E447658DD3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BDF05DB-0684-4FCC-8641-8D0FD1A0DD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Through structured assessment, certification training and applied practice, I have strenghened both techical competence and confidence.</a:t>
          </a:r>
        </a:p>
      </dgm:t>
    </dgm:pt>
    <dgm:pt modelId="{2857942F-BBCB-4ECC-8795-FBA31B2C138A}" type="parTrans" cxnId="{B15103E6-8FB6-4E26-AF1A-57B0CE4E8AC0}">
      <dgm:prSet/>
      <dgm:spPr/>
      <dgm:t>
        <a:bodyPr/>
        <a:lstStyle/>
        <a:p>
          <a:endParaRPr lang="en-US"/>
        </a:p>
      </dgm:t>
    </dgm:pt>
    <dgm:pt modelId="{AEF1B0B6-3304-4C09-8119-B65CF3776A75}" type="sibTrans" cxnId="{B15103E6-8FB6-4E26-AF1A-57B0CE4E8AC0}">
      <dgm:prSet/>
      <dgm:spPr/>
      <dgm:t>
        <a:bodyPr/>
        <a:lstStyle/>
        <a:p>
          <a:endParaRPr lang="en-US"/>
        </a:p>
      </dgm:t>
    </dgm:pt>
    <dgm:pt modelId="{31A92DB0-CB67-4006-95EE-C7AE79DDEE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module enhanced my ability quantitative data professionally. </a:t>
          </a:r>
        </a:p>
      </dgm:t>
    </dgm:pt>
    <dgm:pt modelId="{F6EDB898-EDE4-42D7-BDA6-3799905AB86D}" type="parTrans" cxnId="{F9DFE9C1-5F7E-4A4F-B631-A581E5931661}">
      <dgm:prSet/>
      <dgm:spPr/>
      <dgm:t>
        <a:bodyPr/>
        <a:lstStyle/>
        <a:p>
          <a:endParaRPr lang="en-US"/>
        </a:p>
      </dgm:t>
    </dgm:pt>
    <dgm:pt modelId="{45C2FC2D-F954-4E97-8F95-E1407D875EF5}" type="sibTrans" cxnId="{F9DFE9C1-5F7E-4A4F-B631-A581E5931661}">
      <dgm:prSet/>
      <dgm:spPr/>
      <dgm:t>
        <a:bodyPr/>
        <a:lstStyle/>
        <a:p>
          <a:endParaRPr lang="en-US"/>
        </a:p>
      </dgm:t>
    </dgm:pt>
    <dgm:pt modelId="{5535C60D-405E-4C60-BDCE-ABDC9BC736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improvements directly support workplace productivity, informed decision-making and long-term employability in digitally driven environments.</a:t>
          </a:r>
        </a:p>
      </dgm:t>
    </dgm:pt>
    <dgm:pt modelId="{A591FE79-A83E-4ED5-B397-0DDA0F861D1D}" type="parTrans" cxnId="{01271B6E-8D03-4ACD-BFAF-B3390457E5C2}">
      <dgm:prSet/>
      <dgm:spPr/>
      <dgm:t>
        <a:bodyPr/>
        <a:lstStyle/>
        <a:p>
          <a:endParaRPr lang="en-US"/>
        </a:p>
      </dgm:t>
    </dgm:pt>
    <dgm:pt modelId="{3537A157-6B59-4E82-9374-A528FCBD20C9}" type="sibTrans" cxnId="{01271B6E-8D03-4ACD-BFAF-B3390457E5C2}">
      <dgm:prSet/>
      <dgm:spPr/>
      <dgm:t>
        <a:bodyPr/>
        <a:lstStyle/>
        <a:p>
          <a:endParaRPr lang="en-US"/>
        </a:p>
      </dgm:t>
    </dgm:pt>
    <dgm:pt modelId="{63A347DF-ED2C-4FD8-826B-2C6B7884B764}" type="pres">
      <dgm:prSet presAssocID="{8F6269AC-1066-4485-A2C6-E447658DD3C7}" presName="root" presStyleCnt="0">
        <dgm:presLayoutVars>
          <dgm:dir/>
          <dgm:resizeHandles val="exact"/>
        </dgm:presLayoutVars>
      </dgm:prSet>
      <dgm:spPr/>
    </dgm:pt>
    <dgm:pt modelId="{8F6C7E5D-810F-4C69-B7D7-7D3FC735991E}" type="pres">
      <dgm:prSet presAssocID="{BBDF05DB-0684-4FCC-8641-8D0FD1A0DD62}" presName="compNode" presStyleCnt="0"/>
      <dgm:spPr/>
    </dgm:pt>
    <dgm:pt modelId="{FCF86045-7F9A-47E1-B870-F43E17140DA9}" type="pres">
      <dgm:prSet presAssocID="{BBDF05DB-0684-4FCC-8641-8D0FD1A0DD62}" presName="bgRect" presStyleLbl="bgShp" presStyleIdx="0" presStyleCnt="3"/>
      <dgm:spPr/>
    </dgm:pt>
    <dgm:pt modelId="{32F1E7BB-4EC8-4862-9E47-859E4C947E79}" type="pres">
      <dgm:prSet presAssocID="{BBDF05DB-0684-4FCC-8641-8D0FD1A0DD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7FC20F4-606C-4768-8F3E-418C9A38A95A}" type="pres">
      <dgm:prSet presAssocID="{BBDF05DB-0684-4FCC-8641-8D0FD1A0DD62}" presName="spaceRect" presStyleCnt="0"/>
      <dgm:spPr/>
    </dgm:pt>
    <dgm:pt modelId="{6E06F1F7-FBEA-4B5E-85D6-8B44A49B06A8}" type="pres">
      <dgm:prSet presAssocID="{BBDF05DB-0684-4FCC-8641-8D0FD1A0DD62}" presName="parTx" presStyleLbl="revTx" presStyleIdx="0" presStyleCnt="3">
        <dgm:presLayoutVars>
          <dgm:chMax val="0"/>
          <dgm:chPref val="0"/>
        </dgm:presLayoutVars>
      </dgm:prSet>
      <dgm:spPr/>
    </dgm:pt>
    <dgm:pt modelId="{5457A61C-F05C-4573-9924-CEA7887F4DA9}" type="pres">
      <dgm:prSet presAssocID="{AEF1B0B6-3304-4C09-8119-B65CF3776A75}" presName="sibTrans" presStyleCnt="0"/>
      <dgm:spPr/>
    </dgm:pt>
    <dgm:pt modelId="{262B66C7-BF97-4EA0-8D85-DEEEF2D0E0E5}" type="pres">
      <dgm:prSet presAssocID="{31A92DB0-CB67-4006-95EE-C7AE79DDEE1C}" presName="compNode" presStyleCnt="0"/>
      <dgm:spPr/>
    </dgm:pt>
    <dgm:pt modelId="{9F3A4A0C-F5AB-4049-A8BE-D2BF9591784C}" type="pres">
      <dgm:prSet presAssocID="{31A92DB0-CB67-4006-95EE-C7AE79DDEE1C}" presName="bgRect" presStyleLbl="bgShp" presStyleIdx="1" presStyleCnt="3"/>
      <dgm:spPr/>
    </dgm:pt>
    <dgm:pt modelId="{9F6CE019-62A1-401C-9AB2-002E6A79B736}" type="pres">
      <dgm:prSet presAssocID="{31A92DB0-CB67-4006-95EE-C7AE79DDEE1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625746E-DB91-4B1A-AF65-CA128A05D20C}" type="pres">
      <dgm:prSet presAssocID="{31A92DB0-CB67-4006-95EE-C7AE79DDEE1C}" presName="spaceRect" presStyleCnt="0"/>
      <dgm:spPr/>
    </dgm:pt>
    <dgm:pt modelId="{BC548A20-5A18-417C-8887-C1EA4B0EFD6C}" type="pres">
      <dgm:prSet presAssocID="{31A92DB0-CB67-4006-95EE-C7AE79DDEE1C}" presName="parTx" presStyleLbl="revTx" presStyleIdx="1" presStyleCnt="3">
        <dgm:presLayoutVars>
          <dgm:chMax val="0"/>
          <dgm:chPref val="0"/>
        </dgm:presLayoutVars>
      </dgm:prSet>
      <dgm:spPr/>
    </dgm:pt>
    <dgm:pt modelId="{7F115988-62AE-4472-8456-0454BA7B1799}" type="pres">
      <dgm:prSet presAssocID="{45C2FC2D-F954-4E97-8F95-E1407D875EF5}" presName="sibTrans" presStyleCnt="0"/>
      <dgm:spPr/>
    </dgm:pt>
    <dgm:pt modelId="{7912BD5D-A5C3-42A5-AF01-77CB7854F490}" type="pres">
      <dgm:prSet presAssocID="{5535C60D-405E-4C60-BDCE-ABDC9BC7365A}" presName="compNode" presStyleCnt="0"/>
      <dgm:spPr/>
    </dgm:pt>
    <dgm:pt modelId="{07741E9A-01C4-4202-9A97-EC271FBF937E}" type="pres">
      <dgm:prSet presAssocID="{5535C60D-405E-4C60-BDCE-ABDC9BC7365A}" presName="bgRect" presStyleLbl="bgShp" presStyleIdx="2" presStyleCnt="3"/>
      <dgm:spPr/>
    </dgm:pt>
    <dgm:pt modelId="{3BC8E30A-6FF3-4E2F-A9E4-A05C2AD2A69D}" type="pres">
      <dgm:prSet presAssocID="{5535C60D-405E-4C60-BDCE-ABDC9BC7365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7C17F54-188B-4D00-B7E2-DC57D940E374}" type="pres">
      <dgm:prSet presAssocID="{5535C60D-405E-4C60-BDCE-ABDC9BC7365A}" presName="spaceRect" presStyleCnt="0"/>
      <dgm:spPr/>
    </dgm:pt>
    <dgm:pt modelId="{1F2C86DE-68B5-46A1-A00D-2F6650EEE417}" type="pres">
      <dgm:prSet presAssocID="{5535C60D-405E-4C60-BDCE-ABDC9BC7365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32015D-2FF6-43BD-92D9-506BB93ED5AF}" type="presOf" srcId="{8F6269AC-1066-4485-A2C6-E447658DD3C7}" destId="{63A347DF-ED2C-4FD8-826B-2C6B7884B764}" srcOrd="0" destOrd="0" presId="urn:microsoft.com/office/officeart/2018/2/layout/IconVerticalSolidList"/>
    <dgm:cxn modelId="{A410AE68-AFEF-468E-8080-564D4C4C3F2E}" type="presOf" srcId="{5535C60D-405E-4C60-BDCE-ABDC9BC7365A}" destId="{1F2C86DE-68B5-46A1-A00D-2F6650EEE417}" srcOrd="0" destOrd="0" presId="urn:microsoft.com/office/officeart/2018/2/layout/IconVerticalSolidList"/>
    <dgm:cxn modelId="{01271B6E-8D03-4ACD-BFAF-B3390457E5C2}" srcId="{8F6269AC-1066-4485-A2C6-E447658DD3C7}" destId="{5535C60D-405E-4C60-BDCE-ABDC9BC7365A}" srcOrd="2" destOrd="0" parTransId="{A591FE79-A83E-4ED5-B397-0DDA0F861D1D}" sibTransId="{3537A157-6B59-4E82-9374-A528FCBD20C9}"/>
    <dgm:cxn modelId="{E6379CAC-EAA1-41CF-874D-E035724290BD}" type="presOf" srcId="{31A92DB0-CB67-4006-95EE-C7AE79DDEE1C}" destId="{BC548A20-5A18-417C-8887-C1EA4B0EFD6C}" srcOrd="0" destOrd="0" presId="urn:microsoft.com/office/officeart/2018/2/layout/IconVerticalSolidList"/>
    <dgm:cxn modelId="{F9DFE9C1-5F7E-4A4F-B631-A581E5931661}" srcId="{8F6269AC-1066-4485-A2C6-E447658DD3C7}" destId="{31A92DB0-CB67-4006-95EE-C7AE79DDEE1C}" srcOrd="1" destOrd="0" parTransId="{F6EDB898-EDE4-42D7-BDA6-3799905AB86D}" sibTransId="{45C2FC2D-F954-4E97-8F95-E1407D875EF5}"/>
    <dgm:cxn modelId="{3E3DE6C4-1365-4BA5-8054-8877870C3378}" type="presOf" srcId="{BBDF05DB-0684-4FCC-8641-8D0FD1A0DD62}" destId="{6E06F1F7-FBEA-4B5E-85D6-8B44A49B06A8}" srcOrd="0" destOrd="0" presId="urn:microsoft.com/office/officeart/2018/2/layout/IconVerticalSolidList"/>
    <dgm:cxn modelId="{B15103E6-8FB6-4E26-AF1A-57B0CE4E8AC0}" srcId="{8F6269AC-1066-4485-A2C6-E447658DD3C7}" destId="{BBDF05DB-0684-4FCC-8641-8D0FD1A0DD62}" srcOrd="0" destOrd="0" parTransId="{2857942F-BBCB-4ECC-8795-FBA31B2C138A}" sibTransId="{AEF1B0B6-3304-4C09-8119-B65CF3776A75}"/>
    <dgm:cxn modelId="{94295151-E0A4-4970-AD77-93D0DA97B47E}" type="presParOf" srcId="{63A347DF-ED2C-4FD8-826B-2C6B7884B764}" destId="{8F6C7E5D-810F-4C69-B7D7-7D3FC735991E}" srcOrd="0" destOrd="0" presId="urn:microsoft.com/office/officeart/2018/2/layout/IconVerticalSolidList"/>
    <dgm:cxn modelId="{378276FE-A354-4A3C-9F6C-545E5C7FB99E}" type="presParOf" srcId="{8F6C7E5D-810F-4C69-B7D7-7D3FC735991E}" destId="{FCF86045-7F9A-47E1-B870-F43E17140DA9}" srcOrd="0" destOrd="0" presId="urn:microsoft.com/office/officeart/2018/2/layout/IconVerticalSolidList"/>
    <dgm:cxn modelId="{696794FA-1821-40AC-B743-AA57C6130640}" type="presParOf" srcId="{8F6C7E5D-810F-4C69-B7D7-7D3FC735991E}" destId="{32F1E7BB-4EC8-4862-9E47-859E4C947E79}" srcOrd="1" destOrd="0" presId="urn:microsoft.com/office/officeart/2018/2/layout/IconVerticalSolidList"/>
    <dgm:cxn modelId="{C27DFA02-517B-4E83-882C-1A68CDB3840A}" type="presParOf" srcId="{8F6C7E5D-810F-4C69-B7D7-7D3FC735991E}" destId="{67FC20F4-606C-4768-8F3E-418C9A38A95A}" srcOrd="2" destOrd="0" presId="urn:microsoft.com/office/officeart/2018/2/layout/IconVerticalSolidList"/>
    <dgm:cxn modelId="{795F82CC-7571-4E07-920F-AD2B9940AB13}" type="presParOf" srcId="{8F6C7E5D-810F-4C69-B7D7-7D3FC735991E}" destId="{6E06F1F7-FBEA-4B5E-85D6-8B44A49B06A8}" srcOrd="3" destOrd="0" presId="urn:microsoft.com/office/officeart/2018/2/layout/IconVerticalSolidList"/>
    <dgm:cxn modelId="{26C34BD6-AE03-47F0-8CE5-077DEB0B2317}" type="presParOf" srcId="{63A347DF-ED2C-4FD8-826B-2C6B7884B764}" destId="{5457A61C-F05C-4573-9924-CEA7887F4DA9}" srcOrd="1" destOrd="0" presId="urn:microsoft.com/office/officeart/2018/2/layout/IconVerticalSolidList"/>
    <dgm:cxn modelId="{E44AFB21-AFA2-4323-847A-919EADA2846F}" type="presParOf" srcId="{63A347DF-ED2C-4FD8-826B-2C6B7884B764}" destId="{262B66C7-BF97-4EA0-8D85-DEEEF2D0E0E5}" srcOrd="2" destOrd="0" presId="urn:microsoft.com/office/officeart/2018/2/layout/IconVerticalSolidList"/>
    <dgm:cxn modelId="{3623151F-B76C-4ED4-ABE6-18A46C3DFC02}" type="presParOf" srcId="{262B66C7-BF97-4EA0-8D85-DEEEF2D0E0E5}" destId="{9F3A4A0C-F5AB-4049-A8BE-D2BF9591784C}" srcOrd="0" destOrd="0" presId="urn:microsoft.com/office/officeart/2018/2/layout/IconVerticalSolidList"/>
    <dgm:cxn modelId="{764E5CA9-38CD-43E9-8D47-4900951FEFE6}" type="presParOf" srcId="{262B66C7-BF97-4EA0-8D85-DEEEF2D0E0E5}" destId="{9F6CE019-62A1-401C-9AB2-002E6A79B736}" srcOrd="1" destOrd="0" presId="urn:microsoft.com/office/officeart/2018/2/layout/IconVerticalSolidList"/>
    <dgm:cxn modelId="{95A2B551-53C3-479D-974D-D5F6E7DF88A5}" type="presParOf" srcId="{262B66C7-BF97-4EA0-8D85-DEEEF2D0E0E5}" destId="{A625746E-DB91-4B1A-AF65-CA128A05D20C}" srcOrd="2" destOrd="0" presId="urn:microsoft.com/office/officeart/2018/2/layout/IconVerticalSolidList"/>
    <dgm:cxn modelId="{A20771AC-9B12-4249-AA05-FD146DE1B41D}" type="presParOf" srcId="{262B66C7-BF97-4EA0-8D85-DEEEF2D0E0E5}" destId="{BC548A20-5A18-417C-8887-C1EA4B0EFD6C}" srcOrd="3" destOrd="0" presId="urn:microsoft.com/office/officeart/2018/2/layout/IconVerticalSolidList"/>
    <dgm:cxn modelId="{271C2B1C-F916-4944-AA29-176BDD236823}" type="presParOf" srcId="{63A347DF-ED2C-4FD8-826B-2C6B7884B764}" destId="{7F115988-62AE-4472-8456-0454BA7B1799}" srcOrd="3" destOrd="0" presId="urn:microsoft.com/office/officeart/2018/2/layout/IconVerticalSolidList"/>
    <dgm:cxn modelId="{CD562052-C71B-4C9B-A45D-F16B167023F7}" type="presParOf" srcId="{63A347DF-ED2C-4FD8-826B-2C6B7884B764}" destId="{7912BD5D-A5C3-42A5-AF01-77CB7854F490}" srcOrd="4" destOrd="0" presId="urn:microsoft.com/office/officeart/2018/2/layout/IconVerticalSolidList"/>
    <dgm:cxn modelId="{B424EF33-2AEF-4B33-90D6-D69B3B416DC8}" type="presParOf" srcId="{7912BD5D-A5C3-42A5-AF01-77CB7854F490}" destId="{07741E9A-01C4-4202-9A97-EC271FBF937E}" srcOrd="0" destOrd="0" presId="urn:microsoft.com/office/officeart/2018/2/layout/IconVerticalSolidList"/>
    <dgm:cxn modelId="{8DF013A2-3399-4B4F-B349-3038DF5188B0}" type="presParOf" srcId="{7912BD5D-A5C3-42A5-AF01-77CB7854F490}" destId="{3BC8E30A-6FF3-4E2F-A9E4-A05C2AD2A69D}" srcOrd="1" destOrd="0" presId="urn:microsoft.com/office/officeart/2018/2/layout/IconVerticalSolidList"/>
    <dgm:cxn modelId="{DBE9CBC2-F68A-4D69-973C-544A32ABD1CF}" type="presParOf" srcId="{7912BD5D-A5C3-42A5-AF01-77CB7854F490}" destId="{37C17F54-188B-4D00-B7E2-DC57D940E374}" srcOrd="2" destOrd="0" presId="urn:microsoft.com/office/officeart/2018/2/layout/IconVerticalSolidList"/>
    <dgm:cxn modelId="{AE8AD31E-B95E-4066-886D-E9F67EEAEAA1}" type="presParOf" srcId="{7912BD5D-A5C3-42A5-AF01-77CB7854F490}" destId="{1F2C86DE-68B5-46A1-A00D-2F6650EEE4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4928919-8F2F-4985-BE73-E2C36B06F0D2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0B6331E-4D88-4814-8962-E1E397D37316}">
      <dgm:prSet/>
      <dgm:spPr/>
      <dgm:t>
        <a:bodyPr/>
        <a:lstStyle/>
        <a:p>
          <a:r>
            <a:rPr lang="en-US"/>
            <a:t>Syamsulbahri, S. and Bardai, B., 2025. The Effect of Learning and</a:t>
          </a:r>
        </a:p>
      </dgm:t>
    </dgm:pt>
    <dgm:pt modelId="{960545F8-7F50-4046-B4F8-8AA583C984DE}" type="parTrans" cxnId="{AA9E450B-8400-4075-84E2-CD9DC83F2449}">
      <dgm:prSet/>
      <dgm:spPr/>
      <dgm:t>
        <a:bodyPr/>
        <a:lstStyle/>
        <a:p>
          <a:endParaRPr lang="en-US"/>
        </a:p>
      </dgm:t>
    </dgm:pt>
    <dgm:pt modelId="{9A5F6B56-378D-43D0-ABBD-E2A60D8FCE3D}" type="sibTrans" cxnId="{AA9E450B-8400-4075-84E2-CD9DC83F2449}">
      <dgm:prSet/>
      <dgm:spPr/>
      <dgm:t>
        <a:bodyPr/>
        <a:lstStyle/>
        <a:p>
          <a:endParaRPr lang="en-US"/>
        </a:p>
      </dgm:t>
    </dgm:pt>
    <dgm:pt modelId="{0815B699-FB0C-4301-8DB5-B73102F449CD}">
      <dgm:prSet/>
      <dgm:spPr/>
      <dgm:t>
        <a:bodyPr/>
        <a:lstStyle/>
        <a:p>
          <a:r>
            <a:rPr lang="en-US"/>
            <a:t>Development Programs, Digital Communication Platforms, and</a:t>
          </a:r>
        </a:p>
      </dgm:t>
    </dgm:pt>
    <dgm:pt modelId="{A9816913-B55A-40FA-A158-FDA5C1D70F2C}" type="parTrans" cxnId="{FE6AEB97-7D2D-4BF8-AED7-3752F457ECFC}">
      <dgm:prSet/>
      <dgm:spPr/>
      <dgm:t>
        <a:bodyPr/>
        <a:lstStyle/>
        <a:p>
          <a:endParaRPr lang="en-US"/>
        </a:p>
      </dgm:t>
    </dgm:pt>
    <dgm:pt modelId="{4474674E-FE9D-4287-941A-6A5825234544}" type="sibTrans" cxnId="{FE6AEB97-7D2D-4BF8-AED7-3752F457ECFC}">
      <dgm:prSet/>
      <dgm:spPr/>
      <dgm:t>
        <a:bodyPr/>
        <a:lstStyle/>
        <a:p>
          <a:endParaRPr lang="en-US"/>
        </a:p>
      </dgm:t>
    </dgm:pt>
    <dgm:pt modelId="{4BF377B8-6CD3-49D7-ACB0-CE9AAEA44509}">
      <dgm:prSet/>
      <dgm:spPr/>
      <dgm:t>
        <a:bodyPr/>
        <a:lstStyle/>
        <a:p>
          <a:r>
            <a:rPr lang="en-US"/>
            <a:t>Performance Management Systems on Employee Productivity in</a:t>
          </a:r>
        </a:p>
      </dgm:t>
    </dgm:pt>
    <dgm:pt modelId="{708EB2C3-CFCB-45A5-AACB-174EEC695FAB}" type="parTrans" cxnId="{4CA48735-A255-484C-88D9-26CD16E58AF1}">
      <dgm:prSet/>
      <dgm:spPr/>
      <dgm:t>
        <a:bodyPr/>
        <a:lstStyle/>
        <a:p>
          <a:endParaRPr lang="en-US"/>
        </a:p>
      </dgm:t>
    </dgm:pt>
    <dgm:pt modelId="{C9C7D241-F9FC-4ACE-8ED9-2CF0E1284B2E}" type="sibTrans" cxnId="{4CA48735-A255-484C-88D9-26CD16E58AF1}">
      <dgm:prSet/>
      <dgm:spPr/>
      <dgm:t>
        <a:bodyPr/>
        <a:lstStyle/>
        <a:p>
          <a:endParaRPr lang="en-US"/>
        </a:p>
      </dgm:t>
    </dgm:pt>
    <dgm:pt modelId="{C8E4299C-B48E-4F02-84DD-B3E81B75AC55}">
      <dgm:prSet/>
      <dgm:spPr/>
      <dgm:t>
        <a:bodyPr/>
        <a:lstStyle/>
        <a:p>
          <a:r>
            <a:rPr lang="en-US"/>
            <a:t>Digital Work Environments in Indonesia. The Eastasouth Journal of</a:t>
          </a:r>
        </a:p>
      </dgm:t>
    </dgm:pt>
    <dgm:pt modelId="{5FAD808D-9164-4EBF-9C09-89E2A6E51A06}" type="parTrans" cxnId="{3114EAF6-5DEE-4E72-8058-F5E2A4F62EFB}">
      <dgm:prSet/>
      <dgm:spPr/>
      <dgm:t>
        <a:bodyPr/>
        <a:lstStyle/>
        <a:p>
          <a:endParaRPr lang="en-US"/>
        </a:p>
      </dgm:t>
    </dgm:pt>
    <dgm:pt modelId="{FE5B9420-C614-49A7-9F9B-9F12BE98D14E}" type="sibTrans" cxnId="{3114EAF6-5DEE-4E72-8058-F5E2A4F62EFB}">
      <dgm:prSet/>
      <dgm:spPr/>
      <dgm:t>
        <a:bodyPr/>
        <a:lstStyle/>
        <a:p>
          <a:endParaRPr lang="en-US"/>
        </a:p>
      </dgm:t>
    </dgm:pt>
    <dgm:pt modelId="{BE926E0E-D6A2-4F57-9BF6-1A49E46D7040}">
      <dgm:prSet/>
      <dgm:spPr/>
      <dgm:t>
        <a:bodyPr/>
        <a:lstStyle/>
        <a:p>
          <a:r>
            <a:rPr lang="en-US"/>
            <a:t>Social Science and Humanities, 2(02), pp.289-301.</a:t>
          </a:r>
        </a:p>
      </dgm:t>
    </dgm:pt>
    <dgm:pt modelId="{6FECE5B1-5422-4664-802A-D72A16A9D949}" type="parTrans" cxnId="{E5C0BEB9-C6E0-4618-92DF-AACCA1DF612F}">
      <dgm:prSet/>
      <dgm:spPr/>
      <dgm:t>
        <a:bodyPr/>
        <a:lstStyle/>
        <a:p>
          <a:endParaRPr lang="en-US"/>
        </a:p>
      </dgm:t>
    </dgm:pt>
    <dgm:pt modelId="{97025719-1D16-4BA5-99D7-EF5FC40EBB57}" type="sibTrans" cxnId="{E5C0BEB9-C6E0-4618-92DF-AACCA1DF612F}">
      <dgm:prSet/>
      <dgm:spPr/>
      <dgm:t>
        <a:bodyPr/>
        <a:lstStyle/>
        <a:p>
          <a:endParaRPr lang="en-US"/>
        </a:p>
      </dgm:t>
    </dgm:pt>
    <dgm:pt modelId="{1F64D866-B3C1-48D8-8C0C-B7001095A6AE}">
      <dgm:prSet/>
      <dgm:spPr/>
      <dgm:t>
        <a:bodyPr/>
        <a:lstStyle/>
        <a:p>
          <a:r>
            <a:rPr lang="en-US"/>
            <a:t>Akpan, D.M., 2024. Excel: VLOOKUP, pivot tables and SQL.</a:t>
          </a:r>
        </a:p>
      </dgm:t>
    </dgm:pt>
    <dgm:pt modelId="{A8875202-16E9-44DA-9CC4-47429DD9063E}" type="parTrans" cxnId="{7AA8BC0A-7BAB-4E58-AB90-2DF05D896F82}">
      <dgm:prSet/>
      <dgm:spPr/>
      <dgm:t>
        <a:bodyPr/>
        <a:lstStyle/>
        <a:p>
          <a:endParaRPr lang="en-US"/>
        </a:p>
      </dgm:t>
    </dgm:pt>
    <dgm:pt modelId="{61E46191-A490-4CB8-AF04-C4445A51DC2F}" type="sibTrans" cxnId="{7AA8BC0A-7BAB-4E58-AB90-2DF05D896F82}">
      <dgm:prSet/>
      <dgm:spPr/>
      <dgm:t>
        <a:bodyPr/>
        <a:lstStyle/>
        <a:p>
          <a:endParaRPr lang="en-US"/>
        </a:p>
      </dgm:t>
    </dgm:pt>
    <dgm:pt modelId="{E243EDF4-928E-4E4E-BC91-055554C3278B}">
      <dgm:prSet/>
      <dgm:spPr/>
      <dgm:t>
        <a:bodyPr/>
        <a:lstStyle/>
        <a:p>
          <a:r>
            <a:rPr lang="en-US"/>
            <a:t>In Future-Proof Accounting: Data and Technology Strategies (pp.</a:t>
          </a:r>
        </a:p>
      </dgm:t>
    </dgm:pt>
    <dgm:pt modelId="{27A19D55-301C-45C5-98FF-F4D306548323}" type="parTrans" cxnId="{4113396B-6B4D-4A22-90DA-3F3FB47D6643}">
      <dgm:prSet/>
      <dgm:spPr/>
      <dgm:t>
        <a:bodyPr/>
        <a:lstStyle/>
        <a:p>
          <a:endParaRPr lang="en-US"/>
        </a:p>
      </dgm:t>
    </dgm:pt>
    <dgm:pt modelId="{42000D8E-3705-430D-81C4-0D47D762F778}" type="sibTrans" cxnId="{4113396B-6B4D-4A22-90DA-3F3FB47D6643}">
      <dgm:prSet/>
      <dgm:spPr/>
      <dgm:t>
        <a:bodyPr/>
        <a:lstStyle/>
        <a:p>
          <a:endParaRPr lang="en-US"/>
        </a:p>
      </dgm:t>
    </dgm:pt>
    <dgm:pt modelId="{6FC8D870-97BC-46A9-A1E0-4E3AF48CC59C}">
      <dgm:prSet/>
      <dgm:spPr/>
      <dgm:t>
        <a:bodyPr/>
        <a:lstStyle/>
        <a:p>
          <a:r>
            <a:rPr lang="en-US"/>
            <a:t>95-127). Emerald Publishing Limited.</a:t>
          </a:r>
        </a:p>
      </dgm:t>
    </dgm:pt>
    <dgm:pt modelId="{84B5E661-9CDE-4A38-9FE7-167A0886DE0C}" type="parTrans" cxnId="{D7276A41-A21D-4BF3-A1C9-F6E9C7846C1D}">
      <dgm:prSet/>
      <dgm:spPr/>
      <dgm:t>
        <a:bodyPr/>
        <a:lstStyle/>
        <a:p>
          <a:endParaRPr lang="en-US"/>
        </a:p>
      </dgm:t>
    </dgm:pt>
    <dgm:pt modelId="{F9F740E5-71FD-41AD-B9B5-F52A5D784D2F}" type="sibTrans" cxnId="{D7276A41-A21D-4BF3-A1C9-F6E9C7846C1D}">
      <dgm:prSet/>
      <dgm:spPr/>
      <dgm:t>
        <a:bodyPr/>
        <a:lstStyle/>
        <a:p>
          <a:endParaRPr lang="en-US"/>
        </a:p>
      </dgm:t>
    </dgm:pt>
    <dgm:pt modelId="{4489902B-10CE-4EAA-ABFC-24189EC349EE}">
      <dgm:prSet/>
      <dgm:spPr/>
      <dgm:t>
        <a:bodyPr/>
        <a:lstStyle/>
        <a:p>
          <a:r>
            <a:rPr lang="en-US"/>
            <a:t>Aguilar Larruy, O., 2022. Visualization and Analysis of Household</a:t>
          </a:r>
        </a:p>
      </dgm:t>
    </dgm:pt>
    <dgm:pt modelId="{8969364F-8D18-4A0D-BB4C-E528DAFA4A85}" type="parTrans" cxnId="{833D960A-3B46-4AC4-8837-4A1AB135DAB9}">
      <dgm:prSet/>
      <dgm:spPr/>
      <dgm:t>
        <a:bodyPr/>
        <a:lstStyle/>
        <a:p>
          <a:endParaRPr lang="en-US"/>
        </a:p>
      </dgm:t>
    </dgm:pt>
    <dgm:pt modelId="{7728BC94-9F6C-4A59-AB74-69F93086D07C}" type="sibTrans" cxnId="{833D960A-3B46-4AC4-8837-4A1AB135DAB9}">
      <dgm:prSet/>
      <dgm:spPr/>
      <dgm:t>
        <a:bodyPr/>
        <a:lstStyle/>
        <a:p>
          <a:endParaRPr lang="en-US"/>
        </a:p>
      </dgm:t>
    </dgm:pt>
    <dgm:pt modelId="{5274582E-244A-4B90-8989-4B83FB7044A8}">
      <dgm:prSet/>
      <dgm:spPr/>
      <dgm:t>
        <a:bodyPr/>
        <a:lstStyle/>
        <a:p>
          <a:r>
            <a:rPr lang="en-US"/>
            <a:t>Consumption Data.</a:t>
          </a:r>
        </a:p>
      </dgm:t>
    </dgm:pt>
    <dgm:pt modelId="{9EADD924-196E-4CE2-8C70-EA98DB052B4E}" type="parTrans" cxnId="{09FD2BC1-4F11-4F1C-81BF-3897EBD8432B}">
      <dgm:prSet/>
      <dgm:spPr/>
      <dgm:t>
        <a:bodyPr/>
        <a:lstStyle/>
        <a:p>
          <a:endParaRPr lang="en-US"/>
        </a:p>
      </dgm:t>
    </dgm:pt>
    <dgm:pt modelId="{27EC1568-1C3A-46F5-9B9E-20AAC9E25FE0}" type="sibTrans" cxnId="{09FD2BC1-4F11-4F1C-81BF-3897EBD8432B}">
      <dgm:prSet/>
      <dgm:spPr/>
      <dgm:t>
        <a:bodyPr/>
        <a:lstStyle/>
        <a:p>
          <a:endParaRPr lang="en-US"/>
        </a:p>
      </dgm:t>
    </dgm:pt>
    <dgm:pt modelId="{3CB53E06-167A-4D05-B11A-6B673BCB9005}">
      <dgm:prSet/>
      <dgm:spPr/>
      <dgm:t>
        <a:bodyPr/>
        <a:lstStyle/>
        <a:p>
          <a:r>
            <a:rPr lang="en-US"/>
            <a:t>Assender, J. and Leadbeater, W., 2025. Supporting student</a:t>
          </a:r>
        </a:p>
      </dgm:t>
    </dgm:pt>
    <dgm:pt modelId="{CFC17C23-7402-442A-A57E-D5800E8C33B0}" type="parTrans" cxnId="{04C55247-DE6E-48EF-B326-EE252511A415}">
      <dgm:prSet/>
      <dgm:spPr/>
      <dgm:t>
        <a:bodyPr/>
        <a:lstStyle/>
        <a:p>
          <a:endParaRPr lang="en-US"/>
        </a:p>
      </dgm:t>
    </dgm:pt>
    <dgm:pt modelId="{82A1C0F4-788F-4BAD-969C-AC2B773BB161}" type="sibTrans" cxnId="{04C55247-DE6E-48EF-B326-EE252511A415}">
      <dgm:prSet/>
      <dgm:spPr/>
      <dgm:t>
        <a:bodyPr/>
        <a:lstStyle/>
        <a:p>
          <a:endParaRPr lang="en-US"/>
        </a:p>
      </dgm:t>
    </dgm:pt>
    <dgm:pt modelId="{2B793275-DAD3-401F-A3C4-5EB77CAAE999}">
      <dgm:prSet/>
      <dgm:spPr/>
      <dgm:t>
        <a:bodyPr/>
        <a:lstStyle/>
        <a:p>
          <a:r>
            <a:rPr lang="en-US"/>
            <a:t>employability through integrated research exposure and a</a:t>
          </a:r>
        </a:p>
      </dgm:t>
    </dgm:pt>
    <dgm:pt modelId="{837BE2C1-4100-42A8-B1F9-D638210771D2}" type="parTrans" cxnId="{AD3204BA-8713-448B-95B5-E36B6631D8BC}">
      <dgm:prSet/>
      <dgm:spPr/>
      <dgm:t>
        <a:bodyPr/>
        <a:lstStyle/>
        <a:p>
          <a:endParaRPr lang="en-US"/>
        </a:p>
      </dgm:t>
    </dgm:pt>
    <dgm:pt modelId="{99E4448D-368D-439E-A3A7-AD637BE67FA8}" type="sibTrans" cxnId="{AD3204BA-8713-448B-95B5-E36B6631D8BC}">
      <dgm:prSet/>
      <dgm:spPr/>
      <dgm:t>
        <a:bodyPr/>
        <a:lstStyle/>
        <a:p>
          <a:endParaRPr lang="en-US"/>
        </a:p>
      </dgm:t>
    </dgm:pt>
    <dgm:pt modelId="{A196557D-788D-420F-9DBC-C477073DE9C5}">
      <dgm:prSet/>
      <dgm:spPr/>
      <dgm:t>
        <a:bodyPr/>
        <a:lstStyle/>
        <a:p>
          <a:r>
            <a:rPr lang="en-US"/>
            <a:t>curriculum-embedded skills module. In Higher Education Personal</a:t>
          </a:r>
        </a:p>
      </dgm:t>
    </dgm:pt>
    <dgm:pt modelId="{A1C9623C-5257-4528-B7F3-EC3F5FC6E75D}" type="parTrans" cxnId="{40DB2D50-F6B5-4290-95D9-7EA7C76E9F1C}">
      <dgm:prSet/>
      <dgm:spPr/>
      <dgm:t>
        <a:bodyPr/>
        <a:lstStyle/>
        <a:p>
          <a:endParaRPr lang="en-US"/>
        </a:p>
      </dgm:t>
    </dgm:pt>
    <dgm:pt modelId="{798E3252-4BAD-496C-88E5-5D1AF0F11C43}" type="sibTrans" cxnId="{40DB2D50-F6B5-4290-95D9-7EA7C76E9F1C}">
      <dgm:prSet/>
      <dgm:spPr/>
      <dgm:t>
        <a:bodyPr/>
        <a:lstStyle/>
        <a:p>
          <a:endParaRPr lang="en-US"/>
        </a:p>
      </dgm:t>
    </dgm:pt>
    <dgm:pt modelId="{FEBA2BE2-E00F-4DE3-9BCB-17E3A44B0B26}">
      <dgm:prSet/>
      <dgm:spPr/>
      <dgm:t>
        <a:bodyPr/>
        <a:lstStyle/>
        <a:p>
          <a:r>
            <a:rPr lang="en-US"/>
            <a:t>Tutor’s and Advisor’s Companion (pp. 1-9). Routledge.</a:t>
          </a:r>
        </a:p>
      </dgm:t>
    </dgm:pt>
    <dgm:pt modelId="{D9B440FA-9FD7-40EC-AB2D-60C140598146}" type="parTrans" cxnId="{EA12C1D5-6649-439C-8C62-C1CE468D539A}">
      <dgm:prSet/>
      <dgm:spPr/>
      <dgm:t>
        <a:bodyPr/>
        <a:lstStyle/>
        <a:p>
          <a:endParaRPr lang="en-US"/>
        </a:p>
      </dgm:t>
    </dgm:pt>
    <dgm:pt modelId="{80498DF5-DC16-4538-A749-F9A245B5CBD9}" type="sibTrans" cxnId="{EA12C1D5-6649-439C-8C62-C1CE468D539A}">
      <dgm:prSet/>
      <dgm:spPr/>
      <dgm:t>
        <a:bodyPr/>
        <a:lstStyle/>
        <a:p>
          <a:endParaRPr lang="en-US"/>
        </a:p>
      </dgm:t>
    </dgm:pt>
    <dgm:pt modelId="{4A7FB085-AB83-4B35-BC15-12CEA1B1E8B4}" type="pres">
      <dgm:prSet presAssocID="{44928919-8F2F-4985-BE73-E2C36B06F0D2}" presName="diagram" presStyleCnt="0">
        <dgm:presLayoutVars>
          <dgm:dir/>
          <dgm:resizeHandles val="exact"/>
        </dgm:presLayoutVars>
      </dgm:prSet>
      <dgm:spPr/>
    </dgm:pt>
    <dgm:pt modelId="{A6A91545-6CEA-48B0-AAD4-875A821E41BA}" type="pres">
      <dgm:prSet presAssocID="{70B6331E-4D88-4814-8962-E1E397D37316}" presName="node" presStyleLbl="node1" presStyleIdx="0" presStyleCnt="14">
        <dgm:presLayoutVars>
          <dgm:bulletEnabled val="1"/>
        </dgm:presLayoutVars>
      </dgm:prSet>
      <dgm:spPr/>
    </dgm:pt>
    <dgm:pt modelId="{037D6824-6505-4743-AE37-7041081881F4}" type="pres">
      <dgm:prSet presAssocID="{9A5F6B56-378D-43D0-ABBD-E2A60D8FCE3D}" presName="sibTrans" presStyleCnt="0"/>
      <dgm:spPr/>
    </dgm:pt>
    <dgm:pt modelId="{F6AA6250-12CF-4D2E-8134-3F8C2ABB281D}" type="pres">
      <dgm:prSet presAssocID="{0815B699-FB0C-4301-8DB5-B73102F449CD}" presName="node" presStyleLbl="node1" presStyleIdx="1" presStyleCnt="14">
        <dgm:presLayoutVars>
          <dgm:bulletEnabled val="1"/>
        </dgm:presLayoutVars>
      </dgm:prSet>
      <dgm:spPr/>
    </dgm:pt>
    <dgm:pt modelId="{76595404-6E68-482A-AF60-EDD7270D4237}" type="pres">
      <dgm:prSet presAssocID="{4474674E-FE9D-4287-941A-6A5825234544}" presName="sibTrans" presStyleCnt="0"/>
      <dgm:spPr/>
    </dgm:pt>
    <dgm:pt modelId="{31788024-9873-4212-BCDA-198B8B9EB339}" type="pres">
      <dgm:prSet presAssocID="{4BF377B8-6CD3-49D7-ACB0-CE9AAEA44509}" presName="node" presStyleLbl="node1" presStyleIdx="2" presStyleCnt="14">
        <dgm:presLayoutVars>
          <dgm:bulletEnabled val="1"/>
        </dgm:presLayoutVars>
      </dgm:prSet>
      <dgm:spPr/>
    </dgm:pt>
    <dgm:pt modelId="{90DC799E-E5D4-4769-BFDF-45F40E87D80D}" type="pres">
      <dgm:prSet presAssocID="{C9C7D241-F9FC-4ACE-8ED9-2CF0E1284B2E}" presName="sibTrans" presStyleCnt="0"/>
      <dgm:spPr/>
    </dgm:pt>
    <dgm:pt modelId="{13363863-B8B9-400E-87CE-FAF8186DEBD2}" type="pres">
      <dgm:prSet presAssocID="{C8E4299C-B48E-4F02-84DD-B3E81B75AC55}" presName="node" presStyleLbl="node1" presStyleIdx="3" presStyleCnt="14">
        <dgm:presLayoutVars>
          <dgm:bulletEnabled val="1"/>
        </dgm:presLayoutVars>
      </dgm:prSet>
      <dgm:spPr/>
    </dgm:pt>
    <dgm:pt modelId="{07CC551A-B42A-4136-8F75-E4254CFF7E93}" type="pres">
      <dgm:prSet presAssocID="{FE5B9420-C614-49A7-9F9B-9F12BE98D14E}" presName="sibTrans" presStyleCnt="0"/>
      <dgm:spPr/>
    </dgm:pt>
    <dgm:pt modelId="{6503E133-57C5-4A37-95D2-50A139EC635E}" type="pres">
      <dgm:prSet presAssocID="{BE926E0E-D6A2-4F57-9BF6-1A49E46D7040}" presName="node" presStyleLbl="node1" presStyleIdx="4" presStyleCnt="14">
        <dgm:presLayoutVars>
          <dgm:bulletEnabled val="1"/>
        </dgm:presLayoutVars>
      </dgm:prSet>
      <dgm:spPr/>
    </dgm:pt>
    <dgm:pt modelId="{38E4F296-D44B-4CD6-9D41-C0E50E02979C}" type="pres">
      <dgm:prSet presAssocID="{97025719-1D16-4BA5-99D7-EF5FC40EBB57}" presName="sibTrans" presStyleCnt="0"/>
      <dgm:spPr/>
    </dgm:pt>
    <dgm:pt modelId="{216405B1-46F6-4456-9F82-970F87FAA819}" type="pres">
      <dgm:prSet presAssocID="{1F64D866-B3C1-48D8-8C0C-B7001095A6AE}" presName="node" presStyleLbl="node1" presStyleIdx="5" presStyleCnt="14">
        <dgm:presLayoutVars>
          <dgm:bulletEnabled val="1"/>
        </dgm:presLayoutVars>
      </dgm:prSet>
      <dgm:spPr/>
    </dgm:pt>
    <dgm:pt modelId="{BA5286B9-4B12-46E7-A544-15C3DD13B4B9}" type="pres">
      <dgm:prSet presAssocID="{61E46191-A490-4CB8-AF04-C4445A51DC2F}" presName="sibTrans" presStyleCnt="0"/>
      <dgm:spPr/>
    </dgm:pt>
    <dgm:pt modelId="{2B52DB33-4EF2-4FF8-837D-B0A1DAAE83D3}" type="pres">
      <dgm:prSet presAssocID="{E243EDF4-928E-4E4E-BC91-055554C3278B}" presName="node" presStyleLbl="node1" presStyleIdx="6" presStyleCnt="14">
        <dgm:presLayoutVars>
          <dgm:bulletEnabled val="1"/>
        </dgm:presLayoutVars>
      </dgm:prSet>
      <dgm:spPr/>
    </dgm:pt>
    <dgm:pt modelId="{2B99FD8B-C706-4814-992F-B88E90D1070D}" type="pres">
      <dgm:prSet presAssocID="{42000D8E-3705-430D-81C4-0D47D762F778}" presName="sibTrans" presStyleCnt="0"/>
      <dgm:spPr/>
    </dgm:pt>
    <dgm:pt modelId="{CA5232B5-D8E7-46BE-8AF4-3D4EE501A870}" type="pres">
      <dgm:prSet presAssocID="{6FC8D870-97BC-46A9-A1E0-4E3AF48CC59C}" presName="node" presStyleLbl="node1" presStyleIdx="7" presStyleCnt="14">
        <dgm:presLayoutVars>
          <dgm:bulletEnabled val="1"/>
        </dgm:presLayoutVars>
      </dgm:prSet>
      <dgm:spPr/>
    </dgm:pt>
    <dgm:pt modelId="{7998605C-9F89-4D95-84EB-984CF8FD7AD0}" type="pres">
      <dgm:prSet presAssocID="{F9F740E5-71FD-41AD-B9B5-F52A5D784D2F}" presName="sibTrans" presStyleCnt="0"/>
      <dgm:spPr/>
    </dgm:pt>
    <dgm:pt modelId="{FE3697A5-DB9A-4C73-A9B6-DBE9C420A8DB}" type="pres">
      <dgm:prSet presAssocID="{4489902B-10CE-4EAA-ABFC-24189EC349EE}" presName="node" presStyleLbl="node1" presStyleIdx="8" presStyleCnt="14">
        <dgm:presLayoutVars>
          <dgm:bulletEnabled val="1"/>
        </dgm:presLayoutVars>
      </dgm:prSet>
      <dgm:spPr/>
    </dgm:pt>
    <dgm:pt modelId="{27866134-F6E9-497F-9BCF-01082B2E2F50}" type="pres">
      <dgm:prSet presAssocID="{7728BC94-9F6C-4A59-AB74-69F93086D07C}" presName="sibTrans" presStyleCnt="0"/>
      <dgm:spPr/>
    </dgm:pt>
    <dgm:pt modelId="{7477A875-4D9C-418E-ABE5-CE72FFC804AB}" type="pres">
      <dgm:prSet presAssocID="{5274582E-244A-4B90-8989-4B83FB7044A8}" presName="node" presStyleLbl="node1" presStyleIdx="9" presStyleCnt="14">
        <dgm:presLayoutVars>
          <dgm:bulletEnabled val="1"/>
        </dgm:presLayoutVars>
      </dgm:prSet>
      <dgm:spPr/>
    </dgm:pt>
    <dgm:pt modelId="{2816FBF6-7F9C-49AD-8FF6-67CC1D1C09A3}" type="pres">
      <dgm:prSet presAssocID="{27EC1568-1C3A-46F5-9B9E-20AAC9E25FE0}" presName="sibTrans" presStyleCnt="0"/>
      <dgm:spPr/>
    </dgm:pt>
    <dgm:pt modelId="{378CCEEB-DDD0-4A32-AC5F-872C25620E87}" type="pres">
      <dgm:prSet presAssocID="{3CB53E06-167A-4D05-B11A-6B673BCB9005}" presName="node" presStyleLbl="node1" presStyleIdx="10" presStyleCnt="14">
        <dgm:presLayoutVars>
          <dgm:bulletEnabled val="1"/>
        </dgm:presLayoutVars>
      </dgm:prSet>
      <dgm:spPr/>
    </dgm:pt>
    <dgm:pt modelId="{F65A8228-C696-4C6D-9410-677F28136A28}" type="pres">
      <dgm:prSet presAssocID="{82A1C0F4-788F-4BAD-969C-AC2B773BB161}" presName="sibTrans" presStyleCnt="0"/>
      <dgm:spPr/>
    </dgm:pt>
    <dgm:pt modelId="{1415ED36-109E-4338-BEA8-68E56AE88707}" type="pres">
      <dgm:prSet presAssocID="{2B793275-DAD3-401F-A3C4-5EB77CAAE999}" presName="node" presStyleLbl="node1" presStyleIdx="11" presStyleCnt="14">
        <dgm:presLayoutVars>
          <dgm:bulletEnabled val="1"/>
        </dgm:presLayoutVars>
      </dgm:prSet>
      <dgm:spPr/>
    </dgm:pt>
    <dgm:pt modelId="{F7DB46BB-2349-4D61-B45C-F709CD112A57}" type="pres">
      <dgm:prSet presAssocID="{99E4448D-368D-439E-A3A7-AD637BE67FA8}" presName="sibTrans" presStyleCnt="0"/>
      <dgm:spPr/>
    </dgm:pt>
    <dgm:pt modelId="{CB016223-4ED8-4708-8976-146CE8FCF41B}" type="pres">
      <dgm:prSet presAssocID="{A196557D-788D-420F-9DBC-C477073DE9C5}" presName="node" presStyleLbl="node1" presStyleIdx="12" presStyleCnt="14">
        <dgm:presLayoutVars>
          <dgm:bulletEnabled val="1"/>
        </dgm:presLayoutVars>
      </dgm:prSet>
      <dgm:spPr/>
    </dgm:pt>
    <dgm:pt modelId="{343789FE-6F0A-4F77-8625-9EA93979F21E}" type="pres">
      <dgm:prSet presAssocID="{798E3252-4BAD-496C-88E5-5D1AF0F11C43}" presName="sibTrans" presStyleCnt="0"/>
      <dgm:spPr/>
    </dgm:pt>
    <dgm:pt modelId="{D40B2FCF-711A-43B1-AACD-FF8DCAADE032}" type="pres">
      <dgm:prSet presAssocID="{FEBA2BE2-E00F-4DE3-9BCB-17E3A44B0B26}" presName="node" presStyleLbl="node1" presStyleIdx="13" presStyleCnt="14">
        <dgm:presLayoutVars>
          <dgm:bulletEnabled val="1"/>
        </dgm:presLayoutVars>
      </dgm:prSet>
      <dgm:spPr/>
    </dgm:pt>
  </dgm:ptLst>
  <dgm:cxnLst>
    <dgm:cxn modelId="{833D960A-3B46-4AC4-8837-4A1AB135DAB9}" srcId="{44928919-8F2F-4985-BE73-E2C36B06F0D2}" destId="{4489902B-10CE-4EAA-ABFC-24189EC349EE}" srcOrd="8" destOrd="0" parTransId="{8969364F-8D18-4A0D-BB4C-E528DAFA4A85}" sibTransId="{7728BC94-9F6C-4A59-AB74-69F93086D07C}"/>
    <dgm:cxn modelId="{7AA8BC0A-7BAB-4E58-AB90-2DF05D896F82}" srcId="{44928919-8F2F-4985-BE73-E2C36B06F0D2}" destId="{1F64D866-B3C1-48D8-8C0C-B7001095A6AE}" srcOrd="5" destOrd="0" parTransId="{A8875202-16E9-44DA-9CC4-47429DD9063E}" sibTransId="{61E46191-A490-4CB8-AF04-C4445A51DC2F}"/>
    <dgm:cxn modelId="{AA9E450B-8400-4075-84E2-CD9DC83F2449}" srcId="{44928919-8F2F-4985-BE73-E2C36B06F0D2}" destId="{70B6331E-4D88-4814-8962-E1E397D37316}" srcOrd="0" destOrd="0" parTransId="{960545F8-7F50-4046-B4F8-8AA583C984DE}" sibTransId="{9A5F6B56-378D-43D0-ABBD-E2A60D8FCE3D}"/>
    <dgm:cxn modelId="{BE80421E-5375-4EDA-BA48-14AE83021778}" type="presOf" srcId="{BE926E0E-D6A2-4F57-9BF6-1A49E46D7040}" destId="{6503E133-57C5-4A37-95D2-50A139EC635E}" srcOrd="0" destOrd="0" presId="urn:microsoft.com/office/officeart/2005/8/layout/default"/>
    <dgm:cxn modelId="{4CA48735-A255-484C-88D9-26CD16E58AF1}" srcId="{44928919-8F2F-4985-BE73-E2C36B06F0D2}" destId="{4BF377B8-6CD3-49D7-ACB0-CE9AAEA44509}" srcOrd="2" destOrd="0" parTransId="{708EB2C3-CFCB-45A5-AACB-174EEC695FAB}" sibTransId="{C9C7D241-F9FC-4ACE-8ED9-2CF0E1284B2E}"/>
    <dgm:cxn modelId="{CA55C036-AFF8-44F8-8081-BD161C5568F0}" type="presOf" srcId="{E243EDF4-928E-4E4E-BC91-055554C3278B}" destId="{2B52DB33-4EF2-4FF8-837D-B0A1DAAE83D3}" srcOrd="0" destOrd="0" presId="urn:microsoft.com/office/officeart/2005/8/layout/default"/>
    <dgm:cxn modelId="{D7276A41-A21D-4BF3-A1C9-F6E9C7846C1D}" srcId="{44928919-8F2F-4985-BE73-E2C36B06F0D2}" destId="{6FC8D870-97BC-46A9-A1E0-4E3AF48CC59C}" srcOrd="7" destOrd="0" parTransId="{84B5E661-9CDE-4A38-9FE7-167A0886DE0C}" sibTransId="{F9F740E5-71FD-41AD-B9B5-F52A5D784D2F}"/>
    <dgm:cxn modelId="{E9F60A47-B244-4A75-9381-10A2252A427D}" type="presOf" srcId="{4BF377B8-6CD3-49D7-ACB0-CE9AAEA44509}" destId="{31788024-9873-4212-BCDA-198B8B9EB339}" srcOrd="0" destOrd="0" presId="urn:microsoft.com/office/officeart/2005/8/layout/default"/>
    <dgm:cxn modelId="{04C55247-DE6E-48EF-B326-EE252511A415}" srcId="{44928919-8F2F-4985-BE73-E2C36B06F0D2}" destId="{3CB53E06-167A-4D05-B11A-6B673BCB9005}" srcOrd="10" destOrd="0" parTransId="{CFC17C23-7402-442A-A57E-D5800E8C33B0}" sibTransId="{82A1C0F4-788F-4BAD-969C-AC2B773BB161}"/>
    <dgm:cxn modelId="{4113396B-6B4D-4A22-90DA-3F3FB47D6643}" srcId="{44928919-8F2F-4985-BE73-E2C36B06F0D2}" destId="{E243EDF4-928E-4E4E-BC91-055554C3278B}" srcOrd="6" destOrd="0" parTransId="{27A19D55-301C-45C5-98FF-F4D306548323}" sibTransId="{42000D8E-3705-430D-81C4-0D47D762F778}"/>
    <dgm:cxn modelId="{40DB2D50-F6B5-4290-95D9-7EA7C76E9F1C}" srcId="{44928919-8F2F-4985-BE73-E2C36B06F0D2}" destId="{A196557D-788D-420F-9DBC-C477073DE9C5}" srcOrd="12" destOrd="0" parTransId="{A1C9623C-5257-4528-B7F3-EC3F5FC6E75D}" sibTransId="{798E3252-4BAD-496C-88E5-5D1AF0F11C43}"/>
    <dgm:cxn modelId="{8692BF74-B015-4823-81BD-8F5F298F0E03}" type="presOf" srcId="{A196557D-788D-420F-9DBC-C477073DE9C5}" destId="{CB016223-4ED8-4708-8976-146CE8FCF41B}" srcOrd="0" destOrd="0" presId="urn:microsoft.com/office/officeart/2005/8/layout/default"/>
    <dgm:cxn modelId="{2E093077-5510-4E24-8BDB-E7458FCC5173}" type="presOf" srcId="{1F64D866-B3C1-48D8-8C0C-B7001095A6AE}" destId="{216405B1-46F6-4456-9F82-970F87FAA819}" srcOrd="0" destOrd="0" presId="urn:microsoft.com/office/officeart/2005/8/layout/default"/>
    <dgm:cxn modelId="{CA088E7B-E712-4708-A1F7-239A55707CD8}" type="presOf" srcId="{C8E4299C-B48E-4F02-84DD-B3E81B75AC55}" destId="{13363863-B8B9-400E-87CE-FAF8186DEBD2}" srcOrd="0" destOrd="0" presId="urn:microsoft.com/office/officeart/2005/8/layout/default"/>
    <dgm:cxn modelId="{69A42A85-EE59-4D60-878A-6C529648FDA4}" type="presOf" srcId="{2B793275-DAD3-401F-A3C4-5EB77CAAE999}" destId="{1415ED36-109E-4338-BEA8-68E56AE88707}" srcOrd="0" destOrd="0" presId="urn:microsoft.com/office/officeart/2005/8/layout/default"/>
    <dgm:cxn modelId="{F0640A97-12B9-4336-A59A-94E18A25390B}" type="presOf" srcId="{6FC8D870-97BC-46A9-A1E0-4E3AF48CC59C}" destId="{CA5232B5-D8E7-46BE-8AF4-3D4EE501A870}" srcOrd="0" destOrd="0" presId="urn:microsoft.com/office/officeart/2005/8/layout/default"/>
    <dgm:cxn modelId="{FE6AEB97-7D2D-4BF8-AED7-3752F457ECFC}" srcId="{44928919-8F2F-4985-BE73-E2C36B06F0D2}" destId="{0815B699-FB0C-4301-8DB5-B73102F449CD}" srcOrd="1" destOrd="0" parTransId="{A9816913-B55A-40FA-A158-FDA5C1D70F2C}" sibTransId="{4474674E-FE9D-4287-941A-6A5825234544}"/>
    <dgm:cxn modelId="{6D89C4B4-C2F8-420F-83A8-3C0D20ED5F7B}" type="presOf" srcId="{5274582E-244A-4B90-8989-4B83FB7044A8}" destId="{7477A875-4D9C-418E-ABE5-CE72FFC804AB}" srcOrd="0" destOrd="0" presId="urn:microsoft.com/office/officeart/2005/8/layout/default"/>
    <dgm:cxn modelId="{E5C0BEB9-C6E0-4618-92DF-AACCA1DF612F}" srcId="{44928919-8F2F-4985-BE73-E2C36B06F0D2}" destId="{BE926E0E-D6A2-4F57-9BF6-1A49E46D7040}" srcOrd="4" destOrd="0" parTransId="{6FECE5B1-5422-4664-802A-D72A16A9D949}" sibTransId="{97025719-1D16-4BA5-99D7-EF5FC40EBB57}"/>
    <dgm:cxn modelId="{AD3204BA-8713-448B-95B5-E36B6631D8BC}" srcId="{44928919-8F2F-4985-BE73-E2C36B06F0D2}" destId="{2B793275-DAD3-401F-A3C4-5EB77CAAE999}" srcOrd="11" destOrd="0" parTransId="{837BE2C1-4100-42A8-B1F9-D638210771D2}" sibTransId="{99E4448D-368D-439E-A3A7-AD637BE67FA8}"/>
    <dgm:cxn modelId="{6B93DBBC-138A-4FAF-B7E9-9655344B5460}" type="presOf" srcId="{70B6331E-4D88-4814-8962-E1E397D37316}" destId="{A6A91545-6CEA-48B0-AAD4-875A821E41BA}" srcOrd="0" destOrd="0" presId="urn:microsoft.com/office/officeart/2005/8/layout/default"/>
    <dgm:cxn modelId="{09FD2BC1-4F11-4F1C-81BF-3897EBD8432B}" srcId="{44928919-8F2F-4985-BE73-E2C36B06F0D2}" destId="{5274582E-244A-4B90-8989-4B83FB7044A8}" srcOrd="9" destOrd="0" parTransId="{9EADD924-196E-4CE2-8C70-EA98DB052B4E}" sibTransId="{27EC1568-1C3A-46F5-9B9E-20AAC9E25FE0}"/>
    <dgm:cxn modelId="{EA12C1D5-6649-439C-8C62-C1CE468D539A}" srcId="{44928919-8F2F-4985-BE73-E2C36B06F0D2}" destId="{FEBA2BE2-E00F-4DE3-9BCB-17E3A44B0B26}" srcOrd="13" destOrd="0" parTransId="{D9B440FA-9FD7-40EC-AB2D-60C140598146}" sibTransId="{80498DF5-DC16-4538-A749-F9A245B5CBD9}"/>
    <dgm:cxn modelId="{D28E17D6-1604-407B-81BF-C2C095C649F6}" type="presOf" srcId="{4489902B-10CE-4EAA-ABFC-24189EC349EE}" destId="{FE3697A5-DB9A-4C73-A9B6-DBE9C420A8DB}" srcOrd="0" destOrd="0" presId="urn:microsoft.com/office/officeart/2005/8/layout/default"/>
    <dgm:cxn modelId="{185631DB-DA9D-4766-A506-B5B5E40FC2AC}" type="presOf" srcId="{44928919-8F2F-4985-BE73-E2C36B06F0D2}" destId="{4A7FB085-AB83-4B35-BC15-12CEA1B1E8B4}" srcOrd="0" destOrd="0" presId="urn:microsoft.com/office/officeart/2005/8/layout/default"/>
    <dgm:cxn modelId="{3114EAF6-5DEE-4E72-8058-F5E2A4F62EFB}" srcId="{44928919-8F2F-4985-BE73-E2C36B06F0D2}" destId="{C8E4299C-B48E-4F02-84DD-B3E81B75AC55}" srcOrd="3" destOrd="0" parTransId="{5FAD808D-9164-4EBF-9C09-89E2A6E51A06}" sibTransId="{FE5B9420-C614-49A7-9F9B-9F12BE98D14E}"/>
    <dgm:cxn modelId="{4DDF38F7-87EC-4C0C-A67F-3ACC0AFBDFB8}" type="presOf" srcId="{3CB53E06-167A-4D05-B11A-6B673BCB9005}" destId="{378CCEEB-DDD0-4A32-AC5F-872C25620E87}" srcOrd="0" destOrd="0" presId="urn:microsoft.com/office/officeart/2005/8/layout/default"/>
    <dgm:cxn modelId="{660227FA-91B9-48A5-88F4-62D1AF1F7BBC}" type="presOf" srcId="{0815B699-FB0C-4301-8DB5-B73102F449CD}" destId="{F6AA6250-12CF-4D2E-8134-3F8C2ABB281D}" srcOrd="0" destOrd="0" presId="urn:microsoft.com/office/officeart/2005/8/layout/default"/>
    <dgm:cxn modelId="{CE8C72FD-9CF3-49E9-A102-10C44DD50816}" type="presOf" srcId="{FEBA2BE2-E00F-4DE3-9BCB-17E3A44B0B26}" destId="{D40B2FCF-711A-43B1-AACD-FF8DCAADE032}" srcOrd="0" destOrd="0" presId="urn:microsoft.com/office/officeart/2005/8/layout/default"/>
    <dgm:cxn modelId="{EA2869CB-3016-4188-A274-25F8A294DBD1}" type="presParOf" srcId="{4A7FB085-AB83-4B35-BC15-12CEA1B1E8B4}" destId="{A6A91545-6CEA-48B0-AAD4-875A821E41BA}" srcOrd="0" destOrd="0" presId="urn:microsoft.com/office/officeart/2005/8/layout/default"/>
    <dgm:cxn modelId="{D26ECD35-9CD2-4E18-A2A7-9E2F50197016}" type="presParOf" srcId="{4A7FB085-AB83-4B35-BC15-12CEA1B1E8B4}" destId="{037D6824-6505-4743-AE37-7041081881F4}" srcOrd="1" destOrd="0" presId="urn:microsoft.com/office/officeart/2005/8/layout/default"/>
    <dgm:cxn modelId="{C43B2A09-CE8D-45A1-B450-D64EC8C074FE}" type="presParOf" srcId="{4A7FB085-AB83-4B35-BC15-12CEA1B1E8B4}" destId="{F6AA6250-12CF-4D2E-8134-3F8C2ABB281D}" srcOrd="2" destOrd="0" presId="urn:microsoft.com/office/officeart/2005/8/layout/default"/>
    <dgm:cxn modelId="{C1C1E941-E05B-4E79-8074-59E7277A32FB}" type="presParOf" srcId="{4A7FB085-AB83-4B35-BC15-12CEA1B1E8B4}" destId="{76595404-6E68-482A-AF60-EDD7270D4237}" srcOrd="3" destOrd="0" presId="urn:microsoft.com/office/officeart/2005/8/layout/default"/>
    <dgm:cxn modelId="{5236E528-B171-4553-AEEC-669BF6F6BDCE}" type="presParOf" srcId="{4A7FB085-AB83-4B35-BC15-12CEA1B1E8B4}" destId="{31788024-9873-4212-BCDA-198B8B9EB339}" srcOrd="4" destOrd="0" presId="urn:microsoft.com/office/officeart/2005/8/layout/default"/>
    <dgm:cxn modelId="{9DB2FC61-AA65-4D2A-9F83-0E119B8B3BA8}" type="presParOf" srcId="{4A7FB085-AB83-4B35-BC15-12CEA1B1E8B4}" destId="{90DC799E-E5D4-4769-BFDF-45F40E87D80D}" srcOrd="5" destOrd="0" presId="urn:microsoft.com/office/officeart/2005/8/layout/default"/>
    <dgm:cxn modelId="{2FE33EE1-AFBA-4495-B060-31AAC32EA067}" type="presParOf" srcId="{4A7FB085-AB83-4B35-BC15-12CEA1B1E8B4}" destId="{13363863-B8B9-400E-87CE-FAF8186DEBD2}" srcOrd="6" destOrd="0" presId="urn:microsoft.com/office/officeart/2005/8/layout/default"/>
    <dgm:cxn modelId="{2D487406-0736-41D3-9369-CF29DAD5AE0D}" type="presParOf" srcId="{4A7FB085-AB83-4B35-BC15-12CEA1B1E8B4}" destId="{07CC551A-B42A-4136-8F75-E4254CFF7E93}" srcOrd="7" destOrd="0" presId="urn:microsoft.com/office/officeart/2005/8/layout/default"/>
    <dgm:cxn modelId="{A3C351E7-A013-4717-A573-3A4337BE7C96}" type="presParOf" srcId="{4A7FB085-AB83-4B35-BC15-12CEA1B1E8B4}" destId="{6503E133-57C5-4A37-95D2-50A139EC635E}" srcOrd="8" destOrd="0" presId="urn:microsoft.com/office/officeart/2005/8/layout/default"/>
    <dgm:cxn modelId="{2B013085-B267-42D6-9B25-7B8DCF60F57E}" type="presParOf" srcId="{4A7FB085-AB83-4B35-BC15-12CEA1B1E8B4}" destId="{38E4F296-D44B-4CD6-9D41-C0E50E02979C}" srcOrd="9" destOrd="0" presId="urn:microsoft.com/office/officeart/2005/8/layout/default"/>
    <dgm:cxn modelId="{64858A5A-5AF7-46E5-8C90-FFAEFA08F8B8}" type="presParOf" srcId="{4A7FB085-AB83-4B35-BC15-12CEA1B1E8B4}" destId="{216405B1-46F6-4456-9F82-970F87FAA819}" srcOrd="10" destOrd="0" presId="urn:microsoft.com/office/officeart/2005/8/layout/default"/>
    <dgm:cxn modelId="{FD361320-DFB1-472A-A774-19EDFDA37610}" type="presParOf" srcId="{4A7FB085-AB83-4B35-BC15-12CEA1B1E8B4}" destId="{BA5286B9-4B12-46E7-A544-15C3DD13B4B9}" srcOrd="11" destOrd="0" presId="urn:microsoft.com/office/officeart/2005/8/layout/default"/>
    <dgm:cxn modelId="{02B7DE7A-62EE-4809-9318-77BE5101890B}" type="presParOf" srcId="{4A7FB085-AB83-4B35-BC15-12CEA1B1E8B4}" destId="{2B52DB33-4EF2-4FF8-837D-B0A1DAAE83D3}" srcOrd="12" destOrd="0" presId="urn:microsoft.com/office/officeart/2005/8/layout/default"/>
    <dgm:cxn modelId="{D71A2E68-4E54-46F4-9C3C-3E8E3EC569BF}" type="presParOf" srcId="{4A7FB085-AB83-4B35-BC15-12CEA1B1E8B4}" destId="{2B99FD8B-C706-4814-992F-B88E90D1070D}" srcOrd="13" destOrd="0" presId="urn:microsoft.com/office/officeart/2005/8/layout/default"/>
    <dgm:cxn modelId="{C3EB713C-55E7-49FF-878D-1643C3C837B4}" type="presParOf" srcId="{4A7FB085-AB83-4B35-BC15-12CEA1B1E8B4}" destId="{CA5232B5-D8E7-46BE-8AF4-3D4EE501A870}" srcOrd="14" destOrd="0" presId="urn:microsoft.com/office/officeart/2005/8/layout/default"/>
    <dgm:cxn modelId="{A0A3B138-0DBF-483C-8965-458AFFE48AA5}" type="presParOf" srcId="{4A7FB085-AB83-4B35-BC15-12CEA1B1E8B4}" destId="{7998605C-9F89-4D95-84EB-984CF8FD7AD0}" srcOrd="15" destOrd="0" presId="urn:microsoft.com/office/officeart/2005/8/layout/default"/>
    <dgm:cxn modelId="{A289B1DE-2EC7-4E4C-B54A-93B86B05264C}" type="presParOf" srcId="{4A7FB085-AB83-4B35-BC15-12CEA1B1E8B4}" destId="{FE3697A5-DB9A-4C73-A9B6-DBE9C420A8DB}" srcOrd="16" destOrd="0" presId="urn:microsoft.com/office/officeart/2005/8/layout/default"/>
    <dgm:cxn modelId="{51BEF347-616E-487E-B743-6AA0F645232E}" type="presParOf" srcId="{4A7FB085-AB83-4B35-BC15-12CEA1B1E8B4}" destId="{27866134-F6E9-497F-9BCF-01082B2E2F50}" srcOrd="17" destOrd="0" presId="urn:microsoft.com/office/officeart/2005/8/layout/default"/>
    <dgm:cxn modelId="{BE83A307-9287-4F96-BF55-04D62E12B572}" type="presParOf" srcId="{4A7FB085-AB83-4B35-BC15-12CEA1B1E8B4}" destId="{7477A875-4D9C-418E-ABE5-CE72FFC804AB}" srcOrd="18" destOrd="0" presId="urn:microsoft.com/office/officeart/2005/8/layout/default"/>
    <dgm:cxn modelId="{50A59DD8-1BE9-45AB-BF85-52CA00BA51D9}" type="presParOf" srcId="{4A7FB085-AB83-4B35-BC15-12CEA1B1E8B4}" destId="{2816FBF6-7F9C-49AD-8FF6-67CC1D1C09A3}" srcOrd="19" destOrd="0" presId="urn:microsoft.com/office/officeart/2005/8/layout/default"/>
    <dgm:cxn modelId="{A0C184C8-A259-4CC8-B901-6E0449F9323B}" type="presParOf" srcId="{4A7FB085-AB83-4B35-BC15-12CEA1B1E8B4}" destId="{378CCEEB-DDD0-4A32-AC5F-872C25620E87}" srcOrd="20" destOrd="0" presId="urn:microsoft.com/office/officeart/2005/8/layout/default"/>
    <dgm:cxn modelId="{AEFC4914-0504-459A-9000-D6BF50FC1E52}" type="presParOf" srcId="{4A7FB085-AB83-4B35-BC15-12CEA1B1E8B4}" destId="{F65A8228-C696-4C6D-9410-677F28136A28}" srcOrd="21" destOrd="0" presId="urn:microsoft.com/office/officeart/2005/8/layout/default"/>
    <dgm:cxn modelId="{7E41C821-A932-4741-9C76-FA30C6273E3D}" type="presParOf" srcId="{4A7FB085-AB83-4B35-BC15-12CEA1B1E8B4}" destId="{1415ED36-109E-4338-BEA8-68E56AE88707}" srcOrd="22" destOrd="0" presId="urn:microsoft.com/office/officeart/2005/8/layout/default"/>
    <dgm:cxn modelId="{EBF4593A-5D1A-4C03-B5E7-F9A296C46FD1}" type="presParOf" srcId="{4A7FB085-AB83-4B35-BC15-12CEA1B1E8B4}" destId="{F7DB46BB-2349-4D61-B45C-F709CD112A57}" srcOrd="23" destOrd="0" presId="urn:microsoft.com/office/officeart/2005/8/layout/default"/>
    <dgm:cxn modelId="{DADCC9C7-88FF-48A5-BA63-C08FF2D3F8E5}" type="presParOf" srcId="{4A7FB085-AB83-4B35-BC15-12CEA1B1E8B4}" destId="{CB016223-4ED8-4708-8976-146CE8FCF41B}" srcOrd="24" destOrd="0" presId="urn:microsoft.com/office/officeart/2005/8/layout/default"/>
    <dgm:cxn modelId="{11B9576B-3984-4933-A183-3C3ABD8474EB}" type="presParOf" srcId="{4A7FB085-AB83-4B35-BC15-12CEA1B1E8B4}" destId="{343789FE-6F0A-4F77-8625-9EA93979F21E}" srcOrd="25" destOrd="0" presId="urn:microsoft.com/office/officeart/2005/8/layout/default"/>
    <dgm:cxn modelId="{0A4C74E8-E076-4ADE-B5BE-733694F09AE2}" type="presParOf" srcId="{4A7FB085-AB83-4B35-BC15-12CEA1B1E8B4}" destId="{D40B2FCF-711A-43B1-AACD-FF8DCAADE032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C6832-FDAD-474A-917A-3458CA00832E}">
      <dsp:nvSpPr>
        <dsp:cNvPr id="0" name=""/>
        <dsp:cNvSpPr/>
      </dsp:nvSpPr>
      <dsp:spPr>
        <a:xfrm>
          <a:off x="1214549" y="3796"/>
          <a:ext cx="3743101" cy="224586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Module code:BMSW4008</a:t>
          </a:r>
        </a:p>
      </dsp:txBody>
      <dsp:txXfrm>
        <a:off x="1214549" y="3796"/>
        <a:ext cx="3743101" cy="2245861"/>
      </dsp:txXfrm>
    </dsp:sp>
    <dsp:sp modelId="{B85CB11B-74EC-4C93-A0F3-DA37AF135509}">
      <dsp:nvSpPr>
        <dsp:cNvPr id="0" name=""/>
        <dsp:cNvSpPr/>
      </dsp:nvSpPr>
      <dsp:spPr>
        <a:xfrm>
          <a:off x="1214549" y="2623967"/>
          <a:ext cx="3743101" cy="224586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Lecture: Philippa Fitzgerald</a:t>
          </a:r>
        </a:p>
      </dsp:txBody>
      <dsp:txXfrm>
        <a:off x="1214549" y="2623967"/>
        <a:ext cx="3743101" cy="22458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48A59-0B2D-4DF3-8C98-36BAF9FCF0A7}">
      <dsp:nvSpPr>
        <dsp:cNvPr id="0" name=""/>
        <dsp:cNvSpPr/>
      </dsp:nvSpPr>
      <dsp:spPr>
        <a:xfrm>
          <a:off x="0" y="0"/>
          <a:ext cx="8808720" cy="10147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JSC Digital Capability Tool to evaluate my strenght and weaknesses across key areas of digital competence. </a:t>
          </a:r>
        </a:p>
      </dsp:txBody>
      <dsp:txXfrm>
        <a:off x="29722" y="29722"/>
        <a:ext cx="7713675" cy="955353"/>
      </dsp:txXfrm>
    </dsp:sp>
    <dsp:sp modelId="{9060C3CF-89CA-4AF1-A68B-CD3B7E935C31}">
      <dsp:nvSpPr>
        <dsp:cNvPr id="0" name=""/>
        <dsp:cNvSpPr/>
      </dsp:nvSpPr>
      <dsp:spPr>
        <a:xfrm>
          <a:off x="777239" y="1183930"/>
          <a:ext cx="8808720" cy="10147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results identified strong proficiency in productivity tools and communication platforms, alongside development needs in advanced data analysis and digital content creation (Syamsulbahri and Bardai, 2025).</a:t>
          </a:r>
        </a:p>
      </dsp:txBody>
      <dsp:txXfrm>
        <a:off x="806961" y="1213652"/>
        <a:ext cx="7312417" cy="955353"/>
      </dsp:txXfrm>
    </dsp:sp>
    <dsp:sp modelId="{C2C0195A-DB76-4ED5-B612-4A5388A4ACD0}">
      <dsp:nvSpPr>
        <dsp:cNvPr id="0" name=""/>
        <dsp:cNvSpPr/>
      </dsp:nvSpPr>
      <dsp:spPr>
        <a:xfrm>
          <a:off x="1554479" y="2367860"/>
          <a:ext cx="8808720" cy="10147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SMART action plan was created to systematically improve identified gaps within defined timeframes.</a:t>
          </a:r>
        </a:p>
      </dsp:txBody>
      <dsp:txXfrm>
        <a:off x="1584201" y="2397582"/>
        <a:ext cx="7312417" cy="955353"/>
      </dsp:txXfrm>
    </dsp:sp>
    <dsp:sp modelId="{1406F4FA-5A2F-463B-ACBD-5D1379AF9EEE}">
      <dsp:nvSpPr>
        <dsp:cNvPr id="0" name=""/>
        <dsp:cNvSpPr/>
      </dsp:nvSpPr>
      <dsp:spPr>
        <a:xfrm>
          <a:off x="8149101" y="769554"/>
          <a:ext cx="659618" cy="659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297515" y="769554"/>
        <a:ext cx="362790" cy="496363"/>
      </dsp:txXfrm>
    </dsp:sp>
    <dsp:sp modelId="{CF1CEE9E-B651-4CEA-A045-904F51AF170E}">
      <dsp:nvSpPr>
        <dsp:cNvPr id="0" name=""/>
        <dsp:cNvSpPr/>
      </dsp:nvSpPr>
      <dsp:spPr>
        <a:xfrm>
          <a:off x="8926341" y="1946719"/>
          <a:ext cx="659618" cy="6596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9074755" y="1946719"/>
        <a:ext cx="362790" cy="4963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AAFD1-7E55-4331-8299-65A7986C314D}">
      <dsp:nvSpPr>
        <dsp:cNvPr id="0" name=""/>
        <dsp:cNvSpPr/>
      </dsp:nvSpPr>
      <dsp:spPr>
        <a:xfrm>
          <a:off x="809" y="0"/>
          <a:ext cx="3278981" cy="33826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My key strengths include structured data management in excel and efective digital communication in collaborative academic tasks. </a:t>
          </a:r>
        </a:p>
      </dsp:txBody>
      <dsp:txXfrm>
        <a:off x="809" y="1353063"/>
        <a:ext cx="3278981" cy="2029594"/>
      </dsp:txXfrm>
    </dsp:sp>
    <dsp:sp modelId="{7A6FE9DF-577A-4F40-8617-8A2ED3397E89}">
      <dsp:nvSpPr>
        <dsp:cNvPr id="0" name=""/>
        <dsp:cNvSpPr/>
      </dsp:nvSpPr>
      <dsp:spPr>
        <a:xfrm>
          <a:off x="809" y="0"/>
          <a:ext cx="3278981" cy="135306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09" y="0"/>
        <a:ext cx="3278981" cy="1353063"/>
      </dsp:txXfrm>
    </dsp:sp>
    <dsp:sp modelId="{62C9ED4D-146A-4C0D-83D7-B57782DC744C}">
      <dsp:nvSpPr>
        <dsp:cNvPr id="0" name=""/>
        <dsp:cNvSpPr/>
      </dsp:nvSpPr>
      <dsp:spPr>
        <a:xfrm>
          <a:off x="3542109" y="0"/>
          <a:ext cx="3278981" cy="33826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Areas for improvement include advanced Excel analytics and more innovative digital congtent creation for professional outputs.</a:t>
          </a:r>
        </a:p>
      </dsp:txBody>
      <dsp:txXfrm>
        <a:off x="3542109" y="1353063"/>
        <a:ext cx="3278981" cy="2029594"/>
      </dsp:txXfrm>
    </dsp:sp>
    <dsp:sp modelId="{8FEC1399-548C-443B-B5F1-CC2612D5E438}">
      <dsp:nvSpPr>
        <dsp:cNvPr id="0" name=""/>
        <dsp:cNvSpPr/>
      </dsp:nvSpPr>
      <dsp:spPr>
        <a:xfrm>
          <a:off x="3542109" y="0"/>
          <a:ext cx="3278981" cy="135306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42109" y="0"/>
        <a:ext cx="3278981" cy="1353063"/>
      </dsp:txXfrm>
    </dsp:sp>
    <dsp:sp modelId="{DC1EB968-2690-408E-92ED-7A932CA28E67}">
      <dsp:nvSpPr>
        <dsp:cNvPr id="0" name=""/>
        <dsp:cNvSpPr/>
      </dsp:nvSpPr>
      <dsp:spPr>
        <a:xfrm>
          <a:off x="7083409" y="0"/>
          <a:ext cx="3278981" cy="33826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Addressing these gaps enhances both academic performance and workplace adaptability.</a:t>
          </a:r>
        </a:p>
      </dsp:txBody>
      <dsp:txXfrm>
        <a:off x="7083409" y="1353063"/>
        <a:ext cx="3278981" cy="2029594"/>
      </dsp:txXfrm>
    </dsp:sp>
    <dsp:sp modelId="{2F62E999-027E-4188-9DE2-654584B6C687}">
      <dsp:nvSpPr>
        <dsp:cNvPr id="0" name=""/>
        <dsp:cNvSpPr/>
      </dsp:nvSpPr>
      <dsp:spPr>
        <a:xfrm>
          <a:off x="7083409" y="0"/>
          <a:ext cx="3278981" cy="135306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083409" y="0"/>
        <a:ext cx="3278981" cy="13530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6A859-E849-4111-999D-E29EB71AA663}">
      <dsp:nvSpPr>
        <dsp:cNvPr id="0" name=""/>
        <dsp:cNvSpPr/>
      </dsp:nvSpPr>
      <dsp:spPr>
        <a:xfrm>
          <a:off x="0" y="612098"/>
          <a:ext cx="2914649" cy="1850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848FF-191D-47BC-8FA3-2612E44E702E}">
      <dsp:nvSpPr>
        <dsp:cNvPr id="0" name=""/>
        <dsp:cNvSpPr/>
      </dsp:nvSpPr>
      <dsp:spPr>
        <a:xfrm>
          <a:off x="323850" y="919756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 completed Microsoft word Excel and PowerPoint Essential Training courses to strenghen Technical productivity skills. </a:t>
          </a:r>
        </a:p>
      </dsp:txBody>
      <dsp:txXfrm>
        <a:off x="378058" y="973964"/>
        <a:ext cx="2806233" cy="1742386"/>
      </dsp:txXfrm>
    </dsp:sp>
    <dsp:sp modelId="{0DA30AF6-6CF3-4F5A-BE4A-70BB4E9B2D07}">
      <dsp:nvSpPr>
        <dsp:cNvPr id="0" name=""/>
        <dsp:cNvSpPr/>
      </dsp:nvSpPr>
      <dsp:spPr>
        <a:xfrm>
          <a:off x="3562350" y="612098"/>
          <a:ext cx="2914649" cy="1850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7B0E6-86DF-4B7D-8027-FD52CE4FC5D6}">
      <dsp:nvSpPr>
        <dsp:cNvPr id="0" name=""/>
        <dsp:cNvSpPr/>
      </dsp:nvSpPr>
      <dsp:spPr>
        <a:xfrm>
          <a:off x="3886200" y="919756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Excel training enhanced my ability to use formulas, automate calculation and visualise data through charts.</a:t>
          </a:r>
        </a:p>
      </dsp:txBody>
      <dsp:txXfrm>
        <a:off x="3940408" y="973964"/>
        <a:ext cx="2806233" cy="1742386"/>
      </dsp:txXfrm>
    </dsp:sp>
    <dsp:sp modelId="{D7BB8AB1-34CA-45D6-AFEF-692EAC02335A}">
      <dsp:nvSpPr>
        <dsp:cNvPr id="0" name=""/>
        <dsp:cNvSpPr/>
      </dsp:nvSpPr>
      <dsp:spPr>
        <a:xfrm>
          <a:off x="7124700" y="612098"/>
          <a:ext cx="2914649" cy="18508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529A0-1A27-4129-BE23-5FF192BFBF04}">
      <dsp:nvSpPr>
        <dsp:cNvPr id="0" name=""/>
        <dsp:cNvSpPr/>
      </dsp:nvSpPr>
      <dsp:spPr>
        <a:xfrm>
          <a:off x="7448549" y="919756"/>
          <a:ext cx="2914649" cy="18508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PowerPoint training improved document formatting, stuctured presentation design and professional communication Standards. </a:t>
          </a:r>
        </a:p>
      </dsp:txBody>
      <dsp:txXfrm>
        <a:off x="7502757" y="973964"/>
        <a:ext cx="2806233" cy="17423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1C3F4-3221-4DE5-9C83-49F856384803}">
      <dsp:nvSpPr>
        <dsp:cNvPr id="0" name=""/>
        <dsp:cNvSpPr/>
      </dsp:nvSpPr>
      <dsp:spPr>
        <a:xfrm>
          <a:off x="809" y="0"/>
          <a:ext cx="3278981" cy="33826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Excel support workplace efficiency through automation, Structured reporting and reduced human error.</a:t>
          </a:r>
        </a:p>
      </dsp:txBody>
      <dsp:txXfrm>
        <a:off x="809" y="1353063"/>
        <a:ext cx="3278981" cy="2029594"/>
      </dsp:txXfrm>
    </dsp:sp>
    <dsp:sp modelId="{C6144622-16EF-438E-AAD6-71912832A1FC}">
      <dsp:nvSpPr>
        <dsp:cNvPr id="0" name=""/>
        <dsp:cNvSpPr/>
      </dsp:nvSpPr>
      <dsp:spPr>
        <a:xfrm>
          <a:off x="809" y="0"/>
          <a:ext cx="3278981" cy="135306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09" y="0"/>
        <a:ext cx="3278981" cy="1353063"/>
      </dsp:txXfrm>
    </dsp:sp>
    <dsp:sp modelId="{BA70CF01-57A1-451A-BFDC-F3C7A4461A33}">
      <dsp:nvSpPr>
        <dsp:cNvPr id="0" name=""/>
        <dsp:cNvSpPr/>
      </dsp:nvSpPr>
      <dsp:spPr>
        <a:xfrm>
          <a:off x="3542109" y="0"/>
          <a:ext cx="3278981" cy="33826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Analytical function such as SUM, AVERAGE and IF enable accurate data interpretation and informed decision-making.</a:t>
          </a:r>
        </a:p>
      </dsp:txBody>
      <dsp:txXfrm>
        <a:off x="3542109" y="1353063"/>
        <a:ext cx="3278981" cy="2029594"/>
      </dsp:txXfrm>
    </dsp:sp>
    <dsp:sp modelId="{71553DDC-06CA-400C-9CC7-D82FC03192CB}">
      <dsp:nvSpPr>
        <dsp:cNvPr id="0" name=""/>
        <dsp:cNvSpPr/>
      </dsp:nvSpPr>
      <dsp:spPr>
        <a:xfrm>
          <a:off x="3542109" y="0"/>
          <a:ext cx="3278981" cy="135306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42109" y="0"/>
        <a:ext cx="3278981" cy="1353063"/>
      </dsp:txXfrm>
    </dsp:sp>
    <dsp:sp modelId="{96C512AB-8180-4330-A4AE-B6912638B95A}">
      <dsp:nvSpPr>
        <dsp:cNvPr id="0" name=""/>
        <dsp:cNvSpPr/>
      </dsp:nvSpPr>
      <dsp:spPr>
        <a:xfrm>
          <a:off x="7083409" y="0"/>
          <a:ext cx="3278981" cy="33826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0" rIns="32389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Pivot tables sorting and visual charts transform raw data into meaningful insights suitable for management reporting (Akpan, 2024).</a:t>
          </a:r>
        </a:p>
      </dsp:txBody>
      <dsp:txXfrm>
        <a:off x="7083409" y="1353063"/>
        <a:ext cx="3278981" cy="2029594"/>
      </dsp:txXfrm>
    </dsp:sp>
    <dsp:sp modelId="{DF971698-F88F-454A-8A74-12A2A91DB1A0}">
      <dsp:nvSpPr>
        <dsp:cNvPr id="0" name=""/>
        <dsp:cNvSpPr/>
      </dsp:nvSpPr>
      <dsp:spPr>
        <a:xfrm>
          <a:off x="7083409" y="0"/>
          <a:ext cx="3278981" cy="135306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90" tIns="165100" rIns="32389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083409" y="0"/>
        <a:ext cx="3278981" cy="13530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0AC2F-8863-4EB2-934E-FEE76C5EC420}">
      <dsp:nvSpPr>
        <dsp:cNvPr id="0" name=""/>
        <dsp:cNvSpPr/>
      </dsp:nvSpPr>
      <dsp:spPr>
        <a:xfrm>
          <a:off x="0" y="558782"/>
          <a:ext cx="6172199" cy="1209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 developed a twelve-month household expenditure spreadsheet using formulas to calculate monthly totals and an annual total of 31.848.</a:t>
          </a:r>
        </a:p>
      </dsp:txBody>
      <dsp:txXfrm>
        <a:off x="59057" y="617839"/>
        <a:ext cx="6054085" cy="1091666"/>
      </dsp:txXfrm>
    </dsp:sp>
    <dsp:sp modelId="{81BA974E-18EF-4E1E-8F57-EFD821E73772}">
      <dsp:nvSpPr>
        <dsp:cNvPr id="0" name=""/>
        <dsp:cNvSpPr/>
      </dsp:nvSpPr>
      <dsp:spPr>
        <a:xfrm>
          <a:off x="0" y="1831922"/>
          <a:ext cx="6172199" cy="1209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Charts and summary tables were used to visualise spending patterns and identify major expense categories (Aguilar Larruy, 2022).</a:t>
          </a:r>
        </a:p>
      </dsp:txBody>
      <dsp:txXfrm>
        <a:off x="59057" y="1890979"/>
        <a:ext cx="6054085" cy="1091666"/>
      </dsp:txXfrm>
    </dsp:sp>
    <dsp:sp modelId="{43ECE926-04A9-43E7-A71A-AA19DB11733B}">
      <dsp:nvSpPr>
        <dsp:cNvPr id="0" name=""/>
        <dsp:cNvSpPr/>
      </dsp:nvSpPr>
      <dsp:spPr>
        <a:xfrm>
          <a:off x="0" y="3105062"/>
          <a:ext cx="6172199" cy="1209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practical application demonstrates real-world budgeting, automation and analytical capability.</a:t>
          </a:r>
        </a:p>
      </dsp:txBody>
      <dsp:txXfrm>
        <a:off x="59057" y="3164119"/>
        <a:ext cx="6054085" cy="10916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F86045-7F9A-47E1-B870-F43E17140DA9}">
      <dsp:nvSpPr>
        <dsp:cNvPr id="0" name=""/>
        <dsp:cNvSpPr/>
      </dsp:nvSpPr>
      <dsp:spPr>
        <a:xfrm>
          <a:off x="0" y="594"/>
          <a:ext cx="6172199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F1E7BB-4EC8-4862-9E47-859E4C947E79}">
      <dsp:nvSpPr>
        <dsp:cNvPr id="0" name=""/>
        <dsp:cNvSpPr/>
      </dsp:nvSpPr>
      <dsp:spPr>
        <a:xfrm>
          <a:off x="421117" y="313822"/>
          <a:ext cx="765668" cy="765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6F1F7-FBEA-4B5E-85D6-8B44A49B06A8}">
      <dsp:nvSpPr>
        <dsp:cNvPr id="0" name=""/>
        <dsp:cNvSpPr/>
      </dsp:nvSpPr>
      <dsp:spPr>
        <a:xfrm>
          <a:off x="1607903" y="594"/>
          <a:ext cx="4564296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Through structured assessment, certification training and applied practice, I have strenghened both techical competence and confidence.</a:t>
          </a:r>
        </a:p>
      </dsp:txBody>
      <dsp:txXfrm>
        <a:off x="1607903" y="594"/>
        <a:ext cx="4564296" cy="1392124"/>
      </dsp:txXfrm>
    </dsp:sp>
    <dsp:sp modelId="{9F3A4A0C-F5AB-4049-A8BE-D2BF9591784C}">
      <dsp:nvSpPr>
        <dsp:cNvPr id="0" name=""/>
        <dsp:cNvSpPr/>
      </dsp:nvSpPr>
      <dsp:spPr>
        <a:xfrm>
          <a:off x="0" y="1740750"/>
          <a:ext cx="6172199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6CE019-62A1-401C-9AB2-002E6A79B736}">
      <dsp:nvSpPr>
        <dsp:cNvPr id="0" name=""/>
        <dsp:cNvSpPr/>
      </dsp:nvSpPr>
      <dsp:spPr>
        <a:xfrm>
          <a:off x="421117" y="2053978"/>
          <a:ext cx="765668" cy="765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48A20-5A18-417C-8887-C1EA4B0EFD6C}">
      <dsp:nvSpPr>
        <dsp:cNvPr id="0" name=""/>
        <dsp:cNvSpPr/>
      </dsp:nvSpPr>
      <dsp:spPr>
        <a:xfrm>
          <a:off x="1607903" y="1740750"/>
          <a:ext cx="4564296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module enhanced my ability quantitative data professionally. </a:t>
          </a:r>
        </a:p>
      </dsp:txBody>
      <dsp:txXfrm>
        <a:off x="1607903" y="1740750"/>
        <a:ext cx="4564296" cy="1392124"/>
      </dsp:txXfrm>
    </dsp:sp>
    <dsp:sp modelId="{07741E9A-01C4-4202-9A97-EC271FBF937E}">
      <dsp:nvSpPr>
        <dsp:cNvPr id="0" name=""/>
        <dsp:cNvSpPr/>
      </dsp:nvSpPr>
      <dsp:spPr>
        <a:xfrm>
          <a:off x="0" y="3480905"/>
          <a:ext cx="6172199" cy="13921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8E30A-6FF3-4E2F-A9E4-A05C2AD2A69D}">
      <dsp:nvSpPr>
        <dsp:cNvPr id="0" name=""/>
        <dsp:cNvSpPr/>
      </dsp:nvSpPr>
      <dsp:spPr>
        <a:xfrm>
          <a:off x="421117" y="3794133"/>
          <a:ext cx="765668" cy="765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C86DE-68B5-46A1-A00D-2F6650EEE417}">
      <dsp:nvSpPr>
        <dsp:cNvPr id="0" name=""/>
        <dsp:cNvSpPr/>
      </dsp:nvSpPr>
      <dsp:spPr>
        <a:xfrm>
          <a:off x="1607903" y="3480905"/>
          <a:ext cx="4564296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These improvements directly support workplace productivity, informed decision-making and long-term employability in digitally driven environments.</a:t>
          </a:r>
        </a:p>
      </dsp:txBody>
      <dsp:txXfrm>
        <a:off x="1607903" y="3480905"/>
        <a:ext cx="4564296" cy="13921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91545-6CEA-48B0-AAD4-875A821E41BA}">
      <dsp:nvSpPr>
        <dsp:cNvPr id="0" name=""/>
        <dsp:cNvSpPr/>
      </dsp:nvSpPr>
      <dsp:spPr>
        <a:xfrm>
          <a:off x="618351" y="1236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Syamsulbahri, S. and Bardai, B., 2025. The Effect of Learning and</a:t>
          </a:r>
        </a:p>
      </dsp:txBody>
      <dsp:txXfrm>
        <a:off x="618351" y="1236"/>
        <a:ext cx="1690092" cy="1014055"/>
      </dsp:txXfrm>
    </dsp:sp>
    <dsp:sp modelId="{F6AA6250-12CF-4D2E-8134-3F8C2ABB281D}">
      <dsp:nvSpPr>
        <dsp:cNvPr id="0" name=""/>
        <dsp:cNvSpPr/>
      </dsp:nvSpPr>
      <dsp:spPr>
        <a:xfrm>
          <a:off x="2477452" y="1236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Development Programs, Digital Communication Platforms, and</a:t>
          </a:r>
        </a:p>
      </dsp:txBody>
      <dsp:txXfrm>
        <a:off x="2477452" y="1236"/>
        <a:ext cx="1690092" cy="1014055"/>
      </dsp:txXfrm>
    </dsp:sp>
    <dsp:sp modelId="{31788024-9873-4212-BCDA-198B8B9EB339}">
      <dsp:nvSpPr>
        <dsp:cNvPr id="0" name=""/>
        <dsp:cNvSpPr/>
      </dsp:nvSpPr>
      <dsp:spPr>
        <a:xfrm>
          <a:off x="4336553" y="1236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Performance Management Systems on Employee Productivity in</a:t>
          </a:r>
        </a:p>
      </dsp:txBody>
      <dsp:txXfrm>
        <a:off x="4336553" y="1236"/>
        <a:ext cx="1690092" cy="1014055"/>
      </dsp:txXfrm>
    </dsp:sp>
    <dsp:sp modelId="{13363863-B8B9-400E-87CE-FAF8186DEBD2}">
      <dsp:nvSpPr>
        <dsp:cNvPr id="0" name=""/>
        <dsp:cNvSpPr/>
      </dsp:nvSpPr>
      <dsp:spPr>
        <a:xfrm>
          <a:off x="6195655" y="1236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Digital Work Environments in Indonesia. The Eastasouth Journal of</a:t>
          </a:r>
        </a:p>
      </dsp:txBody>
      <dsp:txXfrm>
        <a:off x="6195655" y="1236"/>
        <a:ext cx="1690092" cy="1014055"/>
      </dsp:txXfrm>
    </dsp:sp>
    <dsp:sp modelId="{6503E133-57C5-4A37-95D2-50A139EC635E}">
      <dsp:nvSpPr>
        <dsp:cNvPr id="0" name=""/>
        <dsp:cNvSpPr/>
      </dsp:nvSpPr>
      <dsp:spPr>
        <a:xfrm>
          <a:off x="8054756" y="1236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Science and Humanities, 2(02), pp.289-301.</a:t>
          </a:r>
        </a:p>
      </dsp:txBody>
      <dsp:txXfrm>
        <a:off x="8054756" y="1236"/>
        <a:ext cx="1690092" cy="1014055"/>
      </dsp:txXfrm>
    </dsp:sp>
    <dsp:sp modelId="{216405B1-46F6-4456-9F82-970F87FAA819}">
      <dsp:nvSpPr>
        <dsp:cNvPr id="0" name=""/>
        <dsp:cNvSpPr/>
      </dsp:nvSpPr>
      <dsp:spPr>
        <a:xfrm>
          <a:off x="618351" y="1184301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Akpan, D.M., 2024. Excel: VLOOKUP, pivot tables and SQL.</a:t>
          </a:r>
        </a:p>
      </dsp:txBody>
      <dsp:txXfrm>
        <a:off x="618351" y="1184301"/>
        <a:ext cx="1690092" cy="1014055"/>
      </dsp:txXfrm>
    </dsp:sp>
    <dsp:sp modelId="{2B52DB33-4EF2-4FF8-837D-B0A1DAAE83D3}">
      <dsp:nvSpPr>
        <dsp:cNvPr id="0" name=""/>
        <dsp:cNvSpPr/>
      </dsp:nvSpPr>
      <dsp:spPr>
        <a:xfrm>
          <a:off x="2477452" y="1184301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Future-Proof Accounting: Data and Technology Strategies (pp.</a:t>
          </a:r>
        </a:p>
      </dsp:txBody>
      <dsp:txXfrm>
        <a:off x="2477452" y="1184301"/>
        <a:ext cx="1690092" cy="1014055"/>
      </dsp:txXfrm>
    </dsp:sp>
    <dsp:sp modelId="{CA5232B5-D8E7-46BE-8AF4-3D4EE501A870}">
      <dsp:nvSpPr>
        <dsp:cNvPr id="0" name=""/>
        <dsp:cNvSpPr/>
      </dsp:nvSpPr>
      <dsp:spPr>
        <a:xfrm>
          <a:off x="4336553" y="1184301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95-127). Emerald Publishing Limited.</a:t>
          </a:r>
        </a:p>
      </dsp:txBody>
      <dsp:txXfrm>
        <a:off x="4336553" y="1184301"/>
        <a:ext cx="1690092" cy="1014055"/>
      </dsp:txXfrm>
    </dsp:sp>
    <dsp:sp modelId="{FE3697A5-DB9A-4C73-A9B6-DBE9C420A8DB}">
      <dsp:nvSpPr>
        <dsp:cNvPr id="0" name=""/>
        <dsp:cNvSpPr/>
      </dsp:nvSpPr>
      <dsp:spPr>
        <a:xfrm>
          <a:off x="6195655" y="1184301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Aguilar Larruy, O., 2022. Visualization and Analysis of Household</a:t>
          </a:r>
        </a:p>
      </dsp:txBody>
      <dsp:txXfrm>
        <a:off x="6195655" y="1184301"/>
        <a:ext cx="1690092" cy="1014055"/>
      </dsp:txXfrm>
    </dsp:sp>
    <dsp:sp modelId="{7477A875-4D9C-418E-ABE5-CE72FFC804AB}">
      <dsp:nvSpPr>
        <dsp:cNvPr id="0" name=""/>
        <dsp:cNvSpPr/>
      </dsp:nvSpPr>
      <dsp:spPr>
        <a:xfrm>
          <a:off x="8054756" y="1184301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Consumption Data.</a:t>
          </a:r>
        </a:p>
      </dsp:txBody>
      <dsp:txXfrm>
        <a:off x="8054756" y="1184301"/>
        <a:ext cx="1690092" cy="1014055"/>
      </dsp:txXfrm>
    </dsp:sp>
    <dsp:sp modelId="{378CCEEB-DDD0-4A32-AC5F-872C25620E87}">
      <dsp:nvSpPr>
        <dsp:cNvPr id="0" name=""/>
        <dsp:cNvSpPr/>
      </dsp:nvSpPr>
      <dsp:spPr>
        <a:xfrm>
          <a:off x="1547901" y="2367365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Assender, J. and Leadbeater, W., 2025. Supporting student</a:t>
          </a:r>
        </a:p>
      </dsp:txBody>
      <dsp:txXfrm>
        <a:off x="1547901" y="2367365"/>
        <a:ext cx="1690092" cy="1014055"/>
      </dsp:txXfrm>
    </dsp:sp>
    <dsp:sp modelId="{1415ED36-109E-4338-BEA8-68E56AE88707}">
      <dsp:nvSpPr>
        <dsp:cNvPr id="0" name=""/>
        <dsp:cNvSpPr/>
      </dsp:nvSpPr>
      <dsp:spPr>
        <a:xfrm>
          <a:off x="3407003" y="2367365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employability through integrated research exposure and a</a:t>
          </a:r>
        </a:p>
      </dsp:txBody>
      <dsp:txXfrm>
        <a:off x="3407003" y="2367365"/>
        <a:ext cx="1690092" cy="1014055"/>
      </dsp:txXfrm>
    </dsp:sp>
    <dsp:sp modelId="{CB016223-4ED8-4708-8976-146CE8FCF41B}">
      <dsp:nvSpPr>
        <dsp:cNvPr id="0" name=""/>
        <dsp:cNvSpPr/>
      </dsp:nvSpPr>
      <dsp:spPr>
        <a:xfrm>
          <a:off x="5266104" y="2367365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curriculum-embedded skills module. In Higher Education Personal</a:t>
          </a:r>
        </a:p>
      </dsp:txBody>
      <dsp:txXfrm>
        <a:off x="5266104" y="2367365"/>
        <a:ext cx="1690092" cy="1014055"/>
      </dsp:txXfrm>
    </dsp:sp>
    <dsp:sp modelId="{D40B2FCF-711A-43B1-AACD-FF8DCAADE032}">
      <dsp:nvSpPr>
        <dsp:cNvPr id="0" name=""/>
        <dsp:cNvSpPr/>
      </dsp:nvSpPr>
      <dsp:spPr>
        <a:xfrm>
          <a:off x="7125206" y="2367365"/>
          <a:ext cx="1690092" cy="1014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Tutor’s and Advisor’s Companion (pp. 1-9). Routledge.</a:t>
          </a:r>
        </a:p>
      </dsp:txBody>
      <dsp:txXfrm>
        <a:off x="7125206" y="2367365"/>
        <a:ext cx="1690092" cy="1014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053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40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697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98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2/28/2026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916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2/28/2026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10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2/28/2026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74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621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2/28/2026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086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72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875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2/28/2026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1077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umcgill.co.uk/digital-literac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Digital Skills for Personal and Professional 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49AD80-6DA5-7928-A860-7AFF31FD8E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Student ID Number:</a:t>
            </a:r>
          </a:p>
          <a:p>
            <a:pPr marL="0" indent="0">
              <a:buNone/>
            </a:pPr>
            <a:r>
              <a:rPr lang="en-US"/>
              <a:t> 2439953</a:t>
            </a:r>
          </a:p>
          <a:p>
            <a:r>
              <a:rPr lang="en-US"/>
              <a:t>Student Name:</a:t>
            </a:r>
          </a:p>
          <a:p>
            <a:pPr marL="0" indent="0">
              <a:buNone/>
            </a:pPr>
            <a:r>
              <a:rPr lang="en-US"/>
              <a:t> Maimouna Sylla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11917FCB-EFEB-1CA1-B4C5-6162B7B3BE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5DEEEAE-4BEB-475F-83EC-F6B61BBAF955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581AC5C6-9FCA-8162-8A18-70560B0B1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E086AF67-52EF-7A5E-945E-5FB3837E8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graphicFrame>
        <p:nvGraphicFramePr>
          <p:cNvPr id="33" name="Content Placeholder 4">
            <a:extLst>
              <a:ext uri="{FF2B5EF4-FFF2-40B4-BE49-F238E27FC236}">
                <a16:creationId xmlns:a16="http://schemas.microsoft.com/office/drawing/2014/main" id="{DC98E177-51DE-2673-8457-AAC35A18D5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58419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C9052-711B-724E-AB0C-CA7A01EE7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br>
              <a:rPr lang="en-US" sz="1000"/>
            </a:br>
            <a:endParaRPr lang="en-US" sz="100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3B35D06-4A18-B04C-9107-725ECE4CB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/>
          <a:p>
            <a:r>
              <a:rPr lang="en-US"/>
              <a:t>Digital skills</a:t>
            </a:r>
          </a:p>
        </p:txBody>
      </p:sp>
      <p:pic>
        <p:nvPicPr>
          <p:cNvPr id="6" name="Picture 5" descr="A cover of a book&#10;&#10;AI-generated content may be incorrect.">
            <a:extLst>
              <a:ext uri="{FF2B5EF4-FFF2-40B4-BE49-F238E27FC236}">
                <a16:creationId xmlns:a16="http://schemas.microsoft.com/office/drawing/2014/main" id="{14CB4177-01F8-1739-3F08-15AD1CD806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7882" r="3" b="15039"/>
          <a:stretch>
            <a:fillRect/>
          </a:stretch>
        </p:blipFill>
        <p:spPr>
          <a:xfrm>
            <a:off x="912628" y="3006725"/>
            <a:ext cx="5084947" cy="318293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5525-3493-E8F0-76A3-6273FA2A30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/>
              <a:t>DEVELOPMENT DIGITAL COMPETENCE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386A30-B5EC-5EAA-4532-90DD6EC42E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This presentation </a:t>
            </a:r>
            <a:r>
              <a:rPr lang="en-US" sz="1400" err="1"/>
              <a:t>summarises</a:t>
            </a:r>
            <a:r>
              <a:rPr lang="en-US" sz="1400"/>
              <a:t> my development of digital competence though structured self-assessment, certification training and applied Excel analysis. </a:t>
            </a:r>
          </a:p>
          <a:p>
            <a:pPr>
              <a:lnSpc>
                <a:spcPct val="110000"/>
              </a:lnSpc>
            </a:pPr>
            <a:r>
              <a:rPr lang="en-US" sz="1400"/>
              <a:t>The portfolio demonstrates how digital skills contribute to academic success, professional efficiency and employability.</a:t>
            </a:r>
          </a:p>
          <a:p>
            <a:pPr>
              <a:lnSpc>
                <a:spcPct val="110000"/>
              </a:lnSpc>
            </a:pPr>
            <a:r>
              <a:rPr lang="en-US" sz="1400"/>
              <a:t>The presentation links directly to the module learning outcomes by evidencing evaluation of technology, task management and data-handing capability </a:t>
            </a:r>
            <a:r>
              <a:rPr lang="en-US" sz="1400" err="1"/>
              <a:t>Assender</a:t>
            </a:r>
            <a:r>
              <a:rPr lang="en-US" sz="1400"/>
              <a:t> and </a:t>
            </a:r>
            <a:r>
              <a:rPr lang="en-US" sz="1400" err="1"/>
              <a:t>Leabeater</a:t>
            </a:r>
            <a:r>
              <a:rPr lang="en-US" sz="1400"/>
              <a:t>, 202t5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DB185012-9887-F6F9-1F57-FC8ED52B4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134C6A6-234A-4F00-B25A-63C6D77C38D6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DE76D280-AF20-148F-5704-63A9B8FE1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B1084216-7BA5-E38C-94EA-92DEDFEE3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8D2DC7-5992-F467-4E81-D59A140E9035}"/>
              </a:ext>
            </a:extLst>
          </p:cNvPr>
          <p:cNvSpPr txBox="1"/>
          <p:nvPr/>
        </p:nvSpPr>
        <p:spPr>
          <a:xfrm>
            <a:off x="992620" y="7103918"/>
            <a:ext cx="464185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81992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88FD5-81D9-1C97-6BAB-74FB11CCD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Task 1: Assessment of Digital Skills 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C7C1A61-F1D4-CB53-3381-13986FBA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43B4F59-B2FB-43FB-9DD9-404AE85257B6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AEA7593-8275-0174-E12C-CCBA4BAE1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ED2DDAD-F636-A89C-BAC8-DFD86464F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7C0D4493-0657-0F56-E032-58BE19BF3A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505534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8059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BA3B1-4F42-9C20-6C4B-DB2A5DA05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Strengths and areas for Development</a:t>
            </a:r>
          </a:p>
        </p:txBody>
      </p:sp>
      <p:sp>
        <p:nvSpPr>
          <p:cNvPr id="23" name="Date Placeholder 4">
            <a:extLst>
              <a:ext uri="{FF2B5EF4-FFF2-40B4-BE49-F238E27FC236}">
                <a16:creationId xmlns:a16="http://schemas.microsoft.com/office/drawing/2014/main" id="{910F995C-3EAE-7026-C1AC-0984CD338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A403BE1-1C99-45EA-9B69-C2BFDFA21CCD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9C339CA4-0AE0-E29F-6D97-587405C28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DEE8283B-C17E-DAF3-6244-9FA2415B6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3E40577B-EF7F-2967-FFDA-9C255F8B38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841379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291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F2477-7E93-6BE7-8541-D13B92B19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Task 2 LinkedIn Learning Certifications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6A226B4-138C-6DE0-4BB9-A374CB385B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6767032-F40D-46AE-B214-CAB536990ACE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252D8C38-F498-11C7-A103-7CC07FEC5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3AF4FCB-DB8C-F56F-4208-C661E5155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C54EB-0D3C-882E-93A6-4D892BF93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073971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785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1ED3B-D837-DADB-D59F-A1CB0E274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Task 3: Excel in Workplace Practice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49B3A37-6E66-3EF5-E631-4606D14F7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0449E6C-878B-448D-A4C2-82708DD504ED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4CA6CF75-3944-A565-44FB-28C4324E6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3D155F1A-39A2-91A3-0F19-706B3D9C3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F5496D-E331-BBD8-20CC-B37D587DF9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639214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5587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29F16-247F-52EC-A48E-33168FBD6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err="1"/>
              <a:t>Pratical</a:t>
            </a:r>
            <a:r>
              <a:rPr lang="en-US" sz="2600"/>
              <a:t> Application: Household Budget Spreadsheet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C76CD05E-7438-9E30-A3C2-7F183278DC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812211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D3334E9C-9DA5-A3B2-3126-B7236C36AA2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9C61653A-0C3B-62C7-5547-3FD8C700D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7ADE436-721C-478B-8375-06359EA36279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63DBDAA8-4C46-E182-FD3E-C5320AD58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ADBBF17C-28C0-4C49-AF75-4DC19C76E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49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BD195-2F6E-2855-4B54-A8B1A8D18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r>
              <a:rPr lang="en-US"/>
              <a:t>Overall Reflection and Employability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683CB81-C105-A2C3-8849-6C93ADA7D7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DF7E0-E36A-9996-13AC-32D9B369C1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C70FFEE-D379-4CA2-89D4-8F62D3B4A4F4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EEEEEAF-7747-3B10-8708-608E7D6FF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4D3856D-7500-AD49-EC61-21B31DACF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157FFA-8E86-E91A-2AF4-4924935983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50488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1413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65E47-C636-F577-6406-2DCA624B4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76121E3-D8A9-73B1-4DA2-CB811078F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F4A5BE8-E2D1-452B-9E78-5C62276ACDB1}" type="datetime1">
              <a:rPr lang="en-US"/>
              <a:pPr>
                <a:spcAft>
                  <a:spcPts val="600"/>
                </a:spcAft>
              </a:pPr>
              <a:t>2/28/2026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4E34828-4F57-C7A3-DE2D-23CE2B015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1E671CA-69B7-4B6F-9619-DD372148B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31782F-6BE0-1045-F88A-7DAB4E408B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683871"/>
              </p:ext>
            </p:extLst>
          </p:nvPr>
        </p:nvGraphicFramePr>
        <p:xfrm>
          <a:off x="914399" y="2559171"/>
          <a:ext cx="10363200" cy="3382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9531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Digital Skills for Personal and Professional  Development</vt:lpstr>
      <vt:lpstr>                                         </vt:lpstr>
      <vt:lpstr>Task 1: Assessment of Digital Skills </vt:lpstr>
      <vt:lpstr>Strengths and areas for Development</vt:lpstr>
      <vt:lpstr>Task 2 LinkedIn Learning Certifications</vt:lpstr>
      <vt:lpstr>Task 3: Excel in Workplace Practice</vt:lpstr>
      <vt:lpstr>Pratical Application: Household Budget Spreadsheet</vt:lpstr>
      <vt:lpstr>Overall Reflection and Employability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2026-02-28T01:49:34Z</dcterms:created>
  <dcterms:modified xsi:type="dcterms:W3CDTF">2026-02-28T15:41:44Z</dcterms:modified>
</cp:coreProperties>
</file>