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11"/>
  </p:notesMasterIdLst>
  <p:sldIdLst>
    <p:sldId id="256" r:id="rId2"/>
    <p:sldId id="257" r:id="rId3"/>
    <p:sldId id="259" r:id="rId4"/>
    <p:sldId id="258" r:id="rId5"/>
    <p:sldId id="260" r:id="rId6"/>
    <p:sldId id="262" r:id="rId7"/>
    <p:sldId id="264" r:id="rId8"/>
    <p:sldId id="261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B63DC7-3906-420D-848B-8EE5B8BEB0D1}" v="71" dt="2025-01-12T18:33:08.0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58" autoAdjust="0"/>
    <p:restoredTop sz="94660"/>
  </p:normalViewPr>
  <p:slideViewPr>
    <p:cSldViewPr snapToGrid="0">
      <p:cViewPr varScale="1">
        <p:scale>
          <a:sx n="66" d="100"/>
          <a:sy n="66" d="100"/>
        </p:scale>
        <p:origin x="1162" y="3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providerId="Windows Live" clId="Web-{C62FEADA-08CC-8AF0-5116-A0BB4357E0D0}"/>
    <pc:docChg chg="modSld">
      <pc:chgData name="Guest User" userId="" providerId="Windows Live" clId="Web-{C62FEADA-08CC-8AF0-5116-A0BB4357E0D0}" dt="2025-01-08T19:42:52.890" v="4" actId="20577"/>
      <pc:docMkLst>
        <pc:docMk/>
      </pc:docMkLst>
      <pc:sldChg chg="modSp">
        <pc:chgData name="Guest User" userId="" providerId="Windows Live" clId="Web-{C62FEADA-08CC-8AF0-5116-A0BB4357E0D0}" dt="2025-01-08T19:42:52.890" v="4" actId="20577"/>
        <pc:sldMkLst>
          <pc:docMk/>
          <pc:sldMk cId="2979232040" sldId="258"/>
        </pc:sldMkLst>
        <pc:spChg chg="mod">
          <ac:chgData name="Guest User" userId="" providerId="Windows Live" clId="Web-{C62FEADA-08CC-8AF0-5116-A0BB4357E0D0}" dt="2025-01-08T19:42:52.890" v="4" actId="20577"/>
          <ac:spMkLst>
            <pc:docMk/>
            <pc:sldMk cId="2979232040" sldId="258"/>
            <ac:spMk id="8" creationId="{25B75B07-9E37-29AB-3C5D-37A452E2BE1C}"/>
          </ac:spMkLst>
        </pc:spChg>
      </pc:sldChg>
    </pc:docChg>
  </pc:docChgLst>
  <pc:docChgLst>
    <pc:chgData name="Charlie Mccallum" userId="03aa23a0f5766728" providerId="LiveId" clId="{60B63DC7-3906-420D-848B-8EE5B8BEB0D1}"/>
    <pc:docChg chg="undo redo custSel addSld modSld sldOrd">
      <pc:chgData name="Charlie Mccallum" userId="03aa23a0f5766728" providerId="LiveId" clId="{60B63DC7-3906-420D-848B-8EE5B8BEB0D1}" dt="2025-01-19T17:22:18.028" v="2849" actId="255"/>
      <pc:docMkLst>
        <pc:docMk/>
      </pc:docMkLst>
      <pc:sldChg chg="modSp mod ord">
        <pc:chgData name="Charlie Mccallum" userId="03aa23a0f5766728" providerId="LiveId" clId="{60B63DC7-3906-420D-848B-8EE5B8BEB0D1}" dt="2025-01-12T15:00:37.719" v="2285" actId="113"/>
        <pc:sldMkLst>
          <pc:docMk/>
          <pc:sldMk cId="392419728" sldId="256"/>
        </pc:sldMkLst>
        <pc:spChg chg="mod">
          <ac:chgData name="Charlie Mccallum" userId="03aa23a0f5766728" providerId="LiveId" clId="{60B63DC7-3906-420D-848B-8EE5B8BEB0D1}" dt="2025-01-12T15:00:37.719" v="2285" actId="113"/>
          <ac:spMkLst>
            <pc:docMk/>
            <pc:sldMk cId="392419728" sldId="256"/>
            <ac:spMk id="3" creationId="{29436FE5-9B97-48FE-6DEC-8FA207AF770F}"/>
          </ac:spMkLst>
        </pc:spChg>
        <pc:picChg chg="mod">
          <ac:chgData name="Charlie Mccallum" userId="03aa23a0f5766728" providerId="LiveId" clId="{60B63DC7-3906-420D-848B-8EE5B8BEB0D1}" dt="2025-01-12T15:00:27.651" v="2284" actId="14100"/>
          <ac:picMkLst>
            <pc:docMk/>
            <pc:sldMk cId="392419728" sldId="256"/>
            <ac:picMk id="6" creationId="{FB26E2BA-2A46-8CE5-74E8-D8CA68988E73}"/>
          </ac:picMkLst>
        </pc:picChg>
      </pc:sldChg>
      <pc:sldChg chg="addSp delSp modSp mod">
        <pc:chgData name="Charlie Mccallum" userId="03aa23a0f5766728" providerId="LiveId" clId="{60B63DC7-3906-420D-848B-8EE5B8BEB0D1}" dt="2025-01-12T15:01:30.670" v="2291" actId="20577"/>
        <pc:sldMkLst>
          <pc:docMk/>
          <pc:sldMk cId="1840654799" sldId="257"/>
        </pc:sldMkLst>
        <pc:spChg chg="mod">
          <ac:chgData name="Charlie Mccallum" userId="03aa23a0f5766728" providerId="LiveId" clId="{60B63DC7-3906-420D-848B-8EE5B8BEB0D1}" dt="2025-01-09T22:35:45.344" v="1825" actId="207"/>
          <ac:spMkLst>
            <pc:docMk/>
            <pc:sldMk cId="1840654799" sldId="257"/>
            <ac:spMk id="2" creationId="{C273EF52-000B-DD0B-A614-E2D654B97E75}"/>
          </ac:spMkLst>
        </pc:spChg>
        <pc:spChg chg="add mod">
          <ac:chgData name="Charlie Mccallum" userId="03aa23a0f5766728" providerId="LiveId" clId="{60B63DC7-3906-420D-848B-8EE5B8BEB0D1}" dt="2025-01-12T15:01:30.670" v="2291" actId="20577"/>
          <ac:spMkLst>
            <pc:docMk/>
            <pc:sldMk cId="1840654799" sldId="257"/>
            <ac:spMk id="30" creationId="{87976CB9-FCF3-ACFB-CA10-257328D7F164}"/>
          </ac:spMkLst>
        </pc:spChg>
        <pc:spChg chg="add">
          <ac:chgData name="Charlie Mccallum" userId="03aa23a0f5766728" providerId="LiveId" clId="{60B63DC7-3906-420D-848B-8EE5B8BEB0D1}" dt="2025-01-09T21:16:50.194" v="1372" actId="26606"/>
          <ac:spMkLst>
            <pc:docMk/>
            <pc:sldMk cId="1840654799" sldId="257"/>
            <ac:spMk id="33" creationId="{A5931BE0-4B93-4D6C-878E-ACC59D6B4587}"/>
          </ac:spMkLst>
        </pc:spChg>
        <pc:spChg chg="add">
          <ac:chgData name="Charlie Mccallum" userId="03aa23a0f5766728" providerId="LiveId" clId="{60B63DC7-3906-420D-848B-8EE5B8BEB0D1}" dt="2025-01-09T21:16:50.194" v="1372" actId="26606"/>
          <ac:spMkLst>
            <pc:docMk/>
            <pc:sldMk cId="1840654799" sldId="257"/>
            <ac:spMk id="35" creationId="{6FF3A87B-2255-45E0-A551-C11FAF93290C}"/>
          </ac:spMkLst>
        </pc:spChg>
        <pc:picChg chg="add mod ord">
          <ac:chgData name="Charlie Mccallum" userId="03aa23a0f5766728" providerId="LiveId" clId="{60B63DC7-3906-420D-848B-8EE5B8BEB0D1}" dt="2025-01-10T12:30:50.329" v="1960" actId="1076"/>
          <ac:picMkLst>
            <pc:docMk/>
            <pc:sldMk cId="1840654799" sldId="257"/>
            <ac:picMk id="3" creationId="{34658E58-E20D-97C6-1D0B-731B2473B356}"/>
          </ac:picMkLst>
        </pc:picChg>
        <pc:picChg chg="mod ord">
          <ac:chgData name="Charlie Mccallum" userId="03aa23a0f5766728" providerId="LiveId" clId="{60B63DC7-3906-420D-848B-8EE5B8BEB0D1}" dt="2025-01-09T22:03:06.215" v="1621" actId="1440"/>
          <ac:picMkLst>
            <pc:docMk/>
            <pc:sldMk cId="1840654799" sldId="257"/>
            <ac:picMk id="5" creationId="{4E6F1A37-2CD2-ABB9-7FF6-E2C848215BC2}"/>
          </ac:picMkLst>
        </pc:picChg>
      </pc:sldChg>
      <pc:sldChg chg="addSp modSp mod setBg">
        <pc:chgData name="Charlie Mccallum" userId="03aa23a0f5766728" providerId="LiveId" clId="{60B63DC7-3906-420D-848B-8EE5B8BEB0D1}" dt="2025-01-12T15:06:53.553" v="2322" actId="20577"/>
        <pc:sldMkLst>
          <pc:docMk/>
          <pc:sldMk cId="2979232040" sldId="258"/>
        </pc:sldMkLst>
        <pc:spChg chg="mod">
          <ac:chgData name="Charlie Mccallum" userId="03aa23a0f5766728" providerId="LiveId" clId="{60B63DC7-3906-420D-848B-8EE5B8BEB0D1}" dt="2025-01-09T21:38:12.314" v="1451" actId="20577"/>
          <ac:spMkLst>
            <pc:docMk/>
            <pc:sldMk cId="2979232040" sldId="258"/>
            <ac:spMk id="2" creationId="{B7E459F9-2650-6CF6-3ED6-EF17DFA8D1CF}"/>
          </ac:spMkLst>
        </pc:spChg>
        <pc:spChg chg="add mod">
          <ac:chgData name="Charlie Mccallum" userId="03aa23a0f5766728" providerId="LiveId" clId="{60B63DC7-3906-420D-848B-8EE5B8BEB0D1}" dt="2025-01-09T22:21:20.586" v="1756" actId="403"/>
          <ac:spMkLst>
            <pc:docMk/>
            <pc:sldMk cId="2979232040" sldId="258"/>
            <ac:spMk id="5" creationId="{99DE1C56-E92D-4902-0DD4-7B8424875809}"/>
          </ac:spMkLst>
        </pc:spChg>
        <pc:spChg chg="mod">
          <ac:chgData name="Charlie Mccallum" userId="03aa23a0f5766728" providerId="LiveId" clId="{60B63DC7-3906-420D-848B-8EE5B8BEB0D1}" dt="2025-01-12T15:06:53.553" v="2322" actId="20577"/>
          <ac:spMkLst>
            <pc:docMk/>
            <pc:sldMk cId="2979232040" sldId="258"/>
            <ac:spMk id="8" creationId="{25B75B07-9E37-29AB-3C5D-37A452E2BE1C}"/>
          </ac:spMkLst>
        </pc:spChg>
        <pc:spChg chg="add">
          <ac:chgData name="Charlie Mccallum" userId="03aa23a0f5766728" providerId="LiveId" clId="{60B63DC7-3906-420D-848B-8EE5B8BEB0D1}" dt="2025-01-09T21:17:39.656" v="1373" actId="26606"/>
          <ac:spMkLst>
            <pc:docMk/>
            <pc:sldMk cId="2979232040" sldId="258"/>
            <ac:spMk id="13" creationId="{A5931BE0-4B93-4D6C-878E-ACC59D6B4587}"/>
          </ac:spMkLst>
        </pc:spChg>
        <pc:spChg chg="add">
          <ac:chgData name="Charlie Mccallum" userId="03aa23a0f5766728" providerId="LiveId" clId="{60B63DC7-3906-420D-848B-8EE5B8BEB0D1}" dt="2025-01-09T21:17:39.656" v="1373" actId="26606"/>
          <ac:spMkLst>
            <pc:docMk/>
            <pc:sldMk cId="2979232040" sldId="258"/>
            <ac:spMk id="20" creationId="{D166A8AB-8924-421C-BCED-B54DBC4054E0}"/>
          </ac:spMkLst>
        </pc:spChg>
        <pc:grpChg chg="add">
          <ac:chgData name="Charlie Mccallum" userId="03aa23a0f5766728" providerId="LiveId" clId="{60B63DC7-3906-420D-848B-8EE5B8BEB0D1}" dt="2025-01-09T21:17:39.656" v="1373" actId="26606"/>
          <ac:grpSpMkLst>
            <pc:docMk/>
            <pc:sldMk cId="2979232040" sldId="258"/>
            <ac:grpSpMk id="15" creationId="{9F2D4ED5-DC78-4C88-97AA-483206C53E90}"/>
          </ac:grpSpMkLst>
        </pc:grpChg>
        <pc:picChg chg="add mod ord">
          <ac:chgData name="Charlie Mccallum" userId="03aa23a0f5766728" providerId="LiveId" clId="{60B63DC7-3906-420D-848B-8EE5B8BEB0D1}" dt="2025-01-09T22:45:27.572" v="1957" actId="1076"/>
          <ac:picMkLst>
            <pc:docMk/>
            <pc:sldMk cId="2979232040" sldId="258"/>
            <ac:picMk id="3" creationId="{F80759C7-3409-8653-C8F1-B45826F44DA1}"/>
          </ac:picMkLst>
        </pc:picChg>
        <pc:picChg chg="mod ord">
          <ac:chgData name="Charlie Mccallum" userId="03aa23a0f5766728" providerId="LiveId" clId="{60B63DC7-3906-420D-848B-8EE5B8BEB0D1}" dt="2025-01-09T22:03:53.141" v="1623" actId="1440"/>
          <ac:picMkLst>
            <pc:docMk/>
            <pc:sldMk cId="2979232040" sldId="258"/>
            <ac:picMk id="7" creationId="{DABFDC62-2B3C-BEFE-062D-21C4E069666A}"/>
          </ac:picMkLst>
        </pc:picChg>
      </pc:sldChg>
      <pc:sldChg chg="addSp delSp modSp mod setBg">
        <pc:chgData name="Charlie Mccallum" userId="03aa23a0f5766728" providerId="LiveId" clId="{60B63DC7-3906-420D-848B-8EE5B8BEB0D1}" dt="2025-01-12T15:02:32.598" v="2294" actId="20577"/>
        <pc:sldMkLst>
          <pc:docMk/>
          <pc:sldMk cId="3839093174" sldId="259"/>
        </pc:sldMkLst>
        <pc:spChg chg="mod ord">
          <ac:chgData name="Charlie Mccallum" userId="03aa23a0f5766728" providerId="LiveId" clId="{60B63DC7-3906-420D-848B-8EE5B8BEB0D1}" dt="2025-01-12T15:02:32.598" v="2294" actId="20577"/>
          <ac:spMkLst>
            <pc:docMk/>
            <pc:sldMk cId="3839093174" sldId="259"/>
            <ac:spMk id="12" creationId="{0A913466-BF29-D817-4183-90D082DE8690}"/>
          </ac:spMkLst>
        </pc:spChg>
        <pc:spChg chg="add">
          <ac:chgData name="Charlie Mccallum" userId="03aa23a0f5766728" providerId="LiveId" clId="{60B63DC7-3906-420D-848B-8EE5B8BEB0D1}" dt="2025-01-09T21:16:14.222" v="1371" actId="26606"/>
          <ac:spMkLst>
            <pc:docMk/>
            <pc:sldMk cId="3839093174" sldId="259"/>
            <ac:spMk id="36" creationId="{A5931BE0-4B93-4D6C-878E-ACC59D6B4587}"/>
          </ac:spMkLst>
        </pc:spChg>
        <pc:grpChg chg="add">
          <ac:chgData name="Charlie Mccallum" userId="03aa23a0f5766728" providerId="LiveId" clId="{60B63DC7-3906-420D-848B-8EE5B8BEB0D1}" dt="2025-01-09T21:16:14.222" v="1371" actId="26606"/>
          <ac:grpSpMkLst>
            <pc:docMk/>
            <pc:sldMk cId="3839093174" sldId="259"/>
            <ac:grpSpMk id="31" creationId="{3BDBC526-6DCD-4FF6-8395-D8C22E46E527}"/>
          </ac:grpSpMkLst>
        </pc:grpChg>
        <pc:picChg chg="add mod ord">
          <ac:chgData name="Charlie Mccallum" userId="03aa23a0f5766728" providerId="LiveId" clId="{60B63DC7-3906-420D-848B-8EE5B8BEB0D1}" dt="2025-01-09T22:30:12.933" v="1788" actId="1076"/>
          <ac:picMkLst>
            <pc:docMk/>
            <pc:sldMk cId="3839093174" sldId="259"/>
            <ac:picMk id="2" creationId="{25FCA08D-EC75-7B9D-0F42-A99ECC08687A}"/>
          </ac:picMkLst>
        </pc:picChg>
        <pc:picChg chg="mod ord">
          <ac:chgData name="Charlie Mccallum" userId="03aa23a0f5766728" providerId="LiveId" clId="{60B63DC7-3906-420D-848B-8EE5B8BEB0D1}" dt="2025-01-12T15:02:05.238" v="2293" actId="1076"/>
          <ac:picMkLst>
            <pc:docMk/>
            <pc:sldMk cId="3839093174" sldId="259"/>
            <ac:picMk id="7" creationId="{D9ECDC9C-06AC-8169-BA5C-4D1E8C8B013D}"/>
          </ac:picMkLst>
        </pc:picChg>
        <pc:picChg chg="mod">
          <ac:chgData name="Charlie Mccallum" userId="03aa23a0f5766728" providerId="LiveId" clId="{60B63DC7-3906-420D-848B-8EE5B8BEB0D1}" dt="2025-01-09T22:24:22.560" v="1766" actId="14100"/>
          <ac:picMkLst>
            <pc:docMk/>
            <pc:sldMk cId="3839093174" sldId="259"/>
            <ac:picMk id="9" creationId="{1896E6B5-DFC8-D1F3-101B-05BBE2CAD1E3}"/>
          </ac:picMkLst>
        </pc:picChg>
        <pc:picChg chg="add mod">
          <ac:chgData name="Charlie Mccallum" userId="03aa23a0f5766728" providerId="LiveId" clId="{60B63DC7-3906-420D-848B-8EE5B8BEB0D1}" dt="2025-01-09T22:29:55.825" v="1787" actId="1076"/>
          <ac:picMkLst>
            <pc:docMk/>
            <pc:sldMk cId="3839093174" sldId="259"/>
            <ac:picMk id="10" creationId="{5726B721-50F7-38DE-27BB-6C785D4CCBBB}"/>
          </ac:picMkLst>
        </pc:picChg>
        <pc:picChg chg="mod ord">
          <ac:chgData name="Charlie Mccallum" userId="03aa23a0f5766728" providerId="LiveId" clId="{60B63DC7-3906-420D-848B-8EE5B8BEB0D1}" dt="2025-01-09T22:01:54.317" v="1610" actId="1440"/>
          <ac:picMkLst>
            <pc:docMk/>
            <pc:sldMk cId="3839093174" sldId="259"/>
            <ac:picMk id="14" creationId="{AE9A3D0B-6EAB-9583-15F5-5D8370C41492}"/>
          </ac:picMkLst>
        </pc:picChg>
      </pc:sldChg>
      <pc:sldChg chg="addSp modSp mod">
        <pc:chgData name="Charlie Mccallum" userId="03aa23a0f5766728" providerId="LiveId" clId="{60B63DC7-3906-420D-848B-8EE5B8BEB0D1}" dt="2025-01-12T18:26:08.333" v="2782" actId="20577"/>
        <pc:sldMkLst>
          <pc:docMk/>
          <pc:sldMk cId="3813804622" sldId="260"/>
        </pc:sldMkLst>
        <pc:spChg chg="add mod">
          <ac:chgData name="Charlie Mccallum" userId="03aa23a0f5766728" providerId="LiveId" clId="{60B63DC7-3906-420D-848B-8EE5B8BEB0D1}" dt="2025-01-12T18:26:08.333" v="2782" actId="20577"/>
          <ac:spMkLst>
            <pc:docMk/>
            <pc:sldMk cId="3813804622" sldId="260"/>
            <ac:spMk id="4" creationId="{EC46D3C4-D600-7917-D50E-1C6C37B931FF}"/>
          </ac:spMkLst>
        </pc:spChg>
        <pc:picChg chg="add mod">
          <ac:chgData name="Charlie Mccallum" userId="03aa23a0f5766728" providerId="LiveId" clId="{60B63DC7-3906-420D-848B-8EE5B8BEB0D1}" dt="2025-01-09T22:07:29.398" v="1638" actId="1440"/>
          <ac:picMkLst>
            <pc:docMk/>
            <pc:sldMk cId="3813804622" sldId="260"/>
            <ac:picMk id="3" creationId="{0BB70B89-FF0C-3F4A-E27A-EE7EFEF577E2}"/>
          </ac:picMkLst>
        </pc:picChg>
        <pc:picChg chg="add mod ord">
          <ac:chgData name="Charlie Mccallum" userId="03aa23a0f5766728" providerId="LiveId" clId="{60B63DC7-3906-420D-848B-8EE5B8BEB0D1}" dt="2025-01-09T22:04:48.909" v="1630"/>
          <ac:picMkLst>
            <pc:docMk/>
            <pc:sldMk cId="3813804622" sldId="260"/>
            <ac:picMk id="5" creationId="{90C2E2EC-2E89-2DF2-4D29-4B9CD3BD4776}"/>
          </ac:picMkLst>
        </pc:picChg>
      </pc:sldChg>
      <pc:sldChg chg="addSp delSp modSp mod setBg setFolMasterObjs modClrScheme addAnim chgLayout">
        <pc:chgData name="Charlie Mccallum" userId="03aa23a0f5766728" providerId="LiveId" clId="{60B63DC7-3906-420D-848B-8EE5B8BEB0D1}" dt="2025-01-19T17:21:36.477" v="2848" actId="1076"/>
        <pc:sldMkLst>
          <pc:docMk/>
          <pc:sldMk cId="2262356781" sldId="261"/>
        </pc:sldMkLst>
        <pc:spChg chg="add mod ord">
          <ac:chgData name="Charlie Mccallum" userId="03aa23a0f5766728" providerId="LiveId" clId="{60B63DC7-3906-420D-848B-8EE5B8BEB0D1}" dt="2025-01-12T18:33:08.048" v="2847" actId="20577"/>
          <ac:spMkLst>
            <pc:docMk/>
            <pc:sldMk cId="2262356781" sldId="261"/>
            <ac:spMk id="15" creationId="{9F66D68B-8E11-38C2-2D4D-BFA74D74CB62}"/>
          </ac:spMkLst>
        </pc:spChg>
        <pc:spChg chg="add">
          <ac:chgData name="Charlie Mccallum" userId="03aa23a0f5766728" providerId="LiveId" clId="{60B63DC7-3906-420D-848B-8EE5B8BEB0D1}" dt="2025-01-09T22:09:04.307" v="1641" actId="26606"/>
          <ac:spMkLst>
            <pc:docMk/>
            <pc:sldMk cId="2262356781" sldId="261"/>
            <ac:spMk id="30" creationId="{1DB043B4-68C6-45B9-82AC-A5800EADB8DB}"/>
          </ac:spMkLst>
        </pc:spChg>
        <pc:spChg chg="add">
          <ac:chgData name="Charlie Mccallum" userId="03aa23a0f5766728" providerId="LiveId" clId="{60B63DC7-3906-420D-848B-8EE5B8BEB0D1}" dt="2025-01-09T22:09:04.307" v="1641" actId="26606"/>
          <ac:spMkLst>
            <pc:docMk/>
            <pc:sldMk cId="2262356781" sldId="261"/>
            <ac:spMk id="32" creationId="{AD4EA4DF-0E7C-4098-86F6-7D0ACAEFC0BF}"/>
          </ac:spMkLst>
        </pc:spChg>
        <pc:spChg chg="add">
          <ac:chgData name="Charlie Mccallum" userId="03aa23a0f5766728" providerId="LiveId" clId="{60B63DC7-3906-420D-848B-8EE5B8BEB0D1}" dt="2025-01-09T22:09:04.307" v="1641" actId="26606"/>
          <ac:spMkLst>
            <pc:docMk/>
            <pc:sldMk cId="2262356781" sldId="261"/>
            <ac:spMk id="34" creationId="{FE05BC49-0F00-4C85-9AF5-A0CC5B39C8D2}"/>
          </ac:spMkLst>
        </pc:spChg>
        <pc:picChg chg="mod">
          <ac:chgData name="Charlie Mccallum" userId="03aa23a0f5766728" providerId="LiveId" clId="{60B63DC7-3906-420D-848B-8EE5B8BEB0D1}" dt="2025-01-19T17:21:36.477" v="2848" actId="1076"/>
          <ac:picMkLst>
            <pc:docMk/>
            <pc:sldMk cId="2262356781" sldId="261"/>
            <ac:picMk id="3" creationId="{06AB193C-E25C-95C7-A369-77E3079946AE}"/>
          </ac:picMkLst>
        </pc:picChg>
        <pc:picChg chg="add mod">
          <ac:chgData name="Charlie Mccallum" userId="03aa23a0f5766728" providerId="LiveId" clId="{60B63DC7-3906-420D-848B-8EE5B8BEB0D1}" dt="2025-01-12T18:11:14.110" v="2760" actId="29295"/>
          <ac:picMkLst>
            <pc:docMk/>
            <pc:sldMk cId="2262356781" sldId="261"/>
            <ac:picMk id="18" creationId="{EC2041EC-8740-FBF9-87A7-7C9E6691981E}"/>
          </ac:picMkLst>
        </pc:picChg>
      </pc:sldChg>
      <pc:sldChg chg="addSp modSp new mod">
        <pc:chgData name="Charlie Mccallum" userId="03aa23a0f5766728" providerId="LiveId" clId="{60B63DC7-3906-420D-848B-8EE5B8BEB0D1}" dt="2025-01-12T18:28:30.144" v="2842" actId="20577"/>
        <pc:sldMkLst>
          <pc:docMk/>
          <pc:sldMk cId="2000008517" sldId="262"/>
        </pc:sldMkLst>
        <pc:spChg chg="mod">
          <ac:chgData name="Charlie Mccallum" userId="03aa23a0f5766728" providerId="LiveId" clId="{60B63DC7-3906-420D-848B-8EE5B8BEB0D1}" dt="2025-01-09T22:34:27.588" v="1821" actId="207"/>
          <ac:spMkLst>
            <pc:docMk/>
            <pc:sldMk cId="2000008517" sldId="262"/>
            <ac:spMk id="2" creationId="{721ED95B-8467-5CE9-BD9A-8EFE303B8C06}"/>
          </ac:spMkLst>
        </pc:spChg>
        <pc:spChg chg="mod">
          <ac:chgData name="Charlie Mccallum" userId="03aa23a0f5766728" providerId="LiveId" clId="{60B63DC7-3906-420D-848B-8EE5B8BEB0D1}" dt="2025-01-12T18:28:30.144" v="2842" actId="20577"/>
          <ac:spMkLst>
            <pc:docMk/>
            <pc:sldMk cId="2000008517" sldId="262"/>
            <ac:spMk id="3" creationId="{DF7EBC7C-5756-C45E-5B7E-9025D6C7CE50}"/>
          </ac:spMkLst>
        </pc:spChg>
        <pc:picChg chg="add mod ord">
          <ac:chgData name="Charlie Mccallum" userId="03aa23a0f5766728" providerId="LiveId" clId="{60B63DC7-3906-420D-848B-8EE5B8BEB0D1}" dt="2025-01-09T22:09:35.740" v="1644"/>
          <ac:picMkLst>
            <pc:docMk/>
            <pc:sldMk cId="2000008517" sldId="262"/>
            <ac:picMk id="5" creationId="{9E910687-AD9B-BEA3-8B57-2F70E027084A}"/>
          </ac:picMkLst>
        </pc:picChg>
      </pc:sldChg>
      <pc:sldChg chg="modSp mod">
        <pc:chgData name="Charlie Mccallum" userId="03aa23a0f5766728" providerId="LiveId" clId="{60B63DC7-3906-420D-848B-8EE5B8BEB0D1}" dt="2025-01-19T17:22:18.028" v="2849" actId="255"/>
        <pc:sldMkLst>
          <pc:docMk/>
          <pc:sldMk cId="3937905664" sldId="263"/>
        </pc:sldMkLst>
        <pc:spChg chg="mod">
          <ac:chgData name="Charlie Mccallum" userId="03aa23a0f5766728" providerId="LiveId" clId="{60B63DC7-3906-420D-848B-8EE5B8BEB0D1}" dt="2025-01-19T17:22:18.028" v="2849" actId="255"/>
          <ac:spMkLst>
            <pc:docMk/>
            <pc:sldMk cId="3937905664" sldId="263"/>
            <ac:spMk id="2" creationId="{18AE7569-2526-E5F3-F5F4-9F86CA268F6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A47092-EC5F-4E58-B6D3-9453DD6769F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77535B-A489-4935-ACF4-1259F9A60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325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77535B-A489-4935-ACF4-1259F9A60CB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8320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77535B-A489-4935-ACF4-1259F9A60CB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4604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77535B-A489-4935-ACF4-1259F9A60CB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0954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77535B-A489-4935-ACF4-1259F9A60CB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3978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Sunday, January 19, 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15230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Sunday, January 19,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180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Sunday, January 19,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45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Sunday, January 19,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04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Sunday, January 19, 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627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Sunday, January 19,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86993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Sunday, January 19, 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244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Sunday, January 19,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600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Sunday, January 19,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215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Sunday, January 19,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696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Sunday, January 19,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457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Sunday, January 19, 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3393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nytimes.com/2014/06/27/world/europe/world-war-i-brought-fundamental-changes-to-the-world.htm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blog.forceswarrecords.com/verdun-not-the-bloodiest-but-the-most-gruelling-battle-of-ww1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microsoft.com/office/2007/relationships/hdphoto" Target="../media/hdphoto1.wdp"/><Relationship Id="rId7" Type="http://schemas.openxmlformats.org/officeDocument/2006/relationships/hyperlink" Target="https://aseannow.com/topic/1298499-pita-catches-covid-for-the-third-time-coalition-talks-put-off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hyperlink" Target="https://www.footballandthefirstworldwar.org/recruitment-posters/" TargetMode="External"/><Relationship Id="rId5" Type="http://schemas.openxmlformats.org/officeDocument/2006/relationships/hyperlink" Target="https://www.vintag.es/2011/10/child-soldiers-in-world-war-ii.html" TargetMode="External"/><Relationship Id="rId10" Type="http://schemas.openxmlformats.org/officeDocument/2006/relationships/image" Target="../media/image7.jpg"/><Relationship Id="rId4" Type="http://schemas.openxmlformats.org/officeDocument/2006/relationships/image" Target="../media/image4.jpg"/><Relationship Id="rId9" Type="http://schemas.openxmlformats.org/officeDocument/2006/relationships/hyperlink" Target="https://soldierletters.blogspot.com/2015/05/can-you-help-put-names-these-ww1-german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anker.com/list/photos-of-soldiers-with-shell-shock/cleo-egnal?ref=dshare&amp;source=pshare" TargetMode="External"/><Relationship Id="rId5" Type="http://schemas.openxmlformats.org/officeDocument/2006/relationships/image" Target="../media/image8.jpe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mavink.com/explore/Hungarian-Execution" TargetMode="External"/><Relationship Id="rId5" Type="http://schemas.microsoft.com/office/2007/relationships/hdphoto" Target="../media/hdphoto3.wdp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erouac.com/ping-pong-of-the-abyss/electroshock-therapy-1031c9h/" TargetMode="External"/><Relationship Id="rId3" Type="http://schemas.microsoft.com/office/2007/relationships/hdphoto" Target="../media/hdphoto4.wdp"/><Relationship Id="rId7" Type="http://schemas.openxmlformats.org/officeDocument/2006/relationships/image" Target="../media/image12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awm.gov.au/collection/C256259" TargetMode="External"/><Relationship Id="rId5" Type="http://schemas.openxmlformats.org/officeDocument/2006/relationships/image" Target="../media/image11.JPG"/><Relationship Id="rId4" Type="http://schemas.openxmlformats.org/officeDocument/2006/relationships/hyperlink" Target="https://theconversation.com/what-world-war-i-taught-us-about-ptsd-105613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innydobsonemdr.co.uk/what-is-ptsd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quest.com/scholarly-journals/shell-shock-mild-traumatic-brain-injury/docview/220510935/se-2" TargetMode="External"/><Relationship Id="rId13" Type="http://schemas.openxmlformats.org/officeDocument/2006/relationships/hyperlink" Target="https://doi.org/10.1080/03071849808446231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graffitiwallpaper.com/index.php?wallpaper=281" TargetMode="External"/><Relationship Id="rId12" Type="http://schemas.openxmlformats.org/officeDocument/2006/relationships/hyperlink" Target="https://doi.org/10.1080/10242694.2022.2120234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microsoft.com/office/2007/relationships/hdphoto" Target="../media/hdphoto5.wdp"/><Relationship Id="rId11" Type="http://schemas.openxmlformats.org/officeDocument/2006/relationships/hyperlink" Target="http://www.jstor.org/stable/24631881" TargetMode="External"/><Relationship Id="rId5" Type="http://schemas.openxmlformats.org/officeDocument/2006/relationships/image" Target="../media/image14.png"/><Relationship Id="rId10" Type="http://schemas.openxmlformats.org/officeDocument/2006/relationships/hyperlink" Target="http://www.jstor.org/stable/261177" TargetMode="External"/><Relationship Id="rId4" Type="http://schemas.microsoft.com/office/2007/relationships/hdphoto" Target="../media/hdphoto1.wdp"/><Relationship Id="rId9" Type="http://schemas.openxmlformats.org/officeDocument/2006/relationships/hyperlink" Target="https://video.alexanderstreet.com/watch/war-s-secret-shame-shell-shock" TargetMode="External"/><Relationship Id="rId14" Type="http://schemas.openxmlformats.org/officeDocument/2006/relationships/hyperlink" Target="https://doi.org/10.1111/psyp.13377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what-world-war-i-taught-us-about-ptsd-105613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doi.org/10.1037/0000196-0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8A00A08-E4E6-4184-B484-E0E034072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171" y="13882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0780E404-3121-4F33-AF2D-65F659A97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7675" y="288981"/>
            <a:ext cx="1262947" cy="1335600"/>
            <a:chOff x="2678417" y="2427951"/>
            <a:chExt cx="1262947" cy="13356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339341D-8322-49F1-91DA-6D115CCAE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EB9DB0E-3B0E-411A-9274-448D565CA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1AD222C-801F-8892-790A-3F7E9CF0D8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4" y="549275"/>
            <a:ext cx="3565524" cy="3034657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solidFill>
                  <a:srgbClr val="FF0000"/>
                </a:solidFill>
              </a:rPr>
              <a:t>P</a:t>
            </a:r>
            <a:r>
              <a:rPr lang="en-GB" sz="4800" b="1" dirty="0"/>
              <a:t>ost </a:t>
            </a:r>
            <a:r>
              <a:rPr lang="en-GB" sz="4800" b="1" dirty="0">
                <a:solidFill>
                  <a:srgbClr val="FF0000"/>
                </a:solidFill>
              </a:rPr>
              <a:t>T</a:t>
            </a:r>
            <a:r>
              <a:rPr lang="en-GB" sz="4800" b="1" dirty="0"/>
              <a:t>raumatic </a:t>
            </a:r>
            <a:r>
              <a:rPr lang="en-GB" sz="4800" b="1" dirty="0">
                <a:solidFill>
                  <a:srgbClr val="FF0000"/>
                </a:solidFill>
              </a:rPr>
              <a:t>S</a:t>
            </a:r>
            <a:r>
              <a:rPr lang="en-GB" sz="4800" b="1" dirty="0"/>
              <a:t>tress </a:t>
            </a:r>
            <a:r>
              <a:rPr lang="en-GB" sz="4800" b="1" dirty="0">
                <a:solidFill>
                  <a:srgbClr val="FF0000"/>
                </a:solidFill>
              </a:rPr>
              <a:t>D</a:t>
            </a:r>
            <a:r>
              <a:rPr lang="en-GB" sz="4800" b="1" dirty="0"/>
              <a:t>isorder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B158E9A-DBF4-4AA7-B6B7-8C8EB2FBD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25249" y="5435090"/>
            <a:ext cx="762805" cy="734873"/>
            <a:chOff x="7950336" y="1300590"/>
            <a:chExt cx="762805" cy="734873"/>
          </a:xfrm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6150ACFD-AEC6-42A3-A5A7-E7AD6B13E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20298" y="1428832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DB4D1217-FEB1-4D2A-80F4-C227B66D7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066503" y="1339815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8">
              <a:extLst>
                <a:ext uri="{FF2B5EF4-FFF2-40B4-BE49-F238E27FC236}">
                  <a16:creationId xmlns:a16="http://schemas.microsoft.com/office/drawing/2014/main" id="{0BCA7138-22BA-4785-8B3D-9D45213E8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17173" y="1608753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29436FE5-9B97-48FE-6DEC-8FA207AF77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135" y="3614380"/>
            <a:ext cx="4662434" cy="22894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alpha val="60000"/>
                  </a:schemeClr>
                </a:solidFill>
              </a:rPr>
              <a:t>The Invisible Wounds of </a:t>
            </a:r>
            <a:r>
              <a:rPr lang="en-GB" b="1" dirty="0">
                <a:solidFill>
                  <a:srgbClr val="FF0000">
                    <a:alpha val="60000"/>
                  </a:srgbClr>
                </a:solidFill>
              </a:rPr>
              <a:t>WW1</a:t>
            </a:r>
          </a:p>
          <a:p>
            <a:endParaRPr lang="en-GB" dirty="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GB" sz="2000" dirty="0">
                <a:solidFill>
                  <a:schemeClr val="tx1">
                    <a:alpha val="60000"/>
                  </a:schemeClr>
                </a:solidFill>
              </a:rPr>
              <a:t>Real People, Real Stories &amp;</a:t>
            </a:r>
          </a:p>
          <a:p>
            <a:r>
              <a:rPr lang="en-GB" sz="2000" dirty="0">
                <a:solidFill>
                  <a:schemeClr val="tx1">
                    <a:alpha val="60000"/>
                  </a:schemeClr>
                </a:solidFill>
              </a:rPr>
              <a:t>the Casualties of War</a:t>
            </a:r>
          </a:p>
        </p:txBody>
      </p:sp>
      <p:pic>
        <p:nvPicPr>
          <p:cNvPr id="6" name="Picture 5" descr="Soldiers in a trench">
            <a:extLst>
              <a:ext uri="{FF2B5EF4-FFF2-40B4-BE49-F238E27FC236}">
                <a16:creationId xmlns:a16="http://schemas.microsoft.com/office/drawing/2014/main" id="{FB26E2BA-2A46-8CE5-74E8-D8CA68988E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584639" y="549275"/>
            <a:ext cx="7056497" cy="5472295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9FAA19-ED0B-C221-6A57-59366613089B}"/>
              </a:ext>
            </a:extLst>
          </p:cNvPr>
          <p:cNvSpPr txBox="1"/>
          <p:nvPr/>
        </p:nvSpPr>
        <p:spPr>
          <a:xfrm>
            <a:off x="194269" y="5999021"/>
            <a:ext cx="28738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By C McCallum</a:t>
            </a:r>
          </a:p>
        </p:txBody>
      </p:sp>
    </p:spTree>
    <p:extLst>
      <p:ext uri="{BB962C8B-B14F-4D97-AF65-F5344CB8AC3E}">
        <p14:creationId xmlns:p14="http://schemas.microsoft.com/office/powerpoint/2010/main" val="392419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658E58-E20D-97C6-1D0B-731B2473B3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73EF52-000B-DD0B-A614-E2D654B97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19778"/>
            <a:ext cx="3565524" cy="817409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GB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Contents</a:t>
            </a:r>
            <a:r>
              <a:rPr lang="en-GB" kern="1200" dirty="0">
                <a:latin typeface="+mj-lt"/>
                <a:ea typeface="+mj-ea"/>
                <a:cs typeface="+mj-cs"/>
              </a:rPr>
              <a:t> </a:t>
            </a:r>
            <a:endParaRPr lang="en-US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87976CB9-FCF3-ACFB-CA10-257328D7F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4" y="1721786"/>
            <a:ext cx="3565525" cy="3414425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FFFFFF"/>
                </a:solidFill>
              </a:rPr>
              <a:t>P, 1: Cover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FFFFFF"/>
                </a:solidFill>
              </a:rPr>
              <a:t>P, 2: Contents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FFFFFF"/>
                </a:solidFill>
              </a:rPr>
              <a:t>P,3:  Signing-up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FFFFFF"/>
                </a:solidFill>
              </a:rPr>
              <a:t>P,4: Shell Shock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FFFFFF"/>
                </a:solidFill>
              </a:rPr>
              <a:t>P, 5: Fight or be Shot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FFFFFF"/>
                </a:solidFill>
              </a:rPr>
              <a:t>P, 6: The Long Recovery </a:t>
            </a:r>
          </a:p>
        </p:txBody>
      </p:sp>
      <p:pic>
        <p:nvPicPr>
          <p:cNvPr id="5" name="Content Placeholder 4" descr="A group of men in trench coats&#10;&#10;Description automatically generated">
            <a:extLst>
              <a:ext uri="{FF2B5EF4-FFF2-40B4-BE49-F238E27FC236}">
                <a16:creationId xmlns:a16="http://schemas.microsoft.com/office/drawing/2014/main" id="{4E6F1A37-2CD2-ABB9-7FF6-E2C848215BC2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85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9193" r="9192"/>
          <a:stretch/>
        </p:blipFill>
        <p:spPr>
          <a:xfrm>
            <a:off x="5309418" y="728972"/>
            <a:ext cx="6460296" cy="57240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6FF3A87B-2255-45E0-A551-C11FAF932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8" y="5773729"/>
            <a:ext cx="7641102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654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5FCA08D-EC75-7B9D-0F42-A99ECC0868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pic>
        <p:nvPicPr>
          <p:cNvPr id="7" name="Picture 6" descr="A child in a uniform&#10;&#10;Description automatically generated">
            <a:extLst>
              <a:ext uri="{FF2B5EF4-FFF2-40B4-BE49-F238E27FC236}">
                <a16:creationId xmlns:a16="http://schemas.microsoft.com/office/drawing/2014/main" id="{D9ECDC9C-06AC-8169-BA5C-4D1E8C8B01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74845" y="3639964"/>
            <a:ext cx="1995677" cy="266892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4" name="Picture 13" descr="A person in a military uniform pointing his finger&#10;&#10;Description automatically generated">
            <a:extLst>
              <a:ext uri="{FF2B5EF4-FFF2-40B4-BE49-F238E27FC236}">
                <a16:creationId xmlns:a16="http://schemas.microsoft.com/office/drawing/2014/main" id="{AE9A3D0B-6EAB-9583-15F5-5D8370C414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79936" y="319081"/>
            <a:ext cx="2356007" cy="277177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A913466-BF29-D817-4183-90D082DE8690}"/>
              </a:ext>
            </a:extLst>
          </p:cNvPr>
          <p:cNvSpPr txBox="1"/>
          <p:nvPr/>
        </p:nvSpPr>
        <p:spPr>
          <a:xfrm>
            <a:off x="3369640" y="746111"/>
            <a:ext cx="5452720" cy="2682889"/>
          </a:xfrm>
          <a:prstGeom prst="rect">
            <a:avLst/>
          </a:prstGeom>
        </p:spPr>
        <p:txBody>
          <a:bodyPr vert="horz" wrap="square" lIns="0" tIns="0" rIns="0" bIns="0" rtlCol="0" anchor="t">
            <a:normAutofit/>
          </a:bodyPr>
          <a:lstStyle/>
          <a:p>
            <a:pPr marL="285750" indent="-2286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>
                    <a:alpha val="60000"/>
                  </a:schemeClr>
                </a:solidFill>
              </a:rPr>
              <a:t>England had as many as 250,000 boys under 18 going to fight in the trenches of northern France.</a:t>
            </a:r>
          </a:p>
          <a:p>
            <a:pPr marL="285750" indent="-2286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>
                    <a:alpha val="60000"/>
                  </a:schemeClr>
                </a:solidFill>
              </a:rPr>
              <a:t>All countries involved had children willing to go into battle for the cause.</a:t>
            </a:r>
          </a:p>
          <a:p>
            <a:pPr marL="285750" indent="-2286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>
                    <a:alpha val="60000"/>
                  </a:schemeClr>
                </a:solidFill>
              </a:rPr>
              <a:t>Many of them lied about their age.</a:t>
            </a:r>
          </a:p>
          <a:p>
            <a:pPr marL="285750" indent="-2286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>
                  <a:alpha val="60000"/>
                </a:schemeClr>
              </a:solidFill>
            </a:endParaRPr>
          </a:p>
          <a:p>
            <a:pPr indent="-2286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>
                  <a:alpha val="60000"/>
                </a:schemeClr>
              </a:solidFill>
            </a:endParaRPr>
          </a:p>
          <a:p>
            <a:pPr indent="-2286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9" name="Picture 8" descr="A person in a uniform&#10;&#10;Description automatically generated">
            <a:extLst>
              <a:ext uri="{FF2B5EF4-FFF2-40B4-BE49-F238E27FC236}">
                <a16:creationId xmlns:a16="http://schemas.microsoft.com/office/drawing/2014/main" id="{1896E6B5-DFC8-D1F3-101B-05BBE2CAD1E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360309" y="3703637"/>
            <a:ext cx="2120175" cy="264922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" name="Picture 9" descr="A poster with text on it&#10;&#10;Description automatically generated">
            <a:extLst>
              <a:ext uri="{FF2B5EF4-FFF2-40B4-BE49-F238E27FC236}">
                <a16:creationId xmlns:a16="http://schemas.microsoft.com/office/drawing/2014/main" id="{5726B721-50F7-38DE-27BB-6C785D4CCBBB}"/>
              </a:ext>
            </a:extLst>
          </p:cNvPr>
          <p:cNvPicPr>
            <a:picLocks noChangeAspect="1"/>
          </p:cNvPicPr>
          <p:nvPr/>
        </p:nvPicPr>
        <p:blipFill>
          <a:blip r:embed="rId10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575484" y="233355"/>
            <a:ext cx="1905000" cy="28575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839093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E459F9-2650-6CF6-3ED6-EF17DFA8D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Shell Shock!</a:t>
            </a:r>
            <a:br>
              <a:rPr lang="en-US" dirty="0"/>
            </a:br>
            <a:r>
              <a:rPr lang="en-US" sz="2800" dirty="0"/>
              <a:t>The </a:t>
            </a:r>
            <a:r>
              <a:rPr lang="en-GB" sz="2800" dirty="0"/>
              <a:t>Invisible Wounds</a:t>
            </a:r>
            <a:br>
              <a:rPr lang="en-US" dirty="0"/>
            </a:br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F2D4ED5-DC78-4C88-97AA-483206C53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70793" y="0"/>
            <a:ext cx="1468514" cy="1521012"/>
            <a:chOff x="5236793" y="2432482"/>
            <a:chExt cx="1468514" cy="1521012"/>
          </a:xfrm>
        </p:grpSpPr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DE0B65A-4839-40B2-BA92-1464FEADBA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463135" y="2432482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842A0A68-39DD-4DA7-BAD5-63B9C1398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36793" y="2566400"/>
              <a:ext cx="611884" cy="1076550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21A69E50-7E10-45C3-B4F2-19DBA774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765469" y="2876944"/>
              <a:ext cx="630288" cy="1076550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40000"/>
                    <a:lumOff val="6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F80759C7-3409-8653-C8F1-B45826F44D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D166A8AB-8924-421C-BCED-B54DBC405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7897" y="5497189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B75B07-9E37-29AB-3C5D-37A452E2BE1C}"/>
              </a:ext>
            </a:extLst>
          </p:cNvPr>
          <p:cNvSpPr txBox="1"/>
          <p:nvPr/>
        </p:nvSpPr>
        <p:spPr>
          <a:xfrm>
            <a:off x="698429" y="2041151"/>
            <a:ext cx="3565525" cy="3415519"/>
          </a:xfrm>
          <a:prstGeom prst="rect">
            <a:avLst/>
          </a:prstGeom>
        </p:spPr>
        <p:txBody>
          <a:bodyPr vert="horz" wrap="square" lIns="0" tIns="0" rIns="0" bIns="0" rtlCol="0" anchor="t">
            <a:normAutofit fontScale="25000" lnSpcReduction="20000"/>
          </a:bodyPr>
          <a:lstStyle/>
          <a:p>
            <a:pPr>
              <a:spcAft>
                <a:spcPts val="800"/>
              </a:spcAft>
            </a:pPr>
            <a:r>
              <a:rPr lang="en-US" sz="8000" dirty="0">
                <a:solidFill>
                  <a:srgbClr val="FFFFFF"/>
                </a:solidFill>
              </a:rPr>
              <a:t>Charles Myers (1873-1946)  army captain &amp; Psychologist had presented to the Lancet</a:t>
            </a:r>
          </a:p>
          <a:p>
            <a:pPr>
              <a:spcAft>
                <a:spcPts val="800"/>
              </a:spcAft>
            </a:pPr>
            <a:r>
              <a:rPr lang="en-US" sz="8000" dirty="0">
                <a:solidFill>
                  <a:srgbClr val="FFFFFF"/>
                </a:solidFill>
              </a:rPr>
              <a:t>Men who were in proximity of cannon fire seemed to be more prone to “</a:t>
            </a:r>
            <a:r>
              <a:rPr lang="en-US" sz="8000" i="1" dirty="0">
                <a:solidFill>
                  <a:srgbClr val="FFFFFF"/>
                </a:solidFill>
              </a:rPr>
              <a:t>shell shock</a:t>
            </a:r>
            <a:r>
              <a:rPr lang="en-US" sz="8000" dirty="0">
                <a:solidFill>
                  <a:srgbClr val="FFFFFF"/>
                </a:solidFill>
              </a:rPr>
              <a:t>” than others who were not close to cannon fire.</a:t>
            </a:r>
          </a:p>
          <a:p>
            <a:pPr>
              <a:spcAft>
                <a:spcPts val="800"/>
              </a:spcAft>
            </a:pPr>
            <a:r>
              <a:rPr lang="en-US" sz="8000" dirty="0">
                <a:solidFill>
                  <a:srgbClr val="FFFFFF"/>
                </a:solidFill>
              </a:rPr>
              <a:t>Today we know that this was not the case, the men suffered from (PTSD) Post Traumatic Stress Disorder which is a Psychological condition that is displayed by those who witness the atrocities of war (Jones., et al 2007).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7" name="Content Placeholder 6" descr="A person holding a person">
            <a:extLst>
              <a:ext uri="{FF2B5EF4-FFF2-40B4-BE49-F238E27FC236}">
                <a16:creationId xmlns:a16="http://schemas.microsoft.com/office/drawing/2014/main" id="{DABFDC62-2B3C-BEFE-062D-21C4E06966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571305" y="1043960"/>
            <a:ext cx="7090237" cy="4453229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DE1C56-E92D-4902-0DD4-7B8424875809}"/>
              </a:ext>
            </a:extLst>
          </p:cNvPr>
          <p:cNvSpPr txBox="1"/>
          <p:nvPr/>
        </p:nvSpPr>
        <p:spPr>
          <a:xfrm>
            <a:off x="550863" y="549274"/>
            <a:ext cx="6174658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Shell Shock!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rgbClr val="C00000"/>
                </a:solidFill>
              </a:rPr>
              <a:t>The Invisible Enemy</a:t>
            </a:r>
            <a:endParaRPr lang="en-GB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232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0C2E2EC-2E89-2DF2-4D29-4B9CD3BD47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3" name="Picture 2" descr="A group of men in military uniforms">
            <a:extLst>
              <a:ext uri="{FF2B5EF4-FFF2-40B4-BE49-F238E27FC236}">
                <a16:creationId xmlns:a16="http://schemas.microsoft.com/office/drawing/2014/main" id="{0BB70B89-FF0C-3F4A-E27A-EE7EFEF577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096000" y="501445"/>
            <a:ext cx="5142271" cy="558472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46D3C4-D600-7917-D50E-1C6C37B931FF}"/>
              </a:ext>
            </a:extLst>
          </p:cNvPr>
          <p:cNvSpPr txBox="1"/>
          <p:nvPr/>
        </p:nvSpPr>
        <p:spPr>
          <a:xfrm>
            <a:off x="309716" y="939315"/>
            <a:ext cx="547656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Fight or be </a:t>
            </a:r>
            <a:r>
              <a:rPr lang="en-GB" sz="4800" dirty="0">
                <a:solidFill>
                  <a:srgbClr val="C00000"/>
                </a:solidFill>
              </a:rPr>
              <a:t>Shot!</a:t>
            </a:r>
          </a:p>
          <a:p>
            <a:endParaRPr lang="en-GB" sz="4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Many soldiers were executed for cowardice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There was a constant fear of being shot for refusing to go into battle.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risks were high in battle but were just as great for refusing to fight (Corns, 1998).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3804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field of red flowers&#10;&#10;Description automatically generated">
            <a:extLst>
              <a:ext uri="{FF2B5EF4-FFF2-40B4-BE49-F238E27FC236}">
                <a16:creationId xmlns:a16="http://schemas.microsoft.com/office/drawing/2014/main" id="{9E910687-AD9B-BEA3-8B57-2F70E027084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Marker/>
                    </a14:imgEffect>
                    <a14:imgEffect>
                      <a14:saturation sat="300000"/>
                    </a14:imgEffect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1ED95B-8467-5CE9-BD9A-8EFE303B8C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962" y="222692"/>
            <a:ext cx="8281987" cy="2954655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The Long Recovery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7EBC7C-5756-C45E-5B7E-9025D6C7CE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960" y="1435510"/>
            <a:ext cx="6748414" cy="4434348"/>
          </a:xfrm>
        </p:spPr>
        <p:txBody>
          <a:bodyPr>
            <a:normAutofit fontScale="2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>
                <a:solidFill>
                  <a:schemeClr val="tx1"/>
                </a:solidFill>
              </a:rPr>
              <a:t>In Britain, millions of children often had to adjust to life without a father, which today may have been diagnosed as PTSD (Loughron, 2012).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>
                <a:solidFill>
                  <a:schemeClr val="tx1"/>
                </a:solidFill>
              </a:rPr>
              <a:t>The numbers of (shell shock) PTSD soldiers on return from war were unprecedented (Butterworth, 2019).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>
                <a:solidFill>
                  <a:schemeClr val="tx1"/>
                </a:solidFill>
              </a:rPr>
              <a:t>The psychical symptoms included, fits, tremors, hypervigilance sleep disorders etc.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>
                <a:solidFill>
                  <a:schemeClr val="tx1"/>
                </a:solidFill>
              </a:rPr>
              <a:t>The treatments were harsh, electroshock therapy (ECT) and physical conditioning.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>
                <a:solidFill>
                  <a:schemeClr val="tx1"/>
                </a:solidFill>
              </a:rPr>
              <a:t>More than 80% of those treated, were unable to serve again.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>
                <a:solidFill>
                  <a:schemeClr val="tx1"/>
                </a:solidFill>
              </a:rPr>
              <a:t>Drug &amp; alcohol use was prevalent as a self-medication and coping.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endParaRPr lang="en-GB" dirty="0"/>
          </a:p>
        </p:txBody>
      </p:sp>
      <p:pic>
        <p:nvPicPr>
          <p:cNvPr id="6" name="Picture 5" descr="A large room with many beds">
            <a:extLst>
              <a:ext uri="{FF2B5EF4-FFF2-40B4-BE49-F238E27FC236}">
                <a16:creationId xmlns:a16="http://schemas.microsoft.com/office/drawing/2014/main" id="{17A1A764-1D2D-E972-E57B-C48CE22DA2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935687" y="3177347"/>
            <a:ext cx="3418114" cy="29546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 descr="A person with a headset on his head&#10;&#10;Description automatically generated">
            <a:extLst>
              <a:ext uri="{FF2B5EF4-FFF2-40B4-BE49-F238E27FC236}">
                <a16:creationId xmlns:a16="http://schemas.microsoft.com/office/drawing/2014/main" id="{C70FE640-7B04-24F7-0E73-6C3C9DA638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813549" y="333863"/>
            <a:ext cx="3649421" cy="27323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00008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person's head&#10;&#10;Description automatically generated">
            <a:extLst>
              <a:ext uri="{FF2B5EF4-FFF2-40B4-BE49-F238E27FC236}">
                <a16:creationId xmlns:a16="http://schemas.microsoft.com/office/drawing/2014/main" id="{404A0C67-56D5-1F41-9B7C-64428485ED1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54318"/>
            <a:ext cx="12192000" cy="68036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CC87AA-3BD2-20C7-501E-A58CBBF24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6"/>
            <a:ext cx="11077574" cy="1104084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rgbClr val="C00000"/>
                </a:solidFill>
              </a:rPr>
              <a:t>PTSD </a:t>
            </a:r>
            <a:r>
              <a:rPr lang="en-GB" sz="4800" dirty="0"/>
              <a:t>Today, What Has Changed?</a:t>
            </a:r>
            <a:endParaRPr lang="en-GB" sz="4800" dirty="0">
              <a:solidFill>
                <a:srgbClr val="C00000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4E321F-F4D6-F389-52F8-B3955CDCA0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3563" y="1970314"/>
            <a:ext cx="11077574" cy="4338411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Much has changed since the Great War in our understanding of </a:t>
            </a:r>
            <a:r>
              <a:rPr lang="en-GB" dirty="0">
                <a:solidFill>
                  <a:srgbClr val="FF0000">
                    <a:alpha val="80000"/>
                  </a:srgbClr>
                </a:solidFill>
              </a:rPr>
              <a:t>PTSD </a:t>
            </a:r>
            <a:r>
              <a:rPr lang="en-GB" dirty="0"/>
              <a:t>in veterans.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Treatments include Cognitive therapy, and medicine (Wright, 2020).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>
                    <a:alpha val="80000"/>
                  </a:srgbClr>
                </a:solidFill>
              </a:rPr>
              <a:t>PTSD</a:t>
            </a:r>
            <a:r>
              <a:rPr lang="en-GB" dirty="0"/>
              <a:t> doesn’t only affect armed forces veterans‌ (Solder., et al 2020).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Many of us may also be subject to a situation or event requiring treatment or counselling.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>
                    <a:alpha val="80000"/>
                  </a:srgbClr>
                </a:solidFill>
              </a:rPr>
              <a:t>P</a:t>
            </a:r>
            <a:r>
              <a:rPr lang="en-GB" dirty="0"/>
              <a:t>ost </a:t>
            </a:r>
            <a:r>
              <a:rPr lang="en-GB" dirty="0">
                <a:solidFill>
                  <a:srgbClr val="FF0000">
                    <a:alpha val="80000"/>
                  </a:srgbClr>
                </a:solidFill>
              </a:rPr>
              <a:t>T</a:t>
            </a:r>
            <a:r>
              <a:rPr lang="en-GB" dirty="0"/>
              <a:t>raumatic </a:t>
            </a:r>
            <a:r>
              <a:rPr lang="en-GB" dirty="0">
                <a:solidFill>
                  <a:srgbClr val="FF0000">
                    <a:alpha val="80000"/>
                  </a:srgbClr>
                </a:solidFill>
              </a:rPr>
              <a:t>S</a:t>
            </a:r>
            <a:r>
              <a:rPr lang="en-GB" dirty="0"/>
              <a:t>tress </a:t>
            </a:r>
            <a:r>
              <a:rPr lang="en-GB" dirty="0">
                <a:solidFill>
                  <a:srgbClr val="FF0000">
                    <a:alpha val="80000"/>
                  </a:srgbClr>
                </a:solidFill>
              </a:rPr>
              <a:t>D</a:t>
            </a:r>
            <a:r>
              <a:rPr lang="en-GB" dirty="0"/>
              <a:t>isorder can occur from, any situation(s) that have put us in danger of harm or death, which is hard to deal with.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Violence, Sexual abuse, addiction, relationships, accidents etc are all situations that may require treatment for </a:t>
            </a:r>
            <a:r>
              <a:rPr lang="en-GB" dirty="0">
                <a:solidFill>
                  <a:srgbClr val="FF0000"/>
                </a:solidFill>
              </a:rPr>
              <a:t>PTSD </a:t>
            </a:r>
            <a:r>
              <a:rPr lang="en-GB" dirty="0">
                <a:solidFill>
                  <a:schemeClr val="tx1"/>
                </a:solidFill>
              </a:rPr>
              <a:t>(Mayo Clinic, 2018).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376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C2041EC-8740-FBF9-87A7-7C9E6691981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49230" y="0"/>
            <a:ext cx="12093539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AD4EA4DF-0E7C-4098-86F6-7D0ACAEFC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332287" y="0"/>
            <a:ext cx="7859713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10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field of red flowers&#10;&#10;Description automatically generated">
            <a:extLst>
              <a:ext uri="{FF2B5EF4-FFF2-40B4-BE49-F238E27FC236}">
                <a16:creationId xmlns:a16="http://schemas.microsoft.com/office/drawing/2014/main" id="{06AB193C-E25C-95C7-A369-77E3079946AE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5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CrisscrossEtching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9230" y="0"/>
            <a:ext cx="12192000" cy="6858000"/>
          </a:xfrm>
          <a:prstGeom prst="rect">
            <a:avLst/>
          </a:prstGeom>
        </p:spPr>
      </p:pic>
      <p:sp>
        <p:nvSpPr>
          <p:cNvPr id="15" name="Title 14">
            <a:extLst>
              <a:ext uri="{FF2B5EF4-FFF2-40B4-BE49-F238E27FC236}">
                <a16:creationId xmlns:a16="http://schemas.microsoft.com/office/drawing/2014/main" id="{9F66D68B-8E11-38C2-2D4D-BFA74D74CB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2334" y="2968670"/>
            <a:ext cx="9616691" cy="4897676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br>
              <a:rPr lang="en-US" sz="1400" dirty="0"/>
            </a:br>
            <a:r>
              <a:rPr lang="en-US" sz="1400" dirty="0"/>
              <a:t>Jones, Edgar, PhD., D.Phil., Fear, N. T., D.Phil., &amp; Wessely, S., M.D. (2007). Shell Shock and Mild Traumatic Brain Injury: A Historical Review.          </a:t>
            </a:r>
            <a:br>
              <a:rPr lang="en-US" sz="1400" dirty="0"/>
            </a:br>
            <a:r>
              <a:rPr lang="en-US" sz="1400" dirty="0"/>
              <a:t> The American Journal of Psychiatry, 164(11), 1641-5. </a:t>
            </a:r>
            <a:r>
              <a:rPr lang="en-US" sz="1400" dirty="0">
                <a:hlinkClick r:id="rId8"/>
              </a:rPr>
              <a:t>https://www.proquest.com/scholarly-journals/shell-shock-mild-traumatic-brain-     injury/docview/220510935/se-2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Elizabeth Dobson, Laura Nash, &amp; British Broadcasting Corporation (Producers), &amp; Dobson, E. (Director). (2018). War’s           </a:t>
            </a:r>
            <a:br>
              <a:rPr lang="en-US" sz="1400" dirty="0"/>
            </a:br>
            <a:r>
              <a:rPr lang="en-US" sz="1400" dirty="0"/>
              <a:t>Secret Shame:  Shell Shock. [Video/DVD] BBC Worldwide. </a:t>
            </a:r>
            <a:r>
              <a:rPr lang="en-US" sz="1400" dirty="0">
                <a:hlinkClick r:id="rId9"/>
              </a:rPr>
              <a:t>https://video.alexanderstreet.com/watch/war-s-secret-shame-shell-shock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Winter, J. (2000). Shell-Shock and the Cultural History of the Great War. Journal of Contemporary History, 35(1), 7–11.  </a:t>
            </a:r>
            <a:br>
              <a:rPr lang="en-US" sz="1400" dirty="0"/>
            </a:br>
            <a:r>
              <a:rPr lang="en-US" sz="1400" dirty="0"/>
              <a:t>        </a:t>
            </a:r>
            <a:r>
              <a:rPr lang="en-US" sz="1400" dirty="0">
                <a:hlinkClick r:id="rId10"/>
              </a:rPr>
              <a:t>http://www.jstor.org/stable/261177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LOUGHRAN, T. (2012). Shell Shock, Trauma, and the First World War: The Making of a Diagnosis and Its Histories. Journal of the History of Medicine and Allied Sciences, 67(1), 94–119. </a:t>
            </a:r>
            <a:r>
              <a:rPr lang="en-US" sz="1400" dirty="0">
                <a:hlinkClick r:id="rId11"/>
              </a:rPr>
              <a:t>http://www.jstor.org/stable/24631881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Guillot, O., &amp; Parent, A. (2024). “On Vient de Fusiller un des Nôtres”: A Quantitative Study of Military Executions in the French Army during WW1. Defence and Peace Economics, 35(1), 128–144. </a:t>
            </a:r>
            <a:r>
              <a:rPr lang="en-US" sz="1400" dirty="0">
                <a:hlinkClick r:id="rId12"/>
              </a:rPr>
              <a:t>https://doi.org/10.1080/10242694.2022.2120234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Corns, C. (1998). ‘Shot at dawn’: Military executions in the Great War. The RUSI Journal, 143(1), 53–55. </a:t>
            </a:r>
            <a:r>
              <a:rPr lang="en-US" sz="1400" dirty="0">
                <a:hlinkClick r:id="rId13"/>
              </a:rPr>
              <a:t>https://doi.org/10.1080/03071849808446231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Soder, H. E., Wardle, M. C., Schmitz, J. M., Lane, S. D., Green, C., &amp; Vujanovic, A. A. (2019). Baseline resting heart rate variability predicts post‐traumatic stress disorder treatment outcomes in adults with co‐occurring substance use disorders and post‐traumatic stress. Psychophysiology, e13377. </a:t>
            </a:r>
            <a:r>
              <a:rPr lang="en-US" sz="1400" dirty="0">
                <a:hlinkClick r:id="rId14"/>
              </a:rPr>
              <a:t>https://doi.org/10.1111/psyp.13377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Mayo Clinic. (2018, July 6). Post-traumatic stress disorder (PTSD) - diagnosis and treatment – Mayo Clinic. Mayoclinic.org; Mayo Clinic. https://www.mayoclinic.org/diseases-conditions/post-traumatic-stress-disorder/diagnosis-treatment/drc-20355973</a:t>
            </a:r>
            <a:br>
              <a:rPr lang="en-US" sz="1200" dirty="0"/>
            </a:br>
            <a:br>
              <a:rPr lang="en-US" sz="1200" dirty="0"/>
            </a:br>
            <a:r>
              <a:rPr lang="en-US" sz="1200" dirty="0"/>
              <a:t>‌</a:t>
            </a:r>
            <a:br>
              <a:rPr lang="en-US" sz="1200" dirty="0"/>
            </a:br>
            <a:br>
              <a:rPr lang="en-US" sz="1200" dirty="0"/>
            </a:br>
            <a:r>
              <a:rPr lang="en-US" sz="1200" dirty="0"/>
              <a:t>‌</a:t>
            </a: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400" dirty="0"/>
            </a:br>
            <a:br>
              <a:rPr lang="en-US" sz="1400" dirty="0"/>
            </a:br>
            <a:br>
              <a:rPr lang="en-US" sz="1200" dirty="0"/>
            </a:br>
            <a:br>
              <a:rPr lang="en-US" sz="1200" dirty="0"/>
            </a:br>
            <a:endParaRPr lang="en-GB" sz="1200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E05BC49-0F00-4C85-9AF5-A0CC5B39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356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10B401-AD2F-2C47-3393-075C043CD9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AE7569-2526-E5F3-F5F4-9F86CA268F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8516" y="871622"/>
            <a:ext cx="11290530" cy="1270330"/>
          </a:xfrm>
        </p:spPr>
        <p:txBody>
          <a:bodyPr>
            <a:normAutofit fontScale="90000"/>
          </a:bodyPr>
          <a:lstStyle/>
          <a:p>
            <a:r>
              <a:rPr lang="en-US" sz="1600" dirty="0"/>
              <a:t>Butterworth, B. R. (2019, June 3). What World War I taught us about PTSD. The Conversation; The Conversation. </a:t>
            </a:r>
            <a:r>
              <a:rPr lang="en-US" sz="1600" dirty="0">
                <a:hlinkClick r:id="rId3"/>
              </a:rPr>
              <a:t>https://theconversation.com/what-world-war-i-taught-us-about-ptsd-105613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Wright, C. V. (2020). Foundations of PTSD treatments. Casebook to the APA Clinical Practice Guideline for the Treatment of PTSD., 21–46. </a:t>
            </a:r>
            <a:r>
              <a:rPr lang="en-US" sz="1600" dirty="0">
                <a:hlinkClick r:id="rId4"/>
              </a:rPr>
              <a:t>https://doi.org/10.1037/0000196-002</a:t>
            </a: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2200" dirty="0"/>
            </a:br>
            <a:r>
              <a:rPr lang="en-US" sz="2200" dirty="0"/>
              <a:t>All  Pictures and Graphics are sourced from Microsoft Edge, and inserted by myself Author.</a:t>
            </a:r>
            <a:br>
              <a:rPr lang="en-US" sz="13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r>
              <a:rPr lang="en-US" sz="1200" dirty="0"/>
              <a:t>‌</a:t>
            </a:r>
            <a:br>
              <a:rPr lang="en-US" sz="1200" dirty="0"/>
            </a:br>
            <a:br>
              <a:rPr lang="en-US" sz="1200" dirty="0"/>
            </a:b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37905664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1034</Words>
  <Application>Microsoft Office PowerPoint</Application>
  <PresentationFormat>Widescreen</PresentationFormat>
  <Paragraphs>54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Avenir Next LT Pro</vt:lpstr>
      <vt:lpstr>Wingdings</vt:lpstr>
      <vt:lpstr>3DFloatVTI</vt:lpstr>
      <vt:lpstr>Post Traumatic Stress Disorder</vt:lpstr>
      <vt:lpstr>Contents </vt:lpstr>
      <vt:lpstr>PowerPoint Presentation</vt:lpstr>
      <vt:lpstr>Shell Shock! The Invisible Wounds </vt:lpstr>
      <vt:lpstr>PowerPoint Presentation</vt:lpstr>
      <vt:lpstr>The Long Recovery</vt:lpstr>
      <vt:lpstr>PTSD Today, What Has Changed?</vt:lpstr>
      <vt:lpstr> Jones, Edgar, PhD., D.Phil., Fear, N. T., D.Phil., &amp; Wessely, S., M.D. (2007). Shell Shock and Mild Traumatic Brain Injury: A Historical Review.            The American Journal of Psychiatry, 164(11), 1641-5. https://www.proquest.com/scholarly-journals/shell-shock-mild-traumatic-brain-     injury/docview/220510935/se-2  Elizabeth Dobson, Laura Nash, &amp; British Broadcasting Corporation (Producers), &amp; Dobson, E. (Director). (2018). War’s            Secret Shame:  Shell Shock. [Video/DVD] BBC Worldwide. https://video.alexanderstreet.com/watch/war-s-secret-shame-shell-shock  Winter, J. (2000). Shell-Shock and the Cultural History of the Great War. Journal of Contemporary History, 35(1), 7–11.           http://www.jstor.org/stable/261177  LOUGHRAN, T. (2012). Shell Shock, Trauma, and the First World War: The Making of a Diagnosis and Its Histories. Journal of the History of Medicine and Allied Sciences, 67(1), 94–119. http://www.jstor.org/stable/24631881  Guillot, O., &amp; Parent, A. (2024). “On Vient de Fusiller un des Nôtres”: A Quantitative Study of Military Executions in the French Army during WW1. Defence and Peace Economics, 35(1), 128–144. https://doi.org/10.1080/10242694.2022.2120234  Corns, C. (1998). ‘Shot at dawn’: Military executions in the Great War. The RUSI Journal, 143(1), 53–55. https://doi.org/10.1080/03071849808446231  Soder, H. E., Wardle, M. C., Schmitz, J. M., Lane, S. D., Green, C., &amp; Vujanovic, A. A. (2019). Baseline resting heart rate variability predicts post‐traumatic stress disorder treatment outcomes in adults with co‐occurring substance use disorders and post‐traumatic stress. Psychophysiology, e13377. https://doi.org/10.1111/psyp.13377  Mayo Clinic. (2018, July 6). Post-traumatic stress disorder (PTSD) - diagnosis and treatment – Mayo Clinic. Mayoclinic.org; Mayo Clinic. https://www.mayoclinic.org/diseases-conditions/post-traumatic-stress-disorder/diagnosis-treatment/drc-20355973  ‌  ‌       </vt:lpstr>
      <vt:lpstr>Butterworth, B. R. (2019, June 3). What World War I taught us about PTSD. The Conversation; The Conversation. https://theconversation.com/what-world-war-i-taught-us-about-ptsd-105613  Wright, C. V. (2020). Foundations of PTSD treatments. Casebook to the APA Clinical Practice Guideline for the Treatment of PTSD., 21–46. https://doi.org/10.1037/0000196-002     All  Pictures and Graphics are sourced from Microsoft Edge, and inserted by myself Author.    ‌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Charlie Mccallum</dc:creator>
  <cp:lastModifiedBy>Charlie Mccallum</cp:lastModifiedBy>
  <cp:revision>8</cp:revision>
  <dcterms:created xsi:type="dcterms:W3CDTF">2025-01-08T17:47:08Z</dcterms:created>
  <dcterms:modified xsi:type="dcterms:W3CDTF">2025-01-19T17:22:28Z</dcterms:modified>
</cp:coreProperties>
</file>