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5D7D1-0077-48FA-8FBC-11B65F739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B9786C-45CB-40DC-ABDB-9E30BAB529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EEDB6A-A925-43AF-8E1F-683D69DF6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84C48-E712-4F78-9B78-269A2501A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5D01-F722-4A80-99C2-169C05CD2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733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0C2C9-4449-4D95-BE62-3D3CA56EF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8AA7A-FCB7-4F7B-AF81-BE5EA87F3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280012-0DFF-4B06-B0AF-DFC0562C8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7A68C-BE37-497E-B198-EBB13AC71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4E084-1142-4750-A95F-3B327834B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037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65BCC-7FB5-4E1B-A7CA-91FFB083C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E6A0A5-B29F-46AA-BD27-F9195F484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65CED-CD49-4731-89AD-568A818D6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6C208-6352-4665-A48A-00EB5980F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2D2E4-939D-422B-BE18-A094B8CA7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632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68045-1B08-47E6-9E1C-F4248D967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1F7E4-9B30-441C-A2D5-092A690C1E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210D62-1CD7-46EA-B44A-9948D9829B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53FBD9-A1EA-4497-8038-BA1DFB9A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E7EA9-255D-42E4-9074-9D45AD4E1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75B7B-0F7E-4454-9FFC-BC50A1536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48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02BA7-891E-4371-8282-A0B07225A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A8D371-698F-4BE4-AC20-7D0C58D06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522469-56AA-4CE2-A5A3-CD2BA776ED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5ECE9B-AAA7-47D7-BE5B-6E127CC054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9D0495-7DC9-4EDD-B0FC-585AF0DB80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E75209-87E6-4F57-A003-EAFA69CFC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CBF798-3E76-4D7F-BFC2-4BB6EF534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DE6073-E1BB-450C-8757-59AC4803D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630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8AC34-2D0F-4CB4-BBED-5EE191C53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81FC5D-BB13-40A0-9702-E9CCBEBEF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DEA936-57F9-437A-8ADD-7A1488F20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5783E0-E5F7-4D78-93EE-73AD70EAB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187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8B61EA-CFB7-41D1-92CA-9603A8015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F2B113-B7A1-4A99-90CA-B03B75DA6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2E1417-ABA5-4278-A81E-510E261D2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264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08B55-4B2D-4B8F-9DD2-2B5F7EFA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19E3B-1DA3-4C66-9AEC-AFE1B54E1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ABCC70-D052-4B1D-A97B-631DD6024A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66898F-7366-47D5-9111-DEF82645B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12BC72-471F-474D-A61A-7733997D9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75A820-2841-4493-83AC-61002A96B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682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A8BE9-AB82-460E-8AFA-426E3D23B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37E227-9E11-491C-97AA-5B7302B7B5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53A3AA-C7CB-43E4-952A-6F9A7BCBC8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29A11C-7751-437D-8513-691220E9C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E355C-092A-485C-AEA1-C0074253B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CE36CC-1956-4DEC-96CA-FF0E90054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344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6057A-4743-4000-B79F-194593964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8988EB-BD8B-49FB-B445-1E30CBD10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1AC73-9708-4C49-A151-9B4F52CEF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CB40A-AEB8-479A-A77C-2E04CF950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6A665-8B54-4A9D-8974-FCAB363B5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633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F973D2-1514-42EC-9073-F5477047F1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17DA5-0EFF-4737-9AC3-F4FDBEB64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88EF2-DDB6-42D1-AE32-34B7D40ED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A4461-D046-4478-BE91-1E1842026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9DE69-62A2-4B66-BFCD-176DD9E9D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811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Cement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92F9D-8698-44A3-96F8-2E4EAC559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B2739-7232-4EFA-AABB-4F8B717C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66B68-0DCF-47BB-A6E0-114F4EF2F8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E9966-34DE-4C45-880D-3607F479F65B}" type="datetimeFigureOut">
              <a:rPr lang="en-GB" smtClean="0"/>
              <a:t>17/05/2022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72E32-B56D-4752-BADE-F3406BA2BE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D66EB-4B68-4780-A4D7-015A188BC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85CE6-ECD5-4F8C-AACD-C3CCADAFD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571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eiw.nhs.wales/about-us/vision-and-purpose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9E708-5BCD-4C96-84EA-9A0F6AA868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91660"/>
            <a:ext cx="12192000" cy="1911881"/>
          </a:xfr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50000"/>
              </a:schemeClr>
            </a:solidFill>
          </a:ln>
          <a:effectLst>
            <a:softEdge rad="63500"/>
          </a:effectLst>
        </p:spPr>
        <p:txBody>
          <a:bodyPr>
            <a:normAutofit fontScale="90000"/>
          </a:bodyPr>
          <a:lstStyle/>
          <a:p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200" dirty="0"/>
              <a:t>Treating the knowledge component of business activities as an explicit concern of business reflected in strategy, policy, and practice at all levels of the organization; and, making a direct connection between an organization’s intellectual assets—both explicit (recorded) and tacit (personal know-how)—and positive business results. (Barclay and Murray, 1997)</a:t>
            </a:r>
            <a:br>
              <a:rPr lang="en-GB" sz="2400" dirty="0"/>
            </a:br>
            <a:br>
              <a:rPr lang="en-GB" sz="1800" dirty="0"/>
            </a:br>
            <a:r>
              <a:rPr lang="en-GB" sz="1800" dirty="0"/>
              <a:t>Barclay, R., and Murray, P. (1997). What is knowledge management? Knowledge Praxis. Retrieved May 17, 2004, from http://www.media-access.com/whatis.html.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AC7722-B34F-4525-8CCD-820D27A34667}"/>
              </a:ext>
            </a:extLst>
          </p:cNvPr>
          <p:cNvSpPr txBox="1"/>
          <p:nvPr/>
        </p:nvSpPr>
        <p:spPr>
          <a:xfrm>
            <a:off x="2517198" y="53442"/>
            <a:ext cx="7157601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sz="3200" b="1" u="sng" spc="300" dirty="0">
                <a:solidFill>
                  <a:schemeClr val="accent1">
                    <a:lumMod val="75000"/>
                  </a:schemeClr>
                </a:solidFill>
              </a:rPr>
              <a:t>What is Knowledge Management?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B7FFCF-2BB6-4C3B-B950-0A3E63CD1126}"/>
              </a:ext>
            </a:extLst>
          </p:cNvPr>
          <p:cNvSpPr txBox="1"/>
          <p:nvPr/>
        </p:nvSpPr>
        <p:spPr>
          <a:xfrm>
            <a:off x="1443671" y="2625918"/>
            <a:ext cx="9304657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sz="3200" b="1" u="sng" spc="300" dirty="0">
                <a:solidFill>
                  <a:schemeClr val="accent1">
                    <a:lumMod val="75000"/>
                  </a:schemeClr>
                </a:solidFill>
              </a:rPr>
              <a:t>The NHS Vision and Purpose Statement 2022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12A030E-C680-4A93-95FF-C6342402DE47}"/>
              </a:ext>
            </a:extLst>
          </p:cNvPr>
          <p:cNvSpPr txBox="1"/>
          <p:nvPr/>
        </p:nvSpPr>
        <p:spPr>
          <a:xfrm>
            <a:off x="1" y="3317578"/>
            <a:ext cx="12191999" cy="2677656"/>
          </a:xfrm>
          <a:prstGeom prst="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>
                <a:lumMod val="50000"/>
              </a:schemeClr>
            </a:solidFill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l"/>
            <a:r>
              <a:rPr lang="en-GB" b="0" i="0" dirty="0">
                <a:solidFill>
                  <a:srgbClr val="343A40"/>
                </a:solidFill>
                <a:effectLst/>
                <a:latin typeface="-apple-system"/>
              </a:rPr>
              <a:t>                                                                                             </a:t>
            </a:r>
            <a:r>
              <a:rPr lang="en-GB" sz="2400" b="1" i="0" u="sng" dirty="0">
                <a:solidFill>
                  <a:schemeClr val="accent1"/>
                </a:solidFill>
                <a:effectLst/>
                <a:latin typeface="-apple-system"/>
              </a:rPr>
              <a:t>Vision and purpose.</a:t>
            </a:r>
            <a:endParaRPr lang="en-GB" sz="2400" b="1" i="1" u="sng" dirty="0">
              <a:solidFill>
                <a:schemeClr val="accent1"/>
              </a:solidFill>
              <a:effectLst/>
              <a:latin typeface="-apple-system"/>
            </a:endParaRPr>
          </a:p>
          <a:p>
            <a:pPr algn="ctr"/>
            <a:endParaRPr lang="en-GB" b="0" i="1" u="sng" dirty="0">
              <a:solidFill>
                <a:srgbClr val="343A40"/>
              </a:solidFill>
              <a:effectLst/>
              <a:latin typeface="-apple-system"/>
            </a:endParaRPr>
          </a:p>
          <a:p>
            <a:pPr algn="ctr"/>
            <a:r>
              <a:rPr lang="en-GB" dirty="0">
                <a:solidFill>
                  <a:srgbClr val="343A40"/>
                </a:solidFill>
                <a:latin typeface="-apple-system"/>
              </a:rPr>
              <a:t>“</a:t>
            </a:r>
            <a:r>
              <a:rPr lang="en-GB" b="0" i="0" dirty="0">
                <a:solidFill>
                  <a:srgbClr val="343A40"/>
                </a:solidFill>
                <a:effectLst/>
                <a:latin typeface="-apple-system"/>
              </a:rPr>
              <a:t>Transforming the workforce for a healthier Wales”</a:t>
            </a:r>
          </a:p>
          <a:p>
            <a:pPr algn="ctr"/>
            <a:endParaRPr lang="en-GB" b="0" i="0" dirty="0">
              <a:solidFill>
                <a:srgbClr val="343A40"/>
              </a:solidFill>
              <a:effectLst/>
              <a:latin typeface="-apple-system"/>
            </a:endParaRPr>
          </a:p>
          <a:p>
            <a:pPr algn="ctr"/>
            <a:r>
              <a:rPr lang="en-GB" b="0" i="0" dirty="0">
                <a:solidFill>
                  <a:srgbClr val="343A40"/>
                </a:solidFill>
                <a:effectLst/>
                <a:latin typeface="-apple-system"/>
              </a:rPr>
              <a:t>The role of the workforce is pivotal in building a sustainable way of providing healthcare to the people of Wales in the future. As such, we will work closely with our stakeholders to continuously evaluate, re-imagine, and re-invent how we need to work to meet the needs of an ever-changing world.</a:t>
            </a:r>
          </a:p>
          <a:p>
            <a:pPr algn="ctr"/>
            <a:r>
              <a:rPr lang="en-GB" dirty="0">
                <a:hlinkClick r:id="rId3"/>
              </a:rPr>
              <a:t>NHS Wales Vision and Purpose. (2022). Available at: Vision and purpose - HEIW (nhs.wales)</a:t>
            </a:r>
            <a:r>
              <a:rPr lang="en-GB" dirty="0"/>
              <a:t>. </a:t>
            </a:r>
            <a:r>
              <a:rPr lang="en-GB" dirty="0">
                <a:solidFill>
                  <a:schemeClr val="accent1"/>
                </a:solidFill>
              </a:rPr>
              <a:t>Assessed 19/05/2022.</a:t>
            </a:r>
            <a:endParaRPr lang="en-GB" b="0" i="0" dirty="0">
              <a:solidFill>
                <a:schemeClr val="accent1"/>
              </a:solidFill>
              <a:effectLst/>
              <a:latin typeface="-apple-system"/>
            </a:endParaRPr>
          </a:p>
          <a:p>
            <a:pPr algn="l"/>
            <a:endParaRPr lang="en-GB" b="0" i="0" dirty="0">
              <a:solidFill>
                <a:srgbClr val="343A40"/>
              </a:solidFill>
              <a:effectLst/>
              <a:latin typeface="-apple-system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0A69C39-3592-498F-8417-587B8C7ED627}"/>
              </a:ext>
            </a:extLst>
          </p:cNvPr>
          <p:cNvSpPr txBox="1"/>
          <p:nvPr/>
        </p:nvSpPr>
        <p:spPr>
          <a:xfrm>
            <a:off x="1954850" y="6097486"/>
            <a:ext cx="8474612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accent1">
                    <a:lumMod val="75000"/>
                  </a:schemeClr>
                </a:solidFill>
              </a:rPr>
              <a:t>Knowledge Sharing within the NHS Wales Sector.</a:t>
            </a:r>
          </a:p>
        </p:txBody>
      </p:sp>
    </p:spTree>
    <p:extLst>
      <p:ext uri="{BB962C8B-B14F-4D97-AF65-F5344CB8AC3E}">
        <p14:creationId xmlns:p14="http://schemas.microsoft.com/office/powerpoint/2010/main" val="1343115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9745</TotalTime>
  <Words>223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-apple-system</vt:lpstr>
      <vt:lpstr>Arial</vt:lpstr>
      <vt:lpstr>Calibri</vt:lpstr>
      <vt:lpstr>Calibri Light</vt:lpstr>
      <vt:lpstr>Office Theme</vt:lpstr>
      <vt:lpstr>    Treating the knowledge component of business activities as an explicit concern of business reflected in strategy, policy, and practice at all levels of the organization; and, making a direct connection between an organization’s intellectual assets—both explicit (recorded) and tacit (personal know-how)—and positive business results. (Barclay and Murray, 1997)  Barclay, R., and Murray, P. (1997). What is knowledge management? Knowledge Praxis. Retrieved May 17, 2004, from http://www.media-access.com/whatis.html.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Treating the knowledge component of business activities as an explicit concern of business reflected in strategy, policy, and practice at all levels of the organization; and, making a direct connection between an organization’s intellectual assets—both explicit (recorded) and tacit (personal know-how)—and positive business results. (Barclay and Murray, 1997)  Barclay, R., and Murray, P. (1997). What is knowledge management? Knowledge Praxis. Retrieved May 17, 2004, from http://www.media-access.com/whatis.html. </dc:title>
  <dc:creator>Damien Roberts (1904978)</dc:creator>
  <cp:lastModifiedBy>Damien Roberts (1904978)</cp:lastModifiedBy>
  <cp:revision>8</cp:revision>
  <dcterms:created xsi:type="dcterms:W3CDTF">2022-05-05T03:47:41Z</dcterms:created>
  <dcterms:modified xsi:type="dcterms:W3CDTF">2022-05-24T12:32:33Z</dcterms:modified>
</cp:coreProperties>
</file>