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7" r:id="rId4"/>
    <p:sldId id="258" r:id="rId5"/>
    <p:sldId id="259" r:id="rId6"/>
    <p:sldId id="271" r:id="rId7"/>
    <p:sldId id="270" r:id="rId8"/>
    <p:sldId id="260" r:id="rId9"/>
    <p:sldId id="261" r:id="rId10"/>
    <p:sldId id="268" r:id="rId11"/>
    <p:sldId id="264" r:id="rId12"/>
    <p:sldId id="265" r:id="rId13"/>
    <p:sldId id="272" r:id="rId14"/>
    <p:sldId id="273" r:id="rId15"/>
    <p:sldId id="266" r:id="rId16"/>
    <p:sldId id="269" r:id="rId17"/>
    <p:sldId id="274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05433A-2077-1847-A1DA-6AE88596D8E7}" v="259" dt="2026-02-11T10:47:55.742"/>
    <p1510:client id="{205B9B56-CB59-5946-AE3E-D628F5A01D66}" v="869" dt="2026-02-11T18:10:08.157"/>
    <p1510:client id="{47E4E5E7-88D3-ED8A-596F-337CFB5C0FEA}" v="43" dt="2026-02-11T01:07:34.657"/>
    <p1510:client id="{56283A2F-8A94-42C2-A61B-5C1CB283835C}" v="366" dt="2026-02-11T13:28:01.400"/>
    <p1510:client id="{5C62750F-F230-72E9-548A-80C5B9EF48C9}" v="117" dt="2026-02-11T10:49:36.029"/>
    <p1510:client id="{79A4A9E2-05B5-FA48-8E67-AF589BE12C63}" v="24" dt="2026-02-11T18:44:38.361"/>
    <p1510:client id="{9556011A-40DE-30A2-4AA2-8499A2DFB936}" v="52" dt="2026-02-11T14:13:55.520"/>
    <p1510:client id="{CDEE31A4-BC4A-AB49-84BB-B1BC5BFFA7B6}" v="18" dt="2026-02-11T14:05:09.2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anna Asbridge (2502873)" userId="S::2502873@student.uwtsd.ac.uk::96423b3e-69fa-4eed-8c35-120464a074d5" providerId="AD" clId="Web-{47E4E5E7-88D3-ED8A-596F-337CFB5C0FEA}"/>
    <pc:docChg chg="modSld">
      <pc:chgData name="Kianna Asbridge (2502873)" userId="S::2502873@student.uwtsd.ac.uk::96423b3e-69fa-4eed-8c35-120464a074d5" providerId="AD" clId="Web-{47E4E5E7-88D3-ED8A-596F-337CFB5C0FEA}" dt="2026-02-11T01:07:34.657" v="43" actId="1076"/>
      <pc:docMkLst>
        <pc:docMk/>
      </pc:docMkLst>
      <pc:sldChg chg="addSp modSp modMedia addAnim">
        <pc:chgData name="Kianna Asbridge (2502873)" userId="S::2502873@student.uwtsd.ac.uk::96423b3e-69fa-4eed-8c35-120464a074d5" providerId="AD" clId="Web-{47E4E5E7-88D3-ED8A-596F-337CFB5C0FEA}" dt="2026-02-11T00:36:44.766" v="1" actId="1076"/>
        <pc:sldMkLst>
          <pc:docMk/>
          <pc:sldMk cId="2407457605" sldId="261"/>
        </pc:sldMkLst>
        <pc:picChg chg="add mod">
          <ac:chgData name="Kianna Asbridge (2502873)" userId="S::2502873@student.uwtsd.ac.uk::96423b3e-69fa-4eed-8c35-120464a074d5" providerId="AD" clId="Web-{47E4E5E7-88D3-ED8A-596F-337CFB5C0FEA}" dt="2026-02-11T00:36:44.766" v="1" actId="1076"/>
          <ac:picMkLst>
            <pc:docMk/>
            <pc:sldMk cId="2407457605" sldId="261"/>
            <ac:picMk id="4" creationId="{2F7E62DB-42F2-EC55-D189-4871396684B2}"/>
          </ac:picMkLst>
        </pc:picChg>
      </pc:sldChg>
      <pc:sldChg chg="addSp modSp modMedia addAnim">
        <pc:chgData name="Kianna Asbridge (2502873)" userId="S::2502873@student.uwtsd.ac.uk::96423b3e-69fa-4eed-8c35-120464a074d5" providerId="AD" clId="Web-{47E4E5E7-88D3-ED8A-596F-337CFB5C0FEA}" dt="2026-02-11T01:07:34.657" v="43" actId="1076"/>
        <pc:sldMkLst>
          <pc:docMk/>
          <pc:sldMk cId="3977910403" sldId="266"/>
        </pc:sldMkLst>
        <pc:spChg chg="mod">
          <ac:chgData name="Kianna Asbridge (2502873)" userId="S::2502873@student.uwtsd.ac.uk::96423b3e-69fa-4eed-8c35-120464a074d5" providerId="AD" clId="Web-{47E4E5E7-88D3-ED8A-596F-337CFB5C0FEA}" dt="2026-02-11T00:49:07.999" v="41" actId="20577"/>
          <ac:spMkLst>
            <pc:docMk/>
            <pc:sldMk cId="3977910403" sldId="266"/>
            <ac:spMk id="3" creationId="{50A63B66-DFB4-5432-F857-E80B09D9DC4F}"/>
          </ac:spMkLst>
        </pc:spChg>
        <pc:picChg chg="add mod">
          <ac:chgData name="Kianna Asbridge (2502873)" userId="S::2502873@student.uwtsd.ac.uk::96423b3e-69fa-4eed-8c35-120464a074d5" providerId="AD" clId="Web-{47E4E5E7-88D3-ED8A-596F-337CFB5C0FEA}" dt="2026-02-11T01:07:34.657" v="43" actId="1076"/>
          <ac:picMkLst>
            <pc:docMk/>
            <pc:sldMk cId="3977910403" sldId="266"/>
            <ac:picMk id="4" creationId="{BC36CEE5-B5C9-439F-B35B-D25E9062F234}"/>
          </ac:picMkLst>
        </pc:picChg>
      </pc:sldChg>
    </pc:docChg>
  </pc:docChgLst>
  <pc:docChgLst>
    <pc:chgData name="Martha Rhys (2501914)" userId="59832565-0e12-4881-a801-1827e1117973" providerId="ADAL" clId="{8A2B48E8-C0E0-427A-9AFA-611AD4D83A5A}"/>
    <pc:docChg chg="undo custSel mod addSld delSld modSld addMainMaster delMainMaster">
      <pc:chgData name="Martha Rhys (2501914)" userId="59832565-0e12-4881-a801-1827e1117973" providerId="ADAL" clId="{8A2B48E8-C0E0-427A-9AFA-611AD4D83A5A}" dt="2026-02-11T18:10:08.157" v="1146" actId="255"/>
      <pc:docMkLst>
        <pc:docMk/>
      </pc:docMkLst>
      <pc:sldChg chg="delSp modSp mod">
        <pc:chgData name="Martha Rhys (2501914)" userId="59832565-0e12-4881-a801-1827e1117973" providerId="ADAL" clId="{8A2B48E8-C0E0-427A-9AFA-611AD4D83A5A}" dt="2026-02-10T16:35:44.604" v="45" actId="1076"/>
        <pc:sldMkLst>
          <pc:docMk/>
          <pc:sldMk cId="4053472602" sldId="256"/>
        </pc:sldMkLst>
        <pc:spChg chg="mod">
          <ac:chgData name="Martha Rhys (2501914)" userId="59832565-0e12-4881-a801-1827e1117973" providerId="ADAL" clId="{8A2B48E8-C0E0-427A-9AFA-611AD4D83A5A}" dt="2026-02-10T16:35:44.604" v="45" actId="1076"/>
          <ac:spMkLst>
            <pc:docMk/>
            <pc:sldMk cId="4053472602" sldId="256"/>
            <ac:spMk id="2" creationId="{3660C117-5919-0CA0-A987-F1927122DFAA}"/>
          </ac:spMkLst>
        </pc:spChg>
        <pc:spChg chg="del">
          <ac:chgData name="Martha Rhys (2501914)" userId="59832565-0e12-4881-a801-1827e1117973" providerId="ADAL" clId="{8A2B48E8-C0E0-427A-9AFA-611AD4D83A5A}" dt="2026-02-10T16:35:41.592" v="44" actId="478"/>
          <ac:spMkLst>
            <pc:docMk/>
            <pc:sldMk cId="4053472602" sldId="256"/>
            <ac:spMk id="3" creationId="{CD7A44B5-D96A-5162-7111-8815CCA83EF8}"/>
          </ac:spMkLst>
        </pc:spChg>
      </pc:sldChg>
      <pc:sldChg chg="modSp new mod">
        <pc:chgData name="Martha Rhys (2501914)" userId="59832565-0e12-4881-a801-1827e1117973" providerId="ADAL" clId="{8A2B48E8-C0E0-427A-9AFA-611AD4D83A5A}" dt="2026-02-10T16:36:27.137" v="65" actId="20577"/>
        <pc:sldMkLst>
          <pc:docMk/>
          <pc:sldMk cId="2244988706" sldId="257"/>
        </pc:sldMkLst>
        <pc:spChg chg="mod">
          <ac:chgData name="Martha Rhys (2501914)" userId="59832565-0e12-4881-a801-1827e1117973" providerId="ADAL" clId="{8A2B48E8-C0E0-427A-9AFA-611AD4D83A5A}" dt="2026-02-10T16:36:27.137" v="65" actId="20577"/>
          <ac:spMkLst>
            <pc:docMk/>
            <pc:sldMk cId="2244988706" sldId="257"/>
            <ac:spMk id="2" creationId="{ECDEB1F7-CDC5-F0A5-ED49-4EB3CDF0055E}"/>
          </ac:spMkLst>
        </pc:spChg>
      </pc:sldChg>
      <pc:sldChg chg="modSp new mod">
        <pc:chgData name="Martha Rhys (2501914)" userId="59832565-0e12-4881-a801-1827e1117973" providerId="ADAL" clId="{8A2B48E8-C0E0-427A-9AFA-611AD4D83A5A}" dt="2026-02-10T16:37:19.176" v="91" actId="20577"/>
        <pc:sldMkLst>
          <pc:docMk/>
          <pc:sldMk cId="3768587480" sldId="258"/>
        </pc:sldMkLst>
        <pc:spChg chg="mod">
          <ac:chgData name="Martha Rhys (2501914)" userId="59832565-0e12-4881-a801-1827e1117973" providerId="ADAL" clId="{8A2B48E8-C0E0-427A-9AFA-611AD4D83A5A}" dt="2026-02-10T16:37:19.176" v="91" actId="20577"/>
          <ac:spMkLst>
            <pc:docMk/>
            <pc:sldMk cId="3768587480" sldId="258"/>
            <ac:spMk id="2" creationId="{8A11BA58-76E8-F37D-BAEA-3E75F006607C}"/>
          </ac:spMkLst>
        </pc:spChg>
      </pc:sldChg>
      <pc:sldChg chg="modSp new mod">
        <pc:chgData name="Martha Rhys (2501914)" userId="59832565-0e12-4881-a801-1827e1117973" providerId="ADAL" clId="{8A2B48E8-C0E0-427A-9AFA-611AD4D83A5A}" dt="2026-02-10T16:38:04.435" v="127" actId="20577"/>
        <pc:sldMkLst>
          <pc:docMk/>
          <pc:sldMk cId="874124880" sldId="259"/>
        </pc:sldMkLst>
        <pc:spChg chg="mod">
          <ac:chgData name="Martha Rhys (2501914)" userId="59832565-0e12-4881-a801-1827e1117973" providerId="ADAL" clId="{8A2B48E8-C0E0-427A-9AFA-611AD4D83A5A}" dt="2026-02-10T16:38:04.435" v="127" actId="20577"/>
          <ac:spMkLst>
            <pc:docMk/>
            <pc:sldMk cId="874124880" sldId="259"/>
            <ac:spMk id="2" creationId="{0BC9C2BF-AABC-0E53-4747-A797B614F4CA}"/>
          </ac:spMkLst>
        </pc:spChg>
      </pc:sldChg>
      <pc:sldChg chg="addSp delSp modSp new mod setBg">
        <pc:chgData name="Martha Rhys (2501914)" userId="59832565-0e12-4881-a801-1827e1117973" providerId="ADAL" clId="{8A2B48E8-C0E0-427A-9AFA-611AD4D83A5A}" dt="2026-02-11T18:10:08.157" v="1146" actId="255"/>
        <pc:sldMkLst>
          <pc:docMk/>
          <pc:sldMk cId="1708110057" sldId="260"/>
        </pc:sldMkLst>
        <pc:spChg chg="del mod">
          <ac:chgData name="Martha Rhys (2501914)" userId="59832565-0e12-4881-a801-1827e1117973" providerId="ADAL" clId="{8A2B48E8-C0E0-427A-9AFA-611AD4D83A5A}" dt="2026-02-11T13:24:54.875" v="884" actId="21"/>
          <ac:spMkLst>
            <pc:docMk/>
            <pc:sldMk cId="1708110057" sldId="260"/>
            <ac:spMk id="2" creationId="{3A14A584-EDE0-C657-9C3B-1D7EE60DC08D}"/>
          </ac:spMkLst>
        </pc:spChg>
        <pc:spChg chg="add mod">
          <ac:chgData name="Martha Rhys (2501914)" userId="59832565-0e12-4881-a801-1827e1117973" providerId="ADAL" clId="{8A2B48E8-C0E0-427A-9AFA-611AD4D83A5A}" dt="2026-02-11T14:05:33.076" v="1137" actId="1076"/>
          <ac:spMkLst>
            <pc:docMk/>
            <pc:sldMk cId="1708110057" sldId="260"/>
            <ac:spMk id="3" creationId="{A0643EC0-A883-CBCF-74C8-65E3FB7E148B}"/>
          </ac:spMkLst>
        </pc:spChg>
        <pc:spChg chg="del mod">
          <ac:chgData name="Martha Rhys (2501914)" userId="59832565-0e12-4881-a801-1827e1117973" providerId="ADAL" clId="{8A2B48E8-C0E0-427A-9AFA-611AD4D83A5A}" dt="2026-02-11T13:24:58.487" v="886" actId="478"/>
          <ac:spMkLst>
            <pc:docMk/>
            <pc:sldMk cId="1708110057" sldId="260"/>
            <ac:spMk id="3" creationId="{E965CD14-724C-47EE-2F6D-105A903D952D}"/>
          </ac:spMkLst>
        </pc:spChg>
        <pc:spChg chg="add mod">
          <ac:chgData name="Martha Rhys (2501914)" userId="59832565-0e12-4881-a801-1827e1117973" providerId="ADAL" clId="{8A2B48E8-C0E0-427A-9AFA-611AD4D83A5A}" dt="2026-02-11T14:04:14.649" v="1133" actId="1076"/>
          <ac:spMkLst>
            <pc:docMk/>
            <pc:sldMk cId="1708110057" sldId="260"/>
            <ac:spMk id="4" creationId="{C9632692-7A0E-D02D-D186-0CCACED0BB49}"/>
          </ac:spMkLst>
        </pc:spChg>
        <pc:spChg chg="add del mod">
          <ac:chgData name="Martha Rhys (2501914)" userId="59832565-0e12-4881-a801-1827e1117973" providerId="ADAL" clId="{8A2B48E8-C0E0-427A-9AFA-611AD4D83A5A}" dt="2026-02-11T13:24:56.899" v="885" actId="478"/>
          <ac:spMkLst>
            <pc:docMk/>
            <pc:sldMk cId="1708110057" sldId="260"/>
            <ac:spMk id="5" creationId="{BDDDD1BB-CD2E-8E51-6726-58F002EF0CCD}"/>
          </ac:spMkLst>
        </pc:spChg>
        <pc:spChg chg="add del mod">
          <ac:chgData name="Martha Rhys (2501914)" userId="59832565-0e12-4881-a801-1827e1117973" providerId="ADAL" clId="{8A2B48E8-C0E0-427A-9AFA-611AD4D83A5A}" dt="2026-02-11T13:25:02.795" v="888" actId="478"/>
          <ac:spMkLst>
            <pc:docMk/>
            <pc:sldMk cId="1708110057" sldId="260"/>
            <ac:spMk id="6" creationId="{0FF4A76B-0FD1-F718-AC5E-83E24E386341}"/>
          </ac:spMkLst>
        </pc:spChg>
        <pc:spChg chg="add del mod">
          <ac:chgData name="Martha Rhys (2501914)" userId="59832565-0e12-4881-a801-1827e1117973" providerId="ADAL" clId="{8A2B48E8-C0E0-427A-9AFA-611AD4D83A5A}" dt="2026-02-11T13:45:06.967" v="1085" actId="21"/>
          <ac:spMkLst>
            <pc:docMk/>
            <pc:sldMk cId="1708110057" sldId="260"/>
            <ac:spMk id="7" creationId="{10C216B9-09A9-65BB-2BCB-E2647FE8C5DB}"/>
          </ac:spMkLst>
        </pc:spChg>
        <pc:spChg chg="add mod">
          <ac:chgData name="Martha Rhys (2501914)" userId="59832565-0e12-4881-a801-1827e1117973" providerId="ADAL" clId="{8A2B48E8-C0E0-427A-9AFA-611AD4D83A5A}" dt="2026-02-11T14:03:11.833" v="1129" actId="1076"/>
          <ac:spMkLst>
            <pc:docMk/>
            <pc:sldMk cId="1708110057" sldId="260"/>
            <ac:spMk id="7" creationId="{50A59F5A-B6BB-92FA-DE2D-A962534A0F4A}"/>
          </ac:spMkLst>
        </pc:spChg>
        <pc:spChg chg="add del mod">
          <ac:chgData name="Martha Rhys (2501914)" userId="59832565-0e12-4881-a801-1827e1117973" providerId="ADAL" clId="{8A2B48E8-C0E0-427A-9AFA-611AD4D83A5A}" dt="2026-02-11T13:25:00.145" v="887" actId="478"/>
          <ac:spMkLst>
            <pc:docMk/>
            <pc:sldMk cId="1708110057" sldId="260"/>
            <ac:spMk id="8" creationId="{19100768-D3B9-649F-94A5-C4200715105A}"/>
          </ac:spMkLst>
        </pc:spChg>
        <pc:spChg chg="add mod">
          <ac:chgData name="Martha Rhys (2501914)" userId="59832565-0e12-4881-a801-1827e1117973" providerId="ADAL" clId="{8A2B48E8-C0E0-427A-9AFA-611AD4D83A5A}" dt="2026-02-11T18:10:08.157" v="1146" actId="255"/>
          <ac:spMkLst>
            <pc:docMk/>
            <pc:sldMk cId="1708110057" sldId="260"/>
            <ac:spMk id="9" creationId="{DD207441-4C94-D2A0-1E0C-8B398AD20F49}"/>
          </ac:spMkLst>
        </pc:spChg>
        <pc:spChg chg="add del mod">
          <ac:chgData name="Martha Rhys (2501914)" userId="59832565-0e12-4881-a801-1827e1117973" providerId="ADAL" clId="{8A2B48E8-C0E0-427A-9AFA-611AD4D83A5A}" dt="2026-02-11T13:25:05.133" v="889" actId="478"/>
          <ac:spMkLst>
            <pc:docMk/>
            <pc:sldMk cId="1708110057" sldId="260"/>
            <ac:spMk id="9" creationId="{E1E75D82-1270-182F-5D0D-9F84140A00EC}"/>
          </ac:spMkLst>
        </pc:spChg>
        <pc:spChg chg="add mod">
          <ac:chgData name="Martha Rhys (2501914)" userId="59832565-0e12-4881-a801-1827e1117973" providerId="ADAL" clId="{8A2B48E8-C0E0-427A-9AFA-611AD4D83A5A}" dt="2026-02-11T14:03:20.282" v="1131" actId="1076"/>
          <ac:spMkLst>
            <pc:docMk/>
            <pc:sldMk cId="1708110057" sldId="260"/>
            <ac:spMk id="10" creationId="{FC4171A9-8393-568E-7387-92A51838990C}"/>
          </ac:spMkLst>
        </pc:spChg>
        <pc:spChg chg="add del mod ord">
          <ac:chgData name="Martha Rhys (2501914)" userId="59832565-0e12-4881-a801-1827e1117973" providerId="ADAL" clId="{8A2B48E8-C0E0-427A-9AFA-611AD4D83A5A}" dt="2026-02-11T13:44:32.475" v="1082" actId="21"/>
          <ac:spMkLst>
            <pc:docMk/>
            <pc:sldMk cId="1708110057" sldId="260"/>
            <ac:spMk id="11" creationId="{4FE24809-BC1D-C644-F856-DE87336C983A}"/>
          </ac:spMkLst>
        </pc:spChg>
        <pc:spChg chg="add mod">
          <ac:chgData name="Martha Rhys (2501914)" userId="59832565-0e12-4881-a801-1827e1117973" providerId="ADAL" clId="{8A2B48E8-C0E0-427A-9AFA-611AD4D83A5A}" dt="2026-02-11T14:04:57.896" v="1134" actId="14100"/>
          <ac:spMkLst>
            <pc:docMk/>
            <pc:sldMk cId="1708110057" sldId="260"/>
            <ac:spMk id="13" creationId="{E33142F9-A99C-7170-0403-30B797E4466F}"/>
          </ac:spMkLst>
        </pc:spChg>
        <pc:spChg chg="add">
          <ac:chgData name="Martha Rhys (2501914)" userId="59832565-0e12-4881-a801-1827e1117973" providerId="ADAL" clId="{8A2B48E8-C0E0-427A-9AFA-611AD4D83A5A}" dt="2026-02-11T13:32:36.767" v="898" actId="26606"/>
          <ac:spMkLst>
            <pc:docMk/>
            <pc:sldMk cId="1708110057" sldId="260"/>
            <ac:spMk id="18" creationId="{E4BB1650-B616-4EFB-9FB7-5D93104B5A00}"/>
          </ac:spMkLst>
        </pc:spChg>
        <pc:spChg chg="add">
          <ac:chgData name="Martha Rhys (2501914)" userId="59832565-0e12-4881-a801-1827e1117973" providerId="ADAL" clId="{8A2B48E8-C0E0-427A-9AFA-611AD4D83A5A}" dt="2026-02-11T13:32:36.767" v="898" actId="26606"/>
          <ac:spMkLst>
            <pc:docMk/>
            <pc:sldMk cId="1708110057" sldId="260"/>
            <ac:spMk id="20" creationId="{BB47C962-A905-4168-832D-BF622B381E67}"/>
          </ac:spMkLst>
        </pc:spChg>
        <pc:spChg chg="add">
          <ac:chgData name="Martha Rhys (2501914)" userId="59832565-0e12-4881-a801-1827e1117973" providerId="ADAL" clId="{8A2B48E8-C0E0-427A-9AFA-611AD4D83A5A}" dt="2026-02-11T13:32:36.767" v="898" actId="26606"/>
          <ac:spMkLst>
            <pc:docMk/>
            <pc:sldMk cId="1708110057" sldId="260"/>
            <ac:spMk id="22" creationId="{B0CAA55C-9F48-4F94-95AA-5635394974B4}"/>
          </ac:spMkLst>
        </pc:spChg>
        <pc:graphicFrameChg chg="add del mod">
          <ac:chgData name="Martha Rhys (2501914)" userId="59832565-0e12-4881-a801-1827e1117973" providerId="ADAL" clId="{8A2B48E8-C0E0-427A-9AFA-611AD4D83A5A}" dt="2026-02-10T18:49:48.351" v="524" actId="22"/>
          <ac:graphicFrameMkLst>
            <pc:docMk/>
            <pc:sldMk cId="1708110057" sldId="260"/>
            <ac:graphicFrameMk id="11" creationId="{10A24E4E-CCA5-5A3B-DA8E-9A7799A26183}"/>
          </ac:graphicFrameMkLst>
        </pc:graphicFrameChg>
        <pc:picChg chg="add mod">
          <ac:chgData name="Martha Rhys (2501914)" userId="59832565-0e12-4881-a801-1827e1117973" providerId="ADAL" clId="{8A2B48E8-C0E0-427A-9AFA-611AD4D83A5A}" dt="2026-02-11T14:00:46.718" v="1111" actId="1076"/>
          <ac:picMkLst>
            <pc:docMk/>
            <pc:sldMk cId="1708110057" sldId="260"/>
            <ac:picMk id="2" creationId="{8CA9DCA2-2E6F-4923-2245-29760206C3A7}"/>
          </ac:picMkLst>
        </pc:picChg>
        <pc:picChg chg="add mod">
          <ac:chgData name="Martha Rhys (2501914)" userId="59832565-0e12-4881-a801-1827e1117973" providerId="ADAL" clId="{8A2B48E8-C0E0-427A-9AFA-611AD4D83A5A}" dt="2026-02-11T14:01:26.988" v="1114" actId="1076"/>
          <ac:picMkLst>
            <pc:docMk/>
            <pc:sldMk cId="1708110057" sldId="260"/>
            <ac:picMk id="5" creationId="{C6445F96-EAB1-2E6C-0B8D-D2F82AADCA2C}"/>
          </ac:picMkLst>
        </pc:picChg>
      </pc:sldChg>
      <pc:sldChg chg="modSp new mod">
        <pc:chgData name="Martha Rhys (2501914)" userId="59832565-0e12-4881-a801-1827e1117973" providerId="ADAL" clId="{8A2B48E8-C0E0-427A-9AFA-611AD4D83A5A}" dt="2026-02-10T16:39:24.461" v="191" actId="20577"/>
        <pc:sldMkLst>
          <pc:docMk/>
          <pc:sldMk cId="2407457605" sldId="261"/>
        </pc:sldMkLst>
        <pc:spChg chg="mod">
          <ac:chgData name="Martha Rhys (2501914)" userId="59832565-0e12-4881-a801-1827e1117973" providerId="ADAL" clId="{8A2B48E8-C0E0-427A-9AFA-611AD4D83A5A}" dt="2026-02-10T16:39:24.461" v="191" actId="20577"/>
          <ac:spMkLst>
            <pc:docMk/>
            <pc:sldMk cId="2407457605" sldId="261"/>
            <ac:spMk id="2" creationId="{D284B8CB-35F6-21F8-C74D-17987BA97B0A}"/>
          </ac:spMkLst>
        </pc:spChg>
      </pc:sldChg>
      <pc:sldChg chg="modSp new mod">
        <pc:chgData name="Martha Rhys (2501914)" userId="59832565-0e12-4881-a801-1827e1117973" providerId="ADAL" clId="{8A2B48E8-C0E0-427A-9AFA-611AD4D83A5A}" dt="2026-02-10T16:39:36.995" v="207" actId="20577"/>
        <pc:sldMkLst>
          <pc:docMk/>
          <pc:sldMk cId="1407411282" sldId="262"/>
        </pc:sldMkLst>
        <pc:spChg chg="mod">
          <ac:chgData name="Martha Rhys (2501914)" userId="59832565-0e12-4881-a801-1827e1117973" providerId="ADAL" clId="{8A2B48E8-C0E0-427A-9AFA-611AD4D83A5A}" dt="2026-02-10T16:39:36.995" v="207" actId="20577"/>
          <ac:spMkLst>
            <pc:docMk/>
            <pc:sldMk cId="1407411282" sldId="262"/>
            <ac:spMk id="2" creationId="{1854D419-B6E3-B685-8772-28C6C3828001}"/>
          </ac:spMkLst>
        </pc:spChg>
      </pc:sldChg>
      <pc:sldChg chg="modSp new del mod">
        <pc:chgData name="Martha Rhys (2501914)" userId="59832565-0e12-4881-a801-1827e1117973" providerId="ADAL" clId="{8A2B48E8-C0E0-427A-9AFA-611AD4D83A5A}" dt="2026-02-10T16:40:29.606" v="248" actId="21"/>
        <pc:sldMkLst>
          <pc:docMk/>
          <pc:sldMk cId="821890670" sldId="263"/>
        </pc:sldMkLst>
        <pc:spChg chg="mod">
          <ac:chgData name="Martha Rhys (2501914)" userId="59832565-0e12-4881-a801-1827e1117973" providerId="ADAL" clId="{8A2B48E8-C0E0-427A-9AFA-611AD4D83A5A}" dt="2026-02-10T16:40:01.412" v="224" actId="20577"/>
          <ac:spMkLst>
            <pc:docMk/>
            <pc:sldMk cId="821890670" sldId="263"/>
            <ac:spMk id="2" creationId="{EB9A0265-0121-5C3F-2AB9-A9E920DE26E2}"/>
          </ac:spMkLst>
        </pc:spChg>
      </pc:sldChg>
      <pc:sldChg chg="modSp new mod">
        <pc:chgData name="Martha Rhys (2501914)" userId="59832565-0e12-4881-a801-1827e1117973" providerId="ADAL" clId="{8A2B48E8-C0E0-427A-9AFA-611AD4D83A5A}" dt="2026-02-10T16:40:19.428" v="247" actId="20577"/>
        <pc:sldMkLst>
          <pc:docMk/>
          <pc:sldMk cId="739621130" sldId="264"/>
        </pc:sldMkLst>
        <pc:spChg chg="mod">
          <ac:chgData name="Martha Rhys (2501914)" userId="59832565-0e12-4881-a801-1827e1117973" providerId="ADAL" clId="{8A2B48E8-C0E0-427A-9AFA-611AD4D83A5A}" dt="2026-02-10T16:40:19.428" v="247" actId="20577"/>
          <ac:spMkLst>
            <pc:docMk/>
            <pc:sldMk cId="739621130" sldId="264"/>
            <ac:spMk id="2" creationId="{1A05FCA4-4562-053D-2BCF-B796B6933F48}"/>
          </ac:spMkLst>
        </pc:spChg>
      </pc:sldChg>
      <pc:sldChg chg="modSp new mod">
        <pc:chgData name="Martha Rhys (2501914)" userId="59832565-0e12-4881-a801-1827e1117973" providerId="ADAL" clId="{8A2B48E8-C0E0-427A-9AFA-611AD4D83A5A}" dt="2026-02-10T16:40:43.794" v="266" actId="20577"/>
        <pc:sldMkLst>
          <pc:docMk/>
          <pc:sldMk cId="1126017094" sldId="265"/>
        </pc:sldMkLst>
        <pc:spChg chg="mod">
          <ac:chgData name="Martha Rhys (2501914)" userId="59832565-0e12-4881-a801-1827e1117973" providerId="ADAL" clId="{8A2B48E8-C0E0-427A-9AFA-611AD4D83A5A}" dt="2026-02-10T16:40:43.794" v="266" actId="20577"/>
          <ac:spMkLst>
            <pc:docMk/>
            <pc:sldMk cId="1126017094" sldId="265"/>
            <ac:spMk id="2" creationId="{E562A219-882E-D557-DAE7-E9BDC2BF276B}"/>
          </ac:spMkLst>
        </pc:spChg>
      </pc:sldChg>
      <pc:sldChg chg="modSp new mod">
        <pc:chgData name="Martha Rhys (2501914)" userId="59832565-0e12-4881-a801-1827e1117973" providerId="ADAL" clId="{8A2B48E8-C0E0-427A-9AFA-611AD4D83A5A}" dt="2026-02-10T16:40:53.344" v="277" actId="20577"/>
        <pc:sldMkLst>
          <pc:docMk/>
          <pc:sldMk cId="3977910403" sldId="266"/>
        </pc:sldMkLst>
        <pc:spChg chg="mod">
          <ac:chgData name="Martha Rhys (2501914)" userId="59832565-0e12-4881-a801-1827e1117973" providerId="ADAL" clId="{8A2B48E8-C0E0-427A-9AFA-611AD4D83A5A}" dt="2026-02-10T16:40:53.344" v="277" actId="20577"/>
          <ac:spMkLst>
            <pc:docMk/>
            <pc:sldMk cId="3977910403" sldId="266"/>
            <ac:spMk id="2" creationId="{78577095-3734-C2DF-C278-3E852B5A4245}"/>
          </ac:spMkLst>
        </pc:spChg>
      </pc:sldChg>
      <pc:sldChg chg="addSp delSp modSp new mod setBg">
        <pc:chgData name="Martha Rhys (2501914)" userId="59832565-0e12-4881-a801-1827e1117973" providerId="ADAL" clId="{8A2B48E8-C0E0-427A-9AFA-611AD4D83A5A}" dt="2026-02-11T13:41:22.539" v="1040" actId="2711"/>
        <pc:sldMkLst>
          <pc:docMk/>
          <pc:sldMk cId="2042322573" sldId="270"/>
        </pc:sldMkLst>
        <pc:spChg chg="add del mod ord">
          <ac:chgData name="Martha Rhys (2501914)" userId="59832565-0e12-4881-a801-1827e1117973" providerId="ADAL" clId="{8A2B48E8-C0E0-427A-9AFA-611AD4D83A5A}" dt="2026-02-10T19:18:14.717" v="857" actId="478"/>
          <ac:spMkLst>
            <pc:docMk/>
            <pc:sldMk cId="2042322573" sldId="270"/>
            <ac:spMk id="2" creationId="{A56B6106-0CDB-6C1C-6DB0-7BBBFC725904}"/>
          </ac:spMkLst>
        </pc:spChg>
        <pc:spChg chg="del mod">
          <ac:chgData name="Martha Rhys (2501914)" userId="59832565-0e12-4881-a801-1827e1117973" providerId="ADAL" clId="{8A2B48E8-C0E0-427A-9AFA-611AD4D83A5A}" dt="2026-02-10T19:14:42.668" v="830" actId="22"/>
          <ac:spMkLst>
            <pc:docMk/>
            <pc:sldMk cId="2042322573" sldId="270"/>
            <ac:spMk id="3" creationId="{65F55BD7-E96C-EFD3-435A-D1803F00841E}"/>
          </ac:spMkLst>
        </pc:spChg>
        <pc:spChg chg="add del">
          <ac:chgData name="Martha Rhys (2501914)" userId="59832565-0e12-4881-a801-1827e1117973" providerId="ADAL" clId="{8A2B48E8-C0E0-427A-9AFA-611AD4D83A5A}" dt="2026-02-10T19:23:04.211" v="859" actId="22"/>
          <ac:spMkLst>
            <pc:docMk/>
            <pc:sldMk cId="2042322573" sldId="270"/>
            <ac:spMk id="4" creationId="{4D602D90-FC87-E763-CB61-9BAD05F83141}"/>
          </ac:spMkLst>
        </pc:spChg>
        <pc:spChg chg="add mod">
          <ac:chgData name="Martha Rhys (2501914)" userId="59832565-0e12-4881-a801-1827e1117973" providerId="ADAL" clId="{8A2B48E8-C0E0-427A-9AFA-611AD4D83A5A}" dt="2026-02-10T19:24:18.454" v="873" actId="1076"/>
          <ac:spMkLst>
            <pc:docMk/>
            <pc:sldMk cId="2042322573" sldId="270"/>
            <ac:spMk id="6" creationId="{CB820F44-ED4D-C90E-75BD-E04CE331D7A5}"/>
          </ac:spMkLst>
        </pc:spChg>
        <pc:spChg chg="add">
          <ac:chgData name="Martha Rhys (2501914)" userId="59832565-0e12-4881-a801-1827e1117973" providerId="ADAL" clId="{8A2B48E8-C0E0-427A-9AFA-611AD4D83A5A}" dt="2026-02-10T19:13:43.938" v="805" actId="26606"/>
          <ac:spMkLst>
            <pc:docMk/>
            <pc:sldMk cId="2042322573" sldId="270"/>
            <ac:spMk id="8" creationId="{E4BB1650-B616-4EFB-9FB7-5D93104B5A00}"/>
          </ac:spMkLst>
        </pc:spChg>
        <pc:spChg chg="add mod">
          <ac:chgData name="Martha Rhys (2501914)" userId="59832565-0e12-4881-a801-1827e1117973" providerId="ADAL" clId="{8A2B48E8-C0E0-427A-9AFA-611AD4D83A5A}" dt="2026-02-10T19:24:20.820" v="874" actId="1076"/>
          <ac:spMkLst>
            <pc:docMk/>
            <pc:sldMk cId="2042322573" sldId="270"/>
            <ac:spMk id="9" creationId="{89FDC567-389C-AFFF-37C0-118D29A39D37}"/>
          </ac:spMkLst>
        </pc:spChg>
        <pc:spChg chg="add">
          <ac:chgData name="Martha Rhys (2501914)" userId="59832565-0e12-4881-a801-1827e1117973" providerId="ADAL" clId="{8A2B48E8-C0E0-427A-9AFA-611AD4D83A5A}" dt="2026-02-10T19:13:43.938" v="805" actId="26606"/>
          <ac:spMkLst>
            <pc:docMk/>
            <pc:sldMk cId="2042322573" sldId="270"/>
            <ac:spMk id="10" creationId="{BB47C962-A905-4168-832D-BF622B381E67}"/>
          </ac:spMkLst>
        </pc:spChg>
        <pc:spChg chg="add">
          <ac:chgData name="Martha Rhys (2501914)" userId="59832565-0e12-4881-a801-1827e1117973" providerId="ADAL" clId="{8A2B48E8-C0E0-427A-9AFA-611AD4D83A5A}" dt="2026-02-10T19:13:43.938" v="805" actId="26606"/>
          <ac:spMkLst>
            <pc:docMk/>
            <pc:sldMk cId="2042322573" sldId="270"/>
            <ac:spMk id="12" creationId="{B0CAA55C-9F48-4F94-95AA-5635394974B4}"/>
          </ac:spMkLst>
        </pc:spChg>
        <pc:spChg chg="add mod">
          <ac:chgData name="Martha Rhys (2501914)" userId="59832565-0e12-4881-a801-1827e1117973" providerId="ADAL" clId="{8A2B48E8-C0E0-427A-9AFA-611AD4D83A5A}" dt="2026-02-11T13:41:22.539" v="1040" actId="2711"/>
          <ac:spMkLst>
            <pc:docMk/>
            <pc:sldMk cId="2042322573" sldId="270"/>
            <ac:spMk id="13" creationId="{23EF1BE0-E8A3-0511-EB2B-6722CE5DB4D1}"/>
          </ac:spMkLst>
        </pc:spChg>
        <pc:spChg chg="add del mod">
          <ac:chgData name="Martha Rhys (2501914)" userId="59832565-0e12-4881-a801-1827e1117973" providerId="ADAL" clId="{8A2B48E8-C0E0-427A-9AFA-611AD4D83A5A}" dt="2026-02-10T19:16:38.628" v="848" actId="22"/>
          <ac:spMkLst>
            <pc:docMk/>
            <pc:sldMk cId="2042322573" sldId="270"/>
            <ac:spMk id="15" creationId="{AED263EE-1B47-9FED-9232-60AF2F211210}"/>
          </ac:spMkLst>
        </pc:spChg>
        <pc:spChg chg="add mod">
          <ac:chgData name="Martha Rhys (2501914)" userId="59832565-0e12-4881-a801-1827e1117973" providerId="ADAL" clId="{8A2B48E8-C0E0-427A-9AFA-611AD4D83A5A}" dt="2026-02-10T19:24:35.120" v="876" actId="1076"/>
          <ac:spMkLst>
            <pc:docMk/>
            <pc:sldMk cId="2042322573" sldId="270"/>
            <ac:spMk id="17" creationId="{9653A717-D4F8-4E19-5A9F-07C06661AD6A}"/>
          </ac:spMkLst>
        </pc:spChg>
        <pc:picChg chg="add mod modCrop">
          <ac:chgData name="Martha Rhys (2501914)" userId="59832565-0e12-4881-a801-1827e1117973" providerId="ADAL" clId="{8A2B48E8-C0E0-427A-9AFA-611AD4D83A5A}" dt="2026-02-10T19:23:45.056" v="871" actId="1076"/>
          <ac:picMkLst>
            <pc:docMk/>
            <pc:sldMk cId="2042322573" sldId="270"/>
            <ac:picMk id="5" creationId="{E3B8F43E-CC58-1986-2BB0-63F87DE867D2}"/>
          </ac:picMkLst>
        </pc:picChg>
      </pc:sldChg>
      <pc:sldChg chg="new del">
        <pc:chgData name="Martha Rhys (2501914)" userId="59832565-0e12-4881-a801-1827e1117973" providerId="ADAL" clId="{8A2B48E8-C0E0-427A-9AFA-611AD4D83A5A}" dt="2026-02-10T18:40:49.947" v="321" actId="680"/>
        <pc:sldMkLst>
          <pc:docMk/>
          <pc:sldMk cId="2522482173" sldId="270"/>
        </pc:sldMkLst>
      </pc:sldChg>
    </pc:docChg>
  </pc:docChgLst>
  <pc:docChgLst>
    <pc:chgData name="Carys Williams (2501861)" userId="7357b4a4-b95f-4955-9701-bdb7303c2637" providerId="ADAL" clId="{79A4A9E2-05B5-FA48-8E67-AF589BE12C63}"/>
    <pc:docChg chg="modSld">
      <pc:chgData name="Carys Williams (2501861)" userId="7357b4a4-b95f-4955-9701-bdb7303c2637" providerId="ADAL" clId="{79A4A9E2-05B5-FA48-8E67-AF589BE12C63}" dt="2026-02-11T18:44:38.361" v="23" actId="20577"/>
      <pc:docMkLst>
        <pc:docMk/>
      </pc:docMkLst>
      <pc:sldChg chg="modSp">
        <pc:chgData name="Carys Williams (2501861)" userId="7357b4a4-b95f-4955-9701-bdb7303c2637" providerId="ADAL" clId="{79A4A9E2-05B5-FA48-8E67-AF589BE12C63}" dt="2026-02-11T18:44:38.361" v="23" actId="20577"/>
        <pc:sldMkLst>
          <pc:docMk/>
          <pc:sldMk cId="739621130" sldId="264"/>
        </pc:sldMkLst>
        <pc:spChg chg="mod">
          <ac:chgData name="Carys Williams (2501861)" userId="7357b4a4-b95f-4955-9701-bdb7303c2637" providerId="ADAL" clId="{79A4A9E2-05B5-FA48-8E67-AF589BE12C63}" dt="2026-02-11T18:44:38.361" v="23" actId="20577"/>
          <ac:spMkLst>
            <pc:docMk/>
            <pc:sldMk cId="739621130" sldId="264"/>
            <ac:spMk id="8" creationId="{45D4889E-990A-5469-ABF3-9A41701D5EE8}"/>
          </ac:spMkLst>
        </pc:spChg>
      </pc:sldChg>
    </pc:docChg>
  </pc:docChgLst>
  <pc:docChgLst>
    <pc:chgData name="Martha Rhys (2501914)" userId="S::2501914@student.uwtsd.ac.uk::59832565-0e12-4881-a801-1827e1117973" providerId="AD" clId="Web-{B68EA911-8774-E04F-A354-B94C642959A0}"/>
    <pc:docChg chg="addSld modSld">
      <pc:chgData name="Martha Rhys (2501914)" userId="S::2501914@student.uwtsd.ac.uk::59832565-0e12-4881-a801-1827e1117973" providerId="AD" clId="Web-{B68EA911-8774-E04F-A354-B94C642959A0}" dt="2026-02-10T17:05:24.189" v="24" actId="20577"/>
      <pc:docMkLst>
        <pc:docMk/>
      </pc:docMkLst>
      <pc:sldChg chg="addSp delSp modSp">
        <pc:chgData name="Martha Rhys (2501914)" userId="S::2501914@student.uwtsd.ac.uk::59832565-0e12-4881-a801-1827e1117973" providerId="AD" clId="Web-{B68EA911-8774-E04F-A354-B94C642959A0}" dt="2026-02-10T17:04:25.218" v="16"/>
        <pc:sldMkLst>
          <pc:docMk/>
          <pc:sldMk cId="2244988706" sldId="257"/>
        </pc:sldMkLst>
        <pc:spChg chg="mod">
          <ac:chgData name="Martha Rhys (2501914)" userId="S::2501914@student.uwtsd.ac.uk::59832565-0e12-4881-a801-1827e1117973" providerId="AD" clId="Web-{B68EA911-8774-E04F-A354-B94C642959A0}" dt="2026-02-10T17:03:47.809" v="10" actId="20577"/>
          <ac:spMkLst>
            <pc:docMk/>
            <pc:sldMk cId="2244988706" sldId="257"/>
            <ac:spMk id="2" creationId="{ECDEB1F7-CDC5-F0A5-ED49-4EB3CDF0055E}"/>
          </ac:spMkLst>
        </pc:spChg>
        <pc:spChg chg="add del">
          <ac:chgData name="Martha Rhys (2501914)" userId="S::2501914@student.uwtsd.ac.uk::59832565-0e12-4881-a801-1827e1117973" providerId="AD" clId="Web-{B68EA911-8774-E04F-A354-B94C642959A0}" dt="2026-02-10T17:04:25.218" v="16"/>
          <ac:spMkLst>
            <pc:docMk/>
            <pc:sldMk cId="2244988706" sldId="257"/>
            <ac:spMk id="3" creationId="{89BD6AAE-D975-6B10-8787-6777645C4A27}"/>
          </ac:spMkLst>
        </pc:spChg>
        <pc:picChg chg="mod">
          <ac:chgData name="Martha Rhys (2501914)" userId="S::2501914@student.uwtsd.ac.uk::59832565-0e12-4881-a801-1827e1117973" providerId="AD" clId="Web-{B68EA911-8774-E04F-A354-B94C642959A0}" dt="2026-02-10T17:03:58.029" v="14" actId="1076"/>
          <ac:picMkLst>
            <pc:docMk/>
            <pc:sldMk cId="2244988706" sldId="257"/>
            <ac:picMk id="4" creationId="{7EA188EF-4A96-A206-E856-B3065730F04E}"/>
          </ac:picMkLst>
        </pc:picChg>
      </pc:sldChg>
      <pc:sldChg chg="modSp new">
        <pc:chgData name="Martha Rhys (2501914)" userId="S::2501914@student.uwtsd.ac.uk::59832565-0e12-4881-a801-1827e1117973" providerId="AD" clId="Web-{B68EA911-8774-E04F-A354-B94C642959A0}" dt="2026-02-10T17:05:24.189" v="24" actId="20577"/>
        <pc:sldMkLst>
          <pc:docMk/>
          <pc:sldMk cId="4145193203" sldId="267"/>
        </pc:sldMkLst>
        <pc:spChg chg="mod">
          <ac:chgData name="Martha Rhys (2501914)" userId="S::2501914@student.uwtsd.ac.uk::59832565-0e12-4881-a801-1827e1117973" providerId="AD" clId="Web-{B68EA911-8774-E04F-A354-B94C642959A0}" dt="2026-02-10T17:05:24.189" v="24" actId="20577"/>
          <ac:spMkLst>
            <pc:docMk/>
            <pc:sldMk cId="4145193203" sldId="267"/>
            <ac:spMk id="3" creationId="{ABC0FB1E-46D3-75C1-36EA-23362A6E83C4}"/>
          </ac:spMkLst>
        </pc:spChg>
      </pc:sldChg>
    </pc:docChg>
  </pc:docChgLst>
  <pc:docChgLst>
    <pc:chgData name="Kianna Asbridge (2502873)" userId="S::2502873@student.uwtsd.ac.uk::96423b3e-69fa-4eed-8c35-120464a074d5" providerId="AD" clId="Web-{5C62750F-F230-72E9-548A-80C5B9EF48C9}"/>
    <pc:docChg chg="modSld">
      <pc:chgData name="Kianna Asbridge (2502873)" userId="S::2502873@student.uwtsd.ac.uk::96423b3e-69fa-4eed-8c35-120464a074d5" providerId="AD" clId="Web-{5C62750F-F230-72E9-548A-80C5B9EF48C9}" dt="2026-02-11T10:49:34.825" v="105" actId="1076"/>
      <pc:docMkLst>
        <pc:docMk/>
      </pc:docMkLst>
      <pc:sldChg chg="addSp modSp">
        <pc:chgData name="Kianna Asbridge (2502873)" userId="S::2502873@student.uwtsd.ac.uk::96423b3e-69fa-4eed-8c35-120464a074d5" providerId="AD" clId="Web-{5C62750F-F230-72E9-548A-80C5B9EF48C9}" dt="2026-02-11T10:47:20.652" v="101" actId="14100"/>
        <pc:sldMkLst>
          <pc:docMk/>
          <pc:sldMk cId="2407457605" sldId="261"/>
        </pc:sldMkLst>
        <pc:spChg chg="mod">
          <ac:chgData name="Kianna Asbridge (2502873)" userId="S::2502873@student.uwtsd.ac.uk::96423b3e-69fa-4eed-8c35-120464a074d5" providerId="AD" clId="Web-{5C62750F-F230-72E9-548A-80C5B9EF48C9}" dt="2026-02-11T10:47:07.823" v="97" actId="14100"/>
          <ac:spMkLst>
            <pc:docMk/>
            <pc:sldMk cId="2407457605" sldId="261"/>
            <ac:spMk id="2" creationId="{D284B8CB-35F6-21F8-C74D-17987BA97B0A}"/>
          </ac:spMkLst>
        </pc:spChg>
        <pc:spChg chg="mod">
          <ac:chgData name="Kianna Asbridge (2502873)" userId="S::2502873@student.uwtsd.ac.uk::96423b3e-69fa-4eed-8c35-120464a074d5" providerId="AD" clId="Web-{5C62750F-F230-72E9-548A-80C5B9EF48C9}" dt="2026-02-11T10:46:46.698" v="94" actId="20577"/>
          <ac:spMkLst>
            <pc:docMk/>
            <pc:sldMk cId="2407457605" sldId="261"/>
            <ac:spMk id="3" creationId="{7F366D62-27D6-22AD-0043-175358E2B806}"/>
          </ac:spMkLst>
        </pc:spChg>
        <pc:picChg chg="add mod">
          <ac:chgData name="Kianna Asbridge (2502873)" userId="S::2502873@student.uwtsd.ac.uk::96423b3e-69fa-4eed-8c35-120464a074d5" providerId="AD" clId="Web-{5C62750F-F230-72E9-548A-80C5B9EF48C9}" dt="2026-02-11T10:47:20.652" v="101" actId="14100"/>
          <ac:picMkLst>
            <pc:docMk/>
            <pc:sldMk cId="2407457605" sldId="261"/>
            <ac:picMk id="5" creationId="{D11BD088-1B4C-DE0D-5022-0392B26A3B31}"/>
          </ac:picMkLst>
        </pc:picChg>
      </pc:sldChg>
      <pc:sldChg chg="modSp">
        <pc:chgData name="Kianna Asbridge (2502873)" userId="S::2502873@student.uwtsd.ac.uk::96423b3e-69fa-4eed-8c35-120464a074d5" providerId="AD" clId="Web-{5C62750F-F230-72E9-548A-80C5B9EF48C9}" dt="2026-02-11T10:21:51.962" v="8" actId="1076"/>
        <pc:sldMkLst>
          <pc:docMk/>
          <pc:sldMk cId="3977910403" sldId="266"/>
        </pc:sldMkLst>
        <pc:picChg chg="mod">
          <ac:chgData name="Kianna Asbridge (2502873)" userId="S::2502873@student.uwtsd.ac.uk::96423b3e-69fa-4eed-8c35-120464a074d5" providerId="AD" clId="Web-{5C62750F-F230-72E9-548A-80C5B9EF48C9}" dt="2026-02-11T10:21:51.962" v="8" actId="1076"/>
          <ac:picMkLst>
            <pc:docMk/>
            <pc:sldMk cId="3977910403" sldId="266"/>
            <ac:picMk id="4" creationId="{BC36CEE5-B5C9-439F-B35B-D25E9062F234}"/>
          </ac:picMkLst>
        </pc:picChg>
      </pc:sldChg>
      <pc:sldChg chg="addSp modSp">
        <pc:chgData name="Kianna Asbridge (2502873)" userId="S::2502873@student.uwtsd.ac.uk::96423b3e-69fa-4eed-8c35-120464a074d5" providerId="AD" clId="Web-{5C62750F-F230-72E9-548A-80C5B9EF48C9}" dt="2026-02-11T10:49:34.825" v="105" actId="1076"/>
        <pc:sldMkLst>
          <pc:docMk/>
          <pc:sldMk cId="4145193203" sldId="267"/>
        </pc:sldMkLst>
        <pc:spChg chg="mod">
          <ac:chgData name="Kianna Asbridge (2502873)" userId="S::2502873@student.uwtsd.ac.uk::96423b3e-69fa-4eed-8c35-120464a074d5" providerId="AD" clId="Web-{5C62750F-F230-72E9-548A-80C5B9EF48C9}" dt="2026-02-11T10:27:21.410" v="19" actId="20577"/>
          <ac:spMkLst>
            <pc:docMk/>
            <pc:sldMk cId="4145193203" sldId="267"/>
            <ac:spMk id="2" creationId="{56BFF869-7473-B83A-51D1-37A66FBE66D6}"/>
          </ac:spMkLst>
        </pc:spChg>
        <pc:spChg chg="mod">
          <ac:chgData name="Kianna Asbridge (2502873)" userId="S::2502873@student.uwtsd.ac.uk::96423b3e-69fa-4eed-8c35-120464a074d5" providerId="AD" clId="Web-{5C62750F-F230-72E9-548A-80C5B9EF48C9}" dt="2026-02-11T10:45:41.853" v="83" actId="20577"/>
          <ac:spMkLst>
            <pc:docMk/>
            <pc:sldMk cId="4145193203" sldId="267"/>
            <ac:spMk id="3" creationId="{ABC0FB1E-46D3-75C1-36EA-23362A6E83C4}"/>
          </ac:spMkLst>
        </pc:spChg>
        <pc:picChg chg="add mod">
          <ac:chgData name="Kianna Asbridge (2502873)" userId="S::2502873@student.uwtsd.ac.uk::96423b3e-69fa-4eed-8c35-120464a074d5" providerId="AD" clId="Web-{5C62750F-F230-72E9-548A-80C5B9EF48C9}" dt="2026-02-11T10:48:06.730" v="103" actId="1076"/>
          <ac:picMkLst>
            <pc:docMk/>
            <pc:sldMk cId="4145193203" sldId="267"/>
            <ac:picMk id="4" creationId="{0D4F630F-E532-FF05-C431-F71E77E213B8}"/>
          </ac:picMkLst>
        </pc:picChg>
        <pc:picChg chg="add mod">
          <ac:chgData name="Kianna Asbridge (2502873)" userId="S::2502873@student.uwtsd.ac.uk::96423b3e-69fa-4eed-8c35-120464a074d5" providerId="AD" clId="Web-{5C62750F-F230-72E9-548A-80C5B9EF48C9}" dt="2026-02-11T10:49:34.825" v="105" actId="1076"/>
          <ac:picMkLst>
            <pc:docMk/>
            <pc:sldMk cId="4145193203" sldId="267"/>
            <ac:picMk id="5" creationId="{618B34A2-0059-0E5A-6894-EA167AFFF707}"/>
          </ac:picMkLst>
        </pc:picChg>
      </pc:sldChg>
      <pc:sldChg chg="delSp modSp">
        <pc:chgData name="Kianna Asbridge (2502873)" userId="S::2502873@student.uwtsd.ac.uk::96423b3e-69fa-4eed-8c35-120464a074d5" providerId="AD" clId="Web-{5C62750F-F230-72E9-548A-80C5B9EF48C9}" dt="2026-02-11T10:44:40.336" v="60" actId="20577"/>
        <pc:sldMkLst>
          <pc:docMk/>
          <pc:sldMk cId="1308338217" sldId="269"/>
        </pc:sldMkLst>
        <pc:spChg chg="mod">
          <ac:chgData name="Kianna Asbridge (2502873)" userId="S::2502873@student.uwtsd.ac.uk::96423b3e-69fa-4eed-8c35-120464a074d5" providerId="AD" clId="Web-{5C62750F-F230-72E9-548A-80C5B9EF48C9}" dt="2026-02-11T10:44:40.336" v="60" actId="20577"/>
          <ac:spMkLst>
            <pc:docMk/>
            <pc:sldMk cId="1308338217" sldId="269"/>
            <ac:spMk id="3" creationId="{B83D37E5-6EC0-09B9-EFD9-6577E4291C11}"/>
          </ac:spMkLst>
        </pc:spChg>
        <pc:spChg chg="del mod">
          <ac:chgData name="Kianna Asbridge (2502873)" userId="S::2502873@student.uwtsd.ac.uk::96423b3e-69fa-4eed-8c35-120464a074d5" providerId="AD" clId="Web-{5C62750F-F230-72E9-548A-80C5B9EF48C9}" dt="2026-02-11T10:25:35.345" v="13"/>
          <ac:spMkLst>
            <pc:docMk/>
            <pc:sldMk cId="1308338217" sldId="269"/>
            <ac:spMk id="4" creationId="{43728569-1A44-46CA-7F02-7CC193887A01}"/>
          </ac:spMkLst>
        </pc:spChg>
      </pc:sldChg>
      <pc:sldChg chg="modSp">
        <pc:chgData name="Kianna Asbridge (2502873)" userId="S::2502873@student.uwtsd.ac.uk::96423b3e-69fa-4eed-8c35-120464a074d5" providerId="AD" clId="Web-{5C62750F-F230-72E9-548A-80C5B9EF48C9}" dt="2026-02-11T10:29:28.725" v="24" actId="20577"/>
        <pc:sldMkLst>
          <pc:docMk/>
          <pc:sldMk cId="4250662127" sldId="272"/>
        </pc:sldMkLst>
        <pc:spChg chg="mod">
          <ac:chgData name="Kianna Asbridge (2502873)" userId="S::2502873@student.uwtsd.ac.uk::96423b3e-69fa-4eed-8c35-120464a074d5" providerId="AD" clId="Web-{5C62750F-F230-72E9-548A-80C5B9EF48C9}" dt="2026-02-11T10:29:28.725" v="24" actId="20577"/>
          <ac:spMkLst>
            <pc:docMk/>
            <pc:sldMk cId="4250662127" sldId="272"/>
            <ac:spMk id="3" creationId="{3C1995FC-DA89-4DD5-7FD7-804695A5C987}"/>
          </ac:spMkLst>
        </pc:spChg>
      </pc:sldChg>
    </pc:docChg>
  </pc:docChgLst>
  <pc:docChgLst>
    <pc:chgData name="Ethan Andrews-Hardiman (2500875)" userId="S::2500875@student.uwtsd.ac.uk::bc57282f-282a-4bbb-ac09-4243be9844b0" providerId="AD" clId="Web-{56283A2F-8A94-42C2-A61B-5C1CB283835C}"/>
    <pc:docChg chg="modSld">
      <pc:chgData name="Ethan Andrews-Hardiman (2500875)" userId="S::2500875@student.uwtsd.ac.uk::bc57282f-282a-4bbb-ac09-4243be9844b0" providerId="AD" clId="Web-{56283A2F-8A94-42C2-A61B-5C1CB283835C}" dt="2026-02-11T13:28:01.400" v="364" actId="20577"/>
      <pc:docMkLst>
        <pc:docMk/>
      </pc:docMkLst>
      <pc:sldChg chg="addSp delSp modSp">
        <pc:chgData name="Ethan Andrews-Hardiman (2500875)" userId="S::2500875@student.uwtsd.ac.uk::bc57282f-282a-4bbb-ac09-4243be9844b0" providerId="AD" clId="Web-{56283A2F-8A94-42C2-A61B-5C1CB283835C}" dt="2026-02-11T13:28:01.400" v="364" actId="20577"/>
        <pc:sldMkLst>
          <pc:docMk/>
          <pc:sldMk cId="2244988706" sldId="257"/>
        </pc:sldMkLst>
        <pc:spChg chg="mod">
          <ac:chgData name="Ethan Andrews-Hardiman (2500875)" userId="S::2500875@student.uwtsd.ac.uk::bc57282f-282a-4bbb-ac09-4243be9844b0" providerId="AD" clId="Web-{56283A2F-8A94-42C2-A61B-5C1CB283835C}" dt="2026-02-11T13:17:14.091" v="21" actId="20577"/>
          <ac:spMkLst>
            <pc:docMk/>
            <pc:sldMk cId="2244988706" sldId="257"/>
            <ac:spMk id="2" creationId="{ECDEB1F7-CDC5-F0A5-ED49-4EB3CDF0055E}"/>
          </ac:spMkLst>
        </pc:spChg>
        <pc:spChg chg="add del">
          <ac:chgData name="Ethan Andrews-Hardiman (2500875)" userId="S::2500875@student.uwtsd.ac.uk::bc57282f-282a-4bbb-ac09-4243be9844b0" providerId="AD" clId="Web-{56283A2F-8A94-42C2-A61B-5C1CB283835C}" dt="2026-02-11T13:17:12.106" v="1"/>
          <ac:spMkLst>
            <pc:docMk/>
            <pc:sldMk cId="2244988706" sldId="257"/>
            <ac:spMk id="3" creationId="{50746C37-C76E-3BAE-E829-1B9BEFF2B670}"/>
          </ac:spMkLst>
        </pc:spChg>
        <pc:spChg chg="add del">
          <ac:chgData name="Ethan Andrews-Hardiman (2500875)" userId="S::2500875@student.uwtsd.ac.uk::bc57282f-282a-4bbb-ac09-4243be9844b0" providerId="AD" clId="Web-{56283A2F-8A94-42C2-A61B-5C1CB283835C}" dt="2026-02-11T13:17:12.137" v="3"/>
          <ac:spMkLst>
            <pc:docMk/>
            <pc:sldMk cId="2244988706" sldId="257"/>
            <ac:spMk id="5" creationId="{E198A1F9-CCD5-238F-0881-DB29DCF02B0D}"/>
          </ac:spMkLst>
        </pc:spChg>
        <pc:spChg chg="add">
          <ac:chgData name="Ethan Andrews-Hardiman (2500875)" userId="S::2500875@student.uwtsd.ac.uk::bc57282f-282a-4bbb-ac09-4243be9844b0" providerId="AD" clId="Web-{56283A2F-8A94-42C2-A61B-5C1CB283835C}" dt="2026-02-11T13:17:12.153" v="4"/>
          <ac:spMkLst>
            <pc:docMk/>
            <pc:sldMk cId="2244988706" sldId="257"/>
            <ac:spMk id="6" creationId="{CA2D84B0-A361-C53D-F7DA-B7BA35DF2B9E}"/>
          </ac:spMkLst>
        </pc:spChg>
        <pc:spChg chg="add del">
          <ac:chgData name="Ethan Andrews-Hardiman (2500875)" userId="S::2500875@student.uwtsd.ac.uk::bc57282f-282a-4bbb-ac09-4243be9844b0" providerId="AD" clId="Web-{56283A2F-8A94-42C2-A61B-5C1CB283835C}" dt="2026-02-11T13:17:12.184" v="6"/>
          <ac:spMkLst>
            <pc:docMk/>
            <pc:sldMk cId="2244988706" sldId="257"/>
            <ac:spMk id="7" creationId="{0A303495-CB18-7272-2FA4-8B6321CEBFAF}"/>
          </ac:spMkLst>
        </pc:spChg>
        <pc:spChg chg="add">
          <ac:chgData name="Ethan Andrews-Hardiman (2500875)" userId="S::2500875@student.uwtsd.ac.uk::bc57282f-282a-4bbb-ac09-4243be9844b0" providerId="AD" clId="Web-{56283A2F-8A94-42C2-A61B-5C1CB283835C}" dt="2026-02-11T13:17:12.216" v="7"/>
          <ac:spMkLst>
            <pc:docMk/>
            <pc:sldMk cId="2244988706" sldId="257"/>
            <ac:spMk id="8" creationId="{B7FD4DB0-1396-38AD-0722-5B736C5444E6}"/>
          </ac:spMkLst>
        </pc:spChg>
        <pc:spChg chg="add">
          <ac:chgData name="Ethan Andrews-Hardiman (2500875)" userId="S::2500875@student.uwtsd.ac.uk::bc57282f-282a-4bbb-ac09-4243be9844b0" providerId="AD" clId="Web-{56283A2F-8A94-42C2-A61B-5C1CB283835C}" dt="2026-02-11T13:17:12.231" v="8"/>
          <ac:spMkLst>
            <pc:docMk/>
            <pc:sldMk cId="2244988706" sldId="257"/>
            <ac:spMk id="9" creationId="{973A48C7-EABA-C879-A310-12059ACF4FBE}"/>
          </ac:spMkLst>
        </pc:spChg>
        <pc:spChg chg="add">
          <ac:chgData name="Ethan Andrews-Hardiman (2500875)" userId="S::2500875@student.uwtsd.ac.uk::bc57282f-282a-4bbb-ac09-4243be9844b0" providerId="AD" clId="Web-{56283A2F-8A94-42C2-A61B-5C1CB283835C}" dt="2026-02-11T13:17:12.247" v="9"/>
          <ac:spMkLst>
            <pc:docMk/>
            <pc:sldMk cId="2244988706" sldId="257"/>
            <ac:spMk id="10" creationId="{191C16A0-A3D0-DDDE-DD00-0FE44C0DC78E}"/>
          </ac:spMkLst>
        </pc:spChg>
        <pc:spChg chg="add del">
          <ac:chgData name="Ethan Andrews-Hardiman (2500875)" userId="S::2500875@student.uwtsd.ac.uk::bc57282f-282a-4bbb-ac09-4243be9844b0" providerId="AD" clId="Web-{56283A2F-8A94-42C2-A61B-5C1CB283835C}" dt="2026-02-11T13:17:12.294" v="11"/>
          <ac:spMkLst>
            <pc:docMk/>
            <pc:sldMk cId="2244988706" sldId="257"/>
            <ac:spMk id="11" creationId="{7A50C902-9A1F-23AA-EF4A-CD752B2DCFC1}"/>
          </ac:spMkLst>
        </pc:spChg>
        <pc:spChg chg="add del">
          <ac:chgData name="Ethan Andrews-Hardiman (2500875)" userId="S::2500875@student.uwtsd.ac.uk::bc57282f-282a-4bbb-ac09-4243be9844b0" providerId="AD" clId="Web-{56283A2F-8A94-42C2-A61B-5C1CB283835C}" dt="2026-02-11T13:17:12.512" v="15"/>
          <ac:spMkLst>
            <pc:docMk/>
            <pc:sldMk cId="2244988706" sldId="257"/>
            <ac:spMk id="12" creationId="{FF1432A8-E791-94B8-F758-464743D51319}"/>
          </ac:spMkLst>
        </pc:spChg>
        <pc:spChg chg="add mod">
          <ac:chgData name="Ethan Andrews-Hardiman (2500875)" userId="S::2500875@student.uwtsd.ac.uk::bc57282f-282a-4bbb-ac09-4243be9844b0" providerId="AD" clId="Web-{56283A2F-8A94-42C2-A61B-5C1CB283835C}" dt="2026-02-11T13:28:01.400" v="364" actId="20577"/>
          <ac:spMkLst>
            <pc:docMk/>
            <pc:sldMk cId="2244988706" sldId="257"/>
            <ac:spMk id="14" creationId="{7B50463D-9C4B-1E97-C491-01CDE9B807FF}"/>
          </ac:spMkLst>
        </pc:spChg>
        <pc:spChg chg="add del">
          <ac:chgData name="Ethan Andrews-Hardiman (2500875)" userId="S::2500875@student.uwtsd.ac.uk::bc57282f-282a-4bbb-ac09-4243be9844b0" providerId="AD" clId="Web-{56283A2F-8A94-42C2-A61B-5C1CB283835C}" dt="2026-02-11T13:17:12.637" v="18"/>
          <ac:spMkLst>
            <pc:docMk/>
            <pc:sldMk cId="2244988706" sldId="257"/>
            <ac:spMk id="15" creationId="{8D86E072-CED5-45FF-85EF-DC0DBCC31943}"/>
          </ac:spMkLst>
        </pc:spChg>
        <pc:picChg chg="del">
          <ac:chgData name="Ethan Andrews-Hardiman (2500875)" userId="S::2500875@student.uwtsd.ac.uk::bc57282f-282a-4bbb-ac09-4243be9844b0" providerId="AD" clId="Web-{56283A2F-8A94-42C2-A61B-5C1CB283835C}" dt="2026-02-11T13:17:12.559" v="16"/>
          <ac:picMkLst>
            <pc:docMk/>
            <pc:sldMk cId="2244988706" sldId="257"/>
            <ac:picMk id="4" creationId="{7EA188EF-4A96-A206-E856-B3065730F04E}"/>
          </ac:picMkLst>
        </pc:picChg>
      </pc:sldChg>
    </pc:docChg>
  </pc:docChgLst>
  <pc:docChgLst>
    <pc:chgData name="Carys Williams (2501861)" userId="7357b4a4-b95f-4955-9701-bdb7303c2637" providerId="ADAL" clId="{CD5F9EC5-3983-5044-BA62-E3D4FC24DB9D}"/>
    <pc:docChg chg="undo custSel addSld delSld modSld">
      <pc:chgData name="Carys Williams (2501861)" userId="7357b4a4-b95f-4955-9701-bdb7303c2637" providerId="ADAL" clId="{CD5F9EC5-3983-5044-BA62-E3D4FC24DB9D}" dt="2026-02-10T23:33:18.854" v="2593" actId="34307"/>
      <pc:docMkLst>
        <pc:docMk/>
      </pc:docMkLst>
      <pc:sldChg chg="addSp delSp modSp mod setBg">
        <pc:chgData name="Carys Williams (2501861)" userId="7357b4a4-b95f-4955-9701-bdb7303c2637" providerId="ADAL" clId="{CD5F9EC5-3983-5044-BA62-E3D4FC24DB9D}" dt="2026-02-10T18:03:24.029" v="924" actId="26606"/>
        <pc:sldMkLst>
          <pc:docMk/>
          <pc:sldMk cId="3768587480" sldId="258"/>
        </pc:sldMkLst>
        <pc:spChg chg="mod">
          <ac:chgData name="Carys Williams (2501861)" userId="7357b4a4-b95f-4955-9701-bdb7303c2637" providerId="ADAL" clId="{CD5F9EC5-3983-5044-BA62-E3D4FC24DB9D}" dt="2026-02-10T18:03:24.029" v="924" actId="26606"/>
          <ac:spMkLst>
            <pc:docMk/>
            <pc:sldMk cId="3768587480" sldId="258"/>
            <ac:spMk id="2" creationId="{8A11BA58-76E8-F37D-BAEA-3E75F006607C}"/>
          </ac:spMkLst>
        </pc:spChg>
        <pc:spChg chg="del">
          <ac:chgData name="Carys Williams (2501861)" userId="7357b4a4-b95f-4955-9701-bdb7303c2637" providerId="ADAL" clId="{CD5F9EC5-3983-5044-BA62-E3D4FC24DB9D}" dt="2026-02-10T18:03:24.029" v="924" actId="26606"/>
          <ac:spMkLst>
            <pc:docMk/>
            <pc:sldMk cId="3768587480" sldId="258"/>
            <ac:spMk id="3" creationId="{EDD6EF55-DBD2-D0E5-0B54-44724AB7986E}"/>
          </ac:spMkLst>
        </pc:spChg>
        <pc:spChg chg="add">
          <ac:chgData name="Carys Williams (2501861)" userId="7357b4a4-b95f-4955-9701-bdb7303c2637" providerId="ADAL" clId="{CD5F9EC5-3983-5044-BA62-E3D4FC24DB9D}" dt="2026-02-10T18:03:24.029" v="924" actId="26606"/>
          <ac:spMkLst>
            <pc:docMk/>
            <pc:sldMk cId="3768587480" sldId="258"/>
            <ac:spMk id="13" creationId="{310B1DD0-264A-47E3-A16A-C87AFA51E68A}"/>
          </ac:spMkLst>
        </pc:spChg>
        <pc:spChg chg="add">
          <ac:chgData name="Carys Williams (2501861)" userId="7357b4a4-b95f-4955-9701-bdb7303c2637" providerId="ADAL" clId="{CD5F9EC5-3983-5044-BA62-E3D4FC24DB9D}" dt="2026-02-10T18:03:24.029" v="924" actId="26606"/>
          <ac:spMkLst>
            <pc:docMk/>
            <pc:sldMk cId="3768587480" sldId="258"/>
            <ac:spMk id="15" creationId="{69C1BB7B-F21E-41A2-B30C-D8507B960282}"/>
          </ac:spMkLst>
        </pc:spChg>
        <pc:spChg chg="add">
          <ac:chgData name="Carys Williams (2501861)" userId="7357b4a4-b95f-4955-9701-bdb7303c2637" providerId="ADAL" clId="{CD5F9EC5-3983-5044-BA62-E3D4FC24DB9D}" dt="2026-02-10T18:03:24.029" v="924" actId="26606"/>
          <ac:spMkLst>
            <pc:docMk/>
            <pc:sldMk cId="3768587480" sldId="258"/>
            <ac:spMk id="17" creationId="{DF6D7DDE-F8A1-4105-9729-F9EB5F81A360}"/>
          </ac:spMkLst>
        </pc:spChg>
        <pc:grpChg chg="add">
          <ac:chgData name="Carys Williams (2501861)" userId="7357b4a4-b95f-4955-9701-bdb7303c2637" providerId="ADAL" clId="{CD5F9EC5-3983-5044-BA62-E3D4FC24DB9D}" dt="2026-02-10T18:03:24.029" v="924" actId="26606"/>
          <ac:grpSpMkLst>
            <pc:docMk/>
            <pc:sldMk cId="3768587480" sldId="258"/>
            <ac:grpSpMk id="9" creationId="{9D9D6BF1-DFF2-4526-9D13-BF339D8C4163}"/>
          </ac:grpSpMkLst>
        </pc:grpChg>
        <pc:picChg chg="add">
          <ac:chgData name="Carys Williams (2501861)" userId="7357b4a4-b95f-4955-9701-bdb7303c2637" providerId="ADAL" clId="{CD5F9EC5-3983-5044-BA62-E3D4FC24DB9D}" dt="2026-02-10T18:03:24.029" v="924" actId="26606"/>
          <ac:picMkLst>
            <pc:docMk/>
            <pc:sldMk cId="3768587480" sldId="258"/>
            <ac:picMk id="5" creationId="{153E850B-59DE-2C98-8947-2FDDD050DA21}"/>
          </ac:picMkLst>
        </pc:picChg>
      </pc:sldChg>
      <pc:sldChg chg="addSp delSp modSp add del mod setBg">
        <pc:chgData name="Carys Williams (2501861)" userId="7357b4a4-b95f-4955-9701-bdb7303c2637" providerId="ADAL" clId="{CD5F9EC5-3983-5044-BA62-E3D4FC24DB9D}" dt="2026-02-10T23:33:18.854" v="2593" actId="34307"/>
        <pc:sldMkLst>
          <pc:docMk/>
          <pc:sldMk cId="874124880" sldId="259"/>
        </pc:sldMkLst>
        <pc:spChg chg="mod">
          <ac:chgData name="Carys Williams (2501861)" userId="7357b4a4-b95f-4955-9701-bdb7303c2637" providerId="ADAL" clId="{CD5F9EC5-3983-5044-BA62-E3D4FC24DB9D}" dt="2026-02-10T18:20:21.094" v="1080" actId="26606"/>
          <ac:spMkLst>
            <pc:docMk/>
            <pc:sldMk cId="874124880" sldId="259"/>
            <ac:spMk id="2" creationId="{0BC9C2BF-AABC-0E53-4747-A797B614F4CA}"/>
          </ac:spMkLst>
        </pc:spChg>
        <pc:spChg chg="del mod">
          <ac:chgData name="Carys Williams (2501861)" userId="7357b4a4-b95f-4955-9701-bdb7303c2637" providerId="ADAL" clId="{CD5F9EC5-3983-5044-BA62-E3D4FC24DB9D}" dt="2026-02-10T17:10:01.209" v="163" actId="478"/>
          <ac:spMkLst>
            <pc:docMk/>
            <pc:sldMk cId="874124880" sldId="259"/>
            <ac:spMk id="3" creationId="{67361808-3F83-EF14-8A87-B2FE8C03E27A}"/>
          </ac:spMkLst>
        </pc:spChg>
        <pc:spChg chg="add del mod">
          <ac:chgData name="Carys Williams (2501861)" userId="7357b4a4-b95f-4955-9701-bdb7303c2637" providerId="ADAL" clId="{CD5F9EC5-3983-5044-BA62-E3D4FC24DB9D}" dt="2026-02-10T18:17:57.859" v="1062" actId="478"/>
          <ac:spMkLst>
            <pc:docMk/>
            <pc:sldMk cId="874124880" sldId="259"/>
            <ac:spMk id="4" creationId="{D9CF6A8E-5AFA-8903-AF03-A6DC7DD29624}"/>
          </ac:spMkLst>
        </pc:spChg>
        <pc:spChg chg="add del mod">
          <ac:chgData name="Carys Williams (2501861)" userId="7357b4a4-b95f-4955-9701-bdb7303c2637" providerId="ADAL" clId="{CD5F9EC5-3983-5044-BA62-E3D4FC24DB9D}" dt="2026-02-10T17:10:06.295" v="164" actId="478"/>
          <ac:spMkLst>
            <pc:docMk/>
            <pc:sldMk cId="874124880" sldId="259"/>
            <ac:spMk id="6" creationId="{45C01CA6-FB17-2C2C-477A-CBF0DDCBF732}"/>
          </ac:spMkLst>
        </pc:spChg>
        <pc:spChg chg="add del mod">
          <ac:chgData name="Carys Williams (2501861)" userId="7357b4a4-b95f-4955-9701-bdb7303c2637" providerId="ADAL" clId="{CD5F9EC5-3983-5044-BA62-E3D4FC24DB9D}" dt="2026-02-10T18:18:03.207" v="1065" actId="478"/>
          <ac:spMkLst>
            <pc:docMk/>
            <pc:sldMk cId="874124880" sldId="259"/>
            <ac:spMk id="7" creationId="{A130F180-8027-0442-3DB6-81C2C0F7B203}"/>
          </ac:spMkLst>
        </pc:spChg>
        <pc:spChg chg="add del mod">
          <ac:chgData name="Carys Williams (2501861)" userId="7357b4a4-b95f-4955-9701-bdb7303c2637" providerId="ADAL" clId="{CD5F9EC5-3983-5044-BA62-E3D4FC24DB9D}" dt="2026-02-10T18:17:53.560" v="1060" actId="478"/>
          <ac:spMkLst>
            <pc:docMk/>
            <pc:sldMk cId="874124880" sldId="259"/>
            <ac:spMk id="8" creationId="{2A866038-A7A6-A2FE-4C17-D82856593BEC}"/>
          </ac:spMkLst>
        </pc:spChg>
        <pc:spChg chg="add mod">
          <ac:chgData name="Carys Williams (2501861)" userId="7357b4a4-b95f-4955-9701-bdb7303c2637" providerId="ADAL" clId="{CD5F9EC5-3983-5044-BA62-E3D4FC24DB9D}" dt="2026-02-10T22:10:46.615" v="1406" actId="20577"/>
          <ac:spMkLst>
            <pc:docMk/>
            <pc:sldMk cId="874124880" sldId="259"/>
            <ac:spMk id="9" creationId="{8EB8EE06-1C14-2191-C974-26E3B5109ACC}"/>
          </ac:spMkLst>
        </pc:spChg>
        <pc:spChg chg="add del mod">
          <ac:chgData name="Carys Williams (2501861)" userId="7357b4a4-b95f-4955-9701-bdb7303c2637" providerId="ADAL" clId="{CD5F9EC5-3983-5044-BA62-E3D4FC24DB9D}" dt="2026-02-10T18:17:59.692" v="1063" actId="478"/>
          <ac:spMkLst>
            <pc:docMk/>
            <pc:sldMk cId="874124880" sldId="259"/>
            <ac:spMk id="10" creationId="{609D2669-0803-0D3A-5A38-6E9EC364C754}"/>
          </ac:spMkLst>
        </pc:spChg>
        <pc:spChg chg="add del mod">
          <ac:chgData name="Carys Williams (2501861)" userId="7357b4a4-b95f-4955-9701-bdb7303c2637" providerId="ADAL" clId="{CD5F9EC5-3983-5044-BA62-E3D4FC24DB9D}" dt="2026-02-10T18:18:06.173" v="1066" actId="478"/>
          <ac:spMkLst>
            <pc:docMk/>
            <pc:sldMk cId="874124880" sldId="259"/>
            <ac:spMk id="11" creationId="{8DA3B3A0-176D-770F-964D-867114DDB7FC}"/>
          </ac:spMkLst>
        </pc:spChg>
        <pc:spChg chg="add del mod">
          <ac:chgData name="Carys Williams (2501861)" userId="7357b4a4-b95f-4955-9701-bdb7303c2637" providerId="ADAL" clId="{CD5F9EC5-3983-5044-BA62-E3D4FC24DB9D}" dt="2026-02-10T18:15:09.014" v="977" actId="478"/>
          <ac:spMkLst>
            <pc:docMk/>
            <pc:sldMk cId="874124880" sldId="259"/>
            <ac:spMk id="12" creationId="{521C133E-9E96-5F9D-C815-5543075A2496}"/>
          </ac:spMkLst>
        </pc:spChg>
        <pc:spChg chg="add del mod">
          <ac:chgData name="Carys Williams (2501861)" userId="7357b4a4-b95f-4955-9701-bdb7303c2637" providerId="ADAL" clId="{CD5F9EC5-3983-5044-BA62-E3D4FC24DB9D}" dt="2026-02-10T18:17:55.759" v="1061" actId="478"/>
          <ac:spMkLst>
            <pc:docMk/>
            <pc:sldMk cId="874124880" sldId="259"/>
            <ac:spMk id="13" creationId="{F99B08A8-D4BC-CA25-0B62-AFB02F8678AF}"/>
          </ac:spMkLst>
        </pc:spChg>
        <pc:spChg chg="add">
          <ac:chgData name="Carys Williams (2501861)" userId="7357b4a4-b95f-4955-9701-bdb7303c2637" providerId="ADAL" clId="{CD5F9EC5-3983-5044-BA62-E3D4FC24DB9D}" dt="2026-02-10T18:20:21.094" v="1080" actId="26606"/>
          <ac:spMkLst>
            <pc:docMk/>
            <pc:sldMk cId="874124880" sldId="259"/>
            <ac:spMk id="15" creationId="{83B91B61-BFCA-4647-957E-A8269BE46F39}"/>
          </ac:spMkLst>
        </pc:spChg>
        <pc:spChg chg="add">
          <ac:chgData name="Carys Williams (2501861)" userId="7357b4a4-b95f-4955-9701-bdb7303c2637" providerId="ADAL" clId="{CD5F9EC5-3983-5044-BA62-E3D4FC24DB9D}" dt="2026-02-10T18:20:21.094" v="1080" actId="26606"/>
          <ac:spMkLst>
            <pc:docMk/>
            <pc:sldMk cId="874124880" sldId="259"/>
            <ac:spMk id="17" creationId="{92D1D7C6-1C89-420C-8D35-483654167118}"/>
          </ac:spMkLst>
        </pc:spChg>
        <pc:picChg chg="add del mod">
          <ac:chgData name="Carys Williams (2501861)" userId="7357b4a4-b95f-4955-9701-bdb7303c2637" providerId="ADAL" clId="{CD5F9EC5-3983-5044-BA62-E3D4FC24DB9D}" dt="2026-02-10T18:20:06.128" v="1079" actId="478"/>
          <ac:picMkLst>
            <pc:docMk/>
            <pc:sldMk cId="874124880" sldId="259"/>
            <ac:picMk id="3" creationId="{BBD1AB23-3B32-ACD1-4E0C-5B4E932780B3}"/>
          </ac:picMkLst>
        </pc:picChg>
        <pc:picChg chg="add mod modCrop">
          <ac:chgData name="Carys Williams (2501861)" userId="7357b4a4-b95f-4955-9701-bdb7303c2637" providerId="ADAL" clId="{CD5F9EC5-3983-5044-BA62-E3D4FC24DB9D}" dt="2026-02-10T18:21:27.800" v="1095" actId="1076"/>
          <ac:picMkLst>
            <pc:docMk/>
            <pc:sldMk cId="874124880" sldId="259"/>
            <ac:picMk id="5" creationId="{47F2F8BC-0D39-401A-D841-5D3E29D3A08C}"/>
          </ac:picMkLst>
        </pc:picChg>
        <pc:picChg chg="add mod">
          <ac:chgData name="Carys Williams (2501861)" userId="7357b4a4-b95f-4955-9701-bdb7303c2637" providerId="ADAL" clId="{CD5F9EC5-3983-5044-BA62-E3D4FC24DB9D}" dt="2026-02-10T23:30:05.153" v="2592" actId="1076"/>
          <ac:picMkLst>
            <pc:docMk/>
            <pc:sldMk cId="874124880" sldId="259"/>
            <ac:picMk id="6" creationId="{E8538B49-B3AE-E382-201D-6A4EAB684F3A}"/>
          </ac:picMkLst>
        </pc:picChg>
        <pc:picChg chg="add del">
          <ac:chgData name="Carys Williams (2501861)" userId="7357b4a4-b95f-4955-9701-bdb7303c2637" providerId="ADAL" clId="{CD5F9EC5-3983-5044-BA62-E3D4FC24DB9D}" dt="2026-02-10T18:20:30.073" v="1081" actId="478"/>
          <ac:picMkLst>
            <pc:docMk/>
            <pc:sldMk cId="874124880" sldId="259"/>
            <ac:picMk id="14" creationId="{A3EEBFF1-7A58-3E71-556F-2205B1635A2D}"/>
          </ac:picMkLst>
        </pc:picChg>
        <pc:picChg chg="add mod">
          <ac:chgData name="Carys Williams (2501861)" userId="7357b4a4-b95f-4955-9701-bdb7303c2637" providerId="ADAL" clId="{CD5F9EC5-3983-5044-BA62-E3D4FC24DB9D}" dt="2026-02-10T23:33:18.854" v="2593" actId="34307"/>
          <ac:picMkLst>
            <pc:docMk/>
            <pc:sldMk cId="874124880" sldId="259"/>
            <ac:picMk id="16" creationId="{7909FF64-36F4-7341-6941-60C54459DE05}"/>
          </ac:picMkLst>
        </pc:picChg>
      </pc:sldChg>
      <pc:sldChg chg="addSp modSp mod setBg">
        <pc:chgData name="Carys Williams (2501861)" userId="7357b4a4-b95f-4955-9701-bdb7303c2637" providerId="ADAL" clId="{CD5F9EC5-3983-5044-BA62-E3D4FC24DB9D}" dt="2026-02-10T22:18:23.480" v="1598" actId="14100"/>
        <pc:sldMkLst>
          <pc:docMk/>
          <pc:sldMk cId="2407457605" sldId="261"/>
        </pc:sldMkLst>
        <pc:spChg chg="mod">
          <ac:chgData name="Carys Williams (2501861)" userId="7357b4a4-b95f-4955-9701-bdb7303c2637" providerId="ADAL" clId="{CD5F9EC5-3983-5044-BA62-E3D4FC24DB9D}" dt="2026-02-10T22:18:07.186" v="1594" actId="26606"/>
          <ac:spMkLst>
            <pc:docMk/>
            <pc:sldMk cId="2407457605" sldId="261"/>
            <ac:spMk id="2" creationId="{D284B8CB-35F6-21F8-C74D-17987BA97B0A}"/>
          </ac:spMkLst>
        </pc:spChg>
        <pc:spChg chg="mod">
          <ac:chgData name="Carys Williams (2501861)" userId="7357b4a4-b95f-4955-9701-bdb7303c2637" providerId="ADAL" clId="{CD5F9EC5-3983-5044-BA62-E3D4FC24DB9D}" dt="2026-02-10T22:18:23.480" v="1598" actId="14100"/>
          <ac:spMkLst>
            <pc:docMk/>
            <pc:sldMk cId="2407457605" sldId="261"/>
            <ac:spMk id="3" creationId="{7F366D62-27D6-22AD-0043-175358E2B806}"/>
          </ac:spMkLst>
        </pc:spChg>
        <pc:spChg chg="add">
          <ac:chgData name="Carys Williams (2501861)" userId="7357b4a4-b95f-4955-9701-bdb7303c2637" providerId="ADAL" clId="{CD5F9EC5-3983-5044-BA62-E3D4FC24DB9D}" dt="2026-02-10T22:18:07.186" v="1594" actId="26606"/>
          <ac:spMkLst>
            <pc:docMk/>
            <pc:sldMk cId="2407457605" sldId="261"/>
            <ac:spMk id="8" creationId="{3362DFFC-4DCC-48EE-B781-94D04B95F1E8}"/>
          </ac:spMkLst>
        </pc:spChg>
        <pc:spChg chg="add">
          <ac:chgData name="Carys Williams (2501861)" userId="7357b4a4-b95f-4955-9701-bdb7303c2637" providerId="ADAL" clId="{CD5F9EC5-3983-5044-BA62-E3D4FC24DB9D}" dt="2026-02-10T22:18:07.186" v="1594" actId="26606"/>
          <ac:spMkLst>
            <pc:docMk/>
            <pc:sldMk cId="2407457605" sldId="261"/>
            <ac:spMk id="10" creationId="{18B8B265-E68C-4B64-9238-781F0102C57B}"/>
          </ac:spMkLst>
        </pc:spChg>
      </pc:sldChg>
      <pc:sldChg chg="modSp del">
        <pc:chgData name="Carys Williams (2501861)" userId="7357b4a4-b95f-4955-9701-bdb7303c2637" providerId="ADAL" clId="{CD5F9EC5-3983-5044-BA62-E3D4FC24DB9D}" dt="2026-02-10T22:16:04.337" v="1541" actId="2696"/>
        <pc:sldMkLst>
          <pc:docMk/>
          <pc:sldMk cId="1407411282" sldId="262"/>
        </pc:sldMkLst>
        <pc:spChg chg="mod">
          <ac:chgData name="Carys Williams (2501861)" userId="7357b4a4-b95f-4955-9701-bdb7303c2637" providerId="ADAL" clId="{CD5F9EC5-3983-5044-BA62-E3D4FC24DB9D}" dt="2026-02-10T22:11:15.806" v="1422" actId="20577"/>
          <ac:spMkLst>
            <pc:docMk/>
            <pc:sldMk cId="1407411282" sldId="262"/>
            <ac:spMk id="2" creationId="{1854D419-B6E3-B685-8772-28C6C3828001}"/>
          </ac:spMkLst>
        </pc:spChg>
        <pc:spChg chg="mod">
          <ac:chgData name="Carys Williams (2501861)" userId="7357b4a4-b95f-4955-9701-bdb7303c2637" providerId="ADAL" clId="{CD5F9EC5-3983-5044-BA62-E3D4FC24DB9D}" dt="2026-02-10T22:12:09.523" v="1460" actId="27636"/>
          <ac:spMkLst>
            <pc:docMk/>
            <pc:sldMk cId="1407411282" sldId="262"/>
            <ac:spMk id="3" creationId="{D89EFBB3-4121-22D4-1442-A2600F09CA1E}"/>
          </ac:spMkLst>
        </pc:spChg>
      </pc:sldChg>
      <pc:sldChg chg="addSp delSp modSp">
        <pc:chgData name="Carys Williams (2501861)" userId="7357b4a4-b95f-4955-9701-bdb7303c2637" providerId="ADAL" clId="{CD5F9EC5-3983-5044-BA62-E3D4FC24DB9D}" dt="2026-02-10T22:42:03.138" v="1682" actId="1076"/>
        <pc:sldMkLst>
          <pc:docMk/>
          <pc:sldMk cId="739621130" sldId="264"/>
        </pc:sldMkLst>
        <pc:spChg chg="mod">
          <ac:chgData name="Carys Williams (2501861)" userId="7357b4a4-b95f-4955-9701-bdb7303c2637" providerId="ADAL" clId="{CD5F9EC5-3983-5044-BA62-E3D4FC24DB9D}" dt="2026-02-10T22:37:41.623" v="1630" actId="1076"/>
          <ac:spMkLst>
            <pc:docMk/>
            <pc:sldMk cId="739621130" sldId="264"/>
            <ac:spMk id="2" creationId="{1A05FCA4-4562-053D-2BCF-B796B6933F48}"/>
          </ac:spMkLst>
        </pc:spChg>
        <pc:spChg chg="del">
          <ac:chgData name="Carys Williams (2501861)" userId="7357b4a4-b95f-4955-9701-bdb7303c2637" providerId="ADAL" clId="{CD5F9EC5-3983-5044-BA62-E3D4FC24DB9D}" dt="2026-02-10T17:57:07.932" v="810" actId="478"/>
          <ac:spMkLst>
            <pc:docMk/>
            <pc:sldMk cId="739621130" sldId="264"/>
            <ac:spMk id="3" creationId="{7500F8B9-B02D-1855-27F7-D9A156EC8FC6}"/>
          </ac:spMkLst>
        </pc:spChg>
        <pc:spChg chg="add mod">
          <ac:chgData name="Carys Williams (2501861)" userId="7357b4a4-b95f-4955-9701-bdb7303c2637" providerId="ADAL" clId="{CD5F9EC5-3983-5044-BA62-E3D4FC24DB9D}" dt="2026-02-10T22:42:03.138" v="1682" actId="1076"/>
          <ac:spMkLst>
            <pc:docMk/>
            <pc:sldMk cId="739621130" sldId="264"/>
            <ac:spMk id="4" creationId="{94D73813-149A-72A1-7962-0C39AED53ACB}"/>
          </ac:spMkLst>
        </pc:spChg>
        <pc:spChg chg="add mod">
          <ac:chgData name="Carys Williams (2501861)" userId="7357b4a4-b95f-4955-9701-bdb7303c2637" providerId="ADAL" clId="{CD5F9EC5-3983-5044-BA62-E3D4FC24DB9D}" dt="2026-02-10T22:41:48.054" v="1679" actId="1076"/>
          <ac:spMkLst>
            <pc:docMk/>
            <pc:sldMk cId="739621130" sldId="264"/>
            <ac:spMk id="5" creationId="{4AE6A3B8-9466-EC08-1FC3-2519550E924F}"/>
          </ac:spMkLst>
        </pc:spChg>
        <pc:spChg chg="add mod">
          <ac:chgData name="Carys Williams (2501861)" userId="7357b4a4-b95f-4955-9701-bdb7303c2637" providerId="ADAL" clId="{CD5F9EC5-3983-5044-BA62-E3D4FC24DB9D}" dt="2026-02-10T22:41:35.555" v="1676" actId="1076"/>
          <ac:spMkLst>
            <pc:docMk/>
            <pc:sldMk cId="739621130" sldId="264"/>
            <ac:spMk id="6" creationId="{43652C2D-F4A0-8728-091D-37D2531B29ED}"/>
          </ac:spMkLst>
        </pc:spChg>
        <pc:spChg chg="add del mod">
          <ac:chgData name="Carys Williams (2501861)" userId="7357b4a4-b95f-4955-9701-bdb7303c2637" providerId="ADAL" clId="{CD5F9EC5-3983-5044-BA62-E3D4FC24DB9D}" dt="2026-02-10T18:01:20.577" v="905" actId="478"/>
          <ac:spMkLst>
            <pc:docMk/>
            <pc:sldMk cId="739621130" sldId="264"/>
            <ac:spMk id="7" creationId="{D3729B93-C5BA-9CB2-D237-864265B464F7}"/>
          </ac:spMkLst>
        </pc:spChg>
        <pc:spChg chg="add mod">
          <ac:chgData name="Carys Williams (2501861)" userId="7357b4a4-b95f-4955-9701-bdb7303c2637" providerId="ADAL" clId="{CD5F9EC5-3983-5044-BA62-E3D4FC24DB9D}" dt="2026-02-10T22:41:24.207" v="1673" actId="1076"/>
          <ac:spMkLst>
            <pc:docMk/>
            <pc:sldMk cId="739621130" sldId="264"/>
            <ac:spMk id="8" creationId="{45D4889E-990A-5469-ABF3-9A41701D5EE8}"/>
          </ac:spMkLst>
        </pc:spChg>
        <pc:spChg chg="add mod">
          <ac:chgData name="Carys Williams (2501861)" userId="7357b4a4-b95f-4955-9701-bdb7303c2637" providerId="ADAL" clId="{CD5F9EC5-3983-5044-BA62-E3D4FC24DB9D}" dt="2026-02-10T22:41:28.400" v="1674" actId="1076"/>
          <ac:spMkLst>
            <pc:docMk/>
            <pc:sldMk cId="739621130" sldId="264"/>
            <ac:spMk id="9" creationId="{A1C3864B-9B31-119C-83A7-17D9E953ADC1}"/>
          </ac:spMkLst>
        </pc:spChg>
        <pc:spChg chg="add mod">
          <ac:chgData name="Carys Williams (2501861)" userId="7357b4a4-b95f-4955-9701-bdb7303c2637" providerId="ADAL" clId="{CD5F9EC5-3983-5044-BA62-E3D4FC24DB9D}" dt="2026-02-10T22:41:54.064" v="1681" actId="1076"/>
          <ac:spMkLst>
            <pc:docMk/>
            <pc:sldMk cId="739621130" sldId="264"/>
            <ac:spMk id="10" creationId="{23A26D87-8556-D8D4-CB32-3D8A8EFEAA72}"/>
          </ac:spMkLst>
        </pc:spChg>
        <pc:spChg chg="add mod">
          <ac:chgData name="Carys Williams (2501861)" userId="7357b4a4-b95f-4955-9701-bdb7303c2637" providerId="ADAL" clId="{CD5F9EC5-3983-5044-BA62-E3D4FC24DB9D}" dt="2026-02-10T22:37:45.401" v="1631" actId="1076"/>
          <ac:spMkLst>
            <pc:docMk/>
            <pc:sldMk cId="739621130" sldId="264"/>
            <ac:spMk id="11" creationId="{585113B7-20D4-8765-D86E-BF62970C3B39}"/>
          </ac:spMkLst>
        </pc:spChg>
      </pc:sldChg>
      <pc:sldChg chg="addSp delSp modSp">
        <pc:chgData name="Carys Williams (2501861)" userId="7357b4a4-b95f-4955-9701-bdb7303c2637" providerId="ADAL" clId="{CD5F9EC5-3983-5044-BA62-E3D4FC24DB9D}" dt="2026-02-10T23:10:32.496" v="2590" actId="113"/>
        <pc:sldMkLst>
          <pc:docMk/>
          <pc:sldMk cId="1126017094" sldId="265"/>
        </pc:sldMkLst>
        <pc:spChg chg="mod">
          <ac:chgData name="Carys Williams (2501861)" userId="7357b4a4-b95f-4955-9701-bdb7303c2637" providerId="ADAL" clId="{CD5F9EC5-3983-5044-BA62-E3D4FC24DB9D}" dt="2026-02-10T23:06:48.265" v="2445" actId="1076"/>
          <ac:spMkLst>
            <pc:docMk/>
            <pc:sldMk cId="1126017094" sldId="265"/>
            <ac:spMk id="2" creationId="{E562A219-882E-D557-DAE7-E9BDC2BF276B}"/>
          </ac:spMkLst>
        </pc:spChg>
        <pc:spChg chg="del">
          <ac:chgData name="Carys Williams (2501861)" userId="7357b4a4-b95f-4955-9701-bdb7303c2637" providerId="ADAL" clId="{CD5F9EC5-3983-5044-BA62-E3D4FC24DB9D}" dt="2026-02-10T22:47:06.696" v="1683" actId="21"/>
          <ac:spMkLst>
            <pc:docMk/>
            <pc:sldMk cId="1126017094" sldId="265"/>
            <ac:spMk id="3" creationId="{791C2340-A329-E5EC-A6AB-865F5393B52B}"/>
          </ac:spMkLst>
        </pc:spChg>
        <pc:spChg chg="add del mod">
          <ac:chgData name="Carys Williams (2501861)" userId="7357b4a4-b95f-4955-9701-bdb7303c2637" providerId="ADAL" clId="{CD5F9EC5-3983-5044-BA62-E3D4FC24DB9D}" dt="2026-02-10T22:48:52.423" v="1733" actId="478"/>
          <ac:spMkLst>
            <pc:docMk/>
            <pc:sldMk cId="1126017094" sldId="265"/>
            <ac:spMk id="4" creationId="{6C3F68F8-79ED-4230-B8F4-01590BA2144C}"/>
          </ac:spMkLst>
        </pc:spChg>
        <pc:spChg chg="add mod">
          <ac:chgData name="Carys Williams (2501861)" userId="7357b4a4-b95f-4955-9701-bdb7303c2637" providerId="ADAL" clId="{CD5F9EC5-3983-5044-BA62-E3D4FC24DB9D}" dt="2026-02-10T23:07:00.049" v="2448" actId="1076"/>
          <ac:spMkLst>
            <pc:docMk/>
            <pc:sldMk cId="1126017094" sldId="265"/>
            <ac:spMk id="6" creationId="{09F68BA4-CE30-EA00-03F3-C95BA57BA052}"/>
          </ac:spMkLst>
        </pc:spChg>
        <pc:spChg chg="add mod">
          <ac:chgData name="Carys Williams (2501861)" userId="7357b4a4-b95f-4955-9701-bdb7303c2637" providerId="ADAL" clId="{CD5F9EC5-3983-5044-BA62-E3D4FC24DB9D}" dt="2026-02-10T23:06:55.949" v="2447" actId="1076"/>
          <ac:spMkLst>
            <pc:docMk/>
            <pc:sldMk cId="1126017094" sldId="265"/>
            <ac:spMk id="7" creationId="{AFE9F5AD-9D12-EA90-5115-54900FB61054}"/>
          </ac:spMkLst>
        </pc:spChg>
        <pc:spChg chg="add del mod">
          <ac:chgData name="Carys Williams (2501861)" userId="7357b4a4-b95f-4955-9701-bdb7303c2637" providerId="ADAL" clId="{CD5F9EC5-3983-5044-BA62-E3D4FC24DB9D}" dt="2026-02-10T22:54:14.712" v="1919" actId="139"/>
          <ac:spMkLst>
            <pc:docMk/>
            <pc:sldMk cId="1126017094" sldId="265"/>
            <ac:spMk id="8" creationId="{596F3319-9368-FD86-DA3C-19ED388A42E3}"/>
          </ac:spMkLst>
        </pc:spChg>
        <pc:spChg chg="add del mod">
          <ac:chgData name="Carys Williams (2501861)" userId="7357b4a4-b95f-4955-9701-bdb7303c2637" providerId="ADAL" clId="{CD5F9EC5-3983-5044-BA62-E3D4FC24DB9D}" dt="2026-02-10T22:57:31.621" v="2034" actId="478"/>
          <ac:spMkLst>
            <pc:docMk/>
            <pc:sldMk cId="1126017094" sldId="265"/>
            <ac:spMk id="10" creationId="{35627A86-38EC-62DD-91C1-29060F57B8CA}"/>
          </ac:spMkLst>
        </pc:spChg>
        <pc:spChg chg="add mod">
          <ac:chgData name="Carys Williams (2501861)" userId="7357b4a4-b95f-4955-9701-bdb7303c2637" providerId="ADAL" clId="{CD5F9EC5-3983-5044-BA62-E3D4FC24DB9D}" dt="2026-02-10T23:07:06.485" v="2449" actId="1076"/>
          <ac:spMkLst>
            <pc:docMk/>
            <pc:sldMk cId="1126017094" sldId="265"/>
            <ac:spMk id="11" creationId="{89C43CD4-5BF3-7DB9-1AED-B24341018CC5}"/>
          </ac:spMkLst>
        </pc:spChg>
        <pc:graphicFrameChg chg="add mod modGraphic">
          <ac:chgData name="Carys Williams (2501861)" userId="7357b4a4-b95f-4955-9701-bdb7303c2637" providerId="ADAL" clId="{CD5F9EC5-3983-5044-BA62-E3D4FC24DB9D}" dt="2026-02-10T23:10:32.496" v="2590" actId="113"/>
          <ac:graphicFrameMkLst>
            <pc:docMk/>
            <pc:sldMk cId="1126017094" sldId="265"/>
            <ac:graphicFrameMk id="5" creationId="{CF54EA55-FBAF-A256-0C4F-C0718125105E}"/>
          </ac:graphicFrameMkLst>
        </pc:graphicFrameChg>
        <pc:graphicFrameChg chg="add del">
          <ac:chgData name="Carys Williams (2501861)" userId="7357b4a4-b95f-4955-9701-bdb7303c2637" providerId="ADAL" clId="{CD5F9EC5-3983-5044-BA62-E3D4FC24DB9D}" dt="2026-02-10T22:56:11.831" v="1944" actId="3680"/>
          <ac:graphicFrameMkLst>
            <pc:docMk/>
            <pc:sldMk cId="1126017094" sldId="265"/>
            <ac:graphicFrameMk id="9" creationId="{27089C37-FC7A-E789-AA38-774ED8991D04}"/>
          </ac:graphicFrameMkLst>
        </pc:graphicFrameChg>
        <pc:graphicFrameChg chg="add del">
          <ac:chgData name="Carys Williams (2501861)" userId="7357b4a4-b95f-4955-9701-bdb7303c2637" providerId="ADAL" clId="{CD5F9EC5-3983-5044-BA62-E3D4FC24DB9D}" dt="2026-02-10T22:58:02.311" v="2041" actId="3680"/>
          <ac:graphicFrameMkLst>
            <pc:docMk/>
            <pc:sldMk cId="1126017094" sldId="265"/>
            <ac:graphicFrameMk id="12" creationId="{BC845AC6-7D3B-A905-502F-B67137C65040}"/>
          </ac:graphicFrameMkLst>
        </pc:graphicFrameChg>
      </pc:sldChg>
      <pc:sldChg chg="addSp delSp modSp mod setBg">
        <pc:chgData name="Carys Williams (2501861)" userId="7357b4a4-b95f-4955-9701-bdb7303c2637" providerId="ADAL" clId="{CD5F9EC5-3983-5044-BA62-E3D4FC24DB9D}" dt="2026-02-10T22:15:25.820" v="1540" actId="1076"/>
        <pc:sldMkLst>
          <pc:docMk/>
          <pc:sldMk cId="949104602" sldId="268"/>
        </pc:sldMkLst>
        <pc:spChg chg="mod">
          <ac:chgData name="Carys Williams (2501861)" userId="7357b4a4-b95f-4955-9701-bdb7303c2637" providerId="ADAL" clId="{CD5F9EC5-3983-5044-BA62-E3D4FC24DB9D}" dt="2026-02-10T22:15:25.820" v="1540" actId="1076"/>
          <ac:spMkLst>
            <pc:docMk/>
            <pc:sldMk cId="949104602" sldId="268"/>
            <ac:spMk id="2" creationId="{44394D55-0603-FE2C-CF50-B4D72DDD690D}"/>
          </ac:spMkLst>
        </pc:spChg>
        <pc:spChg chg="mod ord">
          <ac:chgData name="Carys Williams (2501861)" userId="7357b4a4-b95f-4955-9701-bdb7303c2637" providerId="ADAL" clId="{CD5F9EC5-3983-5044-BA62-E3D4FC24DB9D}" dt="2026-02-10T22:15:16.911" v="1538" actId="1076"/>
          <ac:spMkLst>
            <pc:docMk/>
            <pc:sldMk cId="949104602" sldId="268"/>
            <ac:spMk id="3" creationId="{E253F346-C95A-C1E9-64B9-527E87CEB81E}"/>
          </ac:spMkLst>
        </pc:spChg>
        <pc:spChg chg="add del">
          <ac:chgData name="Carys Williams (2501861)" userId="7357b4a4-b95f-4955-9701-bdb7303c2637" providerId="ADAL" clId="{CD5F9EC5-3983-5044-BA62-E3D4FC24DB9D}" dt="2026-02-10T18:11:18.186" v="929" actId="26606"/>
          <ac:spMkLst>
            <pc:docMk/>
            <pc:sldMk cId="949104602" sldId="268"/>
            <ac:spMk id="8" creationId="{3362DFFC-4DCC-48EE-B781-94D04B95F1E8}"/>
          </ac:spMkLst>
        </pc:spChg>
        <pc:spChg chg="add del">
          <ac:chgData name="Carys Williams (2501861)" userId="7357b4a4-b95f-4955-9701-bdb7303c2637" providerId="ADAL" clId="{CD5F9EC5-3983-5044-BA62-E3D4FC24DB9D}" dt="2026-02-10T18:11:18.186" v="929" actId="26606"/>
          <ac:spMkLst>
            <pc:docMk/>
            <pc:sldMk cId="949104602" sldId="268"/>
            <ac:spMk id="10" creationId="{18B8B265-E68C-4B64-9238-781F0102C57B}"/>
          </ac:spMkLst>
        </pc:spChg>
        <pc:spChg chg="add">
          <ac:chgData name="Carys Williams (2501861)" userId="7357b4a4-b95f-4955-9701-bdb7303c2637" providerId="ADAL" clId="{CD5F9EC5-3983-5044-BA62-E3D4FC24DB9D}" dt="2026-02-10T18:11:18.186" v="929" actId="26606"/>
          <ac:spMkLst>
            <pc:docMk/>
            <pc:sldMk cId="949104602" sldId="268"/>
            <ac:spMk id="15" creationId="{6B205BC3-0B06-4EA6-9066-1A0BEC22C804}"/>
          </ac:spMkLst>
        </pc:spChg>
        <pc:picChg chg="add mod">
          <ac:chgData name="Carys Williams (2501861)" userId="7357b4a4-b95f-4955-9701-bdb7303c2637" providerId="ADAL" clId="{CD5F9EC5-3983-5044-BA62-E3D4FC24DB9D}" dt="2026-02-10T18:11:18.186" v="929" actId="26606"/>
          <ac:picMkLst>
            <pc:docMk/>
            <pc:sldMk cId="949104602" sldId="268"/>
            <ac:picMk id="4" creationId="{90B8FD22-A29E-7E3D-465F-0D0B6F2FA6B1}"/>
          </ac:picMkLst>
        </pc:picChg>
      </pc:sldChg>
      <pc:sldChg chg="addSp modSp">
        <pc:chgData name="Carys Williams (2501861)" userId="7357b4a4-b95f-4955-9701-bdb7303c2637" providerId="ADAL" clId="{CD5F9EC5-3983-5044-BA62-E3D4FC24DB9D}" dt="2026-02-10T22:09:22.067" v="1402" actId="14100"/>
        <pc:sldMkLst>
          <pc:docMk/>
          <pc:sldMk cId="1308338217" sldId="269"/>
        </pc:sldMkLst>
        <pc:spChg chg="mod">
          <ac:chgData name="Carys Williams (2501861)" userId="7357b4a4-b95f-4955-9701-bdb7303c2637" providerId="ADAL" clId="{CD5F9EC5-3983-5044-BA62-E3D4FC24DB9D}" dt="2026-02-10T22:09:17.288" v="1399" actId="1076"/>
          <ac:spMkLst>
            <pc:docMk/>
            <pc:sldMk cId="1308338217" sldId="269"/>
            <ac:spMk id="3" creationId="{B83D37E5-6EC0-09B9-EFD9-6577E4291C11}"/>
          </ac:spMkLst>
        </pc:spChg>
        <pc:spChg chg="add mod">
          <ac:chgData name="Carys Williams (2501861)" userId="7357b4a4-b95f-4955-9701-bdb7303c2637" providerId="ADAL" clId="{CD5F9EC5-3983-5044-BA62-E3D4FC24DB9D}" dt="2026-02-10T22:09:22.067" v="1402" actId="14100"/>
          <ac:spMkLst>
            <pc:docMk/>
            <pc:sldMk cId="1308338217" sldId="269"/>
            <ac:spMk id="4" creationId="{43728569-1A44-46CA-7F02-7CC193887A01}"/>
          </ac:spMkLst>
        </pc:spChg>
      </pc:sldChg>
      <pc:sldChg chg="addSp delSp modSp new add del">
        <pc:chgData name="Carys Williams (2501861)" userId="7357b4a4-b95f-4955-9701-bdb7303c2637" providerId="ADAL" clId="{CD5F9EC5-3983-5044-BA62-E3D4FC24DB9D}" dt="2026-02-10T22:05:30.597" v="1395" actId="1076"/>
        <pc:sldMkLst>
          <pc:docMk/>
          <pc:sldMk cId="3278617679" sldId="271"/>
        </pc:sldMkLst>
        <pc:spChg chg="mod">
          <ac:chgData name="Carys Williams (2501861)" userId="7357b4a4-b95f-4955-9701-bdb7303c2637" providerId="ADAL" clId="{CD5F9EC5-3983-5044-BA62-E3D4FC24DB9D}" dt="2026-02-10T22:00:11.776" v="1233" actId="20577"/>
          <ac:spMkLst>
            <pc:docMk/>
            <pc:sldMk cId="3278617679" sldId="271"/>
            <ac:spMk id="2" creationId="{19157444-CC79-4AB3-DFB9-F7A50BFD58A7}"/>
          </ac:spMkLst>
        </pc:spChg>
        <pc:spChg chg="del">
          <ac:chgData name="Carys Williams (2501861)" userId="7357b4a4-b95f-4955-9701-bdb7303c2637" providerId="ADAL" clId="{CD5F9EC5-3983-5044-BA62-E3D4FC24DB9D}" dt="2026-02-10T22:00:31.918" v="1236" actId="478"/>
          <ac:spMkLst>
            <pc:docMk/>
            <pc:sldMk cId="3278617679" sldId="271"/>
            <ac:spMk id="3" creationId="{0EBD330E-3E6A-415E-21DC-4722269CAEB6}"/>
          </ac:spMkLst>
        </pc:spChg>
        <pc:spChg chg="add mod">
          <ac:chgData name="Carys Williams (2501861)" userId="7357b4a4-b95f-4955-9701-bdb7303c2637" providerId="ADAL" clId="{CD5F9EC5-3983-5044-BA62-E3D4FC24DB9D}" dt="2026-02-10T22:01:57.538" v="1263" actId="113"/>
          <ac:spMkLst>
            <pc:docMk/>
            <pc:sldMk cId="3278617679" sldId="271"/>
            <ac:spMk id="10" creationId="{3661667E-3A51-7AFC-95D0-7067A140B2EA}"/>
          </ac:spMkLst>
        </pc:spChg>
        <pc:spChg chg="add mod">
          <ac:chgData name="Carys Williams (2501861)" userId="7357b4a4-b95f-4955-9701-bdb7303c2637" providerId="ADAL" clId="{CD5F9EC5-3983-5044-BA62-E3D4FC24DB9D}" dt="2026-02-10T22:02:25.960" v="1286" actId="1076"/>
          <ac:spMkLst>
            <pc:docMk/>
            <pc:sldMk cId="3278617679" sldId="271"/>
            <ac:spMk id="11" creationId="{3FE67786-E6F7-3306-AA50-3EB4406A324D}"/>
          </ac:spMkLst>
        </pc:spChg>
        <pc:spChg chg="add mod">
          <ac:chgData name="Carys Williams (2501861)" userId="7357b4a4-b95f-4955-9701-bdb7303c2637" providerId="ADAL" clId="{CD5F9EC5-3983-5044-BA62-E3D4FC24DB9D}" dt="2026-02-10T22:03:11.160" v="1317" actId="1076"/>
          <ac:spMkLst>
            <pc:docMk/>
            <pc:sldMk cId="3278617679" sldId="271"/>
            <ac:spMk id="20" creationId="{5A49B416-EC6D-22D1-4ABD-E2406AF95B79}"/>
          </ac:spMkLst>
        </pc:spChg>
        <pc:spChg chg="add mod">
          <ac:chgData name="Carys Williams (2501861)" userId="7357b4a4-b95f-4955-9701-bdb7303c2637" providerId="ADAL" clId="{CD5F9EC5-3983-5044-BA62-E3D4FC24DB9D}" dt="2026-02-10T22:04:06.009" v="1363" actId="1076"/>
          <ac:spMkLst>
            <pc:docMk/>
            <pc:sldMk cId="3278617679" sldId="271"/>
            <ac:spMk id="27" creationId="{47189775-14E9-179B-ECB1-6FB1BB0E372C}"/>
          </ac:spMkLst>
        </pc:spChg>
        <pc:spChg chg="add mod">
          <ac:chgData name="Carys Williams (2501861)" userId="7357b4a4-b95f-4955-9701-bdb7303c2637" providerId="ADAL" clId="{CD5F9EC5-3983-5044-BA62-E3D4FC24DB9D}" dt="2026-02-10T22:05:30.597" v="1395" actId="1076"/>
          <ac:spMkLst>
            <pc:docMk/>
            <pc:sldMk cId="3278617679" sldId="271"/>
            <ac:spMk id="42" creationId="{92B13B43-A855-032C-709E-4EF02B62852A}"/>
          </ac:spMkLst>
        </pc:spChg>
        <pc:cxnChg chg="add mod">
          <ac:chgData name="Carys Williams (2501861)" userId="7357b4a4-b95f-4955-9701-bdb7303c2637" providerId="ADAL" clId="{CD5F9EC5-3983-5044-BA62-E3D4FC24DB9D}" dt="2026-02-10T22:00:57.606" v="1240" actId="1076"/>
          <ac:cxnSpMkLst>
            <pc:docMk/>
            <pc:sldMk cId="3278617679" sldId="271"/>
            <ac:cxnSpMk id="4" creationId="{B809210A-C0A6-465B-3908-E7B69CFB7708}"/>
          </ac:cxnSpMkLst>
        </pc:cxnChg>
        <pc:cxnChg chg="add mod">
          <ac:chgData name="Carys Williams (2501861)" userId="7357b4a4-b95f-4955-9701-bdb7303c2637" providerId="ADAL" clId="{CD5F9EC5-3983-5044-BA62-E3D4FC24DB9D}" dt="2026-02-10T22:01:17.084" v="1243" actId="14100"/>
          <ac:cxnSpMkLst>
            <pc:docMk/>
            <pc:sldMk cId="3278617679" sldId="271"/>
            <ac:cxnSpMk id="7" creationId="{06EF8C53-A84E-AA0C-F19E-CB7BA9DE40E1}"/>
          </ac:cxnSpMkLst>
        </pc:cxnChg>
        <pc:cxnChg chg="add mod">
          <ac:chgData name="Carys Williams (2501861)" userId="7357b4a4-b95f-4955-9701-bdb7303c2637" providerId="ADAL" clId="{CD5F9EC5-3983-5044-BA62-E3D4FC24DB9D}" dt="2026-02-10T22:02:33.472" v="1289" actId="14100"/>
          <ac:cxnSpMkLst>
            <pc:docMk/>
            <pc:sldMk cId="3278617679" sldId="271"/>
            <ac:cxnSpMk id="12" creationId="{228E0557-768A-919D-108D-3E032E7475A4}"/>
          </ac:cxnSpMkLst>
        </pc:cxnChg>
        <pc:cxnChg chg="add mod">
          <ac:chgData name="Carys Williams (2501861)" userId="7357b4a4-b95f-4955-9701-bdb7303c2637" providerId="ADAL" clId="{CD5F9EC5-3983-5044-BA62-E3D4FC24DB9D}" dt="2026-02-10T22:02:45.937" v="1294" actId="14100"/>
          <ac:cxnSpMkLst>
            <pc:docMk/>
            <pc:sldMk cId="3278617679" sldId="271"/>
            <ac:cxnSpMk id="15" creationId="{10F59E00-56D5-40D3-934B-DF146125CBD6}"/>
          </ac:cxnSpMkLst>
        </pc:cxnChg>
        <pc:cxnChg chg="add mod">
          <ac:chgData name="Carys Williams (2501861)" userId="7357b4a4-b95f-4955-9701-bdb7303c2637" providerId="ADAL" clId="{CD5F9EC5-3983-5044-BA62-E3D4FC24DB9D}" dt="2026-02-10T22:03:30.390" v="1323" actId="14100"/>
          <ac:cxnSpMkLst>
            <pc:docMk/>
            <pc:sldMk cId="3278617679" sldId="271"/>
            <ac:cxnSpMk id="21" creationId="{0C7088B7-98AB-9CBB-8FC2-8492B6F42E8C}"/>
          </ac:cxnSpMkLst>
        </pc:cxnChg>
        <pc:cxnChg chg="add mod">
          <ac:chgData name="Carys Williams (2501861)" userId="7357b4a4-b95f-4955-9701-bdb7303c2637" providerId="ADAL" clId="{CD5F9EC5-3983-5044-BA62-E3D4FC24DB9D}" dt="2026-02-10T22:04:52.344" v="1377" actId="14100"/>
          <ac:cxnSpMkLst>
            <pc:docMk/>
            <pc:sldMk cId="3278617679" sldId="271"/>
            <ac:cxnSpMk id="28" creationId="{B6FC7963-A7AA-B5C3-DB55-46F10BA9E20A}"/>
          </ac:cxnSpMkLst>
        </pc:cxnChg>
      </pc:sldChg>
    </pc:docChg>
  </pc:docChgLst>
  <pc:docChgLst>
    <pc:chgData name="Carys Williams (2501861)" userId="7357b4a4-b95f-4955-9701-bdb7303c2637" providerId="ADAL" clId="{2BB97E3F-1DC5-EF45-961B-BBEC2761994B}"/>
    <pc:docChg chg="modSld">
      <pc:chgData name="Carys Williams (2501861)" userId="7357b4a4-b95f-4955-9701-bdb7303c2637" providerId="ADAL" clId="{2BB97E3F-1DC5-EF45-961B-BBEC2761994B}" dt="2026-02-10T16:49:23.897" v="5" actId="20577"/>
      <pc:docMkLst>
        <pc:docMk/>
      </pc:docMkLst>
      <pc:sldChg chg="addSp delSp modSp">
        <pc:chgData name="Carys Williams (2501861)" userId="7357b4a4-b95f-4955-9701-bdb7303c2637" providerId="ADAL" clId="{2BB97E3F-1DC5-EF45-961B-BBEC2761994B}" dt="2026-02-10T16:47:40.227" v="0" actId="931"/>
        <pc:sldMkLst>
          <pc:docMk/>
          <pc:sldMk cId="2244988706" sldId="257"/>
        </pc:sldMkLst>
        <pc:spChg chg="del">
          <ac:chgData name="Carys Williams (2501861)" userId="7357b4a4-b95f-4955-9701-bdb7303c2637" providerId="ADAL" clId="{2BB97E3F-1DC5-EF45-961B-BBEC2761994B}" dt="2026-02-10T16:47:40.227" v="0" actId="931"/>
          <ac:spMkLst>
            <pc:docMk/>
            <pc:sldMk cId="2244988706" sldId="257"/>
            <ac:spMk id="3" creationId="{8D87D08B-13D0-6372-7150-CE01C35240D2}"/>
          </ac:spMkLst>
        </pc:spChg>
        <pc:picChg chg="add mod ord">
          <ac:chgData name="Carys Williams (2501861)" userId="7357b4a4-b95f-4955-9701-bdb7303c2637" providerId="ADAL" clId="{2BB97E3F-1DC5-EF45-961B-BBEC2761994B}" dt="2026-02-10T16:47:40.227" v="0" actId="931"/>
          <ac:picMkLst>
            <pc:docMk/>
            <pc:sldMk cId="2244988706" sldId="257"/>
            <ac:picMk id="4" creationId="{7EA188EF-4A96-A206-E856-B3065730F04E}"/>
          </ac:picMkLst>
        </pc:picChg>
      </pc:sldChg>
      <pc:sldChg chg="modSp">
        <pc:chgData name="Carys Williams (2501861)" userId="7357b4a4-b95f-4955-9701-bdb7303c2637" providerId="ADAL" clId="{2BB97E3F-1DC5-EF45-961B-BBEC2761994B}" dt="2026-02-10T16:49:23.897" v="5" actId="20577"/>
        <pc:sldMkLst>
          <pc:docMk/>
          <pc:sldMk cId="874124880" sldId="259"/>
        </pc:sldMkLst>
        <pc:spChg chg="mod">
          <ac:chgData name="Carys Williams (2501861)" userId="7357b4a4-b95f-4955-9701-bdb7303c2637" providerId="ADAL" clId="{2BB97E3F-1DC5-EF45-961B-BBEC2761994B}" dt="2026-02-10T16:49:23.897" v="5" actId="20577"/>
          <ac:spMkLst>
            <pc:docMk/>
            <pc:sldMk cId="874124880" sldId="259"/>
            <ac:spMk id="2" creationId="{0BC9C2BF-AABC-0E53-4747-A797B614F4CA}"/>
          </ac:spMkLst>
        </pc:spChg>
      </pc:sldChg>
    </pc:docChg>
  </pc:docChgLst>
  <pc:docChgLst>
    <pc:chgData name="Martha Rhys (2501914)" userId="S::2501914@student.uwtsd.ac.uk::59832565-0e12-4881-a801-1827e1117973" providerId="AD" clId="Web-{8480B671-BF43-7F6F-C8A4-D5D01E717ACF}"/>
    <pc:docChg chg="modSld">
      <pc:chgData name="Martha Rhys (2501914)" userId="S::2501914@student.uwtsd.ac.uk::59832565-0e12-4881-a801-1827e1117973" providerId="AD" clId="Web-{8480B671-BF43-7F6F-C8A4-D5D01E717ACF}" dt="2026-02-10T18:33:39.123" v="25" actId="20577"/>
      <pc:docMkLst>
        <pc:docMk/>
      </pc:docMkLst>
      <pc:sldChg chg="modSp">
        <pc:chgData name="Martha Rhys (2501914)" userId="S::2501914@student.uwtsd.ac.uk::59832565-0e12-4881-a801-1827e1117973" providerId="AD" clId="Web-{8480B671-BF43-7F6F-C8A4-D5D01E717ACF}" dt="2026-02-10T18:23:15.950" v="0" actId="20577"/>
        <pc:sldMkLst>
          <pc:docMk/>
          <pc:sldMk cId="874124880" sldId="259"/>
        </pc:sldMkLst>
        <pc:spChg chg="mod">
          <ac:chgData name="Martha Rhys (2501914)" userId="S::2501914@student.uwtsd.ac.uk::59832565-0e12-4881-a801-1827e1117973" providerId="AD" clId="Web-{8480B671-BF43-7F6F-C8A4-D5D01E717ACF}" dt="2026-02-10T18:23:15.950" v="0" actId="20577"/>
          <ac:spMkLst>
            <pc:docMk/>
            <pc:sldMk cId="874124880" sldId="259"/>
            <ac:spMk id="9" creationId="{8EB8EE06-1C14-2191-C974-26E3B5109ACC}"/>
          </ac:spMkLst>
        </pc:spChg>
      </pc:sldChg>
      <pc:sldChg chg="modSp">
        <pc:chgData name="Martha Rhys (2501914)" userId="S::2501914@student.uwtsd.ac.uk::59832565-0e12-4881-a801-1827e1117973" providerId="AD" clId="Web-{8480B671-BF43-7F6F-C8A4-D5D01E717ACF}" dt="2026-02-10T18:33:39.123" v="25" actId="20577"/>
        <pc:sldMkLst>
          <pc:docMk/>
          <pc:sldMk cId="1708110057" sldId="260"/>
        </pc:sldMkLst>
        <pc:spChg chg="mod">
          <ac:chgData name="Martha Rhys (2501914)" userId="S::2501914@student.uwtsd.ac.uk::59832565-0e12-4881-a801-1827e1117973" providerId="AD" clId="Web-{8480B671-BF43-7F6F-C8A4-D5D01E717ACF}" dt="2026-02-10T18:26:17.006" v="1" actId="20577"/>
          <ac:spMkLst>
            <pc:docMk/>
            <pc:sldMk cId="1708110057" sldId="260"/>
            <ac:spMk id="2" creationId="{3A14A584-EDE0-C657-9C3B-1D7EE60DC08D}"/>
          </ac:spMkLst>
        </pc:spChg>
        <pc:spChg chg="mod">
          <ac:chgData name="Martha Rhys (2501914)" userId="S::2501914@student.uwtsd.ac.uk::59832565-0e12-4881-a801-1827e1117973" providerId="AD" clId="Web-{8480B671-BF43-7F6F-C8A4-D5D01E717ACF}" dt="2026-02-10T18:33:39.123" v="25" actId="20577"/>
          <ac:spMkLst>
            <pc:docMk/>
            <pc:sldMk cId="1708110057" sldId="260"/>
            <ac:spMk id="3" creationId="{E965CD14-724C-47EE-2F6D-105A903D952D}"/>
          </ac:spMkLst>
        </pc:spChg>
      </pc:sldChg>
    </pc:docChg>
  </pc:docChgLst>
  <pc:docChgLst>
    <pc:chgData name="Kianna Asbridge (2502873)" userId="S::2502873@student.uwtsd.ac.uk::96423b3e-69fa-4eed-8c35-120464a074d5" providerId="AD" clId="Web-{9556011A-40DE-30A2-4AA2-8499A2DFB936}"/>
    <pc:docChg chg="addSld modSld">
      <pc:chgData name="Kianna Asbridge (2502873)" userId="S::2502873@student.uwtsd.ac.uk::96423b3e-69fa-4eed-8c35-120464a074d5" providerId="AD" clId="Web-{9556011A-40DE-30A2-4AA2-8499A2DFB936}" dt="2026-02-11T14:13:55.520" v="59"/>
      <pc:docMkLst>
        <pc:docMk/>
      </pc:docMkLst>
      <pc:sldChg chg="delSp delAnim">
        <pc:chgData name="Kianna Asbridge (2502873)" userId="S::2502873@student.uwtsd.ac.uk::96423b3e-69fa-4eed-8c35-120464a074d5" providerId="AD" clId="Web-{9556011A-40DE-30A2-4AA2-8499A2DFB936}" dt="2026-02-11T13:36:59.353" v="0"/>
        <pc:sldMkLst>
          <pc:docMk/>
          <pc:sldMk cId="2407457605" sldId="261"/>
        </pc:sldMkLst>
        <pc:picChg chg="del">
          <ac:chgData name="Kianna Asbridge (2502873)" userId="S::2502873@student.uwtsd.ac.uk::96423b3e-69fa-4eed-8c35-120464a074d5" providerId="AD" clId="Web-{9556011A-40DE-30A2-4AA2-8499A2DFB936}" dt="2026-02-11T13:36:59.353" v="0"/>
          <ac:picMkLst>
            <pc:docMk/>
            <pc:sldMk cId="2407457605" sldId="261"/>
            <ac:picMk id="4" creationId="{2F7E62DB-42F2-EC55-D189-4871396684B2}"/>
          </ac:picMkLst>
        </pc:picChg>
      </pc:sldChg>
      <pc:sldChg chg="delSp delAnim">
        <pc:chgData name="Kianna Asbridge (2502873)" userId="S::2502873@student.uwtsd.ac.uk::96423b3e-69fa-4eed-8c35-120464a074d5" providerId="AD" clId="Web-{9556011A-40DE-30A2-4AA2-8499A2DFB936}" dt="2026-02-11T13:37:06.259" v="1"/>
        <pc:sldMkLst>
          <pc:docMk/>
          <pc:sldMk cId="3977910403" sldId="266"/>
        </pc:sldMkLst>
        <pc:picChg chg="del">
          <ac:chgData name="Kianna Asbridge (2502873)" userId="S::2502873@student.uwtsd.ac.uk::96423b3e-69fa-4eed-8c35-120464a074d5" providerId="AD" clId="Web-{9556011A-40DE-30A2-4AA2-8499A2DFB936}" dt="2026-02-11T13:37:06.259" v="1"/>
          <ac:picMkLst>
            <pc:docMk/>
            <pc:sldMk cId="3977910403" sldId="266"/>
            <ac:picMk id="4" creationId="{BC36CEE5-B5C9-439F-B35B-D25E9062F234}"/>
          </ac:picMkLst>
        </pc:picChg>
      </pc:sldChg>
      <pc:sldChg chg="modSp">
        <pc:chgData name="Kianna Asbridge (2502873)" userId="S::2502873@student.uwtsd.ac.uk::96423b3e-69fa-4eed-8c35-120464a074d5" providerId="AD" clId="Web-{9556011A-40DE-30A2-4AA2-8499A2DFB936}" dt="2026-02-11T14:11:33.032" v="48" actId="14100"/>
        <pc:sldMkLst>
          <pc:docMk/>
          <pc:sldMk cId="1308338217" sldId="269"/>
        </pc:sldMkLst>
        <pc:spChg chg="mod">
          <ac:chgData name="Kianna Asbridge (2502873)" userId="S::2502873@student.uwtsd.ac.uk::96423b3e-69fa-4eed-8c35-120464a074d5" providerId="AD" clId="Web-{9556011A-40DE-30A2-4AA2-8499A2DFB936}" dt="2026-02-11T14:11:33.032" v="48" actId="14100"/>
          <ac:spMkLst>
            <pc:docMk/>
            <pc:sldMk cId="1308338217" sldId="269"/>
            <ac:spMk id="3" creationId="{B83D37E5-6EC0-09B9-EFD9-6577E4291C11}"/>
          </ac:spMkLst>
        </pc:spChg>
      </pc:sldChg>
      <pc:sldChg chg="delSp modSp new">
        <pc:chgData name="Kianna Asbridge (2502873)" userId="S::2502873@student.uwtsd.ac.uk::96423b3e-69fa-4eed-8c35-120464a074d5" providerId="AD" clId="Web-{9556011A-40DE-30A2-4AA2-8499A2DFB936}" dt="2026-02-11T14:13:55.520" v="59"/>
        <pc:sldMkLst>
          <pc:docMk/>
          <pc:sldMk cId="3235383772" sldId="274"/>
        </pc:sldMkLst>
        <pc:spChg chg="del mod">
          <ac:chgData name="Kianna Asbridge (2502873)" userId="S::2502873@student.uwtsd.ac.uk::96423b3e-69fa-4eed-8c35-120464a074d5" providerId="AD" clId="Web-{9556011A-40DE-30A2-4AA2-8499A2DFB936}" dt="2026-02-11T14:13:55.520" v="59"/>
          <ac:spMkLst>
            <pc:docMk/>
            <pc:sldMk cId="3235383772" sldId="274"/>
            <ac:spMk id="2" creationId="{F7D704CC-1614-E039-9C8F-1853241B0F59}"/>
          </ac:spMkLst>
        </pc:spChg>
        <pc:spChg chg="mod">
          <ac:chgData name="Kianna Asbridge (2502873)" userId="S::2502873@student.uwtsd.ac.uk::96423b3e-69fa-4eed-8c35-120464a074d5" providerId="AD" clId="Web-{9556011A-40DE-30A2-4AA2-8499A2DFB936}" dt="2026-02-11T14:12:14.143" v="58" actId="20577"/>
          <ac:spMkLst>
            <pc:docMk/>
            <pc:sldMk cId="3235383772" sldId="274"/>
            <ac:spMk id="3" creationId="{BA41D721-727B-4ED5-A3FD-419A2F8847CB}"/>
          </ac:spMkLst>
        </pc:spChg>
      </pc:sldChg>
    </pc:docChg>
  </pc:docChgLst>
  <pc:docChgLst>
    <pc:chgData name="Carys Williams (2501861)" userId="7357b4a4-b95f-4955-9701-bdb7303c2637" providerId="ADAL" clId="{CDEE31A4-BC4A-AB49-84BB-B1BC5BFFA7B6}"/>
    <pc:docChg chg="modSld">
      <pc:chgData name="Carys Williams (2501861)" userId="7357b4a4-b95f-4955-9701-bdb7303c2637" providerId="ADAL" clId="{CDEE31A4-BC4A-AB49-84BB-B1BC5BFFA7B6}" dt="2026-02-11T14:05:09.243" v="17" actId="20577"/>
      <pc:docMkLst>
        <pc:docMk/>
      </pc:docMkLst>
      <pc:sldChg chg="modSp">
        <pc:chgData name="Carys Williams (2501861)" userId="7357b4a4-b95f-4955-9701-bdb7303c2637" providerId="ADAL" clId="{CDEE31A4-BC4A-AB49-84BB-B1BC5BFFA7B6}" dt="2026-02-11T14:05:09.243" v="17" actId="20577"/>
        <pc:sldMkLst>
          <pc:docMk/>
          <pc:sldMk cId="1308338217" sldId="269"/>
        </pc:sldMkLst>
        <pc:spChg chg="mod">
          <ac:chgData name="Carys Williams (2501861)" userId="7357b4a4-b95f-4955-9701-bdb7303c2637" providerId="ADAL" clId="{CDEE31A4-BC4A-AB49-84BB-B1BC5BFFA7B6}" dt="2026-02-11T14:05:09.243" v="17" actId="20577"/>
          <ac:spMkLst>
            <pc:docMk/>
            <pc:sldMk cId="1308338217" sldId="269"/>
            <ac:spMk id="3" creationId="{B83D37E5-6EC0-09B9-EFD9-6577E4291C11}"/>
          </ac:spMkLst>
        </pc:spChg>
      </pc:sldChg>
    </pc:docChg>
  </pc:docChgLst>
  <pc:docChgLst>
    <pc:chgData name="Carys Williams (2501861)" userId="7357b4a4-b95f-4955-9701-bdb7303c2637" providerId="ADAL" clId="{1505433A-2077-1847-A1DA-6AE88596D8E7}"/>
    <pc:docChg chg="undo custSel addSld modSld">
      <pc:chgData name="Carys Williams (2501861)" userId="7357b4a4-b95f-4955-9701-bdb7303c2637" providerId="ADAL" clId="{1505433A-2077-1847-A1DA-6AE88596D8E7}" dt="2026-02-11T11:50:00.368" v="497" actId="255"/>
      <pc:docMkLst>
        <pc:docMk/>
      </pc:docMkLst>
      <pc:sldChg chg="modSp">
        <pc:chgData name="Carys Williams (2501861)" userId="7357b4a4-b95f-4955-9701-bdb7303c2637" providerId="ADAL" clId="{1505433A-2077-1847-A1DA-6AE88596D8E7}" dt="2026-02-11T10:04:50.112" v="0" actId="1076"/>
        <pc:sldMkLst>
          <pc:docMk/>
          <pc:sldMk cId="3768587480" sldId="258"/>
        </pc:sldMkLst>
        <pc:spChg chg="mod">
          <ac:chgData name="Carys Williams (2501861)" userId="7357b4a4-b95f-4955-9701-bdb7303c2637" providerId="ADAL" clId="{1505433A-2077-1847-A1DA-6AE88596D8E7}" dt="2026-02-11T10:04:50.112" v="0" actId="1076"/>
          <ac:spMkLst>
            <pc:docMk/>
            <pc:sldMk cId="3768587480" sldId="258"/>
            <ac:spMk id="2" creationId="{8A11BA58-76E8-F37D-BAEA-3E75F006607C}"/>
          </ac:spMkLst>
        </pc:spChg>
      </pc:sldChg>
      <pc:sldChg chg="delSp">
        <pc:chgData name="Carys Williams (2501861)" userId="7357b4a4-b95f-4955-9701-bdb7303c2637" providerId="ADAL" clId="{1505433A-2077-1847-A1DA-6AE88596D8E7}" dt="2026-02-11T10:05:00.720" v="2" actId="478"/>
        <pc:sldMkLst>
          <pc:docMk/>
          <pc:sldMk cId="874124880" sldId="259"/>
        </pc:sldMkLst>
        <pc:picChg chg="del">
          <ac:chgData name="Carys Williams (2501861)" userId="7357b4a4-b95f-4955-9701-bdb7303c2637" providerId="ADAL" clId="{1505433A-2077-1847-A1DA-6AE88596D8E7}" dt="2026-02-11T10:04:55.455" v="1" actId="478"/>
          <ac:picMkLst>
            <pc:docMk/>
            <pc:sldMk cId="874124880" sldId="259"/>
            <ac:picMk id="6" creationId="{E8538B49-B3AE-E382-201D-6A4EAB684F3A}"/>
          </ac:picMkLst>
        </pc:picChg>
        <pc:picChg chg="del">
          <ac:chgData name="Carys Williams (2501861)" userId="7357b4a4-b95f-4955-9701-bdb7303c2637" providerId="ADAL" clId="{1505433A-2077-1847-A1DA-6AE88596D8E7}" dt="2026-02-11T10:05:00.720" v="2" actId="478"/>
          <ac:picMkLst>
            <pc:docMk/>
            <pc:sldMk cId="874124880" sldId="259"/>
            <ac:picMk id="16" creationId="{7909FF64-36F4-7341-6941-60C54459DE05}"/>
          </ac:picMkLst>
        </pc:picChg>
      </pc:sldChg>
      <pc:sldChg chg="modSp">
        <pc:chgData name="Carys Williams (2501861)" userId="7357b4a4-b95f-4955-9701-bdb7303c2637" providerId="ADAL" clId="{1505433A-2077-1847-A1DA-6AE88596D8E7}" dt="2026-02-11T11:33:14.724" v="381" actId="20577"/>
        <pc:sldMkLst>
          <pc:docMk/>
          <pc:sldMk cId="3977910403" sldId="266"/>
        </pc:sldMkLst>
        <pc:spChg chg="mod">
          <ac:chgData name="Carys Williams (2501861)" userId="7357b4a4-b95f-4955-9701-bdb7303c2637" providerId="ADAL" clId="{1505433A-2077-1847-A1DA-6AE88596D8E7}" dt="2026-02-11T11:33:14.724" v="381" actId="20577"/>
          <ac:spMkLst>
            <pc:docMk/>
            <pc:sldMk cId="3977910403" sldId="266"/>
            <ac:spMk id="3" creationId="{50A63B66-DFB4-5432-F857-E80B09D9DC4F}"/>
          </ac:spMkLst>
        </pc:spChg>
      </pc:sldChg>
      <pc:sldChg chg="addSp modSp mod setBg setClrOvrMap">
        <pc:chgData name="Carys Williams (2501861)" userId="7357b4a4-b95f-4955-9701-bdb7303c2637" providerId="ADAL" clId="{1505433A-2077-1847-A1DA-6AE88596D8E7}" dt="2026-02-11T10:47:55.742" v="372" actId="26606"/>
        <pc:sldMkLst>
          <pc:docMk/>
          <pc:sldMk cId="4145193203" sldId="267"/>
        </pc:sldMkLst>
        <pc:spChg chg="mod">
          <ac:chgData name="Carys Williams (2501861)" userId="7357b4a4-b95f-4955-9701-bdb7303c2637" providerId="ADAL" clId="{1505433A-2077-1847-A1DA-6AE88596D8E7}" dt="2026-02-11T10:47:55.742" v="372" actId="26606"/>
          <ac:spMkLst>
            <pc:docMk/>
            <pc:sldMk cId="4145193203" sldId="267"/>
            <ac:spMk id="2" creationId="{56BFF869-7473-B83A-51D1-37A66FBE66D6}"/>
          </ac:spMkLst>
        </pc:spChg>
        <pc:spChg chg="mod">
          <ac:chgData name="Carys Williams (2501861)" userId="7357b4a4-b95f-4955-9701-bdb7303c2637" providerId="ADAL" clId="{1505433A-2077-1847-A1DA-6AE88596D8E7}" dt="2026-02-11T10:47:55.742" v="372" actId="26606"/>
          <ac:spMkLst>
            <pc:docMk/>
            <pc:sldMk cId="4145193203" sldId="267"/>
            <ac:spMk id="3" creationId="{ABC0FB1E-46D3-75C1-36EA-23362A6E83C4}"/>
          </ac:spMkLst>
        </pc:spChg>
        <pc:spChg chg="add">
          <ac:chgData name="Carys Williams (2501861)" userId="7357b4a4-b95f-4955-9701-bdb7303c2637" providerId="ADAL" clId="{1505433A-2077-1847-A1DA-6AE88596D8E7}" dt="2026-02-11T10:47:55.742" v="372" actId="26606"/>
          <ac:spMkLst>
            <pc:docMk/>
            <pc:sldMk cId="4145193203" sldId="267"/>
            <ac:spMk id="8" creationId="{C3638F2F-4688-4030-B1CC-802724443B77}"/>
          </ac:spMkLst>
        </pc:spChg>
        <pc:spChg chg="add">
          <ac:chgData name="Carys Williams (2501861)" userId="7357b4a4-b95f-4955-9701-bdb7303c2637" providerId="ADAL" clId="{1505433A-2077-1847-A1DA-6AE88596D8E7}" dt="2026-02-11T10:47:55.742" v="372" actId="26606"/>
          <ac:spMkLst>
            <pc:docMk/>
            <pc:sldMk cId="4145193203" sldId="267"/>
            <ac:spMk id="10" creationId="{48C811F0-0ED8-4A7B-BFDE-6433C690ED4F}"/>
          </ac:spMkLst>
        </pc:spChg>
        <pc:spChg chg="add">
          <ac:chgData name="Carys Williams (2501861)" userId="7357b4a4-b95f-4955-9701-bdb7303c2637" providerId="ADAL" clId="{1505433A-2077-1847-A1DA-6AE88596D8E7}" dt="2026-02-11T10:47:55.742" v="372" actId="26606"/>
          <ac:spMkLst>
            <pc:docMk/>
            <pc:sldMk cId="4145193203" sldId="267"/>
            <ac:spMk id="12" creationId="{AAC19CEE-435E-4643-849E-5194A57437C0}"/>
          </ac:spMkLst>
        </pc:spChg>
      </pc:sldChg>
      <pc:sldChg chg="addSp delSp modSp new mod setBg">
        <pc:chgData name="Carys Williams (2501861)" userId="7357b4a4-b95f-4955-9701-bdb7303c2637" providerId="ADAL" clId="{1505433A-2077-1847-A1DA-6AE88596D8E7}" dt="2026-02-11T10:47:21.092" v="371" actId="1076"/>
        <pc:sldMkLst>
          <pc:docMk/>
          <pc:sldMk cId="4250662127" sldId="272"/>
        </pc:sldMkLst>
        <pc:spChg chg="mod ord">
          <ac:chgData name="Carys Williams (2501861)" userId="7357b4a4-b95f-4955-9701-bdb7303c2637" providerId="ADAL" clId="{1505433A-2077-1847-A1DA-6AE88596D8E7}" dt="2026-02-11T10:45:27.234" v="364" actId="26606"/>
          <ac:spMkLst>
            <pc:docMk/>
            <pc:sldMk cId="4250662127" sldId="272"/>
            <ac:spMk id="2" creationId="{3C97AB27-2E0F-2989-18DB-DEFAA606739D}"/>
          </ac:spMkLst>
        </pc:spChg>
        <pc:spChg chg="mod">
          <ac:chgData name="Carys Williams (2501861)" userId="7357b4a4-b95f-4955-9701-bdb7303c2637" providerId="ADAL" clId="{1505433A-2077-1847-A1DA-6AE88596D8E7}" dt="2026-02-11T10:47:21.092" v="371" actId="1076"/>
          <ac:spMkLst>
            <pc:docMk/>
            <pc:sldMk cId="4250662127" sldId="272"/>
            <ac:spMk id="3" creationId="{3C1995FC-DA89-4DD5-7FD7-804695A5C987}"/>
          </ac:spMkLst>
        </pc:spChg>
        <pc:spChg chg="add del">
          <ac:chgData name="Carys Williams (2501861)" userId="7357b4a4-b95f-4955-9701-bdb7303c2637" providerId="ADAL" clId="{1505433A-2077-1847-A1DA-6AE88596D8E7}" dt="2026-02-11T10:45:27.223" v="363" actId="26606"/>
          <ac:spMkLst>
            <pc:docMk/>
            <pc:sldMk cId="4250662127" sldId="272"/>
            <ac:spMk id="8" creationId="{32812C54-7AEF-4ABB-826E-221F51CB0F30}"/>
          </ac:spMkLst>
        </pc:spChg>
        <pc:spChg chg="add del">
          <ac:chgData name="Carys Williams (2501861)" userId="7357b4a4-b95f-4955-9701-bdb7303c2637" providerId="ADAL" clId="{1505433A-2077-1847-A1DA-6AE88596D8E7}" dt="2026-02-11T10:45:27.223" v="363" actId="26606"/>
          <ac:spMkLst>
            <pc:docMk/>
            <pc:sldMk cId="4250662127" sldId="272"/>
            <ac:spMk id="10" creationId="{891F40E4-8A76-44CF-91EC-907367352626}"/>
          </ac:spMkLst>
        </pc:spChg>
        <pc:spChg chg="add del">
          <ac:chgData name="Carys Williams (2501861)" userId="7357b4a4-b95f-4955-9701-bdb7303c2637" providerId="ADAL" clId="{1505433A-2077-1847-A1DA-6AE88596D8E7}" dt="2026-02-11T10:45:27.223" v="363" actId="26606"/>
          <ac:spMkLst>
            <pc:docMk/>
            <pc:sldMk cId="4250662127" sldId="272"/>
            <ac:spMk id="12" creationId="{72171013-D973-4187-9CF2-EE098EEF8194}"/>
          </ac:spMkLst>
        </pc:spChg>
        <pc:spChg chg="add">
          <ac:chgData name="Carys Williams (2501861)" userId="7357b4a4-b95f-4955-9701-bdb7303c2637" providerId="ADAL" clId="{1505433A-2077-1847-A1DA-6AE88596D8E7}" dt="2026-02-11T10:45:27.234" v="364" actId="26606"/>
          <ac:spMkLst>
            <pc:docMk/>
            <pc:sldMk cId="4250662127" sldId="272"/>
            <ac:spMk id="14" creationId="{E4BB1650-B616-4EFB-9FB7-5D93104B5A00}"/>
          </ac:spMkLst>
        </pc:spChg>
        <pc:spChg chg="add">
          <ac:chgData name="Carys Williams (2501861)" userId="7357b4a4-b95f-4955-9701-bdb7303c2637" providerId="ADAL" clId="{1505433A-2077-1847-A1DA-6AE88596D8E7}" dt="2026-02-11T10:45:27.234" v="364" actId="26606"/>
          <ac:spMkLst>
            <pc:docMk/>
            <pc:sldMk cId="4250662127" sldId="272"/>
            <ac:spMk id="15" creationId="{BB47C962-A905-4168-832D-BF622B381E67}"/>
          </ac:spMkLst>
        </pc:spChg>
        <pc:spChg chg="add">
          <ac:chgData name="Carys Williams (2501861)" userId="7357b4a4-b95f-4955-9701-bdb7303c2637" providerId="ADAL" clId="{1505433A-2077-1847-A1DA-6AE88596D8E7}" dt="2026-02-11T10:45:27.234" v="364" actId="26606"/>
          <ac:spMkLst>
            <pc:docMk/>
            <pc:sldMk cId="4250662127" sldId="272"/>
            <ac:spMk id="16" creationId="{B0CAA55C-9F48-4F94-95AA-5635394974B4}"/>
          </ac:spMkLst>
        </pc:spChg>
        <pc:picChg chg="add mod">
          <ac:chgData name="Carys Williams (2501861)" userId="7357b4a4-b95f-4955-9701-bdb7303c2637" providerId="ADAL" clId="{1505433A-2077-1847-A1DA-6AE88596D8E7}" dt="2026-02-11T10:46:35.109" v="369" actId="14100"/>
          <ac:picMkLst>
            <pc:docMk/>
            <pc:sldMk cId="4250662127" sldId="272"/>
            <ac:picMk id="4" creationId="{ED2D20EC-658D-333C-07BC-456E46C0AE7D}"/>
          </ac:picMkLst>
        </pc:picChg>
      </pc:sldChg>
      <pc:sldChg chg="addSp delSp modSp new mod setBg">
        <pc:chgData name="Carys Williams (2501861)" userId="7357b4a4-b95f-4955-9701-bdb7303c2637" providerId="ADAL" clId="{1505433A-2077-1847-A1DA-6AE88596D8E7}" dt="2026-02-11T11:50:00.368" v="497" actId="255"/>
        <pc:sldMkLst>
          <pc:docMk/>
          <pc:sldMk cId="746510481" sldId="273"/>
        </pc:sldMkLst>
        <pc:spChg chg="mod">
          <ac:chgData name="Carys Williams (2501861)" userId="7357b4a4-b95f-4955-9701-bdb7303c2637" providerId="ADAL" clId="{1505433A-2077-1847-A1DA-6AE88596D8E7}" dt="2026-02-11T11:50:00.368" v="497" actId="255"/>
          <ac:spMkLst>
            <pc:docMk/>
            <pc:sldMk cId="746510481" sldId="273"/>
            <ac:spMk id="2" creationId="{8D3CC777-4DDA-2220-A777-A6EC6FE9A74C}"/>
          </ac:spMkLst>
        </pc:spChg>
        <pc:spChg chg="del mod">
          <ac:chgData name="Carys Williams (2501861)" userId="7357b4a4-b95f-4955-9701-bdb7303c2637" providerId="ADAL" clId="{1505433A-2077-1847-A1DA-6AE88596D8E7}" dt="2026-02-11T11:44:46.971" v="398" actId="478"/>
          <ac:spMkLst>
            <pc:docMk/>
            <pc:sldMk cId="746510481" sldId="273"/>
            <ac:spMk id="3" creationId="{948EFAFB-7CA1-FE43-CAE8-834DD6007C9F}"/>
          </ac:spMkLst>
        </pc:spChg>
        <pc:spChg chg="add mod ord">
          <ac:chgData name="Carys Williams (2501861)" userId="7357b4a4-b95f-4955-9701-bdb7303c2637" providerId="ADAL" clId="{1505433A-2077-1847-A1DA-6AE88596D8E7}" dt="2026-02-11T11:49:25.257" v="492" actId="1076"/>
          <ac:spMkLst>
            <pc:docMk/>
            <pc:sldMk cId="746510481" sldId="273"/>
            <ac:spMk id="4" creationId="{48A5B8F1-AF31-80FC-07A2-211F58DAAF35}"/>
          </ac:spMkLst>
        </pc:spChg>
        <pc:spChg chg="add del">
          <ac:chgData name="Carys Williams (2501861)" userId="7357b4a4-b95f-4955-9701-bdb7303c2637" providerId="ADAL" clId="{1505433A-2077-1847-A1DA-6AE88596D8E7}" dt="2026-02-11T11:48:57.658" v="487" actId="139"/>
          <ac:spMkLst>
            <pc:docMk/>
            <pc:sldMk cId="746510481" sldId="273"/>
            <ac:spMk id="5" creationId="{3C2A089C-863B-CEC7-DD7F-80694D469F75}"/>
          </ac:spMkLst>
        </pc:spChg>
        <pc:picChg chg="add mod">
          <ac:chgData name="Carys Williams (2501861)" userId="7357b4a4-b95f-4955-9701-bdb7303c2637" providerId="ADAL" clId="{1505433A-2077-1847-A1DA-6AE88596D8E7}" dt="2026-02-11T11:49:52.958" v="495" actId="1076"/>
          <ac:picMkLst>
            <pc:docMk/>
            <pc:sldMk cId="746510481" sldId="273"/>
            <ac:picMk id="6" creationId="{E5FA11EA-522A-6922-B94E-4D5E4BC9ECE7}"/>
          </ac:picMkLst>
        </pc:picChg>
      </pc:sldChg>
    </pc:docChg>
  </pc:docChgLst>
  <pc:docChgLst>
    <pc:chgData name="Kianna Asbridge (2502873)" userId="S::2502873@student.uwtsd.ac.uk::96423b3e-69fa-4eed-8c35-120464a074d5" providerId="AD" clId="Web-{F54A2034-FAFE-484F-9046-6897B3B6577B}"/>
    <pc:docChg chg="modSld">
      <pc:chgData name="Kianna Asbridge (2502873)" userId="S::2502873@student.uwtsd.ac.uk::96423b3e-69fa-4eed-8c35-120464a074d5" providerId="AD" clId="Web-{F54A2034-FAFE-484F-9046-6897B3B6577B}" dt="2026-02-10T18:42:31.035" v="516" actId="14100"/>
      <pc:docMkLst>
        <pc:docMk/>
      </pc:docMkLst>
      <pc:sldChg chg="addSp delSp modSp">
        <pc:chgData name="Kianna Asbridge (2502873)" userId="S::2502873@student.uwtsd.ac.uk::96423b3e-69fa-4eed-8c35-120464a074d5" providerId="AD" clId="Web-{F54A2034-FAFE-484F-9046-6897B3B6577B}" dt="2026-02-10T18:42:31.035" v="516" actId="14100"/>
        <pc:sldMkLst>
          <pc:docMk/>
          <pc:sldMk cId="2407457605" sldId="261"/>
        </pc:sldMkLst>
        <pc:spChg chg="mod">
          <ac:chgData name="Kianna Asbridge (2502873)" userId="S::2502873@student.uwtsd.ac.uk::96423b3e-69fa-4eed-8c35-120464a074d5" providerId="AD" clId="Web-{F54A2034-FAFE-484F-9046-6897B3B6577B}" dt="2026-02-10T18:27:11.024" v="263" actId="20577"/>
          <ac:spMkLst>
            <pc:docMk/>
            <pc:sldMk cId="2407457605" sldId="261"/>
            <ac:spMk id="2" creationId="{D284B8CB-35F6-21F8-C74D-17987BA97B0A}"/>
          </ac:spMkLst>
        </pc:spChg>
        <pc:spChg chg="mod">
          <ac:chgData name="Kianna Asbridge (2502873)" userId="S::2502873@student.uwtsd.ac.uk::96423b3e-69fa-4eed-8c35-120464a074d5" providerId="AD" clId="Web-{F54A2034-FAFE-484F-9046-6897B3B6577B}" dt="2026-02-10T18:42:31.035" v="516" actId="14100"/>
          <ac:spMkLst>
            <pc:docMk/>
            <pc:sldMk cId="2407457605" sldId="261"/>
            <ac:spMk id="3" creationId="{7F366D62-27D6-22AD-0043-175358E2B806}"/>
          </ac:spMkLst>
        </pc:spChg>
        <pc:picChg chg="add del mod">
          <ac:chgData name="Kianna Asbridge (2502873)" userId="S::2502873@student.uwtsd.ac.uk::96423b3e-69fa-4eed-8c35-120464a074d5" providerId="AD" clId="Web-{F54A2034-FAFE-484F-9046-6897B3B6577B}" dt="2026-02-10T18:07:18.539" v="81"/>
          <ac:picMkLst>
            <pc:docMk/>
            <pc:sldMk cId="2407457605" sldId="261"/>
            <ac:picMk id="4" creationId="{4DCB75EE-4FA0-7B9B-8846-5FDE314CB599}"/>
          </ac:picMkLst>
        </pc:picChg>
      </pc:sldChg>
      <pc:sldChg chg="modSp">
        <pc:chgData name="Kianna Asbridge (2502873)" userId="S::2502873@student.uwtsd.ac.uk::96423b3e-69fa-4eed-8c35-120464a074d5" providerId="AD" clId="Web-{F54A2034-FAFE-484F-9046-6897B3B6577B}" dt="2026-02-10T18:23:16.029" v="119" actId="20577"/>
        <pc:sldMkLst>
          <pc:docMk/>
          <pc:sldMk cId="1308338217" sldId="269"/>
        </pc:sldMkLst>
        <pc:spChg chg="mod">
          <ac:chgData name="Kianna Asbridge (2502873)" userId="S::2502873@student.uwtsd.ac.uk::96423b3e-69fa-4eed-8c35-120464a074d5" providerId="AD" clId="Web-{F54A2034-FAFE-484F-9046-6897B3B6577B}" dt="2026-02-10T18:23:16.029" v="119" actId="20577"/>
          <ac:spMkLst>
            <pc:docMk/>
            <pc:sldMk cId="1308338217" sldId="269"/>
            <ac:spMk id="3" creationId="{B83D37E5-6EC0-09B9-EFD9-6577E4291C1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 userDrawn="1">
          <p15:clr>
            <a:srgbClr val="F26B43"/>
          </p15:clr>
        </p15:guide>
        <p15:guide id="4" orient="horz" pos="1440" userDrawn="1">
          <p15:clr>
            <a:srgbClr val="F26B43"/>
          </p15:clr>
        </p15:guide>
        <p15:guide id="6" orient="horz" pos="3696" userDrawn="1">
          <p15:clr>
            <a:srgbClr val="F26B43"/>
          </p15:clr>
        </p15:guide>
        <p15:guide id="7" orient="horz" pos="432" userDrawn="1">
          <p15:clr>
            <a:srgbClr val="F26B43"/>
          </p15:clr>
        </p15:guide>
        <p15:guide id="8" orient="horz" pos="1512" userDrawn="1">
          <p15:clr>
            <a:srgbClr val="F26B43"/>
          </p15:clr>
        </p15:guide>
        <p15:guide id="9" pos="6912" userDrawn="1">
          <p15:clr>
            <a:srgbClr val="F26B43"/>
          </p15:clr>
        </p15:guide>
        <p15:guide id="10" pos="936" userDrawn="1">
          <p15:clr>
            <a:srgbClr val="F26B43"/>
          </p15:clr>
        </p15:guide>
        <p15:guide id="11" pos="86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E64OqomwiaA?si=bsKt2KdKieKLf5MO" TargetMode="External"/><Relationship Id="rId4" Type="http://schemas.openxmlformats.org/officeDocument/2006/relationships/hyperlink" Target="https://youtu.be/qcmWl13htnw?si=1m5n1VQQXfsEOuns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althline.com/nutrition/how-to-engage-your-core" TargetMode="External"/><Relationship Id="rId2" Type="http://schemas.openxmlformats.org/officeDocument/2006/relationships/hyperlink" Target="http://www.firststateortho.com/blog/stretching-reduces-the-risk-of-injury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cienceforsport.com/agility/?srsltid=AfmBOopAkoBNoVmbOVomInVG-f7_QGmJ0SdIdg7hiUz2PfjQFKP77kzS" TargetMode="External"/><Relationship Id="rId3" Type="http://schemas.openxmlformats.org/officeDocument/2006/relationships/hyperlink" Target="https://doi.org/10.31459/turkjkin.742359" TargetMode="External"/><Relationship Id="rId7" Type="http://schemas.openxmlformats.org/officeDocument/2006/relationships/hyperlink" Target="http://www.ballet.org.uk/10-benefits-of-dance-classes-adults/" TargetMode="External"/><Relationship Id="rId2" Type="http://schemas.openxmlformats.org/officeDocument/2006/relationships/hyperlink" Target="http://www.musicaltheatercenter.org/unlocking-agility-plyometric-drills-for-dance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upa.co.uk/newsroom/ourviews/benefits-of-balance" TargetMode="External"/><Relationship Id="rId5" Type="http://schemas.openxmlformats.org/officeDocument/2006/relationships/hyperlink" Target="http://www.bupa.co.uk/" TargetMode="External"/><Relationship Id="rId4" Type="http://schemas.openxmlformats.org/officeDocument/2006/relationships/hyperlink" Target="http://www.physio-pedia.com/Bala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0C117-5919-0CA0-A987-F1927122DF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2806969"/>
            <a:ext cx="8361229" cy="2098226"/>
          </a:xfrm>
        </p:spPr>
        <p:txBody>
          <a:bodyPr/>
          <a:lstStyle/>
          <a:p>
            <a:r>
              <a:rPr lang="en-GB"/>
              <a:t>The role and components of fitness in dance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472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EB1F7-CDC5-F0A5-ED49-4EB3CDF00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680768"/>
          </a:xfrm>
        </p:spPr>
        <p:txBody>
          <a:bodyPr>
            <a:normAutofit fontScale="90000"/>
          </a:bodyPr>
          <a:lstStyle/>
          <a:p>
            <a:r>
              <a:rPr lang="en-GB"/>
              <a:t>Why fitness matters</a:t>
            </a: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2D84B0-A361-C53D-F7DA-B7BA35DF2B9E}"/>
              </a:ext>
            </a:extLst>
          </p:cNvPr>
          <p:cNvSpPr txBox="1"/>
          <p:nvPr/>
        </p:nvSpPr>
        <p:spPr>
          <a:xfrm>
            <a:off x="2525889" y="1933221"/>
            <a:ext cx="5898444" cy="43603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FD4DB0-1396-38AD-0722-5B736C5444E6}"/>
              </a:ext>
            </a:extLst>
          </p:cNvPr>
          <p:cNvSpPr txBox="1"/>
          <p:nvPr/>
        </p:nvSpPr>
        <p:spPr>
          <a:xfrm>
            <a:off x="2935111" y="3146777"/>
            <a:ext cx="5390444" cy="23283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3A48C7-EABA-C879-A310-12059ACF4FBE}"/>
              </a:ext>
            </a:extLst>
          </p:cNvPr>
          <p:cNvSpPr txBox="1"/>
          <p:nvPr/>
        </p:nvSpPr>
        <p:spPr>
          <a:xfrm>
            <a:off x="2074333" y="2977444"/>
            <a:ext cx="6194777" cy="3104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1C16A0-A3D0-DDDE-DD00-0FE44C0DC78E}"/>
              </a:ext>
            </a:extLst>
          </p:cNvPr>
          <p:cNvSpPr txBox="1"/>
          <p:nvPr/>
        </p:nvSpPr>
        <p:spPr>
          <a:xfrm>
            <a:off x="1975556" y="2779888"/>
            <a:ext cx="4557888" cy="3146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7B50463D-9C4B-1E97-C491-01CDE9B80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Keeping fit is one of the key aspects in becoming a professional dancer. It enhances muscular control for technical precision, while increasing cardiovascular stamina in order to sustain energy throughout rehearsals and performances.</a:t>
            </a:r>
          </a:p>
          <a:p>
            <a:pPr marL="0" indent="0">
              <a:buNone/>
            </a:pPr>
            <a:r>
              <a:rPr lang="en-GB"/>
              <a:t>It also helps to reduce the risk of injury by building essential strength, refining and strengthening muscle, and increasing flexibility.</a:t>
            </a:r>
          </a:p>
          <a:p>
            <a:pPr marL="0" indent="0">
              <a:buNone/>
            </a:pPr>
            <a:r>
              <a:rPr lang="en-GB"/>
              <a:t>Constant training increases core stability and allows a performer to easily pick up new movement as they are able to control their muscle, balance and flexibiltiy with reduced struggle.</a:t>
            </a:r>
          </a:p>
        </p:txBody>
      </p:sp>
    </p:spTree>
    <p:extLst>
      <p:ext uri="{BB962C8B-B14F-4D97-AF65-F5344CB8AC3E}">
        <p14:creationId xmlns:p14="http://schemas.microsoft.com/office/powerpoint/2010/main" val="2244988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638F2F-4688-4030-B1CC-80272444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48C811F0-0ED8-4A7B-BFDE-6433C690E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H="1">
            <a:off x="973751" y="303896"/>
            <a:ext cx="1910102" cy="257067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BFF869-7473-B83A-51D1-37A66FBE6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764" y="1327355"/>
            <a:ext cx="3559425" cy="4482564"/>
          </a:xfrm>
        </p:spPr>
        <p:txBody>
          <a:bodyPr>
            <a:normAutofit/>
          </a:bodyPr>
          <a:lstStyle/>
          <a:p>
            <a:r>
              <a:rPr lang="en-GB" sz="4100"/>
              <a:t>The importance  of fitness and training for dancers</a:t>
            </a: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0FB1E-46D3-75C1-36EA-23362A6E8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0123" y="1327356"/>
            <a:ext cx="4872677" cy="4482564"/>
          </a:xfrm>
        </p:spPr>
        <p:txBody>
          <a:bodyPr vert="horz" lIns="91440" tIns="45720" rIns="91440" bIns="45720" rtlCol="0">
            <a:normAutofit/>
          </a:bodyPr>
          <a:lstStyle/>
          <a:p>
            <a:pPr marL="383540" indent="-383540"/>
            <a:r>
              <a:rPr lang="en-GB" sz="1700">
                <a:ea typeface="+mn-lt"/>
                <a:cs typeface="+mn-lt"/>
              </a:rPr>
              <a:t>To Improve posture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To Increase balance and coordination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To Boost cardiovascular health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May help prevent memory loss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To Build core strength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To Increase flexibility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To Uplift self-confidence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To Increase energy and stamina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To Promote creativity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To Improve mental wellbeing</a:t>
            </a:r>
            <a:endParaRPr lang="en-GB" sz="1700"/>
          </a:p>
          <a:p>
            <a:pPr marL="0" indent="0">
              <a:buNone/>
            </a:pPr>
            <a:r>
              <a:rPr lang="en-GB" sz="1700"/>
              <a:t>As quoted by </a:t>
            </a:r>
            <a:r>
              <a:rPr lang="en-GB" sz="1700">
                <a:latin typeface="Times New Roman"/>
                <a:cs typeface="Times New Roman"/>
              </a:rPr>
              <a:t>(staging,2025)</a:t>
            </a:r>
            <a:endParaRPr lang="en-GB" sz="17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C19CEE-435E-4643-849E-5194A5743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6453386"/>
            <a:ext cx="12191998" cy="4046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" name="Picture 3" descr="A person doing push ups with weights&#10;&#10;AI-generated content may be incorrect.">
            <a:extLst>
              <a:ext uri="{FF2B5EF4-FFF2-40B4-BE49-F238E27FC236}">
                <a16:creationId xmlns:a16="http://schemas.microsoft.com/office/drawing/2014/main" id="{0D4F630F-E532-FF05-C431-F71E77E213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1225" y="2522"/>
            <a:ext cx="2619375" cy="1743075"/>
          </a:xfrm>
          <a:prstGeom prst="rect">
            <a:avLst/>
          </a:prstGeom>
        </p:spPr>
      </p:pic>
      <p:pic>
        <p:nvPicPr>
          <p:cNvPr id="5" name="Picture 4" descr="A puzzle piece in the shape of a head&#10;&#10;AI-generated content may be incorrect.">
            <a:extLst>
              <a:ext uri="{FF2B5EF4-FFF2-40B4-BE49-F238E27FC236}">
                <a16:creationId xmlns:a16="http://schemas.microsoft.com/office/drawing/2014/main" id="{618B34A2-0059-0E5A-6894-EA167AFFF7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456" y="4634279"/>
            <a:ext cx="2533650" cy="180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1932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D9D6BF1-DFF2-4526-9D13-BF339D8C4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A54D4DB6-FB18-4CAE-8905-E0053C925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1DBD6488-9429-4FFA-8AE8-C4022C39B0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5" name="Picture 4" descr="Kettlebells on the floor">
            <a:extLst>
              <a:ext uri="{FF2B5EF4-FFF2-40B4-BE49-F238E27FC236}">
                <a16:creationId xmlns:a16="http://schemas.microsoft.com/office/drawing/2014/main" id="{153E850B-59DE-2C98-8947-2FDDD050DA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939" b="8775"/>
          <a:stretch>
            <a:fillRect/>
          </a:stretch>
        </p:blipFill>
        <p:spPr>
          <a:xfrm>
            <a:off x="20" y="10"/>
            <a:ext cx="12191980" cy="68593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10B1DD0-264A-47E3-A16A-C87AFA51E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2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6">
            <a:extLst>
              <a:ext uri="{FF2B5EF4-FFF2-40B4-BE49-F238E27FC236}">
                <a16:creationId xmlns:a16="http://schemas.microsoft.com/office/drawing/2014/main" id="{69C1BB7B-F21E-41A2-B30C-D8507B960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7" name="Freeform 6">
            <a:extLst>
              <a:ext uri="{FF2B5EF4-FFF2-40B4-BE49-F238E27FC236}">
                <a16:creationId xmlns:a16="http://schemas.microsoft.com/office/drawing/2014/main" id="{DF6D7DDE-F8A1-4105-9729-F9EB5F81A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11BA58-76E8-F37D-BAEA-3E75F0066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9630" y="2211787"/>
            <a:ext cx="8361229" cy="20982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cap="all">
                <a:solidFill>
                  <a:schemeClr val="bg2"/>
                </a:solidFill>
              </a:rPr>
              <a:t>Key components of fitness</a:t>
            </a:r>
          </a:p>
        </p:txBody>
      </p:sp>
    </p:spTree>
    <p:extLst>
      <p:ext uri="{BB962C8B-B14F-4D97-AF65-F5344CB8AC3E}">
        <p14:creationId xmlns:p14="http://schemas.microsoft.com/office/powerpoint/2010/main" val="3768587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3B91B61-BFCA-4647-957E-A8269BE4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9C2BF-AABC-0E53-4747-A797B614F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Cardiovascular endurance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2D1D7C6-1C89-420C-8D35-483654167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B8EE06-1C14-2191-C974-26E3B5109ACC}"/>
              </a:ext>
            </a:extLst>
          </p:cNvPr>
          <p:cNvSpPr txBox="1"/>
          <p:nvPr/>
        </p:nvSpPr>
        <p:spPr>
          <a:xfrm>
            <a:off x="5100824" y="2286000"/>
            <a:ext cx="6176776" cy="3581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>
                <a:solidFill>
                  <a:schemeClr val="tx2"/>
                </a:solidFill>
              </a:rPr>
              <a:t>What is it ? </a:t>
            </a: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>
                <a:solidFill>
                  <a:schemeClr val="tx2"/>
                </a:solidFill>
              </a:rPr>
              <a:t>A measure of how well you can do exercises that involves your</a:t>
            </a:r>
            <a:endParaRPr lang="en-GB">
              <a:solidFill>
                <a:schemeClr val="tx2"/>
              </a:solidFill>
            </a:endParaRP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>
                <a:solidFill>
                  <a:schemeClr val="tx2"/>
                </a:solidFill>
              </a:rPr>
              <a:t>whole body at moderate/high intensity for an extended time.</a:t>
            </a: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endParaRPr lang="en-US">
              <a:solidFill>
                <a:schemeClr val="tx2"/>
              </a:solidFill>
            </a:endParaRP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>
                <a:solidFill>
                  <a:schemeClr val="tx2"/>
                </a:solidFill>
              </a:rPr>
              <a:t>Why is it important?</a:t>
            </a: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>
                <a:solidFill>
                  <a:schemeClr val="tx2"/>
                </a:solidFill>
              </a:rPr>
              <a:t>It boosts lung capacity resulting in less fatigue which makes</a:t>
            </a:r>
            <a:endParaRPr lang="en-GB">
              <a:solidFill>
                <a:schemeClr val="tx2"/>
              </a:solidFill>
            </a:endParaRP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GB">
                <a:solidFill>
                  <a:schemeClr val="tx2"/>
                </a:solidFill>
              </a:rPr>
              <a:t>For </a:t>
            </a:r>
            <a:r>
              <a:rPr lang="en-US">
                <a:solidFill>
                  <a:schemeClr val="tx2"/>
                </a:solidFill>
              </a:rPr>
              <a:t>better performance during long rehearsals. It also </a:t>
            </a:r>
            <a:endParaRPr lang="en-GB">
              <a:solidFill>
                <a:schemeClr val="tx2"/>
              </a:solidFill>
            </a:endParaRP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GB">
                <a:solidFill>
                  <a:schemeClr val="tx2"/>
                </a:solidFill>
              </a:rPr>
              <a:t>Boosts </a:t>
            </a:r>
            <a:r>
              <a:rPr lang="en-US">
                <a:solidFill>
                  <a:schemeClr val="tx2"/>
                </a:solidFill>
              </a:rPr>
              <a:t>muscle recovery and decreases the risk of injury</a:t>
            </a:r>
            <a:r>
              <a:rPr lang="en-GB">
                <a:solidFill>
                  <a:schemeClr val="tx2"/>
                </a:solidFill>
              </a:rPr>
              <a:t>.</a:t>
            </a:r>
            <a:r>
              <a:rPr lang="en-US">
                <a:solidFill>
                  <a:schemeClr val="tx2"/>
                </a:solidFill>
              </a:rPr>
              <a:t> </a:t>
            </a:r>
            <a:endParaRPr lang="en-GB">
              <a:solidFill>
                <a:schemeClr val="tx2"/>
              </a:solidFill>
            </a:endParaRP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endParaRPr lang="en-US">
              <a:solidFill>
                <a:schemeClr val="tx2"/>
              </a:solidFill>
            </a:endParaRP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>
                <a:solidFill>
                  <a:schemeClr val="tx2"/>
                </a:solidFill>
              </a:rPr>
              <a:t>What are the benefits?</a:t>
            </a: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>
                <a:solidFill>
                  <a:schemeClr val="tx2"/>
                </a:solidFill>
              </a:rPr>
              <a:t>Increased stamina, faster recovery, improved coordination</a:t>
            </a:r>
            <a:r>
              <a:rPr lang="en-GB">
                <a:solidFill>
                  <a:schemeClr val="tx2"/>
                </a:solidFill>
              </a:rPr>
              <a:t> </a:t>
            </a: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GB">
                <a:solidFill>
                  <a:schemeClr val="tx2"/>
                </a:solidFill>
              </a:rPr>
              <a:t>and </a:t>
            </a:r>
            <a:r>
              <a:rPr lang="en-US">
                <a:solidFill>
                  <a:schemeClr val="tx2"/>
                </a:solidFill>
              </a:rPr>
              <a:t>mental focus</a:t>
            </a:r>
            <a:r>
              <a:rPr lang="en-GB">
                <a:solidFill>
                  <a:schemeClr val="tx2"/>
                </a:solidFill>
              </a:rPr>
              <a:t>.</a:t>
            </a:r>
            <a:endParaRPr lang="en-US">
              <a:solidFill>
                <a:schemeClr val="tx2"/>
              </a:solidFill>
            </a:endParaRP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endParaRPr lang="en-US">
              <a:solidFill>
                <a:schemeClr val="tx2"/>
              </a:solidFill>
            </a:endParaRP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endParaRPr lang="en-US" sz="1400">
              <a:solidFill>
                <a:schemeClr val="tx2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F2F8BC-0D39-401A-D841-5D3E29D3A0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24975" r="25431"/>
          <a:stretch/>
        </p:blipFill>
        <p:spPr>
          <a:xfrm>
            <a:off x="-1302800" y="0"/>
            <a:ext cx="5489224" cy="6891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124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57444-CC79-4AB3-DFB9-F7A50BFD5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do we improve cardiovascular endurance?</a:t>
            </a:r>
            <a:endParaRPr lang="en-US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809210A-C0A6-465B-3908-E7B69CFB7708}"/>
              </a:ext>
            </a:extLst>
          </p:cNvPr>
          <p:cNvCxnSpPr>
            <a:cxnSpLocks/>
          </p:cNvCxnSpPr>
          <p:nvPr/>
        </p:nvCxnSpPr>
        <p:spPr>
          <a:xfrm>
            <a:off x="1470378" y="3595511"/>
            <a:ext cx="9846733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6EF8C53-A84E-AA0C-F19E-CB7BA9DE40E1}"/>
              </a:ext>
            </a:extLst>
          </p:cNvPr>
          <p:cNvCxnSpPr>
            <a:cxnSpLocks/>
          </p:cNvCxnSpPr>
          <p:nvPr/>
        </p:nvCxnSpPr>
        <p:spPr>
          <a:xfrm>
            <a:off x="1470378" y="3595511"/>
            <a:ext cx="0" cy="3414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3661667E-3A51-7AFC-95D0-7067A140B2EA}"/>
              </a:ext>
            </a:extLst>
          </p:cNvPr>
          <p:cNvSpPr txBox="1"/>
          <p:nvPr/>
        </p:nvSpPr>
        <p:spPr>
          <a:xfrm>
            <a:off x="781756" y="39370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Training mode </a:t>
            </a:r>
            <a:endParaRPr lang="en-US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FE67786-E6F7-3306-AA50-3EB4406A324D}"/>
              </a:ext>
            </a:extLst>
          </p:cNvPr>
          <p:cNvSpPr txBox="1"/>
          <p:nvPr/>
        </p:nvSpPr>
        <p:spPr>
          <a:xfrm>
            <a:off x="2990144" y="3937000"/>
            <a:ext cx="2269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Training frequency </a:t>
            </a:r>
            <a:endParaRPr lang="en-US" b="1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28E0557-768A-919D-108D-3E032E7475A4}"/>
              </a:ext>
            </a:extLst>
          </p:cNvPr>
          <p:cNvCxnSpPr>
            <a:cxnSpLocks/>
          </p:cNvCxnSpPr>
          <p:nvPr/>
        </p:nvCxnSpPr>
        <p:spPr>
          <a:xfrm>
            <a:off x="3852333" y="3595511"/>
            <a:ext cx="0" cy="3414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0F59E00-56D5-40D3-934B-DF146125CBD6}"/>
              </a:ext>
            </a:extLst>
          </p:cNvPr>
          <p:cNvCxnSpPr>
            <a:cxnSpLocks/>
          </p:cNvCxnSpPr>
          <p:nvPr/>
        </p:nvCxnSpPr>
        <p:spPr>
          <a:xfrm>
            <a:off x="6500988" y="3595511"/>
            <a:ext cx="0" cy="3414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5A49B416-EC6D-22D1-4ABD-E2406AF95B79}"/>
              </a:ext>
            </a:extLst>
          </p:cNvPr>
          <p:cNvSpPr txBox="1"/>
          <p:nvPr/>
        </p:nvSpPr>
        <p:spPr>
          <a:xfrm>
            <a:off x="5491338" y="3937000"/>
            <a:ext cx="218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Training intensity </a:t>
            </a:r>
            <a:endParaRPr lang="en-US" b="1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0C7088B7-98AB-9CBB-8FC2-8492B6F42E8C}"/>
              </a:ext>
            </a:extLst>
          </p:cNvPr>
          <p:cNvCxnSpPr>
            <a:cxnSpLocks/>
          </p:cNvCxnSpPr>
          <p:nvPr/>
        </p:nvCxnSpPr>
        <p:spPr>
          <a:xfrm>
            <a:off x="8763000" y="3595511"/>
            <a:ext cx="0" cy="3414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47189775-14E9-179B-ECB1-6FB1BB0E372C}"/>
              </a:ext>
            </a:extLst>
          </p:cNvPr>
          <p:cNvSpPr txBox="1"/>
          <p:nvPr/>
        </p:nvSpPr>
        <p:spPr>
          <a:xfrm>
            <a:off x="7907865" y="3937000"/>
            <a:ext cx="2283178" cy="3781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Training duration </a:t>
            </a:r>
            <a:endParaRPr lang="en-US" b="1"/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B6FC7963-A7AA-B5C3-DB55-46F10BA9E20A}"/>
              </a:ext>
            </a:extLst>
          </p:cNvPr>
          <p:cNvCxnSpPr>
            <a:cxnSpLocks/>
          </p:cNvCxnSpPr>
          <p:nvPr/>
        </p:nvCxnSpPr>
        <p:spPr>
          <a:xfrm>
            <a:off x="11317111" y="3595511"/>
            <a:ext cx="0" cy="3414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92B13B43-A855-032C-709E-4EF02B62852A}"/>
              </a:ext>
            </a:extLst>
          </p:cNvPr>
          <p:cNvSpPr txBox="1"/>
          <p:nvPr/>
        </p:nvSpPr>
        <p:spPr>
          <a:xfrm>
            <a:off x="10402711" y="3945846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Training types 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32786176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4BB1650-B616-4EFB-9FB7-5D93104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47C962-A905-4168-832D-BF622B381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527850" y="0"/>
            <a:ext cx="4664149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B0CAA55C-9F48-4F94-95AA-563539497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B820F44-ED4D-C90E-75BD-E04CE331D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839" y="842119"/>
            <a:ext cx="6697514" cy="30190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600" b="1" u="sng">
                <a:latin typeface="Calibri" panose="020F0502020204030204" pitchFamily="34" charset="0"/>
              </a:rPr>
              <a:t>What is agility?</a:t>
            </a:r>
            <a:endParaRPr lang="en-GB" sz="1600" b="1" u="sng">
              <a:latin typeface="Calibri" panose="020F0502020204030204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1600" b="0" i="0">
                <a:effectLst/>
                <a:latin typeface="Calibri" panose="020F0502020204030204" pitchFamily="34" charset="0"/>
              </a:rPr>
              <a:t>to move the whole body quickly and efficiently while changing speed or direction in response to an external stimulus.</a:t>
            </a:r>
          </a:p>
          <a:p>
            <a:pPr>
              <a:buFont typeface="Wingdings" pitchFamily="2" charset="2"/>
              <a:buChar char="§"/>
            </a:pPr>
            <a:r>
              <a:rPr lang="en-GB" sz="1600" b="0" i="0">
                <a:effectLst/>
                <a:latin typeface="Calibri" panose="020F0502020204030204" pitchFamily="34" charset="0"/>
              </a:rPr>
              <a:t>agility includes a strong reactive element</a:t>
            </a:r>
            <a:r>
              <a:rPr lang="en-GB" sz="1600">
                <a:latin typeface="Calibri" panose="020F0502020204030204" pitchFamily="34" charset="0"/>
              </a:rPr>
              <a:t>, t</a:t>
            </a:r>
            <a:r>
              <a:rPr lang="en-GB" sz="1600" b="0" i="0">
                <a:effectLst/>
                <a:latin typeface="Calibri" panose="020F0502020204030204" pitchFamily="34" charset="0"/>
              </a:rPr>
              <a:t>his means the performer must process information and respond with appropriate timing</a:t>
            </a:r>
          </a:p>
          <a:p>
            <a:pPr>
              <a:buFont typeface="Wingdings" pitchFamily="2" charset="2"/>
              <a:buChar char="§"/>
            </a:pPr>
            <a:r>
              <a:rPr lang="en-GB" sz="1600" b="0" i="0">
                <a:effectLst/>
                <a:latin typeface="Calibri" panose="020F0502020204030204" pitchFamily="34" charset="0"/>
              </a:rPr>
              <a:t>Agility combines physical qualities like strength, balance, and coordination with cognitive skills such as decision-making.</a:t>
            </a:r>
            <a:endParaRPr lang="en-GB" sz="1600">
              <a:effectLst/>
              <a:latin typeface="Calibri" panose="020F0502020204030204" pitchFamily="34" charset="0"/>
            </a:endParaRPr>
          </a:p>
          <a:p>
            <a:pPr>
              <a:buFontTx/>
              <a:buChar char="-"/>
            </a:pPr>
            <a:endParaRPr lang="en-GB" sz="1600" b="0" i="0">
              <a:effectLst/>
              <a:latin typeface="Calibri" panose="020F0502020204030204" pitchFamily="34" charset="0"/>
            </a:endParaRPr>
          </a:p>
          <a:p>
            <a:pPr>
              <a:buFontTx/>
              <a:buChar char="-"/>
            </a:pPr>
            <a:endParaRPr lang="en-GB" sz="1600">
              <a:effectLst/>
              <a:latin typeface="Calibri" panose="020F0502020204030204" pitchFamily="34" charset="0"/>
            </a:endParaRPr>
          </a:p>
          <a:p>
            <a:pPr>
              <a:buFontTx/>
              <a:buChar char="-"/>
            </a:pPr>
            <a:endParaRPr lang="en-GB" sz="1600">
              <a:effectLst/>
              <a:latin typeface="Calibri" panose="020F0502020204030204" pitchFamily="34" charset="0"/>
            </a:endParaRPr>
          </a:p>
          <a:p>
            <a:pPr>
              <a:buFontTx/>
              <a:buChar char="-"/>
            </a:pPr>
            <a:endParaRPr lang="en-GB" sz="1600">
              <a:effectLst/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US" sz="160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600">
              <a:latin typeface="Calibri" panose="020F0502020204030204" pitchFamily="34" charset="0"/>
            </a:endParaRPr>
          </a:p>
          <a:p>
            <a:pPr marL="383540" indent="-383540">
              <a:buFont typeface="Calibri" panose="020B0503020102020204" pitchFamily="34" charset="0"/>
              <a:buChar char="-"/>
            </a:pPr>
            <a:endParaRPr lang="en-US" sz="1600">
              <a:latin typeface="Calibri" panose="020F0502020204030204" pitchFamily="34" charset="0"/>
            </a:endParaRPr>
          </a:p>
          <a:p>
            <a:pPr marL="383540" indent="-383540">
              <a:buFont typeface="Calibri" panose="020B0503020102020204" pitchFamily="34" charset="0"/>
              <a:buChar char="-"/>
            </a:pPr>
            <a:endParaRPr lang="en-US" sz="1600">
              <a:latin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FDC567-389C-AFFF-37C0-118D29A39D37}"/>
              </a:ext>
            </a:extLst>
          </p:cNvPr>
          <p:cNvSpPr txBox="1"/>
          <p:nvPr/>
        </p:nvSpPr>
        <p:spPr>
          <a:xfrm>
            <a:off x="104839" y="3175094"/>
            <a:ext cx="648783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b="1" u="sng"/>
              <a:t>Why is agility important in dance?</a:t>
            </a:r>
          </a:p>
          <a:p>
            <a:pPr algn="l"/>
            <a:endParaRPr lang="en-GB" sz="1600" b="1" u="sng">
              <a:latin typeface="Calibri" panose="020F0502020204030204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GB" sz="1600" b="0" i="0">
                <a:effectLst/>
                <a:latin typeface="Calibri" panose="020F0502020204030204" pitchFamily="34" charset="0"/>
              </a:rPr>
              <a:t>allows performers to move efficiently, accurately, and responsively through complex and fast-paced choreography</a:t>
            </a:r>
          </a:p>
          <a:p>
            <a:endParaRPr lang="en-GB" sz="160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GB" sz="1600" b="0" i="0">
                <a:effectLst/>
                <a:latin typeface="Calibri" panose="020F0502020204030204" pitchFamily="34" charset="0"/>
              </a:rPr>
              <a:t>agility is required to execute quick changes of direction, speed, and body positioning while maintaining control, balance, and musicality.</a:t>
            </a:r>
            <a:endParaRPr lang="en-GB" sz="1600">
              <a:effectLst/>
              <a:latin typeface="Calibri" panose="020F0502020204030204" pitchFamily="34" charset="0"/>
            </a:endParaRPr>
          </a:p>
          <a:p>
            <a:pPr algn="l"/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3EF1BE0-E8A3-0511-EB2B-6722CE5DB4D1}"/>
              </a:ext>
            </a:extLst>
          </p:cNvPr>
          <p:cNvSpPr txBox="1">
            <a:spLocks/>
          </p:cNvSpPr>
          <p:nvPr/>
        </p:nvSpPr>
        <p:spPr>
          <a:xfrm>
            <a:off x="2794984" y="99169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4400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latin typeface="Aptos Serif" panose="02020604070405020304" pitchFamily="18" charset="0"/>
                <a:cs typeface="Aptos Serif" panose="02020604070405020304" pitchFamily="18" charset="0"/>
              </a:rPr>
              <a:t>Agility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653A717-D4F8-4E19-5A9F-07C06661AD6A}"/>
              </a:ext>
            </a:extLst>
          </p:cNvPr>
          <p:cNvSpPr txBox="1"/>
          <p:nvPr/>
        </p:nvSpPr>
        <p:spPr>
          <a:xfrm>
            <a:off x="216399" y="5102073"/>
            <a:ext cx="6264716" cy="132343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600" b="1" u="sng"/>
              <a:t>Examples :</a:t>
            </a:r>
          </a:p>
          <a:p>
            <a:pPr algn="l"/>
            <a:endParaRPr lang="en-GB" sz="1600" b="1" u="sng"/>
          </a:p>
          <a:p>
            <a:pPr marL="285750" indent="-285750" algn="l">
              <a:buFont typeface="Wingdings" pitchFamily="2" charset="2"/>
              <a:buChar char="§"/>
            </a:pPr>
            <a:r>
              <a:rPr lang="en-GB" sz="1600">
                <a:latin typeface="Calibri" panose="020F0502020204030204" pitchFamily="34" charset="0"/>
              </a:rPr>
              <a:t>fast footwork pattern – crab rolls, time steps </a:t>
            </a:r>
          </a:p>
          <a:p>
            <a:pPr marL="285750" indent="-285750" algn="l">
              <a:buFont typeface="Wingdings" pitchFamily="2" charset="2"/>
              <a:buChar char="§"/>
            </a:pPr>
            <a:r>
              <a:rPr lang="en-GB" sz="1600">
                <a:latin typeface="Calibri" panose="020F0502020204030204" pitchFamily="34" charset="0"/>
              </a:rPr>
              <a:t>Quick directional changes- step ball changes, box steps</a:t>
            </a:r>
          </a:p>
          <a:p>
            <a:pPr marL="285750" indent="-285750" algn="l">
              <a:buFont typeface="Wingdings" pitchFamily="2" charset="2"/>
              <a:buChar char="§"/>
            </a:pPr>
            <a:r>
              <a:rPr lang="en-GB" sz="1600">
                <a:latin typeface="Calibri" panose="020F0502020204030204" pitchFamily="34" charset="0"/>
              </a:rPr>
              <a:t>Multiple fast turns- pirouettes in ballet and jazz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B8F43E-CC58-1986-2BB0-63F87DE867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31" r="9516"/>
          <a:stretch>
            <a:fillRect/>
          </a:stretch>
        </p:blipFill>
        <p:spPr>
          <a:xfrm>
            <a:off x="7595584" y="0"/>
            <a:ext cx="452867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322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4BB1650-B616-4EFB-9FB7-5D93104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33142F9-A99C-7170-0403-30B797E4466F}"/>
              </a:ext>
            </a:extLst>
          </p:cNvPr>
          <p:cNvSpPr txBox="1"/>
          <p:nvPr/>
        </p:nvSpPr>
        <p:spPr>
          <a:xfrm>
            <a:off x="159629" y="-461751"/>
            <a:ext cx="7286996" cy="53578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§"/>
            </a:pPr>
            <a:r>
              <a:rPr lang="en-US" sz="1400">
                <a:solidFill>
                  <a:schemeClr val="tx2"/>
                </a:solidFill>
              </a:rPr>
              <a:t>Agility in dance can be improved through targeted exercises and regular practice</a:t>
            </a:r>
          </a:p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§"/>
            </a:pPr>
            <a:r>
              <a:rPr lang="en-US" sz="1400">
                <a:solidFill>
                  <a:schemeClr val="tx2"/>
                </a:solidFill>
              </a:rPr>
              <a:t>Strength training builds the muscles needed for quick, controlled movements.</a:t>
            </a:r>
          </a:p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§"/>
            </a:pPr>
            <a:r>
              <a:rPr lang="en-US" sz="1400">
                <a:solidFill>
                  <a:schemeClr val="tx2"/>
                </a:solidFill>
              </a:rPr>
              <a:t>Stretching improves flexibility, allowing faster and smoother changes in direction.</a:t>
            </a:r>
          </a:p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§"/>
            </a:pPr>
            <a:r>
              <a:rPr lang="en-US" sz="1400">
                <a:solidFill>
                  <a:schemeClr val="tx2"/>
                </a:solidFill>
              </a:rPr>
              <a:t>Coordination exercises enhance control and movement efficiency.</a:t>
            </a:r>
          </a:p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§"/>
            </a:pPr>
            <a:r>
              <a:rPr lang="en-US" sz="1400">
                <a:solidFill>
                  <a:schemeClr val="tx2"/>
                </a:solidFill>
              </a:rPr>
              <a:t>Agility depends on neuromuscular control</a:t>
            </a:r>
            <a:r>
              <a:rPr lang="en-GB" sz="1400">
                <a:solidFill>
                  <a:schemeClr val="tx2"/>
                </a:solidFill>
              </a:rPr>
              <a:t> - </a:t>
            </a:r>
            <a:r>
              <a:rPr lang="en-US" sz="1400">
                <a:solidFill>
                  <a:schemeClr val="tx2"/>
                </a:solidFill>
              </a:rPr>
              <a:t>the body and brain working together.</a:t>
            </a:r>
          </a:p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§"/>
            </a:pPr>
            <a:r>
              <a:rPr lang="en-US" sz="1400">
                <a:solidFill>
                  <a:schemeClr val="tx2"/>
                </a:solidFill>
              </a:rPr>
              <a:t>Regular dance classes or social dance sessions naturally improve balance, coordination, and muscle control.</a:t>
            </a:r>
          </a:p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§"/>
            </a:pPr>
            <a:r>
              <a:rPr lang="en-US" sz="1400">
                <a:solidFill>
                  <a:schemeClr val="tx2"/>
                </a:solidFill>
              </a:rPr>
              <a:t>Specific agility drills should be incorporated alongside dance training to continue developing and maintaining agility over time.</a:t>
            </a:r>
            <a:r>
              <a:rPr lang="en-GB" sz="1400">
                <a:solidFill>
                  <a:schemeClr val="tx2"/>
                </a:solidFill>
              </a:rPr>
              <a:t> Here are some examples </a:t>
            </a:r>
          </a:p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None/>
            </a:pPr>
            <a:endParaRPr lang="en-US" sz="1400">
              <a:solidFill>
                <a:schemeClr val="tx2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B47C962-A905-4168-832D-BF622B381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527850" y="0"/>
            <a:ext cx="4664149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 6">
            <a:extLst>
              <a:ext uri="{FF2B5EF4-FFF2-40B4-BE49-F238E27FC236}">
                <a16:creationId xmlns:a16="http://schemas.microsoft.com/office/drawing/2014/main" id="{B0CAA55C-9F48-4F94-95AA-563539497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9632692-7A0E-D02D-D186-0CCACED0BB49}"/>
              </a:ext>
            </a:extLst>
          </p:cNvPr>
          <p:cNvSpPr txBox="1">
            <a:spLocks/>
          </p:cNvSpPr>
          <p:nvPr/>
        </p:nvSpPr>
        <p:spPr>
          <a:xfrm>
            <a:off x="245828" y="389803"/>
            <a:ext cx="6892006" cy="1068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4400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latin typeface="Aptos Serif" panose="02020604070405020304" pitchFamily="18" charset="0"/>
                <a:cs typeface="Aptos Serif" panose="02020604070405020304" pitchFamily="18" charset="0"/>
              </a:rPr>
              <a:t>How to improve agility?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207441-4C94-D2A0-1E0C-8B398AD20F49}"/>
              </a:ext>
            </a:extLst>
          </p:cNvPr>
          <p:cNvSpPr txBox="1"/>
          <p:nvPr/>
        </p:nvSpPr>
        <p:spPr>
          <a:xfrm>
            <a:off x="8307883" y="1043664"/>
            <a:ext cx="3724488" cy="3724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i="0" u="sng">
                <a:solidFill>
                  <a:schemeClr val="bg1"/>
                </a:solidFill>
                <a:effectLst/>
                <a:latin typeface="UICTFontTextStyleEmphasizedBody"/>
              </a:rPr>
              <a:t>Exercises to improve agility</a:t>
            </a:r>
          </a:p>
          <a:p>
            <a:pPr>
              <a:buNone/>
            </a:pPr>
            <a:endParaRPr lang="en-GB" sz="16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>
                <a:solidFill>
                  <a:schemeClr val="bg1"/>
                </a:solidFill>
                <a:effectLst/>
                <a:latin typeface="UICTFontTextStyleBody"/>
              </a:rPr>
              <a:t>• </a:t>
            </a:r>
            <a:r>
              <a:rPr lang="en-GB" sz="2000" b="1" i="0">
                <a:solidFill>
                  <a:schemeClr val="bg1"/>
                </a:solidFill>
                <a:effectLst/>
                <a:latin typeface="UICTFontTextStyleEmphasizedBody"/>
              </a:rPr>
              <a:t>Box Jumps</a:t>
            </a: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>
                <a:solidFill>
                  <a:schemeClr val="bg1"/>
                </a:solidFill>
                <a:effectLst/>
                <a:latin typeface="UICTFontTextStyleBody"/>
              </a:rPr>
              <a:t>• </a:t>
            </a:r>
            <a:r>
              <a:rPr lang="en-GB" sz="2000" b="1" i="0">
                <a:solidFill>
                  <a:schemeClr val="bg1"/>
                </a:solidFill>
                <a:effectLst/>
                <a:latin typeface="UICTFontTextStyleEmphasizedBody"/>
              </a:rPr>
              <a:t>Squat Jumps</a:t>
            </a: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>
                <a:solidFill>
                  <a:schemeClr val="bg1"/>
                </a:solidFill>
                <a:effectLst/>
                <a:latin typeface="UICTFontTextStyleBody"/>
              </a:rPr>
              <a:t>• </a:t>
            </a:r>
            <a:r>
              <a:rPr lang="en-GB" sz="2000" b="1" i="0">
                <a:solidFill>
                  <a:schemeClr val="bg1"/>
                </a:solidFill>
                <a:effectLst/>
                <a:latin typeface="UICTFontTextStyleEmphasizedBody"/>
              </a:rPr>
              <a:t>Tuck Jumps</a:t>
            </a: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>
                <a:solidFill>
                  <a:schemeClr val="bg1"/>
                </a:solidFill>
                <a:effectLst/>
                <a:latin typeface="UICTFontTextStyleBody"/>
              </a:rPr>
              <a:t>• </a:t>
            </a:r>
            <a:r>
              <a:rPr lang="en-GB" sz="2000" b="1" i="0">
                <a:solidFill>
                  <a:schemeClr val="bg1"/>
                </a:solidFill>
                <a:effectLst/>
                <a:latin typeface="UICTFontTextStyleEmphasizedBody"/>
              </a:rPr>
              <a:t>Depth Jumps</a:t>
            </a: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>
                <a:solidFill>
                  <a:schemeClr val="bg1"/>
                </a:solidFill>
                <a:effectLst/>
                <a:latin typeface="UICTFontTextStyleBody"/>
              </a:rPr>
              <a:t>• </a:t>
            </a:r>
            <a:r>
              <a:rPr lang="en-GB" sz="2000" b="1" i="0">
                <a:solidFill>
                  <a:schemeClr val="bg1"/>
                </a:solidFill>
                <a:effectLst/>
                <a:latin typeface="UICTFontTextStyleEmphasizedBody"/>
              </a:rPr>
              <a:t>Lateral Bounds</a:t>
            </a: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endParaRPr lang="en-GB" sz="1600">
              <a:solidFill>
                <a:schemeClr val="bg1"/>
              </a:solidFill>
              <a:effectLst/>
              <a:latin typeface=".AppleSystemUIFon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643EC0-A883-CBCF-74C8-65E3FB7E148B}"/>
              </a:ext>
            </a:extLst>
          </p:cNvPr>
          <p:cNvSpPr txBox="1"/>
          <p:nvPr/>
        </p:nvSpPr>
        <p:spPr>
          <a:xfrm>
            <a:off x="642574" y="3641771"/>
            <a:ext cx="6098514" cy="14199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lnSpc>
                <a:spcPct val="94000"/>
              </a:lnSpc>
              <a:spcAft>
                <a:spcPts val="200"/>
              </a:spcAft>
            </a:pPr>
            <a:r>
              <a:rPr lang="en-GB" sz="1800" b="0">
                <a:effectLst/>
              </a:rPr>
              <a:t>There are also YouTube videos available online that demonstrate these exercises and can be used as additional support when training agility.</a:t>
            </a:r>
            <a:endParaRPr lang="en-US" sz="1800">
              <a:solidFill>
                <a:schemeClr val="tx2"/>
              </a:solidFill>
            </a:endParaRPr>
          </a:p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None/>
            </a:pPr>
            <a:br>
              <a:rPr lang="en-US" sz="1800">
                <a:solidFill>
                  <a:schemeClr val="tx2"/>
                </a:solidFill>
              </a:rPr>
            </a:br>
            <a:endParaRPr lang="en-US" sz="1800">
              <a:solidFill>
                <a:schemeClr val="tx2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CA9DCA2-2E6F-4923-2245-29760206C3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296" y="4963809"/>
            <a:ext cx="2251378" cy="134283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445F96-EAB1-2E6C-0B8D-D2F82AADCA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1797" y="4896090"/>
            <a:ext cx="2251379" cy="134168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A59F5A-B6BB-92FA-DE2D-A962534A0F4A}"/>
              </a:ext>
            </a:extLst>
          </p:cNvPr>
          <p:cNvSpPr txBox="1"/>
          <p:nvPr/>
        </p:nvSpPr>
        <p:spPr>
          <a:xfrm>
            <a:off x="767270" y="6318483"/>
            <a:ext cx="2518688" cy="4619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>
                <a:hlinkClick r:id="rId4"/>
              </a:rPr>
              <a:t>https://</a:t>
            </a:r>
            <a:r>
              <a:rPr lang="en-US" sz="1200" err="1">
                <a:hlinkClick r:id="rId4"/>
              </a:rPr>
              <a:t>youtu.be</a:t>
            </a:r>
            <a:r>
              <a:rPr lang="en-US" sz="1200">
                <a:hlinkClick r:id="rId4"/>
              </a:rPr>
              <a:t>/</a:t>
            </a:r>
            <a:r>
              <a:rPr lang="en-US" sz="1200" err="1">
                <a:hlinkClick r:id="rId4"/>
              </a:rPr>
              <a:t>qcmWl13htnw</a:t>
            </a:r>
            <a:r>
              <a:rPr lang="en-US" sz="1200">
                <a:hlinkClick r:id="rId4"/>
              </a:rPr>
              <a:t>?</a:t>
            </a:r>
            <a:r>
              <a:rPr lang="en-US" sz="1200" err="1">
                <a:hlinkClick r:id="rId4"/>
              </a:rPr>
              <a:t>si</a:t>
            </a:r>
            <a:r>
              <a:rPr lang="en-US" sz="1200">
                <a:hlinkClick r:id="rId4"/>
              </a:rPr>
              <a:t>=1m5n1VQQXfsEOuns</a:t>
            </a:r>
            <a:endParaRPr lang="en-US" sz="12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4171A9-8393-568E-7387-92A51838990C}"/>
              </a:ext>
            </a:extLst>
          </p:cNvPr>
          <p:cNvSpPr txBox="1"/>
          <p:nvPr/>
        </p:nvSpPr>
        <p:spPr>
          <a:xfrm>
            <a:off x="4239075" y="6284909"/>
            <a:ext cx="251868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>
                <a:hlinkClick r:id="rId5"/>
              </a:rPr>
              <a:t>https://</a:t>
            </a:r>
            <a:r>
              <a:rPr lang="en-US" sz="1200" err="1">
                <a:hlinkClick r:id="rId5"/>
              </a:rPr>
              <a:t>youtu.be</a:t>
            </a:r>
            <a:r>
              <a:rPr lang="en-US" sz="1200">
                <a:hlinkClick r:id="rId5"/>
              </a:rPr>
              <a:t>/</a:t>
            </a:r>
            <a:r>
              <a:rPr lang="en-US" sz="1200" err="1">
                <a:hlinkClick r:id="rId5"/>
              </a:rPr>
              <a:t>E64OqomwiaA</a:t>
            </a:r>
            <a:r>
              <a:rPr lang="en-US" sz="1200">
                <a:hlinkClick r:id="rId5"/>
              </a:rPr>
              <a:t>?</a:t>
            </a:r>
            <a:r>
              <a:rPr lang="en-US" sz="1200" err="1">
                <a:hlinkClick r:id="rId5"/>
              </a:rPr>
              <a:t>si</a:t>
            </a:r>
            <a:r>
              <a:rPr lang="en-US" sz="1200">
                <a:hlinkClick r:id="rId5"/>
              </a:rPr>
              <a:t>=bsKt2KdKieKLf5MO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17081100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62DFFC-4DCC-48EE-B781-94D04B95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84B8CB-35F6-21F8-C74D-17987BA97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791570"/>
            <a:ext cx="4018839" cy="3234126"/>
          </a:xfrm>
        </p:spPr>
        <p:txBody>
          <a:bodyPr anchor="ctr">
            <a:normAutofit/>
          </a:bodyPr>
          <a:lstStyle/>
          <a:p>
            <a:pPr algn="r"/>
            <a:r>
              <a:rPr lang="en-GB" sz="5400">
                <a:solidFill>
                  <a:schemeClr val="bg2"/>
                </a:solidFill>
              </a:rPr>
              <a:t>Flexibility</a:t>
            </a:r>
            <a:endParaRPr lang="en-US" sz="5400">
              <a:solidFill>
                <a:schemeClr val="bg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B8B265-E68C-4B64-9238-781F0102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66D62-27D6-22AD-0043-175358E2B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332" y="1370125"/>
            <a:ext cx="6093446" cy="526239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400">
                <a:latin typeface="Libre Franklin"/>
              </a:rPr>
              <a:t>What is it?</a:t>
            </a:r>
          </a:p>
          <a:p>
            <a:pPr marL="0" indent="0">
              <a:buNone/>
            </a:pPr>
            <a:r>
              <a:rPr lang="en-US" sz="1400">
                <a:latin typeface="Libre Franklin"/>
              </a:rPr>
              <a:t> To be able to move your body with ease, control, and a full range of motion across all the styles used in musical theatre. As quoted by (Adrankone,2024) “Being flexible also helps you to be a more expressive performer, as you can move with ease, grace and energy as you deploy body language and positioning”</a:t>
            </a:r>
            <a:br>
              <a:rPr lang="en-US" sz="1400">
                <a:latin typeface="Libre Franklin"/>
              </a:rPr>
            </a:br>
            <a:endParaRPr lang="en-US" sz="1400">
              <a:latin typeface="Libre Franklin"/>
            </a:endParaRPr>
          </a:p>
          <a:p>
            <a:pPr marL="0" indent="0">
              <a:buNone/>
            </a:pPr>
            <a:r>
              <a:rPr lang="en-US" sz="1400">
                <a:latin typeface="Libre Franklin"/>
              </a:rPr>
              <a:t>Why it matters?</a:t>
            </a:r>
          </a:p>
          <a:p>
            <a:pPr marL="0" indent="0">
              <a:buNone/>
            </a:pPr>
            <a:r>
              <a:rPr lang="en-US" sz="1400">
                <a:latin typeface="Libre Franklin"/>
              </a:rPr>
              <a:t>   -  Enhances Technique (Higher kicks, Deeper plies, cleaner lines)</a:t>
            </a:r>
          </a:p>
          <a:p>
            <a:pPr marL="0" indent="0">
              <a:buNone/>
            </a:pPr>
            <a:r>
              <a:rPr lang="en-US" sz="1400">
                <a:latin typeface="Libre Franklin"/>
              </a:rPr>
              <a:t>   -  Injury prevention as quoted by (Handling,2021) “Stretching reduces the risk of injury by improving flexibility and range </a:t>
            </a:r>
            <a:r>
              <a:rPr lang="en-GB" sz="1400">
                <a:latin typeface="Libre Franklin"/>
              </a:rPr>
              <a:t>       </a:t>
            </a:r>
            <a:r>
              <a:rPr lang="en-US" sz="1400">
                <a:latin typeface="Libre Franklin"/>
              </a:rPr>
              <a:t>of motion, improving blood flow to muscle, and reducing pain.  If you don’t stretch, the muscles can become shorter and tighter and lead to more risk of injury”</a:t>
            </a:r>
          </a:p>
          <a:p>
            <a:pPr marL="0" indent="0">
              <a:buNone/>
            </a:pPr>
            <a:r>
              <a:rPr lang="en-US" sz="1400">
                <a:latin typeface="Libre Franklin"/>
              </a:rPr>
              <a:t>   -  It supports more fluidity, allowing more expressive movement when performing</a:t>
            </a:r>
          </a:p>
          <a:p>
            <a:pPr marL="0" indent="0">
              <a:buNone/>
            </a:pPr>
            <a:endParaRPr lang="en-GB" sz="1400">
              <a:latin typeface="Libre Franklin"/>
            </a:endParaRPr>
          </a:p>
          <a:p>
            <a:pPr marL="0" indent="0">
              <a:buNone/>
            </a:pPr>
            <a:r>
              <a:rPr lang="en-US" sz="1400">
                <a:latin typeface="Libre Franklin"/>
              </a:rPr>
              <a:t>How dancers can build it?</a:t>
            </a:r>
          </a:p>
          <a:p>
            <a:pPr marL="0" indent="0">
              <a:buNone/>
            </a:pPr>
            <a:r>
              <a:rPr lang="en-US" sz="1400">
                <a:latin typeface="Libre Franklin"/>
              </a:rPr>
              <a:t>   - Dynamic warm - ups before rehearsal and on a regular routinely basis</a:t>
            </a:r>
          </a:p>
          <a:p>
            <a:pPr marL="0" indent="0">
              <a:buNone/>
            </a:pPr>
            <a:r>
              <a:rPr lang="en-US" sz="1400">
                <a:latin typeface="Libre Franklin"/>
              </a:rPr>
              <a:t>   - </a:t>
            </a:r>
            <a:r>
              <a:rPr lang="en-GB" sz="1400">
                <a:latin typeface="Libre Franklin"/>
              </a:rPr>
              <a:t>Consistent</a:t>
            </a:r>
            <a:r>
              <a:rPr lang="en-US" sz="1400">
                <a:latin typeface="Libre Franklin"/>
              </a:rPr>
              <a:t> stretching including active, static and PNF </a:t>
            </a:r>
          </a:p>
          <a:p>
            <a:pPr marL="0" indent="0">
              <a:buNone/>
            </a:pPr>
            <a:br>
              <a:rPr lang="en-US" sz="1400"/>
            </a:br>
            <a:br>
              <a:rPr lang="en-US" sz="1400"/>
            </a:br>
            <a:endParaRPr lang="en-US" sz="1400"/>
          </a:p>
        </p:txBody>
      </p:sp>
      <p:pic>
        <p:nvPicPr>
          <p:cNvPr id="5" name="Picture 4" descr="A person in a leotard jumping in the air&#10;&#10;AI-generated content may be incorrect.">
            <a:extLst>
              <a:ext uri="{FF2B5EF4-FFF2-40B4-BE49-F238E27FC236}">
                <a16:creationId xmlns:a16="http://schemas.microsoft.com/office/drawing/2014/main" id="{D11BD088-1B4C-DE0D-5022-0392B26A3B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603" y="3816724"/>
            <a:ext cx="5300381" cy="3045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4576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94D55-0603-FE2C-CF50-B4D72DDD6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6583" y="169334"/>
            <a:ext cx="6562905" cy="1485900"/>
          </a:xfrm>
        </p:spPr>
        <p:txBody>
          <a:bodyPr>
            <a:normAutofit/>
          </a:bodyPr>
          <a:lstStyle/>
          <a:p>
            <a:r>
              <a:rPr lang="en-GB" b="1"/>
              <a:t>Balance</a:t>
            </a:r>
            <a:r>
              <a:rPr lang="en-GB"/>
              <a:t> </a:t>
            </a:r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B205BC3-0B06-4EA6-9066-1A0BEC22C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B8FD22-A29E-7E3D-465F-0D0B6F2FA6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5562" y="645106"/>
            <a:ext cx="3489751" cy="524774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3F346-C95A-C1E9-64B9-527E87CEB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6583" y="1054657"/>
            <a:ext cx="7263909" cy="63395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/>
              <a:t>How do we improve it? </a:t>
            </a:r>
          </a:p>
          <a:p>
            <a:pPr marL="0" indent="0">
              <a:buNone/>
            </a:pPr>
            <a:r>
              <a:rPr lang="en-GB" sz="1600"/>
              <a:t>Constant training through core exercises and repetition to engage muscle memory. </a:t>
            </a:r>
          </a:p>
          <a:p>
            <a:pPr marL="0" indent="0">
              <a:buNone/>
            </a:pPr>
            <a:r>
              <a:rPr lang="en-GB" sz="1600"/>
              <a:t>Balance helps to slow the decline in muscle and bone strength that happens over time (Puri, 2023) </a:t>
            </a:r>
          </a:p>
          <a:p>
            <a:pPr marL="0" indent="0">
              <a:buNone/>
            </a:pPr>
            <a:r>
              <a:rPr lang="en-GB" sz="1600"/>
              <a:t>Examples of how dancers can train and develop this:</a:t>
            </a:r>
          </a:p>
          <a:p>
            <a:pPr marL="0" indent="0">
              <a:buNone/>
            </a:pPr>
            <a:r>
              <a:rPr lang="en-GB" sz="1600"/>
              <a:t>Single leg </a:t>
            </a:r>
            <a:r>
              <a:rPr lang="en-GB" sz="1600" err="1"/>
              <a:t>releve</a:t>
            </a:r>
            <a:r>
              <a:rPr lang="en-GB" sz="1600"/>
              <a:t> | plank leg lifts | calf raises | holding arabesque positions </a:t>
            </a:r>
          </a:p>
          <a:p>
            <a:pPr marL="0" indent="0">
              <a:buNone/>
            </a:pPr>
            <a:r>
              <a:rPr lang="en-GB" sz="1600"/>
              <a:t>What is it?</a:t>
            </a:r>
          </a:p>
          <a:p>
            <a:pPr marL="0" indent="0">
              <a:buNone/>
            </a:pPr>
            <a:r>
              <a:rPr lang="en-GB" sz="1600"/>
              <a:t>The oxford dictionary says that balance is an even distribution of weight enabling someone to remain upright and steady.</a:t>
            </a:r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600"/>
              <a:t>Why is it important for dance?</a:t>
            </a:r>
          </a:p>
          <a:p>
            <a:pPr marL="0" indent="0">
              <a:buNone/>
            </a:pPr>
            <a:r>
              <a:rPr lang="en-GB" sz="1600"/>
              <a:t>Balance helps to control movements and helps to show clear body isolations. It is a critical component in overall movement and stability. </a:t>
            </a:r>
          </a:p>
          <a:p>
            <a:pPr marL="0" indent="0">
              <a:buNone/>
            </a:pPr>
            <a:r>
              <a:rPr lang="en-GB" sz="1600"/>
              <a:t>Balance is a skill related component which uses core to stabilise the core of gravity when different forces are put against each other (SHIFT Dance, n.d.) </a:t>
            </a:r>
          </a:p>
          <a:p>
            <a:pPr marL="0" indent="0">
              <a:buNone/>
            </a:pPr>
            <a:r>
              <a:rPr lang="en-GB" sz="1600"/>
              <a:t>In order to maintain your balance, engaging your core is essential as it pulls the body upwards (Mayo Clinic, 2022)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9491046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5FCA4-4562-053D-2BCF-B796B6933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867" y="292047"/>
            <a:ext cx="9601200" cy="1485900"/>
          </a:xfrm>
        </p:spPr>
        <p:txBody>
          <a:bodyPr/>
          <a:lstStyle/>
          <a:p>
            <a:r>
              <a:rPr lang="en-GB"/>
              <a:t>Principles of training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D73813-149A-72A1-7962-0C39AED53ACB}"/>
              </a:ext>
            </a:extLst>
          </p:cNvPr>
          <p:cNvSpPr txBox="1"/>
          <p:nvPr/>
        </p:nvSpPr>
        <p:spPr>
          <a:xfrm>
            <a:off x="990595" y="2532855"/>
            <a:ext cx="22690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/>
              <a:t>Specificity</a:t>
            </a:r>
            <a:r>
              <a:rPr lang="en-GB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E6A3B8-9466-EC08-1FC3-2519550E924F}"/>
              </a:ext>
            </a:extLst>
          </p:cNvPr>
          <p:cNvSpPr txBox="1"/>
          <p:nvPr/>
        </p:nvSpPr>
        <p:spPr>
          <a:xfrm>
            <a:off x="9285116" y="2561928"/>
            <a:ext cx="21251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/>
              <a:t>Adaptability</a:t>
            </a:r>
            <a:r>
              <a:rPr lang="en-GB"/>
              <a:t> 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652C2D-F4A0-8728-091D-37D2531B29ED}"/>
              </a:ext>
            </a:extLst>
          </p:cNvPr>
          <p:cNvSpPr txBox="1"/>
          <p:nvPr/>
        </p:nvSpPr>
        <p:spPr>
          <a:xfrm>
            <a:off x="4241798" y="2532855"/>
            <a:ext cx="3708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/>
              <a:t>Progressive overload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D4889E-990A-5469-ABF3-9A41701D5EE8}"/>
              </a:ext>
            </a:extLst>
          </p:cNvPr>
          <p:cNvSpPr txBox="1"/>
          <p:nvPr/>
        </p:nvSpPr>
        <p:spPr>
          <a:xfrm>
            <a:off x="4896554" y="5000231"/>
            <a:ext cx="23988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/>
              <a:t>Specificity </a:t>
            </a:r>
            <a:endParaRPr lang="en-US" sz="2800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C3864B-9B31-119C-83A7-17D9E953ADC1}"/>
              </a:ext>
            </a:extLst>
          </p:cNvPr>
          <p:cNvSpPr txBox="1"/>
          <p:nvPr/>
        </p:nvSpPr>
        <p:spPr>
          <a:xfrm>
            <a:off x="925685" y="5000231"/>
            <a:ext cx="23988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/>
              <a:t>Reversibility</a:t>
            </a:r>
            <a:endParaRPr lang="en-US" sz="2800" b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A26D87-8556-D8D4-CB32-3D8A8EFEAA72}"/>
              </a:ext>
            </a:extLst>
          </p:cNvPr>
          <p:cNvSpPr txBox="1"/>
          <p:nvPr/>
        </p:nvSpPr>
        <p:spPr>
          <a:xfrm>
            <a:off x="9148238" y="5000231"/>
            <a:ext cx="2398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/>
              <a:t>Recovery time</a:t>
            </a:r>
            <a:r>
              <a:rPr lang="en-GB"/>
              <a:t> 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5113B7-20D4-8765-D86E-BF62970C3B39}"/>
              </a:ext>
            </a:extLst>
          </p:cNvPr>
          <p:cNvSpPr txBox="1"/>
          <p:nvPr/>
        </p:nvSpPr>
        <p:spPr>
          <a:xfrm>
            <a:off x="922867" y="1046955"/>
            <a:ext cx="108810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0" i="0" u="none" strike="noStrike">
                <a:solidFill>
                  <a:srgbClr val="212121"/>
                </a:solidFill>
                <a:effectLst/>
                <a:latin typeface="Lato" panose="020F0502020204030204" pitchFamily="34" charset="0"/>
              </a:rPr>
              <a:t>“To maintain the body for the demands of dance training and performance it is important to incorporate the principles of training.” HSC Dance (2015).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6211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2A219-882E-D557-DAE7-E9BDC2BF2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023" y="0"/>
            <a:ext cx="9601200" cy="1485900"/>
          </a:xfrm>
        </p:spPr>
        <p:txBody>
          <a:bodyPr/>
          <a:lstStyle/>
          <a:p>
            <a:r>
              <a:rPr lang="en-GB"/>
              <a:t>Training examples</a:t>
            </a:r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F54EA55-FBAF-A256-0C4F-C071812510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5483815"/>
              </p:ext>
            </p:extLst>
          </p:nvPr>
        </p:nvGraphicFramePr>
        <p:xfrm>
          <a:off x="835375" y="873483"/>
          <a:ext cx="11032070" cy="5411010"/>
        </p:xfrm>
        <a:graphic>
          <a:graphicData uri="http://schemas.openxmlformats.org/drawingml/2006/table">
            <a:tbl>
              <a:tblPr firstRow="1" firstCol="1" lastCol="1">
                <a:tableStyleId>{D113A9D2-9D6B-4929-AA2D-F23B5EE8CBE7}</a:tableStyleId>
              </a:tblPr>
              <a:tblGrid>
                <a:gridCol w="2206414">
                  <a:extLst>
                    <a:ext uri="{9D8B030D-6E8A-4147-A177-3AD203B41FA5}">
                      <a16:colId xmlns:a16="http://schemas.microsoft.com/office/drawing/2014/main" val="3174890709"/>
                    </a:ext>
                  </a:extLst>
                </a:gridCol>
                <a:gridCol w="2206414">
                  <a:extLst>
                    <a:ext uri="{9D8B030D-6E8A-4147-A177-3AD203B41FA5}">
                      <a16:colId xmlns:a16="http://schemas.microsoft.com/office/drawing/2014/main" val="2240977741"/>
                    </a:ext>
                  </a:extLst>
                </a:gridCol>
                <a:gridCol w="2206414">
                  <a:extLst>
                    <a:ext uri="{9D8B030D-6E8A-4147-A177-3AD203B41FA5}">
                      <a16:colId xmlns:a16="http://schemas.microsoft.com/office/drawing/2014/main" val="4227342536"/>
                    </a:ext>
                  </a:extLst>
                </a:gridCol>
                <a:gridCol w="2206414">
                  <a:extLst>
                    <a:ext uri="{9D8B030D-6E8A-4147-A177-3AD203B41FA5}">
                      <a16:colId xmlns:a16="http://schemas.microsoft.com/office/drawing/2014/main" val="1648069255"/>
                    </a:ext>
                  </a:extLst>
                </a:gridCol>
                <a:gridCol w="2206414">
                  <a:extLst>
                    <a:ext uri="{9D8B030D-6E8A-4147-A177-3AD203B41FA5}">
                      <a16:colId xmlns:a16="http://schemas.microsoft.com/office/drawing/2014/main" val="2044915009"/>
                    </a:ext>
                  </a:extLst>
                </a:gridCol>
              </a:tblGrid>
              <a:tr h="1479090">
                <a:tc>
                  <a:txBody>
                    <a:bodyPr/>
                    <a:lstStyle/>
                    <a:p>
                      <a:r>
                        <a:rPr lang="en-GB" sz="2400"/>
                        <a:t> </a:t>
                      </a:r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6461591"/>
                  </a:ext>
                </a:extLst>
              </a:tr>
              <a:tr h="856932">
                <a:tc>
                  <a:txBody>
                    <a:bodyPr/>
                    <a:lstStyle/>
                    <a:p>
                      <a:r>
                        <a:rPr lang="en-GB" b="0"/>
                        <a:t>Cardiovascular endurance </a:t>
                      </a:r>
                      <a:endParaRPr lang="en-US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Running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Walking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Swimming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/>
                        <a:t>Maintain proper technique and power during long routines.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2472586"/>
                  </a:ext>
                </a:extLst>
              </a:tr>
              <a:tr h="856932">
                <a:tc>
                  <a:txBody>
                    <a:bodyPr/>
                    <a:lstStyle/>
                    <a:p>
                      <a:r>
                        <a:rPr lang="en-GB" b="0"/>
                        <a:t>Agility</a:t>
                      </a:r>
                      <a:r>
                        <a:rPr lang="en-GB"/>
                        <a:t>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Agility ladder drills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Lateral jumps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Shuttle runs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/>
                        <a:t>Enhances coordination, balance and speed.</a:t>
                      </a:r>
                      <a:endParaRPr lang="en-US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0771354"/>
                  </a:ext>
                </a:extLst>
              </a:tr>
              <a:tr h="856932">
                <a:tc>
                  <a:txBody>
                    <a:bodyPr/>
                    <a:lstStyle/>
                    <a:p>
                      <a:r>
                        <a:rPr lang="en-GB" b="0"/>
                        <a:t>Flexibility</a:t>
                      </a:r>
                      <a:r>
                        <a:rPr lang="en-GB"/>
                        <a:t>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Hamstring stretches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Pigeon pose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Hip circles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/>
                        <a:t>Helps achieve a wider range of motion in movements.</a:t>
                      </a:r>
                      <a:endParaRPr lang="en-US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4380155"/>
                  </a:ext>
                </a:extLst>
              </a:tr>
              <a:tr h="856932">
                <a:tc>
                  <a:txBody>
                    <a:bodyPr/>
                    <a:lstStyle/>
                    <a:p>
                      <a:r>
                        <a:rPr lang="en-GB" b="0"/>
                        <a:t>Balance</a:t>
                      </a:r>
                      <a:r>
                        <a:rPr lang="en-GB"/>
                        <a:t>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Single leg </a:t>
                      </a:r>
                      <a:r>
                        <a:rPr lang="en-GB" err="1"/>
                        <a:t>relevés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Controlled </a:t>
                      </a:r>
                      <a:r>
                        <a:rPr lang="en-GB" err="1"/>
                        <a:t>tendus</a:t>
                      </a:r>
                      <a:r>
                        <a:rPr lang="en-GB"/>
                        <a:t>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Coupé to passé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/>
                        <a:t>Allows for smooth, controlled and precise movements.</a:t>
                      </a:r>
                      <a:endParaRPr lang="en-US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670824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9F68BA4-CE30-EA00-03F3-C95BA57BA052}"/>
              </a:ext>
            </a:extLst>
          </p:cNvPr>
          <p:cNvSpPr txBox="1"/>
          <p:nvPr/>
        </p:nvSpPr>
        <p:spPr>
          <a:xfrm>
            <a:off x="4474632" y="1325182"/>
            <a:ext cx="44421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>
                <a:solidFill>
                  <a:schemeClr val="bg1"/>
                </a:solidFill>
              </a:rPr>
              <a:t>Training examples </a:t>
            </a:r>
            <a:endParaRPr lang="en-US" sz="3200" b="1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E9F5AD-9D12-EA90-5115-54900FB61054}"/>
              </a:ext>
            </a:extLst>
          </p:cNvPr>
          <p:cNvSpPr txBox="1"/>
          <p:nvPr/>
        </p:nvSpPr>
        <p:spPr>
          <a:xfrm>
            <a:off x="835375" y="1391165"/>
            <a:ext cx="2240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>
                <a:solidFill>
                  <a:schemeClr val="bg1"/>
                </a:solidFill>
              </a:rPr>
              <a:t>Components 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9C43CD4-5BF3-7DB9-1AED-B24341018CC5}"/>
              </a:ext>
            </a:extLst>
          </p:cNvPr>
          <p:cNvSpPr txBox="1"/>
          <p:nvPr/>
        </p:nvSpPr>
        <p:spPr>
          <a:xfrm>
            <a:off x="9894008" y="1128814"/>
            <a:ext cx="22408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>
                <a:solidFill>
                  <a:schemeClr val="bg1"/>
                </a:solidFill>
              </a:rPr>
              <a:t>How this applies to dance </a:t>
            </a:r>
            <a:endParaRPr lang="en-US" sz="24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0170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BB1650-B616-4EFB-9FB7-5D93104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995FC-DA89-4DD5-7FD7-804695A5C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811" y="1470942"/>
            <a:ext cx="6402527" cy="44805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900"/>
              <a:t>Why does nutrition matter for dancers ?</a:t>
            </a:r>
          </a:p>
          <a:p>
            <a:pPr marL="0" indent="0">
              <a:buNone/>
            </a:pPr>
            <a:r>
              <a:rPr lang="en-GB" sz="1900"/>
              <a:t>“</a:t>
            </a:r>
            <a:r>
              <a:rPr lang="en-GB" sz="1900" b="0" i="0" u="none" strike="noStrike">
                <a:effectLst/>
              </a:rPr>
              <a:t>Nutrition for dancers is vital for optimising performance and keeping healthy. Therefore, it is crucial to maintain a healthy relationship with food and get everything you need to keep energy levels high.” The </a:t>
            </a:r>
            <a:r>
              <a:rPr lang="en-GB" sz="1900" b="0" i="0" u="none" strike="noStrike" err="1">
                <a:effectLst/>
              </a:rPr>
              <a:t>Oundle</a:t>
            </a:r>
            <a:r>
              <a:rPr lang="en-GB" sz="1900" b="0" i="0" u="none" strike="noStrike">
                <a:effectLst/>
              </a:rPr>
              <a:t> </a:t>
            </a:r>
            <a:r>
              <a:rPr lang="en-GB" sz="1900" b="0" i="0" u="none" strike="noStrike" err="1">
                <a:effectLst/>
              </a:rPr>
              <a:t>Shool</a:t>
            </a:r>
            <a:r>
              <a:rPr lang="en-GB" sz="1900" b="0" i="0" u="none" strike="noStrike">
                <a:effectLst/>
              </a:rPr>
              <a:t> Of Ballet (2024).</a:t>
            </a:r>
          </a:p>
          <a:p>
            <a:pPr marL="0" indent="0">
              <a:buNone/>
            </a:pPr>
            <a:endParaRPr lang="en-GB" sz="1900">
              <a:cs typeface="Times New Roman"/>
            </a:endParaRPr>
          </a:p>
          <a:p>
            <a:pPr marL="0" indent="0">
              <a:buNone/>
            </a:pPr>
            <a:r>
              <a:rPr lang="en-GB" sz="1900">
                <a:cs typeface="Times New Roman"/>
              </a:rPr>
              <a:t>Nutrition for dancers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cs typeface="Times New Roman"/>
              </a:rPr>
              <a:t>Carbohydrates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cs typeface="Times New Roman"/>
              </a:rPr>
              <a:t>Fats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cs typeface="Times New Roman"/>
              </a:rPr>
              <a:t>Protein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cs typeface="Times New Roman"/>
              </a:rPr>
              <a:t>Hydration</a:t>
            </a:r>
          </a:p>
          <a:p>
            <a:pPr marL="0" indent="0">
              <a:buNone/>
            </a:pPr>
            <a:endParaRPr lang="en-GB" sz="1900"/>
          </a:p>
          <a:p>
            <a:pPr marL="0" indent="0">
              <a:buNone/>
            </a:pPr>
            <a:endParaRPr lang="en-US" sz="19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B47C962-A905-4168-832D-BF622B381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527850" y="0"/>
            <a:ext cx="4664149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B0CAA55C-9F48-4F94-95AA-563539497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97AB27-2E0F-2989-18DB-DEFAA6067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3027" y="1252181"/>
            <a:ext cx="3132162" cy="4302457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bg2"/>
                </a:solidFill>
              </a:rPr>
              <a:t>Nutrition </a:t>
            </a:r>
            <a:endParaRPr lang="en-US" sz="4000">
              <a:solidFill>
                <a:schemeClr val="bg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2D20EC-658D-333C-07BC-456E46C0AE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7908254" y="2856407"/>
            <a:ext cx="4451142" cy="2967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06621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CC777-4DDA-2220-A777-A6EC6FE9A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4112" y="361950"/>
            <a:ext cx="9886950" cy="14859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/>
              <a:t>Goal setting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FA11EA-522A-6922-B94E-4D5E4BC9EC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386" r="22420" b="-1"/>
          <a:stretch>
            <a:fillRect/>
          </a:stretch>
        </p:blipFill>
        <p:spPr>
          <a:xfrm>
            <a:off x="1284112" y="1427548"/>
            <a:ext cx="4632762" cy="500088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A5B8F1-AF31-80FC-07A2-211F58DAAF35}"/>
              </a:ext>
            </a:extLst>
          </p:cNvPr>
          <p:cNvSpPr txBox="1"/>
          <p:nvPr/>
        </p:nvSpPr>
        <p:spPr>
          <a:xfrm>
            <a:off x="7175157" y="2171700"/>
            <a:ext cx="6176776" cy="3581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4800">
                <a:solidFill>
                  <a:schemeClr val="tx2"/>
                </a:solidFill>
              </a:rPr>
              <a:t>S- specific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4800">
                <a:solidFill>
                  <a:schemeClr val="tx2"/>
                </a:solidFill>
              </a:rPr>
              <a:t>M- measurable 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4800">
                <a:solidFill>
                  <a:schemeClr val="tx2"/>
                </a:solidFill>
              </a:rPr>
              <a:t>A- achievable 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4800">
                <a:solidFill>
                  <a:schemeClr val="tx2"/>
                </a:solidFill>
              </a:rPr>
              <a:t>R- realistic 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4800">
                <a:solidFill>
                  <a:schemeClr val="tx2"/>
                </a:solidFill>
              </a:rPr>
              <a:t>T- time framed </a:t>
            </a:r>
          </a:p>
        </p:txBody>
      </p:sp>
    </p:spTree>
    <p:extLst>
      <p:ext uri="{BB962C8B-B14F-4D97-AF65-F5344CB8AC3E}">
        <p14:creationId xmlns:p14="http://schemas.microsoft.com/office/powerpoint/2010/main" val="746510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77095-3734-C2DF-C278-3E852B5A4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63B66-DFB4-5432-F857-E80B09D9DC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83540" indent="-383540"/>
            <a:r>
              <a:rPr lang="en-US" sz="1800">
                <a:latin typeface="Libre Franklin"/>
                <a:ea typeface="+mn-lt"/>
                <a:cs typeface="+mn-lt"/>
              </a:rPr>
              <a:t>To wrap things up, fitness is the engine that keeps us moving on stage and off stage. While the audience sees a finished performance, we know it is really built on cardiovascular </a:t>
            </a:r>
            <a:r>
              <a:rPr lang="en-GB" sz="1800">
                <a:latin typeface="Libre Franklin"/>
                <a:ea typeface="+mn-lt"/>
                <a:cs typeface="+mn-lt"/>
              </a:rPr>
              <a:t>strength </a:t>
            </a:r>
            <a:r>
              <a:rPr lang="en-US" sz="1800">
                <a:latin typeface="Libre Franklin"/>
                <a:ea typeface="+mn-lt"/>
                <a:cs typeface="+mn-lt"/>
              </a:rPr>
              <a:t>and the endurance to push through every rehearsal, workout and dance class. </a:t>
            </a:r>
          </a:p>
          <a:p>
            <a:pPr marL="383540" indent="-383540"/>
            <a:r>
              <a:rPr lang="en-US" sz="1800">
                <a:latin typeface="Libre Franklin"/>
                <a:ea typeface="+mn-lt"/>
                <a:cs typeface="+mn-lt"/>
              </a:rPr>
              <a:t>By keeping our flexibility and agility sharp, we make sure our bodies can handle whatever choreography is thrown at us. Mastering these fitness components isn't just about being an athlete; it is about making sure we have the strength and safety to let our dancing speak for itself.</a:t>
            </a:r>
            <a:endParaRPr lang="en-US" sz="1800">
              <a:latin typeface="Libre Franklin"/>
            </a:endParaRPr>
          </a:p>
        </p:txBody>
      </p:sp>
    </p:spTree>
    <p:extLst>
      <p:ext uri="{BB962C8B-B14F-4D97-AF65-F5344CB8AC3E}">
        <p14:creationId xmlns:p14="http://schemas.microsoft.com/office/powerpoint/2010/main" val="39779104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EB096-269C-E40D-B03F-FF5153DF2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D37E5-6EC0-09B9-EFD9-6577E4291C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1699933"/>
            <a:ext cx="9601200" cy="480283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83540" indent="-383540" algn="ctr">
              <a:buNone/>
            </a:pPr>
            <a:r>
              <a:rPr lang="en-US" sz="1600">
                <a:latin typeface="Times New Roman"/>
                <a:cs typeface="Times New Roman"/>
              </a:rPr>
              <a:t>Works Cited</a:t>
            </a:r>
            <a:endParaRPr lang="en-US" sz="1600"/>
          </a:p>
          <a:p>
            <a:pPr marL="383540" indent="-383540">
              <a:buNone/>
            </a:pPr>
            <a:r>
              <a:rPr lang="en-US" sz="1600" err="1">
                <a:solidFill>
                  <a:srgbClr val="000000"/>
                </a:solidFill>
                <a:latin typeface="Times New Roman"/>
                <a:cs typeface="Times New Roman"/>
              </a:rPr>
              <a:t>Adrankone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 “Why Keeping Fit as an Actor Matters and How to Manage It.” </a:t>
            </a:r>
            <a:r>
              <a:rPr lang="en-US" sz="1600" err="1">
                <a:solidFill>
                  <a:srgbClr val="000000"/>
                </a:solidFill>
                <a:latin typeface="Times New Roman"/>
                <a:cs typeface="Times New Roman"/>
              </a:rPr>
              <a:t>ActUpNorth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22 Aug. 2024, actupnorth.com/why-keeping-fit-as-an-actor-matters-and-how-to-manage-it/. </a:t>
            </a:r>
            <a:endParaRPr lang="en-US" sz="1600"/>
          </a:p>
          <a:p>
            <a:pPr marL="383540" indent="-383540">
              <a:buNone/>
            </a:pPr>
            <a:r>
              <a:rPr lang="en-US" sz="1600" err="1">
                <a:solidFill>
                  <a:srgbClr val="000000"/>
                </a:solidFill>
                <a:ea typeface="+mn-lt"/>
                <a:cs typeface="+mn-lt"/>
              </a:rPr>
              <a:t>AmericanCollegeofSportsMedicine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(ACSM).(2018).</a:t>
            </a:r>
            <a:r>
              <a:rPr lang="en-US" sz="1600" err="1">
                <a:solidFill>
                  <a:srgbClr val="000000"/>
                </a:solidFill>
                <a:ea typeface="+mn-lt"/>
                <a:cs typeface="+mn-lt"/>
              </a:rPr>
              <a:t>ACSM’sGuidelinesfor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 Exercise Testing and Prescription(10th ed.). Wolters Kluwer.</a:t>
            </a:r>
            <a:endParaRPr lang="en-US" sz="1600"/>
          </a:p>
          <a:p>
            <a:pPr marL="383540" indent="-383540">
              <a:buNone/>
            </a:pP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Handling, Matthew A. “Stretching Reduces the Risk of Injury | First State </a:t>
            </a:r>
            <a:r>
              <a:rPr lang="en-US" sz="1600" err="1">
                <a:solidFill>
                  <a:srgbClr val="000000"/>
                </a:solidFill>
                <a:ea typeface="+mn-lt"/>
                <a:cs typeface="+mn-lt"/>
              </a:rPr>
              <a:t>Orthopaedics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 in Delaware - Specialized Doctors and Surgeons.” Stretching Reduces the Risk of Injury | First State </a:t>
            </a:r>
            <a:r>
              <a:rPr lang="en-US" sz="1600" err="1">
                <a:solidFill>
                  <a:srgbClr val="000000"/>
                </a:solidFill>
                <a:ea typeface="+mn-lt"/>
                <a:cs typeface="+mn-lt"/>
              </a:rPr>
              <a:t>Orthopaedics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 in Delaware - Specialized Doctors and Surgeons, 2021, 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  <a:hlinkClick r:id="rId2"/>
              </a:rPr>
              <a:t>www.firststateortho.com/blog/stretching-reduces-the-risk-of-injury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. </a:t>
            </a:r>
            <a:endParaRPr lang="en-US" sz="1600"/>
          </a:p>
          <a:p>
            <a:pPr marL="383540" indent="-383540">
              <a:buNone/>
            </a:pP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Edwards, Travis. “How to Engage Your Core: Steps, Muscles Worked, and More.”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</a:rPr>
              <a:t>Healthline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15 Feb. 2022, 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  <a:hlinkClick r:id="rId3"/>
              </a:rPr>
              <a:t>www.healthline.com/nutrition/how-to-engage-your-core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  <a:endParaRPr lang="en-US" sz="1600"/>
          </a:p>
          <a:p>
            <a:pPr marL="383540" indent="-383540">
              <a:buNone/>
            </a:pP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Fine, Rachel. “A Dancer’s Diet | the Importance of Nutrition for Dancers.”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</a:rPr>
              <a:t>Dance Nutritionist Rachel Fine | Performance Nutrition for Dancers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9 Aug. 2019, pointenutrition.com/the-importance-of-nutrition-for-dancers/.</a:t>
            </a:r>
            <a:endParaRPr lang="en-US" sz="1600"/>
          </a:p>
          <a:p>
            <a:pPr marL="383540" indent="-383540">
              <a:buNone/>
            </a:pPr>
            <a:endParaRPr lang="en-US" sz="120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83540" indent="-383540">
              <a:buNone/>
            </a:pPr>
            <a:endParaRPr lang="en-US" sz="1400" b="0" i="0" u="none" strike="noStrike">
              <a:solidFill>
                <a:srgbClr val="000000"/>
              </a:solidFill>
              <a:effectLst/>
              <a:latin typeface="Libre Franklin"/>
              <a:cs typeface="Times New Roman"/>
            </a:endParaRPr>
          </a:p>
          <a:p>
            <a:pPr marL="383540" indent="-383540">
              <a:buNone/>
            </a:pPr>
            <a:endParaRPr lang="en-US" sz="1400">
              <a:latin typeface="Libre Franklin"/>
            </a:endParaRPr>
          </a:p>
          <a:p>
            <a:pPr marL="0" indent="0">
              <a:buNone/>
            </a:pPr>
            <a:endParaRPr lang="en-US" sz="1600">
              <a:latin typeface="Times New Roman"/>
              <a:cs typeface="Times New Roman"/>
            </a:endParaRPr>
          </a:p>
          <a:p>
            <a:pPr marL="383540" indent="-383540">
              <a:buNone/>
            </a:pPr>
            <a:endParaRPr lang="en-US" sz="1800">
              <a:solidFill>
                <a:srgbClr val="191B0E"/>
              </a:solidFill>
              <a:latin typeface="Times New Roman"/>
              <a:cs typeface="Times New Roman"/>
            </a:endParaRPr>
          </a:p>
          <a:p>
            <a:pPr marL="383540" indent="-383540">
              <a:buNone/>
            </a:pP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Aptos"/>
              <a:cs typeface="Times New Roman"/>
            </a:endParaRPr>
          </a:p>
          <a:p>
            <a:pPr marL="383540" indent="-383540">
              <a:buNone/>
            </a:pPr>
            <a:endParaRPr lang="en-US" sz="1800">
              <a:latin typeface="Times New Roman"/>
              <a:cs typeface="Times New Roman"/>
            </a:endParaRPr>
          </a:p>
          <a:p>
            <a:pPr marL="383540" indent="-383540">
              <a:buNone/>
            </a:pPr>
            <a:endParaRPr lang="en-US" sz="180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US" sz="180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3382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1D721-727B-4ED5-A3FD-419A2F884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042148"/>
            <a:ext cx="9601200" cy="482525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83540" indent="-383540"/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Garcia, Dennis. “Unlocking Agility: Plyometric Drills for Dancers - Musical Theater Center.”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</a:rPr>
              <a:t>Musical Theater Center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2 July 2024, 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  <a:hlinkClick r:id="rId2"/>
              </a:rPr>
              <a:t>www.musicaltheatercenter.org/unlocking-agility-plyometric-drills-for-dancers/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</a:p>
          <a:p>
            <a:pPr marL="383540" indent="-383540"/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Kenny, Sarah, et al.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</a:rPr>
              <a:t>Dance Physical Fitness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 7 June 2025, p. 10, iadms.org/media/</a:t>
            </a:r>
            <a:r>
              <a:rPr lang="en-US" sz="1600" err="1">
                <a:solidFill>
                  <a:srgbClr val="000000"/>
                </a:solidFill>
                <a:latin typeface="Times New Roman"/>
                <a:cs typeface="Times New Roman"/>
              </a:rPr>
              <a:t>rwthabxe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/</a:t>
            </a:r>
            <a:r>
              <a:rPr lang="en-US" sz="1600" err="1">
                <a:solidFill>
                  <a:srgbClr val="000000"/>
                </a:solidFill>
                <a:latin typeface="Times New Roman"/>
                <a:cs typeface="Times New Roman"/>
              </a:rPr>
              <a:t>iadms-resource-paper-dance-fitness.pdf?utm_source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=copilot.com.</a:t>
            </a:r>
          </a:p>
          <a:p>
            <a:pPr marL="383540" indent="-383540"/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Lee-Almazar, Tina. “Improving Agility to Achieve the Perfect Form on the Dance Floor.”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</a:rPr>
              <a:t>Yami Dance Shoes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12 July 2021, yamishoes.com/blogs/salsa-bachata-ballroom-latin-dance-lifestyle-shoes-music-fitness-beauty/improving-agility-to-achieve-the-perfect-form-on-the-dance-floor?srsltid=AfmBOorwNSjXgy5wJZNV0ohlUbMH6e-Nwf7HdS8zzd6Bbd7jvP3H2VpC. Accessed 11 Feb. 2026.</a:t>
            </a:r>
          </a:p>
          <a:p>
            <a:pPr marL="383540" indent="-383540"/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LJUBOJEVİC, Adriana, et al. “Proprioceptive Training in Dance Sport: Effects of Agility Skills.”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</a:rPr>
              <a:t>Turkish Journal of Kinesiology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vol. 6, no. 3, 9 Aug. 2020, 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  <a:hlinkClick r:id="rId3"/>
              </a:rPr>
              <a:t>https://doi.org/10.31459/turkjkin.742359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</a:p>
          <a:p>
            <a:pPr marL="383540" indent="-383540"/>
            <a:r>
              <a:rPr lang="en-US" sz="1600" err="1">
                <a:solidFill>
                  <a:srgbClr val="000000"/>
                </a:solidFill>
                <a:latin typeface="Times New Roman"/>
                <a:cs typeface="Times New Roman"/>
              </a:rPr>
              <a:t>Physiopedia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 “Balance.” </a:t>
            </a:r>
            <a:r>
              <a:rPr lang="en-US" sz="1600" i="1" err="1">
                <a:solidFill>
                  <a:srgbClr val="000000"/>
                </a:solidFill>
                <a:latin typeface="Times New Roman"/>
                <a:cs typeface="Times New Roman"/>
              </a:rPr>
              <a:t>Physiopedia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2012, 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  <a:hlinkClick r:id="rId4"/>
              </a:rPr>
              <a:t>www.physio-pedia.com/Balance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</a:p>
          <a:p>
            <a:pPr marL="383540" indent="-383540"/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Puri, Naveen. “Benefits of Balance: Why Is It Important?”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  <a:hlinkClick r:id="rId5"/>
              </a:rPr>
              <a:t>Www.bupa.co.uk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2 Mar. 2023, 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  <a:hlinkClick r:id="rId6"/>
              </a:rPr>
              <a:t>www.bupa.co.uk/newsroom/ourviews/benefits-of-balance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</a:p>
          <a:p>
            <a:pPr marL="383540" indent="-383540"/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staging. “10 Benefits of Dance Classes for Adults.”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</a:rPr>
              <a:t>English National Ballet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3 Mar. 2025, 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  <a:hlinkClick r:id="rId7"/>
              </a:rPr>
              <a:t>www.ballet.org.uk/10-benefits-of-dance-classes-adults/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</a:p>
          <a:p>
            <a:pPr marL="383540" indent="-383540"/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Walker, Owen. “Agility.”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</a:rPr>
              <a:t>Science for Sport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17 Jan. 2024, 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  <a:hlinkClick r:id="rId8"/>
              </a:rPr>
              <a:t>www.scienceforsport.com/agility/?srsltid=AfmBOopAkoBNoVmbOVomInVG-f7_QGmJ0SdIdg7hiUz2PfjQFKP77kzS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 Accessed 11 Feb. 2026.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235383772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Crop</vt:lpstr>
      <vt:lpstr>The role and components of fitness in dance</vt:lpstr>
      <vt:lpstr>Why fitness matters  </vt:lpstr>
      <vt:lpstr>The importance  of fitness and training for dancers</vt:lpstr>
      <vt:lpstr>Key components of fitness</vt:lpstr>
      <vt:lpstr>Cardiovascular endurance </vt:lpstr>
      <vt:lpstr>How do we improve cardiovascular endurance?</vt:lpstr>
      <vt:lpstr>PowerPoint Presentation</vt:lpstr>
      <vt:lpstr>PowerPoint Presentation</vt:lpstr>
      <vt:lpstr>Flexibility</vt:lpstr>
      <vt:lpstr>Balance </vt:lpstr>
      <vt:lpstr>Principles of training</vt:lpstr>
      <vt:lpstr>Training examples</vt:lpstr>
      <vt:lpstr>Nutrition </vt:lpstr>
      <vt:lpstr>Goal setting </vt:lpstr>
      <vt:lpstr>Conclusion </vt:lpstr>
      <vt:lpstr>Reference list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components of fitness in dance</dc:title>
  <dc:creator>Martha Rhys (2501914)</dc:creator>
  <cp:revision>1</cp:revision>
  <dcterms:created xsi:type="dcterms:W3CDTF">2026-02-10T16:33:27Z</dcterms:created>
  <dcterms:modified xsi:type="dcterms:W3CDTF">2026-02-11T18:45:21Z</dcterms:modified>
</cp:coreProperties>
</file>