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33" r:id="rId2"/>
    <p:sldId id="309" r:id="rId3"/>
    <p:sldId id="310" r:id="rId4"/>
    <p:sldId id="331" r:id="rId5"/>
    <p:sldId id="311" r:id="rId6"/>
    <p:sldId id="312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7" r:id="rId16"/>
    <p:sldId id="322" r:id="rId17"/>
    <p:sldId id="323" r:id="rId18"/>
    <p:sldId id="324" r:id="rId19"/>
    <p:sldId id="325" r:id="rId20"/>
    <p:sldId id="326" r:id="rId21"/>
    <p:sldId id="328" r:id="rId22"/>
    <p:sldId id="332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0" d="100"/>
          <a:sy n="100" d="100"/>
        </p:scale>
        <p:origin x="17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4056" y="11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D1027E49-CF83-4B36-A4E5-1EA1F20343B6}"/>
    <pc:docChg chg="delSld modSld">
      <pc:chgData name="Emad Elkhashen" userId="f6773d4c-e24e-4e81-9dfb-d11fc303467b" providerId="ADAL" clId="{D1027E49-CF83-4B36-A4E5-1EA1F20343B6}" dt="2022-02-10T21:58:52.244" v="32" actId="47"/>
      <pc:docMkLst>
        <pc:docMk/>
      </pc:docMkLst>
      <pc:sldChg chg="modSp mod">
        <pc:chgData name="Emad Elkhashen" userId="f6773d4c-e24e-4e81-9dfb-d11fc303467b" providerId="ADAL" clId="{D1027E49-CF83-4B36-A4E5-1EA1F20343B6}" dt="2022-02-10T21:57:51.799" v="10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D1027E49-CF83-4B36-A4E5-1EA1F20343B6}" dt="2022-02-10T21:57:51.799" v="10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D1027E49-CF83-4B36-A4E5-1EA1F20343B6}" dt="2022-02-10T21:58:43.301" v="11" actId="47"/>
        <pc:sldMkLst>
          <pc:docMk/>
          <pc:sldMk cId="4204194065" sldId="285"/>
        </pc:sldMkLst>
      </pc:sldChg>
      <pc:sldChg chg="del">
        <pc:chgData name="Emad Elkhashen" userId="f6773d4c-e24e-4e81-9dfb-d11fc303467b" providerId="ADAL" clId="{D1027E49-CF83-4B36-A4E5-1EA1F20343B6}" dt="2022-02-10T21:58:43.767" v="12" actId="47"/>
        <pc:sldMkLst>
          <pc:docMk/>
          <pc:sldMk cId="2458251311" sldId="286"/>
        </pc:sldMkLst>
      </pc:sldChg>
      <pc:sldChg chg="del">
        <pc:chgData name="Emad Elkhashen" userId="f6773d4c-e24e-4e81-9dfb-d11fc303467b" providerId="ADAL" clId="{D1027E49-CF83-4B36-A4E5-1EA1F20343B6}" dt="2022-02-10T21:58:44.105" v="13" actId="47"/>
        <pc:sldMkLst>
          <pc:docMk/>
          <pc:sldMk cId="201237049" sldId="287"/>
        </pc:sldMkLst>
      </pc:sldChg>
      <pc:sldChg chg="del">
        <pc:chgData name="Emad Elkhashen" userId="f6773d4c-e24e-4e81-9dfb-d11fc303467b" providerId="ADAL" clId="{D1027E49-CF83-4B36-A4E5-1EA1F20343B6}" dt="2022-02-10T21:58:44.370" v="14" actId="47"/>
        <pc:sldMkLst>
          <pc:docMk/>
          <pc:sldMk cId="4039642651" sldId="288"/>
        </pc:sldMkLst>
      </pc:sldChg>
      <pc:sldChg chg="del">
        <pc:chgData name="Emad Elkhashen" userId="f6773d4c-e24e-4e81-9dfb-d11fc303467b" providerId="ADAL" clId="{D1027E49-CF83-4B36-A4E5-1EA1F20343B6}" dt="2022-02-10T21:58:44.615" v="15" actId="47"/>
        <pc:sldMkLst>
          <pc:docMk/>
          <pc:sldMk cId="1664145750" sldId="289"/>
        </pc:sldMkLst>
      </pc:sldChg>
      <pc:sldChg chg="del">
        <pc:chgData name="Emad Elkhashen" userId="f6773d4c-e24e-4e81-9dfb-d11fc303467b" providerId="ADAL" clId="{D1027E49-CF83-4B36-A4E5-1EA1F20343B6}" dt="2022-02-10T21:58:44.827" v="16" actId="47"/>
        <pc:sldMkLst>
          <pc:docMk/>
          <pc:sldMk cId="1790998506" sldId="290"/>
        </pc:sldMkLst>
      </pc:sldChg>
      <pc:sldChg chg="del">
        <pc:chgData name="Emad Elkhashen" userId="f6773d4c-e24e-4e81-9dfb-d11fc303467b" providerId="ADAL" clId="{D1027E49-CF83-4B36-A4E5-1EA1F20343B6}" dt="2022-02-10T21:58:45.039" v="17" actId="47"/>
        <pc:sldMkLst>
          <pc:docMk/>
          <pc:sldMk cId="4171294398" sldId="291"/>
        </pc:sldMkLst>
      </pc:sldChg>
      <pc:sldChg chg="del">
        <pc:chgData name="Emad Elkhashen" userId="f6773d4c-e24e-4e81-9dfb-d11fc303467b" providerId="ADAL" clId="{D1027E49-CF83-4B36-A4E5-1EA1F20343B6}" dt="2022-02-10T21:58:45.287" v="18" actId="47"/>
        <pc:sldMkLst>
          <pc:docMk/>
          <pc:sldMk cId="1367680317" sldId="292"/>
        </pc:sldMkLst>
      </pc:sldChg>
      <pc:sldChg chg="del">
        <pc:chgData name="Emad Elkhashen" userId="f6773d4c-e24e-4e81-9dfb-d11fc303467b" providerId="ADAL" clId="{D1027E49-CF83-4B36-A4E5-1EA1F20343B6}" dt="2022-02-10T21:58:45.495" v="19" actId="47"/>
        <pc:sldMkLst>
          <pc:docMk/>
          <pc:sldMk cId="3289052409" sldId="293"/>
        </pc:sldMkLst>
      </pc:sldChg>
      <pc:sldChg chg="del">
        <pc:chgData name="Emad Elkhashen" userId="f6773d4c-e24e-4e81-9dfb-d11fc303467b" providerId="ADAL" clId="{D1027E49-CF83-4B36-A4E5-1EA1F20343B6}" dt="2022-02-10T21:58:45.752" v="20" actId="47"/>
        <pc:sldMkLst>
          <pc:docMk/>
          <pc:sldMk cId="995206192" sldId="294"/>
        </pc:sldMkLst>
      </pc:sldChg>
      <pc:sldChg chg="del">
        <pc:chgData name="Emad Elkhashen" userId="f6773d4c-e24e-4e81-9dfb-d11fc303467b" providerId="ADAL" clId="{D1027E49-CF83-4B36-A4E5-1EA1F20343B6}" dt="2022-02-10T21:58:46.023" v="21" actId="47"/>
        <pc:sldMkLst>
          <pc:docMk/>
          <pc:sldMk cId="1457019973" sldId="295"/>
        </pc:sldMkLst>
      </pc:sldChg>
      <pc:sldChg chg="del">
        <pc:chgData name="Emad Elkhashen" userId="f6773d4c-e24e-4e81-9dfb-d11fc303467b" providerId="ADAL" clId="{D1027E49-CF83-4B36-A4E5-1EA1F20343B6}" dt="2022-02-10T21:58:46.744" v="22" actId="47"/>
        <pc:sldMkLst>
          <pc:docMk/>
          <pc:sldMk cId="3752482798" sldId="297"/>
        </pc:sldMkLst>
      </pc:sldChg>
      <pc:sldChg chg="del">
        <pc:chgData name="Emad Elkhashen" userId="f6773d4c-e24e-4e81-9dfb-d11fc303467b" providerId="ADAL" clId="{D1027E49-CF83-4B36-A4E5-1EA1F20343B6}" dt="2022-02-10T21:58:47.089" v="23" actId="47"/>
        <pc:sldMkLst>
          <pc:docMk/>
          <pc:sldMk cId="1934115804" sldId="298"/>
        </pc:sldMkLst>
      </pc:sldChg>
      <pc:sldChg chg="del">
        <pc:chgData name="Emad Elkhashen" userId="f6773d4c-e24e-4e81-9dfb-d11fc303467b" providerId="ADAL" clId="{D1027E49-CF83-4B36-A4E5-1EA1F20343B6}" dt="2022-02-10T21:58:47.387" v="24" actId="47"/>
        <pc:sldMkLst>
          <pc:docMk/>
          <pc:sldMk cId="3577503807" sldId="300"/>
        </pc:sldMkLst>
      </pc:sldChg>
      <pc:sldChg chg="del">
        <pc:chgData name="Emad Elkhashen" userId="f6773d4c-e24e-4e81-9dfb-d11fc303467b" providerId="ADAL" clId="{D1027E49-CF83-4B36-A4E5-1EA1F20343B6}" dt="2022-02-10T21:58:48.024" v="25" actId="47"/>
        <pc:sldMkLst>
          <pc:docMk/>
          <pc:sldMk cId="3034425249" sldId="301"/>
        </pc:sldMkLst>
      </pc:sldChg>
      <pc:sldChg chg="del">
        <pc:chgData name="Emad Elkhashen" userId="f6773d4c-e24e-4e81-9dfb-d11fc303467b" providerId="ADAL" clId="{D1027E49-CF83-4B36-A4E5-1EA1F20343B6}" dt="2022-02-10T21:58:48.328" v="26" actId="47"/>
        <pc:sldMkLst>
          <pc:docMk/>
          <pc:sldMk cId="2207051575" sldId="302"/>
        </pc:sldMkLst>
      </pc:sldChg>
      <pc:sldChg chg="del">
        <pc:chgData name="Emad Elkhashen" userId="f6773d4c-e24e-4e81-9dfb-d11fc303467b" providerId="ADAL" clId="{D1027E49-CF83-4B36-A4E5-1EA1F20343B6}" dt="2022-02-10T21:58:48.905" v="27" actId="47"/>
        <pc:sldMkLst>
          <pc:docMk/>
          <pc:sldMk cId="209979596" sldId="303"/>
        </pc:sldMkLst>
      </pc:sldChg>
      <pc:sldChg chg="del">
        <pc:chgData name="Emad Elkhashen" userId="f6773d4c-e24e-4e81-9dfb-d11fc303467b" providerId="ADAL" clId="{D1027E49-CF83-4B36-A4E5-1EA1F20343B6}" dt="2022-02-10T21:58:49.253" v="28" actId="47"/>
        <pc:sldMkLst>
          <pc:docMk/>
          <pc:sldMk cId="2622572156" sldId="304"/>
        </pc:sldMkLst>
      </pc:sldChg>
      <pc:sldChg chg="del">
        <pc:chgData name="Emad Elkhashen" userId="f6773d4c-e24e-4e81-9dfb-d11fc303467b" providerId="ADAL" clId="{D1027E49-CF83-4B36-A4E5-1EA1F20343B6}" dt="2022-02-10T21:58:49.876" v="29" actId="47"/>
        <pc:sldMkLst>
          <pc:docMk/>
          <pc:sldMk cId="970960393" sldId="305"/>
        </pc:sldMkLst>
      </pc:sldChg>
      <pc:sldChg chg="del">
        <pc:chgData name="Emad Elkhashen" userId="f6773d4c-e24e-4e81-9dfb-d11fc303467b" providerId="ADAL" clId="{D1027E49-CF83-4B36-A4E5-1EA1F20343B6}" dt="2022-02-10T21:58:50.391" v="30" actId="47"/>
        <pc:sldMkLst>
          <pc:docMk/>
          <pc:sldMk cId="3869715255" sldId="306"/>
        </pc:sldMkLst>
      </pc:sldChg>
      <pc:sldChg chg="del">
        <pc:chgData name="Emad Elkhashen" userId="f6773d4c-e24e-4e81-9dfb-d11fc303467b" providerId="ADAL" clId="{D1027E49-CF83-4B36-A4E5-1EA1F20343B6}" dt="2022-02-10T21:58:51.052" v="31" actId="47"/>
        <pc:sldMkLst>
          <pc:docMk/>
          <pc:sldMk cId="2384198071" sldId="307"/>
        </pc:sldMkLst>
      </pc:sldChg>
      <pc:sldChg chg="del">
        <pc:chgData name="Emad Elkhashen" userId="f6773d4c-e24e-4e81-9dfb-d11fc303467b" providerId="ADAL" clId="{D1027E49-CF83-4B36-A4E5-1EA1F20343B6}" dt="2022-02-10T21:58:52.244" v="32" actId="47"/>
        <pc:sldMkLst>
          <pc:docMk/>
          <pc:sldMk cId="640070499" sldId="308"/>
        </pc:sldMkLst>
      </pc:sldChg>
    </pc:docChg>
  </pc:docChgLst>
  <pc:docChgLst>
    <pc:chgData name="Ivana Rozic" userId="3146e45c-111e-47f4-abdb-d162ebf290e2" providerId="ADAL" clId="{7DEE71A4-F582-4D9B-9F3A-93FACC286F57}"/>
    <pc:docChg chg="undo custSel modSld modMainMaster">
      <pc:chgData name="Ivana Rozic" userId="3146e45c-111e-47f4-abdb-d162ebf290e2" providerId="ADAL" clId="{7DEE71A4-F582-4D9B-9F3A-93FACC286F57}" dt="2023-06-14T09:54:30.355" v="166" actId="948"/>
      <pc:docMkLst>
        <pc:docMk/>
      </pc:docMkLst>
      <pc:sldChg chg="addSp modSp mod">
        <pc:chgData name="Ivana Rozic" userId="3146e45c-111e-47f4-abdb-d162ebf290e2" providerId="ADAL" clId="{7DEE71A4-F582-4D9B-9F3A-93FACC286F57}" dt="2023-06-14T09:53:49.763" v="158"/>
        <pc:sldMkLst>
          <pc:docMk/>
          <pc:sldMk cId="3507812331" sldId="309"/>
        </pc:sldMkLst>
        <pc:spChg chg="add mod">
          <ac:chgData name="Ivana Rozic" userId="3146e45c-111e-47f4-abdb-d162ebf290e2" providerId="ADAL" clId="{7DEE71A4-F582-4D9B-9F3A-93FACC286F57}" dt="2023-06-14T09:53:49.763" v="158"/>
          <ac:spMkLst>
            <pc:docMk/>
            <pc:sldMk cId="3507812331" sldId="309"/>
            <ac:spMk id="2" creationId="{4446AC40-AC86-2AE5-299A-0D69591B633A}"/>
          </ac:spMkLst>
        </pc:spChg>
        <pc:spChg chg="mod">
          <ac:chgData name="Ivana Rozic" userId="3146e45c-111e-47f4-abdb-d162ebf290e2" providerId="ADAL" clId="{7DEE71A4-F582-4D9B-9F3A-93FACC286F57}" dt="2023-06-11T14:52:33.269" v="29" actId="113"/>
          <ac:spMkLst>
            <pc:docMk/>
            <pc:sldMk cId="3507812331" sldId="309"/>
            <ac:spMk id="6" creationId="{965E420A-63CA-1671-33D4-D2BF108922A5}"/>
          </ac:spMkLst>
        </pc:spChg>
      </pc:sldChg>
      <pc:sldChg chg="addSp modSp mod">
        <pc:chgData name="Ivana Rozic" userId="3146e45c-111e-47f4-abdb-d162ebf290e2" providerId="ADAL" clId="{7DEE71A4-F582-4D9B-9F3A-93FACC286F57}" dt="2023-06-14T09:53:53.301" v="159"/>
        <pc:sldMkLst>
          <pc:docMk/>
          <pc:sldMk cId="3485186110" sldId="310"/>
        </pc:sldMkLst>
        <pc:spChg chg="add mod">
          <ac:chgData name="Ivana Rozic" userId="3146e45c-111e-47f4-abdb-d162ebf290e2" providerId="ADAL" clId="{7DEE71A4-F582-4D9B-9F3A-93FACC286F57}" dt="2023-06-14T09:53:53.301" v="159"/>
          <ac:spMkLst>
            <pc:docMk/>
            <pc:sldMk cId="3485186110" sldId="310"/>
            <ac:spMk id="2" creationId="{CAD518A6-0A05-1B71-6B68-E8F08E02575C}"/>
          </ac:spMkLst>
        </pc:spChg>
        <pc:spChg chg="mod">
          <ac:chgData name="Ivana Rozic" userId="3146e45c-111e-47f4-abdb-d162ebf290e2" providerId="ADAL" clId="{7DEE71A4-F582-4D9B-9F3A-93FACC286F57}" dt="2023-06-11T14:52:36.924" v="30" actId="108"/>
          <ac:spMkLst>
            <pc:docMk/>
            <pc:sldMk cId="3485186110" sldId="310"/>
            <ac:spMk id="14338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19.918" v="135" actId="20577"/>
          <ac:spMkLst>
            <pc:docMk/>
            <pc:sldMk cId="3485186110" sldId="310"/>
            <ac:spMk id="89091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4:00.928" v="161"/>
        <pc:sldMkLst>
          <pc:docMk/>
          <pc:sldMk cId="2128749337" sldId="311"/>
        </pc:sldMkLst>
        <pc:spChg chg="add mod">
          <ac:chgData name="Ivana Rozic" userId="3146e45c-111e-47f4-abdb-d162ebf290e2" providerId="ADAL" clId="{7DEE71A4-F582-4D9B-9F3A-93FACC286F57}" dt="2023-06-14T09:54:00.928" v="161"/>
          <ac:spMkLst>
            <pc:docMk/>
            <pc:sldMk cId="2128749337" sldId="311"/>
            <ac:spMk id="2" creationId="{BBEAD44A-019E-7A05-2D6A-BD9E514BB3A4}"/>
          </ac:spMkLst>
        </pc:spChg>
        <pc:spChg chg="mod">
          <ac:chgData name="Ivana Rozic" userId="3146e45c-111e-47f4-abdb-d162ebf290e2" providerId="ADAL" clId="{7DEE71A4-F582-4D9B-9F3A-93FACC286F57}" dt="2023-06-11T14:53:21.695" v="41" actId="108"/>
          <ac:spMkLst>
            <pc:docMk/>
            <pc:sldMk cId="2128749337" sldId="311"/>
            <ac:spMk id="15362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43.383" v="142" actId="20577"/>
          <ac:spMkLst>
            <pc:docMk/>
            <pc:sldMk cId="2128749337" sldId="311"/>
            <ac:spMk id="90115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4:04.233" v="162"/>
        <pc:sldMkLst>
          <pc:docMk/>
          <pc:sldMk cId="1829104973" sldId="312"/>
        </pc:sldMkLst>
        <pc:spChg chg="add mod">
          <ac:chgData name="Ivana Rozic" userId="3146e45c-111e-47f4-abdb-d162ebf290e2" providerId="ADAL" clId="{7DEE71A4-F582-4D9B-9F3A-93FACC286F57}" dt="2023-06-14T09:54:04.233" v="162"/>
          <ac:spMkLst>
            <pc:docMk/>
            <pc:sldMk cId="1829104973" sldId="312"/>
            <ac:spMk id="2" creationId="{EF04F2A3-F67D-F235-F22E-4AD3F8D676D4}"/>
          </ac:spMkLst>
        </pc:spChg>
        <pc:spChg chg="mod">
          <ac:chgData name="Ivana Rozic" userId="3146e45c-111e-47f4-abdb-d162ebf290e2" providerId="ADAL" clId="{7DEE71A4-F582-4D9B-9F3A-93FACC286F57}" dt="2023-06-11T14:53:38.809" v="43" actId="403"/>
          <ac:spMkLst>
            <pc:docMk/>
            <pc:sldMk cId="1829104973" sldId="312"/>
            <ac:spMk id="16386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46.784" v="143" actId="120"/>
          <ac:spMkLst>
            <pc:docMk/>
            <pc:sldMk cId="1829104973" sldId="312"/>
            <ac:spMk id="91139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4:07.078" v="163"/>
        <pc:sldMkLst>
          <pc:docMk/>
          <pc:sldMk cId="3523617811" sldId="314"/>
        </pc:sldMkLst>
        <pc:spChg chg="add mod">
          <ac:chgData name="Ivana Rozic" userId="3146e45c-111e-47f4-abdb-d162ebf290e2" providerId="ADAL" clId="{7DEE71A4-F582-4D9B-9F3A-93FACC286F57}" dt="2023-06-14T09:54:07.078" v="163"/>
          <ac:spMkLst>
            <pc:docMk/>
            <pc:sldMk cId="3523617811" sldId="314"/>
            <ac:spMk id="2" creationId="{4C668287-B94C-32F2-156E-425C2B3D76D0}"/>
          </ac:spMkLst>
        </pc:spChg>
        <pc:spChg chg="mod">
          <ac:chgData name="Ivana Rozic" userId="3146e45c-111e-47f4-abdb-d162ebf290e2" providerId="ADAL" clId="{7DEE71A4-F582-4D9B-9F3A-93FACC286F57}" dt="2023-06-11T14:53:55.445" v="49" actId="403"/>
          <ac:spMkLst>
            <pc:docMk/>
            <pc:sldMk cId="3523617811" sldId="314"/>
            <ac:spMk id="18434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4:44.999" v="60" actId="1076"/>
          <ac:spMkLst>
            <pc:docMk/>
            <pc:sldMk cId="3523617811" sldId="314"/>
            <ac:spMk id="93187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4:54.219" v="62" actId="113"/>
        <pc:sldMkLst>
          <pc:docMk/>
          <pc:sldMk cId="9784102" sldId="315"/>
        </pc:sldMkLst>
        <pc:spChg chg="mod">
          <ac:chgData name="Ivana Rozic" userId="3146e45c-111e-47f4-abdb-d162ebf290e2" providerId="ADAL" clId="{7DEE71A4-F582-4D9B-9F3A-93FACC286F57}" dt="2023-06-11T14:54:54.219" v="62" actId="113"/>
          <ac:spMkLst>
            <pc:docMk/>
            <pc:sldMk cId="9784102" sldId="315"/>
            <ac:spMk id="20483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5:09.832" v="70" actId="403"/>
        <pc:sldMkLst>
          <pc:docMk/>
          <pc:sldMk cId="92452348" sldId="316"/>
        </pc:sldMkLst>
        <pc:spChg chg="mod">
          <ac:chgData name="Ivana Rozic" userId="3146e45c-111e-47f4-abdb-d162ebf290e2" providerId="ADAL" clId="{7DEE71A4-F582-4D9B-9F3A-93FACC286F57}" dt="2023-06-11T14:55:00.254" v="64" actId="115"/>
          <ac:spMkLst>
            <pc:docMk/>
            <pc:sldMk cId="92452348" sldId="316"/>
            <ac:spMk id="21507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5:09.832" v="70" actId="403"/>
          <ac:spMkLst>
            <pc:docMk/>
            <pc:sldMk cId="92452348" sldId="316"/>
            <ac:spMk id="28675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6:33.331" v="88" actId="20577"/>
        <pc:sldMkLst>
          <pc:docMk/>
          <pc:sldMk cId="1423889927" sldId="317"/>
        </pc:sldMkLst>
        <pc:spChg chg="mod">
          <ac:chgData name="Ivana Rozic" userId="3146e45c-111e-47f4-abdb-d162ebf290e2" providerId="ADAL" clId="{7DEE71A4-F582-4D9B-9F3A-93FACC286F57}" dt="2023-06-11T14:55:55.994" v="77" actId="6549"/>
          <ac:spMkLst>
            <pc:docMk/>
            <pc:sldMk cId="1423889927" sldId="317"/>
            <ac:spMk id="22531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6:33.331" v="88" actId="20577"/>
          <ac:spMkLst>
            <pc:docMk/>
            <pc:sldMk cId="1423889927" sldId="317"/>
            <ac:spMk id="29699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6:48.454" v="92" actId="403"/>
        <pc:sldMkLst>
          <pc:docMk/>
          <pc:sldMk cId="679881160" sldId="318"/>
        </pc:sldMkLst>
        <pc:spChg chg="mod">
          <ac:chgData name="Ivana Rozic" userId="3146e45c-111e-47f4-abdb-d162ebf290e2" providerId="ADAL" clId="{7DEE71A4-F582-4D9B-9F3A-93FACC286F57}" dt="2023-06-11T14:56:43.931" v="90" actId="115"/>
          <ac:spMkLst>
            <pc:docMk/>
            <pc:sldMk cId="679881160" sldId="318"/>
            <ac:spMk id="23555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6:48.454" v="92" actId="403"/>
          <ac:spMkLst>
            <pc:docMk/>
            <pc:sldMk cId="679881160" sldId="318"/>
            <ac:spMk id="97283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12.485" v="95" actId="948"/>
        <pc:sldMkLst>
          <pc:docMk/>
          <pc:sldMk cId="1069416727" sldId="319"/>
        </pc:sldMkLst>
        <pc:spChg chg="mod">
          <ac:chgData name="Ivana Rozic" userId="3146e45c-111e-47f4-abdb-d162ebf290e2" providerId="ADAL" clId="{7DEE71A4-F582-4D9B-9F3A-93FACC286F57}" dt="2023-06-11T14:57:00.341" v="93" actId="108"/>
          <ac:spMkLst>
            <pc:docMk/>
            <pc:sldMk cId="1069416727" sldId="319"/>
            <ac:spMk id="19458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7:12.485" v="95" actId="948"/>
          <ac:spMkLst>
            <pc:docMk/>
            <pc:sldMk cId="1069416727" sldId="319"/>
            <ac:spMk id="98307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6:04.249" v="130" actId="403"/>
        <pc:sldMkLst>
          <pc:docMk/>
          <pc:sldMk cId="375435346" sldId="320"/>
        </pc:sldMkLst>
        <pc:spChg chg="mod">
          <ac:chgData name="Ivana Rozic" userId="3146e45c-111e-47f4-abdb-d162ebf290e2" providerId="ADAL" clId="{7DEE71A4-F582-4D9B-9F3A-93FACC286F57}" dt="2023-06-14T09:36:04.249" v="130" actId="403"/>
          <ac:spMkLst>
            <pc:docMk/>
            <pc:sldMk cId="375435346" sldId="320"/>
            <ac:spMk id="8195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7:26.381" v="97" actId="115"/>
          <ac:spMkLst>
            <pc:docMk/>
            <pc:sldMk cId="375435346" sldId="320"/>
            <ac:spMk id="20482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6:15.599" v="133" actId="404"/>
        <pc:sldMkLst>
          <pc:docMk/>
          <pc:sldMk cId="3649142413" sldId="321"/>
        </pc:sldMkLst>
        <pc:spChg chg="mod">
          <ac:chgData name="Ivana Rozic" userId="3146e45c-111e-47f4-abdb-d162ebf290e2" providerId="ADAL" clId="{7DEE71A4-F582-4D9B-9F3A-93FACC286F57}" dt="2023-06-14T09:36:15.599" v="133" actId="404"/>
          <ac:spMkLst>
            <pc:docMk/>
            <pc:sldMk cId="3649142413" sldId="321"/>
            <ac:spMk id="10243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7:34.093" v="98" actId="108"/>
          <ac:spMkLst>
            <pc:docMk/>
            <pc:sldMk cId="3649142413" sldId="321"/>
            <ac:spMk id="21506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6:59.268" v="134" actId="403"/>
        <pc:sldMkLst>
          <pc:docMk/>
          <pc:sldMk cId="2816422163" sldId="322"/>
        </pc:sldMkLst>
        <pc:spChg chg="mod">
          <ac:chgData name="Ivana Rozic" userId="3146e45c-111e-47f4-abdb-d162ebf290e2" providerId="ADAL" clId="{7DEE71A4-F582-4D9B-9F3A-93FACC286F57}" dt="2023-06-11T14:57:44.094" v="100" actId="108"/>
          <ac:spMkLst>
            <pc:docMk/>
            <pc:sldMk cId="2816422163" sldId="322"/>
            <ac:spMk id="22530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6:59.268" v="134" actId="403"/>
          <ac:spMkLst>
            <pc:docMk/>
            <pc:sldMk cId="2816422163" sldId="322"/>
            <ac:spMk id="22531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54.267" v="101" actId="113"/>
        <pc:sldMkLst>
          <pc:docMk/>
          <pc:sldMk cId="3845143228" sldId="323"/>
        </pc:sldMkLst>
        <pc:spChg chg="mod">
          <ac:chgData name="Ivana Rozic" userId="3146e45c-111e-47f4-abdb-d162ebf290e2" providerId="ADAL" clId="{7DEE71A4-F582-4D9B-9F3A-93FACC286F57}" dt="2023-06-11T14:57:54.267" v="101" actId="113"/>
          <ac:spMkLst>
            <pc:docMk/>
            <pc:sldMk cId="3845143228" sldId="323"/>
            <ac:spMk id="23554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58.488" v="103" actId="115"/>
        <pc:sldMkLst>
          <pc:docMk/>
          <pc:sldMk cId="1306495034" sldId="324"/>
        </pc:sldMkLst>
        <pc:spChg chg="mod">
          <ac:chgData name="Ivana Rozic" userId="3146e45c-111e-47f4-abdb-d162ebf290e2" providerId="ADAL" clId="{7DEE71A4-F582-4D9B-9F3A-93FACC286F57}" dt="2023-06-11T14:57:58.488" v="103" actId="115"/>
          <ac:spMkLst>
            <pc:docMk/>
            <pc:sldMk cId="1306495034" sldId="324"/>
            <ac:spMk id="24578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8:09.682" v="110" actId="1076"/>
        <pc:sldMkLst>
          <pc:docMk/>
          <pc:sldMk cId="1011085209" sldId="325"/>
        </pc:sldMkLst>
        <pc:spChg chg="mod">
          <ac:chgData name="Ivana Rozic" userId="3146e45c-111e-47f4-abdb-d162ebf290e2" providerId="ADAL" clId="{7DEE71A4-F582-4D9B-9F3A-93FACC286F57}" dt="2023-06-11T14:58:09.682" v="110" actId="1076"/>
          <ac:spMkLst>
            <pc:docMk/>
            <pc:sldMk cId="1011085209" sldId="325"/>
            <ac:spMk id="25602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5:57.245" v="129" actId="1076"/>
        <pc:sldMkLst>
          <pc:docMk/>
          <pc:sldMk cId="2749383430" sldId="326"/>
        </pc:sldMkLst>
        <pc:spChg chg="mod">
          <ac:chgData name="Ivana Rozic" userId="3146e45c-111e-47f4-abdb-d162ebf290e2" providerId="ADAL" clId="{7DEE71A4-F582-4D9B-9F3A-93FACC286F57}" dt="2023-06-11T14:58:14.190" v="112" actId="115"/>
          <ac:spMkLst>
            <pc:docMk/>
            <pc:sldMk cId="2749383430" sldId="326"/>
            <ac:spMk id="26626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5:57.245" v="129" actId="1076"/>
          <ac:spMkLst>
            <pc:docMk/>
            <pc:sldMk cId="2749383430" sldId="326"/>
            <ac:spMk id="27651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40.940" v="99" actId="108"/>
        <pc:sldMkLst>
          <pc:docMk/>
          <pc:sldMk cId="377049886" sldId="327"/>
        </pc:sldMkLst>
        <pc:spChg chg="mod">
          <ac:chgData name="Ivana Rozic" userId="3146e45c-111e-47f4-abdb-d162ebf290e2" providerId="ADAL" clId="{7DEE71A4-F582-4D9B-9F3A-93FACC286F57}" dt="2023-06-11T14:57:40.940" v="99" actId="108"/>
          <ac:spMkLst>
            <pc:docMk/>
            <pc:sldMk cId="377049886" sldId="327"/>
            <ac:spMk id="27650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8:18.812" v="114" actId="115"/>
        <pc:sldMkLst>
          <pc:docMk/>
          <pc:sldMk cId="3169449339" sldId="328"/>
        </pc:sldMkLst>
        <pc:spChg chg="mod">
          <ac:chgData name="Ivana Rozic" userId="3146e45c-111e-47f4-abdb-d162ebf290e2" providerId="ADAL" clId="{7DEE71A4-F582-4D9B-9F3A-93FACC286F57}" dt="2023-06-11T14:58:18.812" v="114" actId="115"/>
          <ac:spMkLst>
            <pc:docMk/>
            <pc:sldMk cId="3169449339" sldId="328"/>
            <ac:spMk id="28674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3:56.587" v="160"/>
        <pc:sldMkLst>
          <pc:docMk/>
          <pc:sldMk cId="1952906685" sldId="331"/>
        </pc:sldMkLst>
        <pc:spChg chg="add mod">
          <ac:chgData name="Ivana Rozic" userId="3146e45c-111e-47f4-abdb-d162ebf290e2" providerId="ADAL" clId="{7DEE71A4-F582-4D9B-9F3A-93FACC286F57}" dt="2023-06-14T09:53:56.587" v="160"/>
          <ac:spMkLst>
            <pc:docMk/>
            <pc:sldMk cId="1952906685" sldId="331"/>
            <ac:spMk id="2" creationId="{CC39CCFC-F6FB-E18B-DD07-AB3DB7845212}"/>
          </ac:spMkLst>
        </pc:spChg>
        <pc:spChg chg="mod">
          <ac:chgData name="Ivana Rozic" userId="3146e45c-111e-47f4-abdb-d162ebf290e2" providerId="ADAL" clId="{7DEE71A4-F582-4D9B-9F3A-93FACC286F57}" dt="2023-06-11T14:52:56.323" v="35" actId="108"/>
          <ac:spMkLst>
            <pc:docMk/>
            <pc:sldMk cId="1952906685" sldId="331"/>
            <ac:spMk id="15362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28.128" v="139" actId="20577"/>
          <ac:spMkLst>
            <pc:docMk/>
            <pc:sldMk cId="1952906685" sldId="331"/>
            <ac:spMk id="90115" creationId="{00000000-0000-0000-0000-000000000000}"/>
          </ac:spMkLst>
        </pc:spChg>
      </pc:sldChg>
      <pc:sldChg chg="addSp delSp modSp mod">
        <pc:chgData name="Ivana Rozic" userId="3146e45c-111e-47f4-abdb-d162ebf290e2" providerId="ADAL" clId="{7DEE71A4-F582-4D9B-9F3A-93FACC286F57}" dt="2023-06-14T09:54:30.355" v="166" actId="948"/>
        <pc:sldMkLst>
          <pc:docMk/>
          <pc:sldMk cId="2830050394" sldId="332"/>
        </pc:sldMkLst>
        <pc:spChg chg="mod">
          <ac:chgData name="Ivana Rozic" userId="3146e45c-111e-47f4-abdb-d162ebf290e2" providerId="ADAL" clId="{7DEE71A4-F582-4D9B-9F3A-93FACC286F57}" dt="2023-06-11T14:58:24.135" v="116" actId="113"/>
          <ac:spMkLst>
            <pc:docMk/>
            <pc:sldMk cId="2830050394" sldId="332"/>
            <ac:spMk id="2" creationId="{00000000-0000-0000-0000-000000000000}"/>
          </ac:spMkLst>
        </pc:spChg>
        <pc:spChg chg="add mod">
          <ac:chgData name="Ivana Rozic" userId="3146e45c-111e-47f4-abdb-d162ebf290e2" providerId="ADAL" clId="{7DEE71A4-F582-4D9B-9F3A-93FACC286F57}" dt="2023-06-14T09:54:20.831" v="164"/>
          <ac:spMkLst>
            <pc:docMk/>
            <pc:sldMk cId="2830050394" sldId="332"/>
            <ac:spMk id="3" creationId="{66F6279F-9BDF-3C56-9D82-581A2C2484F0}"/>
          </ac:spMkLst>
        </pc:spChg>
        <pc:spChg chg="mod">
          <ac:chgData name="Ivana Rozic" userId="3146e45c-111e-47f4-abdb-d162ebf290e2" providerId="ADAL" clId="{7DEE71A4-F582-4D9B-9F3A-93FACC286F57}" dt="2023-06-14T09:54:30.355" v="166" actId="948"/>
          <ac:spMkLst>
            <pc:docMk/>
            <pc:sldMk cId="2830050394" sldId="332"/>
            <ac:spMk id="108547" creationId="{00000000-0000-0000-0000-000000000000}"/>
          </ac:spMkLst>
        </pc:spChg>
        <pc:spChg chg="del">
          <ac:chgData name="Ivana Rozic" userId="3146e45c-111e-47f4-abdb-d162ebf290e2" providerId="ADAL" clId="{7DEE71A4-F582-4D9B-9F3A-93FACC286F57}" dt="2023-06-14T09:53:36.606" v="157" actId="478"/>
          <ac:spMkLst>
            <pc:docMk/>
            <pc:sldMk cId="2830050394" sldId="332"/>
            <ac:spMk id="108548" creationId="{00000000-0000-0000-0000-000000000000}"/>
          </ac:spMkLst>
        </pc:spChg>
      </pc:sldChg>
      <pc:sldChg chg="delSp modSp mod">
        <pc:chgData name="Ivana Rozic" userId="3146e45c-111e-47f4-abdb-d162ebf290e2" providerId="ADAL" clId="{7DEE71A4-F582-4D9B-9F3A-93FACC286F57}" dt="2023-06-14T09:52:19.487" v="145" actId="21"/>
        <pc:sldMkLst>
          <pc:docMk/>
          <pc:sldMk cId="1998025120" sldId="333"/>
        </pc:sldMkLst>
        <pc:spChg chg="mod">
          <ac:chgData name="Ivana Rozic" userId="3146e45c-111e-47f4-abdb-d162ebf290e2" providerId="ADAL" clId="{7DEE71A4-F582-4D9B-9F3A-93FACC286F57}" dt="2023-06-11T14:51:48.102" v="26" actId="1076"/>
          <ac:spMkLst>
            <pc:docMk/>
            <pc:sldMk cId="1998025120" sldId="333"/>
            <ac:spMk id="2" creationId="{3A5521FE-B377-A2AC-430A-4B0D8CC79EDE}"/>
          </ac:spMkLst>
        </pc:spChg>
        <pc:spChg chg="mod">
          <ac:chgData name="Ivana Rozic" userId="3146e45c-111e-47f4-abdb-d162ebf290e2" providerId="ADAL" clId="{7DEE71A4-F582-4D9B-9F3A-93FACC286F57}" dt="2023-06-11T14:51:32.488" v="18" actId="255"/>
          <ac:spMkLst>
            <pc:docMk/>
            <pc:sldMk cId="1998025120" sldId="333"/>
            <ac:spMk id="2051" creationId="{00000000-0000-0000-0000-000000000000}"/>
          </ac:spMkLst>
        </pc:spChg>
        <pc:spChg chg="del mod">
          <ac:chgData name="Ivana Rozic" userId="3146e45c-111e-47f4-abdb-d162ebf290e2" providerId="ADAL" clId="{7DEE71A4-F582-4D9B-9F3A-93FACC286F57}" dt="2023-06-14T09:52:19.487" v="145" actId="21"/>
          <ac:spMkLst>
            <pc:docMk/>
            <pc:sldMk cId="1998025120" sldId="333"/>
            <ac:spMk id="59396" creationId="{00000000-0000-0000-0000-000000000000}"/>
          </ac:spMkLst>
        </pc:spChg>
      </pc:sldChg>
      <pc:sldMasterChg chg="modSldLayout">
        <pc:chgData name="Ivana Rozic" userId="3146e45c-111e-47f4-abdb-d162ebf290e2" providerId="ADAL" clId="{7DEE71A4-F582-4D9B-9F3A-93FACC286F57}" dt="2023-06-14T09:53:17.810" v="156" actId="478"/>
        <pc:sldMasterMkLst>
          <pc:docMk/>
          <pc:sldMasterMk cId="0" sldId="2147483677"/>
        </pc:sldMasterMkLst>
        <pc:sldLayoutChg chg="delSp mod">
          <pc:chgData name="Ivana Rozic" userId="3146e45c-111e-47f4-abdb-d162ebf290e2" providerId="ADAL" clId="{7DEE71A4-F582-4D9B-9F3A-93FACC286F57}" dt="2023-06-14T09:52:56.992" v="149" actId="478"/>
          <pc:sldLayoutMkLst>
            <pc:docMk/>
            <pc:sldMasterMk cId="0" sldId="2147483677"/>
            <pc:sldLayoutMk cId="2014937424" sldId="2147483777"/>
          </pc:sldLayoutMkLst>
          <pc:spChg chg="del">
            <ac:chgData name="Ivana Rozic" userId="3146e45c-111e-47f4-abdb-d162ebf290e2" providerId="ADAL" clId="{7DEE71A4-F582-4D9B-9F3A-93FACC286F57}" dt="2023-06-14T09:52:56.992" v="149" actId="478"/>
            <ac:spMkLst>
              <pc:docMk/>
              <pc:sldMasterMk cId="0" sldId="2147483677"/>
              <pc:sldLayoutMk cId="2014937424" sldId="2147483777"/>
              <ac:spMk id="4" creationId="{9C6041E6-F87D-4E72-B2F2-59F741FC8835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2:59.451" v="150" actId="478"/>
          <pc:sldLayoutMkLst>
            <pc:docMk/>
            <pc:sldMasterMk cId="0" sldId="2147483677"/>
            <pc:sldLayoutMk cId="694915260" sldId="2147483778"/>
          </pc:sldLayoutMkLst>
          <pc:spChg chg="del">
            <ac:chgData name="Ivana Rozic" userId="3146e45c-111e-47f4-abdb-d162ebf290e2" providerId="ADAL" clId="{7DEE71A4-F582-4D9B-9F3A-93FACC286F57}" dt="2023-06-14T09:52:59.451" v="150" actId="478"/>
            <ac:spMkLst>
              <pc:docMk/>
              <pc:sldMasterMk cId="0" sldId="2147483677"/>
              <pc:sldLayoutMk cId="694915260" sldId="2147483778"/>
              <ac:spMk id="5" creationId="{9C6041E6-F87D-4E72-B2F2-59F741FC8835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3:01.157" v="151" actId="478"/>
          <pc:sldLayoutMkLst>
            <pc:docMk/>
            <pc:sldMasterMk cId="0" sldId="2147483677"/>
            <pc:sldLayoutMk cId="2644807045" sldId="2147483779"/>
          </pc:sldLayoutMkLst>
          <pc:spChg chg="del">
            <ac:chgData name="Ivana Rozic" userId="3146e45c-111e-47f4-abdb-d162ebf290e2" providerId="ADAL" clId="{7DEE71A4-F582-4D9B-9F3A-93FACC286F57}" dt="2023-06-14T09:53:01.157" v="151" actId="478"/>
            <ac:spMkLst>
              <pc:docMk/>
              <pc:sldMasterMk cId="0" sldId="2147483677"/>
              <pc:sldLayoutMk cId="2644807045" sldId="2147483779"/>
              <ac:spMk id="7" creationId="{9C6041E6-F87D-4E72-B2F2-59F741FC8835}"/>
            </ac:spMkLst>
          </pc:spChg>
        </pc:sldLayoutChg>
        <pc:sldLayoutChg chg="modSp mod">
          <pc:chgData name="Ivana Rozic" userId="3146e45c-111e-47f4-abdb-d162ebf290e2" providerId="ADAL" clId="{7DEE71A4-F582-4D9B-9F3A-93FACC286F57}" dt="2023-06-14T09:53:03.176" v="152" actId="6549"/>
          <pc:sldLayoutMkLst>
            <pc:docMk/>
            <pc:sldMasterMk cId="0" sldId="2147483677"/>
            <pc:sldLayoutMk cId="1220749102" sldId="2147483780"/>
          </pc:sldLayoutMkLst>
          <pc:spChg chg="mod">
            <ac:chgData name="Ivana Rozic" userId="3146e45c-111e-47f4-abdb-d162ebf290e2" providerId="ADAL" clId="{7DEE71A4-F582-4D9B-9F3A-93FACC286F57}" dt="2023-06-14T09:53:03.176" v="152" actId="6549"/>
            <ac:spMkLst>
              <pc:docMk/>
              <pc:sldMasterMk cId="0" sldId="2147483677"/>
              <pc:sldLayoutMk cId="1220749102" sldId="2147483780"/>
              <ac:spMk id="3" creationId="{9C6041E6-F87D-4E72-B2F2-59F741FC8835}"/>
            </ac:spMkLst>
          </pc:spChg>
        </pc:sldLayoutChg>
        <pc:sldLayoutChg chg="delSp modSp mod">
          <pc:chgData name="Ivana Rozic" userId="3146e45c-111e-47f4-abdb-d162ebf290e2" providerId="ADAL" clId="{7DEE71A4-F582-4D9B-9F3A-93FACC286F57}" dt="2023-06-14T09:53:08.242" v="154" actId="478"/>
          <pc:sldLayoutMkLst>
            <pc:docMk/>
            <pc:sldMasterMk cId="0" sldId="2147483677"/>
            <pc:sldLayoutMk cId="1826422192" sldId="2147483781"/>
          </pc:sldLayoutMkLst>
          <pc:spChg chg="del mod">
            <ac:chgData name="Ivana Rozic" userId="3146e45c-111e-47f4-abdb-d162ebf290e2" providerId="ADAL" clId="{7DEE71A4-F582-4D9B-9F3A-93FACC286F57}" dt="2023-06-14T09:53:08.242" v="154" actId="478"/>
            <ac:spMkLst>
              <pc:docMk/>
              <pc:sldMasterMk cId="0" sldId="2147483677"/>
              <pc:sldLayoutMk cId="1826422192" sldId="2147483781"/>
              <ac:spMk id="2" creationId="{9C6041E6-F87D-4E72-B2F2-59F741FC8835}"/>
            </ac:spMkLst>
          </pc:spChg>
        </pc:sldLayoutChg>
        <pc:sldLayoutChg chg="modSp mod">
          <pc:chgData name="Ivana Rozic" userId="3146e45c-111e-47f4-abdb-d162ebf290e2" providerId="ADAL" clId="{7DEE71A4-F582-4D9B-9F3A-93FACC286F57}" dt="2023-06-14T09:53:15.529" v="155" actId="6549"/>
          <pc:sldLayoutMkLst>
            <pc:docMk/>
            <pc:sldMasterMk cId="0" sldId="2147483677"/>
            <pc:sldLayoutMk cId="3529993513" sldId="2147483783"/>
          </pc:sldLayoutMkLst>
          <pc:spChg chg="mod">
            <ac:chgData name="Ivana Rozic" userId="3146e45c-111e-47f4-abdb-d162ebf290e2" providerId="ADAL" clId="{7DEE71A4-F582-4D9B-9F3A-93FACC286F57}" dt="2023-06-14T09:53:15.529" v="155" actId="6549"/>
            <ac:spMkLst>
              <pc:docMk/>
              <pc:sldMasterMk cId="0" sldId="2147483677"/>
              <pc:sldLayoutMk cId="3529993513" sldId="2147483783"/>
              <ac:spMk id="5" creationId="{9C6041E6-F87D-4E72-B2F2-59F741FC8835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2:51.920" v="147" actId="478"/>
          <pc:sldLayoutMkLst>
            <pc:docMk/>
            <pc:sldMasterMk cId="0" sldId="2147483677"/>
            <pc:sldLayoutMk cId="3812398924" sldId="2147483786"/>
          </pc:sldLayoutMkLst>
          <pc:spChg chg="del">
            <ac:chgData name="Ivana Rozic" userId="3146e45c-111e-47f4-abdb-d162ebf290e2" providerId="ADAL" clId="{7DEE71A4-F582-4D9B-9F3A-93FACC286F57}" dt="2023-06-14T09:52:50.121" v="146" actId="478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del">
            <ac:chgData name="Ivana Rozic" userId="3146e45c-111e-47f4-abdb-d162ebf290e2" providerId="ADAL" clId="{7DEE71A4-F582-4D9B-9F3A-93FACC286F57}" dt="2023-06-14T09:52:51.920" v="147" actId="478"/>
            <ac:spMkLst>
              <pc:docMk/>
              <pc:sldMasterMk cId="0" sldId="2147483677"/>
              <pc:sldLayoutMk cId="3812398924" sldId="2147483786"/>
              <ac:spMk id="6" creationId="{EF529589-853B-4D1C-BB9C-5B46B696F2A6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2:55.492" v="148" actId="478"/>
          <pc:sldLayoutMkLst>
            <pc:docMk/>
            <pc:sldMasterMk cId="0" sldId="2147483677"/>
            <pc:sldLayoutMk cId="258251497" sldId="2147483787"/>
          </pc:sldLayoutMkLst>
          <pc:spChg chg="del">
            <ac:chgData name="Ivana Rozic" userId="3146e45c-111e-47f4-abdb-d162ebf290e2" providerId="ADAL" clId="{7DEE71A4-F582-4D9B-9F3A-93FACC286F57}" dt="2023-06-14T09:52:55.492" v="148" actId="478"/>
            <ac:spMkLst>
              <pc:docMk/>
              <pc:sldMasterMk cId="0" sldId="2147483677"/>
              <pc:sldLayoutMk cId="258251497" sldId="2147483787"/>
              <ac:spMk id="4" creationId="{B6E86CF0-C040-4ECE-8BD3-C00954DCC01A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3:17.810" v="156" actId="478"/>
          <pc:sldLayoutMkLst>
            <pc:docMk/>
            <pc:sldMasterMk cId="0" sldId="2147483677"/>
            <pc:sldLayoutMk cId="2408814114" sldId="2147483788"/>
          </pc:sldLayoutMkLst>
          <pc:spChg chg="del">
            <ac:chgData name="Ivana Rozic" userId="3146e45c-111e-47f4-abdb-d162ebf290e2" providerId="ADAL" clId="{7DEE71A4-F582-4D9B-9F3A-93FACC286F57}" dt="2023-06-14T09:53:17.810" v="156" actId="478"/>
            <ac:spMkLst>
              <pc:docMk/>
              <pc:sldMasterMk cId="0" sldId="2147483677"/>
              <pc:sldLayoutMk cId="2408814114" sldId="2147483788"/>
              <ac:spMk id="4" creationId="{00000000-0000-0000-0000-000000000000}"/>
            </ac:spMkLst>
          </pc:spChg>
        </pc:sldLayoutChg>
      </pc:sldMasterChg>
    </pc:docChg>
  </pc:docChgLst>
  <pc:docChgLst>
    <pc:chgData name="Ivana Rozic" userId="3146e45c-111e-47f4-abdb-d162ebf290e2" providerId="ADAL" clId="{B5810211-DFE6-43B4-AB52-BC99FD6BBC66}"/>
    <pc:docChg chg="undo redo custSel addSld delSld modSld sldOrd">
      <pc:chgData name="Ivana Rozic" userId="3146e45c-111e-47f4-abdb-d162ebf290e2" providerId="ADAL" clId="{B5810211-DFE6-43B4-AB52-BC99FD6BBC66}" dt="2023-02-12T19:43:45.469" v="1019"/>
      <pc:docMkLst>
        <pc:docMk/>
      </pc:docMkLst>
      <pc:sldChg chg="modSp del mod">
        <pc:chgData name="Ivana Rozic" userId="3146e45c-111e-47f4-abdb-d162ebf290e2" providerId="ADAL" clId="{B5810211-DFE6-43B4-AB52-BC99FD6BBC66}" dt="2023-02-12T15:04:29.047" v="803" actId="47"/>
        <pc:sldMkLst>
          <pc:docMk/>
          <pc:sldMk cId="3180564613" sldId="284"/>
        </pc:sldMkLst>
        <pc:spChg chg="mod">
          <ac:chgData name="Ivana Rozic" userId="3146e45c-111e-47f4-abdb-d162ebf290e2" providerId="ADAL" clId="{B5810211-DFE6-43B4-AB52-BC99FD6BBC66}" dt="2023-02-12T15:04:13.181" v="800"/>
          <ac:spMkLst>
            <pc:docMk/>
            <pc:sldMk cId="3180564613" sldId="284"/>
            <ac:spMk id="205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4:16.196" v="801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addSp delSp modSp mod modNotesTx">
        <pc:chgData name="Ivana Rozic" userId="3146e45c-111e-47f4-abdb-d162ebf290e2" providerId="ADAL" clId="{B5810211-DFE6-43B4-AB52-BC99FD6BBC66}" dt="2023-02-12T14:56:30.605" v="754" actId="404"/>
        <pc:sldMkLst>
          <pc:docMk/>
          <pc:sldMk cId="3507812331" sldId="309"/>
        </pc:sldMkLst>
        <pc:spChg chg="add del mod">
          <ac:chgData name="Ivana Rozic" userId="3146e45c-111e-47f4-abdb-d162ebf290e2" providerId="ADAL" clId="{B5810211-DFE6-43B4-AB52-BC99FD6BBC66}" dt="2023-02-11T21:51:31.606" v="191" actId="478"/>
          <ac:spMkLst>
            <pc:docMk/>
            <pc:sldMk cId="3507812331" sldId="309"/>
            <ac:spMk id="3" creationId="{E824BB91-481F-C27E-B3A0-4CEBF3CB1EB2}"/>
          </ac:spMkLst>
        </pc:spChg>
        <pc:spChg chg="add mod">
          <ac:chgData name="Ivana Rozic" userId="3146e45c-111e-47f4-abdb-d162ebf290e2" providerId="ADAL" clId="{B5810211-DFE6-43B4-AB52-BC99FD6BBC66}" dt="2023-02-11T22:32:59.390" v="638" actId="1076"/>
          <ac:spMkLst>
            <pc:docMk/>
            <pc:sldMk cId="3507812331" sldId="309"/>
            <ac:spMk id="4" creationId="{7394C400-1D28-9B5C-28B4-40D846E81B51}"/>
          </ac:spMkLst>
        </pc:spChg>
        <pc:spChg chg="add del mod">
          <ac:chgData name="Ivana Rozic" userId="3146e45c-111e-47f4-abdb-d162ebf290e2" providerId="ADAL" clId="{B5810211-DFE6-43B4-AB52-BC99FD6BBC66}" dt="2023-02-11T21:56:01.737" v="219" actId="478"/>
          <ac:spMkLst>
            <pc:docMk/>
            <pc:sldMk cId="3507812331" sldId="309"/>
            <ac:spMk id="5" creationId="{FF7719AE-CEC8-4492-C4AC-1CD555046EEA}"/>
          </ac:spMkLst>
        </pc:spChg>
        <pc:spChg chg="add mod">
          <ac:chgData name="Ivana Rozic" userId="3146e45c-111e-47f4-abdb-d162ebf290e2" providerId="ADAL" clId="{B5810211-DFE6-43B4-AB52-BC99FD6BBC66}" dt="2023-02-12T14:56:30.605" v="754" actId="404"/>
          <ac:spMkLst>
            <pc:docMk/>
            <pc:sldMk cId="3507812331" sldId="309"/>
            <ac:spMk id="6" creationId="{965E420A-63CA-1671-33D4-D2BF108922A5}"/>
          </ac:spMkLst>
        </pc:spChg>
        <pc:spChg chg="add mod">
          <ac:chgData name="Ivana Rozic" userId="3146e45c-111e-47f4-abdb-d162ebf290e2" providerId="ADAL" clId="{B5810211-DFE6-43B4-AB52-BC99FD6BBC66}" dt="2023-02-11T22:33:21.357" v="646" actId="1076"/>
          <ac:spMkLst>
            <pc:docMk/>
            <pc:sldMk cId="3507812331" sldId="309"/>
            <ac:spMk id="7" creationId="{0087FD66-F677-38CE-F9FB-549BA09A30B0}"/>
          </ac:spMkLst>
        </pc:spChg>
        <pc:spChg chg="del mod">
          <ac:chgData name="Ivana Rozic" userId="3146e45c-111e-47f4-abdb-d162ebf290e2" providerId="ADAL" clId="{B5810211-DFE6-43B4-AB52-BC99FD6BBC66}" dt="2023-02-11T21:39:50.978" v="115"/>
          <ac:spMkLst>
            <pc:docMk/>
            <pc:sldMk cId="3507812331" sldId="309"/>
            <ac:spMk id="8806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68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69" creationId="{00000000-0000-0000-0000-000000000000}"/>
          </ac:spMkLst>
        </pc:spChg>
        <pc:spChg chg="del mod">
          <ac:chgData name="Ivana Rozic" userId="3146e45c-111e-47f4-abdb-d162ebf290e2" providerId="ADAL" clId="{B5810211-DFE6-43B4-AB52-BC99FD6BBC66}" dt="2023-02-11T21:40:12.495" v="128" actId="21"/>
          <ac:spMkLst>
            <pc:docMk/>
            <pc:sldMk cId="3507812331" sldId="309"/>
            <ac:spMk id="8807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1" creationId="{00000000-0000-0000-0000-000000000000}"/>
          </ac:spMkLst>
        </pc:spChg>
        <pc:spChg chg="del mod">
          <ac:chgData name="Ivana Rozic" userId="3146e45c-111e-47f4-abdb-d162ebf290e2" providerId="ADAL" clId="{B5810211-DFE6-43B4-AB52-BC99FD6BBC66}" dt="2023-02-11T21:40:12.495" v="128" actId="21"/>
          <ac:spMkLst>
            <pc:docMk/>
            <pc:sldMk cId="3507812331" sldId="309"/>
            <ac:spMk id="8807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4" creationId="{00000000-0000-0000-0000-000000000000}"/>
          </ac:spMkLst>
        </pc:spChg>
        <pc:spChg chg="del mod">
          <ac:chgData name="Ivana Rozic" userId="3146e45c-111e-47f4-abdb-d162ebf290e2" providerId="ADAL" clId="{B5810211-DFE6-43B4-AB52-BC99FD6BBC66}" dt="2023-02-11T22:08:29.157" v="508" actId="478"/>
          <ac:spMkLst>
            <pc:docMk/>
            <pc:sldMk cId="3507812331" sldId="309"/>
            <ac:spMk id="88075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7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8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9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4" creationId="{00000000-0000-0000-0000-000000000000}"/>
          </ac:spMkLst>
        </pc:spChg>
        <pc:grpChg chg="mod">
          <ac:chgData name="Ivana Rozic" userId="3146e45c-111e-47f4-abdb-d162ebf290e2" providerId="ADAL" clId="{B5810211-DFE6-43B4-AB52-BC99FD6BBC66}" dt="2023-02-11T22:33:35.639" v="651" actId="1076"/>
          <ac:grpSpMkLst>
            <pc:docMk/>
            <pc:sldMk cId="3507812331" sldId="309"/>
            <ac:grpSpMk id="88067" creationId="{00000000-0000-0000-0000-000000000000}"/>
          </ac:grpSpMkLst>
        </pc:grpChg>
      </pc:sldChg>
      <pc:sldChg chg="addSp delSp modSp mod">
        <pc:chgData name="Ivana Rozic" userId="3146e45c-111e-47f4-abdb-d162ebf290e2" providerId="ADAL" clId="{B5810211-DFE6-43B4-AB52-BC99FD6BBC66}" dt="2023-02-12T15:34:26.454" v="832" actId="1076"/>
        <pc:sldMkLst>
          <pc:docMk/>
          <pc:sldMk cId="3485186110" sldId="310"/>
        </pc:sldMkLst>
        <pc:spChg chg="add del mod">
          <ac:chgData name="Ivana Rozic" userId="3146e45c-111e-47f4-abdb-d162ebf290e2" providerId="ADAL" clId="{B5810211-DFE6-43B4-AB52-BC99FD6BBC66}" dt="2023-02-11T21:33:02.566" v="107" actId="478"/>
          <ac:spMkLst>
            <pc:docMk/>
            <pc:sldMk cId="3485186110" sldId="310"/>
            <ac:spMk id="3" creationId="{4C9A89BE-9041-430C-EA26-D6EBCD632C51}"/>
          </ac:spMkLst>
        </pc:spChg>
        <pc:spChg chg="mod">
          <ac:chgData name="Ivana Rozic" userId="3146e45c-111e-47f4-abdb-d162ebf290e2" providerId="ADAL" clId="{B5810211-DFE6-43B4-AB52-BC99FD6BBC66}" dt="2023-02-12T14:56:34.747" v="755" actId="404"/>
          <ac:spMkLst>
            <pc:docMk/>
            <pc:sldMk cId="3485186110" sldId="310"/>
            <ac:spMk id="14338" creationId="{00000000-0000-0000-0000-000000000000}"/>
          </ac:spMkLst>
        </pc:spChg>
        <pc:spChg chg="add del mod">
          <ac:chgData name="Ivana Rozic" userId="3146e45c-111e-47f4-abdb-d162ebf290e2" providerId="ADAL" clId="{B5810211-DFE6-43B4-AB52-BC99FD6BBC66}" dt="2023-02-12T15:34:26.454" v="832" actId="1076"/>
          <ac:spMkLst>
            <pc:docMk/>
            <pc:sldMk cId="3485186110" sldId="310"/>
            <ac:spMk id="89091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5:34:21.700" v="831" actId="1076"/>
        <pc:sldMkLst>
          <pc:docMk/>
          <pc:sldMk cId="2128749337" sldId="311"/>
        </pc:sldMkLst>
        <pc:spChg chg="mod">
          <ac:chgData name="Ivana Rozic" userId="3146e45c-111e-47f4-abdb-d162ebf290e2" providerId="ADAL" clId="{B5810211-DFE6-43B4-AB52-BC99FD6BBC66}" dt="2023-02-12T14:57:00.072" v="760" actId="404"/>
          <ac:spMkLst>
            <pc:docMk/>
            <pc:sldMk cId="2128749337" sldId="311"/>
            <ac:spMk id="1536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34:21.700" v="831" actId="1076"/>
          <ac:spMkLst>
            <pc:docMk/>
            <pc:sldMk cId="2128749337" sldId="311"/>
            <ac:spMk id="90115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5:34:39.824" v="833" actId="1076"/>
        <pc:sldMkLst>
          <pc:docMk/>
          <pc:sldMk cId="1829104973" sldId="312"/>
        </pc:sldMkLst>
        <pc:spChg chg="mod">
          <ac:chgData name="Ivana Rozic" userId="3146e45c-111e-47f4-abdb-d162ebf290e2" providerId="ADAL" clId="{B5810211-DFE6-43B4-AB52-BC99FD6BBC66}" dt="2023-02-12T14:57:03.342" v="761" actId="404"/>
          <ac:spMkLst>
            <pc:docMk/>
            <pc:sldMk cId="1829104973" sldId="312"/>
            <ac:spMk id="1638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34:39.824" v="833" actId="1076"/>
          <ac:spMkLst>
            <pc:docMk/>
            <pc:sldMk cId="1829104973" sldId="312"/>
            <ac:spMk id="91139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7:09.114" v="762" actId="404"/>
        <pc:sldMkLst>
          <pc:docMk/>
          <pc:sldMk cId="3523617811" sldId="314"/>
        </pc:sldMkLst>
        <pc:spChg chg="mod">
          <ac:chgData name="Ivana Rozic" userId="3146e45c-111e-47f4-abdb-d162ebf290e2" providerId="ADAL" clId="{B5810211-DFE6-43B4-AB52-BC99FD6BBC66}" dt="2023-02-12T14:57:09.114" v="762" actId="404"/>
          <ac:spMkLst>
            <pc:docMk/>
            <pc:sldMk cId="3523617811" sldId="314"/>
            <ac:spMk id="18434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4:55:14.258" v="747" actId="2085"/>
          <ac:spMkLst>
            <pc:docMk/>
            <pc:sldMk cId="3523617811" sldId="314"/>
            <ac:spMk id="93187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7:26.667" v="767" actId="1076"/>
        <pc:sldMkLst>
          <pc:docMk/>
          <pc:sldMk cId="9784102" sldId="315"/>
        </pc:sldMkLst>
        <pc:spChg chg="mod">
          <ac:chgData name="Ivana Rozic" userId="3146e45c-111e-47f4-abdb-d162ebf290e2" providerId="ADAL" clId="{B5810211-DFE6-43B4-AB52-BC99FD6BBC66}" dt="2023-02-12T14:57:26.667" v="767" actId="1076"/>
          <ac:spMkLst>
            <pc:docMk/>
            <pc:sldMk cId="9784102" sldId="315"/>
            <ac:spMk id="20483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8:28.564" v="777" actId="207"/>
        <pc:sldMkLst>
          <pc:docMk/>
          <pc:sldMk cId="92452348" sldId="316"/>
        </pc:sldMkLst>
        <pc:spChg chg="mod">
          <ac:chgData name="Ivana Rozic" userId="3146e45c-111e-47f4-abdb-d162ebf290e2" providerId="ADAL" clId="{B5810211-DFE6-43B4-AB52-BC99FD6BBC66}" dt="2023-02-12T14:58:28.564" v="777" actId="207"/>
          <ac:spMkLst>
            <pc:docMk/>
            <pc:sldMk cId="92452348" sldId="316"/>
            <ac:spMk id="21507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8:21.297" v="776" actId="207"/>
        <pc:sldMkLst>
          <pc:docMk/>
          <pc:sldMk cId="1423889927" sldId="317"/>
        </pc:sldMkLst>
        <pc:spChg chg="mod">
          <ac:chgData name="Ivana Rozic" userId="3146e45c-111e-47f4-abdb-d162ebf290e2" providerId="ADAL" clId="{B5810211-DFE6-43B4-AB52-BC99FD6BBC66}" dt="2023-02-12T14:58:21.297" v="776" actId="207"/>
          <ac:spMkLst>
            <pc:docMk/>
            <pc:sldMk cId="1423889927" sldId="317"/>
            <ac:spMk id="2253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16:09.979" v="573" actId="21"/>
          <ac:spMkLst>
            <pc:docMk/>
            <pc:sldMk cId="1423889927" sldId="317"/>
            <ac:spMk id="29699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5:35:18.937" v="840" actId="2710"/>
        <pc:sldMkLst>
          <pc:docMk/>
          <pc:sldMk cId="1069416727" sldId="319"/>
        </pc:sldMkLst>
        <pc:spChg chg="mod">
          <ac:chgData name="Ivana Rozic" userId="3146e45c-111e-47f4-abdb-d162ebf290e2" providerId="ADAL" clId="{B5810211-DFE6-43B4-AB52-BC99FD6BBC66}" dt="2023-02-12T15:35:18.937" v="840" actId="2710"/>
          <ac:spMkLst>
            <pc:docMk/>
            <pc:sldMk cId="1069416727" sldId="319"/>
            <ac:spMk id="98307" creationId="{00000000-0000-0000-0000-000000000000}"/>
          </ac:spMkLst>
        </pc:spChg>
      </pc:sldChg>
      <pc:sldChg chg="modSp modAnim">
        <pc:chgData name="Ivana Rozic" userId="3146e45c-111e-47f4-abdb-d162ebf290e2" providerId="ADAL" clId="{B5810211-DFE6-43B4-AB52-BC99FD6BBC66}" dt="2023-02-12T19:43:27.394" v="1017" actId="108"/>
        <pc:sldMkLst>
          <pc:docMk/>
          <pc:sldMk cId="375435346" sldId="320"/>
        </pc:sldMkLst>
        <pc:spChg chg="mod">
          <ac:chgData name="Ivana Rozic" userId="3146e45c-111e-47f4-abdb-d162ebf290e2" providerId="ADAL" clId="{B5810211-DFE6-43B4-AB52-BC99FD6BBC66}" dt="2023-02-12T19:43:27.394" v="1017" actId="108"/>
          <ac:spMkLst>
            <pc:docMk/>
            <pc:sldMk cId="375435346" sldId="320"/>
            <ac:spMk id="8195" creationId="{00000000-0000-0000-0000-000000000000}"/>
          </ac:spMkLst>
        </pc:spChg>
      </pc:sldChg>
      <pc:sldChg chg="modSp modNotesTx">
        <pc:chgData name="Ivana Rozic" userId="3146e45c-111e-47f4-abdb-d162ebf290e2" providerId="ADAL" clId="{B5810211-DFE6-43B4-AB52-BC99FD6BBC66}" dt="2023-02-12T19:39:26.073" v="1010" actId="20577"/>
        <pc:sldMkLst>
          <pc:docMk/>
          <pc:sldMk cId="3649142413" sldId="321"/>
        </pc:sldMkLst>
        <pc:spChg chg="mod">
          <ac:chgData name="Ivana Rozic" userId="3146e45c-111e-47f4-abdb-d162ebf290e2" providerId="ADAL" clId="{B5810211-DFE6-43B4-AB52-BC99FD6BBC66}" dt="2023-02-12T19:39:26.073" v="1010" actId="20577"/>
          <ac:spMkLst>
            <pc:docMk/>
            <pc:sldMk cId="3649142413" sldId="321"/>
            <ac:spMk id="10243" creationId="{00000000-0000-0000-0000-000000000000}"/>
          </ac:spMkLst>
        </pc:spChg>
      </pc:sldChg>
      <pc:sldChg chg="addSp modSp mod">
        <pc:chgData name="Ivana Rozic" userId="3146e45c-111e-47f4-abdb-d162ebf290e2" providerId="ADAL" clId="{B5810211-DFE6-43B4-AB52-BC99FD6BBC66}" dt="2023-02-12T15:00:02.491" v="779" actId="164"/>
        <pc:sldMkLst>
          <pc:docMk/>
          <pc:sldMk cId="3845143228" sldId="323"/>
        </pc:sldMkLst>
        <pc:spChg chg="mod">
          <ac:chgData name="Ivana Rozic" userId="3146e45c-111e-47f4-abdb-d162ebf290e2" providerId="ADAL" clId="{B5810211-DFE6-43B4-AB52-BC99FD6BBC66}" dt="2023-02-11T19:10:44.274" v="22" actId="14100"/>
          <ac:spMkLst>
            <pc:docMk/>
            <pc:sldMk cId="3845143228" sldId="323"/>
            <ac:spMk id="10240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7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8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9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4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5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4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5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6" creationId="{00000000-0000-0000-0000-000000000000}"/>
          </ac:spMkLst>
        </pc:spChg>
        <pc:grpChg chg="add mod">
          <ac:chgData name="Ivana Rozic" userId="3146e45c-111e-47f4-abdb-d162ebf290e2" providerId="ADAL" clId="{B5810211-DFE6-43B4-AB52-BC99FD6BBC66}" dt="2023-02-12T15:00:02.491" v="779" actId="164"/>
          <ac:grpSpMkLst>
            <pc:docMk/>
            <pc:sldMk cId="3845143228" sldId="323"/>
            <ac:grpSpMk id="2" creationId="{53387A2A-CFED-B75F-4DDA-BCD29B94D0C1}"/>
          </ac:grpSpMkLst>
        </pc:grp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6" creationId="{00000000-0000-0000-0000-000000000000}"/>
          </ac:cxnSpMkLst>
        </pc:cxn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7" creationId="{00000000-0000-0000-0000-000000000000}"/>
          </ac:cxnSpMkLst>
        </pc:cxn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8" creationId="{00000000-0000-0000-0000-000000000000}"/>
          </ac:cxnSpMkLst>
        </pc:cxn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9" creationId="{00000000-0000-0000-0000-000000000000}"/>
          </ac:cxnSpMkLst>
        </pc:cxnChg>
      </pc:sldChg>
      <pc:sldChg chg="modSp mod">
        <pc:chgData name="Ivana Rozic" userId="3146e45c-111e-47f4-abdb-d162ebf290e2" providerId="ADAL" clId="{B5810211-DFE6-43B4-AB52-BC99FD6BBC66}" dt="2023-02-12T19:42:53.046" v="1011" actId="21"/>
        <pc:sldMkLst>
          <pc:docMk/>
          <pc:sldMk cId="1306495034" sldId="324"/>
        </pc:sldMkLst>
        <pc:spChg chg="mod">
          <ac:chgData name="Ivana Rozic" userId="3146e45c-111e-47f4-abdb-d162ebf290e2" providerId="ADAL" clId="{B5810211-DFE6-43B4-AB52-BC99FD6BBC66}" dt="2023-02-12T19:42:53.046" v="1011" actId="21"/>
          <ac:spMkLst>
            <pc:docMk/>
            <pc:sldMk cId="1306495034" sldId="324"/>
            <ac:spMk id="103427" creationId="{00000000-0000-0000-0000-000000000000}"/>
          </ac:spMkLst>
        </pc:spChg>
      </pc:sldChg>
      <pc:sldChg chg="modSp">
        <pc:chgData name="Ivana Rozic" userId="3146e45c-111e-47f4-abdb-d162ebf290e2" providerId="ADAL" clId="{B5810211-DFE6-43B4-AB52-BC99FD6BBC66}" dt="2023-02-12T15:36:02.237" v="848" actId="1076"/>
        <pc:sldMkLst>
          <pc:docMk/>
          <pc:sldMk cId="1011085209" sldId="325"/>
        </pc:sldMkLst>
        <pc:spChg chg="mod">
          <ac:chgData name="Ivana Rozic" userId="3146e45c-111e-47f4-abdb-d162ebf290e2" providerId="ADAL" clId="{B5810211-DFE6-43B4-AB52-BC99FD6BBC66}" dt="2023-02-12T15:36:02.237" v="848" actId="1076"/>
          <ac:spMkLst>
            <pc:docMk/>
            <pc:sldMk cId="1011085209" sldId="325"/>
            <ac:spMk id="13315" creationId="{00000000-0000-0000-0000-000000000000}"/>
          </ac:spMkLst>
        </pc:spChg>
      </pc:sldChg>
      <pc:sldChg chg="modSp">
        <pc:chgData name="Ivana Rozic" userId="3146e45c-111e-47f4-abdb-d162ebf290e2" providerId="ADAL" clId="{B5810211-DFE6-43B4-AB52-BC99FD6BBC66}" dt="2023-02-12T15:36:13.113" v="850" actId="1076"/>
        <pc:sldMkLst>
          <pc:docMk/>
          <pc:sldMk cId="2749383430" sldId="326"/>
        </pc:sldMkLst>
        <pc:spChg chg="mod">
          <ac:chgData name="Ivana Rozic" userId="3146e45c-111e-47f4-abdb-d162ebf290e2" providerId="ADAL" clId="{B5810211-DFE6-43B4-AB52-BC99FD6BBC66}" dt="2023-02-12T15:36:13.113" v="850" actId="1076"/>
          <ac:spMkLst>
            <pc:docMk/>
            <pc:sldMk cId="2749383430" sldId="326"/>
            <ac:spMk id="27651" creationId="{00000000-0000-0000-0000-000000000000}"/>
          </ac:spMkLst>
        </pc:spChg>
      </pc:sldChg>
      <pc:sldChg chg="modSp ord">
        <pc:chgData name="Ivana Rozic" userId="3146e45c-111e-47f4-abdb-d162ebf290e2" providerId="ADAL" clId="{B5810211-DFE6-43B4-AB52-BC99FD6BBC66}" dt="2023-02-12T19:43:45.469" v="1019"/>
        <pc:sldMkLst>
          <pc:docMk/>
          <pc:sldMk cId="377049886" sldId="327"/>
        </pc:sldMkLst>
        <pc:spChg chg="mod">
          <ac:chgData name="Ivana Rozic" userId="3146e45c-111e-47f4-abdb-d162ebf290e2" providerId="ADAL" clId="{B5810211-DFE6-43B4-AB52-BC99FD6BBC66}" dt="2023-02-12T15:35:47.259" v="844"/>
          <ac:spMkLst>
            <pc:docMk/>
            <pc:sldMk cId="377049886" sldId="327"/>
            <ac:spMk id="29699" creationId="{00000000-0000-0000-0000-000000000000}"/>
          </ac:spMkLst>
        </pc:spChg>
      </pc:sldChg>
      <pc:sldChg chg="modSp del mod">
        <pc:chgData name="Ivana Rozic" userId="3146e45c-111e-47f4-abdb-d162ebf290e2" providerId="ADAL" clId="{B5810211-DFE6-43B4-AB52-BC99FD6BBC66}" dt="2023-02-12T14:54:28.583" v="744" actId="47"/>
        <pc:sldMkLst>
          <pc:docMk/>
          <pc:sldMk cId="607179626" sldId="329"/>
        </pc:sldMkLst>
        <pc:spChg chg="mod">
          <ac:chgData name="Ivana Rozic" userId="3146e45c-111e-47f4-abdb-d162ebf290e2" providerId="ADAL" clId="{B5810211-DFE6-43B4-AB52-BC99FD6BBC66}" dt="2023-02-11T22:19:00.519" v="583" actId="6549"/>
          <ac:spMkLst>
            <pc:docMk/>
            <pc:sldMk cId="607179626" sldId="329"/>
            <ac:spMk id="108547" creationId="{00000000-0000-0000-0000-000000000000}"/>
          </ac:spMkLst>
        </pc:spChg>
      </pc:sldChg>
      <pc:sldChg chg="addSp delSp modSp new del mod">
        <pc:chgData name="Ivana Rozic" userId="3146e45c-111e-47f4-abdb-d162ebf290e2" providerId="ADAL" clId="{B5810211-DFE6-43B4-AB52-BC99FD6BBC66}" dt="2023-02-11T16:39:36.463" v="12" actId="680"/>
        <pc:sldMkLst>
          <pc:docMk/>
          <pc:sldMk cId="731145957" sldId="330"/>
        </pc:sldMkLst>
        <pc:spChg chg="add del mod">
          <ac:chgData name="Ivana Rozic" userId="3146e45c-111e-47f4-abdb-d162ebf290e2" providerId="ADAL" clId="{B5810211-DFE6-43B4-AB52-BC99FD6BBC66}" dt="2023-02-11T16:39:36.177" v="11" actId="22"/>
          <ac:spMkLst>
            <pc:docMk/>
            <pc:sldMk cId="731145957" sldId="330"/>
            <ac:spMk id="7" creationId="{061C2E88-FF9E-A796-F80E-3E34D52EAF18}"/>
          </ac:spMkLst>
        </pc:spChg>
      </pc:sldChg>
      <pc:sldChg chg="addSp delSp modSp new del mod ord">
        <pc:chgData name="Ivana Rozic" userId="3146e45c-111e-47f4-abdb-d162ebf290e2" providerId="ADAL" clId="{B5810211-DFE6-43B4-AB52-BC99FD6BBC66}" dt="2023-02-11T22:08:03.760" v="505" actId="47"/>
        <pc:sldMkLst>
          <pc:docMk/>
          <pc:sldMk cId="926474306" sldId="330"/>
        </pc:sldMkLst>
        <pc:spChg chg="del mod">
          <ac:chgData name="Ivana Rozic" userId="3146e45c-111e-47f4-abdb-d162ebf290e2" providerId="ADAL" clId="{B5810211-DFE6-43B4-AB52-BC99FD6BBC66}" dt="2023-02-11T21:56:18.476" v="220" actId="21"/>
          <ac:spMkLst>
            <pc:docMk/>
            <pc:sldMk cId="926474306" sldId="330"/>
            <ac:spMk id="2" creationId="{EA724F32-F8B2-DAB3-77CF-3537FB5DF54F}"/>
          </ac:spMkLst>
        </pc:spChg>
        <pc:spChg chg="mod">
          <ac:chgData name="Ivana Rozic" userId="3146e45c-111e-47f4-abdb-d162ebf290e2" providerId="ADAL" clId="{B5810211-DFE6-43B4-AB52-BC99FD6BBC66}" dt="2023-02-11T21:44:52.459" v="156" actId="20577"/>
          <ac:spMkLst>
            <pc:docMk/>
            <pc:sldMk cId="926474306" sldId="330"/>
            <ac:spMk id="4" creationId="{44FC69B1-9681-C815-DC92-E8D7A0611ABF}"/>
          </ac:spMkLst>
        </pc:spChg>
        <pc:spChg chg="add del mod">
          <ac:chgData name="Ivana Rozic" userId="3146e45c-111e-47f4-abdb-d162ebf290e2" providerId="ADAL" clId="{B5810211-DFE6-43B4-AB52-BC99FD6BBC66}" dt="2023-02-11T21:40:32.819" v="132" actId="478"/>
          <ac:spMkLst>
            <pc:docMk/>
            <pc:sldMk cId="926474306" sldId="330"/>
            <ac:spMk id="9" creationId="{29EFC2A4-EF3F-E76A-D4C2-ADD3E4816AB2}"/>
          </ac:spMkLst>
        </pc:spChg>
        <pc:spChg chg="add del mod">
          <ac:chgData name="Ivana Rozic" userId="3146e45c-111e-47f4-abdb-d162ebf290e2" providerId="ADAL" clId="{B5810211-DFE6-43B4-AB52-BC99FD6BBC66}" dt="2023-02-11T21:40:38.764" v="135"/>
          <ac:spMkLst>
            <pc:docMk/>
            <pc:sldMk cId="926474306" sldId="330"/>
            <ac:spMk id="10" creationId="{2B6DC502-AF15-7F10-81FC-ED5B1C11B67E}"/>
          </ac:spMkLst>
        </pc:spChg>
        <pc:spChg chg="add mod">
          <ac:chgData name="Ivana Rozic" userId="3146e45c-111e-47f4-abdb-d162ebf290e2" providerId="ADAL" clId="{B5810211-DFE6-43B4-AB52-BC99FD6BBC66}" dt="2023-02-11T21:56:18.476" v="220" actId="21"/>
          <ac:spMkLst>
            <pc:docMk/>
            <pc:sldMk cId="926474306" sldId="330"/>
            <ac:spMk id="11" creationId="{AB1475F9-C1A5-A634-84C6-98E1F2F763F5}"/>
          </ac:spMkLst>
        </pc:spChg>
      </pc:sldChg>
      <pc:sldChg chg="addSp delSp new del mod">
        <pc:chgData name="Ivana Rozic" userId="3146e45c-111e-47f4-abdb-d162ebf290e2" providerId="ADAL" clId="{B5810211-DFE6-43B4-AB52-BC99FD6BBC66}" dt="2023-02-11T16:39:15.299" v="4" actId="680"/>
        <pc:sldMkLst>
          <pc:docMk/>
          <pc:sldMk cId="1229524647" sldId="330"/>
        </pc:sldMkLst>
        <pc:spChg chg="add del">
          <ac:chgData name="Ivana Rozic" userId="3146e45c-111e-47f4-abdb-d162ebf290e2" providerId="ADAL" clId="{B5810211-DFE6-43B4-AB52-BC99FD6BBC66}" dt="2023-02-11T16:39:12.225" v="3" actId="22"/>
          <ac:spMkLst>
            <pc:docMk/>
            <pc:sldMk cId="1229524647" sldId="330"/>
            <ac:spMk id="5" creationId="{454A2E95-E97C-409B-5719-8AE7ECB96545}"/>
          </ac:spMkLst>
        </pc:spChg>
      </pc:sldChg>
      <pc:sldChg chg="modSp new del mod">
        <pc:chgData name="Ivana Rozic" userId="3146e45c-111e-47f4-abdb-d162ebf290e2" providerId="ADAL" clId="{B5810211-DFE6-43B4-AB52-BC99FD6BBC66}" dt="2023-02-11T16:40:25.892" v="16" actId="680"/>
        <pc:sldMkLst>
          <pc:docMk/>
          <pc:sldMk cId="1310050967" sldId="330"/>
        </pc:sldMkLst>
        <pc:spChg chg="mod">
          <ac:chgData name="Ivana Rozic" userId="3146e45c-111e-47f4-abdb-d162ebf290e2" providerId="ADAL" clId="{B5810211-DFE6-43B4-AB52-BC99FD6BBC66}" dt="2023-02-11T16:40:25.425" v="15" actId="6549"/>
          <ac:spMkLst>
            <pc:docMk/>
            <pc:sldMk cId="1310050967" sldId="330"/>
            <ac:spMk id="2" creationId="{23B71CB5-0A7E-D72C-C37A-E2AB24BC2489}"/>
          </ac:spMkLst>
        </pc:spChg>
      </pc:sldChg>
      <pc:sldChg chg="modSp add mod ord">
        <pc:chgData name="Ivana Rozic" userId="3146e45c-111e-47f4-abdb-d162ebf290e2" providerId="ADAL" clId="{B5810211-DFE6-43B4-AB52-BC99FD6BBC66}" dt="2023-02-12T15:34:15.660" v="830" actId="1076"/>
        <pc:sldMkLst>
          <pc:docMk/>
          <pc:sldMk cId="1952906685" sldId="331"/>
        </pc:sldMkLst>
        <pc:spChg chg="mod">
          <ac:chgData name="Ivana Rozic" userId="3146e45c-111e-47f4-abdb-d162ebf290e2" providerId="ADAL" clId="{B5810211-DFE6-43B4-AB52-BC99FD6BBC66}" dt="2023-02-12T14:56:37.748" v="756" actId="404"/>
          <ac:spMkLst>
            <pc:docMk/>
            <pc:sldMk cId="1952906685" sldId="331"/>
            <ac:spMk id="1536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34:15.660" v="830" actId="1076"/>
          <ac:spMkLst>
            <pc:docMk/>
            <pc:sldMk cId="1952906685" sldId="331"/>
            <ac:spMk id="90115" creationId="{00000000-0000-0000-0000-000000000000}"/>
          </ac:spMkLst>
        </pc:spChg>
      </pc:sldChg>
      <pc:sldChg chg="add">
        <pc:chgData name="Ivana Rozic" userId="3146e45c-111e-47f4-abdb-d162ebf290e2" providerId="ADAL" clId="{B5810211-DFE6-43B4-AB52-BC99FD6BBC66}" dt="2023-02-11T22:18:54.842" v="582"/>
        <pc:sldMkLst>
          <pc:docMk/>
          <pc:sldMk cId="2830050394" sldId="332"/>
        </pc:sldMkLst>
      </pc:sldChg>
      <pc:sldChg chg="modSp add mod">
        <pc:chgData name="Ivana Rozic" userId="3146e45c-111e-47f4-abdb-d162ebf290e2" providerId="ADAL" clId="{B5810211-DFE6-43B4-AB52-BC99FD6BBC66}" dt="2023-02-12T15:04:35.094" v="813" actId="20577"/>
        <pc:sldMkLst>
          <pc:docMk/>
          <pc:sldMk cId="1998025120" sldId="333"/>
        </pc:sldMkLst>
        <pc:spChg chg="mod">
          <ac:chgData name="Ivana Rozic" userId="3146e45c-111e-47f4-abdb-d162ebf290e2" providerId="ADAL" clId="{B5810211-DFE6-43B4-AB52-BC99FD6BBC66}" dt="2023-02-12T15:04:35.094" v="813" actId="20577"/>
          <ac:spMkLst>
            <pc:docMk/>
            <pc:sldMk cId="1998025120" sldId="333"/>
            <ac:spMk id="205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makes information useful for decision making? Say about each a bit…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6908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is audit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350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35769-12F3-4A59-8D2F-61B8998048E8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08814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23385" y="1556792"/>
            <a:ext cx="8297229" cy="2609124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5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1 Session 2</a:t>
            </a:r>
            <a:endParaRPr lang="en-GB" sz="4000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5750" y="4138521"/>
            <a:ext cx="6400800" cy="1172961"/>
          </a:xfrm>
        </p:spPr>
        <p:txBody>
          <a:bodyPr/>
          <a:lstStyle/>
          <a:p>
            <a:br>
              <a:rPr lang="en-GB" sz="28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3200" b="1" cap="none" dirty="0">
                <a:solidFill>
                  <a:schemeClr val="accent2"/>
                </a:solidFill>
                <a:ea typeface="ＭＳ Ｐゴシック" charset="0"/>
              </a:rPr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025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067" name="Group 3"/>
          <p:cNvGrpSpPr>
            <a:grpSpLocks/>
          </p:cNvGrpSpPr>
          <p:nvPr/>
        </p:nvGrpSpPr>
        <p:grpSpPr bwMode="auto">
          <a:xfrm>
            <a:off x="1564481" y="1172368"/>
            <a:ext cx="6015038" cy="4394200"/>
            <a:chOff x="1037" y="724"/>
            <a:chExt cx="3789" cy="2768"/>
          </a:xfrm>
        </p:grpSpPr>
        <p:sp>
          <p:nvSpPr>
            <p:cNvPr id="88068" name="AutoShape 4"/>
            <p:cNvSpPr>
              <a:spLocks noChangeArrowheads="1"/>
            </p:cNvSpPr>
            <p:nvPr/>
          </p:nvSpPr>
          <p:spPr bwMode="auto">
            <a:xfrm>
              <a:off x="1037" y="724"/>
              <a:ext cx="3789" cy="2768"/>
            </a:xfrm>
            <a:prstGeom prst="roundRect">
              <a:avLst>
                <a:gd name="adj" fmla="val 11287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69" name="Text Box 5"/>
            <p:cNvSpPr txBox="1">
              <a:spLocks noChangeArrowheads="1"/>
            </p:cNvSpPr>
            <p:nvPr/>
          </p:nvSpPr>
          <p:spPr bwMode="auto">
            <a:xfrm>
              <a:off x="1798" y="802"/>
              <a:ext cx="292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endParaRPr lang="en-US" altLang="en-US" sz="1800" b="1" i="1">
                <a:solidFill>
                  <a:srgbClr val="CC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1" name="AutoShape 7"/>
            <p:cNvSpPr>
              <a:spLocks noChangeArrowheads="1"/>
            </p:cNvSpPr>
            <p:nvPr/>
          </p:nvSpPr>
          <p:spPr bwMode="auto">
            <a:xfrm>
              <a:off x="1181" y="873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Going concern</a:t>
              </a:r>
            </a:p>
          </p:txBody>
        </p:sp>
        <p:sp>
          <p:nvSpPr>
            <p:cNvPr id="88073" name="AutoShape 9"/>
            <p:cNvSpPr>
              <a:spLocks noChangeArrowheads="1"/>
            </p:cNvSpPr>
            <p:nvPr/>
          </p:nvSpPr>
          <p:spPr bwMode="auto">
            <a:xfrm>
              <a:off x="1161" y="1388"/>
              <a:ext cx="1756" cy="409"/>
            </a:xfrm>
            <a:prstGeom prst="cube">
              <a:avLst>
                <a:gd name="adj" fmla="val 19069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4" name="AutoShape 10"/>
            <p:cNvSpPr>
              <a:spLocks noChangeArrowheads="1"/>
            </p:cNvSpPr>
            <p:nvPr/>
          </p:nvSpPr>
          <p:spPr bwMode="auto">
            <a:xfrm>
              <a:off x="1156" y="2439"/>
              <a:ext cx="1747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  <a:cs typeface="Arial" panose="020B0604020202020204" pitchFamily="34" charset="0"/>
                </a:rPr>
                <a:t>Matching Concept</a:t>
              </a:r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1218" y="146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Historical cost</a:t>
              </a:r>
            </a:p>
          </p:txBody>
        </p:sp>
        <p:sp>
          <p:nvSpPr>
            <p:cNvPr id="88077" name="AutoShape 13"/>
            <p:cNvSpPr>
              <a:spLocks noChangeArrowheads="1"/>
            </p:cNvSpPr>
            <p:nvPr/>
          </p:nvSpPr>
          <p:spPr bwMode="auto">
            <a:xfrm>
              <a:off x="2950" y="1040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 dirty="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8" name="AutoShape 14"/>
            <p:cNvSpPr>
              <a:spLocks noChangeArrowheads="1"/>
            </p:cNvSpPr>
            <p:nvPr/>
          </p:nvSpPr>
          <p:spPr bwMode="auto">
            <a:xfrm>
              <a:off x="2944" y="1619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9" name="Text Box 15"/>
            <p:cNvSpPr txBox="1">
              <a:spLocks noChangeArrowheads="1"/>
            </p:cNvSpPr>
            <p:nvPr/>
          </p:nvSpPr>
          <p:spPr bwMode="auto">
            <a:xfrm>
              <a:off x="3015" y="1114"/>
              <a:ext cx="1611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Consistency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0" name="Text Box 16"/>
            <p:cNvSpPr txBox="1">
              <a:spLocks noChangeArrowheads="1"/>
            </p:cNvSpPr>
            <p:nvPr/>
          </p:nvSpPr>
          <p:spPr bwMode="auto">
            <a:xfrm>
              <a:off x="3011" y="171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Prudence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1" name="AutoShape 17"/>
            <p:cNvSpPr>
              <a:spLocks noChangeArrowheads="1"/>
            </p:cNvSpPr>
            <p:nvPr/>
          </p:nvSpPr>
          <p:spPr bwMode="auto">
            <a:xfrm>
              <a:off x="1133" y="2977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2" name="AutoShape 18"/>
            <p:cNvSpPr>
              <a:spLocks noChangeArrowheads="1"/>
            </p:cNvSpPr>
            <p:nvPr/>
          </p:nvSpPr>
          <p:spPr bwMode="auto">
            <a:xfrm>
              <a:off x="2969" y="2804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3" name="Text Box 19"/>
            <p:cNvSpPr txBox="1">
              <a:spLocks noChangeArrowheads="1"/>
            </p:cNvSpPr>
            <p:nvPr/>
          </p:nvSpPr>
          <p:spPr bwMode="auto">
            <a:xfrm>
              <a:off x="2943" y="2891"/>
              <a:ext cx="1786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Stable monetary unit</a:t>
              </a:r>
            </a:p>
          </p:txBody>
        </p:sp>
        <p:sp>
          <p:nvSpPr>
            <p:cNvPr id="88084" name="Text Box 20"/>
            <p:cNvSpPr txBox="1">
              <a:spLocks noChangeArrowheads="1"/>
            </p:cNvSpPr>
            <p:nvPr/>
          </p:nvSpPr>
          <p:spPr bwMode="auto">
            <a:xfrm>
              <a:off x="1205" y="3056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Objectivity</a:t>
              </a:r>
            </a:p>
          </p:txBody>
        </p:sp>
      </p:grpSp>
      <p:sp>
        <p:nvSpPr>
          <p:cNvPr id="4" name="AutoShape 13">
            <a:extLst>
              <a:ext uri="{FF2B5EF4-FFF2-40B4-BE49-F238E27FC236}">
                <a16:creationId xmlns:a16="http://schemas.microsoft.com/office/drawing/2014/main" id="{7394C400-1D28-9B5C-28B4-40D846E81B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9107" y="3030539"/>
            <a:ext cx="2787650" cy="649288"/>
          </a:xfrm>
          <a:prstGeom prst="cube">
            <a:avLst>
              <a:gd name="adj" fmla="val 17116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b="1" dirty="0">
                <a:solidFill>
                  <a:schemeClr val="tx1"/>
                </a:solidFill>
                <a:latin typeface="+mn-lt"/>
              </a:rPr>
              <a:t>Accruals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5E420A-63CA-1671-33D4-D2BF108922A5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b="1" dirty="0"/>
              <a:t>Measurement Principles</a:t>
            </a:r>
            <a:endParaRPr lang="en-GB" b="1" dirty="0"/>
          </a:p>
        </p:txBody>
      </p:sp>
      <p:sp>
        <p:nvSpPr>
          <p:cNvPr id="7" name="AutoShape 9">
            <a:extLst>
              <a:ext uri="{FF2B5EF4-FFF2-40B4-BE49-F238E27FC236}">
                <a16:creationId xmlns:a16="http://schemas.microsoft.com/office/drawing/2014/main" id="{0087FD66-F677-38CE-F9FB-549BA09A30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28357" y="3537742"/>
            <a:ext cx="2787650" cy="649288"/>
          </a:xfrm>
          <a:prstGeom prst="cube">
            <a:avLst>
              <a:gd name="adj" fmla="val 19069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</a:rPr>
              <a:t>Materiality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446AC40-AC86-2AE5-299A-0D69591B633A}"/>
              </a:ext>
            </a:extLst>
          </p:cNvPr>
          <p:cNvSpPr txBox="1">
            <a:spLocks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 smtClean="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812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Principles</a:t>
            </a:r>
            <a:endParaRPr lang="en-US" altLang="en-US" b="1" dirty="0"/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03648"/>
            <a:ext cx="8229600" cy="388843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r>
              <a:rPr lang="en-GB" altLang="en-US" b="1" dirty="0"/>
              <a:t>Going concern </a:t>
            </a:r>
            <a:endParaRPr lang="en-GB" altLang="en-US" dirty="0"/>
          </a:p>
          <a:p>
            <a:pPr eaLnBrk="1" hangingPunct="1"/>
            <a:r>
              <a:rPr lang="en-GB" altLang="en-US" sz="2800" dirty="0"/>
              <a:t>Asset cost £100, depreciation £10, market price if sold in crisis = £60. Record £90 net book value.</a:t>
            </a:r>
          </a:p>
          <a:p>
            <a:pPr eaLnBrk="1" hangingPunct="1"/>
            <a:endParaRPr lang="en-GB" altLang="en-US" sz="2800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Historical cost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Non – current asset is recorded under historical cost regardless of market value.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AD518A6-0A05-1B71-6B68-E8F08E025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186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193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</a:t>
            </a:r>
            <a:r>
              <a:rPr lang="en-US" altLang="en-US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91580" y="1592796"/>
            <a:ext cx="7560840" cy="3672408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r>
              <a:rPr lang="en-GB" altLang="en-US" b="1" dirty="0"/>
              <a:t>Accruals</a:t>
            </a:r>
            <a:endParaRPr lang="en-GB" altLang="en-US" sz="2800" dirty="0"/>
          </a:p>
          <a:p>
            <a:pPr eaLnBrk="1" hangingPunct="1"/>
            <a:r>
              <a:rPr lang="en-GB" altLang="en-US" sz="2800" dirty="0"/>
              <a:t>Telephone paid £100, invoice due £20.  Recorded expense is £120.</a:t>
            </a:r>
            <a:endParaRPr lang="en-US" altLang="en-US" sz="2800" dirty="0"/>
          </a:p>
          <a:p>
            <a:pPr algn="just" eaLnBrk="1" hangingPunct="1">
              <a:buFontTx/>
              <a:buNone/>
            </a:pPr>
            <a:endParaRPr lang="en-GB" altLang="en-US" sz="2800" b="1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Matching Concept</a:t>
            </a:r>
          </a:p>
          <a:p>
            <a:pPr algn="just" eaLnBrk="1" hangingPunct="1"/>
            <a:r>
              <a:rPr lang="en-GB" altLang="en-US" sz="2800" dirty="0"/>
              <a:t>Expenses are recorded in the period they relate to and revenue as they relate to.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C39CCFC-F6FB-E18B-DD07-AB3DB7845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2906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193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</a:t>
            </a:r>
            <a:r>
              <a:rPr lang="en-US" altLang="en-US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56692" y="2024484"/>
            <a:ext cx="7630616" cy="280903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algn="just" eaLnBrk="1" hangingPunct="1">
              <a:buFontTx/>
              <a:buNone/>
            </a:pPr>
            <a:r>
              <a:rPr lang="en-GB" altLang="en-US" b="1" dirty="0"/>
              <a:t>Objectivity</a:t>
            </a:r>
            <a:endParaRPr lang="en-GB" altLang="en-US" sz="2800" b="1" dirty="0"/>
          </a:p>
          <a:p>
            <a:pPr algn="just" eaLnBrk="1" hangingPunct="1"/>
            <a:r>
              <a:rPr lang="en-GB" altLang="en-US" sz="2800" dirty="0"/>
              <a:t>Accounting information have to be reliable and verifiable.</a:t>
            </a:r>
          </a:p>
          <a:p>
            <a:pPr algn="just" eaLnBrk="1" hangingPunct="1"/>
            <a:endParaRPr lang="en-GB" altLang="en-US" sz="2800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Consistency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Use similar policies from one year to next or explain reason for and effect of change.</a:t>
            </a:r>
            <a:endParaRPr lang="en-GB" altLang="en-US" sz="2800" b="1" dirty="0"/>
          </a:p>
          <a:p>
            <a:pPr algn="just" eaLnBrk="1" hangingPunct="1">
              <a:buFontTx/>
              <a:buNone/>
            </a:pPr>
            <a:endParaRPr lang="en-GB" altLang="en-US" sz="2400" b="1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BBEAD44A-019E-7A05-2D6A-BD9E514BB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749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Prudence</a:t>
            </a:r>
            <a:endParaRPr lang="en-US" altLang="en-US" sz="4000" b="1" dirty="0"/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443038"/>
            <a:ext cx="8204200" cy="327315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/>
          <a:lstStyle/>
          <a:p>
            <a:pPr marL="0" indent="0" eaLnBrk="1" hangingPunct="1">
              <a:buFontTx/>
              <a:buNone/>
              <a:tabLst>
                <a:tab pos="330200" algn="l"/>
              </a:tabLst>
            </a:pPr>
            <a:r>
              <a:rPr lang="en-GB" altLang="en-US" dirty="0"/>
              <a:t>Inclusion of a degree of caution in accounting judgements under conditions of uncertainty.</a:t>
            </a:r>
            <a:endParaRPr lang="en-US" altLang="en-US" dirty="0"/>
          </a:p>
          <a:p>
            <a:pPr marL="0" indent="0" algn="just" eaLnBrk="1" hangingPunct="1">
              <a:buFontTx/>
              <a:buNone/>
              <a:tabLst>
                <a:tab pos="330200" algn="l"/>
              </a:tabLst>
            </a:pPr>
            <a:endParaRPr lang="en-US" altLang="en-US" dirty="0"/>
          </a:p>
          <a:p>
            <a:pPr marL="0" indent="0" algn="just" eaLnBrk="1" hangingPunct="1">
              <a:buFontTx/>
              <a:buNone/>
              <a:tabLst>
                <a:tab pos="330200" algn="l"/>
              </a:tabLst>
            </a:pPr>
            <a:r>
              <a:rPr lang="en-US" altLang="en-US" dirty="0"/>
              <a:t>Examples:</a:t>
            </a:r>
            <a:endParaRPr lang="en-GB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GB" altLang="en-US" dirty="0"/>
              <a:t> Inventory (stock) valuation</a:t>
            </a:r>
            <a:endParaRPr lang="en-US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US" altLang="en-US" dirty="0"/>
              <a:t> Provision for doubtful debts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EF04F2A3-F67D-F235-F22E-4AD3F8D67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104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Materiality</a:t>
            </a:r>
            <a:endParaRPr lang="en-US" altLang="en-US" b="1" dirty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51070"/>
            <a:ext cx="8229600" cy="3552800"/>
          </a:xfrm>
          <a:ln>
            <a:noFill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Threshold for considering an item. </a:t>
            </a:r>
            <a:br>
              <a:rPr lang="en-GB" altLang="en-US" sz="3000" dirty="0"/>
            </a:br>
            <a:r>
              <a:rPr lang="en-GB" altLang="en-US" sz="3000" dirty="0"/>
              <a:t>Would </a:t>
            </a:r>
            <a:r>
              <a:rPr lang="en-GB" altLang="en-US" sz="3000" b="1" i="1" dirty="0"/>
              <a:t>a user’s decision change</a:t>
            </a:r>
            <a:r>
              <a:rPr lang="en-GB" altLang="en-US" sz="3000" dirty="0"/>
              <a:t> if the information were omitted or misstated?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For example error of £10m in expense item. Overall profit £500m. Error is not material at 2% of profit.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Error of £10m in expense item. Overall profit £20m. Error is material at 50% of profit.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C668287-B94C-32F2-156E-425C2B3D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61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786606" y="269552"/>
            <a:ext cx="7570787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ORGANISATION</a:t>
            </a:r>
          </a:p>
        </p:txBody>
      </p:sp>
      <p:graphicFrame>
        <p:nvGraphicFramePr>
          <p:cNvPr id="26655" name="Group 3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760160516"/>
              </p:ext>
            </p:extLst>
          </p:nvPr>
        </p:nvGraphicFramePr>
        <p:xfrm>
          <a:off x="539552" y="1628800"/>
          <a:ext cx="8229600" cy="3816648"/>
        </p:xfrm>
        <a:graphic>
          <a:graphicData uri="http://schemas.openxmlformats.org/drawingml/2006/table">
            <a:tbl>
              <a:tblPr/>
              <a:tblGrid>
                <a:gridCol w="2314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75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57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638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Profit seeking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Not for profit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9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Public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State trading organisations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Local 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NHS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Private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Sole trader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Partnership/LLP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Company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Charities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Clubs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Friendly Societies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422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8FD96BE-0CA9-4425-869B-228EE7EEED5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4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BUSINESS</a:t>
            </a:r>
            <a:br>
              <a:rPr lang="en-GB" altLang="en-US" b="1" dirty="0">
                <a:ea typeface="+mj-ea"/>
              </a:rPr>
            </a:br>
            <a:r>
              <a:rPr lang="en-GB" altLang="en-US" sz="2000" b="1" cap="none" dirty="0">
                <a:highlight>
                  <a:srgbClr val="00FFFF"/>
                </a:highlight>
              </a:rPr>
              <a:t>(See Lecture Handout)</a:t>
            </a:r>
            <a:endParaRPr lang="en-GB" altLang="en-US" sz="2000" b="1" dirty="0">
              <a:highlight>
                <a:srgbClr val="00FFFF"/>
              </a:highlight>
              <a:ea typeface="+mj-ea"/>
            </a:endParaRPr>
          </a:p>
        </p:txBody>
      </p:sp>
      <p:sp>
        <p:nvSpPr>
          <p:cNvPr id="2867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Sole trader (proprietorship)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Limited liability 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Companies (corporation)</a:t>
            </a:r>
          </a:p>
        </p:txBody>
      </p:sp>
      <p:sp>
        <p:nvSpPr>
          <p:cNvPr id="9523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32EC863-68A1-4940-9E01-56F9371594A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5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938213" y="382588"/>
            <a:ext cx="7634287" cy="13176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u="sng" dirty="0">
                <a:ea typeface="+mj-ea"/>
              </a:rPr>
              <a:t>TYPES OF COMPANY</a:t>
            </a:r>
            <a:br>
              <a:rPr lang="en-GB" altLang="en-US" b="1" u="sng" dirty="0">
                <a:ea typeface="+mj-ea"/>
              </a:rPr>
            </a:br>
            <a:r>
              <a:rPr lang="en-GB" altLang="en-US" sz="2400" b="1" dirty="0">
                <a:highlight>
                  <a:srgbClr val="00FFFF"/>
                </a:highlight>
              </a:rPr>
              <a:t>(See Lecture Handout)</a:t>
            </a:r>
            <a:endParaRPr lang="en-GB" altLang="en-US" b="1" u="sng" dirty="0">
              <a:ea typeface="+mj-ea"/>
            </a:endParaRP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754856" y="2042790"/>
            <a:ext cx="7634287" cy="2815382"/>
          </a:xfrm>
        </p:spPr>
        <p:txBody>
          <a:bodyPr/>
          <a:lstStyle/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Private company (Ltd.)</a:t>
            </a:r>
          </a:p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Public company (Plc)</a:t>
            </a:r>
            <a:endParaRPr lang="en-GB" altLang="en-US" sz="2800" b="1" dirty="0"/>
          </a:p>
          <a:p>
            <a:pPr lvl="1"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dirty="0"/>
              <a:t>Shares are usually quoted in the stock exchange</a:t>
            </a:r>
          </a:p>
        </p:txBody>
      </p:sp>
      <p:sp>
        <p:nvSpPr>
          <p:cNvPr id="9626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26ED15B-C78A-4EF3-892B-2A2D8C511C7D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88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KEY FEATURES OF A COMPANY</a:t>
            </a:r>
          </a:p>
        </p:txBody>
      </p:sp>
      <p:sp>
        <p:nvSpPr>
          <p:cNvPr id="97283" name="Rectangle 3"/>
          <p:cNvSpPr>
            <a:spLocks noGrp="1"/>
          </p:cNvSpPr>
          <p:nvPr>
            <p:ph idx="1"/>
          </p:nvPr>
        </p:nvSpPr>
        <p:spPr>
          <a:xfrm>
            <a:off x="611188" y="2060575"/>
            <a:ext cx="8229600" cy="28082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No maximum number of owners</a:t>
            </a:r>
          </a:p>
          <a:p>
            <a:pPr eaLnBrk="1" hangingPunct="1"/>
            <a:r>
              <a:rPr lang="en-GB" altLang="en-US" b="1" dirty="0"/>
              <a:t>Limited liability</a:t>
            </a:r>
          </a:p>
          <a:p>
            <a:pPr eaLnBrk="1" hangingPunct="1"/>
            <a:r>
              <a:rPr lang="en-GB" altLang="en-US" b="1" dirty="0"/>
              <a:t>Separation of ownership and management</a:t>
            </a:r>
          </a:p>
          <a:p>
            <a:pPr eaLnBrk="1" hangingPunct="1"/>
            <a:r>
              <a:rPr lang="en-GB" altLang="en-US" b="1" dirty="0"/>
              <a:t>Perpetual life</a:t>
            </a:r>
          </a:p>
        </p:txBody>
      </p:sp>
      <p:sp>
        <p:nvSpPr>
          <p:cNvPr id="9728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4541450-700B-4E10-84D7-5511494F8C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881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TYPES OF REGULATION</a:t>
            </a:r>
          </a:p>
        </p:txBody>
      </p:sp>
      <p:sp>
        <p:nvSpPr>
          <p:cNvPr id="98307" name="Rectangle 3"/>
          <p:cNvSpPr>
            <a:spLocks noGrp="1"/>
          </p:cNvSpPr>
          <p:nvPr>
            <p:ph idx="1"/>
          </p:nvPr>
        </p:nvSpPr>
        <p:spPr>
          <a:xfrm>
            <a:off x="755576" y="1484783"/>
            <a:ext cx="8003232" cy="3888433"/>
          </a:xfrm>
        </p:spPr>
        <p:txBody>
          <a:bodyPr/>
          <a:lstStyle/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Statute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Stock Exchange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Financial Reporting Council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International regulation</a:t>
            </a:r>
          </a:p>
          <a:p>
            <a:pPr eaLnBrk="1" hangingPunct="1">
              <a:buFontTx/>
              <a:buNone/>
            </a:pPr>
            <a:endParaRPr lang="en-GB" altLang="en-US" sz="2400" dirty="0"/>
          </a:p>
        </p:txBody>
      </p:sp>
      <p:sp>
        <p:nvSpPr>
          <p:cNvPr id="9830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7C4F7BB2-1374-4175-A0CB-ADC908FE5E2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416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STATUTE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/>
              <a:t>EU directives</a:t>
            </a:r>
          </a:p>
          <a:p>
            <a:pPr eaLnBrk="1" hangingPunct="1">
              <a:defRPr/>
            </a:pPr>
            <a:r>
              <a:rPr lang="en-GB" altLang="en-US" b="1" dirty="0"/>
              <a:t>Companies Act </a:t>
            </a:r>
          </a:p>
          <a:p>
            <a:pPr lvl="1" eaLnBrk="1" hangingPunct="1">
              <a:defRPr/>
            </a:pPr>
            <a:r>
              <a:rPr lang="en-GB" altLang="en-US" dirty="0"/>
              <a:t>Keep proper books and records</a:t>
            </a:r>
          </a:p>
          <a:p>
            <a:pPr lvl="1" eaLnBrk="1" hangingPunct="1">
              <a:defRPr/>
            </a:pPr>
            <a:r>
              <a:rPr lang="en-GB" altLang="en-US" dirty="0"/>
              <a:t>Prepare financial statements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Audit</a:t>
            </a:r>
          </a:p>
          <a:p>
            <a:pPr lvl="1" eaLnBrk="1" hangingPunct="1">
              <a:defRPr/>
            </a:pPr>
            <a:r>
              <a:rPr lang="en-GB" altLang="en-US" dirty="0"/>
              <a:t>Publication of financial statements</a:t>
            </a:r>
          </a:p>
          <a:p>
            <a:pPr marL="342900" lvl="1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3200" b="1" dirty="0"/>
              <a:t>Accounting Standards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buFontTx/>
              <a:buNone/>
              <a:defRPr/>
            </a:pPr>
            <a:endParaRPr lang="en-GB" altLang="en-US" sz="2400" dirty="0"/>
          </a:p>
        </p:txBody>
      </p:sp>
      <p:sp>
        <p:nvSpPr>
          <p:cNvPr id="9933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3ED840A-1BFC-48C1-9AA1-4D4057D46CE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3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AUDIT</a:t>
            </a:r>
          </a:p>
        </p:txBody>
      </p:sp>
      <p:sp>
        <p:nvSpPr>
          <p:cNvPr id="10243" name="Rectangle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Required for PLCs and private firms that meet 2 out of 3 criteria (i.e., turnover greater than £10.2m, assets worth more than £5.1m, &gt;50 employees)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Must be registered auditor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Appointment by shareholders/directors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en-GB" altLang="en-US" sz="2400" b="1" i="1" dirty="0"/>
              <a:t>Limitations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Do not comment on quality of management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Samples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duty to prevent or detect fraud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opinion on future of prospects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</p:txBody>
      </p:sp>
      <p:sp>
        <p:nvSpPr>
          <p:cNvPr id="10035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B3AC033-000C-4257-9502-1D92C5D2DEA3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14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ACCOUNTING STANDARDS</a:t>
            </a: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 anchor="ctr"/>
          <a:lstStyle/>
          <a:p>
            <a:pPr eaLnBrk="1" hangingPunct="1"/>
            <a:r>
              <a:rPr lang="en-GB" altLang="en-US" sz="2400" dirty="0"/>
              <a:t>Statements of Standard Accounting Practice</a:t>
            </a:r>
          </a:p>
          <a:p>
            <a:pPr eaLnBrk="1" hangingPunct="1"/>
            <a:r>
              <a:rPr lang="en-GB" altLang="en-US" sz="2400" dirty="0"/>
              <a:t>Financial Reporting Standards</a:t>
            </a:r>
          </a:p>
          <a:p>
            <a:pPr eaLnBrk="1" hangingPunct="1"/>
            <a:r>
              <a:rPr lang="en-GB" altLang="en-US" sz="2400" dirty="0"/>
              <a:t>Financial Reporting Standard for Smaller Entities</a:t>
            </a:r>
          </a:p>
          <a:p>
            <a:pPr eaLnBrk="1" hangingPunct="1"/>
            <a:r>
              <a:rPr lang="en-GB" altLang="en-US" sz="2400" dirty="0"/>
              <a:t>International Accounting Standards</a:t>
            </a:r>
          </a:p>
          <a:p>
            <a:pPr eaLnBrk="1" hangingPunct="1"/>
            <a:r>
              <a:rPr lang="en-GB" altLang="en-US" sz="2400" dirty="0"/>
              <a:t>IFRS for Small and Medium Sized Entities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endParaRPr lang="en-GB" altLang="en-US" sz="2400" dirty="0"/>
          </a:p>
        </p:txBody>
      </p:sp>
      <p:sp>
        <p:nvSpPr>
          <p:cNvPr id="10650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D5C70E3-553E-4149-A24E-EA1C67B7646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4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STOCK EXCHANGE</a:t>
            </a:r>
          </a:p>
        </p:txBody>
      </p:sp>
      <p:sp>
        <p:nvSpPr>
          <p:cNvPr id="2253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Requires additional information to be disclosed.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Sanctions</a:t>
            </a:r>
          </a:p>
          <a:p>
            <a:pPr lvl="1" eaLnBrk="1" hangingPunct="1"/>
            <a:r>
              <a:rPr lang="en-GB" altLang="en-US" dirty="0"/>
              <a:t>Publicity</a:t>
            </a:r>
          </a:p>
          <a:p>
            <a:pPr lvl="1" eaLnBrk="1" hangingPunct="1"/>
            <a:r>
              <a:rPr lang="en-GB" altLang="en-US" dirty="0"/>
              <a:t>Fines</a:t>
            </a:r>
          </a:p>
          <a:p>
            <a:pPr lvl="1" eaLnBrk="1" hangingPunct="1"/>
            <a:r>
              <a:rPr lang="en-GB" altLang="en-US" dirty="0"/>
              <a:t>De-listing</a:t>
            </a:r>
          </a:p>
        </p:txBody>
      </p:sp>
      <p:sp>
        <p:nvSpPr>
          <p:cNvPr id="10138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3BB646B-2A6B-4F07-A2D3-C3465D370F74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42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ea typeface="+mj-ea"/>
              </a:rPr>
              <a:t>FINANCIAL REPORTING COUNCIL</a:t>
            </a:r>
          </a:p>
        </p:txBody>
      </p:sp>
      <p:sp>
        <p:nvSpPr>
          <p:cNvPr id="102403" name="Rectangle 3"/>
          <p:cNvSpPr>
            <a:spLocks noGrp="1"/>
          </p:cNvSpPr>
          <p:nvPr>
            <p:ph idx="1"/>
          </p:nvPr>
        </p:nvSpPr>
        <p:spPr>
          <a:xfrm>
            <a:off x="230188" y="1381919"/>
            <a:ext cx="8302624" cy="377527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</p:txBody>
      </p:sp>
      <p:sp>
        <p:nvSpPr>
          <p:cNvPr id="10240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2B4D611-A0EE-41FA-803E-4A1A5F6F28F7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2247900" y="215265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3387A2A-CFED-B75F-4DDA-BCD29B94D0C1}"/>
              </a:ext>
            </a:extLst>
          </p:cNvPr>
          <p:cNvGrpSpPr/>
          <p:nvPr/>
        </p:nvGrpSpPr>
        <p:grpSpPr>
          <a:xfrm>
            <a:off x="701656" y="1594643"/>
            <a:ext cx="7848600" cy="3744913"/>
            <a:chOff x="701656" y="1594643"/>
            <a:chExt cx="7848600" cy="3744913"/>
          </a:xfrm>
        </p:grpSpPr>
        <p:sp>
          <p:nvSpPr>
            <p:cNvPr id="102406" name="Rectangle 8"/>
            <p:cNvSpPr>
              <a:spLocks noChangeArrowheads="1"/>
            </p:cNvSpPr>
            <p:nvPr/>
          </p:nvSpPr>
          <p:spPr bwMode="auto">
            <a:xfrm>
              <a:off x="3294043" y="1594643"/>
              <a:ext cx="2089150" cy="86518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Financial 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GB" altLang="en-US" sz="180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02407" name="Rectangle 9"/>
            <p:cNvSpPr>
              <a:spLocks noChangeArrowheads="1"/>
            </p:cNvSpPr>
            <p:nvPr/>
          </p:nvSpPr>
          <p:spPr bwMode="auto">
            <a:xfrm>
              <a:off x="7470756" y="1594643"/>
              <a:ext cx="1079500" cy="86360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</p:txBody>
        </p:sp>
        <p:sp>
          <p:nvSpPr>
            <p:cNvPr id="102408" name="Rectangle 10"/>
            <p:cNvSpPr>
              <a:spLocks noChangeArrowheads="1"/>
            </p:cNvSpPr>
            <p:nvPr/>
          </p:nvSpPr>
          <p:spPr bwMode="auto">
            <a:xfrm>
              <a:off x="701656" y="4402931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Urgent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Issues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Task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force</a:t>
              </a:r>
            </a:p>
          </p:txBody>
        </p:sp>
        <p:sp>
          <p:nvSpPr>
            <p:cNvPr id="102409" name="Rectangle 13"/>
            <p:cNvSpPr>
              <a:spLocks noChangeArrowheads="1"/>
            </p:cNvSpPr>
            <p:nvPr/>
          </p:nvSpPr>
          <p:spPr bwMode="auto">
            <a:xfrm>
              <a:off x="2055793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Auditing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practices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0" name="Rectangle 15"/>
            <p:cNvSpPr>
              <a:spLocks noChangeArrowheads="1"/>
            </p:cNvSpPr>
            <p:nvPr/>
          </p:nvSpPr>
          <p:spPr bwMode="auto">
            <a:xfrm>
              <a:off x="6116618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Professional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Oversight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1" name="Rectangle 16"/>
            <p:cNvSpPr>
              <a:spLocks noChangeArrowheads="1"/>
            </p:cNvSpPr>
            <p:nvPr/>
          </p:nvSpPr>
          <p:spPr bwMode="auto">
            <a:xfrm>
              <a:off x="3409931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Financial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Review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panel</a:t>
              </a:r>
            </a:p>
          </p:txBody>
        </p:sp>
        <p:sp>
          <p:nvSpPr>
            <p:cNvPr id="102412" name="Rectangle 17"/>
            <p:cNvSpPr>
              <a:spLocks noChangeArrowheads="1"/>
            </p:cNvSpPr>
            <p:nvPr/>
          </p:nvSpPr>
          <p:spPr bwMode="auto">
            <a:xfrm>
              <a:off x="4764068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Accountancy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Discipline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3" name="Rectangle 18"/>
            <p:cNvSpPr>
              <a:spLocks noChangeArrowheads="1"/>
            </p:cNvSpPr>
            <p:nvPr/>
          </p:nvSpPr>
          <p:spPr bwMode="auto">
            <a:xfrm>
              <a:off x="7470756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Committee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On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Corporate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Governance</a:t>
              </a:r>
            </a:p>
          </p:txBody>
        </p:sp>
        <p:sp>
          <p:nvSpPr>
            <p:cNvPr id="102414" name="Rectangle 23"/>
            <p:cNvSpPr>
              <a:spLocks noChangeArrowheads="1"/>
            </p:cNvSpPr>
            <p:nvPr/>
          </p:nvSpPr>
          <p:spPr bwMode="auto">
            <a:xfrm>
              <a:off x="6116618" y="4331493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Audit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Inspection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 Unit</a:t>
              </a:r>
            </a:p>
          </p:txBody>
        </p:sp>
        <p:sp>
          <p:nvSpPr>
            <p:cNvPr id="102415" name="Rectangle 24"/>
            <p:cNvSpPr>
              <a:spLocks noChangeArrowheads="1"/>
            </p:cNvSpPr>
            <p:nvPr/>
          </p:nvSpPr>
          <p:spPr bwMode="auto">
            <a:xfrm>
              <a:off x="701656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Accounting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standards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cxnSp>
          <p:nvCxnSpPr>
            <p:cNvPr id="102416" name="AutoShape 26"/>
            <p:cNvCxnSpPr>
              <a:cxnSpLocks noChangeShapeType="1"/>
              <a:stCxn id="102407" idx="2"/>
              <a:endCxn id="102413" idx="0"/>
            </p:cNvCxnSpPr>
            <p:nvPr/>
          </p:nvCxnSpPr>
          <p:spPr bwMode="auto">
            <a:xfrm>
              <a:off x="8010506" y="2458243"/>
              <a:ext cx="0" cy="72072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7" name="AutoShape 27"/>
            <p:cNvCxnSpPr>
              <a:cxnSpLocks noChangeShapeType="1"/>
              <a:stCxn id="102415" idx="2"/>
              <a:endCxn id="102408" idx="0"/>
            </p:cNvCxnSpPr>
            <p:nvPr/>
          </p:nvCxnSpPr>
          <p:spPr bwMode="auto">
            <a:xfrm flipH="1">
              <a:off x="1241406" y="4115593"/>
              <a:ext cx="1587" cy="28733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8" name="AutoShape 29"/>
            <p:cNvCxnSpPr>
              <a:cxnSpLocks noChangeShapeType="1"/>
              <a:stCxn id="102406" idx="3"/>
              <a:endCxn id="102407" idx="1"/>
            </p:cNvCxnSpPr>
            <p:nvPr/>
          </p:nvCxnSpPr>
          <p:spPr bwMode="auto">
            <a:xfrm flipV="1">
              <a:off x="5383193" y="2026443"/>
              <a:ext cx="2087563" cy="15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9" name="AutoShape 30"/>
            <p:cNvCxnSpPr>
              <a:cxnSpLocks noChangeShapeType="1"/>
              <a:stCxn id="102410" idx="2"/>
              <a:endCxn id="102414" idx="0"/>
            </p:cNvCxnSpPr>
            <p:nvPr/>
          </p:nvCxnSpPr>
          <p:spPr bwMode="auto">
            <a:xfrm>
              <a:off x="6657956" y="4115593"/>
              <a:ext cx="0" cy="2159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2420" name="Line 39"/>
            <p:cNvSpPr>
              <a:spLocks noChangeShapeType="1"/>
            </p:cNvSpPr>
            <p:nvPr/>
          </p:nvSpPr>
          <p:spPr bwMode="auto">
            <a:xfrm>
              <a:off x="1206481" y="2747168"/>
              <a:ext cx="54721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40"/>
            <p:cNvSpPr>
              <a:spLocks noChangeShapeType="1"/>
            </p:cNvSpPr>
            <p:nvPr/>
          </p:nvSpPr>
          <p:spPr bwMode="auto">
            <a:xfrm>
              <a:off x="1206481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41"/>
            <p:cNvSpPr>
              <a:spLocks noChangeShapeType="1"/>
            </p:cNvSpPr>
            <p:nvPr/>
          </p:nvSpPr>
          <p:spPr bwMode="auto">
            <a:xfrm>
              <a:off x="2574906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42"/>
            <p:cNvSpPr>
              <a:spLocks noChangeShapeType="1"/>
            </p:cNvSpPr>
            <p:nvPr/>
          </p:nvSpPr>
          <p:spPr bwMode="auto">
            <a:xfrm flipV="1">
              <a:off x="394174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43"/>
            <p:cNvSpPr>
              <a:spLocks noChangeShapeType="1"/>
            </p:cNvSpPr>
            <p:nvPr/>
          </p:nvSpPr>
          <p:spPr bwMode="auto">
            <a:xfrm flipV="1">
              <a:off x="5310168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5" name="Line 45"/>
            <p:cNvSpPr>
              <a:spLocks noChangeShapeType="1"/>
            </p:cNvSpPr>
            <p:nvPr/>
          </p:nvSpPr>
          <p:spPr bwMode="auto">
            <a:xfrm>
              <a:off x="667859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6" name="Line 47"/>
            <p:cNvSpPr>
              <a:spLocks noChangeShapeType="1"/>
            </p:cNvSpPr>
            <p:nvPr/>
          </p:nvSpPr>
          <p:spPr bwMode="auto">
            <a:xfrm>
              <a:off x="4302106" y="2458243"/>
              <a:ext cx="0" cy="2889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45143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GUIDANCE ISSUED</a:t>
            </a:r>
          </a:p>
        </p:txBody>
      </p:sp>
      <p:sp>
        <p:nvSpPr>
          <p:cNvPr id="103427" name="Rectangle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Corporate Governance Codes</a:t>
            </a:r>
          </a:p>
          <a:p>
            <a:pPr eaLnBrk="1" hangingPunct="1"/>
            <a:r>
              <a:rPr lang="en-GB" altLang="en-US" sz="2800" dirty="0"/>
              <a:t>Conceptual Frameworks</a:t>
            </a:r>
          </a:p>
          <a:p>
            <a:pPr eaLnBrk="1" hangingPunct="1"/>
            <a:r>
              <a:rPr lang="en-GB" altLang="en-US" sz="2800" dirty="0"/>
              <a:t>Other guidance</a:t>
            </a:r>
          </a:p>
        </p:txBody>
      </p:sp>
      <p:sp>
        <p:nvSpPr>
          <p:cNvPr id="10342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ACA4332-73D6-4CCE-8D49-41975955564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495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927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CORPORATE GOVERNANCE CODE</a:t>
            </a:r>
          </a:p>
        </p:txBody>
      </p:sp>
      <p:sp>
        <p:nvSpPr>
          <p:cNvPr id="13315" name="Rectangle 3"/>
          <p:cNvSpPr>
            <a:spLocks noGrp="1"/>
          </p:cNvSpPr>
          <p:nvPr>
            <p:ph idx="1"/>
          </p:nvPr>
        </p:nvSpPr>
        <p:spPr>
          <a:xfrm>
            <a:off x="714400" y="1417638"/>
            <a:ext cx="7715200" cy="3744417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Leadership of the company</a:t>
            </a:r>
          </a:p>
          <a:p>
            <a:pPr eaLnBrk="1" hangingPunct="1"/>
            <a:r>
              <a:rPr lang="en-GB" altLang="en-US" sz="2800" dirty="0"/>
              <a:t>Effectiveness of the board </a:t>
            </a:r>
          </a:p>
          <a:p>
            <a:pPr eaLnBrk="1" hangingPunct="1"/>
            <a:r>
              <a:rPr lang="en-GB" altLang="en-US" sz="2800" dirty="0"/>
              <a:t>Accountability</a:t>
            </a:r>
          </a:p>
          <a:p>
            <a:pPr eaLnBrk="1" hangingPunct="1"/>
            <a:r>
              <a:rPr lang="en-GB" altLang="en-US" sz="2800" dirty="0"/>
              <a:t>Remuneration</a:t>
            </a:r>
          </a:p>
          <a:p>
            <a:pPr eaLnBrk="1" hangingPunct="1"/>
            <a:r>
              <a:rPr lang="en-GB" altLang="en-US" sz="2800" dirty="0"/>
              <a:t>Relations with shareholders</a:t>
            </a:r>
          </a:p>
        </p:txBody>
      </p:sp>
      <p:sp>
        <p:nvSpPr>
          <p:cNvPr id="10445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D9A9E53-22C8-43CF-8D7B-0F1504CD1FB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08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CONCEPTUAL FRAMEWORKS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4056186"/>
          </a:xfrm>
        </p:spPr>
        <p:txBody>
          <a:bodyPr rtlCol="0" anchor="ctr">
            <a:no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altLang="en-US" sz="2800" dirty="0"/>
              <a:t>UK: Statement of Principles (1999)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Objective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Reporting Entity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Qualitative Characteristics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Elements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Recognition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Measurement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Presentation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Accounting for Interests in Other Entities</a:t>
            </a:r>
            <a:endParaRPr lang="en-GB" altLang="en-US" sz="2400" dirty="0"/>
          </a:p>
        </p:txBody>
      </p:sp>
      <p:sp>
        <p:nvSpPr>
          <p:cNvPr id="10547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E169D05-5BA6-45B6-BE4F-AE93C3B6FC5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38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OTHER GUIDANCE</a:t>
            </a:r>
          </a:p>
        </p:txBody>
      </p:sp>
      <p:sp>
        <p:nvSpPr>
          <p:cNvPr id="1075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Statements of Recommended Practice</a:t>
            </a:r>
          </a:p>
          <a:p>
            <a:pPr eaLnBrk="1" hangingPunct="1"/>
            <a:r>
              <a:rPr lang="en-GB" altLang="en-US" sz="2800" dirty="0"/>
              <a:t>Exposure drafts etc.</a:t>
            </a:r>
          </a:p>
        </p:txBody>
      </p:sp>
      <p:sp>
        <p:nvSpPr>
          <p:cNvPr id="1075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449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8" y="229815"/>
            <a:ext cx="8229600" cy="1143000"/>
          </a:xfrm>
        </p:spPr>
        <p:txBody>
          <a:bodyPr/>
          <a:lstStyle/>
          <a:p>
            <a:pPr algn="ctr">
              <a:defRPr/>
            </a:pPr>
            <a:r>
              <a:rPr lang="en-GB" b="1" dirty="0"/>
              <a:t>LECTURE SUMMRY</a:t>
            </a:r>
          </a:p>
        </p:txBody>
      </p:sp>
      <p:sp>
        <p:nvSpPr>
          <p:cNvPr id="1085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b="1" dirty="0"/>
              <a:t>Main Reading: </a:t>
            </a:r>
            <a:r>
              <a:rPr lang="en-GB" altLang="en-US" sz="2400" b="1" dirty="0" err="1"/>
              <a:t>Atrill</a:t>
            </a:r>
            <a:r>
              <a:rPr lang="en-GB" altLang="en-US" sz="2400" b="1" dirty="0"/>
              <a:t> and </a:t>
            </a:r>
            <a:r>
              <a:rPr lang="en-GB" altLang="en-US" sz="2400" b="1" dirty="0" err="1"/>
              <a:t>McLaney</a:t>
            </a:r>
            <a:r>
              <a:rPr lang="en-GB" altLang="en-US" sz="2400" b="1" dirty="0"/>
              <a:t> Chapter 1</a:t>
            </a:r>
          </a:p>
          <a:p>
            <a:pPr lvl="1"/>
            <a:r>
              <a:rPr lang="en-GB" sz="2000" b="1" i="1" dirty="0"/>
              <a:t>Accounting and Finance for Non-Specialists (10th Edition)</a:t>
            </a:r>
            <a:endParaRPr lang="en-GB" sz="2000" dirty="0"/>
          </a:p>
          <a:p>
            <a:r>
              <a:rPr lang="en-GB" altLang="en-US" sz="2400" b="1" dirty="0"/>
              <a:t>Supplementary Reading: Jones Chapters 1, 2, 7 &amp; 10</a:t>
            </a:r>
          </a:p>
          <a:p>
            <a:pPr lvl="1"/>
            <a:r>
              <a:rPr lang="en-GB" sz="2000" b="1" i="1" dirty="0"/>
              <a:t>Accounting (3rd Edition)</a:t>
            </a:r>
            <a:endParaRPr lang="en-GB" sz="2000" dirty="0"/>
          </a:p>
          <a:p>
            <a:pPr marL="0" indent="0">
              <a:buNone/>
            </a:pPr>
            <a:endParaRPr lang="en-GB" altLang="en-US" sz="2400" dirty="0"/>
          </a:p>
          <a:p>
            <a:endParaRPr lang="en-GB" altLang="en-US" b="1" dirty="0"/>
          </a:p>
          <a:p>
            <a:r>
              <a:rPr lang="en-GB" altLang="en-US" b="1" dirty="0"/>
              <a:t>ANY QUESTIONS?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66F6279F-9BDF-3C56-9D82-581A2C248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0503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4019</TotalTime>
  <Words>653</Words>
  <Application>Microsoft Office PowerPoint</Application>
  <PresentationFormat>On-screen Show (4:3)</PresentationFormat>
  <Paragraphs>197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Gill Sans MT</vt:lpstr>
      <vt:lpstr>Myriad Pro</vt:lpstr>
      <vt:lpstr>Verdana</vt:lpstr>
      <vt:lpstr>20140311PresentationUWTSDTemplate</vt:lpstr>
      <vt:lpstr>LCBB4001 Accounting Fundamentals Week 1 Session 2</vt:lpstr>
      <vt:lpstr>PowerPoint Presentation</vt:lpstr>
      <vt:lpstr>Measurement Principles</vt:lpstr>
      <vt:lpstr>Measurement Principles</vt:lpstr>
      <vt:lpstr>Measurement Principles</vt:lpstr>
      <vt:lpstr>Prudence</vt:lpstr>
      <vt:lpstr>Materiality</vt:lpstr>
      <vt:lpstr>TYPES OF ORGANISATION</vt:lpstr>
      <vt:lpstr>TYPES OF BUSINESS (See Lecture Handout)</vt:lpstr>
      <vt:lpstr>TYPES OF COMPANY (See Lecture Handout)</vt:lpstr>
      <vt:lpstr>KEY FEATURES OF A COMPANY</vt:lpstr>
      <vt:lpstr>TYPES OF REGULATION</vt:lpstr>
      <vt:lpstr>STATUTE</vt:lpstr>
      <vt:lpstr>AUDIT</vt:lpstr>
      <vt:lpstr>ACCOUNTING STANDARDS</vt:lpstr>
      <vt:lpstr>STOCK EXCHANGE</vt:lpstr>
      <vt:lpstr>FINANCIAL REPORTING COUNCIL</vt:lpstr>
      <vt:lpstr>GUIDANCE ISSUED</vt:lpstr>
      <vt:lpstr>CORPORATE GOVERNANCE CODE</vt:lpstr>
      <vt:lpstr>CONCEPTUAL FRAMEWORKS</vt:lpstr>
      <vt:lpstr>OTHER GUIDANCE</vt:lpstr>
      <vt:lpstr>LECTURE SUMMRY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149</cp:revision>
  <cp:lastPrinted>2018-07-09T15:27:01Z</cp:lastPrinted>
  <dcterms:created xsi:type="dcterms:W3CDTF">2002-10-07T19:43:58Z</dcterms:created>
  <dcterms:modified xsi:type="dcterms:W3CDTF">2023-06-14T09:54:32Z</dcterms:modified>
</cp:coreProperties>
</file>