
<file path=[Content_Types].xml><?xml version="1.0" encoding="utf-8"?>
<Types xmlns="http://schemas.openxmlformats.org/package/2006/content-types">
  <Default Extension="xml" ContentType="application/xml"/>
  <Default Extension="doc" ContentType="application/msword"/>
  <Default Extension="jpeg" ContentType="image/jpeg"/>
  <Default Extension="rels" ContentType="application/vnd.openxmlformats-package.relationships+xml"/>
  <Default Extension="emf" ContentType="image/x-emf"/>
  <Default Extension="vml" ContentType="application/vnd.openxmlformats-officedocument.vmlDrawing"/>
  <Default Extension="wmf" ContentType="image/x-wmf"/>
  <Override PartName="/ppt/presentation.xml" ContentType="application/vnd.ms-powerpoint.presentation.macroEnabled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1" Type="http://schemas.openxmlformats.org/officeDocument/2006/relationships/officeDocument" Target="ppt/presentation.xml"/><Relationship Id="rId2" Type="http://schemas.openxmlformats.org/package/2006/relationships/metadata/core-properties" Target="docProps/core.xml"/><Relationship Id="rId3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notesMasterIdLst>
    <p:notesMasterId r:id="rId21"/>
  </p:notesMasterIdLst>
  <p:handoutMasterIdLst>
    <p:handoutMasterId r:id="rId22"/>
  </p:handoutMasterIdLst>
  <p:sldIdLst>
    <p:sldId id="261" r:id="rId2"/>
    <p:sldId id="262" r:id="rId3"/>
    <p:sldId id="382" r:id="rId4"/>
    <p:sldId id="417" r:id="rId5"/>
    <p:sldId id="438" r:id="rId6"/>
    <p:sldId id="298" r:id="rId7"/>
    <p:sldId id="299" r:id="rId8"/>
    <p:sldId id="300" r:id="rId9"/>
    <p:sldId id="301" r:id="rId10"/>
    <p:sldId id="302" r:id="rId11"/>
    <p:sldId id="306" r:id="rId12"/>
    <p:sldId id="307" r:id="rId13"/>
    <p:sldId id="303" r:id="rId14"/>
    <p:sldId id="311" r:id="rId15"/>
    <p:sldId id="312" r:id="rId16"/>
    <p:sldId id="313" r:id="rId17"/>
    <p:sldId id="314" r:id="rId18"/>
    <p:sldId id="315" r:id="rId19"/>
    <p:sldId id="368" r:id="rId20"/>
  </p:sldIdLst>
  <p:sldSz cx="9144000" cy="6858000" type="screen4x3"/>
  <p:notesSz cx="6858000" cy="9144000"/>
  <p:defaultTextStyle>
    <a:defPPr>
      <a:defRPr lang="en-US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  <p:ext uri="{2D200454-40CA-4A62-9FC3-DE9A4176ACB9}">
      <p15:notesGuideLst xmlns:p15="http://schemas.microsoft.com/office/powerpoint/2012/main">
        <p15:guide id="1" orient="horz" pos="2880">
          <p15:clr>
            <a:srgbClr val="A4A3A4"/>
          </p15:clr>
        </p15:guide>
        <p15:guide id="2" pos="2160">
          <p15:clr>
            <a:srgbClr val="A4A3A4"/>
          </p15:clr>
        </p15:guide>
      </p15:notes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SorterView">
  <p:normalViewPr snapVertSplitter="1" vertBarState="minimized" horzBarState="maximized">
    <p:restoredLeft sz="15935" autoAdjust="0"/>
    <p:restoredTop sz="94628" autoAdjust="0"/>
  </p:normalViewPr>
  <p:slideViewPr>
    <p:cSldViewPr>
      <p:cViewPr>
        <p:scale>
          <a:sx n="100" d="100"/>
          <a:sy n="100" d="100"/>
        </p:scale>
        <p:origin x="-1854" y="-852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00" d="100"/>
        <a:sy n="100" d="100"/>
      </p:scale>
      <p:origin x="0" y="0"/>
    </p:cViewPr>
  </p:notesTextViewPr>
  <p:sorterViewPr>
    <p:cViewPr>
      <p:scale>
        <a:sx n="154" d="100"/>
        <a:sy n="154" d="100"/>
      </p:scale>
      <p:origin x="0" y="48616"/>
    </p:cViewPr>
  </p:sorterViewPr>
  <p:notesViewPr>
    <p:cSldViewPr>
      <p:cViewPr varScale="1">
        <p:scale>
          <a:sx n="83" d="100"/>
          <a:sy n="83" d="100"/>
        </p:scale>
        <p:origin x="-1992" y="-72"/>
      </p:cViewPr>
      <p:guideLst>
        <p:guide orient="horz" pos="2880"/>
        <p:guide pos="2160"/>
      </p:guideLst>
    </p:cSldViewPr>
  </p:notesViewPr>
  <p:gridSpacing cx="76200" cy="76200"/>
</p:viewPr>
</file>

<file path=ppt/_rels/presentation.xml.rels><?xml version="1.0" encoding="UTF-8" standalone="yes"?>
<Relationships xmlns="http://schemas.openxmlformats.org/package/2006/relationships"><Relationship Id="rId9" Type="http://schemas.openxmlformats.org/officeDocument/2006/relationships/slide" Target="slides/slide8.xml"/><Relationship Id="rId20" Type="http://schemas.openxmlformats.org/officeDocument/2006/relationships/slide" Target="slides/slide19.xml"/><Relationship Id="rId21" Type="http://schemas.openxmlformats.org/officeDocument/2006/relationships/notesMaster" Target="notesMasters/notesMaster1.xml"/><Relationship Id="rId22" Type="http://schemas.openxmlformats.org/officeDocument/2006/relationships/handoutMaster" Target="handoutMasters/handout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/Relationships>
</file>

<file path=ppt/drawings/_rels/vmlDrawing1.vml.rels><?xml version="1.0" encoding="UTF-8" standalone="yes"?>
<Relationships xmlns="http://schemas.openxmlformats.org/package/2006/relationships"><Relationship Id="rId1" Type="http://schemas.openxmlformats.org/officeDocument/2006/relationships/image" Target="../media/image3.wmf"/></Relationships>
</file>

<file path=ppt/drawings/_rels/vmlDrawing2.vml.rels><?xml version="1.0" encoding="UTF-8" standalone="yes"?>
<Relationships xmlns="http://schemas.openxmlformats.org/package/2006/relationships"><Relationship Id="rId1" Type="http://schemas.openxmlformats.org/officeDocument/2006/relationships/image" Target="../media/image4.wmf"/></Relationships>
</file>

<file path=ppt/drawings/_rels/vmlDrawing3.vml.rels><?xml version="1.0" encoding="UTF-8" standalone="yes"?>
<Relationships xmlns="http://schemas.openxmlformats.org/package/2006/relationships"><Relationship Id="rId1" Type="http://schemas.openxmlformats.org/officeDocument/2006/relationships/image" Target="../media/image5.emf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>
                <a:latin typeface="+mn-lt"/>
              </a:defRPr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quarter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>
                <a:latin typeface="+mn-lt"/>
              </a:defRPr>
            </a:lvl1pPr>
          </a:lstStyle>
          <a:p>
            <a:pPr>
              <a:defRPr/>
            </a:pPr>
            <a:fld id="{53E9A9C9-B786-4CB4-9A91-001371F39ECD}" type="datetimeFigureOut">
              <a:rPr lang="en-US"/>
              <a:pPr>
                <a:defRPr/>
              </a:pPr>
              <a:t>12/3/17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2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>
                <a:latin typeface="+mn-lt"/>
              </a:defRPr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3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>
                <a:latin typeface="+mn-lt"/>
              </a:defRPr>
            </a:lvl1pPr>
          </a:lstStyle>
          <a:p>
            <a:pPr>
              <a:defRPr/>
            </a:pPr>
            <a:fld id="{76EA85CA-C91D-48F7-A6A9-6D75EE624495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320493450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DDDF3B25-F73A-4FFA-8C18-FC20D4E7AA1C}" type="datetimeFigureOut">
              <a:rPr lang="en-US" smtClean="0"/>
              <a:pPr/>
              <a:t>12/3/17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0CDFE922-68C5-4910-AF5A-5295013E39C9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220742945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1" Type="http://schemas.openxmlformats.org/officeDocument/2006/relationships/notesMaster" Target="../notesMasters/notesMaster1.xml"/><Relationship Id="rId2" Type="http://schemas.openxmlformats.org/officeDocument/2006/relationships/slide" Target="../slides/slide1.xml"/></Relationships>
</file>

<file path=ppt/notesSlides/_rels/notesSlide2.xml.rels><?xml version="1.0" encoding="UTF-8" standalone="yes"?>
<Relationships xmlns="http://schemas.openxmlformats.org/package/2006/relationships"><Relationship Id="rId1" Type="http://schemas.openxmlformats.org/officeDocument/2006/relationships/notesMaster" Target="../notesMasters/notesMaster1.xml"/><Relationship Id="rId2" Type="http://schemas.openxmlformats.org/officeDocument/2006/relationships/slide" Target="../slides/slide2.xml"/></Relationships>
</file>

<file path=ppt/notesSlides/_rels/notesSlide3.xml.rels><?xml version="1.0" encoding="UTF-8" standalone="yes"?>
<Relationships xmlns="http://schemas.openxmlformats.org/package/2006/relationships"><Relationship Id="rId1" Type="http://schemas.openxmlformats.org/officeDocument/2006/relationships/notesMaster" Target="../notesMasters/notesMaster1.xml"/><Relationship Id="rId2" Type="http://schemas.openxmlformats.org/officeDocument/2006/relationships/slide" Target="../slides/slide3.xml"/></Relationships>
</file>

<file path=ppt/notesSlides/_rels/notesSlide4.xml.rels><?xml version="1.0" encoding="UTF-8" standalone="yes"?>
<Relationships xmlns="http://schemas.openxmlformats.org/package/2006/relationships"><Relationship Id="rId1" Type="http://schemas.openxmlformats.org/officeDocument/2006/relationships/notesMaster" Target="../notesMasters/notesMaster1.xml"/><Relationship Id="rId2" Type="http://schemas.openxmlformats.org/officeDocument/2006/relationships/slide" Target="../slides/slide4.xml"/></Relationships>
</file>

<file path=ppt/notesSlides/_rels/notesSlide5.xml.rels><?xml version="1.0" encoding="UTF-8" standalone="yes"?>
<Relationships xmlns="http://schemas.openxmlformats.org/package/2006/relationships"><Relationship Id="rId1" Type="http://schemas.openxmlformats.org/officeDocument/2006/relationships/notesMaster" Target="../notesMasters/notesMaster1.xml"/><Relationship Id="rId2" Type="http://schemas.openxmlformats.org/officeDocument/2006/relationships/slide" Target="../slides/slide6.xml"/></Relationships>
</file>

<file path=ppt/notesSlides/_rels/notesSlide6.xml.rels><?xml version="1.0" encoding="UTF-8" standalone="yes"?>
<Relationships xmlns="http://schemas.openxmlformats.org/package/2006/relationships"><Relationship Id="rId1" Type="http://schemas.openxmlformats.org/officeDocument/2006/relationships/notesMaster" Target="../notesMasters/notesMaster1.xml"/><Relationship Id="rId2" Type="http://schemas.openxmlformats.org/officeDocument/2006/relationships/slide" Target="../slides/slide7.xml"/></Relationships>
</file>

<file path=ppt/notesSlides/_rels/notesSlide7.xml.rels><?xml version="1.0" encoding="UTF-8" standalone="yes"?>
<Relationships xmlns="http://schemas.openxmlformats.org/package/2006/relationships"><Relationship Id="rId1" Type="http://schemas.openxmlformats.org/officeDocument/2006/relationships/notesMaster" Target="../notesMasters/notesMaster1.xml"/><Relationship Id="rId2" Type="http://schemas.openxmlformats.org/officeDocument/2006/relationships/slide" Target="../slides/slide8.xml"/></Relationships>
</file>

<file path=ppt/notesSlides/_rels/notesSlide8.xml.rels><?xml version="1.0" encoding="UTF-8" standalone="yes"?>
<Relationships xmlns="http://schemas.openxmlformats.org/package/2006/relationships"><Relationship Id="rId1" Type="http://schemas.openxmlformats.org/officeDocument/2006/relationships/notesMaster" Target="../notesMasters/notesMaster1.xml"/><Relationship Id="rId2" Type="http://schemas.openxmlformats.org/officeDocument/2006/relationships/slide" Target="../slides/slide9.xml"/></Relationships>
</file>

<file path=ppt/notesSlides/_rels/notesSlide9.xml.rels><?xml version="1.0" encoding="UTF-8" standalone="yes"?>
<Relationships xmlns="http://schemas.openxmlformats.org/package/2006/relationships"><Relationship Id="rId1" Type="http://schemas.openxmlformats.org/officeDocument/2006/relationships/notesMaster" Target="../notesMasters/notesMaster1.xml"/><Relationship Id="rId2" Type="http://schemas.openxmlformats.org/officeDocument/2006/relationships/slide" Target="../slides/slide10.xml"/></Relationships>
</file>

<file path=ppt/notesSlides/_rels/notesSlide10.xml.rels><?xml version="1.0" encoding="UTF-8" standalone="yes"?>
<Relationships xmlns="http://schemas.openxmlformats.org/package/2006/relationships"><Relationship Id="rId1" Type="http://schemas.openxmlformats.org/officeDocument/2006/relationships/notesMaster" Target="../notesMasters/notesMaster1.xml"/><Relationship Id="rId2" Type="http://schemas.openxmlformats.org/officeDocument/2006/relationships/slide" Target="../slides/slide11.xml"/></Relationships>
</file>

<file path=ppt/notesSlides/_rels/notesSlide11.xml.rels><?xml version="1.0" encoding="UTF-8" standalone="yes"?>
<Relationships xmlns="http://schemas.openxmlformats.org/package/2006/relationships"><Relationship Id="rId1" Type="http://schemas.openxmlformats.org/officeDocument/2006/relationships/notesMaster" Target="../notesMasters/notesMaster1.xml"/><Relationship Id="rId2" Type="http://schemas.openxmlformats.org/officeDocument/2006/relationships/slide" Target="../slides/slide12.xml"/></Relationships>
</file>

<file path=ppt/notesSlides/_rels/notesSlide12.xml.rels><?xml version="1.0" encoding="UTF-8" standalone="yes"?>
<Relationships xmlns="http://schemas.openxmlformats.org/package/2006/relationships"><Relationship Id="rId1" Type="http://schemas.openxmlformats.org/officeDocument/2006/relationships/notesMaster" Target="../notesMasters/notesMaster1.xml"/><Relationship Id="rId2" Type="http://schemas.openxmlformats.org/officeDocument/2006/relationships/slide" Target="../slides/slide13.xml"/></Relationships>
</file>

<file path=ppt/notesSlides/_rels/notesSlide13.xml.rels><?xml version="1.0" encoding="UTF-8" standalone="yes"?>
<Relationships xmlns="http://schemas.openxmlformats.org/package/2006/relationships"><Relationship Id="rId1" Type="http://schemas.openxmlformats.org/officeDocument/2006/relationships/notesMaster" Target="../notesMasters/notesMaster1.xml"/><Relationship Id="rId2" Type="http://schemas.openxmlformats.org/officeDocument/2006/relationships/slide" Target="../slides/slide14.xml"/></Relationships>
</file>

<file path=ppt/notesSlides/_rels/notesSlide14.xml.rels><?xml version="1.0" encoding="UTF-8" standalone="yes"?>
<Relationships xmlns="http://schemas.openxmlformats.org/package/2006/relationships"><Relationship Id="rId1" Type="http://schemas.openxmlformats.org/officeDocument/2006/relationships/notesMaster" Target="../notesMasters/notesMaster1.xml"/><Relationship Id="rId2" Type="http://schemas.openxmlformats.org/officeDocument/2006/relationships/slide" Target="../slides/slide15.xml"/></Relationships>
</file>

<file path=ppt/notesSlides/_rels/notesSlide15.xml.rels><?xml version="1.0" encoding="UTF-8" standalone="yes"?>
<Relationships xmlns="http://schemas.openxmlformats.org/package/2006/relationships"><Relationship Id="rId1" Type="http://schemas.openxmlformats.org/officeDocument/2006/relationships/notesMaster" Target="../notesMasters/notesMaster1.xml"/><Relationship Id="rId2" Type="http://schemas.openxmlformats.org/officeDocument/2006/relationships/slide" Target="../slides/slide16.xml"/></Relationships>
</file>

<file path=ppt/notesSlides/_rels/notesSlide16.xml.rels><?xml version="1.0" encoding="UTF-8" standalone="yes"?>
<Relationships xmlns="http://schemas.openxmlformats.org/package/2006/relationships"><Relationship Id="rId1" Type="http://schemas.openxmlformats.org/officeDocument/2006/relationships/notesMaster" Target="../notesMasters/notesMaster1.xml"/><Relationship Id="rId2" Type="http://schemas.openxmlformats.org/officeDocument/2006/relationships/slide" Target="../slides/slide17.xml"/></Relationships>
</file>

<file path=ppt/notesSlides/_rels/notesSlide17.xml.rels><?xml version="1.0" encoding="UTF-8" standalone="yes"?>
<Relationships xmlns="http://schemas.openxmlformats.org/package/2006/relationships"><Relationship Id="rId1" Type="http://schemas.openxmlformats.org/officeDocument/2006/relationships/notesMaster" Target="../notesMasters/notesMaster1.xml"/><Relationship Id="rId2" Type="http://schemas.openxmlformats.org/officeDocument/2006/relationships/slide" Target="../slides/slide18.xml"/></Relationships>
</file>

<file path=ppt/notesSlides/_rels/notesSlide18.xml.rels><?xml version="1.0" encoding="UTF-8" standalone="yes"?>
<Relationships xmlns="http://schemas.openxmlformats.org/package/2006/relationships"><Relationship Id="rId1" Type="http://schemas.openxmlformats.org/officeDocument/2006/relationships/notesMaster" Target="../notesMasters/notesMaster1.xml"/><Relationship Id="rId2" Type="http://schemas.openxmlformats.org/officeDocument/2006/relationships/slide" Target="../slides/slide19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4386" name="Slide Image Placeholder 1"/>
          <p:cNvSpPr>
            <a:spLocks noGrp="1" noRot="1" noChangeAspect="1" noTextEdit="1"/>
          </p:cNvSpPr>
          <p:nvPr>
            <p:ph type="sldImg"/>
          </p:nvPr>
        </p:nvSpPr>
        <p:spPr>
          <a:ln/>
        </p:spPr>
      </p:sp>
      <p:sp>
        <p:nvSpPr>
          <p:cNvPr id="144387" name="Notes Placeholder 2"/>
          <p:cNvSpPr>
            <a:spLocks noGrp="1"/>
          </p:cNvSpPr>
          <p:nvPr>
            <p:ph type="body" idx="1"/>
          </p:nvPr>
        </p:nvSpPr>
        <p:spPr>
          <a:xfrm>
            <a:off x="914400" y="4343400"/>
            <a:ext cx="5029200" cy="4114800"/>
          </a:xfrm>
        </p:spPr>
        <p:txBody>
          <a:bodyPr/>
          <a:lstStyle/>
          <a:p>
            <a:endParaRPr lang="en-CA"/>
          </a:p>
        </p:txBody>
      </p:sp>
      <p:sp>
        <p:nvSpPr>
          <p:cNvPr id="144388" name="Slide Number Placeholder 3"/>
          <p:cNvSpPr txBox="1">
            <a:spLocks noGrp="1"/>
          </p:cNvSpPr>
          <p:nvPr/>
        </p:nvSpPr>
        <p:spPr bwMode="auto">
          <a:xfrm>
            <a:off x="3886200" y="8686800"/>
            <a:ext cx="29718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anchor="b"/>
          <a:lstStyle/>
          <a:p>
            <a:pPr algn="r" eaLnBrk="0" hangingPunct="0"/>
            <a:fld id="{3D3D9198-9996-4701-B8F2-68C13ADA6935}" type="slidenum">
              <a:rPr lang="en-US" sz="1200"/>
              <a:pPr algn="r" eaLnBrk="0" hangingPunct="0"/>
              <a:t>1</a:t>
            </a:fld>
            <a:endParaRPr lang="en-US" sz="1200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6434" name="Slide Image Placeholder 1"/>
          <p:cNvSpPr>
            <a:spLocks noGrp="1" noRot="1" noChangeAspect="1" noTextEdit="1"/>
          </p:cNvSpPr>
          <p:nvPr>
            <p:ph type="sldImg"/>
          </p:nvPr>
        </p:nvSpPr>
        <p:spPr>
          <a:ln/>
        </p:spPr>
      </p:sp>
      <p:sp>
        <p:nvSpPr>
          <p:cNvPr id="146435" name="Notes Placeholder 2"/>
          <p:cNvSpPr>
            <a:spLocks noGrp="1"/>
          </p:cNvSpPr>
          <p:nvPr>
            <p:ph type="body" idx="1"/>
          </p:nvPr>
        </p:nvSpPr>
        <p:spPr>
          <a:xfrm>
            <a:off x="914400" y="4343400"/>
            <a:ext cx="5029200" cy="4114800"/>
          </a:xfrm>
        </p:spPr>
        <p:txBody>
          <a:bodyPr/>
          <a:lstStyle/>
          <a:p>
            <a:endParaRPr lang="en-CA"/>
          </a:p>
        </p:txBody>
      </p:sp>
      <p:sp>
        <p:nvSpPr>
          <p:cNvPr id="146436" name="Slide Number Placeholder 3"/>
          <p:cNvSpPr txBox="1">
            <a:spLocks noGrp="1"/>
          </p:cNvSpPr>
          <p:nvPr/>
        </p:nvSpPr>
        <p:spPr bwMode="auto">
          <a:xfrm>
            <a:off x="3886200" y="8686800"/>
            <a:ext cx="29718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anchor="b"/>
          <a:lstStyle/>
          <a:p>
            <a:pPr algn="r" eaLnBrk="0" hangingPunct="0"/>
            <a:fld id="{B47FB60E-8175-48E4-9DAC-757C718E5F1B}" type="slidenum">
              <a:rPr lang="en-US" sz="1200"/>
              <a:pPr algn="r" eaLnBrk="0" hangingPunct="0"/>
              <a:t>2</a:t>
            </a:fld>
            <a:endParaRPr lang="en-US" sz="1200"/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5538" name="Slide Image Placeholder 1"/>
          <p:cNvSpPr>
            <a:spLocks noGrp="1" noRot="1" noChangeAspect="1" noTextEdit="1"/>
          </p:cNvSpPr>
          <p:nvPr>
            <p:ph type="sldImg"/>
          </p:nvPr>
        </p:nvSpPr>
        <p:spPr>
          <a:ln/>
        </p:spPr>
      </p:sp>
      <p:sp>
        <p:nvSpPr>
          <p:cNvPr id="65539" name="Notes Placeholder 2"/>
          <p:cNvSpPr>
            <a:spLocks noGrp="1"/>
          </p:cNvSpPr>
          <p:nvPr>
            <p:ph type="body" idx="1"/>
          </p:nvPr>
        </p:nvSpPr>
        <p:spPr>
          <a:noFill/>
          <a:ln/>
        </p:spPr>
        <p:txBody>
          <a:bodyPr/>
          <a:lstStyle/>
          <a:p>
            <a:endParaRPr lang="en-CA" smtClean="0"/>
          </a:p>
        </p:txBody>
      </p:sp>
      <p:sp>
        <p:nvSpPr>
          <p:cNvPr id="65540" name="Slide Number Placeholder 3"/>
          <p:cNvSpPr>
            <a:spLocks noGrp="1"/>
          </p:cNvSpPr>
          <p:nvPr>
            <p:ph type="sldNum" sz="quarter" idx="5"/>
          </p:nvPr>
        </p:nvSpPr>
        <p:spPr>
          <a:noFill/>
        </p:spPr>
        <p:txBody>
          <a:bodyPr/>
          <a:lstStyle/>
          <a:p>
            <a:fld id="{622B6026-F82F-4E76-AF1B-755486ED5B6C}" type="slidenum">
              <a:rPr lang="en-CA" smtClean="0"/>
              <a:pPr/>
              <a:t>3</a:t>
            </a:fld>
            <a:endParaRPr lang="en-CA" smtClean="0"/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8482" name="Rectangle 7"/>
          <p:cNvSpPr txBox="1">
            <a:spLocks noGrp="1" noChangeArrowheads="1"/>
          </p:cNvSpPr>
          <p:nvPr/>
        </p:nvSpPr>
        <p:spPr bwMode="auto">
          <a:xfrm>
            <a:off x="3886200" y="8686800"/>
            <a:ext cx="29718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anchor="b"/>
          <a:lstStyle/>
          <a:p>
            <a:pPr algn="r" eaLnBrk="0" hangingPunct="0"/>
            <a:fld id="{4C4085CD-6F10-482F-94F9-D7EDE6E54F30}" type="slidenum">
              <a:rPr lang="en-US" sz="1200"/>
              <a:pPr algn="r" eaLnBrk="0" hangingPunct="0"/>
              <a:t>4</a:t>
            </a:fld>
            <a:endParaRPr lang="en-US" sz="1200"/>
          </a:p>
        </p:txBody>
      </p:sp>
      <p:sp>
        <p:nvSpPr>
          <p:cNvPr id="148483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148484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914400" y="4343400"/>
            <a:ext cx="5029200" cy="4114800"/>
          </a:xfrm>
        </p:spPr>
        <p:txBody>
          <a:bodyPr>
            <a:normAutofit lnSpcReduction="10000"/>
          </a:bodyPr>
          <a:lstStyle/>
          <a:p>
            <a:pPr algn="ctr"/>
            <a:r>
              <a:rPr lang="en-US" b="1">
                <a:latin typeface="Palatino" pitchFamily="18" charset="0"/>
              </a:rPr>
              <a:t>Theory: Emotions are Fundamentally Adaptive</a:t>
            </a:r>
          </a:p>
          <a:p>
            <a:endParaRPr lang="en-US">
              <a:latin typeface="Palatino" pitchFamily="18" charset="0"/>
            </a:endParaRPr>
          </a:p>
          <a:p>
            <a:r>
              <a:rPr lang="en-US">
                <a:latin typeface="Palatino" pitchFamily="18" charset="0"/>
              </a:rPr>
              <a:t>Emotions tell us what is personally important (information)</a:t>
            </a:r>
          </a:p>
          <a:p>
            <a:pPr lvl="2"/>
            <a:r>
              <a:rPr lang="en-US">
                <a:latin typeface="Palatino" pitchFamily="18" charset="0"/>
              </a:rPr>
              <a:t>Emotions help us to survive by providing an efficient, automatic way of responding rapidly to important situations</a:t>
            </a:r>
          </a:p>
          <a:p>
            <a:r>
              <a:rPr lang="en-US">
                <a:latin typeface="Palatino" pitchFamily="18" charset="0"/>
              </a:rPr>
              <a:t>Emotions prepare us for action: emotions generate wishes/needs, which generate action </a:t>
            </a:r>
          </a:p>
          <a:p>
            <a:r>
              <a:rPr lang="en-US">
                <a:latin typeface="Palatino" pitchFamily="18" charset="0"/>
              </a:rPr>
              <a:t>Emotions integrate experience; gives it meaning, value &amp; direction </a:t>
            </a:r>
          </a:p>
          <a:p>
            <a:r>
              <a:rPr lang="en-US">
                <a:latin typeface="Palatino" pitchFamily="18" charset="0"/>
              </a:rPr>
              <a:t>Three basic concepts: </a:t>
            </a:r>
          </a:p>
          <a:p>
            <a:r>
              <a:rPr lang="en-US">
                <a:latin typeface="Palatino" pitchFamily="18" charset="0"/>
              </a:rPr>
              <a:t>	1. Emotion Schemes</a:t>
            </a:r>
          </a:p>
          <a:p>
            <a:pPr lvl="2"/>
            <a:r>
              <a:rPr lang="en-US">
                <a:latin typeface="Palatino" pitchFamily="18" charset="0"/>
              </a:rPr>
              <a:t>2. Emotion Response Type</a:t>
            </a:r>
          </a:p>
          <a:p>
            <a:pPr lvl="2"/>
            <a:r>
              <a:rPr lang="en-US">
                <a:latin typeface="Palatino" pitchFamily="18" charset="0"/>
              </a:rPr>
              <a:t>3. Emotion Regulation</a:t>
            </a:r>
          </a:p>
          <a:p>
            <a:endParaRPr lang="en-US"/>
          </a:p>
          <a:p>
            <a:pPr lvl="1"/>
            <a:r>
              <a:rPr lang="en-US" b="1"/>
              <a:t>III. Emotion: Fundamentally Adaptive</a:t>
            </a:r>
          </a:p>
          <a:p>
            <a:r>
              <a:rPr lang="en-US"/>
              <a:t>1. The way we construct reality is highly emotionally based.</a:t>
            </a:r>
          </a:p>
          <a:p>
            <a:r>
              <a:rPr lang="en-US"/>
              <a:t>2. Emotion tells us what is personally important (source of information)</a:t>
            </a:r>
          </a:p>
          <a:p>
            <a:r>
              <a:rPr lang="en-US"/>
              <a:t>3. Emotion helps us to survive by providing an efficient, automatic way of responding rapidly to important situations</a:t>
            </a:r>
          </a:p>
          <a:p>
            <a:r>
              <a:rPr lang="en-US"/>
              <a:t>4. Emotion integrates experiencing gives it meaning, value &amp; direction</a:t>
            </a:r>
          </a:p>
          <a:p>
            <a:r>
              <a:rPr lang="en-US"/>
              <a:t>5. Emotion prepares us for action: emotions generate wishes/needs, which generate action </a:t>
            </a:r>
          </a:p>
          <a:p>
            <a:r>
              <a:rPr lang="en-US"/>
              <a:t>Every feeling has a need; every need has a direction for action</a:t>
            </a:r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0162" name="Slide Image Placeholder 1"/>
          <p:cNvSpPr>
            <a:spLocks noGrp="1" noRot="1" noChangeAspect="1" noTextEdit="1"/>
          </p:cNvSpPr>
          <p:nvPr>
            <p:ph type="sldImg"/>
          </p:nvPr>
        </p:nvSpPr>
        <p:spPr>
          <a:ln/>
        </p:spPr>
      </p:sp>
      <p:sp>
        <p:nvSpPr>
          <p:cNvPr id="220163" name="Notes Placeholder 2"/>
          <p:cNvSpPr>
            <a:spLocks noGrp="1"/>
          </p:cNvSpPr>
          <p:nvPr>
            <p:ph type="body" idx="1"/>
          </p:nvPr>
        </p:nvSpPr>
        <p:spPr>
          <a:xfrm>
            <a:off x="914400" y="4343400"/>
            <a:ext cx="5029200" cy="4114800"/>
          </a:xfrm>
        </p:spPr>
        <p:txBody>
          <a:bodyPr/>
          <a:lstStyle/>
          <a:p>
            <a:endParaRPr lang="en-CA"/>
          </a:p>
        </p:txBody>
      </p:sp>
      <p:sp>
        <p:nvSpPr>
          <p:cNvPr id="220164" name="Slide Number Placeholder 3"/>
          <p:cNvSpPr txBox="1">
            <a:spLocks noGrp="1"/>
          </p:cNvSpPr>
          <p:nvPr/>
        </p:nvSpPr>
        <p:spPr bwMode="auto">
          <a:xfrm>
            <a:off x="3886200" y="8686800"/>
            <a:ext cx="29718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anchor="b"/>
          <a:lstStyle/>
          <a:p>
            <a:pPr algn="r" eaLnBrk="0" hangingPunct="0"/>
            <a:fld id="{7B0423F4-07D1-4E18-96AA-63CB33B5F80B}" type="slidenum">
              <a:rPr lang="en-US" sz="1200"/>
              <a:pPr algn="r" eaLnBrk="0" hangingPunct="0"/>
              <a:t>6</a:t>
            </a:fld>
            <a:endParaRPr lang="en-US" sz="1200"/>
          </a:p>
        </p:txBody>
      </p:sp>
    </p:spTree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2210" name="Slide Image Placeholder 1"/>
          <p:cNvSpPr>
            <a:spLocks noGrp="1" noRot="1" noChangeAspect="1" noTextEdit="1"/>
          </p:cNvSpPr>
          <p:nvPr>
            <p:ph type="sldImg"/>
          </p:nvPr>
        </p:nvSpPr>
        <p:spPr>
          <a:ln/>
        </p:spPr>
      </p:sp>
      <p:sp>
        <p:nvSpPr>
          <p:cNvPr id="222211" name="Notes Placeholder 2"/>
          <p:cNvSpPr>
            <a:spLocks noGrp="1"/>
          </p:cNvSpPr>
          <p:nvPr>
            <p:ph type="body" idx="1"/>
          </p:nvPr>
        </p:nvSpPr>
        <p:spPr>
          <a:xfrm>
            <a:off x="914400" y="4343400"/>
            <a:ext cx="5029200" cy="4114800"/>
          </a:xfrm>
        </p:spPr>
        <p:txBody>
          <a:bodyPr/>
          <a:lstStyle/>
          <a:p>
            <a:endParaRPr lang="en-CA"/>
          </a:p>
        </p:txBody>
      </p:sp>
      <p:sp>
        <p:nvSpPr>
          <p:cNvPr id="222212" name="Slide Number Placeholder 3"/>
          <p:cNvSpPr txBox="1">
            <a:spLocks noGrp="1"/>
          </p:cNvSpPr>
          <p:nvPr/>
        </p:nvSpPr>
        <p:spPr bwMode="auto">
          <a:xfrm>
            <a:off x="3886200" y="8686800"/>
            <a:ext cx="29718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anchor="b"/>
          <a:lstStyle/>
          <a:p>
            <a:pPr algn="r" eaLnBrk="0" hangingPunct="0"/>
            <a:fld id="{25929AD9-D9F9-45D0-9A27-6ECF8B6EF6CD}" type="slidenum">
              <a:rPr lang="en-US" sz="1200"/>
              <a:pPr algn="r" eaLnBrk="0" hangingPunct="0"/>
              <a:t>7</a:t>
            </a:fld>
            <a:endParaRPr lang="en-US" sz="1200"/>
          </a:p>
        </p:txBody>
      </p:sp>
    </p:spTree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4258" name="Slide Image Placeholder 1"/>
          <p:cNvSpPr>
            <a:spLocks noGrp="1" noRot="1" noChangeAspect="1" noTextEdit="1"/>
          </p:cNvSpPr>
          <p:nvPr>
            <p:ph type="sldImg"/>
          </p:nvPr>
        </p:nvSpPr>
        <p:spPr>
          <a:ln/>
        </p:spPr>
      </p:sp>
      <p:sp>
        <p:nvSpPr>
          <p:cNvPr id="224259" name="Notes Placeholder 2"/>
          <p:cNvSpPr>
            <a:spLocks noGrp="1"/>
          </p:cNvSpPr>
          <p:nvPr>
            <p:ph type="body" idx="1"/>
          </p:nvPr>
        </p:nvSpPr>
        <p:spPr>
          <a:xfrm>
            <a:off x="914400" y="4343400"/>
            <a:ext cx="5029200" cy="4114800"/>
          </a:xfrm>
        </p:spPr>
        <p:txBody>
          <a:bodyPr/>
          <a:lstStyle/>
          <a:p>
            <a:endParaRPr lang="en-CA"/>
          </a:p>
        </p:txBody>
      </p:sp>
      <p:sp>
        <p:nvSpPr>
          <p:cNvPr id="224260" name="Slide Number Placeholder 3"/>
          <p:cNvSpPr txBox="1">
            <a:spLocks noGrp="1"/>
          </p:cNvSpPr>
          <p:nvPr/>
        </p:nvSpPr>
        <p:spPr bwMode="auto">
          <a:xfrm>
            <a:off x="3886200" y="8686800"/>
            <a:ext cx="29718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anchor="b"/>
          <a:lstStyle/>
          <a:p>
            <a:pPr algn="r" eaLnBrk="0" hangingPunct="0"/>
            <a:fld id="{D0390596-5CE3-4E10-A612-4B8246FE7FAF}" type="slidenum">
              <a:rPr lang="en-US" sz="1200"/>
              <a:pPr algn="r" eaLnBrk="0" hangingPunct="0"/>
              <a:t>8</a:t>
            </a:fld>
            <a:endParaRPr lang="en-US" sz="1200"/>
          </a:p>
        </p:txBody>
      </p:sp>
    </p:spTree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6306" name="Slide Image Placeholder 1"/>
          <p:cNvSpPr>
            <a:spLocks noGrp="1" noRot="1" noChangeAspect="1" noTextEdit="1"/>
          </p:cNvSpPr>
          <p:nvPr>
            <p:ph type="sldImg"/>
          </p:nvPr>
        </p:nvSpPr>
        <p:spPr>
          <a:ln/>
        </p:spPr>
      </p:sp>
      <p:sp>
        <p:nvSpPr>
          <p:cNvPr id="226307" name="Notes Placeholder 2"/>
          <p:cNvSpPr>
            <a:spLocks noGrp="1"/>
          </p:cNvSpPr>
          <p:nvPr>
            <p:ph type="body" idx="1"/>
          </p:nvPr>
        </p:nvSpPr>
        <p:spPr>
          <a:xfrm>
            <a:off x="914400" y="4343400"/>
            <a:ext cx="5029200" cy="4114800"/>
          </a:xfrm>
        </p:spPr>
        <p:txBody>
          <a:bodyPr/>
          <a:lstStyle/>
          <a:p>
            <a:endParaRPr lang="en-CA"/>
          </a:p>
        </p:txBody>
      </p:sp>
      <p:sp>
        <p:nvSpPr>
          <p:cNvPr id="226308" name="Slide Number Placeholder 3"/>
          <p:cNvSpPr txBox="1">
            <a:spLocks noGrp="1"/>
          </p:cNvSpPr>
          <p:nvPr/>
        </p:nvSpPr>
        <p:spPr bwMode="auto">
          <a:xfrm>
            <a:off x="3886200" y="8686800"/>
            <a:ext cx="29718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anchor="b"/>
          <a:lstStyle/>
          <a:p>
            <a:pPr algn="r" eaLnBrk="0" hangingPunct="0"/>
            <a:fld id="{32428BE1-1A33-481C-BF86-EDCCC71EEB1F}" type="slidenum">
              <a:rPr lang="en-US" sz="1200"/>
              <a:pPr algn="r" eaLnBrk="0" hangingPunct="0"/>
              <a:t>9</a:t>
            </a:fld>
            <a:endParaRPr lang="en-US" sz="1200"/>
          </a:p>
        </p:txBody>
      </p:sp>
    </p:spTree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8354" name="Slide Image Placeholder 1"/>
          <p:cNvSpPr>
            <a:spLocks noGrp="1" noRot="1" noChangeAspect="1" noTextEdit="1"/>
          </p:cNvSpPr>
          <p:nvPr>
            <p:ph type="sldImg"/>
          </p:nvPr>
        </p:nvSpPr>
        <p:spPr>
          <a:ln/>
        </p:spPr>
      </p:sp>
      <p:sp>
        <p:nvSpPr>
          <p:cNvPr id="228355" name="Notes Placeholder 2"/>
          <p:cNvSpPr>
            <a:spLocks noGrp="1"/>
          </p:cNvSpPr>
          <p:nvPr>
            <p:ph type="body" idx="1"/>
          </p:nvPr>
        </p:nvSpPr>
        <p:spPr>
          <a:xfrm>
            <a:off x="914400" y="4343400"/>
            <a:ext cx="5029200" cy="4114800"/>
          </a:xfrm>
        </p:spPr>
        <p:txBody>
          <a:bodyPr/>
          <a:lstStyle/>
          <a:p>
            <a:endParaRPr lang="en-CA"/>
          </a:p>
        </p:txBody>
      </p:sp>
      <p:sp>
        <p:nvSpPr>
          <p:cNvPr id="228356" name="Slide Number Placeholder 3"/>
          <p:cNvSpPr txBox="1">
            <a:spLocks noGrp="1"/>
          </p:cNvSpPr>
          <p:nvPr/>
        </p:nvSpPr>
        <p:spPr bwMode="auto">
          <a:xfrm>
            <a:off x="3886200" y="8686800"/>
            <a:ext cx="29718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anchor="b"/>
          <a:lstStyle/>
          <a:p>
            <a:pPr algn="r" eaLnBrk="0" hangingPunct="0"/>
            <a:fld id="{40D1BEFA-55FF-441E-B6ED-470BA15C5F33}" type="slidenum">
              <a:rPr lang="en-US" sz="1200"/>
              <a:pPr algn="r" eaLnBrk="0" hangingPunct="0"/>
              <a:t>10</a:t>
            </a:fld>
            <a:endParaRPr lang="en-US" sz="1200"/>
          </a:p>
        </p:txBody>
      </p:sp>
    </p:spTree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38594" name="Slide Image Placeholder 1"/>
          <p:cNvSpPr>
            <a:spLocks noGrp="1" noRot="1" noChangeAspect="1" noTextEdit="1"/>
          </p:cNvSpPr>
          <p:nvPr>
            <p:ph type="sldImg"/>
          </p:nvPr>
        </p:nvSpPr>
        <p:spPr>
          <a:ln/>
        </p:spPr>
      </p:sp>
      <p:sp>
        <p:nvSpPr>
          <p:cNvPr id="238595" name="Notes Placeholder 2"/>
          <p:cNvSpPr>
            <a:spLocks noGrp="1"/>
          </p:cNvSpPr>
          <p:nvPr>
            <p:ph type="body" idx="1"/>
          </p:nvPr>
        </p:nvSpPr>
        <p:spPr>
          <a:xfrm>
            <a:off x="914400" y="4343400"/>
            <a:ext cx="5029200" cy="4114800"/>
          </a:xfrm>
        </p:spPr>
        <p:txBody>
          <a:bodyPr/>
          <a:lstStyle/>
          <a:p>
            <a:endParaRPr lang="en-CA"/>
          </a:p>
        </p:txBody>
      </p:sp>
      <p:sp>
        <p:nvSpPr>
          <p:cNvPr id="238596" name="Slide Number Placeholder 3"/>
          <p:cNvSpPr txBox="1">
            <a:spLocks noGrp="1"/>
          </p:cNvSpPr>
          <p:nvPr/>
        </p:nvSpPr>
        <p:spPr bwMode="auto">
          <a:xfrm>
            <a:off x="3886200" y="8686800"/>
            <a:ext cx="29718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anchor="b"/>
          <a:lstStyle/>
          <a:p>
            <a:pPr algn="r" eaLnBrk="0" hangingPunct="0"/>
            <a:fld id="{2114F84C-1783-4060-B5EE-4C5033CE784D}" type="slidenum">
              <a:rPr lang="en-US" sz="1200"/>
              <a:pPr algn="r" eaLnBrk="0" hangingPunct="0"/>
              <a:t>11</a:t>
            </a:fld>
            <a:endParaRPr lang="en-US" sz="1200"/>
          </a:p>
        </p:txBody>
      </p:sp>
    </p:spTree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40642" name="Slide Image Placeholder 1"/>
          <p:cNvSpPr>
            <a:spLocks noGrp="1" noRot="1" noChangeAspect="1" noTextEdit="1"/>
          </p:cNvSpPr>
          <p:nvPr>
            <p:ph type="sldImg"/>
          </p:nvPr>
        </p:nvSpPr>
        <p:spPr>
          <a:ln/>
        </p:spPr>
      </p:sp>
      <p:sp>
        <p:nvSpPr>
          <p:cNvPr id="240643" name="Notes Placeholder 2"/>
          <p:cNvSpPr>
            <a:spLocks noGrp="1"/>
          </p:cNvSpPr>
          <p:nvPr>
            <p:ph type="body" idx="1"/>
          </p:nvPr>
        </p:nvSpPr>
        <p:spPr>
          <a:xfrm>
            <a:off x="914400" y="4343400"/>
            <a:ext cx="5029200" cy="4114800"/>
          </a:xfrm>
        </p:spPr>
        <p:txBody>
          <a:bodyPr/>
          <a:lstStyle/>
          <a:p>
            <a:endParaRPr lang="en-CA"/>
          </a:p>
        </p:txBody>
      </p:sp>
      <p:sp>
        <p:nvSpPr>
          <p:cNvPr id="240644" name="Slide Number Placeholder 3"/>
          <p:cNvSpPr txBox="1">
            <a:spLocks noGrp="1"/>
          </p:cNvSpPr>
          <p:nvPr/>
        </p:nvSpPr>
        <p:spPr bwMode="auto">
          <a:xfrm>
            <a:off x="3886200" y="8686800"/>
            <a:ext cx="29718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anchor="b"/>
          <a:lstStyle/>
          <a:p>
            <a:pPr algn="r" eaLnBrk="0" hangingPunct="0"/>
            <a:fld id="{D2AB0558-889B-462E-A47E-B326D0184D7A}" type="slidenum">
              <a:rPr lang="en-US" sz="1200"/>
              <a:pPr algn="r" eaLnBrk="0" hangingPunct="0"/>
              <a:t>12</a:t>
            </a:fld>
            <a:endParaRPr lang="en-US" sz="1200"/>
          </a:p>
        </p:txBody>
      </p:sp>
    </p:spTree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30402" name="Slide Image Placeholder 1"/>
          <p:cNvSpPr>
            <a:spLocks noGrp="1" noRot="1" noChangeAspect="1" noTextEdit="1"/>
          </p:cNvSpPr>
          <p:nvPr>
            <p:ph type="sldImg"/>
          </p:nvPr>
        </p:nvSpPr>
        <p:spPr>
          <a:ln/>
        </p:spPr>
      </p:sp>
      <p:sp>
        <p:nvSpPr>
          <p:cNvPr id="230403" name="Notes Placeholder 2"/>
          <p:cNvSpPr>
            <a:spLocks noGrp="1"/>
          </p:cNvSpPr>
          <p:nvPr>
            <p:ph type="body" idx="1"/>
          </p:nvPr>
        </p:nvSpPr>
        <p:spPr>
          <a:xfrm>
            <a:off x="914400" y="4343400"/>
            <a:ext cx="5029200" cy="4114800"/>
          </a:xfrm>
        </p:spPr>
        <p:txBody>
          <a:bodyPr/>
          <a:lstStyle/>
          <a:p>
            <a:endParaRPr lang="en-CA"/>
          </a:p>
        </p:txBody>
      </p:sp>
      <p:sp>
        <p:nvSpPr>
          <p:cNvPr id="230404" name="Slide Number Placeholder 3"/>
          <p:cNvSpPr txBox="1">
            <a:spLocks noGrp="1"/>
          </p:cNvSpPr>
          <p:nvPr/>
        </p:nvSpPr>
        <p:spPr bwMode="auto">
          <a:xfrm>
            <a:off x="3886200" y="8686800"/>
            <a:ext cx="29718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anchor="b"/>
          <a:lstStyle/>
          <a:p>
            <a:pPr algn="r" eaLnBrk="0" hangingPunct="0"/>
            <a:fld id="{F4177FE2-8352-46CD-ABAD-FB72206AFA78}" type="slidenum">
              <a:rPr lang="en-US" sz="1200"/>
              <a:pPr algn="r" eaLnBrk="0" hangingPunct="0"/>
              <a:t>13</a:t>
            </a:fld>
            <a:endParaRPr lang="en-US" sz="1200"/>
          </a:p>
        </p:txBody>
      </p:sp>
    </p:spTree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46786" name="Slide Image Placeholder 1"/>
          <p:cNvSpPr>
            <a:spLocks noGrp="1" noRot="1" noChangeAspect="1" noTextEdit="1"/>
          </p:cNvSpPr>
          <p:nvPr>
            <p:ph type="sldImg"/>
          </p:nvPr>
        </p:nvSpPr>
        <p:spPr>
          <a:ln/>
        </p:spPr>
      </p:sp>
      <p:sp>
        <p:nvSpPr>
          <p:cNvPr id="246787" name="Notes Placeholder 2"/>
          <p:cNvSpPr>
            <a:spLocks noGrp="1"/>
          </p:cNvSpPr>
          <p:nvPr>
            <p:ph type="body" idx="1"/>
          </p:nvPr>
        </p:nvSpPr>
        <p:spPr>
          <a:xfrm>
            <a:off x="914400" y="4343400"/>
            <a:ext cx="5029200" cy="4114800"/>
          </a:xfrm>
        </p:spPr>
        <p:txBody>
          <a:bodyPr/>
          <a:lstStyle/>
          <a:p>
            <a:endParaRPr lang="en-CA"/>
          </a:p>
        </p:txBody>
      </p:sp>
      <p:sp>
        <p:nvSpPr>
          <p:cNvPr id="246788" name="Slide Number Placeholder 3"/>
          <p:cNvSpPr txBox="1">
            <a:spLocks noGrp="1"/>
          </p:cNvSpPr>
          <p:nvPr/>
        </p:nvSpPr>
        <p:spPr bwMode="auto">
          <a:xfrm>
            <a:off x="3886200" y="8686800"/>
            <a:ext cx="29718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anchor="b"/>
          <a:lstStyle/>
          <a:p>
            <a:pPr algn="r" eaLnBrk="0" hangingPunct="0"/>
            <a:fld id="{972FC2C0-F151-4116-8F1B-684CE5D55250}" type="slidenum">
              <a:rPr lang="en-US" sz="1200"/>
              <a:pPr algn="r" eaLnBrk="0" hangingPunct="0"/>
              <a:t>14</a:t>
            </a:fld>
            <a:endParaRPr lang="en-US" sz="1200"/>
          </a:p>
        </p:txBody>
      </p:sp>
    </p:spTree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48834" name="Slide Image Placeholder 1"/>
          <p:cNvSpPr>
            <a:spLocks noGrp="1" noRot="1" noChangeAspect="1" noTextEdit="1"/>
          </p:cNvSpPr>
          <p:nvPr>
            <p:ph type="sldImg"/>
          </p:nvPr>
        </p:nvSpPr>
        <p:spPr>
          <a:ln/>
        </p:spPr>
      </p:sp>
      <p:sp>
        <p:nvSpPr>
          <p:cNvPr id="248835" name="Notes Placeholder 2"/>
          <p:cNvSpPr>
            <a:spLocks noGrp="1"/>
          </p:cNvSpPr>
          <p:nvPr>
            <p:ph type="body" idx="1"/>
          </p:nvPr>
        </p:nvSpPr>
        <p:spPr>
          <a:xfrm>
            <a:off x="914400" y="4343400"/>
            <a:ext cx="5029200" cy="4114800"/>
          </a:xfrm>
        </p:spPr>
        <p:txBody>
          <a:bodyPr/>
          <a:lstStyle/>
          <a:p>
            <a:endParaRPr lang="en-CA"/>
          </a:p>
        </p:txBody>
      </p:sp>
      <p:sp>
        <p:nvSpPr>
          <p:cNvPr id="248836" name="Slide Number Placeholder 3"/>
          <p:cNvSpPr txBox="1">
            <a:spLocks noGrp="1"/>
          </p:cNvSpPr>
          <p:nvPr/>
        </p:nvSpPr>
        <p:spPr bwMode="auto">
          <a:xfrm>
            <a:off x="3886200" y="8686800"/>
            <a:ext cx="29718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anchor="b"/>
          <a:lstStyle/>
          <a:p>
            <a:pPr algn="r" eaLnBrk="0" hangingPunct="0"/>
            <a:fld id="{88A04C4C-D2F2-4417-936B-988283B4C087}" type="slidenum">
              <a:rPr lang="en-US" sz="1200"/>
              <a:pPr algn="r" eaLnBrk="0" hangingPunct="0"/>
              <a:t>15</a:t>
            </a:fld>
            <a:endParaRPr lang="en-US" sz="1200"/>
          </a:p>
        </p:txBody>
      </p:sp>
    </p:spTree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0882" name="Slide Image Placeholder 1"/>
          <p:cNvSpPr>
            <a:spLocks noGrp="1" noRot="1" noChangeAspect="1" noTextEdit="1"/>
          </p:cNvSpPr>
          <p:nvPr>
            <p:ph type="sldImg"/>
          </p:nvPr>
        </p:nvSpPr>
        <p:spPr>
          <a:ln/>
        </p:spPr>
      </p:sp>
      <p:sp>
        <p:nvSpPr>
          <p:cNvPr id="250883" name="Notes Placeholder 2"/>
          <p:cNvSpPr>
            <a:spLocks noGrp="1"/>
          </p:cNvSpPr>
          <p:nvPr>
            <p:ph type="body" idx="1"/>
          </p:nvPr>
        </p:nvSpPr>
        <p:spPr>
          <a:xfrm>
            <a:off x="914400" y="4343400"/>
            <a:ext cx="5029200" cy="4114800"/>
          </a:xfrm>
        </p:spPr>
        <p:txBody>
          <a:bodyPr/>
          <a:lstStyle/>
          <a:p>
            <a:endParaRPr lang="en-CA"/>
          </a:p>
        </p:txBody>
      </p:sp>
      <p:sp>
        <p:nvSpPr>
          <p:cNvPr id="250884" name="Slide Number Placeholder 3"/>
          <p:cNvSpPr txBox="1">
            <a:spLocks noGrp="1"/>
          </p:cNvSpPr>
          <p:nvPr/>
        </p:nvSpPr>
        <p:spPr bwMode="auto">
          <a:xfrm>
            <a:off x="3886200" y="8686800"/>
            <a:ext cx="29718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anchor="b"/>
          <a:lstStyle/>
          <a:p>
            <a:pPr algn="r" eaLnBrk="0" hangingPunct="0"/>
            <a:fld id="{0C535927-CB68-4F71-ABD7-E006D40C51F8}" type="slidenum">
              <a:rPr lang="en-US" sz="1200"/>
              <a:pPr algn="r" eaLnBrk="0" hangingPunct="0"/>
              <a:t>16</a:t>
            </a:fld>
            <a:endParaRPr lang="en-US" sz="1200"/>
          </a:p>
        </p:txBody>
      </p:sp>
    </p:spTree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2930" name="Slide Image Placeholder 1"/>
          <p:cNvSpPr>
            <a:spLocks noGrp="1" noRot="1" noChangeAspect="1" noTextEdit="1"/>
          </p:cNvSpPr>
          <p:nvPr>
            <p:ph type="sldImg"/>
          </p:nvPr>
        </p:nvSpPr>
        <p:spPr>
          <a:ln/>
        </p:spPr>
      </p:sp>
      <p:sp>
        <p:nvSpPr>
          <p:cNvPr id="252931" name="Notes Placeholder 2"/>
          <p:cNvSpPr>
            <a:spLocks noGrp="1"/>
          </p:cNvSpPr>
          <p:nvPr>
            <p:ph type="body" idx="1"/>
          </p:nvPr>
        </p:nvSpPr>
        <p:spPr>
          <a:xfrm>
            <a:off x="914400" y="4343400"/>
            <a:ext cx="5029200" cy="4114800"/>
          </a:xfrm>
        </p:spPr>
        <p:txBody>
          <a:bodyPr/>
          <a:lstStyle/>
          <a:p>
            <a:endParaRPr lang="en-CA"/>
          </a:p>
        </p:txBody>
      </p:sp>
      <p:sp>
        <p:nvSpPr>
          <p:cNvPr id="252932" name="Slide Number Placeholder 3"/>
          <p:cNvSpPr txBox="1">
            <a:spLocks noGrp="1"/>
          </p:cNvSpPr>
          <p:nvPr/>
        </p:nvSpPr>
        <p:spPr bwMode="auto">
          <a:xfrm>
            <a:off x="3886200" y="8686800"/>
            <a:ext cx="29718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anchor="b"/>
          <a:lstStyle/>
          <a:p>
            <a:pPr algn="r" eaLnBrk="0" hangingPunct="0"/>
            <a:fld id="{76903C87-B2DA-4DC5-A63A-DDD0A500E05E}" type="slidenum">
              <a:rPr lang="en-US" sz="1200"/>
              <a:pPr algn="r" eaLnBrk="0" hangingPunct="0"/>
              <a:t>17</a:t>
            </a:fld>
            <a:endParaRPr lang="en-US" sz="1200"/>
          </a:p>
        </p:txBody>
      </p:sp>
    </p:spTree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4978" name="Slide Image Placeholder 1"/>
          <p:cNvSpPr>
            <a:spLocks noGrp="1" noRot="1" noChangeAspect="1" noTextEdit="1"/>
          </p:cNvSpPr>
          <p:nvPr>
            <p:ph type="sldImg"/>
          </p:nvPr>
        </p:nvSpPr>
        <p:spPr>
          <a:ln/>
        </p:spPr>
      </p:sp>
      <p:sp>
        <p:nvSpPr>
          <p:cNvPr id="254979" name="Notes Placeholder 2"/>
          <p:cNvSpPr>
            <a:spLocks noGrp="1"/>
          </p:cNvSpPr>
          <p:nvPr>
            <p:ph type="body" idx="1"/>
          </p:nvPr>
        </p:nvSpPr>
        <p:spPr>
          <a:xfrm>
            <a:off x="914400" y="4343400"/>
            <a:ext cx="5029200" cy="4114800"/>
          </a:xfrm>
        </p:spPr>
        <p:txBody>
          <a:bodyPr/>
          <a:lstStyle/>
          <a:p>
            <a:endParaRPr lang="en-CA"/>
          </a:p>
        </p:txBody>
      </p:sp>
      <p:sp>
        <p:nvSpPr>
          <p:cNvPr id="254980" name="Slide Number Placeholder 3"/>
          <p:cNvSpPr txBox="1">
            <a:spLocks noGrp="1"/>
          </p:cNvSpPr>
          <p:nvPr/>
        </p:nvSpPr>
        <p:spPr bwMode="auto">
          <a:xfrm>
            <a:off x="3886200" y="8686800"/>
            <a:ext cx="29718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anchor="b"/>
          <a:lstStyle/>
          <a:p>
            <a:pPr algn="r" eaLnBrk="0" hangingPunct="0"/>
            <a:fld id="{C3221093-AE51-4B09-8D53-BBC7E384424B}" type="slidenum">
              <a:rPr lang="en-US" sz="1200"/>
              <a:pPr algn="r" eaLnBrk="0" hangingPunct="0"/>
              <a:t>18</a:t>
            </a:fld>
            <a:endParaRPr lang="en-US" sz="1200"/>
          </a:p>
        </p:txBody>
      </p:sp>
    </p:spTree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0946" name="Slide Image Placeholder 1"/>
          <p:cNvSpPr>
            <a:spLocks noGrp="1" noRot="1" noChangeAspect="1" noTextEdit="1"/>
          </p:cNvSpPr>
          <p:nvPr>
            <p:ph type="sldImg"/>
          </p:nvPr>
        </p:nvSpPr>
        <p:spPr>
          <a:ln/>
        </p:spPr>
      </p:sp>
      <p:sp>
        <p:nvSpPr>
          <p:cNvPr id="210947" name="Notes Placeholder 2"/>
          <p:cNvSpPr>
            <a:spLocks noGrp="1"/>
          </p:cNvSpPr>
          <p:nvPr>
            <p:ph type="body" idx="1"/>
          </p:nvPr>
        </p:nvSpPr>
        <p:spPr>
          <a:noFill/>
          <a:ln/>
        </p:spPr>
        <p:txBody>
          <a:bodyPr/>
          <a:lstStyle/>
          <a:p>
            <a:endParaRPr lang="en-CA" smtClean="0"/>
          </a:p>
        </p:txBody>
      </p:sp>
      <p:sp>
        <p:nvSpPr>
          <p:cNvPr id="210948" name="Slide Number Placeholder 3"/>
          <p:cNvSpPr>
            <a:spLocks noGrp="1"/>
          </p:cNvSpPr>
          <p:nvPr>
            <p:ph type="sldNum" sz="quarter" idx="5"/>
          </p:nvPr>
        </p:nvSpPr>
        <p:spPr>
          <a:noFill/>
        </p:spPr>
        <p:txBody>
          <a:bodyPr/>
          <a:lstStyle/>
          <a:p>
            <a:fld id="{E418D3D4-0BFB-4BE5-8EC0-392CBAC50E37}" type="slidenum">
              <a:rPr lang="en-US" smtClean="0"/>
              <a:pPr/>
              <a:t>19</a:t>
            </a:fld>
            <a:endParaRPr lang="en-US" smtClean="0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itle 7"/>
          <p:cNvSpPr>
            <a:spLocks noGrp="1"/>
          </p:cNvSpPr>
          <p:nvPr>
            <p:ph type="ctrTitle"/>
          </p:nvPr>
        </p:nvSpPr>
        <p:spPr>
          <a:xfrm>
            <a:off x="152400" y="228600"/>
            <a:ext cx="7010400" cy="1828800"/>
          </a:xfrm>
        </p:spPr>
        <p:txBody>
          <a:bodyPr lIns="45720" tIns="0" rIns="45720" bIns="0" anchor="b">
            <a:scene3d>
              <a:camera prst="orthographicFront"/>
              <a:lightRig rig="soft" dir="t">
                <a:rot lat="0" lon="0" rev="17220000"/>
              </a:lightRig>
            </a:scene3d>
          </a:bodyPr>
          <a:lstStyle>
            <a:lvl1pPr>
              <a:defRPr sz="4800" b="1" cap="all" baseline="0">
                <a:ln w="6350">
                  <a:noFill/>
                </a:ln>
                <a:solidFill>
                  <a:schemeClr val="bg1"/>
                </a:solidFill>
                <a:effectLst/>
              </a:defRPr>
            </a:lvl1pPr>
          </a:lstStyle>
          <a:p>
            <a:r>
              <a:rPr lang="en-US" dirty="0" smtClean="0"/>
              <a:t>Click to edit Master title style</a:t>
            </a:r>
            <a:endParaRPr lang="en-US" dirty="0"/>
          </a:p>
        </p:txBody>
      </p:sp>
      <p:sp>
        <p:nvSpPr>
          <p:cNvPr id="9" name="Subtitle 8"/>
          <p:cNvSpPr>
            <a:spLocks noGrp="1"/>
          </p:cNvSpPr>
          <p:nvPr>
            <p:ph type="subTitle" idx="1"/>
          </p:nvPr>
        </p:nvSpPr>
        <p:spPr>
          <a:xfrm>
            <a:off x="152400" y="2188698"/>
            <a:ext cx="70104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bg1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lang="en-US" dirty="0" smtClean="0"/>
              <a:t>Click to edit Master subtitle style</a:t>
            </a:r>
            <a:endParaRPr lang="en-US" dirty="0"/>
          </a:p>
        </p:txBody>
      </p:sp>
      <p:sp>
        <p:nvSpPr>
          <p:cNvPr id="4" name="Date Placeholder 1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5728A08-6264-4E89-8B7C-764E9A5138AD}" type="datetimeFigureOut">
              <a:rPr lang="en-US"/>
              <a:pPr>
                <a:defRPr/>
              </a:pPr>
              <a:t>12/3/17</a:t>
            </a:fld>
            <a:endParaRPr lang="en-US"/>
          </a:p>
        </p:txBody>
      </p:sp>
      <p:sp>
        <p:nvSpPr>
          <p:cNvPr id="5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6" name="Slide Number Placeholder 2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968C5B5-0BF4-4724-9CA2-F8CE7334DCC5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>
                <a:solidFill>
                  <a:schemeClr val="bg1"/>
                </a:solidFill>
                <a:effectLst/>
              </a:defRPr>
            </a:lvl1pPr>
          </a:lstStyle>
          <a:p>
            <a:r>
              <a:rPr lang="en-US" dirty="0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buClr>
                <a:schemeClr val="bg1"/>
              </a:buClr>
              <a:buFont typeface="Wingdings" pitchFamily="2" charset="2"/>
              <a:buChar char="Ø"/>
              <a:defRPr>
                <a:solidFill>
                  <a:schemeClr val="bg1"/>
                </a:solidFill>
              </a:defRPr>
            </a:lvl1pPr>
            <a:lvl2pPr>
              <a:buClr>
                <a:schemeClr val="bg1"/>
              </a:buClr>
              <a:buFont typeface="Wingdings" pitchFamily="2" charset="2"/>
              <a:buChar char="Ø"/>
              <a:defRPr>
                <a:solidFill>
                  <a:schemeClr val="bg1"/>
                </a:solidFill>
              </a:defRPr>
            </a:lvl2pPr>
            <a:lvl3pPr>
              <a:buClr>
                <a:schemeClr val="bg1"/>
              </a:buClr>
              <a:buFont typeface="Wingdings" pitchFamily="2" charset="2"/>
              <a:buChar char="Ø"/>
              <a:defRPr>
                <a:solidFill>
                  <a:schemeClr val="bg1"/>
                </a:solidFill>
              </a:defRPr>
            </a:lvl3pPr>
            <a:lvl4pPr>
              <a:buClr>
                <a:schemeClr val="bg1"/>
              </a:buClr>
              <a:buFont typeface="Wingdings" pitchFamily="2" charset="2"/>
              <a:buChar char="Ø"/>
              <a:defRPr>
                <a:solidFill>
                  <a:schemeClr val="bg1"/>
                </a:solidFill>
              </a:defRPr>
            </a:lvl4pPr>
            <a:lvl5pPr>
              <a:buClr>
                <a:schemeClr val="bg1"/>
              </a:buClr>
              <a:buFont typeface="Wingdings" pitchFamily="2" charset="2"/>
              <a:buChar char="Ø"/>
              <a:defRPr>
                <a:solidFill>
                  <a:schemeClr val="bg1"/>
                </a:solidFill>
              </a:defRPr>
            </a:lvl5pPr>
          </a:lstStyle>
          <a:p>
            <a:pPr lvl="0"/>
            <a:r>
              <a:rPr lang="en-US" dirty="0" smtClean="0"/>
              <a:t>Click to edit Master text styles</a:t>
            </a:r>
          </a:p>
          <a:p>
            <a:pPr lvl="1"/>
            <a:r>
              <a:rPr lang="en-US" dirty="0" smtClean="0"/>
              <a:t>Second level</a:t>
            </a:r>
          </a:p>
          <a:p>
            <a:pPr lvl="2"/>
            <a:r>
              <a:rPr lang="en-US" dirty="0" smtClean="0"/>
              <a:t>Third level</a:t>
            </a:r>
          </a:p>
          <a:p>
            <a:pPr lvl="3"/>
            <a:r>
              <a:rPr lang="en-US" dirty="0" smtClean="0"/>
              <a:t>Fourth level</a:t>
            </a:r>
          </a:p>
          <a:p>
            <a:pPr lvl="4"/>
            <a:r>
              <a:rPr lang="en-US" dirty="0" smtClean="0"/>
              <a:t>Fifth level</a:t>
            </a:r>
            <a:endParaRPr lang="en-US" dirty="0"/>
          </a:p>
        </p:txBody>
      </p:sp>
      <p:sp>
        <p:nvSpPr>
          <p:cNvPr id="4" name="Date Placeholder 1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5E2579D-7AB0-4DD7-986B-D3BF24BA1887}" type="datetimeFigureOut">
              <a:rPr lang="en-US"/>
              <a:pPr>
                <a:defRPr/>
              </a:pPr>
              <a:t>12/3/17</a:t>
            </a:fld>
            <a:endParaRPr lang="en-US"/>
          </a:p>
        </p:txBody>
      </p:sp>
      <p:sp>
        <p:nvSpPr>
          <p:cNvPr id="5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6" name="Slide Number Placeholder 2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0E10548-969D-4833-BF73-3711E3B050D7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600200" y="609600"/>
            <a:ext cx="7086600" cy="1828800"/>
          </a:xfrm>
        </p:spPr>
        <p:txBody>
          <a:bodyPr bIns="0" anchor="b">
            <a:noAutofit/>
            <a:scene3d>
              <a:camera prst="orthographicFront"/>
              <a:lightRig rig="soft" dir="t">
                <a:rot lat="0" lon="0" rev="17220000"/>
              </a:lightRig>
            </a:scene3d>
            <a:sp3d prstMaterial="softEdge">
              <a:bevelT w="38100" h="38100"/>
              <a:contourClr>
                <a:schemeClr val="tx2">
                  <a:shade val="50000"/>
                </a:schemeClr>
              </a:contourClr>
            </a:sp3d>
          </a:bodyPr>
          <a:lstStyle>
            <a:lvl1pPr algn="l" rtl="0">
              <a:spcBef>
                <a:spcPct val="0"/>
              </a:spcBef>
              <a:buNone/>
              <a:defRPr sz="4800" b="1" cap="none" baseline="0">
                <a:ln w="6350">
                  <a:noFill/>
                </a:ln>
                <a:solidFill>
                  <a:schemeClr val="accent1">
                    <a:tint val="90000"/>
                    <a:satMod val="120000"/>
                  </a:schemeClr>
                </a:solidFill>
                <a:effectLst>
                  <a:outerShdw blurRad="114300" dist="101600" dir="2700000" algn="tl" rotWithShape="0">
                    <a:srgbClr val="000000">
                      <a:alpha val="40000"/>
                    </a:srgbClr>
                  </a:outerShd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600200" y="2507786"/>
            <a:ext cx="7086600" cy="1509712"/>
          </a:xfrm>
        </p:spPr>
        <p:txBody>
          <a:bodyPr/>
          <a:lstStyle>
            <a:lvl1pPr marL="73152" indent="0" algn="l">
              <a:buNone/>
              <a:defRPr sz="2000">
                <a:solidFill>
                  <a:schemeClr val="tx1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2E9B2DB-B440-40B4-BC2E-069945F414A6}" type="datetimeFigureOut">
              <a:rPr lang="en-US"/>
              <a:pPr>
                <a:defRPr/>
              </a:pPr>
              <a:t>12/3/17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3196369-570C-4136-A2E3-A9034551549C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1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EE45A63-F819-43A2-9691-BFE7C7053F5C}" type="datetimeFigureOut">
              <a:rPr lang="en-US"/>
              <a:pPr>
                <a:defRPr/>
              </a:pPr>
              <a:t>12/3/17</a:t>
            </a:fld>
            <a:endParaRPr lang="en-US"/>
          </a:p>
        </p:txBody>
      </p:sp>
      <p:sp>
        <p:nvSpPr>
          <p:cNvPr id="6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7" name="Slide Number Placeholder 2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BCEBB32-0D70-4CF3-B16C-496540E22ED4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8229600" cy="1143000"/>
          </a:xfrm>
        </p:spPr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2"/>
            <a:ext cx="4040188" cy="750887"/>
          </a:xfrm>
        </p:spPr>
        <p:txBody>
          <a:bodyPr anchor="ctr"/>
          <a:lstStyle>
            <a:lvl1pPr marL="0" indent="0">
              <a:buNone/>
              <a:defRPr sz="2400" b="0" cap="all" baseline="0">
                <a:solidFill>
                  <a:schemeClr val="tx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3"/>
          </p:nvPr>
        </p:nvSpPr>
        <p:spPr>
          <a:xfrm>
            <a:off x="4645025" y="1535112"/>
            <a:ext cx="4041775" cy="750887"/>
          </a:xfrm>
        </p:spPr>
        <p:txBody>
          <a:bodyPr anchor="ctr"/>
          <a:lstStyle>
            <a:lvl1pPr marL="0" indent="0">
              <a:buNone/>
              <a:defRPr sz="2400" b="0" cap="all" baseline="0">
                <a:solidFill>
                  <a:schemeClr val="tx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Content Placeholder 4"/>
          <p:cNvSpPr>
            <a:spLocks noGrp="1"/>
          </p:cNvSpPr>
          <p:nvPr>
            <p:ph sz="quarter" idx="2"/>
          </p:nvPr>
        </p:nvSpPr>
        <p:spPr>
          <a:xfrm>
            <a:off x="457200" y="2362200"/>
            <a:ext cx="4040188" cy="37639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362200"/>
            <a:ext cx="4041775" cy="37639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1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DAD6807-5306-4CEF-B217-67F7AFFD713D}" type="datetimeFigureOut">
              <a:rPr lang="en-US"/>
              <a:pPr>
                <a:defRPr/>
              </a:pPr>
              <a:t>12/3/17</a:t>
            </a:fld>
            <a:endParaRPr lang="en-US"/>
          </a:p>
        </p:txBody>
      </p:sp>
      <p:sp>
        <p:nvSpPr>
          <p:cNvPr id="8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9" name="Slide Number Placeholder 2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F54691F-93B2-4A9D-8B45-A84D584B0BD3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1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65DA5C4-F692-42AA-9FF7-6E6CB6521A65}" type="datetimeFigureOut">
              <a:rPr lang="en-US"/>
              <a:pPr>
                <a:defRPr/>
              </a:pPr>
              <a:t>12/3/17</a:t>
            </a:fld>
            <a:endParaRPr lang="en-US"/>
          </a:p>
        </p:txBody>
      </p:sp>
      <p:sp>
        <p:nvSpPr>
          <p:cNvPr id="4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5" name="Slide Number Placeholder 2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1B016D8-2E9F-471A-8318-6F31EA5CAF33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0B3DCD2-FE8D-4463-86B3-9CCC68CFF8AE}" type="datetimeFigureOut">
              <a:rPr lang="en-US"/>
              <a:pPr>
                <a:defRPr/>
              </a:pPr>
              <a:t>12/3/17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4" name="Slide Number Placeholder 2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2B73758-DF82-4B28-8176-DDC1DD4C1144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>
            <a:sp3d prstMaterial="softEdge"/>
          </a:bodyPr>
          <a:lstStyle>
            <a:lvl1pPr algn="l">
              <a:buNone/>
              <a:defRPr sz="2200" b="0">
                <a:ln w="6350">
                  <a:noFill/>
                </a:ln>
                <a:solidFill>
                  <a:schemeClr val="accent1">
                    <a:tint val="73000"/>
                    <a:satMod val="180000"/>
                  </a:schemeClr>
                </a:solidFill>
              </a:defRPr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2"/>
          </p:nvPr>
        </p:nvSpPr>
        <p:spPr>
          <a:xfrm>
            <a:off x="457200" y="1524000"/>
            <a:ext cx="3008313" cy="4602163"/>
          </a:xfrm>
        </p:spPr>
        <p:txBody>
          <a:bodyPr/>
          <a:lstStyle>
            <a:lvl1pPr marL="0" indent="0"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200"/>
            </a:lvl3pPr>
            <a:lvl4pPr>
              <a:defRPr sz="2000"/>
            </a:lvl4pPr>
            <a:lvl5pPr>
              <a:defRPr sz="1800"/>
            </a:lvl5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1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98D76AF-1ADD-4CC7-B00D-1398E482807B}" type="datetimeFigureOut">
              <a:rPr lang="en-US"/>
              <a:pPr>
                <a:defRPr/>
              </a:pPr>
              <a:t>12/3/17</a:t>
            </a:fld>
            <a:endParaRPr lang="en-US"/>
          </a:p>
        </p:txBody>
      </p:sp>
      <p:sp>
        <p:nvSpPr>
          <p:cNvPr id="6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7" name="Slide Number Placeholder 2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B4E6CEE-81B4-49AD-8A5B-996BE6405DC6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828800" y="609600"/>
            <a:ext cx="5486400" cy="522288"/>
          </a:xfrm>
        </p:spPr>
        <p:txBody>
          <a:bodyPr lIns="45720" rIns="45720" bIns="0" anchor="b">
            <a:sp3d prstMaterial="softEdge"/>
          </a:bodyPr>
          <a:lstStyle>
            <a:lvl1pPr algn="ctr">
              <a:buNone/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828800" y="1831975"/>
            <a:ext cx="5486400" cy="3962400"/>
          </a:xfrm>
          <a:solidFill>
            <a:schemeClr val="bg2"/>
          </a:solidFill>
          <a:ln w="44450" cap="sq" cmpd="sng" algn="ctr">
            <a:solidFill>
              <a:srgbClr val="FFFFFF"/>
            </a:solidFill>
            <a:prstDash val="solid"/>
            <a:miter lim="800000"/>
          </a:ln>
          <a:effectLst>
            <a:outerShdw blurRad="190500" dist="228600" dir="2700000" sy="90000">
              <a:srgbClr val="000000">
                <a:alpha val="25000"/>
              </a:srgbClr>
            </a:outerShdw>
          </a:effectLst>
          <a:scene3d>
            <a:camera prst="orthographicFront">
              <a:rot lat="0" lon="0" rev="0"/>
            </a:camera>
            <a:lightRig rig="balanced" dir="tr">
              <a:rot lat="0" lon="0" rev="2700000"/>
            </a:lightRig>
          </a:scene3d>
          <a:sp3d prstMaterial="matte">
            <a:contourClr>
              <a:schemeClr val="tx2">
                <a:shade val="50000"/>
              </a:schemeClr>
            </a:contourClr>
          </a:sp3d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>
            <a:normAutofit/>
          </a:bodyPr>
          <a:lstStyle>
            <a:lvl1pPr indent="0">
              <a:buNone/>
              <a:defRPr sz="3200"/>
            </a:lvl1pPr>
          </a:lstStyle>
          <a:p>
            <a:pPr lvl="0"/>
            <a:r>
              <a:rPr lang="en-US" noProof="0" smtClean="0"/>
              <a:t>Click icon to add picture</a:t>
            </a:r>
            <a:endParaRPr lang="en-US" noProof="0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828800" y="1166787"/>
            <a:ext cx="5486400" cy="530352"/>
          </a:xfrm>
        </p:spPr>
        <p:txBody>
          <a:bodyPr lIns="45720" rIns="45720"/>
          <a:lstStyle>
            <a:lvl1pPr marL="0" indent="0" algn="ctr">
              <a:buNone/>
              <a:defRPr sz="14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1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B5F1619-C1FD-422F-98C1-7B59CE347894}" type="datetimeFigureOut">
              <a:rPr lang="en-US"/>
              <a:pPr>
                <a:defRPr/>
              </a:pPr>
              <a:t>12/3/17</a:t>
            </a:fld>
            <a:endParaRPr lang="en-US"/>
          </a:p>
        </p:txBody>
      </p:sp>
      <p:sp>
        <p:nvSpPr>
          <p:cNvPr id="6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7" name="Slide Number Placeholder 2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DD0CE16-E67F-4667-A890-55D36E48D37B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1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316E6CD-BC10-4F98-9AE3-2AF4C6FD443A}" type="datetimeFigureOut">
              <a:rPr lang="en-US"/>
              <a:pPr>
                <a:defRPr/>
              </a:pPr>
              <a:t>12/3/17</a:t>
            </a:fld>
            <a:endParaRPr lang="en-US"/>
          </a:p>
        </p:txBody>
      </p:sp>
      <p:sp>
        <p:nvSpPr>
          <p:cNvPr id="5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6" name="Slide Number Placeholder 2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A1677D4-A670-48D6-995F-A41DEDEC3B5D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1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3275C75-99A9-4E65-B835-12BC48437087}" type="datetimeFigureOut">
              <a:rPr lang="en-US"/>
              <a:pPr>
                <a:defRPr/>
              </a:pPr>
              <a:t>12/3/17</a:t>
            </a:fld>
            <a:endParaRPr lang="en-US"/>
          </a:p>
        </p:txBody>
      </p:sp>
      <p:sp>
        <p:nvSpPr>
          <p:cNvPr id="5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6" name="Slide Number Placeholder 2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E43233D-A7C8-4AAA-981B-3321634DE082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1" Type="http://schemas.openxmlformats.org/officeDocument/2006/relationships/slideLayout" Target="../slideLayouts/slideLayout11.xml"/><Relationship Id="rId12" Type="http://schemas.openxmlformats.org/officeDocument/2006/relationships/theme" Target="../theme/theme1.xml"/><Relationship Id="rId13" Type="http://schemas.openxmlformats.org/officeDocument/2006/relationships/image" Target="../media/image2.jpeg"/><Relationship Id="rId1" Type="http://schemas.openxmlformats.org/officeDocument/2006/relationships/slideLayout" Target="../slideLayouts/slideLayout1.xml"/><Relationship Id="rId2" Type="http://schemas.openxmlformats.org/officeDocument/2006/relationships/slideLayout" Target="../slideLayouts/slideLayout2.xml"/><Relationship Id="rId3" Type="http://schemas.openxmlformats.org/officeDocument/2006/relationships/slideLayout" Target="../slideLayouts/slideLayout3.xml"/><Relationship Id="rId4" Type="http://schemas.openxmlformats.org/officeDocument/2006/relationships/slideLayout" Target="../slideLayouts/slideLayout4.xml"/><Relationship Id="rId5" Type="http://schemas.openxmlformats.org/officeDocument/2006/relationships/slideLayout" Target="../slideLayouts/slideLayout5.xml"/><Relationship Id="rId6" Type="http://schemas.openxmlformats.org/officeDocument/2006/relationships/slideLayout" Target="../slideLayouts/slideLayout6.xml"/><Relationship Id="rId7" Type="http://schemas.openxmlformats.org/officeDocument/2006/relationships/slideLayout" Target="../slideLayouts/slideLayout7.xml"/><Relationship Id="rId8" Type="http://schemas.openxmlformats.org/officeDocument/2006/relationships/slideLayout" Target="../slideLayouts/slideLayout8.xml"/><Relationship Id="rId9" Type="http://schemas.openxmlformats.org/officeDocument/2006/relationships/slideLayout" Target="../slideLayouts/slideLayout9.xml"/><Relationship Id="rId10" Type="http://schemas.openxmlformats.org/officeDocument/2006/relationships/slideLayout" Target="../slideLayouts/slideLayout10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0">
          <a:blip r:embed="rId13" cstate="print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" name="Title Placeholder 21"/>
          <p:cNvSpPr>
            <a:spLocks noGrp="1"/>
          </p:cNvSpPr>
          <p:nvPr>
            <p:ph type="title"/>
          </p:nvPr>
        </p:nvSpPr>
        <p:spPr>
          <a:xfrm>
            <a:off x="152400" y="274638"/>
            <a:ext cx="7010400" cy="1143000"/>
          </a:xfrm>
          <a:prstGeom prst="rect">
            <a:avLst/>
          </a:prstGeom>
        </p:spPr>
        <p:txBody>
          <a:bodyPr vert="horz" anchor="ctr">
            <a:normAutofit/>
            <a:scene3d>
              <a:camera prst="orthographicFront"/>
              <a:lightRig rig="soft" dir="t">
                <a:rot lat="0" lon="0" rev="16800000"/>
              </a:lightRig>
            </a:scene3d>
            <a:sp3d prstMaterial="softEdge">
              <a:bevelT w="38100" h="38100"/>
            </a:sp3d>
          </a:bodyPr>
          <a:lstStyle/>
          <a:p>
            <a:r>
              <a:rPr lang="en-US" dirty="0" smtClean="0"/>
              <a:t>Click to edit Master title style</a:t>
            </a:r>
            <a:endParaRPr lang="en-US" dirty="0"/>
          </a:p>
        </p:txBody>
      </p:sp>
      <p:sp>
        <p:nvSpPr>
          <p:cNvPr id="1027" name="Text Placeholder 12"/>
          <p:cNvSpPr>
            <a:spLocks noGrp="1"/>
          </p:cNvSpPr>
          <p:nvPr>
            <p:ph type="body" idx="1"/>
          </p:nvPr>
        </p:nvSpPr>
        <p:spPr bwMode="auto">
          <a:xfrm>
            <a:off x="152400" y="1600200"/>
            <a:ext cx="7010400" cy="39624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</a:p>
        </p:txBody>
      </p:sp>
      <p:sp>
        <p:nvSpPr>
          <p:cNvPr id="14" name="Date Placeholder 13"/>
          <p:cNvSpPr>
            <a:spLocks noGrp="1"/>
          </p:cNvSpPr>
          <p:nvPr>
            <p:ph type="dt" sz="half" idx="2"/>
          </p:nvPr>
        </p:nvSpPr>
        <p:spPr>
          <a:xfrm>
            <a:off x="457200" y="6416675"/>
            <a:ext cx="2133600" cy="365125"/>
          </a:xfrm>
          <a:prstGeom prst="rect">
            <a:avLst/>
          </a:prstGeom>
        </p:spPr>
        <p:txBody>
          <a:bodyPr vert="horz" anchor="b"/>
          <a:lstStyle>
            <a:lvl1pPr algn="l" eaLnBrk="1" fontAlgn="auto" latinLnBrk="0" hangingPunct="1">
              <a:spcBef>
                <a:spcPts val="0"/>
              </a:spcBef>
              <a:spcAft>
                <a:spcPts val="0"/>
              </a:spcAft>
              <a:defRPr kumimoji="0" sz="1200">
                <a:solidFill>
                  <a:schemeClr val="tx1">
                    <a:shade val="50000"/>
                  </a:schemeClr>
                </a:solidFill>
                <a:latin typeface="+mn-lt"/>
              </a:defRPr>
            </a:lvl1pPr>
          </a:lstStyle>
          <a:p>
            <a:pPr>
              <a:defRPr/>
            </a:pPr>
            <a:fld id="{782721F3-E53D-4179-A52C-DA56D6E57282}" type="datetimeFigureOut">
              <a:rPr lang="en-US"/>
              <a:pPr>
                <a:defRPr/>
              </a:pPr>
              <a:t>12/3/17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3"/>
          </p:nvPr>
        </p:nvSpPr>
        <p:spPr>
          <a:xfrm>
            <a:off x="3124200" y="6416675"/>
            <a:ext cx="2895600" cy="365125"/>
          </a:xfrm>
          <a:prstGeom prst="rect">
            <a:avLst/>
          </a:prstGeom>
        </p:spPr>
        <p:txBody>
          <a:bodyPr vert="horz" anchor="b"/>
          <a:lstStyle>
            <a:lvl1pPr algn="ctr" eaLnBrk="1" fontAlgn="auto" latinLnBrk="0" hangingPunct="1">
              <a:spcBef>
                <a:spcPts val="0"/>
              </a:spcBef>
              <a:spcAft>
                <a:spcPts val="0"/>
              </a:spcAft>
              <a:defRPr kumimoji="0" sz="1200">
                <a:solidFill>
                  <a:schemeClr val="tx1">
                    <a:shade val="50000"/>
                  </a:schemeClr>
                </a:solidFill>
                <a:latin typeface="+mn-lt"/>
              </a:defRPr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23" name="Slide Number Placeholder 22"/>
          <p:cNvSpPr>
            <a:spLocks noGrp="1"/>
          </p:cNvSpPr>
          <p:nvPr>
            <p:ph type="sldNum" sz="quarter" idx="4"/>
          </p:nvPr>
        </p:nvSpPr>
        <p:spPr>
          <a:xfrm>
            <a:off x="7924800" y="6416675"/>
            <a:ext cx="762000" cy="365125"/>
          </a:xfrm>
          <a:prstGeom prst="rect">
            <a:avLst/>
          </a:prstGeom>
        </p:spPr>
        <p:txBody>
          <a:bodyPr vert="horz" lIns="0" rIns="0" anchor="b"/>
          <a:lstStyle>
            <a:lvl1pPr algn="r" eaLnBrk="1" fontAlgn="auto" latinLnBrk="0" hangingPunct="1">
              <a:spcBef>
                <a:spcPts val="0"/>
              </a:spcBef>
              <a:spcAft>
                <a:spcPts val="0"/>
              </a:spcAft>
              <a:defRPr kumimoji="0" sz="1200">
                <a:solidFill>
                  <a:schemeClr val="tx1">
                    <a:shade val="50000"/>
                  </a:schemeClr>
                </a:solidFill>
                <a:latin typeface="+mn-lt"/>
              </a:defRPr>
            </a:lvl1pPr>
          </a:lstStyle>
          <a:p>
            <a:pPr>
              <a:defRPr/>
            </a:pPr>
            <a:fld id="{547630A9-0E31-4A0D-895E-5307AC3E5269}" type="slidenum">
              <a:rPr lang="en-US"/>
              <a:pPr>
                <a:defRPr/>
              </a:pPr>
              <a:t>‹#›</a:t>
            </a:fld>
            <a:endParaRPr lang="en-US"/>
          </a:p>
        </p:txBody>
      </p:sp>
      <p:sp>
        <p:nvSpPr>
          <p:cNvPr id="7" name="Rectangle 6"/>
          <p:cNvSpPr/>
          <p:nvPr/>
        </p:nvSpPr>
        <p:spPr>
          <a:xfrm>
            <a:off x="152400" y="6062663"/>
            <a:ext cx="2971800" cy="338137"/>
          </a:xfrm>
          <a:prstGeom prst="rect">
            <a:avLst/>
          </a:prstGeom>
        </p:spPr>
        <p:txBody>
          <a:bodyPr>
            <a:spAutoFit/>
          </a:bodyPr>
          <a:lstStyle/>
          <a:p>
            <a:pPr>
              <a:defRPr/>
            </a:pPr>
            <a:r>
              <a:rPr lang="en-US" sz="1600" dirty="0">
                <a:solidFill>
                  <a:schemeClr val="bg1"/>
                </a:solidFill>
              </a:rPr>
              <a:t>www.emotionfocusedclinic.org</a:t>
            </a:r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709" r:id="rId1"/>
    <p:sldLayoutId id="2147483710" r:id="rId2"/>
    <p:sldLayoutId id="2147483719" r:id="rId3"/>
    <p:sldLayoutId id="2147483711" r:id="rId4"/>
    <p:sldLayoutId id="2147483712" r:id="rId5"/>
    <p:sldLayoutId id="2147483713" r:id="rId6"/>
    <p:sldLayoutId id="2147483714" r:id="rId7"/>
    <p:sldLayoutId id="2147483715" r:id="rId8"/>
    <p:sldLayoutId id="2147483716" r:id="rId9"/>
    <p:sldLayoutId id="2147483717" r:id="rId10"/>
    <p:sldLayoutId id="2147483718" r:id="rId11"/>
  </p:sldLayoutIdLst>
  <p:txStyles>
    <p:titleStyle>
      <a:lvl1pPr algn="ctr" rtl="0" eaLnBrk="0" fontAlgn="base" hangingPunct="0">
        <a:spcBef>
          <a:spcPct val="0"/>
        </a:spcBef>
        <a:spcAft>
          <a:spcPct val="0"/>
        </a:spcAft>
        <a:defRPr sz="4100" b="1" kern="1200">
          <a:ln w="6350">
            <a:noFill/>
          </a:ln>
          <a:solidFill>
            <a:schemeClr val="bg1"/>
          </a:solidFill>
          <a:effectLst>
            <a:outerShdw blurRad="114300" dist="101600" dir="2700000" algn="tl" rotWithShape="0">
              <a:srgbClr val="000000">
                <a:alpha val="40000"/>
              </a:srgbClr>
            </a:outerShdw>
          </a:effectLst>
          <a:latin typeface="+mj-lt"/>
          <a:ea typeface="+mj-ea"/>
          <a:cs typeface="+mj-cs"/>
        </a:defRPr>
      </a:lvl1pPr>
      <a:lvl2pPr algn="ctr" rtl="0" eaLnBrk="0" fontAlgn="base" hangingPunct="0">
        <a:spcBef>
          <a:spcPct val="0"/>
        </a:spcBef>
        <a:spcAft>
          <a:spcPct val="0"/>
        </a:spcAft>
        <a:defRPr sz="4100" b="1">
          <a:solidFill>
            <a:schemeClr val="bg1"/>
          </a:solidFill>
          <a:latin typeface="Lucida Sans" pitchFamily="34" charset="0"/>
        </a:defRPr>
      </a:lvl2pPr>
      <a:lvl3pPr algn="ctr" rtl="0" eaLnBrk="0" fontAlgn="base" hangingPunct="0">
        <a:spcBef>
          <a:spcPct val="0"/>
        </a:spcBef>
        <a:spcAft>
          <a:spcPct val="0"/>
        </a:spcAft>
        <a:defRPr sz="4100" b="1">
          <a:solidFill>
            <a:schemeClr val="bg1"/>
          </a:solidFill>
          <a:latin typeface="Lucida Sans" pitchFamily="34" charset="0"/>
        </a:defRPr>
      </a:lvl3pPr>
      <a:lvl4pPr algn="ctr" rtl="0" eaLnBrk="0" fontAlgn="base" hangingPunct="0">
        <a:spcBef>
          <a:spcPct val="0"/>
        </a:spcBef>
        <a:spcAft>
          <a:spcPct val="0"/>
        </a:spcAft>
        <a:defRPr sz="4100" b="1">
          <a:solidFill>
            <a:schemeClr val="bg1"/>
          </a:solidFill>
          <a:latin typeface="Lucida Sans" pitchFamily="34" charset="0"/>
        </a:defRPr>
      </a:lvl4pPr>
      <a:lvl5pPr algn="ctr" rtl="0" eaLnBrk="0" fontAlgn="base" hangingPunct="0">
        <a:spcBef>
          <a:spcPct val="0"/>
        </a:spcBef>
        <a:spcAft>
          <a:spcPct val="0"/>
        </a:spcAft>
        <a:defRPr sz="4100" b="1">
          <a:solidFill>
            <a:schemeClr val="bg1"/>
          </a:solidFill>
          <a:latin typeface="Lucida Sans" pitchFamily="34" charset="0"/>
        </a:defRPr>
      </a:lvl5pPr>
      <a:lvl6pPr marL="457200" algn="ctr" rtl="0" fontAlgn="base">
        <a:spcBef>
          <a:spcPct val="0"/>
        </a:spcBef>
        <a:spcAft>
          <a:spcPct val="0"/>
        </a:spcAft>
        <a:defRPr sz="4100" b="1">
          <a:solidFill>
            <a:srgbClr val="C00000"/>
          </a:solidFill>
          <a:latin typeface="Lucida Sans" pitchFamily="34" charset="0"/>
        </a:defRPr>
      </a:lvl6pPr>
      <a:lvl7pPr marL="914400" algn="ctr" rtl="0" fontAlgn="base">
        <a:spcBef>
          <a:spcPct val="0"/>
        </a:spcBef>
        <a:spcAft>
          <a:spcPct val="0"/>
        </a:spcAft>
        <a:defRPr sz="4100" b="1">
          <a:solidFill>
            <a:srgbClr val="C00000"/>
          </a:solidFill>
          <a:latin typeface="Lucida Sans" pitchFamily="34" charset="0"/>
        </a:defRPr>
      </a:lvl7pPr>
      <a:lvl8pPr marL="1371600" algn="ctr" rtl="0" fontAlgn="base">
        <a:spcBef>
          <a:spcPct val="0"/>
        </a:spcBef>
        <a:spcAft>
          <a:spcPct val="0"/>
        </a:spcAft>
        <a:defRPr sz="4100" b="1">
          <a:solidFill>
            <a:srgbClr val="C00000"/>
          </a:solidFill>
          <a:latin typeface="Lucida Sans" pitchFamily="34" charset="0"/>
        </a:defRPr>
      </a:lvl8pPr>
      <a:lvl9pPr marL="1828800" algn="ctr" rtl="0" fontAlgn="base">
        <a:spcBef>
          <a:spcPct val="0"/>
        </a:spcBef>
        <a:spcAft>
          <a:spcPct val="0"/>
        </a:spcAft>
        <a:defRPr sz="4100" b="1">
          <a:solidFill>
            <a:srgbClr val="C00000"/>
          </a:solidFill>
          <a:latin typeface="Lucida Sans" pitchFamily="34" charset="0"/>
        </a:defRPr>
      </a:lvl9pPr>
    </p:titleStyle>
    <p:bodyStyle>
      <a:lvl1pPr marL="547688" indent="-411163" algn="l" rtl="0" eaLnBrk="0" fontAlgn="base" hangingPunct="0">
        <a:spcBef>
          <a:spcPct val="20000"/>
        </a:spcBef>
        <a:spcAft>
          <a:spcPct val="0"/>
        </a:spcAft>
        <a:buClr>
          <a:srgbClr val="F9F9F9"/>
        </a:buClr>
        <a:buSzPct val="65000"/>
        <a:buFont typeface="Wingdings 2" pitchFamily="18" charset="2"/>
        <a:buChar char=""/>
        <a:defRPr sz="2800" kern="1200">
          <a:solidFill>
            <a:schemeClr val="bg1"/>
          </a:solidFill>
          <a:latin typeface="+mn-lt"/>
          <a:ea typeface="+mn-ea"/>
          <a:cs typeface="+mn-cs"/>
        </a:defRPr>
      </a:lvl1pPr>
      <a:lvl2pPr marL="868363" indent="-282575" algn="l" rtl="0" eaLnBrk="0" fontAlgn="base" hangingPunct="0">
        <a:spcBef>
          <a:spcPct val="20000"/>
        </a:spcBef>
        <a:spcAft>
          <a:spcPct val="0"/>
        </a:spcAft>
        <a:buClr>
          <a:schemeClr val="tx1"/>
        </a:buClr>
        <a:buSzPct val="80000"/>
        <a:buFont typeface="Wingdings 2" pitchFamily="18" charset="2"/>
        <a:buChar char=""/>
        <a:defRPr sz="2400" kern="1200">
          <a:solidFill>
            <a:schemeClr val="bg1"/>
          </a:solidFill>
          <a:latin typeface="+mn-lt"/>
          <a:ea typeface="+mn-ea"/>
          <a:cs typeface="+mn-cs"/>
        </a:defRPr>
      </a:lvl2pPr>
      <a:lvl3pPr marL="1133475" indent="-228600" algn="l" rtl="0" eaLnBrk="0" fontAlgn="base" hangingPunct="0">
        <a:spcBef>
          <a:spcPct val="20000"/>
        </a:spcBef>
        <a:spcAft>
          <a:spcPct val="0"/>
        </a:spcAft>
        <a:buClr>
          <a:schemeClr val="tx1"/>
        </a:buClr>
        <a:buSzPct val="95000"/>
        <a:buFont typeface="Wingdings" pitchFamily="2" charset="2"/>
        <a:buChar char=""/>
        <a:defRPr sz="2200" kern="1200">
          <a:solidFill>
            <a:schemeClr val="bg1"/>
          </a:solidFill>
          <a:latin typeface="+mn-lt"/>
          <a:ea typeface="+mn-ea"/>
          <a:cs typeface="+mn-cs"/>
        </a:defRPr>
      </a:lvl3pPr>
      <a:lvl4pPr marL="1352550" indent="-182563" algn="l" rtl="0" eaLnBrk="0" fontAlgn="base" hangingPunct="0">
        <a:spcBef>
          <a:spcPct val="20000"/>
        </a:spcBef>
        <a:spcAft>
          <a:spcPct val="0"/>
        </a:spcAft>
        <a:buClr>
          <a:schemeClr val="tx1"/>
        </a:buClr>
        <a:buSzPct val="100000"/>
        <a:buFont typeface="Wingdings 3" pitchFamily="18" charset="2"/>
        <a:buChar char=""/>
        <a:defRPr sz="2000" kern="1200">
          <a:solidFill>
            <a:schemeClr val="bg1"/>
          </a:solidFill>
          <a:latin typeface="+mn-lt"/>
          <a:ea typeface="+mn-ea"/>
          <a:cs typeface="+mn-cs"/>
        </a:defRPr>
      </a:lvl4pPr>
      <a:lvl5pPr marL="1544638" indent="-182563" algn="l" rtl="0" eaLnBrk="0" fontAlgn="base" hangingPunct="0">
        <a:spcBef>
          <a:spcPct val="20000"/>
        </a:spcBef>
        <a:spcAft>
          <a:spcPct val="0"/>
        </a:spcAft>
        <a:buClr>
          <a:schemeClr val="tx1"/>
        </a:buClr>
        <a:buFont typeface="Wingdings 2" pitchFamily="18" charset="2"/>
        <a:buChar char=""/>
        <a:defRPr sz="2000" kern="1200">
          <a:solidFill>
            <a:schemeClr val="bg1"/>
          </a:solidFill>
          <a:latin typeface="+mn-lt"/>
          <a:ea typeface="+mn-ea"/>
          <a:cs typeface="+mn-cs"/>
        </a:defRPr>
      </a:lvl5pPr>
      <a:lvl6pPr marL="1764792" indent="-182880" algn="l" rtl="0" eaLnBrk="1" latinLnBrk="0" hangingPunct="1">
        <a:spcBef>
          <a:spcPct val="20000"/>
        </a:spcBef>
        <a:buClr>
          <a:schemeClr val="tx1"/>
        </a:buClr>
        <a:buFont typeface="Wingdings 3"/>
        <a:buChar char="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1965960" indent="-182880" algn="l" rtl="0" eaLnBrk="1" latinLnBrk="0" hangingPunct="1">
        <a:spcBef>
          <a:spcPct val="20000"/>
        </a:spcBef>
        <a:buClr>
          <a:schemeClr val="tx1"/>
        </a:buClr>
        <a:buFont typeface="Wingdings 2"/>
        <a:buChar char="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7pPr>
      <a:lvl8pPr marL="2167128" indent="-182880" algn="l" rtl="0" eaLnBrk="1" latinLnBrk="0" hangingPunct="1">
        <a:spcBef>
          <a:spcPct val="20000"/>
        </a:spcBef>
        <a:buClr>
          <a:schemeClr val="tx1"/>
        </a:buClr>
        <a:buFont typeface="Wingdings 2"/>
        <a:buChar char=""/>
        <a:defRPr kumimoji="0" sz="1400" kern="1200">
          <a:solidFill>
            <a:schemeClr val="tx1"/>
          </a:solidFill>
          <a:latin typeface="+mn-lt"/>
          <a:ea typeface="+mn-ea"/>
          <a:cs typeface="+mn-cs"/>
        </a:defRPr>
      </a:lvl8pPr>
      <a:lvl9pPr marL="2368296" indent="-182880" algn="l" rtl="0" eaLnBrk="1" latinLnBrk="0" hangingPunct="1">
        <a:spcBef>
          <a:spcPct val="20000"/>
        </a:spcBef>
        <a:buClr>
          <a:schemeClr val="tx1"/>
        </a:buClr>
        <a:buFont typeface="Wingdings 2"/>
        <a:buChar char=""/>
        <a:defRPr kumimoji="0" sz="1400" kern="1200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Relationship Id="rId2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Relationship Id="rId2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Relationship Id="rId2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Relationship Id="rId2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notesSlide" Target="../notesSlides/notesSlide5.xml"/><Relationship Id="rId4" Type="http://schemas.openxmlformats.org/officeDocument/2006/relationships/oleObject" Target="../embeddings/Microsoft_Word_97_-_2004_Document1.doc"/><Relationship Id="rId5" Type="http://schemas.openxmlformats.org/officeDocument/2006/relationships/image" Target="../media/image3.wmf"/><Relationship Id="rId1" Type="http://schemas.openxmlformats.org/officeDocument/2006/relationships/vmlDrawing" Target="../drawings/vmlDrawing1.vml"/><Relationship Id="rId2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Relationship Id="rId2" Type="http://schemas.openxmlformats.org/officeDocument/2006/relationships/notesSlide" Target="../notesSlides/notesSlide6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Relationship Id="rId2" Type="http://schemas.openxmlformats.org/officeDocument/2006/relationships/notesSlide" Target="../notesSlides/notesSlide7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Relationship Id="rId2" Type="http://schemas.openxmlformats.org/officeDocument/2006/relationships/notesSlide" Target="../notesSlides/notesSlide8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Relationship Id="rId2" Type="http://schemas.openxmlformats.org/officeDocument/2006/relationships/notesSlide" Target="../notesSlides/notesSlide9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notesSlide" Target="../notesSlides/notesSlide10.xml"/><Relationship Id="rId4" Type="http://schemas.openxmlformats.org/officeDocument/2006/relationships/oleObject" Target="../embeddings/Microsoft_Word_97_-_2004_Document2.doc"/><Relationship Id="rId5" Type="http://schemas.openxmlformats.org/officeDocument/2006/relationships/image" Target="../media/image4.wmf"/><Relationship Id="rId1" Type="http://schemas.openxmlformats.org/officeDocument/2006/relationships/vmlDrawing" Target="../drawings/vmlDrawing2.vml"/><Relationship Id="rId2" Type="http://schemas.openxmlformats.org/officeDocument/2006/relationships/slideLayout" Target="../slideLayouts/slideLayout7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Relationship Id="rId2" Type="http://schemas.openxmlformats.org/officeDocument/2006/relationships/notesSlide" Target="../notesSlides/notesSlide11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Relationship Id="rId2" Type="http://schemas.openxmlformats.org/officeDocument/2006/relationships/notesSlide" Target="../notesSlides/notesSlide1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Relationship Id="rId2" Type="http://schemas.openxmlformats.org/officeDocument/2006/relationships/notesSlide" Target="../notesSlides/notesSlide13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Relationship Id="rId2" Type="http://schemas.openxmlformats.org/officeDocument/2006/relationships/notesSlide" Target="../notesSlides/notesSlide14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Relationship Id="rId2" Type="http://schemas.openxmlformats.org/officeDocument/2006/relationships/notesSlide" Target="../notesSlides/notesSlide15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Relationship Id="rId2" Type="http://schemas.openxmlformats.org/officeDocument/2006/relationships/notesSlide" Target="../notesSlides/notesSlide16.xml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notesSlide" Target="../notesSlides/notesSlide17.xml"/><Relationship Id="rId4" Type="http://schemas.openxmlformats.org/officeDocument/2006/relationships/oleObject" Target="../embeddings/Microsoft_Word_97_-_2004_Document3.doc"/><Relationship Id="rId5" Type="http://schemas.openxmlformats.org/officeDocument/2006/relationships/image" Target="../media/image5.emf"/><Relationship Id="rId1" Type="http://schemas.openxmlformats.org/officeDocument/2006/relationships/vmlDrawing" Target="../drawings/vmlDrawing3.vml"/><Relationship Id="rId2" Type="http://schemas.openxmlformats.org/officeDocument/2006/relationships/slideLayout" Target="../slideLayouts/slideLayout7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Relationship Id="rId2" Type="http://schemas.openxmlformats.org/officeDocument/2006/relationships/notesSlide" Target="../notesSlides/notesSlide18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3362" name="Text Box 2"/>
          <p:cNvSpPr txBox="1">
            <a:spLocks noChangeArrowheads="1"/>
          </p:cNvSpPr>
          <p:nvPr/>
        </p:nvSpPr>
        <p:spPr bwMode="auto">
          <a:xfrm>
            <a:off x="704850" y="685800"/>
            <a:ext cx="7086600" cy="25622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algn="ctr"/>
            <a:endParaRPr lang="de-DE">
              <a:solidFill>
                <a:srgbClr val="000080"/>
              </a:solidFill>
              <a:latin typeface="Arial Narrow" pitchFamily="34" charset="0"/>
            </a:endParaRPr>
          </a:p>
          <a:p>
            <a:endParaRPr lang="de-DE">
              <a:latin typeface="Arial Narrow" pitchFamily="34" charset="0"/>
            </a:endParaRPr>
          </a:p>
          <a:p>
            <a:endParaRPr lang="de-DE" noProof="1">
              <a:latin typeface="Arial Narrow" pitchFamily="34" charset="0"/>
            </a:endParaRPr>
          </a:p>
          <a:p>
            <a:endParaRPr lang="de-DE" noProof="1">
              <a:latin typeface="Arial Narrow" pitchFamily="34" charset="0"/>
            </a:endParaRPr>
          </a:p>
          <a:p>
            <a:endParaRPr lang="de-DE">
              <a:latin typeface="Arial Narrow" pitchFamily="34" charset="0"/>
            </a:endParaRPr>
          </a:p>
          <a:p>
            <a:endParaRPr lang="de-DE">
              <a:latin typeface="Arial Narrow" pitchFamily="34" charset="0"/>
            </a:endParaRPr>
          </a:p>
          <a:p>
            <a:endParaRPr lang="de-DE">
              <a:latin typeface="Arial Narrow" pitchFamily="34" charset="0"/>
            </a:endParaRPr>
          </a:p>
          <a:p>
            <a:pPr>
              <a:spcBef>
                <a:spcPct val="50000"/>
              </a:spcBef>
            </a:pPr>
            <a:endParaRPr lang="en-US" sz="2400"/>
          </a:p>
        </p:txBody>
      </p:sp>
      <p:sp>
        <p:nvSpPr>
          <p:cNvPr id="143364" name="TextBox 3"/>
          <p:cNvSpPr txBox="1">
            <a:spLocks noChangeArrowheads="1"/>
          </p:cNvSpPr>
          <p:nvPr/>
        </p:nvSpPr>
        <p:spPr bwMode="auto">
          <a:xfrm>
            <a:off x="1676400" y="1828800"/>
            <a:ext cx="5791200" cy="107721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square">
            <a:spAutoFit/>
          </a:bodyPr>
          <a:lstStyle/>
          <a:p>
            <a:pPr algn="ctr" eaLnBrk="0" hangingPunct="0"/>
            <a:r>
              <a:rPr lang="en-US" sz="3200" b="1" dirty="0">
                <a:solidFill>
                  <a:schemeClr val="bg1"/>
                </a:solidFill>
              </a:rPr>
              <a:t>Emotion-Focused Therapy</a:t>
            </a:r>
          </a:p>
          <a:p>
            <a:pPr algn="ctr" eaLnBrk="0" hangingPunct="0"/>
            <a:endParaRPr lang="en-US" sz="3200" b="1" dirty="0">
              <a:solidFill>
                <a:schemeClr val="bg1"/>
              </a:solidFill>
            </a:endParaRPr>
          </a:p>
        </p:txBody>
      </p:sp>
      <p:sp>
        <p:nvSpPr>
          <p:cNvPr id="143365" name="Text Box 5"/>
          <p:cNvSpPr txBox="1">
            <a:spLocks noChangeArrowheads="1"/>
          </p:cNvSpPr>
          <p:nvPr/>
        </p:nvSpPr>
        <p:spPr bwMode="auto">
          <a:xfrm>
            <a:off x="3352800" y="4343400"/>
            <a:ext cx="2460802" cy="769441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none">
            <a:spAutoFit/>
          </a:bodyPr>
          <a:lstStyle/>
          <a:p>
            <a:r>
              <a:rPr lang="en-US" sz="2400" dirty="0">
                <a:solidFill>
                  <a:schemeClr val="bg1"/>
                </a:solidFill>
              </a:rPr>
              <a:t>Dr. Les </a:t>
            </a:r>
            <a:r>
              <a:rPr lang="en-US" sz="2400" dirty="0" smtClean="0">
                <a:solidFill>
                  <a:schemeClr val="bg1"/>
                </a:solidFill>
              </a:rPr>
              <a:t>Greenberg</a:t>
            </a:r>
          </a:p>
          <a:p>
            <a:r>
              <a:rPr lang="en-US" sz="2000" dirty="0" smtClean="0">
                <a:solidFill>
                  <a:schemeClr val="bg1"/>
                </a:solidFill>
              </a:rPr>
              <a:t>lgrnberg@yorku.ca</a:t>
            </a:r>
            <a:endParaRPr lang="en-US" sz="2000" dirty="0">
              <a:solidFill>
                <a:schemeClr val="bg1"/>
              </a:solidFill>
            </a:endParaRPr>
          </a:p>
        </p:txBody>
      </p:sp>
      <p:sp>
        <p:nvSpPr>
          <p:cNvPr id="5" name="TextBox 4"/>
          <p:cNvSpPr txBox="1"/>
          <p:nvPr/>
        </p:nvSpPr>
        <p:spPr>
          <a:xfrm>
            <a:off x="838200" y="6248400"/>
            <a:ext cx="358140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 smtClean="0"/>
              <a:t>w</a:t>
            </a:r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29090" name="Text Box 2"/>
          <p:cNvSpPr txBox="1">
            <a:spLocks noChangeArrowheads="1"/>
          </p:cNvSpPr>
          <p:nvPr/>
        </p:nvSpPr>
        <p:spPr bwMode="auto">
          <a:xfrm>
            <a:off x="381000" y="1676400"/>
            <a:ext cx="8305800" cy="378565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eaLnBrk="0" hangingPunct="0"/>
            <a:r>
              <a:rPr lang="en-US" sz="2400" b="1" dirty="0">
                <a:solidFill>
                  <a:schemeClr val="bg1"/>
                </a:solidFill>
              </a:rPr>
              <a:t>Process:</a:t>
            </a:r>
            <a:endParaRPr lang="en-US" sz="2400" dirty="0">
              <a:solidFill>
                <a:schemeClr val="bg1"/>
              </a:solidFill>
            </a:endParaRPr>
          </a:p>
          <a:p>
            <a:pPr lvl="2" eaLnBrk="0" hangingPunct="0">
              <a:buFontTx/>
              <a:buChar char="•"/>
            </a:pPr>
            <a:r>
              <a:rPr lang="en-US" sz="2400" smtClean="0">
                <a:solidFill>
                  <a:schemeClr val="bg1"/>
                </a:solidFill>
              </a:rPr>
              <a:t>Presence &amp; Empathic </a:t>
            </a:r>
            <a:r>
              <a:rPr lang="en-US" sz="2400" dirty="0">
                <a:solidFill>
                  <a:schemeClr val="bg1"/>
                </a:solidFill>
              </a:rPr>
              <a:t>Attunement to clients’ emotional meanings or feelings</a:t>
            </a:r>
          </a:p>
          <a:p>
            <a:pPr lvl="2" eaLnBrk="0" hangingPunct="0">
              <a:buFontTx/>
              <a:buChar char="•"/>
            </a:pPr>
            <a:r>
              <a:rPr lang="en-US" sz="2400" dirty="0">
                <a:solidFill>
                  <a:schemeClr val="bg1"/>
                </a:solidFill>
              </a:rPr>
              <a:t>Communication of relational attitudes</a:t>
            </a:r>
          </a:p>
          <a:p>
            <a:pPr lvl="2" eaLnBrk="0" hangingPunct="0">
              <a:buFontTx/>
              <a:buChar char="•"/>
            </a:pPr>
            <a:r>
              <a:rPr lang="en-US" sz="2400" dirty="0">
                <a:solidFill>
                  <a:schemeClr val="bg1"/>
                </a:solidFill>
              </a:rPr>
              <a:t>Facilitation of particular modes of emotional processing and meaning creations at particular times</a:t>
            </a:r>
          </a:p>
          <a:p>
            <a:pPr eaLnBrk="0" hangingPunct="0"/>
            <a:r>
              <a:rPr lang="en-US" sz="2400" b="1" dirty="0">
                <a:solidFill>
                  <a:schemeClr val="bg1"/>
                </a:solidFill>
              </a:rPr>
              <a:t>Goal:</a:t>
            </a:r>
            <a:endParaRPr lang="en-US" sz="2400" dirty="0">
              <a:solidFill>
                <a:schemeClr val="bg1"/>
              </a:solidFill>
            </a:endParaRPr>
          </a:p>
          <a:p>
            <a:pPr lvl="2" eaLnBrk="0" hangingPunct="0"/>
            <a:r>
              <a:rPr lang="en-US" sz="2400" dirty="0">
                <a:solidFill>
                  <a:schemeClr val="bg1"/>
                </a:solidFill>
              </a:rPr>
              <a:t>•Self-reorganization of emotion schemes and personal meaning</a:t>
            </a:r>
          </a:p>
          <a:p>
            <a:pPr lvl="2" eaLnBrk="0" hangingPunct="0"/>
            <a:endParaRPr lang="en-US" sz="2400" dirty="0">
              <a:solidFill>
                <a:schemeClr val="bg1"/>
              </a:solidFill>
            </a:endParaRPr>
          </a:p>
        </p:txBody>
      </p:sp>
      <p:sp>
        <p:nvSpPr>
          <p:cNvPr id="145411" name="Text Box 3"/>
          <p:cNvSpPr txBox="1">
            <a:spLocks noChangeArrowheads="1"/>
          </p:cNvSpPr>
          <p:nvPr/>
        </p:nvSpPr>
        <p:spPr bwMode="auto">
          <a:xfrm>
            <a:off x="609600" y="457200"/>
            <a:ext cx="7620000" cy="6413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eaLnBrk="0" hangingPunct="0">
              <a:spcBef>
                <a:spcPct val="50000"/>
              </a:spcBef>
            </a:pPr>
            <a:r>
              <a:rPr lang="en-US" sz="3600">
                <a:solidFill>
                  <a:schemeClr val="bg1"/>
                </a:solidFill>
              </a:rPr>
              <a:t>	   Overview of Therapy  Process </a:t>
            </a:r>
            <a:endParaRPr lang="en-US" sz="2400">
              <a:solidFill>
                <a:schemeClr val="bg1"/>
              </a:solidFill>
            </a:endParaRPr>
          </a:p>
        </p:txBody>
      </p:sp>
      <p:sp>
        <p:nvSpPr>
          <p:cNvPr id="4" name="TextBox 3"/>
          <p:cNvSpPr txBox="1"/>
          <p:nvPr/>
        </p:nvSpPr>
        <p:spPr>
          <a:xfrm>
            <a:off x="838200" y="6248400"/>
            <a:ext cx="358140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 smtClean="0"/>
              <a:t>w</a:t>
            </a:r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2909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72909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72909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29090" grpId="0" autoUpdateAnimBg="0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/>
          <p:nvPr/>
        </p:nvSpPr>
        <p:spPr>
          <a:xfrm>
            <a:off x="0" y="0"/>
            <a:ext cx="9144000" cy="6001643"/>
          </a:xfrm>
          <a:prstGeom prst="rect">
            <a:avLst/>
          </a:prstGeom>
        </p:spPr>
        <p:txBody>
          <a:bodyPr>
            <a:spAutoFit/>
          </a:bodyPr>
          <a:lstStyle/>
          <a:p>
            <a:pPr>
              <a:defRPr/>
            </a:pPr>
            <a:r>
              <a:rPr lang="en-US" sz="3200" dirty="0"/>
              <a:t> </a:t>
            </a:r>
            <a:r>
              <a:rPr lang="en-US" sz="3200" dirty="0" smtClean="0"/>
              <a:t>      </a:t>
            </a:r>
            <a:r>
              <a:rPr lang="en-US" sz="2800" b="1" dirty="0" smtClean="0">
                <a:solidFill>
                  <a:schemeClr val="bg1"/>
                </a:solidFill>
                <a:cs typeface="Times New Roman" pitchFamily="18" charset="0"/>
              </a:rPr>
              <a:t>Therapeutic </a:t>
            </a:r>
            <a:r>
              <a:rPr lang="en-US" sz="2800" b="1" dirty="0">
                <a:solidFill>
                  <a:schemeClr val="bg1"/>
                </a:solidFill>
                <a:cs typeface="Times New Roman" pitchFamily="18" charset="0"/>
              </a:rPr>
              <a:t>Presence </a:t>
            </a:r>
            <a:r>
              <a:rPr lang="en-US" sz="2000" dirty="0">
                <a:solidFill>
                  <a:schemeClr val="bg1"/>
                </a:solidFill>
                <a:cs typeface="Times New Roman" pitchFamily="18" charset="0"/>
              </a:rPr>
              <a:t>(Geller &amp; Greenberg, 2011). </a:t>
            </a:r>
          </a:p>
          <a:p>
            <a:pPr>
              <a:defRPr/>
            </a:pPr>
            <a:endParaRPr lang="en-US" sz="2000" dirty="0">
              <a:solidFill>
                <a:schemeClr val="bg1"/>
              </a:solidFill>
              <a:cs typeface="Times New Roman" pitchFamily="18" charset="0"/>
            </a:endParaRPr>
          </a:p>
          <a:p>
            <a:pPr>
              <a:defRPr/>
            </a:pPr>
            <a:r>
              <a:rPr lang="en-US" sz="2800" dirty="0" smtClean="0">
                <a:solidFill>
                  <a:schemeClr val="bg1"/>
                </a:solidFill>
                <a:cs typeface="Times New Roman" pitchFamily="18" charset="0"/>
              </a:rPr>
              <a:t>* Being completely in the moment </a:t>
            </a:r>
          </a:p>
          <a:p>
            <a:pPr marL="514350" indent="-514350">
              <a:buFont typeface="+mj-lt"/>
              <a:buAutoNum type="arabicPeriod"/>
              <a:defRPr/>
            </a:pPr>
            <a:endParaRPr lang="en-US" sz="2000" dirty="0" smtClean="0">
              <a:solidFill>
                <a:schemeClr val="bg1"/>
              </a:solidFill>
              <a:cs typeface="Times New Roman" pitchFamily="18" charset="0"/>
            </a:endParaRPr>
          </a:p>
          <a:p>
            <a:pPr>
              <a:defRPr/>
            </a:pPr>
            <a:r>
              <a:rPr lang="en-US" sz="2800" dirty="0">
                <a:solidFill>
                  <a:schemeClr val="bg1"/>
                </a:solidFill>
                <a:cs typeface="Times New Roman" pitchFamily="18" charset="0"/>
              </a:rPr>
              <a:t>* Bringing </a:t>
            </a:r>
            <a:r>
              <a:rPr lang="en-US" sz="2800" dirty="0" smtClean="0">
                <a:solidFill>
                  <a:schemeClr val="bg1"/>
                </a:solidFill>
                <a:cs typeface="Times New Roman" pitchFamily="18" charset="0"/>
              </a:rPr>
              <a:t>one’s whole self into the encounter with the client,  physically, emotionally, cognitively, and spiritually</a:t>
            </a:r>
          </a:p>
          <a:p>
            <a:pPr marL="514350" indent="-514350">
              <a:buFont typeface="+mj-lt"/>
              <a:buAutoNum type="arabicPeriod"/>
              <a:defRPr/>
            </a:pPr>
            <a:endParaRPr lang="en-US" sz="2000" dirty="0" smtClean="0">
              <a:solidFill>
                <a:schemeClr val="bg1"/>
              </a:solidFill>
              <a:cs typeface="Times New Roman" pitchFamily="18" charset="0"/>
            </a:endParaRPr>
          </a:p>
          <a:p>
            <a:pPr>
              <a:defRPr/>
            </a:pPr>
            <a:r>
              <a:rPr lang="en-US" sz="2800" dirty="0">
                <a:solidFill>
                  <a:schemeClr val="bg1"/>
                </a:solidFill>
                <a:cs typeface="Times New Roman" pitchFamily="18" charset="0"/>
              </a:rPr>
              <a:t>* Being </a:t>
            </a:r>
            <a:r>
              <a:rPr lang="en-US" sz="2800" dirty="0" smtClean="0">
                <a:solidFill>
                  <a:schemeClr val="bg1"/>
                </a:solidFill>
                <a:cs typeface="Times New Roman" pitchFamily="18" charset="0"/>
              </a:rPr>
              <a:t>grounded in one’s own body </a:t>
            </a:r>
          </a:p>
          <a:p>
            <a:pPr marL="514350" indent="-514350">
              <a:buFont typeface="+mj-lt"/>
              <a:buAutoNum type="arabicPeriod"/>
              <a:defRPr/>
            </a:pPr>
            <a:endParaRPr lang="en-US" sz="2000" dirty="0" smtClean="0">
              <a:solidFill>
                <a:schemeClr val="bg1"/>
              </a:solidFill>
              <a:cs typeface="Times New Roman" pitchFamily="18" charset="0"/>
            </a:endParaRPr>
          </a:p>
          <a:p>
            <a:pPr>
              <a:defRPr/>
            </a:pPr>
            <a:r>
              <a:rPr lang="en-US" sz="2800" dirty="0">
                <a:solidFill>
                  <a:schemeClr val="bg1"/>
                </a:solidFill>
                <a:cs typeface="Times New Roman" pitchFamily="18" charset="0"/>
              </a:rPr>
              <a:t>* Receptively </a:t>
            </a:r>
            <a:r>
              <a:rPr lang="en-US" sz="2800" dirty="0" smtClean="0">
                <a:solidFill>
                  <a:schemeClr val="bg1"/>
                </a:solidFill>
                <a:cs typeface="Times New Roman" pitchFamily="18" charset="0"/>
              </a:rPr>
              <a:t>taking in the verbal and bodily expression of the client’s moment by moment emotional experience</a:t>
            </a:r>
          </a:p>
          <a:p>
            <a:pPr marL="514350" indent="-514350">
              <a:buFont typeface="+mj-lt"/>
              <a:buAutoNum type="arabicPeriod"/>
              <a:defRPr/>
            </a:pPr>
            <a:endParaRPr lang="en-US" sz="2000" dirty="0" smtClean="0">
              <a:solidFill>
                <a:schemeClr val="bg1"/>
              </a:solidFill>
              <a:cs typeface="Times New Roman" pitchFamily="18" charset="0"/>
            </a:endParaRPr>
          </a:p>
          <a:p>
            <a:pPr>
              <a:defRPr/>
            </a:pPr>
            <a:r>
              <a:rPr lang="en-US" sz="2800" dirty="0">
                <a:solidFill>
                  <a:schemeClr val="bg1"/>
                </a:solidFill>
                <a:cs typeface="Times New Roman" pitchFamily="18" charset="0"/>
              </a:rPr>
              <a:t>* Extending </a:t>
            </a:r>
            <a:r>
              <a:rPr lang="en-US" sz="2800" dirty="0" smtClean="0">
                <a:solidFill>
                  <a:schemeClr val="bg1"/>
                </a:solidFill>
                <a:cs typeface="Times New Roman" pitchFamily="18" charset="0"/>
              </a:rPr>
              <a:t>to meet the other in an empathic and congruent manner</a:t>
            </a:r>
          </a:p>
          <a:p>
            <a:pPr marL="514350" indent="-514350">
              <a:buFont typeface="+mj-lt"/>
              <a:buAutoNum type="arabicPeriod"/>
              <a:defRPr/>
            </a:pPr>
            <a:endParaRPr lang="en-CA" sz="2800" dirty="0">
              <a:solidFill>
                <a:schemeClr val="bg1"/>
              </a:solidFill>
              <a:cs typeface="Times New Roman" pitchFamily="18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7458" name="Rectangle 2"/>
          <p:cNvSpPr>
            <a:spLocks noGrp="1" noChangeArrowheads="1"/>
          </p:cNvSpPr>
          <p:nvPr>
            <p:ph type="title" idx="4294967295"/>
          </p:nvPr>
        </p:nvSpPr>
        <p:spPr bwMode="auto">
          <a:xfrm>
            <a:off x="457200" y="304800"/>
            <a:ext cx="8382000" cy="1143000"/>
          </a:xfrm>
          <a:noFill/>
        </p:spPr>
        <p:txBody>
          <a:bodyPr wrap="square" lIns="91440" tIns="45720" rIns="91440" bIns="45720" numCol="1" anchorCtr="0" compatLnSpc="1">
            <a:prstTxWarp prst="textNoShape">
              <a:avLst/>
            </a:prstTxWarp>
          </a:bodyPr>
          <a:lstStyle/>
          <a:p>
            <a:r>
              <a:rPr lang="en-US" sz="3600" b="0" smtClean="0">
                <a:ln>
                  <a:noFill/>
                </a:ln>
                <a:effectLst/>
                <a:latin typeface="Times New Roman" pitchFamily="18" charset="0"/>
              </a:rPr>
              <a:t>Emotions: Fundamentally Adaptive</a:t>
            </a:r>
          </a:p>
        </p:txBody>
      </p:sp>
      <p:sp>
        <p:nvSpPr>
          <p:cNvPr id="147459" name="Rectangle 3"/>
          <p:cNvSpPr>
            <a:spLocks noGrp="1" noChangeArrowheads="1"/>
          </p:cNvSpPr>
          <p:nvPr>
            <p:ph type="body" idx="4294967295"/>
          </p:nvPr>
        </p:nvSpPr>
        <p:spPr>
          <a:xfrm>
            <a:off x="609600" y="1524000"/>
            <a:ext cx="7848600" cy="4572000"/>
          </a:xfrm>
        </p:spPr>
        <p:txBody>
          <a:bodyPr/>
          <a:lstStyle/>
          <a:p>
            <a:pPr>
              <a:lnSpc>
                <a:spcPct val="80000"/>
              </a:lnSpc>
              <a:buClr>
                <a:schemeClr val="bg1"/>
              </a:buClr>
              <a:buSzTx/>
              <a:buFontTx/>
              <a:buChar char="•"/>
            </a:pPr>
            <a:r>
              <a:rPr lang="en-US" sz="2400" smtClean="0">
                <a:latin typeface="Times New Roman" pitchFamily="18" charset="0"/>
              </a:rPr>
              <a:t>Emotions tell us what is personally important                      &amp; whether things are going our way (information)</a:t>
            </a:r>
          </a:p>
          <a:p>
            <a:pPr lvl="2">
              <a:lnSpc>
                <a:spcPct val="80000"/>
              </a:lnSpc>
              <a:buClr>
                <a:schemeClr val="bg1"/>
              </a:buClr>
              <a:buSzTx/>
              <a:buFontTx/>
              <a:buChar char="•"/>
            </a:pPr>
            <a:r>
              <a:rPr lang="en-US" smtClean="0">
                <a:latin typeface="Times New Roman" pitchFamily="18" charset="0"/>
              </a:rPr>
              <a:t>Emotions help us to survive by providing an efficient, automatic way of responding rapidly to important situations</a:t>
            </a:r>
          </a:p>
          <a:p>
            <a:pPr>
              <a:lnSpc>
                <a:spcPct val="80000"/>
              </a:lnSpc>
              <a:buClr>
                <a:schemeClr val="bg1"/>
              </a:buClr>
              <a:buSzTx/>
              <a:buFontTx/>
              <a:buChar char="•"/>
            </a:pPr>
            <a:r>
              <a:rPr lang="en-US" sz="2400" smtClean="0">
                <a:latin typeface="Times New Roman" pitchFamily="18" charset="0"/>
              </a:rPr>
              <a:t>Emotions prepare us for action:</a:t>
            </a:r>
          </a:p>
          <a:p>
            <a:pPr>
              <a:lnSpc>
                <a:spcPct val="80000"/>
              </a:lnSpc>
              <a:buClr>
                <a:schemeClr val="bg1"/>
              </a:buClr>
              <a:buSzTx/>
              <a:buFontTx/>
              <a:buChar char="•"/>
            </a:pPr>
            <a:r>
              <a:rPr lang="en-US" sz="2400" smtClean="0">
                <a:latin typeface="Times New Roman" pitchFamily="18" charset="0"/>
              </a:rPr>
              <a:t>Emotions involve wishes/needs, which generate action </a:t>
            </a:r>
          </a:p>
          <a:p>
            <a:pPr>
              <a:lnSpc>
                <a:spcPct val="80000"/>
              </a:lnSpc>
              <a:buClr>
                <a:schemeClr val="bg1"/>
              </a:buClr>
              <a:buSzTx/>
              <a:buFontTx/>
              <a:buChar char="•"/>
            </a:pPr>
            <a:r>
              <a:rPr lang="en-US" sz="2400" smtClean="0">
                <a:latin typeface="Times New Roman" pitchFamily="18" charset="0"/>
              </a:rPr>
              <a:t>Emotions integrate experience; give us meaning, value &amp; direction </a:t>
            </a:r>
          </a:p>
          <a:p>
            <a:pPr>
              <a:lnSpc>
                <a:spcPct val="80000"/>
              </a:lnSpc>
              <a:buClr>
                <a:schemeClr val="bg1"/>
              </a:buClr>
              <a:buSzTx/>
              <a:buFontTx/>
              <a:buChar char="•"/>
            </a:pPr>
            <a:r>
              <a:rPr lang="en-US" sz="2400" smtClean="0">
                <a:latin typeface="Times New Roman" pitchFamily="18" charset="0"/>
              </a:rPr>
              <a:t>Basic concepts</a:t>
            </a:r>
            <a:r>
              <a:rPr lang="en-US" sz="2000" smtClean="0">
                <a:latin typeface="Times New Roman" pitchFamily="18" charset="0"/>
              </a:rPr>
              <a:t>: Emotion Schemes; Emotion Assessment. Emotion Change Principles</a:t>
            </a:r>
          </a:p>
        </p:txBody>
      </p:sp>
    </p:spTree>
    <p:extLst>
      <p:ext uri="{BB962C8B-B14F-4D97-AF65-F5344CB8AC3E}">
        <p14:creationId xmlns:p14="http://schemas.microsoft.com/office/powerpoint/2010/main" val="275112887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Box 3"/>
          <p:cNvSpPr txBox="1"/>
          <p:nvPr/>
        </p:nvSpPr>
        <p:spPr>
          <a:xfrm>
            <a:off x="0" y="76200"/>
            <a:ext cx="9296400" cy="6124754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defRPr/>
            </a:pPr>
            <a:r>
              <a:rPr lang="en-US" sz="3600" b="1" dirty="0"/>
              <a:t>             </a:t>
            </a:r>
            <a:r>
              <a:rPr lang="en-US" sz="3600" b="1" dirty="0">
                <a:solidFill>
                  <a:schemeClr val="bg1"/>
                </a:solidFill>
              </a:rPr>
              <a:t>Putting Emotion into Words</a:t>
            </a:r>
          </a:p>
          <a:p>
            <a:pPr>
              <a:defRPr/>
            </a:pPr>
            <a:r>
              <a:rPr lang="en-US" sz="2000" dirty="0">
                <a:solidFill>
                  <a:schemeClr val="bg1"/>
                </a:solidFill>
              </a:rPr>
              <a:t>                                       </a:t>
            </a:r>
            <a:r>
              <a:rPr lang="en-US" sz="3200" dirty="0">
                <a:solidFill>
                  <a:schemeClr val="bg1"/>
                </a:solidFill>
              </a:rPr>
              <a:t>Has adaptive Value</a:t>
            </a:r>
          </a:p>
          <a:p>
            <a:pPr marL="342900" indent="-342900">
              <a:buFont typeface="Arial" pitchFamily="34" charset="0"/>
              <a:buChar char="•"/>
              <a:defRPr/>
            </a:pPr>
            <a:endParaRPr lang="en-US" sz="2000" dirty="0">
              <a:solidFill>
                <a:schemeClr val="bg1"/>
              </a:solidFill>
            </a:endParaRPr>
          </a:p>
          <a:p>
            <a:pPr marL="342900" indent="-342900">
              <a:buFont typeface="Arial" pitchFamily="34" charset="0"/>
              <a:buChar char="•"/>
              <a:defRPr/>
            </a:pPr>
            <a:r>
              <a:rPr lang="en-US" sz="3200" dirty="0">
                <a:solidFill>
                  <a:schemeClr val="bg1"/>
                </a:solidFill>
              </a:rPr>
              <a:t>Information about situation &amp; </a:t>
            </a:r>
            <a:r>
              <a:rPr lang="en-US" sz="3200" dirty="0" smtClean="0">
                <a:solidFill>
                  <a:schemeClr val="bg1"/>
                </a:solidFill>
              </a:rPr>
              <a:t>self’s </a:t>
            </a:r>
            <a:r>
              <a:rPr lang="en-US" sz="3200" dirty="0">
                <a:solidFill>
                  <a:schemeClr val="bg1"/>
                </a:solidFill>
              </a:rPr>
              <a:t>reaction &amp;   possible courses of action</a:t>
            </a:r>
          </a:p>
          <a:p>
            <a:pPr marL="342900" indent="-342900">
              <a:buFont typeface="Arial" pitchFamily="34" charset="0"/>
              <a:buChar char="•"/>
              <a:defRPr/>
            </a:pPr>
            <a:endParaRPr lang="en-US" sz="2000" dirty="0">
              <a:solidFill>
                <a:schemeClr val="bg1"/>
              </a:solidFill>
            </a:endParaRPr>
          </a:p>
          <a:p>
            <a:pPr marL="342900" indent="-342900">
              <a:buFont typeface="Arial" pitchFamily="34" charset="0"/>
              <a:buChar char="•"/>
              <a:defRPr/>
            </a:pPr>
            <a:r>
              <a:rPr lang="en-US" sz="3200" dirty="0">
                <a:solidFill>
                  <a:schemeClr val="bg1"/>
                </a:solidFill>
              </a:rPr>
              <a:t>First step in problem </a:t>
            </a:r>
            <a:r>
              <a:rPr lang="en-US" sz="3200" dirty="0" smtClean="0">
                <a:solidFill>
                  <a:schemeClr val="bg1"/>
                </a:solidFill>
              </a:rPr>
              <a:t>solving by defining problem</a:t>
            </a:r>
            <a:endParaRPr lang="en-US" sz="3200" dirty="0">
              <a:solidFill>
                <a:schemeClr val="bg1"/>
              </a:solidFill>
            </a:endParaRPr>
          </a:p>
          <a:p>
            <a:pPr marL="342900" indent="-342900">
              <a:buFont typeface="Arial" pitchFamily="34" charset="0"/>
              <a:buChar char="•"/>
              <a:defRPr/>
            </a:pPr>
            <a:endParaRPr lang="en-US" sz="2000" dirty="0">
              <a:solidFill>
                <a:schemeClr val="bg1"/>
              </a:solidFill>
            </a:endParaRPr>
          </a:p>
          <a:p>
            <a:pPr marL="342900" indent="-342900">
              <a:buFont typeface="Arial" pitchFamily="34" charset="0"/>
              <a:buChar char="•"/>
              <a:defRPr/>
            </a:pPr>
            <a:r>
              <a:rPr lang="en-US" sz="3200" dirty="0">
                <a:solidFill>
                  <a:schemeClr val="bg1"/>
                </a:solidFill>
              </a:rPr>
              <a:t>Labeled emotions easier to regulate</a:t>
            </a:r>
          </a:p>
          <a:p>
            <a:pPr marL="342900" indent="-342900">
              <a:buFont typeface="Arial" pitchFamily="34" charset="0"/>
              <a:buChar char="•"/>
              <a:defRPr/>
            </a:pPr>
            <a:endParaRPr lang="en-US" sz="2000" dirty="0">
              <a:solidFill>
                <a:schemeClr val="bg1"/>
              </a:solidFill>
            </a:endParaRPr>
          </a:p>
          <a:p>
            <a:pPr marL="342900" indent="-342900">
              <a:buFont typeface="Arial" pitchFamily="34" charset="0"/>
              <a:buChar char="•"/>
              <a:defRPr/>
            </a:pPr>
            <a:r>
              <a:rPr lang="en-US" sz="3200" dirty="0">
                <a:solidFill>
                  <a:schemeClr val="bg1"/>
                </a:solidFill>
              </a:rPr>
              <a:t>Facilitate strivings or goal attainment</a:t>
            </a:r>
          </a:p>
          <a:p>
            <a:pPr marL="342900" indent="-342900">
              <a:buFont typeface="Arial" pitchFamily="34" charset="0"/>
              <a:buChar char="•"/>
              <a:defRPr/>
            </a:pPr>
            <a:endParaRPr lang="en-US" sz="2000" dirty="0">
              <a:solidFill>
                <a:schemeClr val="bg1"/>
              </a:solidFill>
            </a:endParaRPr>
          </a:p>
          <a:p>
            <a:pPr marL="342900" indent="-342900">
              <a:buFont typeface="Arial" pitchFamily="34" charset="0"/>
              <a:buChar char="•"/>
              <a:defRPr/>
            </a:pPr>
            <a:r>
              <a:rPr lang="en-US" sz="3200" dirty="0">
                <a:solidFill>
                  <a:schemeClr val="bg1"/>
                </a:solidFill>
              </a:rPr>
              <a:t>Greater well </a:t>
            </a:r>
            <a:r>
              <a:rPr lang="en-US" sz="3200" dirty="0" smtClean="0">
                <a:solidFill>
                  <a:schemeClr val="bg1"/>
                </a:solidFill>
              </a:rPr>
              <a:t>being by </a:t>
            </a:r>
            <a:r>
              <a:rPr lang="en-US" sz="3200" dirty="0">
                <a:solidFill>
                  <a:schemeClr val="bg1"/>
                </a:solidFill>
              </a:rPr>
              <a:t>ability to pursue aims</a:t>
            </a:r>
          </a:p>
          <a:p>
            <a:pPr marL="342900" indent="-342900">
              <a:buFont typeface="Arial" pitchFamily="34" charset="0"/>
              <a:buChar char="•"/>
              <a:defRPr/>
            </a:pPr>
            <a:endParaRPr lang="en-US" sz="3200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15825538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9138" name="Rectangle 2"/>
          <p:cNvSpPr>
            <a:spLocks noGrp="1" noChangeArrowheads="1"/>
          </p:cNvSpPr>
          <p:nvPr>
            <p:ph type="title" idx="4294967295"/>
          </p:nvPr>
        </p:nvSpPr>
        <p:spPr bwMode="auto">
          <a:xfrm>
            <a:off x="685800" y="-381000"/>
            <a:ext cx="7772400" cy="1752600"/>
          </a:xfrm>
          <a:noFill/>
        </p:spPr>
        <p:txBody>
          <a:bodyPr wrap="square" lIns="91440" tIns="45720" rIns="91440" bIns="45720" numCol="1" anchorCtr="0" compatLnSpc="1">
            <a:prstTxWarp prst="textNoShape">
              <a:avLst/>
            </a:prstTxWarp>
          </a:bodyPr>
          <a:lstStyle/>
          <a:p>
            <a:r>
              <a:rPr lang="en-US" sz="2100" smtClean="0">
                <a:ln>
                  <a:noFill/>
                </a:ln>
                <a:effectLst/>
              </a:rPr>
              <a:t>Types of Feelings</a:t>
            </a:r>
          </a:p>
        </p:txBody>
      </p:sp>
      <p:graphicFrame>
        <p:nvGraphicFramePr>
          <p:cNvPr id="219139" name="Object 3"/>
          <p:cNvGraphicFramePr>
            <a:graphicFrameLocks noGrp="1" noChangeAspect="1"/>
          </p:cNvGraphicFramePr>
          <p:nvPr>
            <p:ph type="tbl" idx="4294967295"/>
            <p:extLst>
              <p:ext uri="{D42A27DB-BD31-4B8C-83A1-F6EECF244321}">
                <p14:modId xmlns:p14="http://schemas.microsoft.com/office/powerpoint/2010/main" val="1608046897"/>
              </p:ext>
            </p:extLst>
          </p:nvPr>
        </p:nvGraphicFramePr>
        <p:xfrm>
          <a:off x="884778" y="685800"/>
          <a:ext cx="7334250" cy="7305675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23633" name="Document" r:id="rId4" imgW="7333488" imgH="7306056" progId="Word.Document.8">
                  <p:embed/>
                </p:oleObj>
              </mc:Choice>
              <mc:Fallback>
                <p:oleObj name="Document" r:id="rId4" imgW="7333488" imgH="7306056" progId="Word.Document.8">
                  <p:embed/>
                  <p:pic>
                    <p:nvPicPr>
                      <p:cNvPr id="0" name="Picture 14"/>
                      <p:cNvPicPr>
                        <a:picLocks noGrp="1" noChangeAspect="1" noChangeArrowheads="1"/>
                      </p:cNvPicPr>
                      <p:nvPr/>
                    </p:nvPicPr>
                    <p:blipFill>
                      <a:blip r:embed="rId5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884778" y="685800"/>
                        <a:ext cx="7334250" cy="7305675"/>
                      </a:xfrm>
                      <a:prstGeom prst="rect">
                        <a:avLst/>
                      </a:prstGeom>
                      <a:noFill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rgbClr val="FFFFFF"/>
                            </a:solidFill>
                          </a14:hiddenFill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sp>
        <p:nvSpPr>
          <p:cNvPr id="4" name="Rectangle 3"/>
          <p:cNvSpPr/>
          <p:nvPr/>
        </p:nvSpPr>
        <p:spPr>
          <a:xfrm>
            <a:off x="533400" y="6096000"/>
            <a:ext cx="351378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US" dirty="0" smtClean="0"/>
              <a:t>w</a:t>
            </a:r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1186" name="Text Box 1026"/>
          <p:cNvSpPr txBox="1">
            <a:spLocks noChangeArrowheads="1"/>
          </p:cNvSpPr>
          <p:nvPr/>
        </p:nvSpPr>
        <p:spPr bwMode="auto">
          <a:xfrm>
            <a:off x="2235200" y="171450"/>
            <a:ext cx="3470275" cy="5191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 eaLnBrk="0" hangingPunct="0"/>
            <a:r>
              <a:rPr lang="en-US" sz="2800">
                <a:solidFill>
                  <a:schemeClr val="bg1"/>
                </a:solidFill>
              </a:rPr>
              <a:t>Emotional Functioning</a:t>
            </a:r>
          </a:p>
        </p:txBody>
      </p:sp>
      <p:sp>
        <p:nvSpPr>
          <p:cNvPr id="221187" name="Text Box 1027"/>
          <p:cNvSpPr txBox="1">
            <a:spLocks noChangeArrowheads="1"/>
          </p:cNvSpPr>
          <p:nvPr/>
        </p:nvSpPr>
        <p:spPr bwMode="auto">
          <a:xfrm>
            <a:off x="508000" y="971550"/>
            <a:ext cx="7569200" cy="4801314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eaLnBrk="0" hangingPunct="0"/>
            <a:r>
              <a:rPr lang="en-US" u="sng" dirty="0">
                <a:solidFill>
                  <a:schemeClr val="bg1"/>
                </a:solidFill>
              </a:rPr>
              <a:t>Emotion	</a:t>
            </a:r>
            <a:r>
              <a:rPr lang="en-US" dirty="0">
                <a:solidFill>
                  <a:schemeClr val="bg1"/>
                </a:solidFill>
              </a:rPr>
              <a:t> 	 </a:t>
            </a:r>
            <a:r>
              <a:rPr lang="en-US" u="sng" dirty="0">
                <a:solidFill>
                  <a:schemeClr val="bg1"/>
                </a:solidFill>
              </a:rPr>
              <a:t>Adaptive	</a:t>
            </a:r>
            <a:r>
              <a:rPr lang="en-US" dirty="0">
                <a:solidFill>
                  <a:schemeClr val="bg1"/>
                </a:solidFill>
              </a:rPr>
              <a:t>     		</a:t>
            </a:r>
            <a:r>
              <a:rPr lang="en-US" u="sng" dirty="0">
                <a:solidFill>
                  <a:schemeClr val="bg1"/>
                </a:solidFill>
              </a:rPr>
              <a:t>Maladaptive</a:t>
            </a:r>
          </a:p>
          <a:p>
            <a:pPr eaLnBrk="0" hangingPunct="0"/>
            <a:endParaRPr lang="en-US" u="sng" dirty="0">
              <a:solidFill>
                <a:schemeClr val="bg1"/>
              </a:solidFill>
            </a:endParaRPr>
          </a:p>
          <a:p>
            <a:pPr eaLnBrk="0" hangingPunct="0"/>
            <a:r>
              <a:rPr lang="en-US" dirty="0">
                <a:solidFill>
                  <a:schemeClr val="bg1"/>
                </a:solidFill>
              </a:rPr>
              <a:t>Sadness        	Grieving	  		Hopeless despair,</a:t>
            </a:r>
          </a:p>
          <a:p>
            <a:pPr eaLnBrk="0" hangingPunct="0"/>
            <a:r>
              <a:rPr lang="en-US" dirty="0">
                <a:solidFill>
                  <a:schemeClr val="bg1"/>
                </a:solidFill>
              </a:rPr>
              <a:t>	         	reaching out	 	desperate clinging</a:t>
            </a:r>
          </a:p>
          <a:p>
            <a:pPr eaLnBrk="0" hangingPunct="0"/>
            <a:endParaRPr lang="en-US" dirty="0">
              <a:solidFill>
                <a:schemeClr val="bg1"/>
              </a:solidFill>
            </a:endParaRPr>
          </a:p>
          <a:p>
            <a:pPr eaLnBrk="0" hangingPunct="0"/>
            <a:r>
              <a:rPr lang="en-US" dirty="0">
                <a:solidFill>
                  <a:schemeClr val="bg1"/>
                </a:solidFill>
              </a:rPr>
              <a:t>Anger		empowering	 	 destructive</a:t>
            </a:r>
          </a:p>
          <a:p>
            <a:pPr eaLnBrk="0" hangingPunct="0"/>
            <a:endParaRPr lang="en-US" dirty="0">
              <a:solidFill>
                <a:schemeClr val="bg1"/>
              </a:solidFill>
            </a:endParaRPr>
          </a:p>
          <a:p>
            <a:pPr eaLnBrk="0" hangingPunct="0"/>
            <a:r>
              <a:rPr lang="en-US" dirty="0">
                <a:solidFill>
                  <a:schemeClr val="bg1"/>
                </a:solidFill>
              </a:rPr>
              <a:t>Love		caring/freeing	  	addictive/clinging</a:t>
            </a:r>
          </a:p>
          <a:p>
            <a:pPr eaLnBrk="0" hangingPunct="0"/>
            <a:endParaRPr lang="en-US" dirty="0">
              <a:solidFill>
                <a:schemeClr val="bg1"/>
              </a:solidFill>
            </a:endParaRPr>
          </a:p>
          <a:p>
            <a:pPr eaLnBrk="0" hangingPunct="0"/>
            <a:r>
              <a:rPr lang="en-US" dirty="0">
                <a:solidFill>
                  <a:schemeClr val="bg1"/>
                </a:solidFill>
              </a:rPr>
              <a:t>Anxiety		signals danger	   	traumatic</a:t>
            </a:r>
          </a:p>
          <a:p>
            <a:pPr eaLnBrk="0" hangingPunct="0"/>
            <a:endParaRPr lang="en-US" dirty="0">
              <a:solidFill>
                <a:schemeClr val="bg1"/>
              </a:solidFill>
            </a:endParaRPr>
          </a:p>
          <a:p>
            <a:pPr eaLnBrk="0" hangingPunct="0"/>
            <a:r>
              <a:rPr lang="en-US" dirty="0">
                <a:solidFill>
                  <a:schemeClr val="bg1"/>
                </a:solidFill>
              </a:rPr>
              <a:t>Shame		belong to	  	 self hate/contempt</a:t>
            </a:r>
          </a:p>
          <a:p>
            <a:pPr eaLnBrk="0" hangingPunct="0"/>
            <a:r>
              <a:rPr lang="en-US" dirty="0">
                <a:solidFill>
                  <a:schemeClr val="bg1"/>
                </a:solidFill>
              </a:rPr>
              <a:t>		group/remorse	</a:t>
            </a:r>
          </a:p>
          <a:p>
            <a:pPr eaLnBrk="0" hangingPunct="0"/>
            <a:endParaRPr lang="en-US" dirty="0">
              <a:solidFill>
                <a:schemeClr val="bg1"/>
              </a:solidFill>
            </a:endParaRPr>
          </a:p>
          <a:p>
            <a:pPr eaLnBrk="0" hangingPunct="0"/>
            <a:r>
              <a:rPr lang="en-US" dirty="0">
                <a:solidFill>
                  <a:schemeClr val="bg1"/>
                </a:solidFill>
              </a:rPr>
              <a:t>Disgust/		healthy outrage    	self/other abuse</a:t>
            </a:r>
          </a:p>
          <a:p>
            <a:pPr eaLnBrk="0" hangingPunct="0"/>
            <a:r>
              <a:rPr lang="en-US" dirty="0">
                <a:solidFill>
                  <a:schemeClr val="bg1"/>
                </a:solidFill>
              </a:rPr>
              <a:t>Contempt</a:t>
            </a:r>
          </a:p>
          <a:p>
            <a:pPr eaLnBrk="0" hangingPunct="0"/>
            <a:endParaRPr lang="en-US" dirty="0">
              <a:solidFill>
                <a:schemeClr val="bg1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3234" name="Text Box 2"/>
          <p:cNvSpPr txBox="1">
            <a:spLocks noChangeArrowheads="1"/>
          </p:cNvSpPr>
          <p:nvPr/>
        </p:nvSpPr>
        <p:spPr bwMode="auto">
          <a:xfrm>
            <a:off x="2844800" y="0"/>
            <a:ext cx="2292350" cy="5191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 eaLnBrk="0" hangingPunct="0"/>
            <a:r>
              <a:rPr lang="en-US" sz="2800" u="sng">
                <a:solidFill>
                  <a:schemeClr val="bg1"/>
                </a:solidFill>
              </a:rPr>
              <a:t>Characteristics</a:t>
            </a:r>
          </a:p>
        </p:txBody>
      </p:sp>
      <p:sp>
        <p:nvSpPr>
          <p:cNvPr id="223235" name="Text Box 3"/>
          <p:cNvSpPr txBox="1">
            <a:spLocks noChangeArrowheads="1"/>
          </p:cNvSpPr>
          <p:nvPr/>
        </p:nvSpPr>
        <p:spPr bwMode="auto">
          <a:xfrm>
            <a:off x="609600" y="571500"/>
            <a:ext cx="7744684" cy="501675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 eaLnBrk="0" hangingPunct="0"/>
            <a:r>
              <a:rPr lang="en-US" sz="2000" u="sng" dirty="0">
                <a:solidFill>
                  <a:schemeClr val="bg1"/>
                </a:solidFill>
              </a:rPr>
              <a:t>Adaptive Affects</a:t>
            </a:r>
          </a:p>
          <a:p>
            <a:pPr eaLnBrk="0" hangingPunct="0"/>
            <a:r>
              <a:rPr lang="en-US" sz="2000" dirty="0">
                <a:solidFill>
                  <a:schemeClr val="bg1"/>
                </a:solidFill>
              </a:rPr>
              <a:t>	Fresh &amp; new</a:t>
            </a:r>
          </a:p>
          <a:p>
            <a:pPr eaLnBrk="0" hangingPunct="0"/>
            <a:r>
              <a:rPr lang="en-US" sz="2000" dirty="0">
                <a:solidFill>
                  <a:schemeClr val="bg1"/>
                </a:solidFill>
              </a:rPr>
              <a:t>	In the moment in response to shifting circumstances </a:t>
            </a:r>
          </a:p>
          <a:p>
            <a:pPr eaLnBrk="0" hangingPunct="0"/>
            <a:r>
              <a:rPr lang="en-US" sz="2000" dirty="0">
                <a:solidFill>
                  <a:schemeClr val="bg1"/>
                </a:solidFill>
              </a:rPr>
              <a:t>	Changes when circumstances change</a:t>
            </a:r>
          </a:p>
          <a:p>
            <a:pPr lvl="2" eaLnBrk="0" hangingPunct="0"/>
            <a:r>
              <a:rPr lang="en-US" sz="2000" dirty="0">
                <a:solidFill>
                  <a:schemeClr val="bg1"/>
                </a:solidFill>
              </a:rPr>
              <a:t>Externally cued.  Are rapid &amp; action oriented (environment)</a:t>
            </a:r>
          </a:p>
          <a:p>
            <a:pPr eaLnBrk="0" hangingPunct="0"/>
            <a:r>
              <a:rPr lang="en-US" sz="2000" dirty="0">
                <a:solidFill>
                  <a:schemeClr val="bg1"/>
                </a:solidFill>
              </a:rPr>
              <a:t>	Internally generated are slower</a:t>
            </a:r>
          </a:p>
          <a:p>
            <a:pPr eaLnBrk="0" hangingPunct="0"/>
            <a:r>
              <a:rPr lang="en-US" sz="2000" dirty="0">
                <a:solidFill>
                  <a:schemeClr val="bg1"/>
                </a:solidFill>
              </a:rPr>
              <a:t>	Explore until you get yes that's it!</a:t>
            </a:r>
          </a:p>
          <a:p>
            <a:pPr eaLnBrk="0" hangingPunct="0"/>
            <a:r>
              <a:rPr lang="en-US" sz="2000" dirty="0">
                <a:solidFill>
                  <a:schemeClr val="bg1"/>
                </a:solidFill>
              </a:rPr>
              <a:t>	Feel whole, deep</a:t>
            </a:r>
          </a:p>
          <a:p>
            <a:pPr lvl="2" eaLnBrk="0" hangingPunct="0">
              <a:buFontTx/>
              <a:buChar char="•"/>
            </a:pPr>
            <a:r>
              <a:rPr lang="en-US" sz="2000" dirty="0">
                <a:solidFill>
                  <a:schemeClr val="bg1"/>
                </a:solidFill>
              </a:rPr>
              <a:t>Feel good even if not happy</a:t>
            </a:r>
          </a:p>
          <a:p>
            <a:pPr lvl="2" eaLnBrk="0" hangingPunct="0">
              <a:buFontTx/>
              <a:buChar char="•"/>
            </a:pPr>
            <a:r>
              <a:rPr lang="en-US" sz="2000" dirty="0">
                <a:solidFill>
                  <a:schemeClr val="bg1"/>
                </a:solidFill>
              </a:rPr>
              <a:t>Nothing that feels bad is ever the last step</a:t>
            </a:r>
          </a:p>
          <a:p>
            <a:pPr lvl="2" eaLnBrk="0" hangingPunct="0">
              <a:buFontTx/>
              <a:buChar char="•"/>
            </a:pPr>
            <a:r>
              <a:rPr lang="en-US" sz="2000" dirty="0">
                <a:solidFill>
                  <a:schemeClr val="bg1"/>
                </a:solidFill>
              </a:rPr>
              <a:t>First experienced in the body translated</a:t>
            </a:r>
          </a:p>
          <a:p>
            <a:pPr lvl="1" eaLnBrk="0" hangingPunct="0"/>
            <a:r>
              <a:rPr lang="en-US" sz="2000" dirty="0">
                <a:solidFill>
                  <a:schemeClr val="bg1"/>
                </a:solidFill>
              </a:rPr>
              <a:t>  	into action</a:t>
            </a:r>
          </a:p>
          <a:p>
            <a:pPr lvl="2" eaLnBrk="0" hangingPunct="0">
              <a:buFontTx/>
              <a:buChar char="•"/>
            </a:pPr>
            <a:r>
              <a:rPr lang="en-US" sz="2000" dirty="0">
                <a:solidFill>
                  <a:schemeClr val="bg1"/>
                </a:solidFill>
              </a:rPr>
              <a:t>Brings relief/changes</a:t>
            </a:r>
          </a:p>
          <a:p>
            <a:pPr lvl="2" eaLnBrk="0" hangingPunct="0">
              <a:buFontTx/>
              <a:buChar char="•"/>
            </a:pPr>
            <a:r>
              <a:rPr lang="en-US" sz="2000" dirty="0">
                <a:solidFill>
                  <a:schemeClr val="bg1"/>
                </a:solidFill>
              </a:rPr>
              <a:t>Enhances self and relationships</a:t>
            </a:r>
          </a:p>
          <a:p>
            <a:pPr lvl="2" eaLnBrk="0" hangingPunct="0">
              <a:buFontTx/>
              <a:buChar char="•"/>
            </a:pPr>
            <a:r>
              <a:rPr lang="en-US" sz="2000" dirty="0" smtClean="0">
                <a:solidFill>
                  <a:schemeClr val="bg1"/>
                </a:solidFill>
              </a:rPr>
              <a:t>Cues: complete</a:t>
            </a:r>
            <a:r>
              <a:rPr lang="en-US" sz="2000" dirty="0">
                <a:solidFill>
                  <a:schemeClr val="bg1"/>
                </a:solidFill>
              </a:rPr>
              <a:t>, full, sureness, calm, </a:t>
            </a:r>
          </a:p>
          <a:p>
            <a:pPr lvl="1" eaLnBrk="0" hangingPunct="0"/>
            <a:r>
              <a:rPr lang="en-US" sz="2000" dirty="0">
                <a:solidFill>
                  <a:schemeClr val="bg1"/>
                </a:solidFill>
              </a:rPr>
              <a:t> 	 integrated, alive, clarity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5282" name="Text Box 1026"/>
          <p:cNvSpPr txBox="1">
            <a:spLocks noChangeArrowheads="1"/>
          </p:cNvSpPr>
          <p:nvPr/>
        </p:nvSpPr>
        <p:spPr bwMode="auto">
          <a:xfrm>
            <a:off x="685800" y="304800"/>
            <a:ext cx="7848600" cy="5632311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eaLnBrk="0" hangingPunct="0"/>
            <a:r>
              <a:rPr lang="en-US" sz="2400" u="sng" dirty="0">
                <a:solidFill>
                  <a:schemeClr val="bg1"/>
                </a:solidFill>
              </a:rPr>
              <a:t>Primary Maladaptive (Disorganizing) </a:t>
            </a:r>
          </a:p>
          <a:p>
            <a:pPr lvl="1" eaLnBrk="0" hangingPunct="0">
              <a:buFontTx/>
              <a:buChar char="•"/>
            </a:pPr>
            <a:r>
              <a:rPr lang="en-US" sz="2400" dirty="0">
                <a:solidFill>
                  <a:schemeClr val="bg1"/>
                </a:solidFill>
              </a:rPr>
              <a:t> </a:t>
            </a:r>
            <a:r>
              <a:rPr lang="en-US" sz="2400" dirty="0" smtClean="0">
                <a:solidFill>
                  <a:schemeClr val="bg1"/>
                </a:solidFill>
              </a:rPr>
              <a:t>Feels bad</a:t>
            </a:r>
          </a:p>
          <a:p>
            <a:pPr lvl="1" eaLnBrk="0" hangingPunct="0">
              <a:buFontTx/>
              <a:buChar char="•"/>
            </a:pPr>
            <a:r>
              <a:rPr lang="en-US" sz="2400" dirty="0">
                <a:solidFill>
                  <a:schemeClr val="bg1"/>
                </a:solidFill>
              </a:rPr>
              <a:t> </a:t>
            </a:r>
            <a:r>
              <a:rPr lang="en-US" sz="2400" dirty="0" smtClean="0">
                <a:solidFill>
                  <a:schemeClr val="bg1"/>
                </a:solidFill>
              </a:rPr>
              <a:t>Stuck </a:t>
            </a:r>
            <a:r>
              <a:rPr lang="en-US" sz="2400" dirty="0">
                <a:solidFill>
                  <a:schemeClr val="bg1"/>
                </a:solidFill>
              </a:rPr>
              <a:t>in it. </a:t>
            </a:r>
          </a:p>
          <a:p>
            <a:pPr lvl="1" eaLnBrk="0" hangingPunct="0">
              <a:buFontTx/>
              <a:buChar char="•"/>
            </a:pPr>
            <a:r>
              <a:rPr lang="en-US" sz="2400" dirty="0">
                <a:solidFill>
                  <a:schemeClr val="bg1"/>
                </a:solidFill>
              </a:rPr>
              <a:t> They don’t shift with change in circumstance</a:t>
            </a:r>
          </a:p>
          <a:p>
            <a:pPr lvl="1" eaLnBrk="0" hangingPunct="0">
              <a:buFontTx/>
              <a:buChar char="•"/>
            </a:pPr>
            <a:r>
              <a:rPr lang="en-US" sz="2400" dirty="0">
                <a:solidFill>
                  <a:schemeClr val="bg1"/>
                </a:solidFill>
              </a:rPr>
              <a:t> Familiar old feeling</a:t>
            </a:r>
          </a:p>
          <a:p>
            <a:pPr lvl="1" eaLnBrk="0" hangingPunct="0">
              <a:buFontTx/>
              <a:buChar char="•"/>
            </a:pPr>
            <a:r>
              <a:rPr lang="en-US" sz="2400" dirty="0">
                <a:solidFill>
                  <a:schemeClr val="bg1"/>
                </a:solidFill>
              </a:rPr>
              <a:t> Difficult, </a:t>
            </a:r>
          </a:p>
          <a:p>
            <a:pPr lvl="1" eaLnBrk="0" hangingPunct="0">
              <a:buFontTx/>
              <a:buChar char="•"/>
            </a:pPr>
            <a:r>
              <a:rPr lang="en-US" sz="2400" dirty="0">
                <a:solidFill>
                  <a:schemeClr val="bg1"/>
                </a:solidFill>
              </a:rPr>
              <a:t> It is overwhelming</a:t>
            </a:r>
          </a:p>
          <a:p>
            <a:pPr lvl="1" eaLnBrk="0" hangingPunct="0">
              <a:buFontTx/>
              <a:buChar char="•"/>
            </a:pPr>
            <a:r>
              <a:rPr lang="en-US" sz="2400" dirty="0">
                <a:solidFill>
                  <a:schemeClr val="bg1"/>
                </a:solidFill>
              </a:rPr>
              <a:t> Each time feels as bad as the last time </a:t>
            </a:r>
          </a:p>
          <a:p>
            <a:pPr lvl="1" eaLnBrk="0" hangingPunct="0">
              <a:buFontTx/>
              <a:buChar char="•"/>
            </a:pPr>
            <a:r>
              <a:rPr lang="en-US" sz="2400" dirty="0">
                <a:solidFill>
                  <a:schemeClr val="bg1"/>
                </a:solidFill>
              </a:rPr>
              <a:t> Feels bad</a:t>
            </a:r>
          </a:p>
          <a:p>
            <a:pPr lvl="1" eaLnBrk="0" hangingPunct="0">
              <a:buFontTx/>
              <a:buChar char="•"/>
            </a:pPr>
            <a:r>
              <a:rPr lang="en-US" sz="2400" dirty="0">
                <a:solidFill>
                  <a:schemeClr val="bg1"/>
                </a:solidFill>
              </a:rPr>
              <a:t> Often about self</a:t>
            </a:r>
          </a:p>
          <a:p>
            <a:pPr lvl="1" eaLnBrk="0" hangingPunct="0">
              <a:buFontTx/>
              <a:buChar char="•"/>
            </a:pPr>
            <a:r>
              <a:rPr lang="en-US" sz="2400" dirty="0">
                <a:solidFill>
                  <a:schemeClr val="bg1"/>
                </a:solidFill>
              </a:rPr>
              <a:t> Part of our identity</a:t>
            </a:r>
          </a:p>
          <a:p>
            <a:pPr lvl="1" eaLnBrk="0" hangingPunct="0">
              <a:buFontTx/>
              <a:buChar char="•"/>
            </a:pPr>
            <a:r>
              <a:rPr lang="en-US" sz="2400" dirty="0">
                <a:solidFill>
                  <a:schemeClr val="bg1"/>
                </a:solidFill>
              </a:rPr>
              <a:t> Destructive voice</a:t>
            </a:r>
          </a:p>
          <a:p>
            <a:pPr lvl="1" eaLnBrk="0" hangingPunct="0">
              <a:buFontTx/>
              <a:buChar char="•"/>
            </a:pPr>
            <a:r>
              <a:rPr lang="en-US" sz="2400" dirty="0">
                <a:solidFill>
                  <a:schemeClr val="bg1"/>
                </a:solidFill>
              </a:rPr>
              <a:t> Destructive to self and others</a:t>
            </a:r>
          </a:p>
          <a:p>
            <a:pPr lvl="1" eaLnBrk="0" hangingPunct="0">
              <a:buFontTx/>
              <a:buChar char="•"/>
            </a:pPr>
            <a:r>
              <a:rPr lang="en-US" sz="2400" dirty="0">
                <a:solidFill>
                  <a:schemeClr val="bg1"/>
                </a:solidFill>
              </a:rPr>
              <a:t> Cues: deep, distressing, sobbing, can include tantrums, </a:t>
            </a:r>
            <a:r>
              <a:rPr lang="en-US" sz="2400" dirty="0" smtClean="0">
                <a:solidFill>
                  <a:schemeClr val="bg1"/>
                </a:solidFill>
              </a:rPr>
              <a:t>or </a:t>
            </a:r>
            <a:r>
              <a:rPr lang="en-US" sz="2400" dirty="0">
                <a:solidFill>
                  <a:schemeClr val="bg1"/>
                </a:solidFill>
              </a:rPr>
              <a:t>ranting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7330" name="Rectangle 2"/>
          <p:cNvSpPr>
            <a:spLocks noChangeArrowheads="1"/>
          </p:cNvSpPr>
          <p:nvPr/>
        </p:nvSpPr>
        <p:spPr bwMode="auto">
          <a:xfrm>
            <a:off x="1447800" y="1524000"/>
            <a:ext cx="6931706" cy="267765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 eaLnBrk="0" hangingPunct="0"/>
            <a:r>
              <a:rPr lang="en-US" sz="2400" u="sng" dirty="0">
                <a:solidFill>
                  <a:schemeClr val="bg1"/>
                </a:solidFill>
              </a:rPr>
              <a:t>Secondary</a:t>
            </a:r>
          </a:p>
          <a:p>
            <a:pPr lvl="1" eaLnBrk="0" hangingPunct="0">
              <a:buFontTx/>
              <a:buChar char="•"/>
            </a:pPr>
            <a:r>
              <a:rPr lang="en-US" sz="2400" dirty="0">
                <a:solidFill>
                  <a:schemeClr val="bg1"/>
                </a:solidFill>
              </a:rPr>
              <a:t>Obscures</a:t>
            </a:r>
          </a:p>
          <a:p>
            <a:pPr lvl="1" eaLnBrk="0" hangingPunct="0">
              <a:buFontTx/>
              <a:buChar char="•"/>
            </a:pPr>
            <a:r>
              <a:rPr lang="en-US" sz="2400" dirty="0">
                <a:solidFill>
                  <a:schemeClr val="bg1"/>
                </a:solidFill>
              </a:rPr>
              <a:t> Reactive</a:t>
            </a:r>
          </a:p>
          <a:p>
            <a:pPr lvl="1" eaLnBrk="0" hangingPunct="0">
              <a:buFontTx/>
              <a:buChar char="•"/>
            </a:pPr>
            <a:r>
              <a:rPr lang="en-US" sz="2400" dirty="0">
                <a:solidFill>
                  <a:schemeClr val="bg1"/>
                </a:solidFill>
              </a:rPr>
              <a:t> Diffuse</a:t>
            </a:r>
          </a:p>
          <a:p>
            <a:pPr lvl="1" eaLnBrk="0" hangingPunct="0">
              <a:buFontTx/>
              <a:buChar char="•"/>
            </a:pPr>
            <a:r>
              <a:rPr lang="en-US" sz="2400" dirty="0" smtClean="0">
                <a:solidFill>
                  <a:schemeClr val="bg1"/>
                </a:solidFill>
              </a:rPr>
              <a:t> Emotion </a:t>
            </a:r>
            <a:r>
              <a:rPr lang="en-US" sz="2400" dirty="0">
                <a:solidFill>
                  <a:schemeClr val="bg1"/>
                </a:solidFill>
              </a:rPr>
              <a:t>in response to an emotion</a:t>
            </a:r>
          </a:p>
          <a:p>
            <a:pPr lvl="1" eaLnBrk="0" hangingPunct="0">
              <a:buFontTx/>
              <a:buChar char="•"/>
            </a:pPr>
            <a:r>
              <a:rPr lang="en-US" sz="2400" dirty="0" smtClean="0">
                <a:solidFill>
                  <a:schemeClr val="bg1"/>
                </a:solidFill>
              </a:rPr>
              <a:t> Cues</a:t>
            </a:r>
            <a:r>
              <a:rPr lang="en-US" sz="2400" dirty="0">
                <a:solidFill>
                  <a:schemeClr val="bg1"/>
                </a:solidFill>
              </a:rPr>
              <a:t>:  Upset, hopeless, confused, inhibited, </a:t>
            </a:r>
          </a:p>
          <a:p>
            <a:pPr lvl="1" eaLnBrk="0" hangingPunct="0"/>
            <a:r>
              <a:rPr lang="en-US" sz="2400" dirty="0">
                <a:solidFill>
                  <a:schemeClr val="bg1"/>
                </a:solidFill>
              </a:rPr>
              <a:t> low energy, whining, complaining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37570" name="Object 2"/>
          <p:cNvGraphicFramePr>
            <a:graphicFrameLocks noChangeAspect="1"/>
          </p:cNvGraphicFramePr>
          <p:nvPr/>
        </p:nvGraphicFramePr>
        <p:xfrm>
          <a:off x="1619250" y="962025"/>
          <a:ext cx="5762625" cy="5705475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25681" name="Document" r:id="rId4" imgW="7693152" imgH="7620000" progId="Word.Document.8">
                  <p:embed/>
                </p:oleObj>
              </mc:Choice>
              <mc:Fallback>
                <p:oleObj name="Document" r:id="rId4" imgW="7693152" imgH="7620000" progId="Word.Document.8">
                  <p:embed/>
                  <p:pic>
                    <p:nvPicPr>
                      <p:cNvPr id="0" name="Picture 14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5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1619250" y="962025"/>
                        <a:ext cx="5762625" cy="5705475"/>
                      </a:xfrm>
                      <a:prstGeom prst="rect">
                        <a:avLst/>
                      </a:prstGeom>
                      <a:noFill/>
                      <a:ln>
                        <a:noFill/>
                      </a:ln>
                      <a:effectLst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chemeClr val="accent1"/>
                            </a:solidFill>
                          </a14:hiddenFill>
                        </a:ext>
                        <a:ext uri="{91240B29-F687-4F45-9708-019B960494DF}">
                          <a14:hiddenLine xmlns:a14="http://schemas.microsoft.com/office/drawing/2010/main" w="9525">
                            <a:solidFill>
                              <a:schemeClr val="tx1"/>
                            </a:solidFill>
                            <a:miter lim="800000"/>
                            <a:headEnd/>
                            <a:tailEnd/>
                          </a14:hiddenLine>
                        </a:ext>
                        <a:ext uri="{AF507438-7753-43E0-B8FC-AC1667EBCBE1}">
                          <a14:hiddenEffects xmlns:a14="http://schemas.microsoft.com/office/drawing/2010/main">
                            <a:effectLst>
                              <a:outerShdw dist="35921" dir="2700000" algn="ctr" rotWithShape="0">
                                <a:schemeClr val="bg2"/>
                              </a:outerShdw>
                            </a:effectLst>
                          </a14:hiddenEffects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39618" name="Rectangle 2"/>
          <p:cNvSpPr>
            <a:spLocks noGrp="1" noChangeArrowheads="1"/>
          </p:cNvSpPr>
          <p:nvPr>
            <p:ph type="title" idx="4294967295"/>
          </p:nvPr>
        </p:nvSpPr>
        <p:spPr bwMode="auto">
          <a:xfrm>
            <a:off x="609600" y="228600"/>
            <a:ext cx="7772400" cy="685800"/>
          </a:xfrm>
          <a:noFill/>
        </p:spPr>
        <p:txBody>
          <a:bodyPr wrap="square" lIns="91440" tIns="45720" rIns="91440" bIns="45720" numCol="1" anchorCtr="0" compatLnSpc="1">
            <a:prstTxWarp prst="textNoShape">
              <a:avLst/>
            </a:prstTxWarp>
          </a:bodyPr>
          <a:lstStyle/>
          <a:p>
            <a:r>
              <a:rPr lang="en-US" sz="2900" u="sng" smtClean="0">
                <a:ln>
                  <a:noFill/>
                </a:ln>
                <a:effectLst/>
              </a:rPr>
              <a:t>Differential Intervention</a:t>
            </a:r>
            <a:endParaRPr lang="en-US" smtClean="0">
              <a:ln>
                <a:noFill/>
              </a:ln>
              <a:effectLst/>
            </a:endParaRPr>
          </a:p>
        </p:txBody>
      </p:sp>
      <p:sp>
        <p:nvSpPr>
          <p:cNvPr id="239619" name="Text Box 3"/>
          <p:cNvSpPr txBox="1">
            <a:spLocks noChangeArrowheads="1"/>
          </p:cNvSpPr>
          <p:nvPr/>
        </p:nvSpPr>
        <p:spPr bwMode="auto">
          <a:xfrm>
            <a:off x="609600" y="990600"/>
            <a:ext cx="7772400" cy="538609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eaLnBrk="0" hangingPunct="0"/>
            <a:r>
              <a:rPr lang="en-US" sz="2400" dirty="0">
                <a:solidFill>
                  <a:schemeClr val="bg1"/>
                </a:solidFill>
              </a:rPr>
              <a:t>Primary Adaptive		Access for good 						information	</a:t>
            </a:r>
          </a:p>
          <a:p>
            <a:pPr eaLnBrk="0" hangingPunct="0"/>
            <a:endParaRPr lang="en-US" sz="2400" dirty="0">
              <a:solidFill>
                <a:schemeClr val="bg1"/>
              </a:solidFill>
            </a:endParaRPr>
          </a:p>
          <a:p>
            <a:pPr eaLnBrk="0" hangingPunct="0"/>
            <a:r>
              <a:rPr lang="en-US" sz="2400" dirty="0">
                <a:solidFill>
                  <a:schemeClr val="bg1"/>
                </a:solidFill>
              </a:rPr>
              <a:t>Primary </a:t>
            </a:r>
            <a:r>
              <a:rPr lang="en-US" sz="2400" dirty="0" smtClean="0">
                <a:solidFill>
                  <a:schemeClr val="bg1"/>
                </a:solidFill>
              </a:rPr>
              <a:t>Maladaptive</a:t>
            </a:r>
            <a:r>
              <a:rPr lang="en-US" sz="2400" dirty="0">
                <a:solidFill>
                  <a:schemeClr val="bg1"/>
                </a:solidFill>
              </a:rPr>
              <a:t>	Access in order to 						transform</a:t>
            </a:r>
          </a:p>
          <a:p>
            <a:pPr eaLnBrk="0" hangingPunct="0"/>
            <a:r>
              <a:rPr lang="en-US" sz="2400" dirty="0">
                <a:solidFill>
                  <a:schemeClr val="bg1"/>
                </a:solidFill>
              </a:rPr>
              <a:t>	</a:t>
            </a:r>
          </a:p>
          <a:p>
            <a:pPr eaLnBrk="0" hangingPunct="0"/>
            <a:r>
              <a:rPr lang="en-US" sz="2400" dirty="0">
                <a:solidFill>
                  <a:schemeClr val="bg1"/>
                </a:solidFill>
              </a:rPr>
              <a:t>Secondary 			Explore to get to more 					primary emotion</a:t>
            </a:r>
          </a:p>
          <a:p>
            <a:pPr eaLnBrk="0" hangingPunct="0"/>
            <a:endParaRPr lang="en-US" sz="2400" dirty="0">
              <a:solidFill>
                <a:schemeClr val="bg1"/>
              </a:solidFill>
            </a:endParaRPr>
          </a:p>
          <a:p>
            <a:pPr eaLnBrk="0" hangingPunct="0"/>
            <a:r>
              <a:rPr lang="en-US" sz="2400" dirty="0">
                <a:solidFill>
                  <a:schemeClr val="bg1"/>
                </a:solidFill>
              </a:rPr>
              <a:t>Instrumental			Awareness of the aim</a:t>
            </a:r>
            <a:r>
              <a:rPr lang="en-US" sz="3200" dirty="0">
                <a:solidFill>
                  <a:schemeClr val="bg1"/>
                </a:solidFill>
              </a:rPr>
              <a:t>	</a:t>
            </a:r>
            <a:r>
              <a:rPr lang="en-US" sz="2400" dirty="0">
                <a:solidFill>
                  <a:schemeClr val="bg1"/>
                </a:solidFill>
              </a:rPr>
              <a:t>	</a:t>
            </a:r>
          </a:p>
          <a:p>
            <a:pPr eaLnBrk="0" hangingPunct="0">
              <a:spcBef>
                <a:spcPct val="50000"/>
              </a:spcBef>
            </a:pPr>
            <a:endParaRPr lang="en-US" sz="2400" dirty="0">
              <a:solidFill>
                <a:schemeClr val="bg1"/>
              </a:solidFill>
            </a:endParaRPr>
          </a:p>
          <a:p>
            <a:pPr eaLnBrk="0" hangingPunct="0">
              <a:spcBef>
                <a:spcPct val="50000"/>
              </a:spcBef>
            </a:pPr>
            <a:endParaRPr lang="en-US" sz="2400" dirty="0">
              <a:solidFill>
                <a:schemeClr val="bg1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9378" name="Text Box 2"/>
          <p:cNvSpPr txBox="1">
            <a:spLocks noChangeArrowheads="1"/>
          </p:cNvSpPr>
          <p:nvPr/>
        </p:nvSpPr>
        <p:spPr bwMode="auto">
          <a:xfrm>
            <a:off x="1422400" y="685800"/>
            <a:ext cx="4741863" cy="5191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 eaLnBrk="0" hangingPunct="0"/>
            <a:r>
              <a:rPr lang="en-US" sz="2800">
                <a:solidFill>
                  <a:schemeClr val="bg1"/>
                </a:solidFill>
              </a:rPr>
              <a:t>Interruptions/Blocks/Avoidance</a:t>
            </a:r>
          </a:p>
        </p:txBody>
      </p:sp>
      <p:sp>
        <p:nvSpPr>
          <p:cNvPr id="229379" name="Text Box 3"/>
          <p:cNvSpPr txBox="1">
            <a:spLocks noChangeArrowheads="1"/>
          </p:cNvSpPr>
          <p:nvPr/>
        </p:nvSpPr>
        <p:spPr bwMode="auto">
          <a:xfrm>
            <a:off x="588962" y="1517650"/>
            <a:ext cx="7335837" cy="30469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square">
            <a:spAutoFit/>
          </a:bodyPr>
          <a:lstStyle/>
          <a:p>
            <a:pPr eaLnBrk="0" hangingPunct="0"/>
            <a:r>
              <a:rPr lang="en-US" sz="2400" dirty="0">
                <a:solidFill>
                  <a:schemeClr val="bg1"/>
                </a:solidFill>
              </a:rPr>
              <a:t>Affective:  	</a:t>
            </a:r>
            <a:r>
              <a:rPr lang="en-US" sz="2400" dirty="0" smtClean="0">
                <a:solidFill>
                  <a:schemeClr val="bg1"/>
                </a:solidFill>
              </a:rPr>
              <a:t>	Fear/anxiety </a:t>
            </a:r>
            <a:r>
              <a:rPr lang="en-US" sz="2400" dirty="0">
                <a:solidFill>
                  <a:schemeClr val="bg1"/>
                </a:solidFill>
              </a:rPr>
              <a:t>of loss of self</a:t>
            </a:r>
          </a:p>
          <a:p>
            <a:pPr eaLnBrk="0" hangingPunct="0"/>
            <a:r>
              <a:rPr lang="en-US" sz="2400" dirty="0">
                <a:solidFill>
                  <a:schemeClr val="bg1"/>
                </a:solidFill>
              </a:rPr>
              <a:t>		</a:t>
            </a:r>
            <a:r>
              <a:rPr lang="en-US" sz="2400" dirty="0" smtClean="0">
                <a:solidFill>
                  <a:schemeClr val="bg1"/>
                </a:solidFill>
              </a:rPr>
              <a:t>	control </a:t>
            </a:r>
            <a:r>
              <a:rPr lang="en-US" sz="2400" dirty="0">
                <a:solidFill>
                  <a:schemeClr val="bg1"/>
                </a:solidFill>
              </a:rPr>
              <a:t>or of contempt/</a:t>
            </a:r>
          </a:p>
          <a:p>
            <a:pPr eaLnBrk="0" hangingPunct="0"/>
            <a:r>
              <a:rPr lang="en-US" sz="2400" dirty="0">
                <a:solidFill>
                  <a:schemeClr val="bg1"/>
                </a:solidFill>
              </a:rPr>
              <a:t>		</a:t>
            </a:r>
            <a:r>
              <a:rPr lang="en-US" sz="2400" dirty="0" smtClean="0">
                <a:solidFill>
                  <a:schemeClr val="bg1"/>
                </a:solidFill>
              </a:rPr>
              <a:t>	rejection </a:t>
            </a:r>
            <a:r>
              <a:rPr lang="en-US" sz="2400" dirty="0">
                <a:solidFill>
                  <a:schemeClr val="bg1"/>
                </a:solidFill>
              </a:rPr>
              <a:t>from others</a:t>
            </a:r>
          </a:p>
          <a:p>
            <a:pPr eaLnBrk="0" hangingPunct="0"/>
            <a:endParaRPr lang="en-US" sz="2400" dirty="0">
              <a:solidFill>
                <a:schemeClr val="bg1"/>
              </a:solidFill>
            </a:endParaRPr>
          </a:p>
          <a:p>
            <a:pPr eaLnBrk="0" hangingPunct="0"/>
            <a:r>
              <a:rPr lang="en-US" sz="2400" dirty="0" smtClean="0">
                <a:solidFill>
                  <a:schemeClr val="bg1"/>
                </a:solidFill>
              </a:rPr>
              <a:t>Physiological:	Musculature </a:t>
            </a:r>
          </a:p>
          <a:p>
            <a:pPr eaLnBrk="0" hangingPunct="0"/>
            <a:r>
              <a:rPr lang="en-US" sz="2400" dirty="0">
                <a:solidFill>
                  <a:schemeClr val="bg1"/>
                </a:solidFill>
              </a:rPr>
              <a:t>		</a:t>
            </a:r>
            <a:r>
              <a:rPr lang="en-US" sz="2400" dirty="0" smtClean="0">
                <a:solidFill>
                  <a:schemeClr val="bg1"/>
                </a:solidFill>
              </a:rPr>
              <a:t>	Breathing</a:t>
            </a:r>
            <a:r>
              <a:rPr lang="en-US" sz="2400" dirty="0">
                <a:solidFill>
                  <a:schemeClr val="bg1"/>
                </a:solidFill>
              </a:rPr>
              <a:t>	</a:t>
            </a:r>
          </a:p>
          <a:p>
            <a:pPr eaLnBrk="0" hangingPunct="0"/>
            <a:endParaRPr lang="en-US" sz="2400" dirty="0">
              <a:solidFill>
                <a:schemeClr val="bg1"/>
              </a:solidFill>
            </a:endParaRPr>
          </a:p>
          <a:p>
            <a:pPr eaLnBrk="0" hangingPunct="0"/>
            <a:r>
              <a:rPr lang="en-US" sz="2400" dirty="0">
                <a:solidFill>
                  <a:schemeClr val="bg1"/>
                </a:solidFill>
              </a:rPr>
              <a:t>Cognitive:	</a:t>
            </a:r>
            <a:r>
              <a:rPr lang="en-US" sz="2400" dirty="0" smtClean="0">
                <a:solidFill>
                  <a:schemeClr val="bg1"/>
                </a:solidFill>
              </a:rPr>
              <a:t>	Catastrophic </a:t>
            </a:r>
            <a:r>
              <a:rPr lang="en-US" sz="2400" dirty="0">
                <a:solidFill>
                  <a:schemeClr val="bg1"/>
                </a:solidFill>
              </a:rPr>
              <a:t>expectations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45762" name="Text Box 2"/>
          <p:cNvSpPr txBox="1">
            <a:spLocks noChangeArrowheads="1"/>
          </p:cNvSpPr>
          <p:nvPr/>
        </p:nvSpPr>
        <p:spPr bwMode="auto">
          <a:xfrm>
            <a:off x="381000" y="228600"/>
            <a:ext cx="8305800" cy="50260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marL="457200" indent="-457200" algn="ctr" eaLnBrk="0" hangingPunct="0"/>
            <a:r>
              <a:rPr lang="en-US" sz="2800" b="1" u="sng">
                <a:solidFill>
                  <a:schemeClr val="bg1"/>
                </a:solidFill>
              </a:rPr>
              <a:t>SIX MAJOR EMOTIONAL CHANGE PROCESSES</a:t>
            </a:r>
          </a:p>
          <a:p>
            <a:pPr marL="457200" indent="-457200" eaLnBrk="0" hangingPunct="0">
              <a:buFontTx/>
              <a:buAutoNum type="alphaUcParenR"/>
            </a:pPr>
            <a:r>
              <a:rPr lang="en-US" sz="3200" b="1" u="sng">
                <a:solidFill>
                  <a:schemeClr val="bg1"/>
                </a:solidFill>
              </a:rPr>
              <a:t>Accessing Emotion</a:t>
            </a:r>
          </a:p>
          <a:p>
            <a:pPr marL="457200" indent="-457200" eaLnBrk="0" hangingPunct="0">
              <a:buFontTx/>
              <a:buAutoNum type="alphaUcParenR"/>
            </a:pPr>
            <a:endParaRPr lang="en-US" sz="1600" b="1" u="sng">
              <a:solidFill>
                <a:schemeClr val="bg1"/>
              </a:solidFill>
            </a:endParaRPr>
          </a:p>
          <a:p>
            <a:pPr marL="457200" indent="-457200" eaLnBrk="0" hangingPunct="0"/>
            <a:r>
              <a:rPr lang="en-US" sz="2800" b="1" u="sng">
                <a:solidFill>
                  <a:schemeClr val="bg1"/>
                </a:solidFill>
              </a:rPr>
              <a:t>1. </a:t>
            </a:r>
            <a:r>
              <a:rPr lang="en-US" sz="2400" b="1" u="sng">
                <a:solidFill>
                  <a:schemeClr val="bg1"/>
                </a:solidFill>
              </a:rPr>
              <a:t>Increase Emotional Awareness &amp; Symbolization in the Context of Salient Personal Stories. </a:t>
            </a:r>
          </a:p>
          <a:p>
            <a:pPr marL="457200" indent="-457200" eaLnBrk="0" hangingPunct="0"/>
            <a:r>
              <a:rPr lang="en-US" sz="2400">
                <a:solidFill>
                  <a:schemeClr val="bg1"/>
                </a:solidFill>
              </a:rPr>
              <a:t>Symbolizing emotional experience in awareness in order to make sense of one’s experience. What am I feeling?</a:t>
            </a:r>
          </a:p>
          <a:p>
            <a:pPr marL="457200" indent="-457200" eaLnBrk="0" hangingPunct="0"/>
            <a:r>
              <a:rPr lang="en-US" sz="2400" b="1" u="sng">
                <a:solidFill>
                  <a:schemeClr val="bg1"/>
                </a:solidFill>
              </a:rPr>
              <a:t>2. Express Emotion.  </a:t>
            </a:r>
          </a:p>
          <a:p>
            <a:pPr marL="457200" indent="-457200" eaLnBrk="0" hangingPunct="0"/>
            <a:r>
              <a:rPr lang="en-US" sz="2400">
                <a:solidFill>
                  <a:schemeClr val="bg1"/>
                </a:solidFill>
              </a:rPr>
              <a:t>Expressing changes the self and changes interactions both by mobilizing and revealing self. Overcome </a:t>
            </a:r>
            <a:r>
              <a:rPr lang="en-GB" sz="2400">
                <a:solidFill>
                  <a:schemeClr val="bg1"/>
                </a:solidFill>
              </a:rPr>
              <a:t>control and inhibition. Completion of expression. Neuro-chemical changes. </a:t>
            </a:r>
            <a:endParaRPr lang="en-US" sz="2400">
              <a:solidFill>
                <a:schemeClr val="bg1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47810" name="Text Box 2"/>
          <p:cNvSpPr txBox="1">
            <a:spLocks noChangeArrowheads="1"/>
          </p:cNvSpPr>
          <p:nvPr/>
        </p:nvSpPr>
        <p:spPr bwMode="auto">
          <a:xfrm>
            <a:off x="457200" y="381000"/>
            <a:ext cx="8229600" cy="5139869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eaLnBrk="0" hangingPunct="0"/>
            <a:r>
              <a:rPr lang="en-US" sz="3200" b="1" u="sng" dirty="0">
                <a:solidFill>
                  <a:schemeClr val="bg1"/>
                </a:solidFill>
              </a:rPr>
              <a:t>B) Modulating &amp; Understanding</a:t>
            </a:r>
          </a:p>
          <a:p>
            <a:pPr eaLnBrk="0" hangingPunct="0"/>
            <a:endParaRPr lang="en-US" sz="2000" b="1" u="sng" dirty="0">
              <a:solidFill>
                <a:schemeClr val="bg1"/>
              </a:solidFill>
            </a:endParaRPr>
          </a:p>
          <a:p>
            <a:pPr eaLnBrk="0" hangingPunct="0"/>
            <a:r>
              <a:rPr lang="en-US" sz="2400" b="1" u="sng" dirty="0">
                <a:solidFill>
                  <a:schemeClr val="bg1"/>
                </a:solidFill>
              </a:rPr>
              <a:t>3. Enhance Emotion Regulation</a:t>
            </a:r>
            <a:endParaRPr lang="en-US" sz="2400" b="1" dirty="0">
              <a:solidFill>
                <a:schemeClr val="bg1"/>
              </a:solidFill>
            </a:endParaRPr>
          </a:p>
          <a:p>
            <a:pPr eaLnBrk="0" hangingPunct="0"/>
            <a:r>
              <a:rPr lang="en-US" sz="2400" dirty="0">
                <a:solidFill>
                  <a:schemeClr val="bg1"/>
                </a:solidFill>
              </a:rPr>
              <a:t>Explicit regulation. Use deliberate cerebral capacities to contain and regulate maladaptive </a:t>
            </a:r>
            <a:r>
              <a:rPr lang="en-US" sz="2400" dirty="0" err="1">
                <a:solidFill>
                  <a:schemeClr val="bg1"/>
                </a:solidFill>
              </a:rPr>
              <a:t>amygdala</a:t>
            </a:r>
            <a:r>
              <a:rPr lang="en-US" sz="2400" dirty="0">
                <a:solidFill>
                  <a:schemeClr val="bg1"/>
                </a:solidFill>
              </a:rPr>
              <a:t> reactions (especially fear, rage and shame). Implicit self soothing. Allowing, tolerating, accepting and soothing.</a:t>
            </a:r>
          </a:p>
          <a:p>
            <a:pPr eaLnBrk="0" hangingPunct="0"/>
            <a:endParaRPr lang="en-US" sz="2400" b="1" dirty="0">
              <a:solidFill>
                <a:schemeClr val="bg1"/>
              </a:solidFill>
            </a:endParaRPr>
          </a:p>
          <a:p>
            <a:pPr eaLnBrk="0" hangingPunct="0"/>
            <a:r>
              <a:rPr lang="en-US" sz="2400" b="1" dirty="0">
                <a:solidFill>
                  <a:schemeClr val="bg1"/>
                </a:solidFill>
              </a:rPr>
              <a:t>4.</a:t>
            </a:r>
            <a:r>
              <a:rPr lang="en-US" sz="2400" dirty="0">
                <a:solidFill>
                  <a:schemeClr val="bg1"/>
                </a:solidFill>
              </a:rPr>
              <a:t> </a:t>
            </a:r>
            <a:r>
              <a:rPr lang="en-US" sz="2400" b="1" u="sng" dirty="0">
                <a:solidFill>
                  <a:schemeClr val="bg1"/>
                </a:solidFill>
              </a:rPr>
              <a:t>Reflect on Emotion.  </a:t>
            </a:r>
          </a:p>
          <a:p>
            <a:pPr eaLnBrk="0" hangingPunct="0"/>
            <a:r>
              <a:rPr lang="en-US" sz="2400" b="1" dirty="0">
                <a:solidFill>
                  <a:schemeClr val="bg1"/>
                </a:solidFill>
              </a:rPr>
              <a:t>Making sense of experience. </a:t>
            </a:r>
            <a:r>
              <a:rPr lang="en-US" sz="2400" dirty="0" err="1">
                <a:solidFill>
                  <a:schemeClr val="bg1"/>
                </a:solidFill>
              </a:rPr>
              <a:t>Dis-embeding</a:t>
            </a:r>
            <a:r>
              <a:rPr lang="en-US" sz="2400" dirty="0">
                <a:solidFill>
                  <a:schemeClr val="bg1"/>
                </a:solidFill>
              </a:rPr>
              <a:t>. Creation of new meaning. Insight. Seeing patterns, understanding in a new way. New narrative construction</a:t>
            </a:r>
          </a:p>
          <a:p>
            <a:pPr eaLnBrk="0" hangingPunct="0">
              <a:spcBef>
                <a:spcPct val="50000"/>
              </a:spcBef>
            </a:pPr>
            <a:endParaRPr lang="en-US" sz="2400" dirty="0">
              <a:solidFill>
                <a:schemeClr val="bg1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49858" name="Text Box 2"/>
          <p:cNvSpPr txBox="1">
            <a:spLocks noChangeArrowheads="1"/>
          </p:cNvSpPr>
          <p:nvPr/>
        </p:nvSpPr>
        <p:spPr bwMode="auto">
          <a:xfrm flipH="1">
            <a:off x="-152400" y="457200"/>
            <a:ext cx="12192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eaLnBrk="0" hangingPunct="0">
              <a:spcBef>
                <a:spcPct val="50000"/>
              </a:spcBef>
            </a:pPr>
            <a:endParaRPr lang="en-US" sz="2400"/>
          </a:p>
        </p:txBody>
      </p:sp>
      <p:sp>
        <p:nvSpPr>
          <p:cNvPr id="249859" name="Text Box 3"/>
          <p:cNvSpPr txBox="1">
            <a:spLocks noChangeArrowheads="1"/>
          </p:cNvSpPr>
          <p:nvPr/>
        </p:nvSpPr>
        <p:spPr bwMode="auto">
          <a:xfrm>
            <a:off x="228600" y="228600"/>
            <a:ext cx="8915400" cy="575542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eaLnBrk="0" hangingPunct="0"/>
            <a:r>
              <a:rPr lang="en-US" sz="3200" b="1" dirty="0">
                <a:solidFill>
                  <a:schemeClr val="bg1"/>
                </a:solidFill>
              </a:rPr>
              <a:t>C) </a:t>
            </a:r>
            <a:r>
              <a:rPr lang="en-US" sz="3200" b="1" u="sng" dirty="0">
                <a:solidFill>
                  <a:schemeClr val="bg1"/>
                </a:solidFill>
              </a:rPr>
              <a:t>Transforming Emotion</a:t>
            </a:r>
          </a:p>
          <a:p>
            <a:pPr eaLnBrk="0" hangingPunct="0"/>
            <a:endParaRPr lang="en-US" sz="2000" dirty="0">
              <a:solidFill>
                <a:schemeClr val="bg1"/>
              </a:solidFill>
            </a:endParaRPr>
          </a:p>
          <a:p>
            <a:pPr eaLnBrk="0" hangingPunct="0"/>
            <a:r>
              <a:rPr lang="en-US" altLang="zh-TW" sz="2800" b="1" dirty="0">
                <a:solidFill>
                  <a:schemeClr val="bg1"/>
                </a:solidFill>
              </a:rPr>
              <a:t>5</a:t>
            </a:r>
            <a:r>
              <a:rPr lang="en-US" altLang="zh-TW" sz="2400" b="1" dirty="0">
                <a:solidFill>
                  <a:schemeClr val="bg1"/>
                </a:solidFill>
              </a:rPr>
              <a:t>)</a:t>
            </a:r>
            <a:r>
              <a:rPr lang="en-US" altLang="zh-TW" sz="2400" b="1" u="sng" dirty="0">
                <a:solidFill>
                  <a:schemeClr val="bg1"/>
                </a:solidFill>
              </a:rPr>
              <a:t> </a:t>
            </a:r>
            <a:r>
              <a:rPr lang="en-US" sz="2400" b="1" u="sng" dirty="0">
                <a:solidFill>
                  <a:schemeClr val="bg1"/>
                </a:solidFill>
              </a:rPr>
              <a:t>Change Emotion with Emotion.</a:t>
            </a:r>
            <a:r>
              <a:rPr lang="en-US" sz="2400" b="1" dirty="0">
                <a:solidFill>
                  <a:schemeClr val="bg1"/>
                </a:solidFill>
              </a:rPr>
              <a:t> </a:t>
            </a:r>
            <a:r>
              <a:rPr lang="en-US" sz="2400" dirty="0">
                <a:solidFill>
                  <a:schemeClr val="bg1"/>
                </a:solidFill>
              </a:rPr>
              <a:t>An alternate self-organization, set of emotion schematic memories, or “voices” in the personality based on primary emotions are accessed by (a) </a:t>
            </a:r>
            <a:r>
              <a:rPr lang="en-US" sz="2400" dirty="0" err="1">
                <a:solidFill>
                  <a:schemeClr val="bg1"/>
                </a:solidFill>
              </a:rPr>
              <a:t>attentional</a:t>
            </a:r>
            <a:r>
              <a:rPr lang="en-US" sz="2400" dirty="0">
                <a:solidFill>
                  <a:schemeClr val="bg1"/>
                </a:solidFill>
              </a:rPr>
              <a:t> re-allocation or (b) focus on a new need/goal.(c) changing interactions  The maladaptive emotional response is synthesized with, or transformed by, more adaptive emotional response.</a:t>
            </a:r>
          </a:p>
          <a:p>
            <a:pPr eaLnBrk="0" hangingPunct="0">
              <a:spcBef>
                <a:spcPct val="50000"/>
              </a:spcBef>
            </a:pPr>
            <a:r>
              <a:rPr lang="en-US" sz="2400" b="1" dirty="0">
                <a:solidFill>
                  <a:schemeClr val="bg1"/>
                </a:solidFill>
              </a:rPr>
              <a:t>6.</a:t>
            </a:r>
            <a:r>
              <a:rPr lang="en-US" sz="2400" b="1" u="sng" dirty="0">
                <a:solidFill>
                  <a:schemeClr val="bg1"/>
                </a:solidFill>
              </a:rPr>
              <a:t> Change Emotion with New Interpersonal Experience. </a:t>
            </a:r>
          </a:p>
          <a:p>
            <a:pPr eaLnBrk="0" hangingPunct="0">
              <a:spcBef>
                <a:spcPct val="50000"/>
              </a:spcBef>
            </a:pPr>
            <a:r>
              <a:rPr lang="en-US" sz="2400" dirty="0">
                <a:solidFill>
                  <a:schemeClr val="bg1"/>
                </a:solidFill>
              </a:rPr>
              <a:t>New lived experience with another provides a corrective emotional experience. Disconfirms pathogenic beliefs. Provides interpersonal soothing. New success experience changes emotion. 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1906" name="Text Box 2"/>
          <p:cNvSpPr txBox="1">
            <a:spLocks noChangeArrowheads="1"/>
          </p:cNvSpPr>
          <p:nvPr/>
        </p:nvSpPr>
        <p:spPr bwMode="auto">
          <a:xfrm>
            <a:off x="76200" y="685800"/>
            <a:ext cx="9067800" cy="5191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eaLnBrk="0" hangingPunct="0">
              <a:spcBef>
                <a:spcPct val="50000"/>
              </a:spcBef>
            </a:pPr>
            <a:r>
              <a:rPr lang="en-US" sz="2800">
                <a:solidFill>
                  <a:schemeClr val="bg1"/>
                </a:solidFill>
              </a:rPr>
              <a:t>   1.Completion/Detachment/Habituation/ Extinction</a:t>
            </a:r>
          </a:p>
        </p:txBody>
      </p:sp>
      <p:sp>
        <p:nvSpPr>
          <p:cNvPr id="251907" name="Arc 3"/>
          <p:cNvSpPr>
            <a:spLocks/>
          </p:cNvSpPr>
          <p:nvPr/>
        </p:nvSpPr>
        <p:spPr bwMode="auto">
          <a:xfrm>
            <a:off x="3200400" y="1296988"/>
            <a:ext cx="1066800" cy="1598612"/>
          </a:xfrm>
          <a:custGeom>
            <a:avLst/>
            <a:gdLst>
              <a:gd name="T0" fmla="*/ 0 w 21600"/>
              <a:gd name="T1" fmla="*/ 0 h 22132"/>
              <a:gd name="T2" fmla="*/ 2147483647 w 21600"/>
              <a:gd name="T3" fmla="*/ 2147483647 h 22132"/>
              <a:gd name="T4" fmla="*/ 0 w 21600"/>
              <a:gd name="T5" fmla="*/ 2147483647 h 22132"/>
              <a:gd name="T6" fmla="*/ 0 60000 65536"/>
              <a:gd name="T7" fmla="*/ 0 60000 65536"/>
              <a:gd name="T8" fmla="*/ 0 60000 65536"/>
              <a:gd name="T9" fmla="*/ 0 w 21600"/>
              <a:gd name="T10" fmla="*/ 0 h 22132"/>
              <a:gd name="T11" fmla="*/ 21600 w 21600"/>
              <a:gd name="T12" fmla="*/ 22132 h 22132"/>
            </a:gdLst>
            <a:ahLst/>
            <a:cxnLst>
              <a:cxn ang="T6">
                <a:pos x="T0" y="T1"/>
              </a:cxn>
              <a:cxn ang="T7">
                <a:pos x="T2" y="T3"/>
              </a:cxn>
              <a:cxn ang="T8">
                <a:pos x="T4" y="T5"/>
              </a:cxn>
            </a:cxnLst>
            <a:rect l="T9" t="T10" r="T11" b="T12"/>
            <a:pathLst>
              <a:path w="21600" h="22132" fill="none" extrusionOk="0">
                <a:moveTo>
                  <a:pt x="-1" y="0"/>
                </a:moveTo>
                <a:cubicBezTo>
                  <a:pt x="11929" y="0"/>
                  <a:pt x="21600" y="9670"/>
                  <a:pt x="21600" y="21600"/>
                </a:cubicBezTo>
                <a:cubicBezTo>
                  <a:pt x="21600" y="21777"/>
                  <a:pt x="21597" y="21954"/>
                  <a:pt x="21593" y="22132"/>
                </a:cubicBezTo>
              </a:path>
              <a:path w="21600" h="22132" stroke="0" extrusionOk="0">
                <a:moveTo>
                  <a:pt x="-1" y="0"/>
                </a:moveTo>
                <a:cubicBezTo>
                  <a:pt x="11929" y="0"/>
                  <a:pt x="21600" y="9670"/>
                  <a:pt x="21600" y="21600"/>
                </a:cubicBezTo>
                <a:cubicBezTo>
                  <a:pt x="21600" y="21777"/>
                  <a:pt x="21597" y="21954"/>
                  <a:pt x="21593" y="22132"/>
                </a:cubicBezTo>
                <a:lnTo>
                  <a:pt x="0" y="21600"/>
                </a:lnTo>
                <a:close/>
              </a:path>
            </a:pathLst>
          </a:custGeom>
          <a:noFill/>
          <a:ln w="38100">
            <a:solidFill>
              <a:schemeClr val="bg1"/>
            </a:solidFill>
            <a:round/>
            <a:headEnd/>
            <a:tailEnd/>
          </a:ln>
        </p:spPr>
        <p:txBody>
          <a:bodyPr wrap="none" anchor="ctr"/>
          <a:lstStyle/>
          <a:p>
            <a:endParaRPr lang="en-US"/>
          </a:p>
        </p:txBody>
      </p:sp>
      <p:sp>
        <p:nvSpPr>
          <p:cNvPr id="251908" name="Arc 4"/>
          <p:cNvSpPr>
            <a:spLocks/>
          </p:cNvSpPr>
          <p:nvPr/>
        </p:nvSpPr>
        <p:spPr bwMode="auto">
          <a:xfrm rot="10800000" flipV="1">
            <a:off x="2133600" y="1295400"/>
            <a:ext cx="1143000" cy="1676400"/>
          </a:xfrm>
          <a:custGeom>
            <a:avLst/>
            <a:gdLst>
              <a:gd name="T0" fmla="*/ 0 w 21600"/>
              <a:gd name="T1" fmla="*/ 0 h 21600"/>
              <a:gd name="T2" fmla="*/ 2147483647 w 21600"/>
              <a:gd name="T3" fmla="*/ 2147483647 h 21600"/>
              <a:gd name="T4" fmla="*/ 0 w 21600"/>
              <a:gd name="T5" fmla="*/ 2147483647 h 21600"/>
              <a:gd name="T6" fmla="*/ 0 60000 65536"/>
              <a:gd name="T7" fmla="*/ 0 60000 65536"/>
              <a:gd name="T8" fmla="*/ 0 60000 65536"/>
              <a:gd name="T9" fmla="*/ 0 w 21600"/>
              <a:gd name="T10" fmla="*/ 0 h 21600"/>
              <a:gd name="T11" fmla="*/ 21600 w 21600"/>
              <a:gd name="T12" fmla="*/ 21600 h 21600"/>
            </a:gdLst>
            <a:ahLst/>
            <a:cxnLst>
              <a:cxn ang="T6">
                <a:pos x="T0" y="T1"/>
              </a:cxn>
              <a:cxn ang="T7">
                <a:pos x="T2" y="T3"/>
              </a:cxn>
              <a:cxn ang="T8">
                <a:pos x="T4" y="T5"/>
              </a:cxn>
            </a:cxnLst>
            <a:rect l="T9" t="T10" r="T11" b="T12"/>
            <a:pathLst>
              <a:path w="21600" h="21600" fill="none" extrusionOk="0">
                <a:moveTo>
                  <a:pt x="-1" y="0"/>
                </a:moveTo>
                <a:cubicBezTo>
                  <a:pt x="11929" y="0"/>
                  <a:pt x="21600" y="9670"/>
                  <a:pt x="21600" y="21600"/>
                </a:cubicBezTo>
              </a:path>
              <a:path w="21600" h="21600" stroke="0" extrusionOk="0">
                <a:moveTo>
                  <a:pt x="-1" y="0"/>
                </a:moveTo>
                <a:cubicBezTo>
                  <a:pt x="11929" y="0"/>
                  <a:pt x="21600" y="9670"/>
                  <a:pt x="21600" y="21600"/>
                </a:cubicBezTo>
                <a:lnTo>
                  <a:pt x="0" y="21600"/>
                </a:lnTo>
                <a:close/>
              </a:path>
            </a:pathLst>
          </a:custGeom>
          <a:noFill/>
          <a:ln w="38100">
            <a:solidFill>
              <a:schemeClr val="bg1"/>
            </a:solidFill>
            <a:round/>
            <a:headEnd/>
            <a:tailEnd/>
          </a:ln>
        </p:spPr>
        <p:txBody>
          <a:bodyPr wrap="none" anchor="ctr"/>
          <a:lstStyle/>
          <a:p>
            <a:endParaRPr lang="en-US"/>
          </a:p>
        </p:txBody>
      </p:sp>
      <p:sp>
        <p:nvSpPr>
          <p:cNvPr id="251909" name="Arc 5"/>
          <p:cNvSpPr>
            <a:spLocks/>
          </p:cNvSpPr>
          <p:nvPr/>
        </p:nvSpPr>
        <p:spPr bwMode="auto">
          <a:xfrm>
            <a:off x="3200400" y="3962400"/>
            <a:ext cx="1143000" cy="1674813"/>
          </a:xfrm>
          <a:custGeom>
            <a:avLst/>
            <a:gdLst>
              <a:gd name="T0" fmla="*/ 0 w 21600"/>
              <a:gd name="T1" fmla="*/ 0 h 21600"/>
              <a:gd name="T2" fmla="*/ 2147483647 w 21600"/>
              <a:gd name="T3" fmla="*/ 2147483647 h 21600"/>
              <a:gd name="T4" fmla="*/ 0 w 21600"/>
              <a:gd name="T5" fmla="*/ 2147483647 h 21600"/>
              <a:gd name="T6" fmla="*/ 0 60000 65536"/>
              <a:gd name="T7" fmla="*/ 0 60000 65536"/>
              <a:gd name="T8" fmla="*/ 0 60000 65536"/>
              <a:gd name="T9" fmla="*/ 0 w 21600"/>
              <a:gd name="T10" fmla="*/ 0 h 21600"/>
              <a:gd name="T11" fmla="*/ 21600 w 21600"/>
              <a:gd name="T12" fmla="*/ 21600 h 21600"/>
            </a:gdLst>
            <a:ahLst/>
            <a:cxnLst>
              <a:cxn ang="T6">
                <a:pos x="T0" y="T1"/>
              </a:cxn>
              <a:cxn ang="T7">
                <a:pos x="T2" y="T3"/>
              </a:cxn>
              <a:cxn ang="T8">
                <a:pos x="T4" y="T5"/>
              </a:cxn>
            </a:cxnLst>
            <a:rect l="T9" t="T10" r="T11" b="T12"/>
            <a:pathLst>
              <a:path w="21600" h="21600" fill="none" extrusionOk="0">
                <a:moveTo>
                  <a:pt x="-1" y="0"/>
                </a:moveTo>
                <a:cubicBezTo>
                  <a:pt x="11929" y="0"/>
                  <a:pt x="21600" y="9670"/>
                  <a:pt x="21600" y="21600"/>
                </a:cubicBezTo>
              </a:path>
              <a:path w="21600" h="21600" stroke="0" extrusionOk="0">
                <a:moveTo>
                  <a:pt x="-1" y="0"/>
                </a:moveTo>
                <a:cubicBezTo>
                  <a:pt x="11929" y="0"/>
                  <a:pt x="21600" y="9670"/>
                  <a:pt x="21600" y="21600"/>
                </a:cubicBezTo>
                <a:lnTo>
                  <a:pt x="0" y="21600"/>
                </a:lnTo>
                <a:close/>
              </a:path>
            </a:pathLst>
          </a:custGeom>
          <a:noFill/>
          <a:ln w="38100">
            <a:solidFill>
              <a:schemeClr val="bg1"/>
            </a:solidFill>
            <a:round/>
            <a:headEnd/>
            <a:tailEnd/>
          </a:ln>
        </p:spPr>
        <p:txBody>
          <a:bodyPr wrap="none" anchor="ctr"/>
          <a:lstStyle/>
          <a:p>
            <a:endParaRPr lang="en-US"/>
          </a:p>
        </p:txBody>
      </p:sp>
      <p:sp>
        <p:nvSpPr>
          <p:cNvPr id="251910" name="Arc 6"/>
          <p:cNvSpPr>
            <a:spLocks/>
          </p:cNvSpPr>
          <p:nvPr/>
        </p:nvSpPr>
        <p:spPr bwMode="auto">
          <a:xfrm>
            <a:off x="2209800" y="3886200"/>
            <a:ext cx="1143000" cy="1828800"/>
          </a:xfrm>
          <a:custGeom>
            <a:avLst/>
            <a:gdLst>
              <a:gd name="T0" fmla="*/ 0 w 21600"/>
              <a:gd name="T1" fmla="*/ 0 h 21600"/>
              <a:gd name="T2" fmla="*/ 2147483647 w 21600"/>
              <a:gd name="T3" fmla="*/ 2147483647 h 21600"/>
              <a:gd name="T4" fmla="*/ 0 w 21600"/>
              <a:gd name="T5" fmla="*/ 2147483647 h 21600"/>
              <a:gd name="T6" fmla="*/ 0 60000 65536"/>
              <a:gd name="T7" fmla="*/ 0 60000 65536"/>
              <a:gd name="T8" fmla="*/ 0 60000 65536"/>
              <a:gd name="T9" fmla="*/ 0 w 21600"/>
              <a:gd name="T10" fmla="*/ 0 h 21600"/>
              <a:gd name="T11" fmla="*/ 21600 w 21600"/>
              <a:gd name="T12" fmla="*/ 21600 h 21600"/>
            </a:gdLst>
            <a:ahLst/>
            <a:cxnLst>
              <a:cxn ang="T6">
                <a:pos x="T0" y="T1"/>
              </a:cxn>
              <a:cxn ang="T7">
                <a:pos x="T2" y="T3"/>
              </a:cxn>
              <a:cxn ang="T8">
                <a:pos x="T4" y="T5"/>
              </a:cxn>
            </a:cxnLst>
            <a:rect l="T9" t="T10" r="T11" b="T12"/>
            <a:pathLst>
              <a:path w="21600" h="21600" fill="none" extrusionOk="0">
                <a:moveTo>
                  <a:pt x="-1" y="0"/>
                </a:moveTo>
                <a:cubicBezTo>
                  <a:pt x="11929" y="0"/>
                  <a:pt x="21600" y="9670"/>
                  <a:pt x="21600" y="21600"/>
                </a:cubicBezTo>
              </a:path>
              <a:path w="21600" h="21600" stroke="0" extrusionOk="0">
                <a:moveTo>
                  <a:pt x="-1" y="0"/>
                </a:moveTo>
                <a:cubicBezTo>
                  <a:pt x="11929" y="0"/>
                  <a:pt x="21600" y="9670"/>
                  <a:pt x="21600" y="21600"/>
                </a:cubicBezTo>
                <a:lnTo>
                  <a:pt x="0" y="21600"/>
                </a:lnTo>
                <a:close/>
              </a:path>
            </a:pathLst>
          </a:custGeom>
          <a:noFill/>
          <a:ln w="38100">
            <a:solidFill>
              <a:schemeClr val="bg1"/>
            </a:solidFill>
            <a:round/>
            <a:headEnd/>
            <a:tailEnd/>
          </a:ln>
        </p:spPr>
        <p:txBody>
          <a:bodyPr wrap="none" anchor="ctr"/>
          <a:lstStyle/>
          <a:p>
            <a:endParaRPr lang="en-US"/>
          </a:p>
        </p:txBody>
      </p:sp>
      <p:sp>
        <p:nvSpPr>
          <p:cNvPr id="251911" name="Arc 7"/>
          <p:cNvSpPr>
            <a:spLocks/>
          </p:cNvSpPr>
          <p:nvPr/>
        </p:nvSpPr>
        <p:spPr bwMode="auto">
          <a:xfrm rot="10800000" flipV="1">
            <a:off x="1066800" y="3886200"/>
            <a:ext cx="1143000" cy="1828800"/>
          </a:xfrm>
          <a:custGeom>
            <a:avLst/>
            <a:gdLst>
              <a:gd name="T0" fmla="*/ 0 w 21600"/>
              <a:gd name="T1" fmla="*/ 0 h 21600"/>
              <a:gd name="T2" fmla="*/ 2147483647 w 21600"/>
              <a:gd name="T3" fmla="*/ 2147483647 h 21600"/>
              <a:gd name="T4" fmla="*/ 0 w 21600"/>
              <a:gd name="T5" fmla="*/ 2147483647 h 21600"/>
              <a:gd name="T6" fmla="*/ 0 60000 65536"/>
              <a:gd name="T7" fmla="*/ 0 60000 65536"/>
              <a:gd name="T8" fmla="*/ 0 60000 65536"/>
              <a:gd name="T9" fmla="*/ 0 w 21600"/>
              <a:gd name="T10" fmla="*/ 0 h 21600"/>
              <a:gd name="T11" fmla="*/ 21600 w 21600"/>
              <a:gd name="T12" fmla="*/ 21600 h 21600"/>
            </a:gdLst>
            <a:ahLst/>
            <a:cxnLst>
              <a:cxn ang="T6">
                <a:pos x="T0" y="T1"/>
              </a:cxn>
              <a:cxn ang="T7">
                <a:pos x="T2" y="T3"/>
              </a:cxn>
              <a:cxn ang="T8">
                <a:pos x="T4" y="T5"/>
              </a:cxn>
            </a:cxnLst>
            <a:rect l="T9" t="T10" r="T11" b="T12"/>
            <a:pathLst>
              <a:path w="21600" h="21600" fill="none" extrusionOk="0">
                <a:moveTo>
                  <a:pt x="-1" y="0"/>
                </a:moveTo>
                <a:cubicBezTo>
                  <a:pt x="11929" y="0"/>
                  <a:pt x="21600" y="9670"/>
                  <a:pt x="21600" y="21600"/>
                </a:cubicBezTo>
              </a:path>
              <a:path w="21600" h="21600" stroke="0" extrusionOk="0">
                <a:moveTo>
                  <a:pt x="-1" y="0"/>
                </a:moveTo>
                <a:cubicBezTo>
                  <a:pt x="11929" y="0"/>
                  <a:pt x="21600" y="9670"/>
                  <a:pt x="21600" y="21600"/>
                </a:cubicBezTo>
                <a:lnTo>
                  <a:pt x="0" y="21600"/>
                </a:lnTo>
                <a:close/>
              </a:path>
            </a:pathLst>
          </a:custGeom>
          <a:noFill/>
          <a:ln w="38100">
            <a:solidFill>
              <a:schemeClr val="bg1"/>
            </a:solidFill>
            <a:round/>
            <a:headEnd/>
            <a:tailEnd/>
          </a:ln>
        </p:spPr>
        <p:txBody>
          <a:bodyPr wrap="none" anchor="ctr"/>
          <a:lstStyle/>
          <a:p>
            <a:endParaRPr lang="en-US"/>
          </a:p>
        </p:txBody>
      </p:sp>
      <p:sp>
        <p:nvSpPr>
          <p:cNvPr id="251912" name="Arc 8"/>
          <p:cNvSpPr>
            <a:spLocks/>
          </p:cNvSpPr>
          <p:nvPr/>
        </p:nvSpPr>
        <p:spPr bwMode="auto">
          <a:xfrm rot="10800000" flipV="1">
            <a:off x="2057400" y="3962400"/>
            <a:ext cx="1143000" cy="1676400"/>
          </a:xfrm>
          <a:custGeom>
            <a:avLst/>
            <a:gdLst>
              <a:gd name="T0" fmla="*/ 0 w 21600"/>
              <a:gd name="T1" fmla="*/ 0 h 21600"/>
              <a:gd name="T2" fmla="*/ 2147483647 w 21600"/>
              <a:gd name="T3" fmla="*/ 2147483647 h 21600"/>
              <a:gd name="T4" fmla="*/ 0 w 21600"/>
              <a:gd name="T5" fmla="*/ 2147483647 h 21600"/>
              <a:gd name="T6" fmla="*/ 0 60000 65536"/>
              <a:gd name="T7" fmla="*/ 0 60000 65536"/>
              <a:gd name="T8" fmla="*/ 0 60000 65536"/>
              <a:gd name="T9" fmla="*/ 0 w 21600"/>
              <a:gd name="T10" fmla="*/ 0 h 21600"/>
              <a:gd name="T11" fmla="*/ 21600 w 21600"/>
              <a:gd name="T12" fmla="*/ 21600 h 21600"/>
            </a:gdLst>
            <a:ahLst/>
            <a:cxnLst>
              <a:cxn ang="T6">
                <a:pos x="T0" y="T1"/>
              </a:cxn>
              <a:cxn ang="T7">
                <a:pos x="T2" y="T3"/>
              </a:cxn>
              <a:cxn ang="T8">
                <a:pos x="T4" y="T5"/>
              </a:cxn>
            </a:cxnLst>
            <a:rect l="T9" t="T10" r="T11" b="T12"/>
            <a:pathLst>
              <a:path w="21600" h="21600" fill="none" extrusionOk="0">
                <a:moveTo>
                  <a:pt x="-1" y="0"/>
                </a:moveTo>
                <a:cubicBezTo>
                  <a:pt x="11929" y="0"/>
                  <a:pt x="21600" y="9670"/>
                  <a:pt x="21600" y="21600"/>
                </a:cubicBezTo>
              </a:path>
              <a:path w="21600" h="21600" stroke="0" extrusionOk="0">
                <a:moveTo>
                  <a:pt x="-1" y="0"/>
                </a:moveTo>
                <a:cubicBezTo>
                  <a:pt x="11929" y="0"/>
                  <a:pt x="21600" y="9670"/>
                  <a:pt x="21600" y="21600"/>
                </a:cubicBezTo>
                <a:lnTo>
                  <a:pt x="0" y="21600"/>
                </a:lnTo>
                <a:close/>
              </a:path>
            </a:pathLst>
          </a:custGeom>
          <a:noFill/>
          <a:ln w="38100">
            <a:solidFill>
              <a:schemeClr val="bg1"/>
            </a:solidFill>
            <a:round/>
            <a:headEnd/>
            <a:tailEnd/>
          </a:ln>
        </p:spPr>
        <p:txBody>
          <a:bodyPr wrap="none" anchor="ctr"/>
          <a:lstStyle/>
          <a:p>
            <a:endParaRPr lang="en-US"/>
          </a:p>
        </p:txBody>
      </p:sp>
      <p:sp>
        <p:nvSpPr>
          <p:cNvPr id="251913" name="Rectangle 9"/>
          <p:cNvSpPr>
            <a:spLocks noChangeArrowheads="1"/>
          </p:cNvSpPr>
          <p:nvPr/>
        </p:nvSpPr>
        <p:spPr bwMode="auto">
          <a:xfrm>
            <a:off x="1981200" y="0"/>
            <a:ext cx="4718050" cy="6413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 eaLnBrk="0" hangingPunct="0"/>
            <a:r>
              <a:rPr lang="en-US" sz="3600" b="1">
                <a:solidFill>
                  <a:schemeClr val="bg1"/>
                </a:solidFill>
              </a:rPr>
              <a:t>Transforming Emotion</a:t>
            </a:r>
            <a:endParaRPr lang="en-US" sz="3200">
              <a:solidFill>
                <a:schemeClr val="bg1"/>
              </a:solidFill>
            </a:endParaRPr>
          </a:p>
        </p:txBody>
      </p:sp>
      <p:sp>
        <p:nvSpPr>
          <p:cNvPr id="251914" name="Text Box 10"/>
          <p:cNvSpPr txBox="1">
            <a:spLocks noChangeArrowheads="1"/>
          </p:cNvSpPr>
          <p:nvPr/>
        </p:nvSpPr>
        <p:spPr bwMode="auto">
          <a:xfrm>
            <a:off x="4267200" y="2514600"/>
            <a:ext cx="4419600" cy="701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eaLnBrk="0" hangingPunct="0">
              <a:spcBef>
                <a:spcPct val="50000"/>
              </a:spcBef>
            </a:pPr>
            <a:r>
              <a:rPr lang="en-US" sz="2000">
                <a:solidFill>
                  <a:schemeClr val="bg1"/>
                </a:solidFill>
              </a:rPr>
              <a:t>Arising &amp; passing away Letting go</a:t>
            </a:r>
          </a:p>
          <a:p>
            <a:pPr eaLnBrk="0" hangingPunct="0">
              <a:lnSpc>
                <a:spcPct val="50000"/>
              </a:lnSpc>
              <a:spcBef>
                <a:spcPct val="50000"/>
              </a:spcBef>
            </a:pPr>
            <a:r>
              <a:rPr lang="en-US" sz="2000">
                <a:solidFill>
                  <a:schemeClr val="bg1"/>
                </a:solidFill>
              </a:rPr>
              <a:t>Desensitizing/Exposure</a:t>
            </a:r>
          </a:p>
        </p:txBody>
      </p:sp>
      <p:sp>
        <p:nvSpPr>
          <p:cNvPr id="251915" name="Text Box 11"/>
          <p:cNvSpPr txBox="1">
            <a:spLocks noChangeArrowheads="1"/>
          </p:cNvSpPr>
          <p:nvPr/>
        </p:nvSpPr>
        <p:spPr bwMode="auto">
          <a:xfrm>
            <a:off x="4648200" y="4724400"/>
            <a:ext cx="762000" cy="6413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eaLnBrk="0" hangingPunct="0">
              <a:spcBef>
                <a:spcPct val="50000"/>
              </a:spcBef>
            </a:pPr>
            <a:r>
              <a:rPr lang="en-US" sz="3600">
                <a:solidFill>
                  <a:schemeClr val="bg1"/>
                </a:solidFill>
              </a:rPr>
              <a:t>=</a:t>
            </a:r>
            <a:endParaRPr lang="en-US" sz="2400">
              <a:solidFill>
                <a:schemeClr val="bg1"/>
              </a:solidFill>
            </a:endParaRPr>
          </a:p>
        </p:txBody>
      </p:sp>
      <p:sp>
        <p:nvSpPr>
          <p:cNvPr id="251916" name="Freeform 12"/>
          <p:cNvSpPr>
            <a:spLocks/>
          </p:cNvSpPr>
          <p:nvPr/>
        </p:nvSpPr>
        <p:spPr bwMode="auto">
          <a:xfrm>
            <a:off x="5334000" y="3781425"/>
            <a:ext cx="3609975" cy="1752600"/>
          </a:xfrm>
          <a:custGeom>
            <a:avLst/>
            <a:gdLst>
              <a:gd name="T0" fmla="*/ 0 w 1806"/>
              <a:gd name="T1" fmla="*/ 2147483647 h 1104"/>
              <a:gd name="T2" fmla="*/ 2147483647 w 1806"/>
              <a:gd name="T3" fmla="*/ 2147483647 h 1104"/>
              <a:gd name="T4" fmla="*/ 2147483647 w 1806"/>
              <a:gd name="T5" fmla="*/ 2147483647 h 1104"/>
              <a:gd name="T6" fmla="*/ 2147483647 w 1806"/>
              <a:gd name="T7" fmla="*/ 2147483647 h 1104"/>
              <a:gd name="T8" fmla="*/ 2147483647 w 1806"/>
              <a:gd name="T9" fmla="*/ 2147483647 h 1104"/>
              <a:gd name="T10" fmla="*/ 2147483647 w 1806"/>
              <a:gd name="T11" fmla="*/ 2147483647 h 1104"/>
              <a:gd name="T12" fmla="*/ 2147483647 w 1806"/>
              <a:gd name="T13" fmla="*/ 2147483647 h 1104"/>
              <a:gd name="T14" fmla="*/ 2147483647 w 1806"/>
              <a:gd name="T15" fmla="*/ 2147483647 h 1104"/>
              <a:gd name="T16" fmla="*/ 2147483647 w 1806"/>
              <a:gd name="T17" fmla="*/ 2147483647 h 1104"/>
              <a:gd name="T18" fmla="*/ 2147483647 w 1806"/>
              <a:gd name="T19" fmla="*/ 2147483647 h 1104"/>
              <a:gd name="T20" fmla="*/ 2147483647 w 1806"/>
              <a:gd name="T21" fmla="*/ 2147483647 h 1104"/>
              <a:gd name="T22" fmla="*/ 2147483647 w 1806"/>
              <a:gd name="T23" fmla="*/ 0 h 1104"/>
              <a:gd name="T24" fmla="*/ 2147483647 w 1806"/>
              <a:gd name="T25" fmla="*/ 2147483647 h 1104"/>
              <a:gd name="T26" fmla="*/ 2147483647 w 1806"/>
              <a:gd name="T27" fmla="*/ 2147483647 h 1104"/>
              <a:gd name="T28" fmla="*/ 2147483647 w 1806"/>
              <a:gd name="T29" fmla="*/ 2147483647 h 1104"/>
              <a:gd name="T30" fmla="*/ 2147483647 w 1806"/>
              <a:gd name="T31" fmla="*/ 2147483647 h 1104"/>
              <a:gd name="T32" fmla="*/ 2147483647 w 1806"/>
              <a:gd name="T33" fmla="*/ 2147483647 h 1104"/>
              <a:gd name="T34" fmla="*/ 2147483647 w 1806"/>
              <a:gd name="T35" fmla="*/ 2147483647 h 1104"/>
              <a:gd name="T36" fmla="*/ 2147483647 w 1806"/>
              <a:gd name="T37" fmla="*/ 2147483647 h 1104"/>
              <a:gd name="T38" fmla="*/ 2147483647 w 1806"/>
              <a:gd name="T39" fmla="*/ 2147483647 h 1104"/>
              <a:gd name="T40" fmla="*/ 0 60000 65536"/>
              <a:gd name="T41" fmla="*/ 0 60000 65536"/>
              <a:gd name="T42" fmla="*/ 0 60000 65536"/>
              <a:gd name="T43" fmla="*/ 0 60000 65536"/>
              <a:gd name="T44" fmla="*/ 0 60000 65536"/>
              <a:gd name="T45" fmla="*/ 0 60000 65536"/>
              <a:gd name="T46" fmla="*/ 0 60000 65536"/>
              <a:gd name="T47" fmla="*/ 0 60000 65536"/>
              <a:gd name="T48" fmla="*/ 0 60000 65536"/>
              <a:gd name="T49" fmla="*/ 0 60000 65536"/>
              <a:gd name="T50" fmla="*/ 0 60000 65536"/>
              <a:gd name="T51" fmla="*/ 0 60000 65536"/>
              <a:gd name="T52" fmla="*/ 0 60000 65536"/>
              <a:gd name="T53" fmla="*/ 0 60000 65536"/>
              <a:gd name="T54" fmla="*/ 0 60000 65536"/>
              <a:gd name="T55" fmla="*/ 0 60000 65536"/>
              <a:gd name="T56" fmla="*/ 0 60000 65536"/>
              <a:gd name="T57" fmla="*/ 0 60000 65536"/>
              <a:gd name="T58" fmla="*/ 0 60000 65536"/>
              <a:gd name="T59" fmla="*/ 0 60000 65536"/>
              <a:gd name="T60" fmla="*/ 0 w 1806"/>
              <a:gd name="T61" fmla="*/ 0 h 1104"/>
              <a:gd name="T62" fmla="*/ 1806 w 1806"/>
              <a:gd name="T63" fmla="*/ 1104 h 1104"/>
            </a:gdLst>
            <a:ahLst/>
            <a:cxnLst>
              <a:cxn ang="T40">
                <a:pos x="T0" y="T1"/>
              </a:cxn>
              <a:cxn ang="T41">
                <a:pos x="T2" y="T3"/>
              </a:cxn>
              <a:cxn ang="T42">
                <a:pos x="T4" y="T5"/>
              </a:cxn>
              <a:cxn ang="T43">
                <a:pos x="T6" y="T7"/>
              </a:cxn>
              <a:cxn ang="T44">
                <a:pos x="T8" y="T9"/>
              </a:cxn>
              <a:cxn ang="T45">
                <a:pos x="T10" y="T11"/>
              </a:cxn>
              <a:cxn ang="T46">
                <a:pos x="T12" y="T13"/>
              </a:cxn>
              <a:cxn ang="T47">
                <a:pos x="T14" y="T15"/>
              </a:cxn>
              <a:cxn ang="T48">
                <a:pos x="T16" y="T17"/>
              </a:cxn>
              <a:cxn ang="T49">
                <a:pos x="T18" y="T19"/>
              </a:cxn>
              <a:cxn ang="T50">
                <a:pos x="T20" y="T21"/>
              </a:cxn>
              <a:cxn ang="T51">
                <a:pos x="T22" y="T23"/>
              </a:cxn>
              <a:cxn ang="T52">
                <a:pos x="T24" y="T25"/>
              </a:cxn>
              <a:cxn ang="T53">
                <a:pos x="T26" y="T27"/>
              </a:cxn>
              <a:cxn ang="T54">
                <a:pos x="T28" y="T29"/>
              </a:cxn>
              <a:cxn ang="T55">
                <a:pos x="T30" y="T31"/>
              </a:cxn>
              <a:cxn ang="T56">
                <a:pos x="T32" y="T33"/>
              </a:cxn>
              <a:cxn ang="T57">
                <a:pos x="T34" y="T35"/>
              </a:cxn>
              <a:cxn ang="T58">
                <a:pos x="T36" y="T37"/>
              </a:cxn>
              <a:cxn ang="T59">
                <a:pos x="T38" y="T39"/>
              </a:cxn>
            </a:cxnLst>
            <a:rect l="T60" t="T61" r="T62" b="T63"/>
            <a:pathLst>
              <a:path w="1806" h="1104">
                <a:moveTo>
                  <a:pt x="0" y="1104"/>
                </a:moveTo>
                <a:cubicBezTo>
                  <a:pt x="33" y="1079"/>
                  <a:pt x="61" y="1049"/>
                  <a:pt x="90" y="1020"/>
                </a:cubicBezTo>
                <a:cubicBezTo>
                  <a:pt x="141" y="969"/>
                  <a:pt x="136" y="920"/>
                  <a:pt x="216" y="900"/>
                </a:cubicBezTo>
                <a:cubicBezTo>
                  <a:pt x="232" y="884"/>
                  <a:pt x="259" y="878"/>
                  <a:pt x="270" y="858"/>
                </a:cubicBezTo>
                <a:cubicBezTo>
                  <a:pt x="356" y="700"/>
                  <a:pt x="204" y="904"/>
                  <a:pt x="294" y="774"/>
                </a:cubicBezTo>
                <a:cubicBezTo>
                  <a:pt x="410" y="606"/>
                  <a:pt x="488" y="452"/>
                  <a:pt x="534" y="252"/>
                </a:cubicBezTo>
                <a:cubicBezTo>
                  <a:pt x="536" y="262"/>
                  <a:pt x="531" y="277"/>
                  <a:pt x="540" y="282"/>
                </a:cubicBezTo>
                <a:cubicBezTo>
                  <a:pt x="547" y="286"/>
                  <a:pt x="545" y="266"/>
                  <a:pt x="546" y="258"/>
                </a:cubicBezTo>
                <a:cubicBezTo>
                  <a:pt x="549" y="244"/>
                  <a:pt x="549" y="230"/>
                  <a:pt x="552" y="216"/>
                </a:cubicBezTo>
                <a:cubicBezTo>
                  <a:pt x="557" y="194"/>
                  <a:pt x="573" y="156"/>
                  <a:pt x="588" y="138"/>
                </a:cubicBezTo>
                <a:cubicBezTo>
                  <a:pt x="622" y="98"/>
                  <a:pt x="691" y="83"/>
                  <a:pt x="738" y="78"/>
                </a:cubicBezTo>
                <a:cubicBezTo>
                  <a:pt x="798" y="52"/>
                  <a:pt x="856" y="21"/>
                  <a:pt x="918" y="0"/>
                </a:cubicBezTo>
                <a:cubicBezTo>
                  <a:pt x="932" y="4"/>
                  <a:pt x="948" y="4"/>
                  <a:pt x="960" y="12"/>
                </a:cubicBezTo>
                <a:cubicBezTo>
                  <a:pt x="974" y="21"/>
                  <a:pt x="996" y="48"/>
                  <a:pt x="996" y="48"/>
                </a:cubicBezTo>
                <a:cubicBezTo>
                  <a:pt x="1016" y="98"/>
                  <a:pt x="1050" y="139"/>
                  <a:pt x="1074" y="186"/>
                </a:cubicBezTo>
                <a:cubicBezTo>
                  <a:pt x="1095" y="227"/>
                  <a:pt x="1110" y="275"/>
                  <a:pt x="1128" y="318"/>
                </a:cubicBezTo>
                <a:cubicBezTo>
                  <a:pt x="1147" y="362"/>
                  <a:pt x="1180" y="398"/>
                  <a:pt x="1206" y="438"/>
                </a:cubicBezTo>
                <a:cubicBezTo>
                  <a:pt x="1281" y="551"/>
                  <a:pt x="1372" y="653"/>
                  <a:pt x="1452" y="762"/>
                </a:cubicBezTo>
                <a:cubicBezTo>
                  <a:pt x="1528" y="865"/>
                  <a:pt x="1634" y="1007"/>
                  <a:pt x="1770" y="1026"/>
                </a:cubicBezTo>
                <a:cubicBezTo>
                  <a:pt x="1791" y="1033"/>
                  <a:pt x="1791" y="1041"/>
                  <a:pt x="1806" y="1056"/>
                </a:cubicBezTo>
              </a:path>
            </a:pathLst>
          </a:custGeom>
          <a:noFill/>
          <a:ln w="38100">
            <a:solidFill>
              <a:schemeClr val="bg1"/>
            </a:solidFill>
            <a:round/>
            <a:headEnd/>
            <a:tailEnd/>
          </a:ln>
        </p:spPr>
        <p:txBody>
          <a:bodyPr wrap="none" anchor="ctr"/>
          <a:lstStyle/>
          <a:p>
            <a:endParaRPr lang="en-US"/>
          </a:p>
        </p:txBody>
      </p:sp>
      <p:sp>
        <p:nvSpPr>
          <p:cNvPr id="251917" name="Text Box 13"/>
          <p:cNvSpPr txBox="1">
            <a:spLocks noChangeArrowheads="1"/>
          </p:cNvSpPr>
          <p:nvPr/>
        </p:nvSpPr>
        <p:spPr bwMode="auto">
          <a:xfrm>
            <a:off x="4953000" y="1371600"/>
            <a:ext cx="3124200" cy="10064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eaLnBrk="0" hangingPunct="0">
              <a:spcBef>
                <a:spcPct val="50000"/>
              </a:spcBef>
            </a:pPr>
            <a:r>
              <a:rPr lang="en-US" sz="2000">
                <a:solidFill>
                  <a:schemeClr val="bg1"/>
                </a:solidFill>
              </a:rPr>
              <a:t>Blocked                             Needs to be unblocked.   Let it run it’s course</a:t>
            </a:r>
          </a:p>
        </p:txBody>
      </p:sp>
      <p:sp>
        <p:nvSpPr>
          <p:cNvPr id="251918" name="Text Box 14"/>
          <p:cNvSpPr txBox="1">
            <a:spLocks noChangeArrowheads="1"/>
          </p:cNvSpPr>
          <p:nvPr/>
        </p:nvSpPr>
        <p:spPr bwMode="auto">
          <a:xfrm>
            <a:off x="228600" y="3124200"/>
            <a:ext cx="5267325" cy="5191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 eaLnBrk="0" hangingPunct="0"/>
            <a:r>
              <a:rPr lang="en-US" sz="2800">
                <a:solidFill>
                  <a:schemeClr val="bg1"/>
                </a:solidFill>
              </a:rPr>
              <a:t>2. Changing Emotion with Emotion</a:t>
            </a:r>
          </a:p>
        </p:txBody>
      </p:sp>
      <p:sp>
        <p:nvSpPr>
          <p:cNvPr id="251919" name="Line 15"/>
          <p:cNvSpPr>
            <a:spLocks noChangeShapeType="1"/>
          </p:cNvSpPr>
          <p:nvPr/>
        </p:nvSpPr>
        <p:spPr bwMode="auto">
          <a:xfrm>
            <a:off x="3276600" y="1295400"/>
            <a:ext cx="0" cy="1752600"/>
          </a:xfrm>
          <a:prstGeom prst="line">
            <a:avLst/>
          </a:prstGeom>
          <a:noFill/>
          <a:ln w="9525">
            <a:solidFill>
              <a:schemeClr val="bg1"/>
            </a:solidFill>
            <a:round/>
            <a:headEnd/>
            <a:tailEnd/>
          </a:ln>
        </p:spPr>
        <p:txBody>
          <a:bodyPr wrap="none" anchor="ctr"/>
          <a:lstStyle/>
          <a:p>
            <a:endParaRPr lang="en-US"/>
          </a:p>
        </p:txBody>
      </p:sp>
      <p:sp>
        <p:nvSpPr>
          <p:cNvPr id="251920" name="Line 16"/>
          <p:cNvSpPr>
            <a:spLocks noChangeShapeType="1"/>
          </p:cNvSpPr>
          <p:nvPr/>
        </p:nvSpPr>
        <p:spPr bwMode="auto">
          <a:xfrm>
            <a:off x="2209800" y="3886200"/>
            <a:ext cx="0" cy="1752600"/>
          </a:xfrm>
          <a:prstGeom prst="line">
            <a:avLst/>
          </a:prstGeom>
          <a:noFill/>
          <a:ln w="9525">
            <a:solidFill>
              <a:schemeClr val="bg1"/>
            </a:solidFill>
            <a:round/>
            <a:headEnd/>
            <a:tailEnd/>
          </a:ln>
        </p:spPr>
        <p:txBody>
          <a:bodyPr wrap="none" anchor="ctr"/>
          <a:lstStyle/>
          <a:p>
            <a:endParaRPr lang="en-US"/>
          </a:p>
        </p:txBody>
      </p:sp>
      <p:sp>
        <p:nvSpPr>
          <p:cNvPr id="251921" name="Line 17"/>
          <p:cNvSpPr>
            <a:spLocks noChangeShapeType="1"/>
          </p:cNvSpPr>
          <p:nvPr/>
        </p:nvSpPr>
        <p:spPr bwMode="auto">
          <a:xfrm>
            <a:off x="3200400" y="3962400"/>
            <a:ext cx="0" cy="1752600"/>
          </a:xfrm>
          <a:prstGeom prst="line">
            <a:avLst/>
          </a:prstGeom>
          <a:noFill/>
          <a:ln w="9525">
            <a:solidFill>
              <a:schemeClr val="bg1"/>
            </a:solidFill>
            <a:round/>
            <a:headEnd/>
            <a:tailEnd/>
          </a:ln>
        </p:spPr>
        <p:txBody>
          <a:bodyPr wrap="none" anchor="ctr"/>
          <a:lstStyle/>
          <a:p>
            <a:endParaRPr lang="en-US"/>
          </a:p>
        </p:txBody>
      </p:sp>
      <p:sp>
        <p:nvSpPr>
          <p:cNvPr id="251922" name="Text Box 18"/>
          <p:cNvSpPr txBox="1">
            <a:spLocks noChangeArrowheads="1"/>
          </p:cNvSpPr>
          <p:nvPr/>
        </p:nvSpPr>
        <p:spPr bwMode="auto">
          <a:xfrm>
            <a:off x="4038600" y="3657600"/>
            <a:ext cx="2743200" cy="70788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eaLnBrk="0" hangingPunct="0">
              <a:spcBef>
                <a:spcPct val="50000"/>
              </a:spcBef>
            </a:pPr>
            <a:r>
              <a:rPr lang="en-US" sz="2000" dirty="0">
                <a:solidFill>
                  <a:schemeClr val="bg1"/>
                </a:solidFill>
              </a:rPr>
              <a:t>Undoing      Generating Novelty</a:t>
            </a:r>
          </a:p>
        </p:txBody>
      </p:sp>
      <p:sp>
        <p:nvSpPr>
          <p:cNvPr id="251923" name="Text Box 19"/>
          <p:cNvSpPr txBox="1">
            <a:spLocks noChangeArrowheads="1"/>
          </p:cNvSpPr>
          <p:nvPr/>
        </p:nvSpPr>
        <p:spPr bwMode="auto">
          <a:xfrm>
            <a:off x="6248400" y="5181600"/>
            <a:ext cx="19050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eaLnBrk="0" hangingPunct="0">
              <a:spcBef>
                <a:spcPct val="50000"/>
              </a:spcBef>
            </a:pPr>
            <a:r>
              <a:rPr lang="en-US" sz="2400">
                <a:solidFill>
                  <a:schemeClr val="bg1"/>
                </a:solidFill>
              </a:rPr>
              <a:t>   Synthesis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53954" name="Object 2"/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val="2854607629"/>
              </p:ext>
            </p:extLst>
          </p:nvPr>
        </p:nvGraphicFramePr>
        <p:xfrm>
          <a:off x="1295400" y="228600"/>
          <a:ext cx="5884863" cy="5334000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26706" name="Document" r:id="rId4" imgW="5356322" imgH="5758574" progId="Word.Document.8">
                  <p:embed/>
                </p:oleObj>
              </mc:Choice>
              <mc:Fallback>
                <p:oleObj name="Document" r:id="rId4" imgW="5356322" imgH="5758574" progId="Word.Document.8">
                  <p:embed/>
                  <p:pic>
                    <p:nvPicPr>
                      <p:cNvPr id="0" name="Picture 14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5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1295400" y="228600"/>
                        <a:ext cx="5884863" cy="5334000"/>
                      </a:xfrm>
                      <a:prstGeom prst="rect">
                        <a:avLst/>
                      </a:prstGeom>
                      <a:noFill/>
                      <a:ln>
                        <a:noFill/>
                      </a:ln>
                      <a:effectLst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chemeClr val="accent1"/>
                            </a:solidFill>
                          </a14:hiddenFill>
                        </a:ext>
                        <a:ext uri="{91240B29-F687-4F45-9708-019B960494DF}">
                          <a14:hiddenLine xmlns:a14="http://schemas.microsoft.com/office/drawing/2010/main" w="9525">
                            <a:solidFill>
                              <a:schemeClr val="tx1"/>
                            </a:solidFill>
                            <a:miter lim="800000"/>
                            <a:headEnd/>
                            <a:tailEnd/>
                          </a14:hiddenLine>
                        </a:ext>
                        <a:ext uri="{AF507438-7753-43E0-B8FC-AC1667EBCBE1}">
                          <a14:hiddenEffects xmlns:a14="http://schemas.microsoft.com/office/drawing/2010/main">
                            <a:effectLst>
                              <a:outerShdw dist="35921" dir="2700000" algn="ctr" rotWithShape="0">
                                <a:schemeClr val="bg2"/>
                              </a:outerShdw>
                            </a:effectLst>
                          </a14:hiddenEffects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5474" name="Text Box 2"/>
          <p:cNvSpPr txBox="1">
            <a:spLocks noChangeArrowheads="1"/>
          </p:cNvSpPr>
          <p:nvPr/>
        </p:nvSpPr>
        <p:spPr bwMode="auto">
          <a:xfrm>
            <a:off x="533400" y="304800"/>
            <a:ext cx="8610600" cy="532453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algn="ctr"/>
            <a:r>
              <a:rPr lang="en-US" sz="2000" b="1" u="sng" dirty="0">
                <a:solidFill>
                  <a:schemeClr val="bg1"/>
                </a:solidFill>
              </a:rPr>
              <a:t>Client Emotional Arousal </a:t>
            </a:r>
            <a:r>
              <a:rPr lang="en-US" sz="2000" b="1" u="sng" dirty="0" smtClean="0">
                <a:solidFill>
                  <a:schemeClr val="bg1"/>
                </a:solidFill>
              </a:rPr>
              <a:t>Scale-III</a:t>
            </a:r>
          </a:p>
          <a:p>
            <a:pPr algn="ctr"/>
            <a:endParaRPr lang="en-US" sz="2000" b="1" u="sng" dirty="0">
              <a:solidFill>
                <a:schemeClr val="bg1"/>
              </a:solidFill>
            </a:endParaRPr>
          </a:p>
          <a:p>
            <a:r>
              <a:rPr lang="en-US" sz="2000" b="1" dirty="0">
                <a:solidFill>
                  <a:schemeClr val="bg1"/>
                </a:solidFill>
              </a:rPr>
              <a:t>1.Person does not express emotions.</a:t>
            </a:r>
            <a:r>
              <a:rPr lang="en-US" sz="2000" dirty="0">
                <a:solidFill>
                  <a:schemeClr val="bg1"/>
                </a:solidFill>
              </a:rPr>
              <a:t>  </a:t>
            </a:r>
          </a:p>
          <a:p>
            <a:r>
              <a:rPr lang="en-US" sz="2000" dirty="0">
                <a:solidFill>
                  <a:schemeClr val="bg1"/>
                </a:solidFill>
              </a:rPr>
              <a:t>Voice or gestures </a:t>
            </a:r>
            <a:r>
              <a:rPr lang="en-US" sz="2000" b="1" dirty="0">
                <a:solidFill>
                  <a:schemeClr val="bg1"/>
                </a:solidFill>
              </a:rPr>
              <a:t>do not</a:t>
            </a:r>
            <a:r>
              <a:rPr lang="en-US" sz="2000" dirty="0">
                <a:solidFill>
                  <a:schemeClr val="bg1"/>
                </a:solidFill>
              </a:rPr>
              <a:t> disclose any emotional arousal	</a:t>
            </a:r>
          </a:p>
          <a:p>
            <a:r>
              <a:rPr lang="en-US" sz="2000" b="1" dirty="0">
                <a:solidFill>
                  <a:schemeClr val="bg1"/>
                </a:solidFill>
              </a:rPr>
              <a:t>2. Acknowledgement but </a:t>
            </a:r>
            <a:r>
              <a:rPr lang="en-US" sz="2000" b="1" u="sng" dirty="0">
                <a:solidFill>
                  <a:schemeClr val="bg1"/>
                </a:solidFill>
              </a:rPr>
              <a:t>very little</a:t>
            </a:r>
            <a:r>
              <a:rPr lang="en-US" sz="2000" b="1" dirty="0">
                <a:solidFill>
                  <a:schemeClr val="bg1"/>
                </a:solidFill>
              </a:rPr>
              <a:t> arousal in voice or body</a:t>
            </a:r>
            <a:r>
              <a:rPr lang="en-US" sz="2000" dirty="0">
                <a:solidFill>
                  <a:schemeClr val="bg1"/>
                </a:solidFill>
              </a:rPr>
              <a:t>. Almost </a:t>
            </a:r>
            <a:r>
              <a:rPr lang="en-US" sz="2000" b="1" dirty="0">
                <a:solidFill>
                  <a:schemeClr val="bg1"/>
                </a:solidFill>
              </a:rPr>
              <a:t>completely restricted</a:t>
            </a:r>
            <a:r>
              <a:rPr lang="en-US" sz="2000" dirty="0">
                <a:solidFill>
                  <a:schemeClr val="bg1"/>
                </a:solidFill>
              </a:rPr>
              <a:t>	</a:t>
            </a:r>
          </a:p>
          <a:p>
            <a:r>
              <a:rPr lang="en-US" sz="2000" b="1" dirty="0">
                <a:solidFill>
                  <a:schemeClr val="bg1"/>
                </a:solidFill>
              </a:rPr>
              <a:t>3.</a:t>
            </a:r>
            <a:r>
              <a:rPr lang="en-US" sz="2000" dirty="0">
                <a:solidFill>
                  <a:schemeClr val="bg1"/>
                </a:solidFill>
              </a:rPr>
              <a:t> </a:t>
            </a:r>
            <a:r>
              <a:rPr lang="en-US" sz="2000" b="1" dirty="0">
                <a:solidFill>
                  <a:schemeClr val="bg1"/>
                </a:solidFill>
              </a:rPr>
              <a:t>Person acknowledges emotions.</a:t>
            </a:r>
            <a:r>
              <a:rPr lang="en-US" sz="2000" dirty="0">
                <a:solidFill>
                  <a:schemeClr val="bg1"/>
                </a:solidFill>
              </a:rPr>
              <a:t> </a:t>
            </a:r>
          </a:p>
          <a:p>
            <a:r>
              <a:rPr lang="en-US" sz="2000" dirty="0">
                <a:solidFill>
                  <a:schemeClr val="bg1"/>
                </a:solidFill>
              </a:rPr>
              <a:t>Arousal is </a:t>
            </a:r>
            <a:r>
              <a:rPr lang="en-US" sz="2000" b="1" dirty="0">
                <a:solidFill>
                  <a:schemeClr val="bg1"/>
                </a:solidFill>
              </a:rPr>
              <a:t>mild</a:t>
            </a:r>
            <a:r>
              <a:rPr lang="en-US" sz="2000" dirty="0">
                <a:solidFill>
                  <a:schemeClr val="bg1"/>
                </a:solidFill>
              </a:rPr>
              <a:t> in voice and body</a:t>
            </a:r>
          </a:p>
          <a:p>
            <a:r>
              <a:rPr lang="en-US" sz="2000" b="1" dirty="0">
                <a:solidFill>
                  <a:schemeClr val="bg1"/>
                </a:solidFill>
              </a:rPr>
              <a:t>4. Arousal is</a:t>
            </a:r>
            <a:r>
              <a:rPr lang="en-US" sz="2000" b="1" u="sng" dirty="0">
                <a:solidFill>
                  <a:schemeClr val="bg1"/>
                </a:solidFill>
              </a:rPr>
              <a:t> moderate</a:t>
            </a:r>
            <a:r>
              <a:rPr lang="en-US" sz="2000" b="1" dirty="0">
                <a:solidFill>
                  <a:schemeClr val="bg1"/>
                </a:solidFill>
              </a:rPr>
              <a:t> in voice and body</a:t>
            </a:r>
            <a:endParaRPr lang="en-US" sz="2000" dirty="0">
              <a:solidFill>
                <a:schemeClr val="bg1"/>
              </a:solidFill>
            </a:endParaRPr>
          </a:p>
          <a:p>
            <a:r>
              <a:rPr lang="en-US" sz="2000" dirty="0">
                <a:solidFill>
                  <a:schemeClr val="bg1"/>
                </a:solidFill>
              </a:rPr>
              <a:t>Emotional voice is present, arousal still </a:t>
            </a:r>
            <a:r>
              <a:rPr lang="en-US" sz="2000" b="1" dirty="0">
                <a:solidFill>
                  <a:schemeClr val="bg1"/>
                </a:solidFill>
              </a:rPr>
              <a:t>somewhat restricted</a:t>
            </a:r>
            <a:r>
              <a:rPr lang="en-US" sz="2000" dirty="0">
                <a:solidFill>
                  <a:schemeClr val="bg1"/>
                </a:solidFill>
              </a:rPr>
              <a:t>	</a:t>
            </a:r>
          </a:p>
          <a:p>
            <a:r>
              <a:rPr lang="en-US" sz="2000" b="1" dirty="0">
                <a:solidFill>
                  <a:schemeClr val="bg1"/>
                </a:solidFill>
              </a:rPr>
              <a:t>5. Arousal is </a:t>
            </a:r>
            <a:r>
              <a:rPr lang="en-US" sz="2000" b="1" u="sng" dirty="0">
                <a:solidFill>
                  <a:schemeClr val="bg1"/>
                </a:solidFill>
              </a:rPr>
              <a:t>fairly intense</a:t>
            </a:r>
            <a:r>
              <a:rPr lang="en-US" sz="2000" b="1" dirty="0">
                <a:solidFill>
                  <a:schemeClr val="bg1"/>
                </a:solidFill>
              </a:rPr>
              <a:t> in voice and body</a:t>
            </a:r>
            <a:endParaRPr lang="en-US" sz="2000" dirty="0">
              <a:solidFill>
                <a:schemeClr val="bg1"/>
              </a:solidFill>
            </a:endParaRPr>
          </a:p>
          <a:p>
            <a:r>
              <a:rPr lang="en-US" sz="2000" dirty="0">
                <a:solidFill>
                  <a:schemeClr val="bg1"/>
                </a:solidFill>
              </a:rPr>
              <a:t>Speech patterns deviate </a:t>
            </a:r>
            <a:r>
              <a:rPr lang="en-US" sz="2000" b="1" dirty="0">
                <a:solidFill>
                  <a:schemeClr val="bg1"/>
                </a:solidFill>
              </a:rPr>
              <a:t>markedly</a:t>
            </a:r>
            <a:r>
              <a:rPr lang="en-US" sz="2000" dirty="0">
                <a:solidFill>
                  <a:schemeClr val="bg1"/>
                </a:solidFill>
              </a:rPr>
              <a:t> from the client’s baseline</a:t>
            </a:r>
          </a:p>
          <a:p>
            <a:r>
              <a:rPr lang="en-US" sz="2000" b="1" dirty="0">
                <a:solidFill>
                  <a:schemeClr val="bg1"/>
                </a:solidFill>
              </a:rPr>
              <a:t>6. Arousal is </a:t>
            </a:r>
            <a:r>
              <a:rPr lang="en-US" sz="2000" b="1" u="sng" dirty="0">
                <a:solidFill>
                  <a:schemeClr val="bg1"/>
                </a:solidFill>
              </a:rPr>
              <a:t>very intense</a:t>
            </a:r>
            <a:r>
              <a:rPr lang="en-US" sz="2000" b="1" dirty="0">
                <a:solidFill>
                  <a:schemeClr val="bg1"/>
                </a:solidFill>
              </a:rPr>
              <a:t> and extremely full</a:t>
            </a:r>
            <a:r>
              <a:rPr lang="en-US" sz="2000" dirty="0">
                <a:solidFill>
                  <a:schemeClr val="bg1"/>
                </a:solidFill>
              </a:rPr>
              <a:t> </a:t>
            </a:r>
          </a:p>
          <a:p>
            <a:r>
              <a:rPr lang="en-US" sz="2000" dirty="0">
                <a:solidFill>
                  <a:schemeClr val="bg1"/>
                </a:solidFill>
              </a:rPr>
              <a:t>Freely expressing emotion, with voice and body. </a:t>
            </a:r>
          </a:p>
          <a:p>
            <a:r>
              <a:rPr lang="en-US" sz="2000" dirty="0">
                <a:solidFill>
                  <a:schemeClr val="bg1"/>
                </a:solidFill>
              </a:rPr>
              <a:t>7. </a:t>
            </a:r>
            <a:r>
              <a:rPr lang="en-US" sz="2000" b="1" dirty="0">
                <a:solidFill>
                  <a:schemeClr val="bg1"/>
                </a:solidFill>
              </a:rPr>
              <a:t>Arousal is </a:t>
            </a:r>
            <a:r>
              <a:rPr lang="en-US" sz="2000" b="1" u="sng" dirty="0">
                <a:solidFill>
                  <a:schemeClr val="bg1"/>
                </a:solidFill>
              </a:rPr>
              <a:t>extremely intense</a:t>
            </a:r>
            <a:r>
              <a:rPr lang="en-US" sz="2000" b="1" dirty="0">
                <a:solidFill>
                  <a:schemeClr val="bg1"/>
                </a:solidFill>
              </a:rPr>
              <a:t> and full </a:t>
            </a:r>
          </a:p>
          <a:p>
            <a:r>
              <a:rPr lang="en-US" sz="2000" dirty="0">
                <a:solidFill>
                  <a:schemeClr val="bg1"/>
                </a:solidFill>
              </a:rPr>
              <a:t>Complete disruption of speech</a:t>
            </a:r>
            <a:r>
              <a:rPr lang="en-US" sz="2000" b="1" dirty="0">
                <a:solidFill>
                  <a:schemeClr val="bg1"/>
                </a:solidFill>
              </a:rPr>
              <a:t>,</a:t>
            </a:r>
            <a:r>
              <a:rPr lang="en-US" sz="2000" dirty="0">
                <a:solidFill>
                  <a:schemeClr val="bg1"/>
                </a:solidFill>
              </a:rPr>
              <a:t> uncontrollable</a:t>
            </a:r>
          </a:p>
          <a:p>
            <a:r>
              <a:rPr lang="en-US" sz="2000" dirty="0">
                <a:solidFill>
                  <a:schemeClr val="bg1"/>
                </a:solidFill>
              </a:rPr>
              <a:t> 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Apex">
  <a:themeElements>
    <a:clrScheme name="Apex">
      <a:dk1>
        <a:sysClr val="windowText" lastClr="000000"/>
      </a:dk1>
      <a:lt1>
        <a:sysClr val="window" lastClr="FFFFFF"/>
      </a:lt1>
      <a:dk2>
        <a:srgbClr val="69676D"/>
      </a:dk2>
      <a:lt2>
        <a:srgbClr val="C9C2D1"/>
      </a:lt2>
      <a:accent1>
        <a:srgbClr val="CEB966"/>
      </a:accent1>
      <a:accent2>
        <a:srgbClr val="9CB084"/>
      </a:accent2>
      <a:accent3>
        <a:srgbClr val="6BB1C9"/>
      </a:accent3>
      <a:accent4>
        <a:srgbClr val="6585CF"/>
      </a:accent4>
      <a:accent5>
        <a:srgbClr val="7E6BC9"/>
      </a:accent5>
      <a:accent6>
        <a:srgbClr val="A379BB"/>
      </a:accent6>
      <a:hlink>
        <a:srgbClr val="410082"/>
      </a:hlink>
      <a:folHlink>
        <a:srgbClr val="932968"/>
      </a:folHlink>
    </a:clrScheme>
    <a:fontScheme name="Apex">
      <a:majorFont>
        <a:latin typeface="Lucida Sans"/>
        <a:ea typeface=""/>
        <a:cs typeface=""/>
        <a:font script="Grek" typeface="Arial"/>
        <a:font script="Cyrl" typeface="Arial"/>
        <a:font script="Jpan" typeface="HG丸ｺﾞｼｯｸM-PRO"/>
        <a:font script="Hang" typeface="휴먼옛체"/>
        <a:font script="Hans" typeface="黑体"/>
        <a:font script="Hant" typeface="微軟正黑體"/>
        <a:font script="Arab" typeface="Tahoma"/>
        <a:font script="Hebr" typeface="Levenim MT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</a:majorFont>
      <a:minorFont>
        <a:latin typeface="Book Antiqua"/>
        <a:ea typeface=""/>
        <a:cs typeface=""/>
        <a:font script="Grek" typeface="Times New Roman"/>
        <a:font script="Cyrl" typeface="Times New Roman"/>
        <a:font script="Jpan" typeface="HG明朝B"/>
        <a:font script="Hang" typeface="돋움"/>
        <a:font script="Hans" typeface="宋体"/>
        <a:font script="Hant" typeface="新細明體"/>
        <a:font script="Arab" typeface="Times New Roman"/>
        <a:font script="Hebr" typeface="David"/>
        <a:font script="Thai" typeface="Eucrosia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Apex">
      <a:fillStyleLst>
        <a:solidFill>
          <a:schemeClr val="phClr"/>
        </a:solidFill>
        <a:gradFill rotWithShape="1">
          <a:gsLst>
            <a:gs pos="20000">
              <a:schemeClr val="phClr">
                <a:tint val="9000"/>
              </a:schemeClr>
            </a:gs>
            <a:gs pos="100000">
              <a:schemeClr val="phClr">
                <a:tint val="70000"/>
                <a:satMod val="100000"/>
              </a:schemeClr>
            </a:gs>
          </a:gsLst>
          <a:path path="circle">
            <a:fillToRect l="-15000" t="-15000" r="115000" b="115000"/>
          </a:path>
        </a:gradFill>
        <a:gradFill rotWithShape="1">
          <a:gsLst>
            <a:gs pos="0">
              <a:schemeClr val="phClr">
                <a:shade val="60000"/>
              </a:schemeClr>
            </a:gs>
            <a:gs pos="33000">
              <a:schemeClr val="phClr">
                <a:tint val="86500"/>
              </a:schemeClr>
            </a:gs>
            <a:gs pos="46750">
              <a:schemeClr val="phClr">
                <a:tint val="71000"/>
                <a:satMod val="112000"/>
              </a:schemeClr>
            </a:gs>
            <a:gs pos="53000">
              <a:schemeClr val="phClr">
                <a:tint val="71000"/>
                <a:satMod val="112000"/>
              </a:schemeClr>
            </a:gs>
            <a:gs pos="68000">
              <a:schemeClr val="phClr">
                <a:tint val="86000"/>
              </a:schemeClr>
            </a:gs>
            <a:gs pos="100000">
              <a:schemeClr val="phClr">
                <a:shade val="60000"/>
              </a:schemeClr>
            </a:gs>
          </a:gsLst>
          <a:lin ang="8350000" scaled="1"/>
        </a:gradFill>
      </a:fillStyleLst>
      <a:lnStyleLst>
        <a:ln w="9525" cap="flat" cmpd="sng" algn="ctr">
          <a:solidFill>
            <a:schemeClr val="phClr">
              <a:shade val="48000"/>
              <a:satMod val="110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130000" dist="101600" dir="2700000" algn="tl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190500" dist="228600" dir="2700000" sy="90000" rotWithShape="0">
              <a:srgbClr val="000000">
                <a:alpha val="25500"/>
              </a:srgbClr>
            </a:outerShdw>
          </a:effectLst>
        </a:effectStyle>
        <a:effectStyle>
          <a:effectLst>
            <a:outerShdw blurRad="190500" dist="228600" dir="2700000" sy="90000" rotWithShape="0">
              <a:srgbClr val="000000">
                <a:alpha val="25500"/>
              </a:srgbClr>
            </a:outerShdw>
          </a:effectLst>
          <a:scene3d>
            <a:camera prst="orthographicFront" fov="0">
              <a:rot lat="0" lon="0" rev="0"/>
            </a:camera>
            <a:lightRig rig="soft" dir="tl">
              <a:rot lat="0" lon="0" rev="20100000"/>
            </a:lightRig>
          </a:scene3d>
          <a:sp3d>
            <a:bevelT w="50800" h="508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180000"/>
              </a:schemeClr>
            </a:gs>
            <a:gs pos="100000">
              <a:schemeClr val="phClr">
                <a:shade val="45000"/>
                <a:satMod val="120000"/>
              </a:schemeClr>
            </a:gs>
          </a:gsLst>
          <a:path path="circle">
            <a:fillToRect r="100000" b="100000"/>
          </a:path>
        </a:gradFill>
        <a:blipFill>
          <a:blip xmlns:r="http://schemas.openxmlformats.org/officeDocument/2006/relationships" r:embed="rId1">
            <a:duotone>
              <a:schemeClr val="phClr">
                <a:shade val="3000"/>
                <a:satMod val="110000"/>
              </a:schemeClr>
              <a:schemeClr val="phClr">
                <a:tint val="60000"/>
                <a:satMod val="425000"/>
              </a:schemeClr>
            </a:duotone>
          </a:blip>
          <a:stretch>
            <a:fillRect/>
          </a:stretch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16626</TotalTime>
  <Words>756</Words>
  <Application>Microsoft Macintosh PowerPoint</Application>
  <PresentationFormat>On-screen Show (4:3)</PresentationFormat>
  <Paragraphs>202</Paragraphs>
  <Slides>19</Slides>
  <Notes>18</Notes>
  <HiddenSlides>0</HiddenSlides>
  <MMClips>0</MMClips>
  <ScaleCrop>false</ScaleCrop>
  <HeadingPairs>
    <vt:vector size="8" baseType="variant">
      <vt:variant>
        <vt:lpstr>Fonts Used</vt:lpstr>
      </vt:variant>
      <vt:variant>
        <vt:i4>11</vt:i4>
      </vt:variant>
      <vt:variant>
        <vt:lpstr>Theme</vt:lpstr>
      </vt:variant>
      <vt:variant>
        <vt:i4>1</vt:i4>
      </vt:variant>
      <vt:variant>
        <vt:lpstr>Embedded OLE Servers</vt:lpstr>
      </vt:variant>
      <vt:variant>
        <vt:i4>1</vt:i4>
      </vt:variant>
      <vt:variant>
        <vt:lpstr>Slide Titles</vt:lpstr>
      </vt:variant>
      <vt:variant>
        <vt:i4>19</vt:i4>
      </vt:variant>
    </vt:vector>
  </HeadingPairs>
  <TitlesOfParts>
    <vt:vector size="32" baseType="lpstr">
      <vt:lpstr>Arial Narrow</vt:lpstr>
      <vt:lpstr>Book Antiqua</vt:lpstr>
      <vt:lpstr>Calibri</vt:lpstr>
      <vt:lpstr>Lucida Sans</vt:lpstr>
      <vt:lpstr>Palatino</vt:lpstr>
      <vt:lpstr>Times New Roman</vt:lpstr>
      <vt:lpstr>Wingdings</vt:lpstr>
      <vt:lpstr>Wingdings 2</vt:lpstr>
      <vt:lpstr>Wingdings 3</vt:lpstr>
      <vt:lpstr>新細明體</vt:lpstr>
      <vt:lpstr>Arial</vt:lpstr>
      <vt:lpstr>Apex</vt:lpstr>
      <vt:lpstr>Document</vt:lpstr>
      <vt:lpstr>PowerPoint Presentation</vt:lpstr>
      <vt:lpstr>PowerPoint Presentation</vt:lpstr>
      <vt:lpstr>PowerPoint Presentation</vt:lpstr>
      <vt:lpstr>Emotions: Fundamentally Adaptive</vt:lpstr>
      <vt:lpstr>PowerPoint Presentation</vt:lpstr>
      <vt:lpstr>Types of Feelings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Differential Intervention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Company>York University</Company>
  <LinksUpToDate>false</LinksUpToDate>
  <SharedDoc>false</SharedDoc>
  <HyperlinksChanged>false</HyperlinksChanged>
  <AppVersion>15.0039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Slide 1</dc:title>
  <dc:creator>brettt</dc:creator>
  <cp:lastModifiedBy>Carol U Hughes</cp:lastModifiedBy>
  <cp:revision>148</cp:revision>
  <dcterms:created xsi:type="dcterms:W3CDTF">2009-04-07T18:38:00Z</dcterms:created>
  <dcterms:modified xsi:type="dcterms:W3CDTF">2017-12-03T13:31:01Z</dcterms:modified>
</cp:coreProperties>
</file>