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6" r:id="rId2"/>
    <p:sldMasterId id="2147483687" r:id="rId3"/>
    <p:sldMasterId id="2147483688" r:id="rId4"/>
    <p:sldMasterId id="2147483689" r:id="rId5"/>
    <p:sldMasterId id="2147483690" r:id="rId6"/>
    <p:sldMasterId id="2147483691" r:id="rId7"/>
    <p:sldMasterId id="2147483692" r:id="rId8"/>
    <p:sldMasterId id="2147483814" r:id="rId9"/>
  </p:sldMasterIdLst>
  <p:notesMasterIdLst>
    <p:notesMasterId r:id="rId27"/>
  </p:notesMasterIdLst>
  <p:sldIdLst>
    <p:sldId id="257" r:id="rId10"/>
    <p:sldId id="256" r:id="rId11"/>
    <p:sldId id="258" r:id="rId12"/>
    <p:sldId id="272" r:id="rId13"/>
    <p:sldId id="285" r:id="rId14"/>
    <p:sldId id="274" r:id="rId15"/>
    <p:sldId id="275" r:id="rId16"/>
    <p:sldId id="278" r:id="rId17"/>
    <p:sldId id="276" r:id="rId18"/>
    <p:sldId id="279" r:id="rId19"/>
    <p:sldId id="281" r:id="rId20"/>
    <p:sldId id="282" r:id="rId21"/>
    <p:sldId id="280" r:id="rId22"/>
    <p:sldId id="283" r:id="rId23"/>
    <p:sldId id="266" r:id="rId24"/>
    <p:sldId id="284" r:id="rId25"/>
    <p:sldId id="277" r:id="rId26"/>
  </p:sldIdLst>
  <p:sldSz cx="12192000" cy="6858000"/>
  <p:notesSz cx="6858000" cy="9144000"/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60906"/>
    <a:srgbClr val="27120B"/>
    <a:srgbClr val="8143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60" y="4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 /><Relationship Id="rId13" Type="http://schemas.openxmlformats.org/officeDocument/2006/relationships/slide" Target="slides/slide4.xml" /><Relationship Id="rId18" Type="http://schemas.openxmlformats.org/officeDocument/2006/relationships/slide" Target="slides/slide9.xml" /><Relationship Id="rId26" Type="http://schemas.openxmlformats.org/officeDocument/2006/relationships/slide" Target="slides/slide17.xml" /><Relationship Id="rId3" Type="http://schemas.openxmlformats.org/officeDocument/2006/relationships/slideMaster" Target="slideMasters/slideMaster3.xml" /><Relationship Id="rId21" Type="http://schemas.openxmlformats.org/officeDocument/2006/relationships/slide" Target="slides/slide12.xml" /><Relationship Id="rId7" Type="http://schemas.openxmlformats.org/officeDocument/2006/relationships/slideMaster" Target="slideMasters/slideMaster7.xml" /><Relationship Id="rId12" Type="http://schemas.openxmlformats.org/officeDocument/2006/relationships/slide" Target="slides/slide3.xml" /><Relationship Id="rId17" Type="http://schemas.openxmlformats.org/officeDocument/2006/relationships/slide" Target="slides/slide8.xml" /><Relationship Id="rId25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16" Type="http://schemas.openxmlformats.org/officeDocument/2006/relationships/slide" Target="slides/slide7.xml" /><Relationship Id="rId20" Type="http://schemas.openxmlformats.org/officeDocument/2006/relationships/slide" Target="slides/slide11.xml" /><Relationship Id="rId29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Master" Target="slideMasters/slideMaster6.xml" /><Relationship Id="rId11" Type="http://schemas.openxmlformats.org/officeDocument/2006/relationships/slide" Target="slides/slide2.xml" /><Relationship Id="rId24" Type="http://schemas.openxmlformats.org/officeDocument/2006/relationships/slide" Target="slides/slide15.xml" /><Relationship Id="rId5" Type="http://schemas.openxmlformats.org/officeDocument/2006/relationships/slideMaster" Target="slideMasters/slideMaster5.xml" /><Relationship Id="rId15" Type="http://schemas.openxmlformats.org/officeDocument/2006/relationships/slide" Target="slides/slide6.xml" /><Relationship Id="rId23" Type="http://schemas.openxmlformats.org/officeDocument/2006/relationships/slide" Target="slides/slide14.xml" /><Relationship Id="rId28" Type="http://schemas.openxmlformats.org/officeDocument/2006/relationships/presProps" Target="presProps.xml" /><Relationship Id="rId10" Type="http://schemas.openxmlformats.org/officeDocument/2006/relationships/slide" Target="slides/slide1.xml" /><Relationship Id="rId19" Type="http://schemas.openxmlformats.org/officeDocument/2006/relationships/slide" Target="slides/slide10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9" Type="http://schemas.openxmlformats.org/officeDocument/2006/relationships/slideMaster" Target="slideMasters/slideMaster9.xml" /><Relationship Id="rId14" Type="http://schemas.openxmlformats.org/officeDocument/2006/relationships/slide" Target="slides/slide5.xml" /><Relationship Id="rId22" Type="http://schemas.openxmlformats.org/officeDocument/2006/relationships/slide" Target="slides/slide13.xml" /><Relationship Id="rId27" Type="http://schemas.openxmlformats.org/officeDocument/2006/relationships/notesMaster" Target="notesMasters/notesMaster1.xml" /><Relationship Id="rId30" Type="http://schemas.openxmlformats.org/officeDocument/2006/relationships/theme" Target="theme/theme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页眉占位符 1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2291" name="日期占位符 2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CD683A91-7B11-45A6-9719-7CF21C94F5DD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12292" name="幻灯片图像占位符 3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12293" name="备注占位符 4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mpd="sng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12294" name="页脚占位符 5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2295" name="灯片编号占位符 6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0C9244B2-A7DB-4C0B-BB9F-54DFDB97909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64429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1" Type="http://schemas.openxmlformats.org/officeDocument/2006/relationships/themeOverride" Target="../theme/themeOverride1.xml" 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1" Type="http://schemas.openxmlformats.org/officeDocument/2006/relationships/themeOverride" Target="../theme/themeOverride2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4339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/>
          <a:p>
            <a:pPr eaLnBrk="1" hangingPunct="1">
              <a:spcBef>
                <a:spcPct val="0"/>
              </a:spcBef>
            </a:pPr>
            <a:endParaRPr lang="zh-CN" altLang="en-US" dirty="0"/>
          </a:p>
        </p:txBody>
      </p:sp>
      <p:sp>
        <p:nvSpPr>
          <p:cNvPr id="14340" name="灯片编号占位符 3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r" eaLnBrk="1" hangingPunct="1">
              <a:buFont typeface="Arial" panose="020B0604020202020204" pitchFamily="34" charset="0"/>
              <a:buNone/>
            </a:pPr>
            <a:fld id="{024FFC76-584F-45D8-91D6-8EBD25513F9F}" type="slidenum">
              <a:rPr lang="zh-CN" altLang="en-US" sz="1200"/>
              <a:pPr algn="r" eaLnBrk="1" hangingPunct="1">
                <a:buFont typeface="Arial" panose="020B0604020202020204" pitchFamily="34" charset="0"/>
                <a:buNone/>
              </a:pPr>
              <a:t>1</a:t>
            </a:fld>
            <a:endParaRPr lang="zh-CN" altLang="en-US" sz="1200"/>
          </a:p>
        </p:txBody>
      </p:sp>
    </p:spTree>
    <p:extLst>
      <p:ext uri="{BB962C8B-B14F-4D97-AF65-F5344CB8AC3E}">
        <p14:creationId xmlns:p14="http://schemas.microsoft.com/office/powerpoint/2010/main" val="35059796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9459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/>
          <a:p>
            <a:pPr eaLnBrk="1" hangingPunct="1">
              <a:spcBef>
                <a:spcPct val="0"/>
              </a:spcBef>
            </a:pPr>
            <a:r>
              <a:rPr lang="zh-CN" altLang="en-US"/>
              <a:t>特殊字体：汉仪程行简</a:t>
            </a:r>
          </a:p>
        </p:txBody>
      </p:sp>
      <p:sp>
        <p:nvSpPr>
          <p:cNvPr id="19460" name="灯片编号占位符 3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r" eaLnBrk="1" hangingPunct="1">
              <a:buFont typeface="Arial" panose="020B0604020202020204" pitchFamily="34" charset="0"/>
              <a:buNone/>
            </a:pPr>
            <a:fld id="{BBA0F4E5-67A3-40B1-A525-2DE0FE0EDD94}" type="slidenum">
              <a:rPr lang="zh-CN" altLang="en-US" sz="1200"/>
              <a:pPr algn="r" eaLnBrk="1" hangingPunct="1">
                <a:buFont typeface="Arial" panose="020B0604020202020204" pitchFamily="34" charset="0"/>
                <a:buNone/>
              </a:pPr>
              <a:t>3</a:t>
            </a:fld>
            <a:endParaRPr lang="zh-CN" altLang="en-US" sz="1200"/>
          </a:p>
        </p:txBody>
      </p:sp>
    </p:spTree>
    <p:extLst>
      <p:ext uri="{BB962C8B-B14F-4D97-AF65-F5344CB8AC3E}">
        <p14:creationId xmlns:p14="http://schemas.microsoft.com/office/powerpoint/2010/main" val="22315630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9.xml" 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9.xml" 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9.xml" 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9.xml" 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9.xml" 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9.xml" 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9.xml" 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9.xml" 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9.xml" 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9.xml" 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B66A72-170D-4698-8AB4-749CB5F83664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D91062-1571-4221-9C5C-9304C71B06B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44520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01E6A9-571E-4902-AE9F-3C0838E47AE7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E6DC9A-06C6-46F5-BCC7-BE08F26AF48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82381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F7A5CB-7D32-4525-ADDD-23EDA2F14E85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497994-5EE8-4932-A30D-E989121F97B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5891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2280FA-88CA-4F28-8696-11D2E6A60B6A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4B4C01-0A97-49BA-A13A-68F2476A008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95300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2F0463-4F3D-4221-A5BE-CE29CEACC922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8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59573-3B48-4964-8166-F2D62B727E6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22490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AD19C2-5F0B-46DA-B375-AEF357A2EFCE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4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90F97-DD92-440B-854A-B905981994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4006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8DA2EF-0E53-41E1-B438-630564E4A131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3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A9FB9A-2976-4377-9DC1-46678E75C70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5714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51864F-A9D4-4B9F-A08E-06A7565ED983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69603-2B27-46B0-A114-2116B05450B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8933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30B3D8-1980-468B-AA15-16BC6F1CAD33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BEEA80-72C5-4A9B-9A3A-93575729682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57122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9F771B-5386-4D64-9B08-77567EEAFB1E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D50FCA-86C8-43C3-BD08-EC5EED50D5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8567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4636F5-C68F-437D-8ED6-D08CDAF16249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89FD1E-6672-49F9-B52B-8A3DCCDD479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4246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433211097"/>
      </p:ext>
    </p:extLst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605988785"/>
      </p:ext>
    </p:extLst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863074262"/>
      </p:ext>
    </p:extLst>
  </p:cSld>
  <p:clrMapOvr>
    <a:masterClrMapping/>
  </p:clrMapOvr>
  <p:transition spd="med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160399596"/>
      </p:ext>
    </p:extLst>
  </p:cSld>
  <p:clrMapOvr>
    <a:masterClrMapping/>
  </p:clrMapOvr>
  <p:transition spd="med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427833722"/>
      </p:ext>
    </p:extLst>
  </p:cSld>
  <p:clrMapOvr>
    <a:masterClrMapping/>
  </p:clrMapOvr>
  <p:transition spd="med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245639376"/>
      </p:ext>
    </p:extLst>
  </p:cSld>
  <p:clrMapOvr>
    <a:masterClrMapping/>
  </p:clrMapOvr>
  <p:transition spd="med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0572728"/>
      </p:ext>
    </p:extLst>
  </p:cSld>
  <p:clrMapOvr>
    <a:masterClrMapping/>
  </p:clrMapOvr>
  <p:transition spd="med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822867185"/>
      </p:ext>
    </p:extLst>
  </p:cSld>
  <p:clrMapOvr>
    <a:masterClrMapping/>
  </p:clrMapOvr>
  <p:transition spd="med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433610844"/>
      </p:ext>
    </p:extLst>
  </p:cSld>
  <p:clrMapOvr>
    <a:masterClrMapping/>
  </p:clrMapOvr>
  <p:transition spd="med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4252916743"/>
      </p:ext>
    </p:extLst>
  </p:cSld>
  <p:clrMapOvr>
    <a:masterClrMapping/>
  </p:clrMapOvr>
  <p:transition spd="med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634940661"/>
      </p:ext>
    </p:extLst>
  </p:cSld>
  <p:clrMapOvr>
    <a:masterClrMapping/>
  </p:clrMapOvr>
  <p:transition spd="med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59148980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9586860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4002973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1539260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4710985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6435970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828556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9166959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78646191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1913550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7295137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294596168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7606074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2052575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6560108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5818523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47981655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3169265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25000667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00378377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44384838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74260357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12573529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50671403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2690210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41894150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00528395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17228728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1050525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70301505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33081297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14756391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17810233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50016514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50493663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91707917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7664581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26748815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44806619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752160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69886974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80703053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98765222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35869259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009419895"/>
      </p:ext>
    </p:extLst>
  </p:cSld>
  <p:clrMapOvr>
    <a:masterClrMapping/>
  </p:clrMapOvr>
  <p:transition spd="med">
    <p:fade/>
  </p:transition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176518243"/>
      </p:ext>
    </p:extLst>
  </p:cSld>
  <p:clrMapOvr>
    <a:masterClrMapping/>
  </p:clrMapOvr>
  <p:transition spd="med">
    <p:fade/>
  </p:transition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502816176"/>
      </p:ext>
    </p:extLst>
  </p:cSld>
  <p:clrMapOvr>
    <a:masterClrMapping/>
  </p:clrMapOvr>
  <p:transition spd="med">
    <p:fade/>
  </p:transition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931224207"/>
      </p:ext>
    </p:extLst>
  </p:cSld>
  <p:clrMapOvr>
    <a:masterClrMapping/>
  </p:clrMapOvr>
  <p:transition spd="med">
    <p:fade/>
  </p:transition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410342224"/>
      </p:ext>
    </p:extLst>
  </p:cSld>
  <p:clrMapOvr>
    <a:masterClrMapping/>
  </p:clrMapOvr>
  <p:transition spd="med">
    <p:fade/>
  </p:transition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4151040239"/>
      </p:ext>
    </p:extLst>
  </p:cSld>
  <p:clrMapOvr>
    <a:masterClrMapping/>
  </p:clrMapOvr>
  <p:transition spd="med">
    <p:fade/>
  </p:transition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0730428"/>
      </p:ext>
    </p:extLst>
  </p:cSld>
  <p:clrMapOvr>
    <a:masterClrMapping/>
  </p:clrMapOvr>
  <p:transition spd="med">
    <p:fade/>
  </p:transition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314554103"/>
      </p:ext>
    </p:extLst>
  </p:cSld>
  <p:clrMapOvr>
    <a:masterClrMapping/>
  </p:clrMapOvr>
  <p:transition spd="med">
    <p:fade/>
  </p:transition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98449511"/>
      </p:ext>
    </p:extLst>
  </p:cSld>
  <p:clrMapOvr>
    <a:masterClrMapping/>
  </p:clrMapOvr>
  <p:transition spd="med">
    <p:fade/>
  </p:transition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523183891"/>
      </p:ext>
    </p:extLst>
  </p:cSld>
  <p:clrMapOvr>
    <a:masterClrMapping/>
  </p:clrMapOvr>
  <p:transition spd="med">
    <p:fade/>
  </p:transition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953011099"/>
      </p:ext>
    </p:extLst>
  </p:cSld>
  <p:clrMapOvr>
    <a:masterClrMapping/>
  </p:clrMapOvr>
  <p:transition spd="med">
    <p:fade/>
  </p:transition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55086015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57032603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28120542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77094207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31074207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218636113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127211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54735834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55576414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930735765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401593849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/>
          <p:cNvPicPr>
            <a:picLocks noChangeAspect="1"/>
          </p:cNvPicPr>
          <p:nvPr/>
        </p:nvPicPr>
        <p:blipFill>
          <a:blip r:embed="rId2">
            <a:duotone>
              <a:schemeClr val="bg2"/>
              <a:srgbClr val="FFF1C1"/>
            </a:duotone>
            <a:lum bright="-10000" contrast="-40000"/>
          </a:blip>
          <a:stretch>
            <a:fillRect/>
          </a:stretch>
        </p:blipFill>
        <p:spPr>
          <a:xfrm>
            <a:off x="2" y="5214950"/>
            <a:ext cx="1962897" cy="16430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914400" y="1214423"/>
            <a:ext cx="10363200" cy="1470025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028978" y="2759582"/>
            <a:ext cx="8134045" cy="1740989"/>
          </a:xfrm>
        </p:spPr>
        <p:txBody>
          <a:bodyPr anchor="t"/>
          <a:lstStyle>
            <a:lvl1pPr marL="0" indent="0" algn="ctr">
              <a:buNone/>
              <a:defRPr lang="zh-CN" altLang="en-US" dirty="0"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TW" altLang="en-US"/>
              <a:t>按一下以編輯母片副標題樣式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0613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6134251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963084" y="414337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963084" y="2643183"/>
            <a:ext cx="10363200" cy="1500187"/>
          </a:xfrm>
        </p:spPr>
        <p:txBody>
          <a:bodyPr anchor="b"/>
          <a:lstStyle>
            <a:lvl1pPr marL="0" indent="0">
              <a:buNone/>
              <a:defRPr lang="zh-CN" altLang="en-US" sz="2800" smtClean="0">
                <a:effectLst/>
              </a:defRPr>
            </a:lvl1pPr>
            <a:lvl2pPr marL="457200" indent="0">
              <a:buNone/>
              <a:defRPr lang="zh-CN" altLang="en-US" sz="2400" smtClean="0">
                <a:effectLst/>
              </a:defRPr>
            </a:lvl2pPr>
            <a:lvl3pPr marL="914400" indent="0">
              <a:buNone/>
              <a:defRPr lang="zh-CN" altLang="en-US" sz="2000" smtClean="0">
                <a:effectLst/>
              </a:defRPr>
            </a:lvl3pPr>
            <a:lvl4pPr marL="1371600" indent="0">
              <a:buNone/>
              <a:defRPr lang="zh-CN" altLang="en-US" sz="1600" smtClean="0">
                <a:effectLst/>
              </a:defRPr>
            </a:lvl4pPr>
            <a:lvl5pPr marL="1828800" indent="0">
              <a:buNone/>
              <a:defRPr lang="zh-CN" altLang="en-US" sz="1400" dirty="0" smtClean="0">
                <a:effectLst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2">
            <a:duotone>
              <a:schemeClr val="bg2"/>
              <a:srgbClr val="FFF1C1"/>
            </a:duotone>
            <a:lum bright="-10000" contrast="-30000"/>
          </a:blip>
          <a:stretch>
            <a:fillRect/>
          </a:stretch>
        </p:blipFill>
        <p:spPr>
          <a:xfrm>
            <a:off x="9974181" y="0"/>
            <a:ext cx="2217819" cy="23574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1491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8736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2841114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0" y="0"/>
            <a:ext cx="8544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  <p:pic>
        <p:nvPicPr>
          <p:cNvPr id="11" name="圖片 10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7415851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22711386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27673555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8976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14901" y="5357826"/>
            <a:ext cx="10968300" cy="768028"/>
          </a:xfrm>
        </p:spPr>
        <p:txBody>
          <a:bodyPr anchor="ctr"/>
          <a:lstStyle>
            <a:lvl1pPr algn="ctr">
              <a:defRPr lang="zh-CN" altLang="en-US" sz="3600" b="0" kern="1200" spc="50" dirty="0">
                <a:ln w="12700">
                  <a:noFill/>
                  <a:prstDash val="solid"/>
                </a:ln>
                <a:solidFill>
                  <a:schemeClr val="accent4"/>
                </a:solidFill>
                <a:effectLst>
                  <a:outerShdw blurRad="38100" dist="20320" dir="27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13843" y="428605"/>
            <a:ext cx="6815667" cy="48577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7572115" y="1357298"/>
            <a:ext cx="4011084" cy="392909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0695924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927064" y="214290"/>
            <a:ext cx="9931469" cy="781052"/>
          </a:xfrm>
        </p:spPr>
        <p:txBody>
          <a:bodyPr anchor="ctr"/>
          <a:lstStyle>
            <a:lvl1pPr algn="ctr" rtl="0">
              <a:spcBef>
                <a:spcPct val="0"/>
              </a:spcBef>
              <a:buNone/>
              <a:defRPr sz="3600" b="0" kern="1200" spc="50">
                <a:ln w="12700">
                  <a:noFill/>
                  <a:prstDash val="solid"/>
                </a:ln>
                <a:solidFill>
                  <a:schemeClr val="accent4"/>
                </a:solidFill>
                <a:effectLst>
                  <a:outerShdw blurRad="38100" dist="20320" dir="27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908020" y="1000108"/>
            <a:ext cx="9936480" cy="5214974"/>
          </a:xfrm>
          <a:prstGeom prst="snip2DiagRect">
            <a:avLst>
              <a:gd name="adj1" fmla="val 0"/>
              <a:gd name="adj2" fmla="val 17946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zh-TW" altLang="en-US"/>
              <a:t>按一下圖示以新增圖片</a:t>
            </a:r>
            <a:endParaRPr kumimoji="0" 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6604001" y="6243634"/>
            <a:ext cx="4240500" cy="614367"/>
          </a:xfrm>
        </p:spPr>
        <p:txBody>
          <a:bodyPr anchor="t"/>
          <a:lstStyle>
            <a:lvl1pPr marL="0" indent="0" algn="r">
              <a:buNone/>
              <a:defRPr sz="1400"/>
            </a:lvl1pPr>
            <a:lvl2pPr marL="457200" indent="0" algn="r">
              <a:buNone/>
              <a:defRPr sz="1200"/>
            </a:lvl2pPr>
            <a:lvl3pPr marL="914400" indent="0" algn="r">
              <a:buNone/>
              <a:defRPr sz="1000"/>
            </a:lvl3pPr>
            <a:lvl4pPr marL="1371600" indent="0" algn="r">
              <a:buNone/>
              <a:defRPr sz="900"/>
            </a:lvl4pPr>
            <a:lvl5pPr marL="1828800" indent="0" algn="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>
          <a:xfrm>
            <a:off x="812800" y="6492879"/>
            <a:ext cx="2235179" cy="365125"/>
          </a:xfrm>
        </p:spPr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>
          <a:xfrm>
            <a:off x="3047979" y="6492877"/>
            <a:ext cx="3524275" cy="365125"/>
          </a:xfrm>
        </p:spPr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>
          <a:xfrm>
            <a:off x="910764" y="5347005"/>
            <a:ext cx="1161600" cy="871200"/>
          </a:xfrm>
          <a:prstGeom prst="rtTriangl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13035841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609600" y="1500177"/>
            <a:ext cx="10972800" cy="4714907"/>
          </a:xfrm>
        </p:spPr>
        <p:txBody>
          <a:bodyPr vert="eaVert"/>
          <a:lstStyle/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75005678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9715525" y="274638"/>
            <a:ext cx="1866875" cy="5940444"/>
          </a:xfrm>
        </p:spPr>
        <p:txBody>
          <a:bodyPr vert="eaVert"/>
          <a:lstStyle>
            <a:lvl1pPr algn="ctr">
              <a:defRPr>
                <a:effectLst>
                  <a:outerShdw dist="50800" dir="18900000" algn="tl" rotWithShape="0">
                    <a:srgbClr val="000000">
                      <a:alpha val="75000"/>
                    </a:srgbClr>
                  </a:outerShdw>
                </a:effectLst>
              </a:defRPr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9010675" cy="5940444"/>
          </a:xfrm>
        </p:spPr>
        <p:txBody>
          <a:bodyPr vert="eaVert"/>
          <a:lstStyle/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>
                <a:solidFill>
                  <a:prstClr val="white"/>
                </a:solidFill>
              </a:rPr>
              <a:pPr/>
              <a:t>2022/8/11</a:t>
            </a:fld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>
              <a:solidFill>
                <a:prstClr val="white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>
                <a:solidFill>
                  <a:prstClr val="white"/>
                </a:solidFill>
              </a:rPr>
              <a:pPr/>
              <a:t>‹#›</a:t>
            </a:fld>
            <a:endParaRPr lang="zh-TW" altLang="en-US">
              <a:solidFill>
                <a:prstClr val="white"/>
              </a:solidFill>
            </a:endParaRPr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08445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 /><Relationship Id="rId3" Type="http://schemas.openxmlformats.org/officeDocument/2006/relationships/slideLayout" Target="../slideLayouts/slideLayout14.xml" /><Relationship Id="rId7" Type="http://schemas.openxmlformats.org/officeDocument/2006/relationships/slideLayout" Target="../slideLayouts/slideLayout18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1" Type="http://schemas.openxmlformats.org/officeDocument/2006/relationships/slideLayout" Target="../slideLayouts/slideLayout12.xml" /><Relationship Id="rId6" Type="http://schemas.openxmlformats.org/officeDocument/2006/relationships/slideLayout" Target="../slideLayouts/slideLayout17.xml" /><Relationship Id="rId11" Type="http://schemas.openxmlformats.org/officeDocument/2006/relationships/slideLayout" Target="../slideLayouts/slideLayout22.xml" /><Relationship Id="rId5" Type="http://schemas.openxmlformats.org/officeDocument/2006/relationships/slideLayout" Target="../slideLayouts/slideLayout16.xml" /><Relationship Id="rId10" Type="http://schemas.openxmlformats.org/officeDocument/2006/relationships/slideLayout" Target="../slideLayouts/slideLayout21.xml" /><Relationship Id="rId4" Type="http://schemas.openxmlformats.org/officeDocument/2006/relationships/slideLayout" Target="../slideLayouts/slideLayout15.xml" /><Relationship Id="rId9" Type="http://schemas.openxmlformats.org/officeDocument/2006/relationships/slideLayout" Target="../slideLayouts/slideLayout20.xml" 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 /><Relationship Id="rId3" Type="http://schemas.openxmlformats.org/officeDocument/2006/relationships/slideLayout" Target="../slideLayouts/slideLayout25.xml" /><Relationship Id="rId7" Type="http://schemas.openxmlformats.org/officeDocument/2006/relationships/slideLayout" Target="../slideLayouts/slideLayout29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1" Type="http://schemas.openxmlformats.org/officeDocument/2006/relationships/slideLayout" Target="../slideLayouts/slideLayout23.xml" /><Relationship Id="rId6" Type="http://schemas.openxmlformats.org/officeDocument/2006/relationships/slideLayout" Target="../slideLayouts/slideLayout28.xml" /><Relationship Id="rId11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27.xml" /><Relationship Id="rId10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26.xml" /><Relationship Id="rId9" Type="http://schemas.openxmlformats.org/officeDocument/2006/relationships/slideLayout" Target="../slideLayouts/slideLayout31.xml" 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 /><Relationship Id="rId3" Type="http://schemas.openxmlformats.org/officeDocument/2006/relationships/slideLayout" Target="../slideLayouts/slideLayout36.xml" /><Relationship Id="rId7" Type="http://schemas.openxmlformats.org/officeDocument/2006/relationships/slideLayout" Target="../slideLayouts/slideLayout40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1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38.xml" /><Relationship Id="rId10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42.xml" 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 /><Relationship Id="rId3" Type="http://schemas.openxmlformats.org/officeDocument/2006/relationships/slideLayout" Target="../slideLayouts/slideLayout47.xml" /><Relationship Id="rId7" Type="http://schemas.openxmlformats.org/officeDocument/2006/relationships/slideLayout" Target="../slideLayouts/slideLayout51.xml" /><Relationship Id="rId12" Type="http://schemas.openxmlformats.org/officeDocument/2006/relationships/theme" Target="../theme/theme5.xml" /><Relationship Id="rId2" Type="http://schemas.openxmlformats.org/officeDocument/2006/relationships/slideLayout" Target="../slideLayouts/slideLayout46.xml" /><Relationship Id="rId1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5.xml" /><Relationship Id="rId5" Type="http://schemas.openxmlformats.org/officeDocument/2006/relationships/slideLayout" Target="../slideLayouts/slideLayout49.xml" /><Relationship Id="rId10" Type="http://schemas.openxmlformats.org/officeDocument/2006/relationships/slideLayout" Target="../slideLayouts/slideLayout54.xml" /><Relationship Id="rId4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53.xml" 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 /><Relationship Id="rId3" Type="http://schemas.openxmlformats.org/officeDocument/2006/relationships/slideLayout" Target="../slideLayouts/slideLayout58.xml" /><Relationship Id="rId7" Type="http://schemas.openxmlformats.org/officeDocument/2006/relationships/slideLayout" Target="../slideLayouts/slideLayout62.xml" /><Relationship Id="rId12" Type="http://schemas.openxmlformats.org/officeDocument/2006/relationships/theme" Target="../theme/theme6.xml" /><Relationship Id="rId2" Type="http://schemas.openxmlformats.org/officeDocument/2006/relationships/slideLayout" Target="../slideLayouts/slideLayout57.xml" /><Relationship Id="rId1" Type="http://schemas.openxmlformats.org/officeDocument/2006/relationships/slideLayout" Target="../slideLayouts/slideLayout56.xml" /><Relationship Id="rId6" Type="http://schemas.openxmlformats.org/officeDocument/2006/relationships/slideLayout" Target="../slideLayouts/slideLayout61.xml" /><Relationship Id="rId11" Type="http://schemas.openxmlformats.org/officeDocument/2006/relationships/slideLayout" Target="../slideLayouts/slideLayout66.xml" /><Relationship Id="rId5" Type="http://schemas.openxmlformats.org/officeDocument/2006/relationships/slideLayout" Target="../slideLayouts/slideLayout60.xml" /><Relationship Id="rId10" Type="http://schemas.openxmlformats.org/officeDocument/2006/relationships/slideLayout" Target="../slideLayouts/slideLayout65.xml" /><Relationship Id="rId4" Type="http://schemas.openxmlformats.org/officeDocument/2006/relationships/slideLayout" Target="../slideLayouts/slideLayout59.xml" /><Relationship Id="rId9" Type="http://schemas.openxmlformats.org/officeDocument/2006/relationships/slideLayout" Target="../slideLayouts/slideLayout64.xml" 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 /><Relationship Id="rId3" Type="http://schemas.openxmlformats.org/officeDocument/2006/relationships/slideLayout" Target="../slideLayouts/slideLayout69.xml" /><Relationship Id="rId7" Type="http://schemas.openxmlformats.org/officeDocument/2006/relationships/slideLayout" Target="../slideLayouts/slideLayout73.xml" /><Relationship Id="rId12" Type="http://schemas.openxmlformats.org/officeDocument/2006/relationships/theme" Target="../theme/theme7.xml" /><Relationship Id="rId2" Type="http://schemas.openxmlformats.org/officeDocument/2006/relationships/slideLayout" Target="../slideLayouts/slideLayout68.xml" /><Relationship Id="rId1" Type="http://schemas.openxmlformats.org/officeDocument/2006/relationships/slideLayout" Target="../slideLayouts/slideLayout67.xml" /><Relationship Id="rId6" Type="http://schemas.openxmlformats.org/officeDocument/2006/relationships/slideLayout" Target="../slideLayouts/slideLayout72.xml" /><Relationship Id="rId11" Type="http://schemas.openxmlformats.org/officeDocument/2006/relationships/slideLayout" Target="../slideLayouts/slideLayout77.xml" /><Relationship Id="rId5" Type="http://schemas.openxmlformats.org/officeDocument/2006/relationships/slideLayout" Target="../slideLayouts/slideLayout71.xml" /><Relationship Id="rId10" Type="http://schemas.openxmlformats.org/officeDocument/2006/relationships/slideLayout" Target="../slideLayouts/slideLayout76.xml" /><Relationship Id="rId4" Type="http://schemas.openxmlformats.org/officeDocument/2006/relationships/slideLayout" Target="../slideLayouts/slideLayout70.xml" /><Relationship Id="rId9" Type="http://schemas.openxmlformats.org/officeDocument/2006/relationships/slideLayout" Target="../slideLayouts/slideLayout75.xml" 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 /><Relationship Id="rId3" Type="http://schemas.openxmlformats.org/officeDocument/2006/relationships/slideLayout" Target="../slideLayouts/slideLayout80.xml" /><Relationship Id="rId7" Type="http://schemas.openxmlformats.org/officeDocument/2006/relationships/slideLayout" Target="../slideLayouts/slideLayout84.xml" /><Relationship Id="rId12" Type="http://schemas.openxmlformats.org/officeDocument/2006/relationships/theme" Target="../theme/theme8.xml" /><Relationship Id="rId2" Type="http://schemas.openxmlformats.org/officeDocument/2006/relationships/slideLayout" Target="../slideLayouts/slideLayout79.xml" /><Relationship Id="rId1" Type="http://schemas.openxmlformats.org/officeDocument/2006/relationships/slideLayout" Target="../slideLayouts/slideLayout78.xml" /><Relationship Id="rId6" Type="http://schemas.openxmlformats.org/officeDocument/2006/relationships/slideLayout" Target="../slideLayouts/slideLayout83.xml" /><Relationship Id="rId11" Type="http://schemas.openxmlformats.org/officeDocument/2006/relationships/slideLayout" Target="../slideLayouts/slideLayout88.xml" /><Relationship Id="rId5" Type="http://schemas.openxmlformats.org/officeDocument/2006/relationships/slideLayout" Target="../slideLayouts/slideLayout82.xml" /><Relationship Id="rId10" Type="http://schemas.openxmlformats.org/officeDocument/2006/relationships/slideLayout" Target="../slideLayouts/slideLayout87.xml" /><Relationship Id="rId4" Type="http://schemas.openxmlformats.org/officeDocument/2006/relationships/slideLayout" Target="../slideLayouts/slideLayout81.xml" /><Relationship Id="rId9" Type="http://schemas.openxmlformats.org/officeDocument/2006/relationships/slideLayout" Target="../slideLayouts/slideLayout86.xml" 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 /><Relationship Id="rId3" Type="http://schemas.openxmlformats.org/officeDocument/2006/relationships/slideLayout" Target="../slideLayouts/slideLayout91.xml" /><Relationship Id="rId7" Type="http://schemas.openxmlformats.org/officeDocument/2006/relationships/slideLayout" Target="../slideLayouts/slideLayout95.xml" /><Relationship Id="rId12" Type="http://schemas.openxmlformats.org/officeDocument/2006/relationships/theme" Target="../theme/theme9.xml" /><Relationship Id="rId2" Type="http://schemas.openxmlformats.org/officeDocument/2006/relationships/slideLayout" Target="../slideLayouts/slideLayout90.xml" /><Relationship Id="rId1" Type="http://schemas.openxmlformats.org/officeDocument/2006/relationships/slideLayout" Target="../slideLayouts/slideLayout89.xml" /><Relationship Id="rId6" Type="http://schemas.openxmlformats.org/officeDocument/2006/relationships/slideLayout" Target="../slideLayouts/slideLayout94.xml" /><Relationship Id="rId11" Type="http://schemas.openxmlformats.org/officeDocument/2006/relationships/slideLayout" Target="../slideLayouts/slideLayout99.xml" /><Relationship Id="rId5" Type="http://schemas.openxmlformats.org/officeDocument/2006/relationships/slideLayout" Target="../slideLayouts/slideLayout93.xml" /><Relationship Id="rId10" Type="http://schemas.openxmlformats.org/officeDocument/2006/relationships/slideLayout" Target="../slideLayouts/slideLayout98.xml" /><Relationship Id="rId4" Type="http://schemas.openxmlformats.org/officeDocument/2006/relationships/slideLayout" Target="../slideLayouts/slideLayout92.xml" /><Relationship Id="rId9" Type="http://schemas.openxmlformats.org/officeDocument/2006/relationships/slideLayout" Target="../slideLayouts/slideLayout9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单击此处编辑母版标题样式</a:t>
            </a:r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01581DD-87DC-4ED4-A94C-F6E396B6EE7D}" type="datetimeFigureOut">
              <a:rPr lang="zh-CN" altLang="en-US"/>
              <a:pPr>
                <a:defRPr/>
              </a:pPr>
              <a:t>2022/8/11</a:t>
            </a:fld>
            <a:endParaRPr lang="zh-CN" altLang="en-US"/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681D8CB2-9A07-4351-9505-74687A0E248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单击此处编辑母版标题样式</a:t>
            </a:r>
          </a:p>
        </p:txBody>
      </p:sp>
      <p:sp>
        <p:nvSpPr>
          <p:cNvPr id="5123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 spd="med">
    <p:fade/>
  </p:transition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单击此处编辑母版标题样式</a:t>
            </a:r>
          </a:p>
        </p:txBody>
      </p:sp>
      <p:sp>
        <p:nvSpPr>
          <p:cNvPr id="6147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单击此处编辑母版标题样式</a:t>
            </a:r>
          </a:p>
        </p:txBody>
      </p:sp>
      <p:sp>
        <p:nvSpPr>
          <p:cNvPr id="7171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单击此处编辑母版标题样式</a:t>
            </a:r>
          </a:p>
        </p:txBody>
      </p:sp>
      <p:sp>
        <p:nvSpPr>
          <p:cNvPr id="8195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单击此处编辑母版标题样式</a:t>
            </a:r>
          </a:p>
        </p:txBody>
      </p:sp>
      <p:sp>
        <p:nvSpPr>
          <p:cNvPr id="9219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单击此处编辑母版标题样式</a:t>
            </a:r>
          </a:p>
        </p:txBody>
      </p:sp>
      <p:sp>
        <p:nvSpPr>
          <p:cNvPr id="10243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ransition spd="med">
    <p:fade/>
  </p:transition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单击此处编辑母版标题样式</a:t>
            </a:r>
          </a:p>
        </p:txBody>
      </p:sp>
      <p:sp>
        <p:nvSpPr>
          <p:cNvPr id="11267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3680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matte">
              <a:bevelT w="12700" h="12700"/>
            </a:sp3d>
          </a:bodyPr>
          <a:lstStyle/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  <a:p>
            <a:pPr lvl="1" eaLnBrk="1" latinLnBrk="0" hangingPunct="1"/>
            <a:r>
              <a:rPr kumimoji="0" lang="zh-TW" altLang="en-US"/>
              <a:t>第二層</a:t>
            </a:r>
          </a:p>
          <a:p>
            <a:pPr lvl="2" eaLnBrk="1" latinLnBrk="0" hangingPunct="1"/>
            <a:r>
              <a:rPr kumimoji="0" lang="zh-TW" altLang="en-US"/>
              <a:t>第三層</a:t>
            </a:r>
          </a:p>
          <a:p>
            <a:pPr lvl="3" eaLnBrk="1" latinLnBrk="0" hangingPunct="1"/>
            <a:r>
              <a:rPr kumimoji="0" lang="zh-TW" altLang="en-US"/>
              <a:t>第四層</a:t>
            </a:r>
          </a:p>
          <a:p>
            <a:pPr lvl="4" eaLnBrk="1" latinLnBrk="0" hangingPunct="1"/>
            <a:r>
              <a:rPr kumimoji="0"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274320" rtlCol="0" anchor="ctr"/>
          <a:lstStyle>
            <a:lvl1pPr algn="l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5BBEAD13-0566-4C6C-97E7-55F17F24B09F}" type="datetimeFigureOut">
              <a:rPr lang="zh-TW" altLang="en-US" smtClean="0">
                <a:solidFill>
                  <a:prstClr val="white"/>
                </a:solidFill>
                <a:latin typeface="Goudy Old Style"/>
                <a:ea typeface="新細明體" panose="02020500000000000000" pitchFamily="18" charset="-120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2022/8/11</a:t>
            </a:fld>
            <a:endParaRPr lang="zh-TW" altLang="en-US">
              <a:solidFill>
                <a:prstClr val="white"/>
              </a:solidFill>
              <a:latin typeface="Goudy Old Style"/>
              <a:ea typeface="新細明體" panose="02020500000000000000" pitchFamily="18" charset="-120"/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zh-TW" altLang="en-US">
              <a:solidFill>
                <a:prstClr val="white"/>
              </a:solidFill>
              <a:latin typeface="Goudy Old Style"/>
              <a:ea typeface="新細明體" panose="02020500000000000000" pitchFamily="18" charset="-120"/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45720" tIns="45720" rIns="45720" rtlCol="0" anchor="ctr"/>
          <a:lstStyle>
            <a:lvl1pPr algn="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73DA0BB7-265A-403C-9275-D587AB510EDC}" type="slidenum">
              <a:rPr lang="zh-TW" altLang="en-US" smtClean="0">
                <a:solidFill>
                  <a:prstClr val="white"/>
                </a:solidFill>
                <a:latin typeface="Goudy Old Style"/>
                <a:ea typeface="新細明體" panose="02020500000000000000" pitchFamily="18" charset="-120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zh-TW" altLang="en-US">
              <a:solidFill>
                <a:prstClr val="white"/>
              </a:solidFill>
              <a:latin typeface="Goudy Old Style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86230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</p:sldLayoutIdLst>
  <p:txStyles>
    <p:titleStyle>
      <a:lvl1pPr algn="l" rtl="0" eaLnBrk="1" latinLnBrk="0" hangingPunct="1">
        <a:spcBef>
          <a:spcPct val="0"/>
        </a:spcBef>
        <a:buNone/>
        <a:defRPr kumimoji="0" lang="zh-CN" altLang="en-US" sz="4400" b="0" kern="1200" spc="50" dirty="0">
          <a:ln w="12700">
            <a:noFill/>
            <a:prstDash val="solid"/>
          </a:ln>
          <a:solidFill>
            <a:schemeClr val="accent4"/>
          </a:solidFill>
          <a:effectLst>
            <a:outerShdw blurRad="38100" dist="20320" dir="27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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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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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6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8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10.png" /><Relationship Id="rId4" Type="http://schemas.openxmlformats.org/officeDocument/2006/relationships/image" Target="../media/image9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7" Type="http://schemas.openxmlformats.org/officeDocument/2006/relationships/image" Target="../media/image16.png" /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5.png" /><Relationship Id="rId5" Type="http://schemas.openxmlformats.org/officeDocument/2006/relationships/image" Target="../media/image14.png" /><Relationship Id="rId4" Type="http://schemas.openxmlformats.org/officeDocument/2006/relationships/image" Target="../media/image13.png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 /><Relationship Id="rId2" Type="http://schemas.openxmlformats.org/officeDocument/2006/relationships/image" Target="../media/image17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21.png" /><Relationship Id="rId5" Type="http://schemas.openxmlformats.org/officeDocument/2006/relationships/image" Target="../media/image20.png" /><Relationship Id="rId4" Type="http://schemas.openxmlformats.org/officeDocument/2006/relationships/image" Target="../media/image19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22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image" Target="../media/image23.pn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25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24.pn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image" Target="../media/image27.pn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image" Target="../media/image23.png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24.png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 /><Relationship Id="rId2" Type="http://schemas.openxmlformats.org/officeDocument/2006/relationships/image" Target="../media/image17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21.png" /><Relationship Id="rId5" Type="http://schemas.openxmlformats.org/officeDocument/2006/relationships/image" Target="../media/image20.png" /><Relationship Id="rId4" Type="http://schemas.openxmlformats.org/officeDocument/2006/relationships/image" Target="../media/image19.png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 /><Relationship Id="rId2" Type="http://schemas.openxmlformats.org/officeDocument/2006/relationships/image" Target="../media/image17.pn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30.jpeg" /><Relationship Id="rId4" Type="http://schemas.openxmlformats.org/officeDocument/2006/relationships/image" Target="../media/image29.png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 /><Relationship Id="rId1" Type="http://schemas.openxmlformats.org/officeDocument/2006/relationships/slideLayout" Target="../slideLayouts/slideLayout7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组合 9"/>
          <p:cNvGrpSpPr>
            <a:grpSpLocks noChangeAspect="1"/>
          </p:cNvGrpSpPr>
          <p:nvPr/>
        </p:nvGrpSpPr>
        <p:grpSpPr bwMode="auto">
          <a:xfrm>
            <a:off x="0" y="-26988"/>
            <a:ext cx="12199938" cy="6858001"/>
            <a:chOff x="0" y="0"/>
            <a:chExt cx="12199883" cy="6858866"/>
          </a:xfrm>
        </p:grpSpPr>
        <p:pic>
          <p:nvPicPr>
            <p:cNvPr id="13323" name="图片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6858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324" name="图片 1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1883" y="866"/>
              <a:ext cx="6858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315" name="矩形 1"/>
          <p:cNvSpPr>
            <a:spLocks noChangeArrowheads="1"/>
          </p:cNvSpPr>
          <p:nvPr/>
        </p:nvSpPr>
        <p:spPr bwMode="auto">
          <a:xfrm>
            <a:off x="-30163" y="3661895"/>
            <a:ext cx="12222163" cy="3429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TW" altLang="en-US" sz="2400" dirty="0">
                <a:solidFill>
                  <a:srgbClr val="FFFFFF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皮</a:t>
            </a:r>
            <a:endParaRPr lang="zh-CN" altLang="en-US" sz="2400" dirty="0">
              <a:solidFill>
                <a:srgbClr val="FFFFFF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pSp>
        <p:nvGrpSpPr>
          <p:cNvPr id="13317" name="组合 11"/>
          <p:cNvGrpSpPr>
            <a:grpSpLocks/>
          </p:cNvGrpSpPr>
          <p:nvPr/>
        </p:nvGrpSpPr>
        <p:grpSpPr bwMode="auto">
          <a:xfrm>
            <a:off x="4518025" y="1177925"/>
            <a:ext cx="3127375" cy="3125788"/>
            <a:chOff x="0" y="0"/>
            <a:chExt cx="3345852" cy="3345852"/>
          </a:xfrm>
        </p:grpSpPr>
        <p:sp>
          <p:nvSpPr>
            <p:cNvPr id="13321" name="流程图: 联系 3"/>
            <p:cNvSpPr>
              <a:spLocks noChangeArrowheads="1"/>
            </p:cNvSpPr>
            <p:nvPr/>
          </p:nvSpPr>
          <p:spPr bwMode="auto">
            <a:xfrm>
              <a:off x="0" y="0"/>
              <a:ext cx="3345852" cy="3345852"/>
            </a:xfrm>
            <a:prstGeom prst="flowChartConnector">
              <a:avLst/>
            </a:prstGeom>
            <a:noFill/>
            <a:ln w="22225">
              <a:solidFill>
                <a:srgbClr val="936E5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anose="020B0604020202020204" pitchFamily="34" charset="0"/>
                <a:buNone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pic>
          <p:nvPicPr>
            <p:cNvPr id="13322" name="图片 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172" y="109727"/>
              <a:ext cx="3130982" cy="31309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13318" name="直接连接符 13"/>
          <p:cNvCxnSpPr>
            <a:cxnSpLocks noChangeShapeType="1"/>
          </p:cNvCxnSpPr>
          <p:nvPr/>
        </p:nvCxnSpPr>
        <p:spPr bwMode="auto">
          <a:xfrm>
            <a:off x="0" y="5522913"/>
            <a:ext cx="3894138" cy="0"/>
          </a:xfrm>
          <a:prstGeom prst="line">
            <a:avLst/>
          </a:prstGeom>
          <a:noFill/>
          <a:ln w="6350">
            <a:solidFill>
              <a:srgbClr val="48383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19" name="直接连接符 15"/>
          <p:cNvCxnSpPr>
            <a:cxnSpLocks noChangeShapeType="1"/>
          </p:cNvCxnSpPr>
          <p:nvPr/>
        </p:nvCxnSpPr>
        <p:spPr bwMode="auto">
          <a:xfrm>
            <a:off x="8297863" y="5522913"/>
            <a:ext cx="3894137" cy="0"/>
          </a:xfrm>
          <a:prstGeom prst="line">
            <a:avLst/>
          </a:prstGeom>
          <a:noFill/>
          <a:ln w="6350">
            <a:solidFill>
              <a:srgbClr val="48383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" name="文字方塊 2"/>
          <p:cNvSpPr txBox="1"/>
          <p:nvPr/>
        </p:nvSpPr>
        <p:spPr>
          <a:xfrm>
            <a:off x="3786561" y="4683359"/>
            <a:ext cx="5262979" cy="13080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3600" dirty="0">
                <a:latin typeface="華康談楷體W5" panose="03000509000000000000" pitchFamily="65" charset="-120"/>
                <a:ea typeface="華康談楷體W5" panose="03000509000000000000" pitchFamily="65" charset="-120"/>
              </a:rPr>
              <a:t>皮錫瑞《經學歷史》綱要</a:t>
            </a:r>
            <a:endParaRPr lang="en-US" altLang="zh-TW" sz="3600" dirty="0">
              <a:latin typeface="華康談楷體W5" panose="03000509000000000000" pitchFamily="65" charset="-120"/>
              <a:ea typeface="華康談楷體W5" panose="03000509000000000000" pitchFamily="65" charset="-120"/>
            </a:endParaRPr>
          </a:p>
          <a:p>
            <a:pPr algn="ctr">
              <a:spcBef>
                <a:spcPts val="1800"/>
              </a:spcBef>
            </a:pPr>
            <a:r>
              <a:rPr lang="zh-TW" altLang="zh-TW" sz="2800" b="1" dirty="0"/>
              <a:t>第三講 經學昌明時代</a:t>
            </a:r>
            <a:endParaRPr lang="zh-TW" altLang="en-US" sz="2800" dirty="0">
              <a:latin typeface="華康談楷體W5" panose="03000509000000000000" pitchFamily="65" charset="-120"/>
              <a:ea typeface="華康談楷體W5" panose="03000509000000000000" pitchFamily="65" charset="-12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图片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9938" cy="686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矩形 8"/>
          <p:cNvSpPr>
            <a:spLocks/>
          </p:cNvSpPr>
          <p:nvPr/>
        </p:nvSpPr>
        <p:spPr bwMode="auto">
          <a:xfrm>
            <a:off x="2700338" y="0"/>
            <a:ext cx="9499600" cy="6864350"/>
          </a:xfrm>
          <a:custGeom>
            <a:avLst/>
            <a:gdLst>
              <a:gd name="T0" fmla="*/ 1171769 w 9498815"/>
              <a:gd name="T1" fmla="*/ 0 h 6858000"/>
              <a:gd name="T2" fmla="*/ 9500385 w 9498815"/>
              <a:gd name="T3" fmla="*/ 0 h 6858000"/>
              <a:gd name="T4" fmla="*/ 9500385 w 9498815"/>
              <a:gd name="T5" fmla="*/ 6870706 h 6858000"/>
              <a:gd name="T6" fmla="*/ 0 w 9498815"/>
              <a:gd name="T7" fmla="*/ 6842078 h 6858000"/>
              <a:gd name="T8" fmla="*/ 1171769 w 9498815"/>
              <a:gd name="T9" fmla="*/ 0 h 6858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9498815" h="6858000">
                <a:moveTo>
                  <a:pt x="1171575" y="0"/>
                </a:moveTo>
                <a:lnTo>
                  <a:pt x="9498815" y="0"/>
                </a:lnTo>
                <a:lnTo>
                  <a:pt x="9498815" y="6858000"/>
                </a:lnTo>
                <a:lnTo>
                  <a:pt x="0" y="6829425"/>
                </a:lnTo>
                <a:lnTo>
                  <a:pt x="1171575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grpSp>
        <p:nvGrpSpPr>
          <p:cNvPr id="17412" name="组合 5"/>
          <p:cNvGrpSpPr>
            <a:grpSpLocks/>
          </p:cNvGrpSpPr>
          <p:nvPr/>
        </p:nvGrpSpPr>
        <p:grpSpPr bwMode="auto">
          <a:xfrm>
            <a:off x="1908175" y="1366838"/>
            <a:ext cx="3127375" cy="3125787"/>
            <a:chOff x="0" y="0"/>
            <a:chExt cx="3345852" cy="3345852"/>
          </a:xfrm>
        </p:grpSpPr>
        <p:sp>
          <p:nvSpPr>
            <p:cNvPr id="17436" name="流程图: 联系 6"/>
            <p:cNvSpPr>
              <a:spLocks noChangeArrowheads="1"/>
            </p:cNvSpPr>
            <p:nvPr/>
          </p:nvSpPr>
          <p:spPr bwMode="auto">
            <a:xfrm>
              <a:off x="0" y="0"/>
              <a:ext cx="3345852" cy="3345852"/>
            </a:xfrm>
            <a:prstGeom prst="flowChartConnector">
              <a:avLst/>
            </a:prstGeom>
            <a:noFill/>
            <a:ln w="22225">
              <a:solidFill>
                <a:srgbClr val="936E5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anose="020B0604020202020204" pitchFamily="34" charset="0"/>
                <a:buNone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pic>
          <p:nvPicPr>
            <p:cNvPr id="17437" name="图片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492" y="110037"/>
              <a:ext cx="3130982" cy="31309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7413" name="组合 15"/>
          <p:cNvGrpSpPr>
            <a:grpSpLocks/>
          </p:cNvGrpSpPr>
          <p:nvPr/>
        </p:nvGrpSpPr>
        <p:grpSpPr bwMode="auto">
          <a:xfrm>
            <a:off x="9677400" y="6350"/>
            <a:ext cx="971550" cy="1828800"/>
            <a:chOff x="0" y="0"/>
            <a:chExt cx="971550" cy="1828800"/>
          </a:xfrm>
        </p:grpSpPr>
        <p:sp>
          <p:nvSpPr>
            <p:cNvPr id="17434" name="矩形 16"/>
            <p:cNvSpPr>
              <a:spLocks noChangeArrowheads="1"/>
            </p:cNvSpPr>
            <p:nvPr/>
          </p:nvSpPr>
          <p:spPr bwMode="auto">
            <a:xfrm>
              <a:off x="0" y="0"/>
              <a:ext cx="971550" cy="1828800"/>
            </a:xfrm>
            <a:prstGeom prst="rect">
              <a:avLst/>
            </a:prstGeom>
            <a:solidFill>
              <a:srgbClr val="2F2F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anose="020B0604020202020204" pitchFamily="34" charset="0"/>
                <a:buNone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sp>
          <p:nvSpPr>
            <p:cNvPr id="17435" name="文本框 17"/>
            <p:cNvSpPr txBox="1">
              <a:spLocks noChangeArrowheads="1"/>
            </p:cNvSpPr>
            <p:nvPr/>
          </p:nvSpPr>
          <p:spPr bwMode="auto">
            <a:xfrm>
              <a:off x="0" y="382250"/>
              <a:ext cx="720254" cy="144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anose="020B0604020202020204" pitchFamily="34" charset="0"/>
                <a:buNone/>
              </a:pPr>
              <a:r>
                <a:rPr lang="zh-TW" altLang="en-US" sz="4400" dirty="0">
                  <a:solidFill>
                    <a:schemeClr val="bg1"/>
                  </a:solidFill>
                  <a:latin typeface="华文行楷" pitchFamily="2" charset="-122"/>
                  <a:ea typeface="华文行楷" pitchFamily="2" charset="-122"/>
                </a:rPr>
                <a:t>目次</a:t>
              </a:r>
              <a:endParaRPr lang="zh-CN" altLang="en-US" sz="4400" dirty="0">
                <a:solidFill>
                  <a:schemeClr val="bg1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</p:grpSp>
      <p:grpSp>
        <p:nvGrpSpPr>
          <p:cNvPr id="17414" name="组合 18"/>
          <p:cNvGrpSpPr>
            <a:grpSpLocks/>
          </p:cNvGrpSpPr>
          <p:nvPr/>
        </p:nvGrpSpPr>
        <p:grpSpPr bwMode="auto">
          <a:xfrm>
            <a:off x="6327775" y="2654720"/>
            <a:ext cx="4355083" cy="490118"/>
            <a:chOff x="0" y="-28137"/>
            <a:chExt cx="4354647" cy="489802"/>
          </a:xfrm>
        </p:grpSpPr>
        <p:sp>
          <p:nvSpPr>
            <p:cNvPr id="17430" name="TextBox 2"/>
            <p:cNvSpPr txBox="1">
              <a:spLocks noChangeArrowheads="1"/>
            </p:cNvSpPr>
            <p:nvPr/>
          </p:nvSpPr>
          <p:spPr bwMode="auto">
            <a:xfrm>
              <a:off x="1373267" y="-28137"/>
              <a:ext cx="298138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24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漢世經學昌明</a:t>
              </a:r>
              <a:endPara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7431" name="文本框 20"/>
            <p:cNvSpPr txBox="1">
              <a:spLocks noChangeArrowheads="1"/>
            </p:cNvSpPr>
            <p:nvPr/>
          </p:nvSpPr>
          <p:spPr bwMode="auto">
            <a:xfrm>
              <a:off x="619108" y="0"/>
              <a:ext cx="720254" cy="461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24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壹</a:t>
              </a:r>
              <a:endParaRPr lang="zh-CN" altLang="en-US" sz="2400" b="1" dirty="0">
                <a:solidFill>
                  <a:srgbClr val="2F2F2F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17432" name="图片 2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19393"/>
              <a:ext cx="662634" cy="342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33" name="流程图: 联系 22"/>
            <p:cNvSpPr>
              <a:spLocks noChangeArrowheads="1"/>
            </p:cNvSpPr>
            <p:nvPr/>
          </p:nvSpPr>
          <p:spPr bwMode="auto">
            <a:xfrm>
              <a:off x="1233069" y="177685"/>
              <a:ext cx="106293" cy="106293"/>
            </a:xfrm>
            <a:prstGeom prst="flowChartConnector">
              <a:avLst/>
            </a:prstGeom>
            <a:solidFill>
              <a:srgbClr val="2F2F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anose="020B0604020202020204" pitchFamily="34" charset="0"/>
                <a:buNone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</p:grpSp>
      <p:grpSp>
        <p:nvGrpSpPr>
          <p:cNvPr id="17415" name="组合 23"/>
          <p:cNvGrpSpPr>
            <a:grpSpLocks/>
          </p:cNvGrpSpPr>
          <p:nvPr/>
        </p:nvGrpSpPr>
        <p:grpSpPr bwMode="auto">
          <a:xfrm>
            <a:off x="6327775" y="3557588"/>
            <a:ext cx="4321175" cy="461962"/>
            <a:chOff x="0" y="0"/>
            <a:chExt cx="4320742" cy="461665"/>
          </a:xfrm>
        </p:grpSpPr>
        <p:sp>
          <p:nvSpPr>
            <p:cNvPr id="17426" name="TextBox 2"/>
            <p:cNvSpPr txBox="1">
              <a:spLocks noChangeArrowheads="1"/>
            </p:cNvSpPr>
            <p:nvPr/>
          </p:nvSpPr>
          <p:spPr bwMode="auto">
            <a:xfrm>
              <a:off x="1339362" y="0"/>
              <a:ext cx="298138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24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立經學博士</a:t>
              </a:r>
              <a:endPara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7427" name="文本框 25"/>
            <p:cNvSpPr txBox="1">
              <a:spLocks noChangeArrowheads="1"/>
            </p:cNvSpPr>
            <p:nvPr/>
          </p:nvSpPr>
          <p:spPr bwMode="auto">
            <a:xfrm>
              <a:off x="619108" y="0"/>
              <a:ext cx="720254" cy="461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24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貳</a:t>
              </a:r>
              <a:endParaRPr lang="zh-CN" altLang="en-US" sz="2400" b="1" dirty="0">
                <a:solidFill>
                  <a:srgbClr val="2F2F2F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17428" name="图片 2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19393"/>
              <a:ext cx="662634" cy="342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29" name="流程图: 联系 27"/>
            <p:cNvSpPr>
              <a:spLocks noChangeArrowheads="1"/>
            </p:cNvSpPr>
            <p:nvPr/>
          </p:nvSpPr>
          <p:spPr bwMode="auto">
            <a:xfrm>
              <a:off x="1233069" y="177685"/>
              <a:ext cx="106293" cy="106293"/>
            </a:xfrm>
            <a:prstGeom prst="flowChartConnector">
              <a:avLst/>
            </a:prstGeom>
            <a:solidFill>
              <a:srgbClr val="2F2F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anose="020B0604020202020204" pitchFamily="34" charset="0"/>
                <a:buNone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</p:grpSp>
      <p:grpSp>
        <p:nvGrpSpPr>
          <p:cNvPr id="17416" name="组合 28"/>
          <p:cNvGrpSpPr>
            <a:grpSpLocks/>
          </p:cNvGrpSpPr>
          <p:nvPr/>
        </p:nvGrpSpPr>
        <p:grpSpPr bwMode="auto">
          <a:xfrm>
            <a:off x="6327775" y="4430713"/>
            <a:ext cx="4909307" cy="461962"/>
            <a:chOff x="0" y="0"/>
            <a:chExt cx="4908815" cy="461665"/>
          </a:xfrm>
        </p:grpSpPr>
        <p:sp>
          <p:nvSpPr>
            <p:cNvPr id="17422" name="TextBox 2"/>
            <p:cNvSpPr txBox="1">
              <a:spLocks noChangeArrowheads="1"/>
            </p:cNvSpPr>
            <p:nvPr/>
          </p:nvSpPr>
          <p:spPr bwMode="auto">
            <a:xfrm>
              <a:off x="1339362" y="0"/>
              <a:ext cx="3569453" cy="461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24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五經博士，各以家法教授</a:t>
              </a:r>
              <a:endPara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7423" name="文本框 30"/>
            <p:cNvSpPr txBox="1">
              <a:spLocks noChangeArrowheads="1"/>
            </p:cNvSpPr>
            <p:nvPr/>
          </p:nvSpPr>
          <p:spPr bwMode="auto">
            <a:xfrm>
              <a:off x="619108" y="0"/>
              <a:ext cx="720254" cy="461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CN" altLang="en-US" sz="2400" b="1" dirty="0">
                  <a:solidFill>
                    <a:srgbClr val="2F2F2F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參</a:t>
              </a:r>
            </a:p>
          </p:txBody>
        </p:sp>
        <p:pic>
          <p:nvPicPr>
            <p:cNvPr id="17424" name="图片 3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19393"/>
              <a:ext cx="662634" cy="342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25" name="流程图: 联系 32"/>
            <p:cNvSpPr>
              <a:spLocks noChangeArrowheads="1"/>
            </p:cNvSpPr>
            <p:nvPr/>
          </p:nvSpPr>
          <p:spPr bwMode="auto">
            <a:xfrm>
              <a:off x="1233069" y="177685"/>
              <a:ext cx="106293" cy="106293"/>
            </a:xfrm>
            <a:prstGeom prst="flowChartConnector">
              <a:avLst/>
            </a:prstGeom>
            <a:solidFill>
              <a:srgbClr val="2F2F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anose="020B0604020202020204" pitchFamily="34" charset="0"/>
                <a:buNone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图片 5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-17463"/>
            <a:ext cx="12198350" cy="687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TextBox 2"/>
          <p:cNvSpPr txBox="1">
            <a:spLocks noChangeArrowheads="1"/>
          </p:cNvSpPr>
          <p:nvPr/>
        </p:nvSpPr>
        <p:spPr bwMode="auto">
          <a:xfrm>
            <a:off x="3822700" y="2720975"/>
            <a:ext cx="43481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zh-TW" altLang="en-US" sz="4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漢世經學昌明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8437" name="图片 5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825" y="1627188"/>
            <a:ext cx="3201988" cy="54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8" name="流程图: 联系 54"/>
          <p:cNvSpPr>
            <a:spLocks noChangeArrowheads="1"/>
          </p:cNvSpPr>
          <p:nvPr/>
        </p:nvSpPr>
        <p:spPr bwMode="auto">
          <a:xfrm>
            <a:off x="933450" y="2355850"/>
            <a:ext cx="2152650" cy="2152650"/>
          </a:xfrm>
          <a:prstGeom prst="flowChartConnector">
            <a:avLst/>
          </a:prstGeom>
          <a:solidFill>
            <a:srgbClr val="7F7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800">
              <a:solidFill>
                <a:srgbClr val="FFFFFF"/>
              </a:solidFill>
            </a:endParaRPr>
          </a:p>
        </p:txBody>
      </p:sp>
      <p:sp>
        <p:nvSpPr>
          <p:cNvPr id="18439" name="流程图: 联系 55"/>
          <p:cNvSpPr>
            <a:spLocks noChangeArrowheads="1"/>
          </p:cNvSpPr>
          <p:nvPr/>
        </p:nvSpPr>
        <p:spPr bwMode="auto">
          <a:xfrm>
            <a:off x="2962275" y="3243263"/>
            <a:ext cx="379413" cy="379412"/>
          </a:xfrm>
          <a:prstGeom prst="flowChartConnector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800">
              <a:solidFill>
                <a:srgbClr val="FFFFFF"/>
              </a:solidFill>
            </a:endParaRPr>
          </a:p>
        </p:txBody>
      </p:sp>
      <p:pic>
        <p:nvPicPr>
          <p:cNvPr id="18440" name="图片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49" t="16391" r="29317" b="29584"/>
          <a:stretch>
            <a:fillRect/>
          </a:stretch>
        </p:blipFill>
        <p:spPr bwMode="auto">
          <a:xfrm>
            <a:off x="1184322" y="2432143"/>
            <a:ext cx="1581150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图片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65738"/>
            <a:ext cx="9010650" cy="185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图片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1413" y="2066925"/>
            <a:ext cx="1219200" cy="137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图片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2600" y="2927350"/>
            <a:ext cx="1311275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图片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3613" y="0"/>
            <a:ext cx="2338387" cy="3144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图片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343275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7" name="矩形 7"/>
          <p:cNvSpPr>
            <a:spLocks noChangeArrowheads="1"/>
          </p:cNvSpPr>
          <p:nvPr/>
        </p:nvSpPr>
        <p:spPr bwMode="auto">
          <a:xfrm>
            <a:off x="5370513" y="2340785"/>
            <a:ext cx="4211638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1440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、高堂生──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士禮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 marL="1440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、田何──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易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 marL="1440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8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、董仲舒──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公羊春秋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 marL="1440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、胡母生──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公羊春秋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、江生──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穀梁春秋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</p:txBody>
      </p:sp>
      <p:sp>
        <p:nvSpPr>
          <p:cNvPr id="20488" name="矩形 12"/>
          <p:cNvSpPr>
            <a:spLocks noChangeArrowheads="1"/>
          </p:cNvSpPr>
          <p:nvPr/>
        </p:nvSpPr>
        <p:spPr bwMode="auto">
          <a:xfrm>
            <a:off x="1155700" y="2320116"/>
            <a:ext cx="4214813" cy="2797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、用趙綰、王臧儒學之士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、申培公──魯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詩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、轅固公──齊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詩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、韓嬰──韓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詩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、伏生──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尚書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</p:txBody>
      </p:sp>
      <p:grpSp>
        <p:nvGrpSpPr>
          <p:cNvPr id="20489" name="组合 13"/>
          <p:cNvGrpSpPr>
            <a:grpSpLocks/>
          </p:cNvGrpSpPr>
          <p:nvPr/>
        </p:nvGrpSpPr>
        <p:grpSpPr bwMode="auto">
          <a:xfrm>
            <a:off x="983269" y="1001712"/>
            <a:ext cx="4522975" cy="1065213"/>
            <a:chOff x="0" y="0"/>
            <a:chExt cx="3877973" cy="1065858"/>
          </a:xfrm>
        </p:grpSpPr>
        <p:pic>
          <p:nvPicPr>
            <p:cNvPr id="20490" name="图片 1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3877973" cy="10658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491" name="文本框 15"/>
            <p:cNvSpPr txBox="1">
              <a:spLocks noChangeArrowheads="1"/>
            </p:cNvSpPr>
            <p:nvPr/>
          </p:nvSpPr>
          <p:spPr bwMode="auto">
            <a:xfrm>
              <a:off x="296042" y="282030"/>
              <a:ext cx="2958447" cy="6467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1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一、武帝罷黜百家，獨尊儒術</a:t>
              </a:r>
              <a:endParaRPr lang="zh-CN" altLang="en-US" sz="1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zh-TW" dirty="0"/>
              <a:t>孔子既沒，弟子思慕，有若狀似孔子，弟子相與共立為師，師之如夫子時也。他日，弟子進問曰：「昔夫子當行，使弟子持雨具，已而果雨。弟子問曰：「夫子何以知之？」夫子曰：「《詩》不云乎『月離于畢，俾滂沱矣。』昨暮月不宿畢乎？」他日月宿畢，竟不雨。商瞿年長無子，其母為取室。孔子使之齊，瞿母請之。孔子曰：「無憂，瞿年四十後，當有五丈夫子。」已而果然。敢問夫子何以知此？」有若默然無以應，弟子起曰：「有子避之，此非子之座也。」</a:t>
            </a:r>
            <a:r>
              <a:rPr lang="en-US" altLang="zh-TW" dirty="0"/>
              <a:t>―</a:t>
            </a:r>
            <a:r>
              <a:rPr lang="zh-TW" altLang="zh-TW" dirty="0"/>
              <a:t>《史記》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593710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组合 3"/>
          <p:cNvGrpSpPr>
            <a:grpSpLocks/>
          </p:cNvGrpSpPr>
          <p:nvPr/>
        </p:nvGrpSpPr>
        <p:grpSpPr bwMode="auto">
          <a:xfrm>
            <a:off x="327211" y="77101"/>
            <a:ext cx="5365750" cy="965200"/>
            <a:chOff x="0" y="0"/>
            <a:chExt cx="6466453" cy="1163332"/>
          </a:xfrm>
        </p:grpSpPr>
        <p:pic>
          <p:nvPicPr>
            <p:cNvPr id="21511" name="Picture 9" descr="F:\ppt素材\图标\我收集的图标\字体\3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2884210" y="-2418911"/>
              <a:ext cx="899790" cy="6264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12" name="Picture 6" descr="F:\超棒ppt模板\中国风\中国风物件\maobi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85348" cy="9853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1507" name="图片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587"/>
          <a:stretch>
            <a:fillRect/>
          </a:stretch>
        </p:blipFill>
        <p:spPr bwMode="auto">
          <a:xfrm>
            <a:off x="52388" y="3228975"/>
            <a:ext cx="3473450" cy="352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图片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9712" y="4652869"/>
            <a:ext cx="2219325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图片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9711" y="2474445"/>
            <a:ext cx="2219325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字方塊 1"/>
          <p:cNvSpPr txBox="1"/>
          <p:nvPr/>
        </p:nvSpPr>
        <p:spPr>
          <a:xfrm>
            <a:off x="2461781" y="1790352"/>
            <a:ext cx="5702202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/>
              <a:t>二、史遷之時，學未兼雜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      未見毛</a:t>
            </a:r>
            <a:r>
              <a:rPr lang="en-US" altLang="zh-TW" sz="2800" dirty="0"/>
              <a:t>《</a:t>
            </a:r>
            <a:r>
              <a:rPr lang="zh-TW" altLang="en-US" sz="2800" dirty="0"/>
              <a:t>詩</a:t>
            </a:r>
            <a:r>
              <a:rPr lang="en-US" altLang="zh-TW" sz="2800" dirty="0"/>
              <a:t>》</a:t>
            </a:r>
            <a:r>
              <a:rPr lang="zh-TW" altLang="en-US" sz="2800" dirty="0"/>
              <a:t>、古文</a:t>
            </a:r>
            <a:r>
              <a:rPr lang="en-US" altLang="zh-TW" sz="2800" dirty="0"/>
              <a:t>《</a:t>
            </a:r>
            <a:r>
              <a:rPr lang="zh-TW" altLang="en-US" sz="2800" dirty="0"/>
              <a:t>尚書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endParaRPr lang="en-US" altLang="zh-TW" sz="2800" dirty="0"/>
          </a:p>
          <a:p>
            <a:pPr>
              <a:lnSpc>
                <a:spcPct val="150000"/>
              </a:lnSpc>
            </a:pPr>
            <a:r>
              <a:rPr lang="en-US" altLang="zh-TW" sz="2800" dirty="0"/>
              <a:t>     《</a:t>
            </a:r>
            <a:r>
              <a:rPr lang="zh-TW" altLang="en-US" sz="2800" dirty="0"/>
              <a:t>周官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左氏</a:t>
            </a:r>
            <a:r>
              <a:rPr lang="en-US" altLang="zh-TW" sz="2800" dirty="0"/>
              <a:t>》</a:t>
            </a:r>
          </a:p>
          <a:p>
            <a:pPr>
              <a:lnSpc>
                <a:spcPct val="150000"/>
              </a:lnSpc>
            </a:pPr>
            <a:r>
              <a:rPr lang="zh-TW" altLang="en-US" sz="2800" dirty="0"/>
              <a:t>三、武帝經學最為純正</a:t>
            </a:r>
          </a:p>
          <a:p>
            <a:endParaRPr lang="zh-TW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图片 4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9938" cy="686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TextBox 2"/>
          <p:cNvSpPr txBox="1">
            <a:spLocks noChangeArrowheads="1"/>
          </p:cNvSpPr>
          <p:nvPr/>
        </p:nvSpPr>
        <p:spPr bwMode="auto">
          <a:xfrm>
            <a:off x="3822700" y="2720975"/>
            <a:ext cx="43481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zh-CN" altLang="en-US" sz="4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立經學博士</a:t>
            </a:r>
          </a:p>
        </p:txBody>
      </p:sp>
      <p:pic>
        <p:nvPicPr>
          <p:cNvPr id="23557" name="图片 5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825" y="1598613"/>
            <a:ext cx="3201988" cy="54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8" name="流程图: 联系 53"/>
          <p:cNvSpPr>
            <a:spLocks noChangeArrowheads="1"/>
          </p:cNvSpPr>
          <p:nvPr/>
        </p:nvSpPr>
        <p:spPr bwMode="auto">
          <a:xfrm>
            <a:off x="933450" y="2355850"/>
            <a:ext cx="2152650" cy="2152650"/>
          </a:xfrm>
          <a:prstGeom prst="flowChartConnector">
            <a:avLst/>
          </a:prstGeom>
          <a:solidFill>
            <a:srgbClr val="7F7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800">
              <a:solidFill>
                <a:srgbClr val="FFFFFF"/>
              </a:solidFill>
            </a:endParaRPr>
          </a:p>
        </p:txBody>
      </p:sp>
      <p:sp>
        <p:nvSpPr>
          <p:cNvPr id="23559" name="流程图: 联系 51"/>
          <p:cNvSpPr>
            <a:spLocks noChangeArrowheads="1"/>
          </p:cNvSpPr>
          <p:nvPr/>
        </p:nvSpPr>
        <p:spPr bwMode="auto">
          <a:xfrm>
            <a:off x="2962275" y="3243263"/>
            <a:ext cx="379413" cy="379412"/>
          </a:xfrm>
          <a:prstGeom prst="flowChartConnector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800">
              <a:solidFill>
                <a:srgbClr val="FFFFFF"/>
              </a:solidFill>
            </a:endParaRPr>
          </a:p>
        </p:txBody>
      </p:sp>
      <p:pic>
        <p:nvPicPr>
          <p:cNvPr id="23560" name="图片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49" t="15971" r="26514" b="33771"/>
          <a:stretch>
            <a:fillRect/>
          </a:stretch>
        </p:blipFill>
        <p:spPr bwMode="auto">
          <a:xfrm>
            <a:off x="1095375" y="2455863"/>
            <a:ext cx="1704975" cy="186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8925"/>
            <a:ext cx="3286125" cy="529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矩形 8"/>
          <p:cNvSpPr>
            <a:spLocks noChangeArrowheads="1"/>
          </p:cNvSpPr>
          <p:nvPr/>
        </p:nvSpPr>
        <p:spPr bwMode="auto">
          <a:xfrm>
            <a:off x="4643065" y="982756"/>
            <a:ext cx="7176900" cy="5062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文帝始置一經博士</a:t>
            </a:r>
          </a:p>
          <a:p>
            <a:pPr marL="3600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、申公</a:t>
            </a:r>
          </a:p>
          <a:p>
            <a:pPr marL="3600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、韓嬰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二、景帝以轅固生為博士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三、武帝列五經博士（只有歐陽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尚書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endParaRPr lang="en-US" altLang="zh-TW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后倉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禮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、楊和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易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公羊春秋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三、田蚡罷黜百家，儒學定為一尊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四、公孫弘白衣封侯，為博士置弟子</a:t>
            </a:r>
          </a:p>
          <a:p>
            <a:pPr eaLnBrk="1" hangingPunct="1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五、利祿與經學結合</a:t>
            </a:r>
          </a:p>
        </p:txBody>
      </p:sp>
      <p:grpSp>
        <p:nvGrpSpPr>
          <p:cNvPr id="25605" name="组合 9"/>
          <p:cNvGrpSpPr>
            <a:grpSpLocks/>
          </p:cNvGrpSpPr>
          <p:nvPr/>
        </p:nvGrpSpPr>
        <p:grpSpPr bwMode="auto">
          <a:xfrm>
            <a:off x="1203326" y="350744"/>
            <a:ext cx="3789362" cy="955675"/>
            <a:chOff x="0" y="0"/>
            <a:chExt cx="3788756" cy="955148"/>
          </a:xfrm>
        </p:grpSpPr>
        <p:pic>
          <p:nvPicPr>
            <p:cNvPr id="25606" name="图片 1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3788756" cy="955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607" name="文本框 11"/>
            <p:cNvSpPr txBox="1">
              <a:spLocks noChangeArrowheads="1"/>
            </p:cNvSpPr>
            <p:nvPr/>
          </p:nvSpPr>
          <p:spPr bwMode="auto">
            <a:xfrm>
              <a:off x="384577" y="180329"/>
              <a:ext cx="1657350" cy="645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1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貳、立經學博士</a:t>
              </a:r>
              <a:endParaRPr lang="zh-CN" altLang="en-US" sz="1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图片 4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9938" cy="686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1" name="TextBox 2"/>
          <p:cNvSpPr txBox="1">
            <a:spLocks noChangeArrowheads="1"/>
          </p:cNvSpPr>
          <p:nvPr/>
        </p:nvSpPr>
        <p:spPr bwMode="auto">
          <a:xfrm>
            <a:off x="3594100" y="2724289"/>
            <a:ext cx="598020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zh-TW" altLang="en-US" sz="4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五經博士，各以家法教授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7653" name="图片 5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825" y="1598613"/>
            <a:ext cx="3201988" cy="54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4" name="流程图: 联系 8"/>
          <p:cNvSpPr>
            <a:spLocks noChangeArrowheads="1"/>
          </p:cNvSpPr>
          <p:nvPr/>
        </p:nvSpPr>
        <p:spPr bwMode="auto">
          <a:xfrm>
            <a:off x="933450" y="2355850"/>
            <a:ext cx="2152650" cy="2152650"/>
          </a:xfrm>
          <a:prstGeom prst="flowChartConnector">
            <a:avLst/>
          </a:prstGeom>
          <a:solidFill>
            <a:srgbClr val="7F7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800">
              <a:solidFill>
                <a:srgbClr val="FFFFFF"/>
              </a:solidFill>
            </a:endParaRPr>
          </a:p>
        </p:txBody>
      </p:sp>
      <p:sp>
        <p:nvSpPr>
          <p:cNvPr id="27655" name="流程图: 联系 9"/>
          <p:cNvSpPr>
            <a:spLocks noChangeArrowheads="1"/>
          </p:cNvSpPr>
          <p:nvPr/>
        </p:nvSpPr>
        <p:spPr bwMode="auto">
          <a:xfrm>
            <a:off x="2962275" y="3243263"/>
            <a:ext cx="379413" cy="379412"/>
          </a:xfrm>
          <a:prstGeom prst="flowChartConnector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800">
              <a:solidFill>
                <a:srgbClr val="FFFFFF"/>
              </a:solidFill>
            </a:endParaRPr>
          </a:p>
        </p:txBody>
      </p:sp>
      <p:pic>
        <p:nvPicPr>
          <p:cNvPr id="27656" name="图片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48" t="16391" r="24512" b="34608"/>
          <a:stretch>
            <a:fillRect/>
          </a:stretch>
        </p:blipFill>
        <p:spPr bwMode="auto">
          <a:xfrm>
            <a:off x="1181894" y="2502694"/>
            <a:ext cx="1874838" cy="181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图片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r="22292"/>
          <a:stretch>
            <a:fillRect/>
          </a:stretch>
        </p:blipFill>
        <p:spPr bwMode="auto">
          <a:xfrm>
            <a:off x="0" y="-14288"/>
            <a:ext cx="5329238" cy="6858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699" name="图片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75" y="2871788"/>
            <a:ext cx="5559425" cy="400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1" name="矩形 5"/>
          <p:cNvSpPr>
            <a:spLocks noChangeArrowheads="1"/>
          </p:cNvSpPr>
          <p:nvPr/>
        </p:nvSpPr>
        <p:spPr bwMode="auto">
          <a:xfrm>
            <a:off x="5713877" y="1203467"/>
            <a:ext cx="5567362" cy="507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、建元初，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書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禮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易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endParaRPr lang="en-US" altLang="zh-TW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春秋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各止一家，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詩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分三家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、西漢末五經分為十四家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、申公、轅固、韓嬰，漢初已為博士，</a:t>
            </a:r>
            <a:endParaRPr lang="en-US" altLang="zh-TW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詩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分魯、齊、韓，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書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分歐陽、大小夏侯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禮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分大小戴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易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有施、孟、梁丘、京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春秋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分嚴、顏</a:t>
            </a:r>
          </a:p>
        </p:txBody>
      </p:sp>
      <p:grpSp>
        <p:nvGrpSpPr>
          <p:cNvPr id="29702" name="组合 6"/>
          <p:cNvGrpSpPr>
            <a:grpSpLocks/>
          </p:cNvGrpSpPr>
          <p:nvPr/>
        </p:nvGrpSpPr>
        <p:grpSpPr bwMode="auto">
          <a:xfrm>
            <a:off x="5480050" y="160341"/>
            <a:ext cx="3789362" cy="955675"/>
            <a:chOff x="0" y="0"/>
            <a:chExt cx="3788756" cy="955148"/>
          </a:xfrm>
        </p:grpSpPr>
        <p:pic>
          <p:nvPicPr>
            <p:cNvPr id="29703" name="图片 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3788756" cy="955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704" name="文本框 8"/>
            <p:cNvSpPr txBox="1">
              <a:spLocks noChangeArrowheads="1"/>
            </p:cNvSpPr>
            <p:nvPr/>
          </p:nvSpPr>
          <p:spPr bwMode="auto">
            <a:xfrm>
              <a:off x="384577" y="180329"/>
              <a:ext cx="165735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1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一、五經分立</a:t>
              </a:r>
              <a:endParaRPr lang="zh-CN" altLang="en-US" sz="1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325" y="1411288"/>
            <a:ext cx="4095750" cy="403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6" name="矩形 8"/>
          <p:cNvSpPr>
            <a:spLocks noChangeArrowheads="1"/>
          </p:cNvSpPr>
          <p:nvPr/>
        </p:nvSpPr>
        <p:spPr bwMode="auto">
          <a:xfrm>
            <a:off x="5371353" y="2384985"/>
            <a:ext cx="5565775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、一字毋敢出入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、獨守遺經，不參異說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、背師說而另立一家（如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書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分大小</a:t>
            </a:r>
            <a:endParaRPr lang="en-US" altLang="zh-TW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夏，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易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有施、孟、梁丘、京，</a:t>
            </a:r>
            <a:endParaRPr lang="en-US" altLang="zh-TW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 《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春秋</a:t>
            </a:r>
            <a:r>
              <a:rPr lang="en-US" altLang="zh-TW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有嚴、顏）</a:t>
            </a:r>
          </a:p>
        </p:txBody>
      </p:sp>
      <p:grpSp>
        <p:nvGrpSpPr>
          <p:cNvPr id="33797" name="组合 9"/>
          <p:cNvGrpSpPr>
            <a:grpSpLocks/>
          </p:cNvGrpSpPr>
          <p:nvPr/>
        </p:nvGrpSpPr>
        <p:grpSpPr bwMode="auto">
          <a:xfrm>
            <a:off x="5371353" y="1113304"/>
            <a:ext cx="3789363" cy="955675"/>
            <a:chOff x="0" y="0"/>
            <a:chExt cx="3788756" cy="955148"/>
          </a:xfrm>
        </p:grpSpPr>
        <p:pic>
          <p:nvPicPr>
            <p:cNvPr id="33798" name="图片 1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3788756" cy="955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3799" name="文本框 11"/>
            <p:cNvSpPr txBox="1">
              <a:spLocks noChangeArrowheads="1"/>
            </p:cNvSpPr>
            <p:nvPr/>
          </p:nvSpPr>
          <p:spPr bwMode="auto">
            <a:xfrm>
              <a:off x="384577" y="180329"/>
              <a:ext cx="165735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1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二、恪尊師法</a:t>
              </a:r>
              <a:endParaRPr lang="zh-CN" altLang="en-US" sz="1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8925"/>
            <a:ext cx="3286125" cy="529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矩形 8"/>
          <p:cNvSpPr>
            <a:spLocks noChangeArrowheads="1"/>
          </p:cNvSpPr>
          <p:nvPr/>
        </p:nvSpPr>
        <p:spPr bwMode="auto">
          <a:xfrm>
            <a:off x="3836242" y="900503"/>
            <a:ext cx="7176900" cy="5062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、宣帝增立</a:t>
            </a: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榖梁</a:t>
            </a: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、梁丘</a:t>
            </a: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易</a:t>
            </a: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、大、小</a:t>
            </a:r>
            <a:endParaRPr lang="en-US" altLang="zh-TW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 夏侯</a:t>
            </a: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尚書</a:t>
            </a: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諸家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、劉歆希望援例，立古文博士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、范升以五經奇異，並復求立，不可輕開其</a:t>
            </a:r>
            <a:endParaRPr lang="en-US" altLang="zh-TW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端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、諸家同屬今文，雖有小異，不若古文乖異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dirty="0"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TW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、王莽立古文經博士，東漢盡廢</a:t>
            </a:r>
          </a:p>
          <a:p>
            <a:pPr eaLnBrk="1" hangingPunct="1">
              <a:lnSpc>
                <a:spcPct val="100000"/>
              </a:lnSpc>
              <a:spcBef>
                <a:spcPts val="600"/>
              </a:spcBef>
              <a:buNone/>
            </a:pPr>
            <a:endParaRPr lang="zh-TW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5605" name="组合 9"/>
          <p:cNvGrpSpPr>
            <a:grpSpLocks/>
          </p:cNvGrpSpPr>
          <p:nvPr/>
        </p:nvGrpSpPr>
        <p:grpSpPr bwMode="auto">
          <a:xfrm>
            <a:off x="947833" y="422666"/>
            <a:ext cx="3789362" cy="955675"/>
            <a:chOff x="0" y="0"/>
            <a:chExt cx="3788756" cy="955148"/>
          </a:xfrm>
        </p:grpSpPr>
        <p:pic>
          <p:nvPicPr>
            <p:cNvPr id="25606" name="图片 1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3788756" cy="955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607" name="文本框 11"/>
            <p:cNvSpPr txBox="1">
              <a:spLocks noChangeArrowheads="1"/>
            </p:cNvSpPr>
            <p:nvPr/>
          </p:nvSpPr>
          <p:spPr bwMode="auto">
            <a:xfrm>
              <a:off x="384577" y="180329"/>
              <a:ext cx="3171787" cy="3691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1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三、增置博士有違師法</a:t>
              </a:r>
              <a:endParaRPr lang="zh-CN" altLang="en-US" sz="1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0653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500"/>
          <a:stretch>
            <a:fillRect/>
          </a:stretch>
        </p:blipFill>
        <p:spPr bwMode="auto">
          <a:xfrm>
            <a:off x="0" y="0"/>
            <a:ext cx="42862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1" name="图片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909"/>
          <a:stretch>
            <a:fillRect/>
          </a:stretch>
        </p:blipFill>
        <p:spPr bwMode="auto">
          <a:xfrm>
            <a:off x="0" y="0"/>
            <a:ext cx="40290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3" name="矩形 8"/>
          <p:cNvSpPr>
            <a:spLocks noChangeArrowheads="1"/>
          </p:cNvSpPr>
          <p:nvPr/>
        </p:nvSpPr>
        <p:spPr bwMode="auto">
          <a:xfrm>
            <a:off x="4901543" y="1178423"/>
            <a:ext cx="6837740" cy="49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ts val="600"/>
              </a:spcBef>
              <a:buNone/>
            </a:pP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、伏生傳二十九篇，漢人以為已足</a:t>
            </a:r>
          </a:p>
          <a:p>
            <a:pPr eaLnBrk="1" hangingPunct="1">
              <a:lnSpc>
                <a:spcPct val="150000"/>
              </a:lnSpc>
              <a:spcBef>
                <a:spcPts val="600"/>
              </a:spcBef>
              <a:buNone/>
            </a:pP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、范升言左氏不祖孔子，師徒傳授不明</a:t>
            </a:r>
          </a:p>
          <a:p>
            <a:pPr eaLnBrk="1" hangingPunct="1">
              <a:lnSpc>
                <a:spcPct val="150000"/>
              </a:lnSpc>
              <a:spcBef>
                <a:spcPts val="600"/>
              </a:spcBef>
              <a:buNone/>
            </a:pP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史記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稱「左氏春秋」不言「春秋左氏傳」</a:t>
            </a:r>
          </a:p>
          <a:p>
            <a:pPr eaLnBrk="1" hangingPunct="1">
              <a:lnSpc>
                <a:spcPct val="150000"/>
              </a:lnSpc>
              <a:spcBef>
                <a:spcPts val="600"/>
              </a:spcBef>
              <a:buNone/>
            </a:pP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、引傳解經出於劉歆</a:t>
            </a:r>
          </a:p>
          <a:p>
            <a:pPr eaLnBrk="1" hangingPunct="1">
              <a:lnSpc>
                <a:spcPct val="150000"/>
              </a:lnSpc>
              <a:spcBef>
                <a:spcPts val="600"/>
              </a:spcBef>
              <a:buNone/>
            </a:pP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、劉逢祿以為凡例皆劉歆竄入</a:t>
            </a:r>
          </a:p>
          <a:p>
            <a:pPr eaLnBrk="1" hangingPunct="1">
              <a:lnSpc>
                <a:spcPct val="150000"/>
              </a:lnSpc>
              <a:spcBef>
                <a:spcPts val="600"/>
              </a:spcBef>
              <a:buNone/>
            </a:pP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、孔壁古文有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逸禮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尚書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禮記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 eaLnBrk="1" hangingPunct="1">
              <a:lnSpc>
                <a:spcPct val="150000"/>
              </a:lnSpc>
              <a:spcBef>
                <a:spcPts val="600"/>
              </a:spcBef>
              <a:buNone/>
            </a:pP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論語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孝經</a:t>
            </a: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 eaLnBrk="1" hangingPunct="1">
              <a:lnSpc>
                <a:spcPct val="150000"/>
              </a:lnSpc>
              <a:spcBef>
                <a:spcPts val="600"/>
              </a:spcBef>
              <a:buNone/>
            </a:pPr>
            <a:r>
              <a:rPr lang="en-US" altLang="zh-TW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TW" altLang="en-US" sz="2400" dirty="0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、西漢經師不信古文經</a:t>
            </a:r>
          </a:p>
        </p:txBody>
      </p:sp>
      <p:grpSp>
        <p:nvGrpSpPr>
          <p:cNvPr id="32774" name="组合 9"/>
          <p:cNvGrpSpPr>
            <a:grpSpLocks/>
          </p:cNvGrpSpPr>
          <p:nvPr/>
        </p:nvGrpSpPr>
        <p:grpSpPr bwMode="auto">
          <a:xfrm>
            <a:off x="4516905" y="448235"/>
            <a:ext cx="3789363" cy="955675"/>
            <a:chOff x="0" y="0"/>
            <a:chExt cx="3788756" cy="955148"/>
          </a:xfrm>
        </p:grpSpPr>
        <p:pic>
          <p:nvPicPr>
            <p:cNvPr id="32775" name="图片 1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3788756" cy="955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2776" name="文本框 11"/>
            <p:cNvSpPr txBox="1">
              <a:spLocks noChangeArrowheads="1"/>
            </p:cNvSpPr>
            <p:nvPr/>
          </p:nvSpPr>
          <p:spPr bwMode="auto">
            <a:xfrm>
              <a:off x="384576" y="180329"/>
              <a:ext cx="2722503" cy="3691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1800" b="1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四、西漢不信古文經</a:t>
              </a:r>
              <a:endParaRPr lang="zh-CN" altLang="en-US" sz="1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组合 3"/>
          <p:cNvGrpSpPr>
            <a:grpSpLocks/>
          </p:cNvGrpSpPr>
          <p:nvPr/>
        </p:nvGrpSpPr>
        <p:grpSpPr bwMode="auto">
          <a:xfrm>
            <a:off x="434787" y="0"/>
            <a:ext cx="5365750" cy="965200"/>
            <a:chOff x="0" y="0"/>
            <a:chExt cx="6466453" cy="1163332"/>
          </a:xfrm>
        </p:grpSpPr>
        <p:pic>
          <p:nvPicPr>
            <p:cNvPr id="21511" name="Picture 9" descr="F:\ppt素材\图标\我收集的图标\字体\3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2884210" y="-2418911"/>
              <a:ext cx="899790" cy="6264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12" name="Picture 6" descr="F:\超棒ppt模板\中国风\中国风物件\maobi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85348" cy="9853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1507" name="图片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587"/>
          <a:stretch>
            <a:fillRect/>
          </a:stretch>
        </p:blipFill>
        <p:spPr bwMode="auto">
          <a:xfrm>
            <a:off x="52388" y="3228975"/>
            <a:ext cx="3473450" cy="352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图片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9712" y="4652869"/>
            <a:ext cx="2219325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图片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9711" y="2474445"/>
            <a:ext cx="2219325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字方塊 1"/>
          <p:cNvSpPr txBox="1"/>
          <p:nvPr/>
        </p:nvSpPr>
        <p:spPr>
          <a:xfrm>
            <a:off x="2658068" y="1397324"/>
            <a:ext cx="6471643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/>
              <a:t>1</a:t>
            </a:r>
            <a:r>
              <a:rPr lang="zh-TW" altLang="en-US" sz="2800" dirty="0"/>
              <a:t>、今文為隸書，古文為籀書</a:t>
            </a:r>
          </a:p>
          <a:p>
            <a:pPr>
              <a:lnSpc>
                <a:spcPct val="150000"/>
              </a:lnSpc>
            </a:pPr>
            <a:r>
              <a:rPr lang="en-US" altLang="zh-TW" sz="2800" dirty="0"/>
              <a:t>2</a:t>
            </a:r>
            <a:r>
              <a:rPr lang="zh-TW" altLang="en-US" sz="2800" dirty="0"/>
              <a:t>、孔子所寫為古文，孔氏、伏生所藏皆</a:t>
            </a:r>
            <a:endParaRPr lang="en-US" altLang="zh-TW" sz="2800" dirty="0"/>
          </a:p>
          <a:p>
            <a:pPr>
              <a:lnSpc>
                <a:spcPct val="150000"/>
              </a:lnSpc>
            </a:pPr>
            <a:r>
              <a:rPr lang="en-US" altLang="zh-TW" sz="2800" dirty="0"/>
              <a:t>       </a:t>
            </a:r>
            <a:r>
              <a:rPr lang="zh-TW" altLang="en-US" sz="2800" dirty="0"/>
              <a:t>古文</a:t>
            </a:r>
          </a:p>
          <a:p>
            <a:pPr>
              <a:lnSpc>
                <a:spcPct val="150000"/>
              </a:lnSpc>
            </a:pPr>
            <a:r>
              <a:rPr lang="en-US" altLang="zh-TW" sz="2800" dirty="0"/>
              <a:t>3</a:t>
            </a:r>
            <a:r>
              <a:rPr lang="zh-TW" altLang="en-US" sz="2800" dirty="0"/>
              <a:t>、授生徒用今文</a:t>
            </a:r>
          </a:p>
          <a:p>
            <a:pPr>
              <a:lnSpc>
                <a:spcPct val="150000"/>
              </a:lnSpc>
            </a:pPr>
            <a:r>
              <a:rPr lang="en-US" altLang="zh-TW" sz="2800" dirty="0"/>
              <a:t>4</a:t>
            </a:r>
            <a:r>
              <a:rPr lang="zh-TW" altLang="en-US" sz="2800" dirty="0"/>
              <a:t>、劉歆之後，今古始分</a:t>
            </a:r>
          </a:p>
          <a:p>
            <a:pPr>
              <a:lnSpc>
                <a:spcPct val="150000"/>
              </a:lnSpc>
            </a:pPr>
            <a:r>
              <a:rPr lang="en-US" altLang="zh-TW" sz="2800" dirty="0"/>
              <a:t>5</a:t>
            </a:r>
            <a:r>
              <a:rPr lang="zh-TW" altLang="en-US" sz="2800" dirty="0"/>
              <a:t>、文字不同，說解亦異</a:t>
            </a:r>
          </a:p>
          <a:p>
            <a:endParaRPr lang="zh-TW" altLang="en-US" dirty="0"/>
          </a:p>
        </p:txBody>
      </p:sp>
      <p:sp>
        <p:nvSpPr>
          <p:cNvPr id="3" name="文字方塊 2"/>
          <p:cNvSpPr txBox="1"/>
          <p:nvPr/>
        </p:nvSpPr>
        <p:spPr>
          <a:xfrm>
            <a:off x="1292230" y="503536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2400" dirty="0">
                <a:solidFill>
                  <a:schemeClr val="bg1"/>
                </a:solidFill>
                <a:ea typeface="華康標楷體" panose="03000509000000000000" pitchFamily="65" charset="-120"/>
              </a:rPr>
              <a:t>五、今古文之分</a:t>
            </a:r>
          </a:p>
        </p:txBody>
      </p:sp>
    </p:spTree>
    <p:extLst>
      <p:ext uri="{BB962C8B-B14F-4D97-AF65-F5344CB8AC3E}">
        <p14:creationId xmlns:p14="http://schemas.microsoft.com/office/powerpoint/2010/main" val="1124310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组合 3"/>
          <p:cNvGrpSpPr>
            <a:grpSpLocks/>
          </p:cNvGrpSpPr>
          <p:nvPr/>
        </p:nvGrpSpPr>
        <p:grpSpPr bwMode="auto">
          <a:xfrm>
            <a:off x="152400" y="214313"/>
            <a:ext cx="5365750" cy="965200"/>
            <a:chOff x="0" y="0"/>
            <a:chExt cx="6466453" cy="1163332"/>
          </a:xfrm>
        </p:grpSpPr>
        <p:pic>
          <p:nvPicPr>
            <p:cNvPr id="28684" name="Picture 9" descr="F:\ppt素材\图标\我收集的图标\字体\3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2884210" y="-2418911"/>
              <a:ext cx="899790" cy="6264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8685" name="Picture 6" descr="F:\超棒ppt模板\中国风\中国风物件\maobi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85348" cy="9853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8686" name="TextBox 2"/>
            <p:cNvSpPr txBox="1">
              <a:spLocks noChangeArrowheads="1"/>
            </p:cNvSpPr>
            <p:nvPr/>
          </p:nvSpPr>
          <p:spPr bwMode="auto">
            <a:xfrm>
              <a:off x="1391404" y="593610"/>
              <a:ext cx="2674359" cy="4451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TW" altLang="en-US" sz="1800" b="1" dirty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六、今古文之異</a:t>
              </a:r>
              <a:endParaRPr lang="zh-CN" altLang="en-US" sz="24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28675" name="图片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9825" y="254000"/>
            <a:ext cx="3243263" cy="2408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6" name="图片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5856" y="5016034"/>
            <a:ext cx="2444750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83" name="文本框 19"/>
          <p:cNvSpPr txBox="1">
            <a:spLocks noChangeArrowheads="1"/>
          </p:cNvSpPr>
          <p:nvPr/>
        </p:nvSpPr>
        <p:spPr bwMode="auto">
          <a:xfrm>
            <a:off x="7728382" y="3494871"/>
            <a:ext cx="1657474" cy="369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18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单击添加标题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642965" y="1176327"/>
            <a:ext cx="6112571" cy="26108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/>
              <a:t>1</a:t>
            </a:r>
            <a:r>
              <a:rPr lang="zh-TW" altLang="en-US" sz="2800" dirty="0"/>
              <a:t>、西漢重微言大義，東漢重章句訓詁</a:t>
            </a:r>
          </a:p>
          <a:p>
            <a:pPr>
              <a:lnSpc>
                <a:spcPct val="150000"/>
              </a:lnSpc>
            </a:pPr>
            <a:r>
              <a:rPr lang="en-US" altLang="zh-TW" sz="2800" dirty="0"/>
              <a:t>2</a:t>
            </a:r>
            <a:r>
              <a:rPr lang="zh-TW" altLang="en-US" sz="2800" dirty="0"/>
              <a:t>、宋學乃針對東漢而發，強調義理</a:t>
            </a:r>
          </a:p>
          <a:p>
            <a:pPr>
              <a:lnSpc>
                <a:spcPct val="150000"/>
              </a:lnSpc>
            </a:pPr>
            <a:r>
              <a:rPr lang="en-US" altLang="zh-TW" sz="2800" dirty="0"/>
              <a:t>3</a:t>
            </a:r>
            <a:r>
              <a:rPr lang="zh-TW" altLang="en-US" sz="2800" dirty="0"/>
              <a:t>、西漢兼義理訓詁之長</a:t>
            </a:r>
          </a:p>
          <a:p>
            <a:pPr>
              <a:lnSpc>
                <a:spcPct val="150000"/>
              </a:lnSpc>
            </a:pPr>
            <a:endParaRPr lang="zh-TW" altLang="en-US" sz="2800" dirty="0"/>
          </a:p>
        </p:txBody>
      </p:sp>
      <p:sp>
        <p:nvSpPr>
          <p:cNvPr id="3" name="文字方塊 2"/>
          <p:cNvSpPr txBox="1"/>
          <p:nvPr/>
        </p:nvSpPr>
        <p:spPr>
          <a:xfrm>
            <a:off x="4805322" y="2973590"/>
            <a:ext cx="3900427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000" dirty="0"/>
              <a:t>A</a:t>
            </a:r>
            <a:r>
              <a:rPr lang="zh-TW" altLang="en-US" sz="2000" dirty="0"/>
              <a:t>、</a:t>
            </a:r>
            <a:r>
              <a:rPr lang="en-US" altLang="zh-TW" sz="2000" dirty="0"/>
              <a:t>〈</a:t>
            </a:r>
            <a:r>
              <a:rPr lang="zh-TW" altLang="en-US" sz="2000" dirty="0"/>
              <a:t>禹貢</a:t>
            </a:r>
            <a:r>
              <a:rPr lang="en-US" altLang="zh-TW" sz="2000" dirty="0"/>
              <a:t>〉</a:t>
            </a:r>
            <a:r>
              <a:rPr lang="zh-TW" altLang="en-US" sz="2000" dirty="0"/>
              <a:t>治河</a:t>
            </a:r>
          </a:p>
          <a:p>
            <a:pPr>
              <a:lnSpc>
                <a:spcPct val="150000"/>
              </a:lnSpc>
            </a:pPr>
            <a:r>
              <a:rPr lang="en-US" altLang="zh-TW" sz="2000" dirty="0"/>
              <a:t>B</a:t>
            </a:r>
            <a:r>
              <a:rPr lang="zh-TW" altLang="en-US" sz="2000" dirty="0"/>
              <a:t>、</a:t>
            </a:r>
            <a:r>
              <a:rPr lang="en-US" altLang="zh-TW" sz="2000" dirty="0"/>
              <a:t>〈</a:t>
            </a:r>
            <a:r>
              <a:rPr lang="zh-TW" altLang="en-US" sz="2000" dirty="0"/>
              <a:t>洪範</a:t>
            </a:r>
            <a:r>
              <a:rPr lang="en-US" altLang="zh-TW" sz="2000" dirty="0"/>
              <a:t>〉</a:t>
            </a:r>
            <a:r>
              <a:rPr lang="zh-TW" altLang="en-US" sz="2000" dirty="0"/>
              <a:t>察變</a:t>
            </a:r>
          </a:p>
          <a:p>
            <a:pPr>
              <a:lnSpc>
                <a:spcPct val="150000"/>
              </a:lnSpc>
            </a:pPr>
            <a:r>
              <a:rPr lang="en-US" altLang="zh-TW" sz="2000" dirty="0"/>
              <a:t>C</a:t>
            </a:r>
            <a:r>
              <a:rPr lang="zh-TW" altLang="en-US" sz="2000" dirty="0"/>
              <a:t>、</a:t>
            </a:r>
            <a:r>
              <a:rPr lang="en-US" altLang="zh-TW" sz="2000" dirty="0"/>
              <a:t>《</a:t>
            </a:r>
            <a:r>
              <a:rPr lang="zh-TW" altLang="en-US" sz="2000" dirty="0"/>
              <a:t>春秋</a:t>
            </a:r>
            <a:r>
              <a:rPr lang="en-US" altLang="zh-TW" sz="2000" dirty="0"/>
              <a:t>》</a:t>
            </a:r>
            <a:r>
              <a:rPr lang="zh-TW" altLang="en-US" sz="2000" dirty="0"/>
              <a:t>決獄</a:t>
            </a:r>
          </a:p>
          <a:p>
            <a:pPr>
              <a:lnSpc>
                <a:spcPct val="150000"/>
              </a:lnSpc>
            </a:pPr>
            <a:r>
              <a:rPr lang="en-US" altLang="zh-TW" sz="2000" dirty="0"/>
              <a:t>D</a:t>
            </a:r>
            <a:r>
              <a:rPr lang="zh-TW" altLang="en-US" sz="2000" dirty="0"/>
              <a:t>、</a:t>
            </a:r>
            <a:r>
              <a:rPr lang="en-US" altLang="zh-TW" sz="2000" dirty="0"/>
              <a:t>《</a:t>
            </a:r>
            <a:r>
              <a:rPr lang="zh-TW" altLang="en-US" sz="2000" dirty="0"/>
              <a:t>詩</a:t>
            </a:r>
            <a:r>
              <a:rPr lang="en-US" altLang="zh-TW" sz="2000" dirty="0"/>
              <a:t>》</a:t>
            </a:r>
            <a:r>
              <a:rPr lang="zh-TW" altLang="en-US" sz="2000" dirty="0"/>
              <a:t>以諫君</a:t>
            </a:r>
          </a:p>
          <a:p>
            <a:pPr>
              <a:lnSpc>
                <a:spcPct val="150000"/>
              </a:lnSpc>
            </a:pPr>
            <a:r>
              <a:rPr lang="en-US" altLang="zh-TW" sz="2000" dirty="0"/>
              <a:t>E</a:t>
            </a:r>
            <a:r>
              <a:rPr lang="zh-TW" altLang="en-US" sz="2000" dirty="0"/>
              <a:t>、</a:t>
            </a:r>
            <a:r>
              <a:rPr lang="en-US" altLang="zh-TW" sz="2000" dirty="0"/>
              <a:t>《</a:t>
            </a:r>
            <a:r>
              <a:rPr lang="zh-TW" altLang="en-US" sz="2000" dirty="0"/>
              <a:t>尚書大傳</a:t>
            </a:r>
            <a:r>
              <a:rPr lang="en-US" altLang="zh-TW" sz="2000" dirty="0"/>
              <a:t>》</a:t>
            </a:r>
            <a:r>
              <a:rPr lang="zh-TW" altLang="en-US" sz="2000" dirty="0"/>
              <a:t>與</a:t>
            </a:r>
            <a:r>
              <a:rPr lang="en-US" altLang="zh-TW" sz="2000" dirty="0"/>
              <a:t>〈</a:t>
            </a:r>
            <a:r>
              <a:rPr lang="zh-TW" altLang="en-US" sz="2000" dirty="0"/>
              <a:t>王制</a:t>
            </a:r>
            <a:r>
              <a:rPr lang="en-US" altLang="zh-TW" sz="2000" dirty="0"/>
              <a:t>〉</a:t>
            </a:r>
            <a:r>
              <a:rPr lang="zh-TW" altLang="en-US" sz="2000" dirty="0"/>
              <a:t>相合</a:t>
            </a:r>
          </a:p>
          <a:p>
            <a:pPr>
              <a:lnSpc>
                <a:spcPct val="150000"/>
              </a:lnSpc>
            </a:pPr>
            <a:r>
              <a:rPr lang="en-US" altLang="zh-TW" sz="2000" dirty="0"/>
              <a:t>F</a:t>
            </a:r>
            <a:r>
              <a:rPr lang="zh-TW" altLang="en-US" sz="2000" dirty="0"/>
              <a:t>、</a:t>
            </a:r>
            <a:r>
              <a:rPr lang="en-US" altLang="zh-TW" sz="2000" dirty="0"/>
              <a:t>《</a:t>
            </a:r>
            <a:r>
              <a:rPr lang="zh-TW" altLang="en-US" sz="2000" dirty="0"/>
              <a:t>春秋繁露</a:t>
            </a:r>
            <a:r>
              <a:rPr lang="en-US" altLang="zh-TW" sz="2000" dirty="0"/>
              <a:t>》</a:t>
            </a:r>
            <a:r>
              <a:rPr lang="zh-TW" altLang="en-US" sz="2000" dirty="0"/>
              <a:t>明三科九旨</a:t>
            </a:r>
          </a:p>
          <a:p>
            <a:pPr>
              <a:lnSpc>
                <a:spcPct val="150000"/>
              </a:lnSpc>
            </a:pPr>
            <a:r>
              <a:rPr lang="en-US" altLang="zh-TW" sz="2000" dirty="0"/>
              <a:t>G</a:t>
            </a:r>
            <a:r>
              <a:rPr lang="zh-TW" altLang="en-US" sz="2000" dirty="0"/>
              <a:t>、</a:t>
            </a:r>
            <a:r>
              <a:rPr lang="en-US" altLang="zh-TW" sz="2000" dirty="0"/>
              <a:t>《</a:t>
            </a:r>
            <a:r>
              <a:rPr lang="zh-TW" altLang="en-US" sz="2000" dirty="0"/>
              <a:t>韓詩外傳</a:t>
            </a:r>
            <a:r>
              <a:rPr lang="en-US" altLang="zh-TW" sz="2000" dirty="0"/>
              <a:t>》</a:t>
            </a:r>
            <a:r>
              <a:rPr lang="zh-TW" altLang="en-US" sz="2000" dirty="0"/>
              <a:t>明詩人之旨</a:t>
            </a:r>
          </a:p>
          <a:p>
            <a:endParaRPr lang="zh-TW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325" y="1411288"/>
            <a:ext cx="4095750" cy="403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6" name="矩形 8"/>
          <p:cNvSpPr>
            <a:spLocks noChangeArrowheads="1"/>
          </p:cNvSpPr>
          <p:nvPr/>
        </p:nvSpPr>
        <p:spPr bwMode="auto">
          <a:xfrm>
            <a:off x="5276111" y="2290856"/>
            <a:ext cx="6395936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、魯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春秋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與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乘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檮杌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同列，並無大義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B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、凡例出周公，變例出孔子，則孔子功小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C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、周公為聖，孔子為師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D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、劉知幾譏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春秋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，乃受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左氏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影響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E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、西漢認為六經皆孔子手訂，無有言周公者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F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、孔子作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春秋</a:t>
            </a:r>
            <a:r>
              <a:rPr lang="en-US" altLang="zh-TW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TW" altLang="en-US" sz="20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說法同於孟子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4257675" y="712694"/>
            <a:ext cx="754886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/>
              <a:t>4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/>
              <a:t>》</a:t>
            </a:r>
            <a:r>
              <a:rPr lang="zh-TW" altLang="en-US" sz="2800" dirty="0"/>
              <a:t>所見為經，最為可信</a:t>
            </a:r>
          </a:p>
          <a:p>
            <a:pPr>
              <a:lnSpc>
                <a:spcPct val="150000"/>
              </a:lnSpc>
            </a:pPr>
            <a:r>
              <a:rPr lang="en-US" altLang="zh-TW" sz="2800" dirty="0"/>
              <a:t>5</a:t>
            </a:r>
            <a:r>
              <a:rPr lang="zh-TW" altLang="en-US" sz="2800" dirty="0"/>
              <a:t>、今古文皆述聖教，但古文橫決，有不可訓者</a:t>
            </a:r>
          </a:p>
        </p:txBody>
      </p:sp>
    </p:spTree>
    <p:extLst>
      <p:ext uri="{BB962C8B-B14F-4D97-AF65-F5344CB8AC3E}">
        <p14:creationId xmlns:p14="http://schemas.microsoft.com/office/powerpoint/2010/main" val="41504398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图片 4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9938" cy="686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7" name="TextBox 2"/>
          <p:cNvSpPr txBox="1">
            <a:spLocks noChangeArrowheads="1"/>
          </p:cNvSpPr>
          <p:nvPr/>
        </p:nvSpPr>
        <p:spPr bwMode="auto">
          <a:xfrm>
            <a:off x="3822700" y="2720975"/>
            <a:ext cx="434816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TW" altLang="en-US" sz="4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感謝聆聽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1749" name="图片 5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825" y="1598613"/>
            <a:ext cx="3201988" cy="54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0" name="流程图: 联系 8"/>
          <p:cNvSpPr>
            <a:spLocks noChangeArrowheads="1"/>
          </p:cNvSpPr>
          <p:nvPr/>
        </p:nvSpPr>
        <p:spPr bwMode="auto">
          <a:xfrm>
            <a:off x="933450" y="2355850"/>
            <a:ext cx="2152650" cy="2152650"/>
          </a:xfrm>
          <a:prstGeom prst="flowChartConnector">
            <a:avLst/>
          </a:prstGeom>
          <a:solidFill>
            <a:srgbClr val="7F7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800">
              <a:solidFill>
                <a:srgbClr val="FFFFFF"/>
              </a:solidFill>
            </a:endParaRPr>
          </a:p>
        </p:txBody>
      </p:sp>
      <p:sp>
        <p:nvSpPr>
          <p:cNvPr id="31751" name="流程图: 联系 9"/>
          <p:cNvSpPr>
            <a:spLocks noChangeArrowheads="1"/>
          </p:cNvSpPr>
          <p:nvPr/>
        </p:nvSpPr>
        <p:spPr bwMode="auto">
          <a:xfrm>
            <a:off x="2962275" y="3243263"/>
            <a:ext cx="379413" cy="379412"/>
          </a:xfrm>
          <a:prstGeom prst="flowChartConnector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Office 主题">
  <a:themeElements>
    <a:clrScheme name="Office 主题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5_Office 主题">
  <a:themeElements>
    <a:clrScheme name="5_Office 主题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5_Office 主题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5_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6_Office 主题">
  <a:themeElements>
    <a:clrScheme name="6_Office 主题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6_Office 主题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6_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7_Office 主题">
  <a:themeElements>
    <a:clrScheme name="7_Office 主题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7_Office 主题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7_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8_Office 主题">
  <a:themeElements>
    <a:clrScheme name="8_Office 主题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8_Office 主题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8_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9_Office 主题">
  <a:themeElements>
    <a:clrScheme name="9_Office 主题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9_Office 主题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9_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0_Office 主题">
  <a:themeElements>
    <a:clrScheme name="10_Office 主题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10_Office 主题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0_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1_Office 主题">
  <a:themeElements>
    <a:clrScheme name="11_Office 主题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11_Office 主题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1_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鳳舞九天">
  <a:themeElements>
    <a:clrScheme name="鳳舞九天">
      <a:dk1>
        <a:sysClr val="windowText" lastClr="000000"/>
      </a:dk1>
      <a:lt1>
        <a:sysClr val="window" lastClr="FFFFFF"/>
      </a:lt1>
      <a:dk2>
        <a:srgbClr val="004646"/>
      </a:dk2>
      <a:lt2>
        <a:srgbClr val="E1F0FF"/>
      </a:lt2>
      <a:accent1>
        <a:srgbClr val="50742F"/>
      </a:accent1>
      <a:accent2>
        <a:srgbClr val="268868"/>
      </a:accent2>
      <a:accent3>
        <a:srgbClr val="33BD56"/>
      </a:accent3>
      <a:accent4>
        <a:srgbClr val="4BC5B9"/>
      </a:accent4>
      <a:accent5>
        <a:srgbClr val="3163CA"/>
      </a:accent5>
      <a:accent6>
        <a:srgbClr val="4B14AA"/>
      </a:accent6>
      <a:hlink>
        <a:srgbClr val="D9BE02"/>
      </a:hlink>
      <a:folHlink>
        <a:srgbClr val="F900F9"/>
      </a:folHlink>
    </a:clrScheme>
    <a:fontScheme name="鳳舞九天">
      <a:majorFont>
        <a:latin typeface="Footlight MT Light"/>
        <a:ea typeface=""/>
        <a:cs typeface=""/>
        <a:font script="Jpan" typeface="ＭＳ Ｐゴシック"/>
        <a:font script="Hang" typeface="맑은 고딕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/>
        <a:ea typeface=""/>
        <a:cs typeface=""/>
        <a:font script="Jpan" typeface="ＭＳ Ｐ明朝"/>
        <a:font script="Hang" typeface="HY견명조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鳳舞九天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atMod val="180000"/>
              </a:schemeClr>
            </a:gs>
            <a:gs pos="50000">
              <a:schemeClr val="phClr">
                <a:tint val="40000"/>
                <a:satMod val="175000"/>
              </a:schemeClr>
            </a:gs>
            <a:gs pos="100000">
              <a:schemeClr val="phClr">
                <a:tint val="65000"/>
                <a:satMod val="18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38000"/>
                <a:satMod val="150000"/>
              </a:schemeClr>
            </a:gs>
            <a:gs pos="50000">
              <a:schemeClr val="phClr">
                <a:shade val="100000"/>
                <a:satMod val="100000"/>
              </a:schemeClr>
            </a:gs>
            <a:gs pos="100000">
              <a:schemeClr val="phClr">
                <a:shade val="38000"/>
                <a:satMod val="150000"/>
              </a:schemeClr>
            </a:gs>
          </a:gsLst>
          <a:lin ang="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</a:effectStyle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</a:effectStyle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00000"/>
              </a:schemeClr>
            </a:gs>
            <a:gs pos="100000">
              <a:schemeClr val="phClr">
                <a:shade val="15000"/>
                <a:satMod val="300000"/>
              </a:schemeClr>
            </a:gs>
          </a:gsLst>
          <a:path path="circle">
            <a:fillToRect l="10000" t="180000" r="1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0000"/>
                <a:hueMod val="100000"/>
                <a:satMod val="100000"/>
              </a:schemeClr>
              <a:schemeClr val="phClr">
                <a:tint val="90000"/>
                <a:shade val="100000"/>
                <a:hueMod val="100000"/>
                <a:satMod val="100000"/>
              </a:schemeClr>
            </a:duotone>
          </a:blip>
          <a:tile tx="0" ty="0" sx="50000" sy="50000" flip="x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FFFFFF"/>
    </a:accent3>
    <a:accent4>
      <a:srgbClr val="000000"/>
    </a:accent4>
    <a:accent5>
      <a:srgbClr val="B5CBE7"/>
    </a:accent5>
    <a:accent6>
      <a:srgbClr val="D7712B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FFFFFF"/>
    </a:accent3>
    <a:accent4>
      <a:srgbClr val="000000"/>
    </a:accent4>
    <a:accent5>
      <a:srgbClr val="B5CBE7"/>
    </a:accent5>
    <a:accent6>
      <a:srgbClr val="D7712B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1119</Words>
  <Application>Microsoft Office PowerPoint</Application>
  <PresentationFormat>寬螢幕</PresentationFormat>
  <Paragraphs>103</Paragraphs>
  <Slides>17</Slides>
  <Notes>2</Notes>
  <HiddenSlides>0</HiddenSlides>
  <MMClips>0</MMClips>
  <ScaleCrop>false</ScaleCrop>
  <HeadingPairs>
    <vt:vector size="4" baseType="variant">
      <vt:variant>
        <vt:lpstr>佈景主題</vt:lpstr>
      </vt:variant>
      <vt:variant>
        <vt:i4>9</vt:i4>
      </vt:variant>
      <vt:variant>
        <vt:lpstr>投影片標題</vt:lpstr>
      </vt:variant>
      <vt:variant>
        <vt:i4>17</vt:i4>
      </vt:variant>
    </vt:vector>
  </HeadingPairs>
  <TitlesOfParts>
    <vt:vector size="26" baseType="lpstr">
      <vt:lpstr>Office 主题</vt:lpstr>
      <vt:lpstr>5_Office 主题</vt:lpstr>
      <vt:lpstr>6_Office 主题</vt:lpstr>
      <vt:lpstr>7_Office 主题</vt:lpstr>
      <vt:lpstr>8_Office 主题</vt:lpstr>
      <vt:lpstr>9_Office 主题</vt:lpstr>
      <vt:lpstr>10_Office 主题</vt:lpstr>
      <vt:lpstr>11_Office 主题</vt:lpstr>
      <vt:lpstr>鳳舞九天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Owner</dc:creator>
  <cp:lastModifiedBy>Suhuan Chen</cp:lastModifiedBy>
  <cp:revision>23</cp:revision>
  <dcterms:modified xsi:type="dcterms:W3CDTF">2022-08-11T14:05:17Z</dcterms:modified>
</cp:coreProperties>
</file>