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93" r:id="rId3"/>
    <p:sldId id="257" r:id="rId4"/>
    <p:sldId id="259" r:id="rId5"/>
    <p:sldId id="258" r:id="rId6"/>
    <p:sldId id="260" r:id="rId7"/>
    <p:sldId id="265" r:id="rId8"/>
    <p:sldId id="261" r:id="rId9"/>
    <p:sldId id="262" r:id="rId10"/>
    <p:sldId id="268" r:id="rId11"/>
    <p:sldId id="269" r:id="rId12"/>
    <p:sldId id="263" r:id="rId13"/>
    <p:sldId id="264" r:id="rId14"/>
    <p:sldId id="266" r:id="rId15"/>
    <p:sldId id="270" r:id="rId16"/>
    <p:sldId id="279" r:id="rId17"/>
    <p:sldId id="271" r:id="rId18"/>
    <p:sldId id="272" r:id="rId19"/>
    <p:sldId id="273" r:id="rId20"/>
    <p:sldId id="280" r:id="rId21"/>
    <p:sldId id="274" r:id="rId22"/>
    <p:sldId id="294" r:id="rId23"/>
    <p:sldId id="295" r:id="rId24"/>
    <p:sldId id="296" r:id="rId25"/>
    <p:sldId id="297" r:id="rId26"/>
    <p:sldId id="332" r:id="rId27"/>
    <p:sldId id="275" r:id="rId28"/>
    <p:sldId id="298" r:id="rId29"/>
    <p:sldId id="299" r:id="rId30"/>
    <p:sldId id="300" r:id="rId31"/>
    <p:sldId id="301" r:id="rId32"/>
    <p:sldId id="302" r:id="rId33"/>
    <p:sldId id="303" r:id="rId34"/>
    <p:sldId id="304" r:id="rId35"/>
    <p:sldId id="329" r:id="rId36"/>
    <p:sldId id="330" r:id="rId37"/>
    <p:sldId id="305" r:id="rId38"/>
    <p:sldId id="306" r:id="rId39"/>
    <p:sldId id="307" r:id="rId40"/>
    <p:sldId id="308" r:id="rId41"/>
    <p:sldId id="309" r:id="rId42"/>
    <p:sldId id="310" r:id="rId43"/>
    <p:sldId id="311" r:id="rId44"/>
    <p:sldId id="312" r:id="rId45"/>
    <p:sldId id="313" r:id="rId46"/>
    <p:sldId id="314" r:id="rId47"/>
    <p:sldId id="315" r:id="rId48"/>
    <p:sldId id="316" r:id="rId49"/>
    <p:sldId id="321" r:id="rId50"/>
    <p:sldId id="331" r:id="rId51"/>
    <p:sldId id="318" r:id="rId52"/>
    <p:sldId id="319" r:id="rId53"/>
    <p:sldId id="322" r:id="rId54"/>
    <p:sldId id="323" r:id="rId55"/>
    <p:sldId id="324" r:id="rId56"/>
    <p:sldId id="325" r:id="rId57"/>
    <p:sldId id="326" r:id="rId58"/>
    <p:sldId id="320" r:id="rId59"/>
    <p:sldId id="327" r:id="rId60"/>
    <p:sldId id="328" r:id="rId61"/>
    <p:sldId id="276" r:id="rId62"/>
    <p:sldId id="267"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5DD22B-D3BB-46AD-0A28-1A3A623C5B2A}" v="4163" dt="2024-01-15T18:36:32.755"/>
    <p1510:client id="{A4244DDE-6F06-2E28-CA6C-EC068B640043}" v="792" dt="2024-01-15T11:25:41.281"/>
    <p1510:client id="{B74A2C75-15CC-BFCF-DFE6-3C946D24D070}" v="505" dt="2024-01-16T10:37:47.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2B35107E-A141-A7E3-F3E5-492842E0FDBD}"/>
    <pc:docChg chg="addSld delSld modSld addMainMaster delMainMaster">
      <pc:chgData name="Corey Edwards" userId="S::corey.edwards@uwtsd.ac.uk::7a967df3-e232-40a5-b10c-dee8f912d80a" providerId="AD" clId="Web-{2B35107E-A141-A7E3-F3E5-492842E0FDBD}" dt="2023-08-11T09:38:20.215" v="109" actId="20577"/>
      <pc:docMkLst>
        <pc:docMk/>
      </pc:docMkLst>
      <pc:sldChg chg="addSp delSp modSp mod setBg modClrScheme addAnim chgLayout">
        <pc:chgData name="Corey Edwards" userId="S::corey.edwards@uwtsd.ac.uk::7a967df3-e232-40a5-b10c-dee8f912d80a" providerId="AD" clId="Web-{2B35107E-A141-A7E3-F3E5-492842E0FDBD}" dt="2023-08-11T08:48:25.637" v="9"/>
        <pc:sldMkLst>
          <pc:docMk/>
          <pc:sldMk cId="109857222" sldId="256"/>
        </pc:sldMkLst>
        <pc:spChg chg="mod">
          <ac:chgData name="Corey Edwards" userId="S::corey.edwards@uwtsd.ac.uk::7a967df3-e232-40a5-b10c-dee8f912d80a" providerId="AD" clId="Web-{2B35107E-A141-A7E3-F3E5-492842E0FDBD}" dt="2023-08-11T08:48:25.637" v="8"/>
          <ac:spMkLst>
            <pc:docMk/>
            <pc:sldMk cId="109857222" sldId="256"/>
            <ac:spMk id="2" creationId="{00000000-0000-0000-0000-000000000000}"/>
          </ac:spMkLst>
        </pc:spChg>
        <pc:spChg chg="mod">
          <ac:chgData name="Corey Edwards" userId="S::corey.edwards@uwtsd.ac.uk::7a967df3-e232-40a5-b10c-dee8f912d80a" providerId="AD" clId="Web-{2B35107E-A141-A7E3-F3E5-492842E0FDBD}" dt="2023-08-11T08:48:25.637" v="8"/>
          <ac:spMkLst>
            <pc:docMk/>
            <pc:sldMk cId="109857222" sldId="256"/>
            <ac:spMk id="3" creationId="{00000000-0000-0000-0000-000000000000}"/>
          </ac:spMkLst>
        </pc:spChg>
        <pc:spChg chg="add">
          <ac:chgData name="Corey Edwards" userId="S::corey.edwards@uwtsd.ac.uk::7a967df3-e232-40a5-b10c-dee8f912d80a" providerId="AD" clId="Web-{2B35107E-A141-A7E3-F3E5-492842E0FDBD}" dt="2023-08-11T08:48:25.637" v="8"/>
          <ac:spMkLst>
            <pc:docMk/>
            <pc:sldMk cId="109857222" sldId="256"/>
            <ac:spMk id="5" creationId="{37FDDF72-DE39-4F99-A3C1-DD9D7815D7DB}"/>
          </ac:spMkLst>
        </pc:spChg>
        <pc:spChg chg="add">
          <ac:chgData name="Corey Edwards" userId="S::corey.edwards@uwtsd.ac.uk::7a967df3-e232-40a5-b10c-dee8f912d80a" providerId="AD" clId="Web-{2B35107E-A141-A7E3-F3E5-492842E0FDBD}" dt="2023-08-11T08:48:25.637" v="8"/>
          <ac:spMkLst>
            <pc:docMk/>
            <pc:sldMk cId="109857222" sldId="256"/>
            <ac:spMk id="6" creationId="{5E4ECE80-3AD1-450C-B62A-98788F193948}"/>
          </ac:spMkLst>
        </pc:spChg>
        <pc:spChg chg="add del">
          <ac:chgData name="Corey Edwards" userId="S::corey.edwards@uwtsd.ac.uk::7a967df3-e232-40a5-b10c-dee8f912d80a" providerId="AD" clId="Web-{2B35107E-A141-A7E3-F3E5-492842E0FDBD}" dt="2023-08-11T08:48:19.449" v="7"/>
          <ac:spMkLst>
            <pc:docMk/>
            <pc:sldMk cId="109857222" sldId="256"/>
            <ac:spMk id="9" creationId="{BA6285CA-6AFA-4F27-AFB5-1B32CDE09B1A}"/>
          </ac:spMkLst>
        </pc:spChg>
        <pc:spChg chg="add">
          <ac:chgData name="Corey Edwards" userId="S::corey.edwards@uwtsd.ac.uk::7a967df3-e232-40a5-b10c-dee8f912d80a" providerId="AD" clId="Web-{2B35107E-A141-A7E3-F3E5-492842E0FDBD}" dt="2023-08-11T08:48:25.637" v="8"/>
          <ac:spMkLst>
            <pc:docMk/>
            <pc:sldMk cId="109857222" sldId="256"/>
            <ac:spMk id="13" creationId="{C4056FD6-9767-4B1A-ACC2-9883F6A5B86D}"/>
          </ac:spMkLst>
        </pc:spChg>
        <pc:spChg chg="add del">
          <ac:chgData name="Corey Edwards" userId="S::corey.edwards@uwtsd.ac.uk::7a967df3-e232-40a5-b10c-dee8f912d80a" providerId="AD" clId="Web-{2B35107E-A141-A7E3-F3E5-492842E0FDBD}" dt="2023-08-11T08:48:19.449" v="7"/>
          <ac:spMkLst>
            <pc:docMk/>
            <pc:sldMk cId="109857222" sldId="256"/>
            <ac:spMk id="44" creationId="{A7050958-138C-4DA8-9DF5-1A9D65C19168}"/>
          </ac:spMkLst>
        </pc:spChg>
        <pc:grpChg chg="add del">
          <ac:chgData name="Corey Edwards" userId="S::corey.edwards@uwtsd.ac.uk::7a967df3-e232-40a5-b10c-dee8f912d80a" providerId="AD" clId="Web-{2B35107E-A141-A7E3-F3E5-492842E0FDBD}" dt="2023-08-11T08:48:19.449" v="7"/>
          <ac:grpSpMkLst>
            <pc:docMk/>
            <pc:sldMk cId="109857222" sldId="256"/>
            <ac:grpSpMk id="11" creationId="{7CC099DD-8E7F-4878-A418-76859A85E971}"/>
          </ac:grpSpMkLst>
        </pc:grpChg>
        <pc:picChg chg="add del">
          <ac:chgData name="Corey Edwards" userId="S::corey.edwards@uwtsd.ac.uk::7a967df3-e232-40a5-b10c-dee8f912d80a" providerId="AD" clId="Web-{2B35107E-A141-A7E3-F3E5-492842E0FDBD}" dt="2023-08-11T08:48:19.449" v="7"/>
          <ac:picMkLst>
            <pc:docMk/>
            <pc:sldMk cId="109857222" sldId="256"/>
            <ac:picMk id="4" creationId="{4AB240A9-FCED-6100-2C4E-F1E6FEB33B07}"/>
          </ac:picMkLst>
        </pc:picChg>
        <pc:picChg chg="add">
          <ac:chgData name="Corey Edwards" userId="S::corey.edwards@uwtsd.ac.uk::7a967df3-e232-40a5-b10c-dee8f912d80a" providerId="AD" clId="Web-{2B35107E-A141-A7E3-F3E5-492842E0FDBD}" dt="2023-08-11T08:48:25.637" v="8"/>
          <ac:picMkLst>
            <pc:docMk/>
            <pc:sldMk cId="109857222" sldId="256"/>
            <ac:picMk id="7" creationId="{6A72DE24-BA6A-5A39-1A54-A456CC956982}"/>
          </ac:picMkLst>
        </pc:picChg>
      </pc:sldChg>
      <pc:sldChg chg="modSp new">
        <pc:chgData name="Corey Edwards" userId="S::corey.edwards@uwtsd.ac.uk::7a967df3-e232-40a5-b10c-dee8f912d80a" providerId="AD" clId="Web-{2B35107E-A141-A7E3-F3E5-492842E0FDBD}" dt="2023-08-11T09:03:19.207" v="88" actId="20577"/>
        <pc:sldMkLst>
          <pc:docMk/>
          <pc:sldMk cId="1864096065" sldId="257"/>
        </pc:sldMkLst>
        <pc:spChg chg="mod">
          <ac:chgData name="Corey Edwards" userId="S::corey.edwards@uwtsd.ac.uk::7a967df3-e232-40a5-b10c-dee8f912d80a" providerId="AD" clId="Web-{2B35107E-A141-A7E3-F3E5-492842E0FDBD}" dt="2023-08-11T08:48:32.871" v="17" actId="20577"/>
          <ac:spMkLst>
            <pc:docMk/>
            <pc:sldMk cId="1864096065" sldId="257"/>
            <ac:spMk id="2" creationId="{D03D5BEE-A355-9F78-BD0C-6FE36EDEB16F}"/>
          </ac:spMkLst>
        </pc:spChg>
        <pc:spChg chg="mod">
          <ac:chgData name="Corey Edwards" userId="S::corey.edwards@uwtsd.ac.uk::7a967df3-e232-40a5-b10c-dee8f912d80a" providerId="AD" clId="Web-{2B35107E-A141-A7E3-F3E5-492842E0FDBD}" dt="2023-08-11T09:03:19.207" v="88" actId="20577"/>
          <ac:spMkLst>
            <pc:docMk/>
            <pc:sldMk cId="1864096065" sldId="257"/>
            <ac:spMk id="3" creationId="{329B5608-75D6-A94D-1040-F7DF9ED29010}"/>
          </ac:spMkLst>
        </pc:spChg>
      </pc:sldChg>
      <pc:sldChg chg="new del">
        <pc:chgData name="Corey Edwards" userId="S::corey.edwards@uwtsd.ac.uk::7a967df3-e232-40a5-b10c-dee8f912d80a" providerId="AD" clId="Web-{2B35107E-A141-A7E3-F3E5-492842E0FDBD}" dt="2023-08-11T08:48:18.730" v="6"/>
        <pc:sldMkLst>
          <pc:docMk/>
          <pc:sldMk cId="3201411574" sldId="257"/>
        </pc:sldMkLst>
      </pc:sldChg>
      <pc:sldChg chg="modSp new">
        <pc:chgData name="Corey Edwards" userId="S::corey.edwards@uwtsd.ac.uk::7a967df3-e232-40a5-b10c-dee8f912d80a" providerId="AD" clId="Web-{2B35107E-A141-A7E3-F3E5-492842E0FDBD}" dt="2023-08-11T08:48:42.669" v="22" actId="20577"/>
        <pc:sldMkLst>
          <pc:docMk/>
          <pc:sldMk cId="3284695829" sldId="258"/>
        </pc:sldMkLst>
        <pc:spChg chg="mod">
          <ac:chgData name="Corey Edwards" userId="S::corey.edwards@uwtsd.ac.uk::7a967df3-e232-40a5-b10c-dee8f912d80a" providerId="AD" clId="Web-{2B35107E-A141-A7E3-F3E5-492842E0FDBD}" dt="2023-08-11T08:48:42.669" v="22" actId="20577"/>
          <ac:spMkLst>
            <pc:docMk/>
            <pc:sldMk cId="3284695829" sldId="258"/>
            <ac:spMk id="2" creationId="{485DF8BA-D7A5-74FA-0735-C9B12388BDBB}"/>
          </ac:spMkLst>
        </pc:spChg>
      </pc:sldChg>
      <pc:sldChg chg="modSp new">
        <pc:chgData name="Corey Edwards" userId="S::corey.edwards@uwtsd.ac.uk::7a967df3-e232-40a5-b10c-dee8f912d80a" providerId="AD" clId="Web-{2B35107E-A141-A7E3-F3E5-492842E0FDBD}" dt="2023-08-11T08:48:47.356" v="25" actId="20577"/>
        <pc:sldMkLst>
          <pc:docMk/>
          <pc:sldMk cId="3170853437" sldId="259"/>
        </pc:sldMkLst>
        <pc:spChg chg="mod">
          <ac:chgData name="Corey Edwards" userId="S::corey.edwards@uwtsd.ac.uk::7a967df3-e232-40a5-b10c-dee8f912d80a" providerId="AD" clId="Web-{2B35107E-A141-A7E3-F3E5-492842E0FDBD}" dt="2023-08-11T08:48:47.356" v="25" actId="20577"/>
          <ac:spMkLst>
            <pc:docMk/>
            <pc:sldMk cId="3170853437" sldId="259"/>
            <ac:spMk id="2" creationId="{77F3876D-A6AF-1A72-E033-3C3B54DAB8F4}"/>
          </ac:spMkLst>
        </pc:spChg>
      </pc:sldChg>
      <pc:sldChg chg="modSp new">
        <pc:chgData name="Corey Edwards" userId="S::corey.edwards@uwtsd.ac.uk::7a967df3-e232-40a5-b10c-dee8f912d80a" providerId="AD" clId="Web-{2B35107E-A141-A7E3-F3E5-492842E0FDBD}" dt="2023-08-11T08:48:55.372" v="32" actId="20577"/>
        <pc:sldMkLst>
          <pc:docMk/>
          <pc:sldMk cId="1236487698" sldId="260"/>
        </pc:sldMkLst>
        <pc:spChg chg="mod">
          <ac:chgData name="Corey Edwards" userId="S::corey.edwards@uwtsd.ac.uk::7a967df3-e232-40a5-b10c-dee8f912d80a" providerId="AD" clId="Web-{2B35107E-A141-A7E3-F3E5-492842E0FDBD}" dt="2023-08-11T08:48:55.372" v="32" actId="20577"/>
          <ac:spMkLst>
            <pc:docMk/>
            <pc:sldMk cId="1236487698" sldId="260"/>
            <ac:spMk id="2" creationId="{853B0526-AAEE-0A1C-4D3F-349D89D459B3}"/>
          </ac:spMkLst>
        </pc:spChg>
      </pc:sldChg>
      <pc:sldChg chg="modSp new">
        <pc:chgData name="Corey Edwards" userId="S::corey.edwards@uwtsd.ac.uk::7a967df3-e232-40a5-b10c-dee8f912d80a" providerId="AD" clId="Web-{2B35107E-A141-A7E3-F3E5-492842E0FDBD}" dt="2023-08-11T08:49:00.591" v="41" actId="20577"/>
        <pc:sldMkLst>
          <pc:docMk/>
          <pc:sldMk cId="620329096" sldId="261"/>
        </pc:sldMkLst>
        <pc:spChg chg="mod">
          <ac:chgData name="Corey Edwards" userId="S::corey.edwards@uwtsd.ac.uk::7a967df3-e232-40a5-b10c-dee8f912d80a" providerId="AD" clId="Web-{2B35107E-A141-A7E3-F3E5-492842E0FDBD}" dt="2023-08-11T08:49:00.591" v="41" actId="20577"/>
          <ac:spMkLst>
            <pc:docMk/>
            <pc:sldMk cId="620329096" sldId="261"/>
            <ac:spMk id="2" creationId="{6E34DCC8-E7D0-64B0-64E0-7873C2BA2247}"/>
          </ac:spMkLst>
        </pc:spChg>
      </pc:sldChg>
      <pc:sldChg chg="modSp new">
        <pc:chgData name="Corey Edwards" userId="S::corey.edwards@uwtsd.ac.uk::7a967df3-e232-40a5-b10c-dee8f912d80a" providerId="AD" clId="Web-{2B35107E-A141-A7E3-F3E5-492842E0FDBD}" dt="2023-08-11T09:02:48.925" v="51" actId="20577"/>
        <pc:sldMkLst>
          <pc:docMk/>
          <pc:sldMk cId="3237244192" sldId="262"/>
        </pc:sldMkLst>
        <pc:spChg chg="mod">
          <ac:chgData name="Corey Edwards" userId="S::corey.edwards@uwtsd.ac.uk::7a967df3-e232-40a5-b10c-dee8f912d80a" providerId="AD" clId="Web-{2B35107E-A141-A7E3-F3E5-492842E0FDBD}" dt="2023-08-11T09:02:48.925" v="51" actId="20577"/>
          <ac:spMkLst>
            <pc:docMk/>
            <pc:sldMk cId="3237244192" sldId="262"/>
            <ac:spMk id="2" creationId="{9C1EC470-541D-4978-365F-361D09D097D9}"/>
          </ac:spMkLst>
        </pc:spChg>
      </pc:sldChg>
      <pc:sldChg chg="modSp new">
        <pc:chgData name="Corey Edwards" userId="S::corey.edwards@uwtsd.ac.uk::7a967df3-e232-40a5-b10c-dee8f912d80a" providerId="AD" clId="Web-{2B35107E-A141-A7E3-F3E5-492842E0FDBD}" dt="2023-08-11T09:38:01.371" v="98" actId="20577"/>
        <pc:sldMkLst>
          <pc:docMk/>
          <pc:sldMk cId="3079963783" sldId="263"/>
        </pc:sldMkLst>
        <pc:spChg chg="mod">
          <ac:chgData name="Corey Edwards" userId="S::corey.edwards@uwtsd.ac.uk::7a967df3-e232-40a5-b10c-dee8f912d80a" providerId="AD" clId="Web-{2B35107E-A141-A7E3-F3E5-492842E0FDBD}" dt="2023-08-11T09:37:56.308" v="93" actId="20577"/>
          <ac:spMkLst>
            <pc:docMk/>
            <pc:sldMk cId="3079963783" sldId="263"/>
            <ac:spMk id="2" creationId="{CE0E5D87-4A57-89AA-AB6E-CCA345D3FD78}"/>
          </ac:spMkLst>
        </pc:spChg>
        <pc:spChg chg="mod">
          <ac:chgData name="Corey Edwards" userId="S::corey.edwards@uwtsd.ac.uk::7a967df3-e232-40a5-b10c-dee8f912d80a" providerId="AD" clId="Web-{2B35107E-A141-A7E3-F3E5-492842E0FDBD}" dt="2023-08-11T09:38:01.371" v="98" actId="20577"/>
          <ac:spMkLst>
            <pc:docMk/>
            <pc:sldMk cId="3079963783" sldId="263"/>
            <ac:spMk id="3" creationId="{8F59EDB4-72EB-4A2C-B92F-3E6AFD9076E4}"/>
          </ac:spMkLst>
        </pc:spChg>
      </pc:sldChg>
      <pc:sldChg chg="modSp new">
        <pc:chgData name="Corey Edwards" userId="S::corey.edwards@uwtsd.ac.uk::7a967df3-e232-40a5-b10c-dee8f912d80a" providerId="AD" clId="Web-{2B35107E-A141-A7E3-F3E5-492842E0FDBD}" dt="2023-08-11T09:38:20.215" v="109" actId="20577"/>
        <pc:sldMkLst>
          <pc:docMk/>
          <pc:sldMk cId="4223010304" sldId="264"/>
        </pc:sldMkLst>
        <pc:spChg chg="mod">
          <ac:chgData name="Corey Edwards" userId="S::corey.edwards@uwtsd.ac.uk::7a967df3-e232-40a5-b10c-dee8f912d80a" providerId="AD" clId="Web-{2B35107E-A141-A7E3-F3E5-492842E0FDBD}" dt="2023-08-11T09:38:04.855" v="101" actId="20577"/>
          <ac:spMkLst>
            <pc:docMk/>
            <pc:sldMk cId="4223010304" sldId="264"/>
            <ac:spMk id="2" creationId="{C58E9BA8-C9E7-2BCF-D27D-BC9F41A581E0}"/>
          </ac:spMkLst>
        </pc:spChg>
        <pc:spChg chg="mod">
          <ac:chgData name="Corey Edwards" userId="S::corey.edwards@uwtsd.ac.uk::7a967df3-e232-40a5-b10c-dee8f912d80a" providerId="AD" clId="Web-{2B35107E-A141-A7E3-F3E5-492842E0FDBD}" dt="2023-08-11T09:38:20.215" v="109" actId="20577"/>
          <ac:spMkLst>
            <pc:docMk/>
            <pc:sldMk cId="4223010304" sldId="264"/>
            <ac:spMk id="3" creationId="{050ACA5B-1378-F8AD-8DE2-AA59BFD4E208}"/>
          </ac:spMkLst>
        </pc:spChg>
      </pc:sldChg>
      <pc:sldMasterChg chg="add del addSldLayout delSldLayout">
        <pc:chgData name="Corey Edwards" userId="S::corey.edwards@uwtsd.ac.uk::7a967df3-e232-40a5-b10c-dee8f912d80a" providerId="AD" clId="Web-{2B35107E-A141-A7E3-F3E5-492842E0FDBD}" dt="2023-08-11T08:48:25.637" v="8"/>
        <pc:sldMasterMkLst>
          <pc:docMk/>
          <pc:sldMasterMk cId="2460954070" sldId="2147483660"/>
        </pc:sldMasterMkLst>
        <pc:sldLayoutChg chg="add del">
          <pc:chgData name="Corey Edwards" userId="S::corey.edwards@uwtsd.ac.uk::7a967df3-e232-40a5-b10c-dee8f912d80a" providerId="AD" clId="Web-{2B35107E-A141-A7E3-F3E5-492842E0FDBD}" dt="2023-08-11T08:48:25.637" v="8"/>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2B35107E-A141-A7E3-F3E5-492842E0FDBD}" dt="2023-08-11T08:48:25.637" v="8"/>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2B35107E-A141-A7E3-F3E5-492842E0FDBD}" dt="2023-08-11T08:48:25.637" v="8"/>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2B35107E-A141-A7E3-F3E5-492842E0FDBD}" dt="2023-08-11T08:48:25.637" v="8"/>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2B35107E-A141-A7E3-F3E5-492842E0FDBD}" dt="2023-08-11T08:48:25.637" v="8"/>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2B35107E-A141-A7E3-F3E5-492842E0FDBD}" dt="2023-08-11T08:48:25.637" v="8"/>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2B35107E-A141-A7E3-F3E5-492842E0FDBD}" dt="2023-08-11T08:48:25.637" v="8"/>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2B35107E-A141-A7E3-F3E5-492842E0FDBD}" dt="2023-08-11T08:48:25.637" v="8"/>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2B35107E-A141-A7E3-F3E5-492842E0FDBD}" dt="2023-08-11T08:48:25.637" v="8"/>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2B35107E-A141-A7E3-F3E5-492842E0FDBD}" dt="2023-08-11T08:48:25.637" v="8"/>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2B35107E-A141-A7E3-F3E5-492842E0FDBD}" dt="2023-08-11T08:48:25.637" v="8"/>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2B35107E-A141-A7E3-F3E5-492842E0FDBD}" dt="2023-08-11T08:48:25.637" v="8"/>
        <pc:sldMasterMkLst>
          <pc:docMk/>
          <pc:sldMasterMk cId="1200430112" sldId="2147483685"/>
        </pc:sldMasterMkLst>
        <pc:sldLayoutChg chg="add">
          <pc:chgData name="Corey Edwards" userId="S::corey.edwards@uwtsd.ac.uk::7a967df3-e232-40a5-b10c-dee8f912d80a" providerId="AD" clId="Web-{2B35107E-A141-A7E3-F3E5-492842E0FDBD}" dt="2023-08-11T08:48:25.637" v="8"/>
          <pc:sldLayoutMkLst>
            <pc:docMk/>
            <pc:sldMasterMk cId="1200430112" sldId="2147483685"/>
            <pc:sldLayoutMk cId="3716522951" sldId="2147483674"/>
          </pc:sldLayoutMkLst>
        </pc:sldLayoutChg>
        <pc:sldLayoutChg chg="add">
          <pc:chgData name="Corey Edwards" userId="S::corey.edwards@uwtsd.ac.uk::7a967df3-e232-40a5-b10c-dee8f912d80a" providerId="AD" clId="Web-{2B35107E-A141-A7E3-F3E5-492842E0FDBD}" dt="2023-08-11T08:48:25.637" v="8"/>
          <pc:sldLayoutMkLst>
            <pc:docMk/>
            <pc:sldMasterMk cId="1200430112" sldId="2147483685"/>
            <pc:sldLayoutMk cId="2820245467" sldId="2147483675"/>
          </pc:sldLayoutMkLst>
        </pc:sldLayoutChg>
        <pc:sldLayoutChg chg="add">
          <pc:chgData name="Corey Edwards" userId="S::corey.edwards@uwtsd.ac.uk::7a967df3-e232-40a5-b10c-dee8f912d80a" providerId="AD" clId="Web-{2B35107E-A141-A7E3-F3E5-492842E0FDBD}" dt="2023-08-11T08:48:25.637" v="8"/>
          <pc:sldLayoutMkLst>
            <pc:docMk/>
            <pc:sldMasterMk cId="1200430112" sldId="2147483685"/>
            <pc:sldLayoutMk cId="4027218750" sldId="2147483676"/>
          </pc:sldLayoutMkLst>
        </pc:sldLayoutChg>
        <pc:sldLayoutChg chg="add">
          <pc:chgData name="Corey Edwards" userId="S::corey.edwards@uwtsd.ac.uk::7a967df3-e232-40a5-b10c-dee8f912d80a" providerId="AD" clId="Web-{2B35107E-A141-A7E3-F3E5-492842E0FDBD}" dt="2023-08-11T08:48:25.637" v="8"/>
          <pc:sldLayoutMkLst>
            <pc:docMk/>
            <pc:sldMasterMk cId="1200430112" sldId="2147483685"/>
            <pc:sldLayoutMk cId="2047573517" sldId="2147483677"/>
          </pc:sldLayoutMkLst>
        </pc:sldLayoutChg>
        <pc:sldLayoutChg chg="add">
          <pc:chgData name="Corey Edwards" userId="S::corey.edwards@uwtsd.ac.uk::7a967df3-e232-40a5-b10c-dee8f912d80a" providerId="AD" clId="Web-{2B35107E-A141-A7E3-F3E5-492842E0FDBD}" dt="2023-08-11T08:48:25.637" v="8"/>
          <pc:sldLayoutMkLst>
            <pc:docMk/>
            <pc:sldMasterMk cId="1200430112" sldId="2147483685"/>
            <pc:sldLayoutMk cId="1497564364" sldId="2147483678"/>
          </pc:sldLayoutMkLst>
        </pc:sldLayoutChg>
        <pc:sldLayoutChg chg="add">
          <pc:chgData name="Corey Edwards" userId="S::corey.edwards@uwtsd.ac.uk::7a967df3-e232-40a5-b10c-dee8f912d80a" providerId="AD" clId="Web-{2B35107E-A141-A7E3-F3E5-492842E0FDBD}" dt="2023-08-11T08:48:25.637" v="8"/>
          <pc:sldLayoutMkLst>
            <pc:docMk/>
            <pc:sldMasterMk cId="1200430112" sldId="2147483685"/>
            <pc:sldLayoutMk cId="1032721827" sldId="2147483679"/>
          </pc:sldLayoutMkLst>
        </pc:sldLayoutChg>
        <pc:sldLayoutChg chg="add">
          <pc:chgData name="Corey Edwards" userId="S::corey.edwards@uwtsd.ac.uk::7a967df3-e232-40a5-b10c-dee8f912d80a" providerId="AD" clId="Web-{2B35107E-A141-A7E3-F3E5-492842E0FDBD}" dt="2023-08-11T08:48:25.637" v="8"/>
          <pc:sldLayoutMkLst>
            <pc:docMk/>
            <pc:sldMasterMk cId="1200430112" sldId="2147483685"/>
            <pc:sldLayoutMk cId="3476444057" sldId="2147483680"/>
          </pc:sldLayoutMkLst>
        </pc:sldLayoutChg>
        <pc:sldLayoutChg chg="add">
          <pc:chgData name="Corey Edwards" userId="S::corey.edwards@uwtsd.ac.uk::7a967df3-e232-40a5-b10c-dee8f912d80a" providerId="AD" clId="Web-{2B35107E-A141-A7E3-F3E5-492842E0FDBD}" dt="2023-08-11T08:48:25.637" v="8"/>
          <pc:sldLayoutMkLst>
            <pc:docMk/>
            <pc:sldMasterMk cId="1200430112" sldId="2147483685"/>
            <pc:sldLayoutMk cId="1397220509" sldId="2147483681"/>
          </pc:sldLayoutMkLst>
        </pc:sldLayoutChg>
        <pc:sldLayoutChg chg="add">
          <pc:chgData name="Corey Edwards" userId="S::corey.edwards@uwtsd.ac.uk::7a967df3-e232-40a5-b10c-dee8f912d80a" providerId="AD" clId="Web-{2B35107E-A141-A7E3-F3E5-492842E0FDBD}" dt="2023-08-11T08:48:25.637" v="8"/>
          <pc:sldLayoutMkLst>
            <pc:docMk/>
            <pc:sldMasterMk cId="1200430112" sldId="2147483685"/>
            <pc:sldLayoutMk cId="1729853839" sldId="2147483682"/>
          </pc:sldLayoutMkLst>
        </pc:sldLayoutChg>
        <pc:sldLayoutChg chg="add">
          <pc:chgData name="Corey Edwards" userId="S::corey.edwards@uwtsd.ac.uk::7a967df3-e232-40a5-b10c-dee8f912d80a" providerId="AD" clId="Web-{2B35107E-A141-A7E3-F3E5-492842E0FDBD}" dt="2023-08-11T08:48:25.637" v="8"/>
          <pc:sldLayoutMkLst>
            <pc:docMk/>
            <pc:sldMasterMk cId="1200430112" sldId="2147483685"/>
            <pc:sldLayoutMk cId="2407570485" sldId="2147483683"/>
          </pc:sldLayoutMkLst>
        </pc:sldLayoutChg>
        <pc:sldLayoutChg chg="add">
          <pc:chgData name="Corey Edwards" userId="S::corey.edwards@uwtsd.ac.uk::7a967df3-e232-40a5-b10c-dee8f912d80a" providerId="AD" clId="Web-{2B35107E-A141-A7E3-F3E5-492842E0FDBD}" dt="2023-08-11T08:48:25.637" v="8"/>
          <pc:sldLayoutMkLst>
            <pc:docMk/>
            <pc:sldMasterMk cId="1200430112" sldId="2147483685"/>
            <pc:sldLayoutMk cId="1747135570" sldId="2147483684"/>
          </pc:sldLayoutMkLst>
        </pc:sldLayoutChg>
      </pc:sldMasterChg>
      <pc:sldMasterChg chg="add del addSldLayout delSldLayout">
        <pc:chgData name="Corey Edwards" userId="S::corey.edwards@uwtsd.ac.uk::7a967df3-e232-40a5-b10c-dee8f912d80a" providerId="AD" clId="Web-{2B35107E-A141-A7E3-F3E5-492842E0FDBD}" dt="2023-08-11T08:48:19.449" v="7"/>
        <pc:sldMasterMkLst>
          <pc:docMk/>
          <pc:sldMasterMk cId="3929985991" sldId="2147483698"/>
        </pc:sldMasterMkLst>
        <pc:sldLayoutChg chg="add del">
          <pc:chgData name="Corey Edwards" userId="S::corey.edwards@uwtsd.ac.uk::7a967df3-e232-40a5-b10c-dee8f912d80a" providerId="AD" clId="Web-{2B35107E-A141-A7E3-F3E5-492842E0FDBD}" dt="2023-08-11T08:48:19.449" v="7"/>
          <pc:sldLayoutMkLst>
            <pc:docMk/>
            <pc:sldMasterMk cId="3929985991" sldId="2147483698"/>
            <pc:sldLayoutMk cId="98382209" sldId="2147483687"/>
          </pc:sldLayoutMkLst>
        </pc:sldLayoutChg>
        <pc:sldLayoutChg chg="add del">
          <pc:chgData name="Corey Edwards" userId="S::corey.edwards@uwtsd.ac.uk::7a967df3-e232-40a5-b10c-dee8f912d80a" providerId="AD" clId="Web-{2B35107E-A141-A7E3-F3E5-492842E0FDBD}" dt="2023-08-11T08:48:19.449" v="7"/>
          <pc:sldLayoutMkLst>
            <pc:docMk/>
            <pc:sldMasterMk cId="3929985991" sldId="2147483698"/>
            <pc:sldLayoutMk cId="3749453764" sldId="2147483688"/>
          </pc:sldLayoutMkLst>
        </pc:sldLayoutChg>
        <pc:sldLayoutChg chg="add del">
          <pc:chgData name="Corey Edwards" userId="S::corey.edwards@uwtsd.ac.uk::7a967df3-e232-40a5-b10c-dee8f912d80a" providerId="AD" clId="Web-{2B35107E-A141-A7E3-F3E5-492842E0FDBD}" dt="2023-08-11T08:48:19.449" v="7"/>
          <pc:sldLayoutMkLst>
            <pc:docMk/>
            <pc:sldMasterMk cId="3929985991" sldId="2147483698"/>
            <pc:sldLayoutMk cId="866963615" sldId="2147483689"/>
          </pc:sldLayoutMkLst>
        </pc:sldLayoutChg>
        <pc:sldLayoutChg chg="add del">
          <pc:chgData name="Corey Edwards" userId="S::corey.edwards@uwtsd.ac.uk::7a967df3-e232-40a5-b10c-dee8f912d80a" providerId="AD" clId="Web-{2B35107E-A141-A7E3-F3E5-492842E0FDBD}" dt="2023-08-11T08:48:19.449" v="7"/>
          <pc:sldLayoutMkLst>
            <pc:docMk/>
            <pc:sldMasterMk cId="3929985991" sldId="2147483698"/>
            <pc:sldLayoutMk cId="3714096340" sldId="2147483690"/>
          </pc:sldLayoutMkLst>
        </pc:sldLayoutChg>
        <pc:sldLayoutChg chg="add del">
          <pc:chgData name="Corey Edwards" userId="S::corey.edwards@uwtsd.ac.uk::7a967df3-e232-40a5-b10c-dee8f912d80a" providerId="AD" clId="Web-{2B35107E-A141-A7E3-F3E5-492842E0FDBD}" dt="2023-08-11T08:48:19.449" v="7"/>
          <pc:sldLayoutMkLst>
            <pc:docMk/>
            <pc:sldMasterMk cId="3929985991" sldId="2147483698"/>
            <pc:sldLayoutMk cId="1495174320" sldId="2147483691"/>
          </pc:sldLayoutMkLst>
        </pc:sldLayoutChg>
        <pc:sldLayoutChg chg="add del">
          <pc:chgData name="Corey Edwards" userId="S::corey.edwards@uwtsd.ac.uk::7a967df3-e232-40a5-b10c-dee8f912d80a" providerId="AD" clId="Web-{2B35107E-A141-A7E3-F3E5-492842E0FDBD}" dt="2023-08-11T08:48:19.449" v="7"/>
          <pc:sldLayoutMkLst>
            <pc:docMk/>
            <pc:sldMasterMk cId="3929985991" sldId="2147483698"/>
            <pc:sldLayoutMk cId="4114778125" sldId="2147483692"/>
          </pc:sldLayoutMkLst>
        </pc:sldLayoutChg>
        <pc:sldLayoutChg chg="add del">
          <pc:chgData name="Corey Edwards" userId="S::corey.edwards@uwtsd.ac.uk::7a967df3-e232-40a5-b10c-dee8f912d80a" providerId="AD" clId="Web-{2B35107E-A141-A7E3-F3E5-492842E0FDBD}" dt="2023-08-11T08:48:19.449" v="7"/>
          <pc:sldLayoutMkLst>
            <pc:docMk/>
            <pc:sldMasterMk cId="3929985991" sldId="2147483698"/>
            <pc:sldLayoutMk cId="2112682047" sldId="2147483693"/>
          </pc:sldLayoutMkLst>
        </pc:sldLayoutChg>
        <pc:sldLayoutChg chg="add del">
          <pc:chgData name="Corey Edwards" userId="S::corey.edwards@uwtsd.ac.uk::7a967df3-e232-40a5-b10c-dee8f912d80a" providerId="AD" clId="Web-{2B35107E-A141-A7E3-F3E5-492842E0FDBD}" dt="2023-08-11T08:48:19.449" v="7"/>
          <pc:sldLayoutMkLst>
            <pc:docMk/>
            <pc:sldMasterMk cId="3929985991" sldId="2147483698"/>
            <pc:sldLayoutMk cId="4290974551" sldId="2147483694"/>
          </pc:sldLayoutMkLst>
        </pc:sldLayoutChg>
        <pc:sldLayoutChg chg="add del">
          <pc:chgData name="Corey Edwards" userId="S::corey.edwards@uwtsd.ac.uk::7a967df3-e232-40a5-b10c-dee8f912d80a" providerId="AD" clId="Web-{2B35107E-A141-A7E3-F3E5-492842E0FDBD}" dt="2023-08-11T08:48:19.449" v="7"/>
          <pc:sldLayoutMkLst>
            <pc:docMk/>
            <pc:sldMasterMk cId="3929985991" sldId="2147483698"/>
            <pc:sldLayoutMk cId="2520843956" sldId="2147483695"/>
          </pc:sldLayoutMkLst>
        </pc:sldLayoutChg>
        <pc:sldLayoutChg chg="add del">
          <pc:chgData name="Corey Edwards" userId="S::corey.edwards@uwtsd.ac.uk::7a967df3-e232-40a5-b10c-dee8f912d80a" providerId="AD" clId="Web-{2B35107E-A141-A7E3-F3E5-492842E0FDBD}" dt="2023-08-11T08:48:19.449" v="7"/>
          <pc:sldLayoutMkLst>
            <pc:docMk/>
            <pc:sldMasterMk cId="3929985991" sldId="2147483698"/>
            <pc:sldLayoutMk cId="2912239437" sldId="2147483696"/>
          </pc:sldLayoutMkLst>
        </pc:sldLayoutChg>
        <pc:sldLayoutChg chg="add del">
          <pc:chgData name="Corey Edwards" userId="S::corey.edwards@uwtsd.ac.uk::7a967df3-e232-40a5-b10c-dee8f912d80a" providerId="AD" clId="Web-{2B35107E-A141-A7E3-F3E5-492842E0FDBD}" dt="2023-08-11T08:48:19.449" v="7"/>
          <pc:sldLayoutMkLst>
            <pc:docMk/>
            <pc:sldMasterMk cId="3929985991" sldId="2147483698"/>
            <pc:sldLayoutMk cId="1445414497" sldId="2147483697"/>
          </pc:sldLayoutMkLst>
        </pc:sldLayoutChg>
      </pc:sldMasterChg>
    </pc:docChg>
  </pc:docChgLst>
  <pc:docChgLst>
    <pc:chgData name="Corey Edwards" userId="S::corey.edwards@uwtsd.ac.uk::7a967df3-e232-40a5-b10c-dee8f912d80a" providerId="AD" clId="Web-{A4244DDE-6F06-2E28-CA6C-EC068B640043}"/>
    <pc:docChg chg="addSld modSld sldOrd">
      <pc:chgData name="Corey Edwards" userId="S::corey.edwards@uwtsd.ac.uk::7a967df3-e232-40a5-b10c-dee8f912d80a" providerId="AD" clId="Web-{A4244DDE-6F06-2E28-CA6C-EC068B640043}" dt="2024-01-15T11:25:41.281" v="784" actId="20577"/>
      <pc:docMkLst>
        <pc:docMk/>
      </pc:docMkLst>
      <pc:sldChg chg="modSp">
        <pc:chgData name="Corey Edwards" userId="S::corey.edwards@uwtsd.ac.uk::7a967df3-e232-40a5-b10c-dee8f912d80a" providerId="AD" clId="Web-{A4244DDE-6F06-2E28-CA6C-EC068B640043}" dt="2024-01-15T10:02:19.725" v="98" actId="20577"/>
        <pc:sldMkLst>
          <pc:docMk/>
          <pc:sldMk cId="1864096065" sldId="257"/>
        </pc:sldMkLst>
        <pc:spChg chg="mod">
          <ac:chgData name="Corey Edwards" userId="S::corey.edwards@uwtsd.ac.uk::7a967df3-e232-40a5-b10c-dee8f912d80a" providerId="AD" clId="Web-{A4244DDE-6F06-2E28-CA6C-EC068B640043}" dt="2024-01-15T10:02:19.725" v="98" actId="20577"/>
          <ac:spMkLst>
            <pc:docMk/>
            <pc:sldMk cId="1864096065" sldId="257"/>
            <ac:spMk id="3" creationId="{329B5608-75D6-A94D-1040-F7DF9ED29010}"/>
          </ac:spMkLst>
        </pc:spChg>
      </pc:sldChg>
      <pc:sldChg chg="modSp">
        <pc:chgData name="Corey Edwards" userId="S::corey.edwards@uwtsd.ac.uk::7a967df3-e232-40a5-b10c-dee8f912d80a" providerId="AD" clId="Web-{A4244DDE-6F06-2E28-CA6C-EC068B640043}" dt="2024-01-15T10:01:30.630" v="39" actId="20577"/>
        <pc:sldMkLst>
          <pc:docMk/>
          <pc:sldMk cId="3284695829" sldId="258"/>
        </pc:sldMkLst>
        <pc:spChg chg="mod">
          <ac:chgData name="Corey Edwards" userId="S::corey.edwards@uwtsd.ac.uk::7a967df3-e232-40a5-b10c-dee8f912d80a" providerId="AD" clId="Web-{A4244DDE-6F06-2E28-CA6C-EC068B640043}" dt="2024-01-15T10:01:30.630" v="39" actId="20577"/>
          <ac:spMkLst>
            <pc:docMk/>
            <pc:sldMk cId="3284695829" sldId="258"/>
            <ac:spMk id="3" creationId="{4406C729-8CE3-D4E8-85F4-370FDD658A50}"/>
          </ac:spMkLst>
        </pc:spChg>
      </pc:sldChg>
      <pc:sldChg chg="modSp ord">
        <pc:chgData name="Corey Edwards" userId="S::corey.edwards@uwtsd.ac.uk::7a967df3-e232-40a5-b10c-dee8f912d80a" providerId="AD" clId="Web-{A4244DDE-6F06-2E28-CA6C-EC068B640043}" dt="2024-01-15T10:02:04.443" v="65" actId="20577"/>
        <pc:sldMkLst>
          <pc:docMk/>
          <pc:sldMk cId="3170853437" sldId="259"/>
        </pc:sldMkLst>
        <pc:spChg chg="mod">
          <ac:chgData name="Corey Edwards" userId="S::corey.edwards@uwtsd.ac.uk::7a967df3-e232-40a5-b10c-dee8f912d80a" providerId="AD" clId="Web-{A4244DDE-6F06-2E28-CA6C-EC068B640043}" dt="2024-01-15T10:01:43.208" v="46" actId="20577"/>
          <ac:spMkLst>
            <pc:docMk/>
            <pc:sldMk cId="3170853437" sldId="259"/>
            <ac:spMk id="2" creationId="{77F3876D-A6AF-1A72-E033-3C3B54DAB8F4}"/>
          </ac:spMkLst>
        </pc:spChg>
        <pc:spChg chg="mod">
          <ac:chgData name="Corey Edwards" userId="S::corey.edwards@uwtsd.ac.uk::7a967df3-e232-40a5-b10c-dee8f912d80a" providerId="AD" clId="Web-{A4244DDE-6F06-2E28-CA6C-EC068B640043}" dt="2024-01-15T10:02:04.443" v="65" actId="20577"/>
          <ac:spMkLst>
            <pc:docMk/>
            <pc:sldMk cId="3170853437" sldId="259"/>
            <ac:spMk id="3" creationId="{8DC3C7E9-0500-4BAC-0566-B25D2FC5754C}"/>
          </ac:spMkLst>
        </pc:spChg>
      </pc:sldChg>
      <pc:sldChg chg="modSp">
        <pc:chgData name="Corey Edwards" userId="S::corey.edwards@uwtsd.ac.uk::7a967df3-e232-40a5-b10c-dee8f912d80a" providerId="AD" clId="Web-{A4244DDE-6F06-2E28-CA6C-EC068B640043}" dt="2024-01-15T10:03:21.742" v="138" actId="20577"/>
        <pc:sldMkLst>
          <pc:docMk/>
          <pc:sldMk cId="1236487698" sldId="260"/>
        </pc:sldMkLst>
        <pc:spChg chg="mod">
          <ac:chgData name="Corey Edwards" userId="S::corey.edwards@uwtsd.ac.uk::7a967df3-e232-40a5-b10c-dee8f912d80a" providerId="AD" clId="Web-{A4244DDE-6F06-2E28-CA6C-EC068B640043}" dt="2024-01-15T10:03:21.742" v="138" actId="20577"/>
          <ac:spMkLst>
            <pc:docMk/>
            <pc:sldMk cId="1236487698" sldId="260"/>
            <ac:spMk id="3" creationId="{9D8321AC-052B-F9CA-CCF2-1BA45C7F1B6F}"/>
          </ac:spMkLst>
        </pc:spChg>
      </pc:sldChg>
      <pc:sldChg chg="modSp">
        <pc:chgData name="Corey Edwards" userId="S::corey.edwards@uwtsd.ac.uk::7a967df3-e232-40a5-b10c-dee8f912d80a" providerId="AD" clId="Web-{A4244DDE-6F06-2E28-CA6C-EC068B640043}" dt="2024-01-15T10:05:59.777" v="210" actId="20577"/>
        <pc:sldMkLst>
          <pc:docMk/>
          <pc:sldMk cId="620329096" sldId="261"/>
        </pc:sldMkLst>
        <pc:spChg chg="mod">
          <ac:chgData name="Corey Edwards" userId="S::corey.edwards@uwtsd.ac.uk::7a967df3-e232-40a5-b10c-dee8f912d80a" providerId="AD" clId="Web-{A4244DDE-6F06-2E28-CA6C-EC068B640043}" dt="2024-01-15T10:05:59.777" v="210" actId="20577"/>
          <ac:spMkLst>
            <pc:docMk/>
            <pc:sldMk cId="620329096" sldId="261"/>
            <ac:spMk id="3" creationId="{0D042933-3594-BE8D-C28A-054FCD929C52}"/>
          </ac:spMkLst>
        </pc:spChg>
      </pc:sldChg>
      <pc:sldChg chg="modSp">
        <pc:chgData name="Corey Edwards" userId="S::corey.edwards@uwtsd.ac.uk::7a967df3-e232-40a5-b10c-dee8f912d80a" providerId="AD" clId="Web-{A4244DDE-6F06-2E28-CA6C-EC068B640043}" dt="2024-01-15T10:06:23.528" v="224" actId="20577"/>
        <pc:sldMkLst>
          <pc:docMk/>
          <pc:sldMk cId="3237244192" sldId="262"/>
        </pc:sldMkLst>
        <pc:spChg chg="mod">
          <ac:chgData name="Corey Edwards" userId="S::corey.edwards@uwtsd.ac.uk::7a967df3-e232-40a5-b10c-dee8f912d80a" providerId="AD" clId="Web-{A4244DDE-6F06-2E28-CA6C-EC068B640043}" dt="2024-01-15T10:06:23.528" v="224" actId="20577"/>
          <ac:spMkLst>
            <pc:docMk/>
            <pc:sldMk cId="3237244192" sldId="262"/>
            <ac:spMk id="3" creationId="{1CA98BE7-4003-9A52-E429-22922EDEC0D1}"/>
          </ac:spMkLst>
        </pc:spChg>
      </pc:sldChg>
      <pc:sldChg chg="modSp">
        <pc:chgData name="Corey Edwards" userId="S::corey.edwards@uwtsd.ac.uk::7a967df3-e232-40a5-b10c-dee8f912d80a" providerId="AD" clId="Web-{A4244DDE-6F06-2E28-CA6C-EC068B640043}" dt="2024-01-15T10:15:55.308" v="329" actId="20577"/>
        <pc:sldMkLst>
          <pc:docMk/>
          <pc:sldMk cId="4223010304" sldId="264"/>
        </pc:sldMkLst>
        <pc:spChg chg="mod">
          <ac:chgData name="Corey Edwards" userId="S::corey.edwards@uwtsd.ac.uk::7a967df3-e232-40a5-b10c-dee8f912d80a" providerId="AD" clId="Web-{A4244DDE-6F06-2E28-CA6C-EC068B640043}" dt="2024-01-15T10:15:55.308" v="329" actId="20577"/>
          <ac:spMkLst>
            <pc:docMk/>
            <pc:sldMk cId="4223010304" sldId="264"/>
            <ac:spMk id="3" creationId="{050ACA5B-1378-F8AD-8DE2-AA59BFD4E208}"/>
          </ac:spMkLst>
        </pc:spChg>
      </pc:sldChg>
      <pc:sldChg chg="modSp new">
        <pc:chgData name="Corey Edwards" userId="S::corey.edwards@uwtsd.ac.uk::7a967df3-e232-40a5-b10c-dee8f912d80a" providerId="AD" clId="Web-{A4244DDE-6F06-2E28-CA6C-EC068B640043}" dt="2024-01-15T10:03:37.149" v="155" actId="20577"/>
        <pc:sldMkLst>
          <pc:docMk/>
          <pc:sldMk cId="4199722426" sldId="265"/>
        </pc:sldMkLst>
        <pc:spChg chg="mod">
          <ac:chgData name="Corey Edwards" userId="S::corey.edwards@uwtsd.ac.uk::7a967df3-e232-40a5-b10c-dee8f912d80a" providerId="AD" clId="Web-{A4244DDE-6F06-2E28-CA6C-EC068B640043}" dt="2024-01-15T10:03:25.351" v="142" actId="20577"/>
          <ac:spMkLst>
            <pc:docMk/>
            <pc:sldMk cId="4199722426" sldId="265"/>
            <ac:spMk id="2" creationId="{1A5A780C-9ECE-907A-8B75-83C62055875F}"/>
          </ac:spMkLst>
        </pc:spChg>
        <pc:spChg chg="mod">
          <ac:chgData name="Corey Edwards" userId="S::corey.edwards@uwtsd.ac.uk::7a967df3-e232-40a5-b10c-dee8f912d80a" providerId="AD" clId="Web-{A4244DDE-6F06-2E28-CA6C-EC068B640043}" dt="2024-01-15T10:03:37.149" v="155" actId="20577"/>
          <ac:spMkLst>
            <pc:docMk/>
            <pc:sldMk cId="4199722426" sldId="265"/>
            <ac:spMk id="3" creationId="{DC13E852-C315-7BA9-AE35-9FC9D31CADFC}"/>
          </ac:spMkLst>
        </pc:spChg>
      </pc:sldChg>
      <pc:sldChg chg="modSp new">
        <pc:chgData name="Corey Edwards" userId="S::corey.edwards@uwtsd.ac.uk::7a967df3-e232-40a5-b10c-dee8f912d80a" providerId="AD" clId="Web-{A4244DDE-6F06-2E28-CA6C-EC068B640043}" dt="2024-01-15T10:17:39.889" v="393" actId="20577"/>
        <pc:sldMkLst>
          <pc:docMk/>
          <pc:sldMk cId="3239060311" sldId="266"/>
        </pc:sldMkLst>
        <pc:spChg chg="mod">
          <ac:chgData name="Corey Edwards" userId="S::corey.edwards@uwtsd.ac.uk::7a967df3-e232-40a5-b10c-dee8f912d80a" providerId="AD" clId="Web-{A4244DDE-6F06-2E28-CA6C-EC068B640043}" dt="2024-01-15T10:08:50.578" v="229" actId="20577"/>
          <ac:spMkLst>
            <pc:docMk/>
            <pc:sldMk cId="3239060311" sldId="266"/>
            <ac:spMk id="2" creationId="{A885E163-E24E-AE45-0AA3-ED7147C1F917}"/>
          </ac:spMkLst>
        </pc:spChg>
        <pc:spChg chg="mod">
          <ac:chgData name="Corey Edwards" userId="S::corey.edwards@uwtsd.ac.uk::7a967df3-e232-40a5-b10c-dee8f912d80a" providerId="AD" clId="Web-{A4244DDE-6F06-2E28-CA6C-EC068B640043}" dt="2024-01-15T10:17:39.889" v="393" actId="20577"/>
          <ac:spMkLst>
            <pc:docMk/>
            <pc:sldMk cId="3239060311" sldId="266"/>
            <ac:spMk id="3" creationId="{296FA8CA-9E1F-A012-7526-2AB3A2892E8E}"/>
          </ac:spMkLst>
        </pc:spChg>
      </pc:sldChg>
      <pc:sldChg chg="modSp new">
        <pc:chgData name="Corey Edwards" userId="S::corey.edwards@uwtsd.ac.uk::7a967df3-e232-40a5-b10c-dee8f912d80a" providerId="AD" clId="Web-{A4244DDE-6F06-2E28-CA6C-EC068B640043}" dt="2024-01-15T10:16:52.231" v="357" actId="20577"/>
        <pc:sldMkLst>
          <pc:docMk/>
          <pc:sldMk cId="1657385294" sldId="267"/>
        </pc:sldMkLst>
        <pc:spChg chg="mod">
          <ac:chgData name="Corey Edwards" userId="S::corey.edwards@uwtsd.ac.uk::7a967df3-e232-40a5-b10c-dee8f912d80a" providerId="AD" clId="Web-{A4244DDE-6F06-2E28-CA6C-EC068B640043}" dt="2024-01-15T10:12:23.365" v="237" actId="20577"/>
          <ac:spMkLst>
            <pc:docMk/>
            <pc:sldMk cId="1657385294" sldId="267"/>
            <ac:spMk id="2" creationId="{89629E0A-D475-AB0F-AE48-2E118B9C0BC8}"/>
          </ac:spMkLst>
        </pc:spChg>
        <pc:spChg chg="mod">
          <ac:chgData name="Corey Edwards" userId="S::corey.edwards@uwtsd.ac.uk::7a967df3-e232-40a5-b10c-dee8f912d80a" providerId="AD" clId="Web-{A4244DDE-6F06-2E28-CA6C-EC068B640043}" dt="2024-01-15T10:16:52.231" v="357" actId="20577"/>
          <ac:spMkLst>
            <pc:docMk/>
            <pc:sldMk cId="1657385294" sldId="267"/>
            <ac:spMk id="3" creationId="{662D47A0-F264-44D3-C077-8E302757AED7}"/>
          </ac:spMkLst>
        </pc:spChg>
      </pc:sldChg>
      <pc:sldChg chg="modSp new">
        <pc:chgData name="Corey Edwards" userId="S::corey.edwards@uwtsd.ac.uk::7a967df3-e232-40a5-b10c-dee8f912d80a" providerId="AD" clId="Web-{A4244DDE-6F06-2E28-CA6C-EC068B640043}" dt="2024-01-15T10:13:12.694" v="267" actId="20577"/>
        <pc:sldMkLst>
          <pc:docMk/>
          <pc:sldMk cId="1115747915" sldId="268"/>
        </pc:sldMkLst>
        <pc:spChg chg="mod">
          <ac:chgData name="Corey Edwards" userId="S::corey.edwards@uwtsd.ac.uk::7a967df3-e232-40a5-b10c-dee8f912d80a" providerId="AD" clId="Web-{A4244DDE-6F06-2E28-CA6C-EC068B640043}" dt="2024-01-15T10:13:00.585" v="251" actId="20577"/>
          <ac:spMkLst>
            <pc:docMk/>
            <pc:sldMk cId="1115747915" sldId="268"/>
            <ac:spMk id="2" creationId="{B89A1A8F-CB02-2F50-2AE3-D97F7898FD37}"/>
          </ac:spMkLst>
        </pc:spChg>
        <pc:spChg chg="mod">
          <ac:chgData name="Corey Edwards" userId="S::corey.edwards@uwtsd.ac.uk::7a967df3-e232-40a5-b10c-dee8f912d80a" providerId="AD" clId="Web-{A4244DDE-6F06-2E28-CA6C-EC068B640043}" dt="2024-01-15T10:13:12.694" v="267" actId="20577"/>
          <ac:spMkLst>
            <pc:docMk/>
            <pc:sldMk cId="1115747915" sldId="268"/>
            <ac:spMk id="3" creationId="{32F1D16E-E8F1-A6F8-4B5E-5350C313784B}"/>
          </ac:spMkLst>
        </pc:spChg>
      </pc:sldChg>
      <pc:sldChg chg="modSp new">
        <pc:chgData name="Corey Edwards" userId="S::corey.edwards@uwtsd.ac.uk::7a967df3-e232-40a5-b10c-dee8f912d80a" providerId="AD" clId="Web-{A4244DDE-6F06-2E28-CA6C-EC068B640043}" dt="2024-01-15T10:14:08.555" v="306" actId="20577"/>
        <pc:sldMkLst>
          <pc:docMk/>
          <pc:sldMk cId="1343249747" sldId="269"/>
        </pc:sldMkLst>
        <pc:spChg chg="mod">
          <ac:chgData name="Corey Edwards" userId="S::corey.edwards@uwtsd.ac.uk::7a967df3-e232-40a5-b10c-dee8f912d80a" providerId="AD" clId="Web-{A4244DDE-6F06-2E28-CA6C-EC068B640043}" dt="2024-01-15T10:13:17.319" v="278" actId="20577"/>
          <ac:spMkLst>
            <pc:docMk/>
            <pc:sldMk cId="1343249747" sldId="269"/>
            <ac:spMk id="2" creationId="{D1773E38-2205-724E-526F-F98D2DA92F9C}"/>
          </ac:spMkLst>
        </pc:spChg>
        <pc:spChg chg="mod">
          <ac:chgData name="Corey Edwards" userId="S::corey.edwards@uwtsd.ac.uk::7a967df3-e232-40a5-b10c-dee8f912d80a" providerId="AD" clId="Web-{A4244DDE-6F06-2E28-CA6C-EC068B640043}" dt="2024-01-15T10:14:08.555" v="306" actId="20577"/>
          <ac:spMkLst>
            <pc:docMk/>
            <pc:sldMk cId="1343249747" sldId="269"/>
            <ac:spMk id="3" creationId="{B82A0AAF-C4D5-AF0A-2670-710B440FD58E}"/>
          </ac:spMkLst>
        </pc:spChg>
      </pc:sldChg>
      <pc:sldChg chg="modSp new">
        <pc:chgData name="Corey Edwards" userId="S::corey.edwards@uwtsd.ac.uk::7a967df3-e232-40a5-b10c-dee8f912d80a" providerId="AD" clId="Web-{A4244DDE-6F06-2E28-CA6C-EC068B640043}" dt="2024-01-15T10:19:40.751" v="468" actId="20577"/>
        <pc:sldMkLst>
          <pc:docMk/>
          <pc:sldMk cId="1968699141" sldId="270"/>
        </pc:sldMkLst>
        <pc:spChg chg="mod">
          <ac:chgData name="Corey Edwards" userId="S::corey.edwards@uwtsd.ac.uk::7a967df3-e232-40a5-b10c-dee8f912d80a" providerId="AD" clId="Web-{A4244DDE-6F06-2E28-CA6C-EC068B640043}" dt="2024-01-15T10:18:01.499" v="405" actId="20577"/>
          <ac:spMkLst>
            <pc:docMk/>
            <pc:sldMk cId="1968699141" sldId="270"/>
            <ac:spMk id="2" creationId="{777B182C-60A0-DCDD-4369-758E0F84CDE3}"/>
          </ac:spMkLst>
        </pc:spChg>
        <pc:spChg chg="mod">
          <ac:chgData name="Corey Edwards" userId="S::corey.edwards@uwtsd.ac.uk::7a967df3-e232-40a5-b10c-dee8f912d80a" providerId="AD" clId="Web-{A4244DDE-6F06-2E28-CA6C-EC068B640043}" dt="2024-01-15T10:19:40.751" v="468" actId="20577"/>
          <ac:spMkLst>
            <pc:docMk/>
            <pc:sldMk cId="1968699141" sldId="270"/>
            <ac:spMk id="3" creationId="{349D9EA1-349E-3D2C-079B-8EFF71FAD909}"/>
          </ac:spMkLst>
        </pc:spChg>
      </pc:sldChg>
      <pc:sldChg chg="modSp new">
        <pc:chgData name="Corey Edwards" userId="S::corey.edwards@uwtsd.ac.uk::7a967df3-e232-40a5-b10c-dee8f912d80a" providerId="AD" clId="Web-{A4244DDE-6F06-2E28-CA6C-EC068B640043}" dt="2024-01-15T10:48:03.211" v="632" actId="20577"/>
        <pc:sldMkLst>
          <pc:docMk/>
          <pc:sldMk cId="2422160271" sldId="271"/>
        </pc:sldMkLst>
        <pc:spChg chg="mod">
          <ac:chgData name="Corey Edwards" userId="S::corey.edwards@uwtsd.ac.uk::7a967df3-e232-40a5-b10c-dee8f912d80a" providerId="AD" clId="Web-{A4244DDE-6F06-2E28-CA6C-EC068B640043}" dt="2024-01-15T10:19:55.048" v="476" actId="20577"/>
          <ac:spMkLst>
            <pc:docMk/>
            <pc:sldMk cId="2422160271" sldId="271"/>
            <ac:spMk id="2" creationId="{2D5BEABD-A2C1-C3A4-CA74-BC95BE47F885}"/>
          </ac:spMkLst>
        </pc:spChg>
        <pc:spChg chg="mod">
          <ac:chgData name="Corey Edwards" userId="S::corey.edwards@uwtsd.ac.uk::7a967df3-e232-40a5-b10c-dee8f912d80a" providerId="AD" clId="Web-{A4244DDE-6F06-2E28-CA6C-EC068B640043}" dt="2024-01-15T10:48:03.211" v="632" actId="20577"/>
          <ac:spMkLst>
            <pc:docMk/>
            <pc:sldMk cId="2422160271" sldId="271"/>
            <ac:spMk id="3" creationId="{07AD30E1-7CA2-2DBF-6464-48222FDFEB3E}"/>
          </ac:spMkLst>
        </pc:spChg>
      </pc:sldChg>
      <pc:sldChg chg="modSp new">
        <pc:chgData name="Corey Edwards" userId="S::corey.edwards@uwtsd.ac.uk::7a967df3-e232-40a5-b10c-dee8f912d80a" providerId="AD" clId="Web-{A4244DDE-6F06-2E28-CA6C-EC068B640043}" dt="2024-01-15T10:53:17.908" v="762" actId="20577"/>
        <pc:sldMkLst>
          <pc:docMk/>
          <pc:sldMk cId="311906831" sldId="272"/>
        </pc:sldMkLst>
        <pc:spChg chg="mod">
          <ac:chgData name="Corey Edwards" userId="S::corey.edwards@uwtsd.ac.uk::7a967df3-e232-40a5-b10c-dee8f912d80a" providerId="AD" clId="Web-{A4244DDE-6F06-2E28-CA6C-EC068B640043}" dt="2024-01-15T10:51:32.696" v="733" actId="20577"/>
          <ac:spMkLst>
            <pc:docMk/>
            <pc:sldMk cId="311906831" sldId="272"/>
            <ac:spMk id="2" creationId="{BCFBB64D-A16C-FA11-AF6B-899E049FA15E}"/>
          </ac:spMkLst>
        </pc:spChg>
        <pc:spChg chg="mod">
          <ac:chgData name="Corey Edwards" userId="S::corey.edwards@uwtsd.ac.uk::7a967df3-e232-40a5-b10c-dee8f912d80a" providerId="AD" clId="Web-{A4244DDE-6F06-2E28-CA6C-EC068B640043}" dt="2024-01-15T10:53:17.908" v="762" actId="20577"/>
          <ac:spMkLst>
            <pc:docMk/>
            <pc:sldMk cId="311906831" sldId="272"/>
            <ac:spMk id="3" creationId="{F69CD6C4-89A2-20CB-FC07-7DEF092AF209}"/>
          </ac:spMkLst>
        </pc:spChg>
      </pc:sldChg>
      <pc:sldChg chg="modSp new">
        <pc:chgData name="Corey Edwards" userId="S::corey.edwards@uwtsd.ac.uk::7a967df3-e232-40a5-b10c-dee8f912d80a" providerId="AD" clId="Web-{A4244DDE-6F06-2E28-CA6C-EC068B640043}" dt="2024-01-15T10:51:18.711" v="725" actId="20577"/>
        <pc:sldMkLst>
          <pc:docMk/>
          <pc:sldMk cId="1827733055" sldId="273"/>
        </pc:sldMkLst>
        <pc:spChg chg="mod">
          <ac:chgData name="Corey Edwards" userId="S::corey.edwards@uwtsd.ac.uk::7a967df3-e232-40a5-b10c-dee8f912d80a" providerId="AD" clId="Web-{A4244DDE-6F06-2E28-CA6C-EC068B640043}" dt="2024-01-15T10:20:09.299" v="488" actId="20577"/>
          <ac:spMkLst>
            <pc:docMk/>
            <pc:sldMk cId="1827733055" sldId="273"/>
            <ac:spMk id="2" creationId="{3DC492BA-615F-B043-00DF-162336A78E13}"/>
          </ac:spMkLst>
        </pc:spChg>
        <pc:spChg chg="mod">
          <ac:chgData name="Corey Edwards" userId="S::corey.edwards@uwtsd.ac.uk::7a967df3-e232-40a5-b10c-dee8f912d80a" providerId="AD" clId="Web-{A4244DDE-6F06-2E28-CA6C-EC068B640043}" dt="2024-01-15T10:51:18.711" v="725" actId="20577"/>
          <ac:spMkLst>
            <pc:docMk/>
            <pc:sldMk cId="1827733055" sldId="273"/>
            <ac:spMk id="3" creationId="{2217E90F-91BA-C388-79B5-CE11385FF245}"/>
          </ac:spMkLst>
        </pc:spChg>
      </pc:sldChg>
      <pc:sldChg chg="modSp new">
        <pc:chgData name="Corey Edwards" userId="S::corey.edwards@uwtsd.ac.uk::7a967df3-e232-40a5-b10c-dee8f912d80a" providerId="AD" clId="Web-{A4244DDE-6F06-2E28-CA6C-EC068B640043}" dt="2024-01-15T11:25:41.281" v="784" actId="20577"/>
        <pc:sldMkLst>
          <pc:docMk/>
          <pc:sldMk cId="660850526" sldId="274"/>
        </pc:sldMkLst>
        <pc:spChg chg="mod">
          <ac:chgData name="Corey Edwards" userId="S::corey.edwards@uwtsd.ac.uk::7a967df3-e232-40a5-b10c-dee8f912d80a" providerId="AD" clId="Web-{A4244DDE-6F06-2E28-CA6C-EC068B640043}" dt="2024-01-15T10:23:02.350" v="494" actId="20577"/>
          <ac:spMkLst>
            <pc:docMk/>
            <pc:sldMk cId="660850526" sldId="274"/>
            <ac:spMk id="2" creationId="{561F17D8-682E-86BF-5ECD-FA971166A9FE}"/>
          </ac:spMkLst>
        </pc:spChg>
        <pc:spChg chg="mod">
          <ac:chgData name="Corey Edwards" userId="S::corey.edwards@uwtsd.ac.uk::7a967df3-e232-40a5-b10c-dee8f912d80a" providerId="AD" clId="Web-{A4244DDE-6F06-2E28-CA6C-EC068B640043}" dt="2024-01-15T11:25:41.281" v="784" actId="20577"/>
          <ac:spMkLst>
            <pc:docMk/>
            <pc:sldMk cId="660850526" sldId="274"/>
            <ac:spMk id="3" creationId="{B08B0056-9DBC-2CC7-EA34-32ECD9ABC6F7}"/>
          </ac:spMkLst>
        </pc:spChg>
      </pc:sldChg>
      <pc:sldChg chg="modSp new">
        <pc:chgData name="Corey Edwards" userId="S::corey.edwards@uwtsd.ac.uk::7a967df3-e232-40a5-b10c-dee8f912d80a" providerId="AD" clId="Web-{A4244DDE-6F06-2E28-CA6C-EC068B640043}" dt="2024-01-15T10:23:19.819" v="517" actId="20577"/>
        <pc:sldMkLst>
          <pc:docMk/>
          <pc:sldMk cId="2112236328" sldId="275"/>
        </pc:sldMkLst>
        <pc:spChg chg="mod">
          <ac:chgData name="Corey Edwards" userId="S::corey.edwards@uwtsd.ac.uk::7a967df3-e232-40a5-b10c-dee8f912d80a" providerId="AD" clId="Web-{A4244DDE-6F06-2E28-CA6C-EC068B640043}" dt="2024-01-15T10:23:11.131" v="511" actId="20577"/>
          <ac:spMkLst>
            <pc:docMk/>
            <pc:sldMk cId="2112236328" sldId="275"/>
            <ac:spMk id="2" creationId="{BBA1F094-4075-A51D-5C28-DBB906CF353B}"/>
          </ac:spMkLst>
        </pc:spChg>
        <pc:spChg chg="mod">
          <ac:chgData name="Corey Edwards" userId="S::corey.edwards@uwtsd.ac.uk::7a967df3-e232-40a5-b10c-dee8f912d80a" providerId="AD" clId="Web-{A4244DDE-6F06-2E28-CA6C-EC068B640043}" dt="2024-01-15T10:23:19.819" v="517" actId="20577"/>
          <ac:spMkLst>
            <pc:docMk/>
            <pc:sldMk cId="2112236328" sldId="275"/>
            <ac:spMk id="3" creationId="{9FEA603B-5C66-D87F-476D-26986FA2E476}"/>
          </ac:spMkLst>
        </pc:spChg>
      </pc:sldChg>
      <pc:sldChg chg="modSp new">
        <pc:chgData name="Corey Edwards" userId="S::corey.edwards@uwtsd.ac.uk::7a967df3-e232-40a5-b10c-dee8f912d80a" providerId="AD" clId="Web-{A4244DDE-6F06-2E28-CA6C-EC068B640043}" dt="2024-01-15T10:24:10.961" v="589" actId="20577"/>
        <pc:sldMkLst>
          <pc:docMk/>
          <pc:sldMk cId="4139713178" sldId="276"/>
        </pc:sldMkLst>
        <pc:spChg chg="mod">
          <ac:chgData name="Corey Edwards" userId="S::corey.edwards@uwtsd.ac.uk::7a967df3-e232-40a5-b10c-dee8f912d80a" providerId="AD" clId="Web-{A4244DDE-6F06-2E28-CA6C-EC068B640043}" dt="2024-01-15T10:23:29.585" v="530" actId="20577"/>
          <ac:spMkLst>
            <pc:docMk/>
            <pc:sldMk cId="4139713178" sldId="276"/>
            <ac:spMk id="2" creationId="{18103689-B24C-5D20-E580-BCBDA378F0F9}"/>
          </ac:spMkLst>
        </pc:spChg>
        <pc:spChg chg="mod">
          <ac:chgData name="Corey Edwards" userId="S::corey.edwards@uwtsd.ac.uk::7a967df3-e232-40a5-b10c-dee8f912d80a" providerId="AD" clId="Web-{A4244DDE-6F06-2E28-CA6C-EC068B640043}" dt="2024-01-15T10:24:10.961" v="589" actId="20577"/>
          <ac:spMkLst>
            <pc:docMk/>
            <pc:sldMk cId="4139713178" sldId="276"/>
            <ac:spMk id="3" creationId="{90501417-9FA3-3DA1-33E3-1D1B521D7DE2}"/>
          </ac:spMkLst>
        </pc:spChg>
      </pc:sldChg>
      <pc:sldChg chg="modSp new">
        <pc:chgData name="Corey Edwards" userId="S::corey.edwards@uwtsd.ac.uk::7a967df3-e232-40a5-b10c-dee8f912d80a" providerId="AD" clId="Web-{A4244DDE-6F06-2E28-CA6C-EC068B640043}" dt="2024-01-15T10:27:17.997" v="601" actId="20577"/>
        <pc:sldMkLst>
          <pc:docMk/>
          <pc:sldMk cId="2436154412" sldId="277"/>
        </pc:sldMkLst>
        <pc:spChg chg="mod">
          <ac:chgData name="Corey Edwards" userId="S::corey.edwards@uwtsd.ac.uk::7a967df3-e232-40a5-b10c-dee8f912d80a" providerId="AD" clId="Web-{A4244DDE-6F06-2E28-CA6C-EC068B640043}" dt="2024-01-15T10:27:17.997" v="601" actId="20577"/>
          <ac:spMkLst>
            <pc:docMk/>
            <pc:sldMk cId="2436154412" sldId="277"/>
            <ac:spMk id="2" creationId="{AEEDB5E3-E91C-3E83-C267-19E8CCF50443}"/>
          </ac:spMkLst>
        </pc:spChg>
      </pc:sldChg>
      <pc:sldChg chg="modSp new">
        <pc:chgData name="Corey Edwards" userId="S::corey.edwards@uwtsd.ac.uk::7a967df3-e232-40a5-b10c-dee8f912d80a" providerId="AD" clId="Web-{A4244DDE-6F06-2E28-CA6C-EC068B640043}" dt="2024-01-15T10:27:23.560" v="605" actId="20577"/>
        <pc:sldMkLst>
          <pc:docMk/>
          <pc:sldMk cId="369100983" sldId="278"/>
        </pc:sldMkLst>
        <pc:spChg chg="mod">
          <ac:chgData name="Corey Edwards" userId="S::corey.edwards@uwtsd.ac.uk::7a967df3-e232-40a5-b10c-dee8f912d80a" providerId="AD" clId="Web-{A4244DDE-6F06-2E28-CA6C-EC068B640043}" dt="2024-01-15T10:27:23.560" v="605" actId="20577"/>
          <ac:spMkLst>
            <pc:docMk/>
            <pc:sldMk cId="369100983" sldId="278"/>
            <ac:spMk id="2" creationId="{C7F6542E-7D3E-993C-8B5F-76EF2DD7E383}"/>
          </ac:spMkLst>
        </pc:spChg>
      </pc:sldChg>
      <pc:sldChg chg="modSp new">
        <pc:chgData name="Corey Edwards" userId="S::corey.edwards@uwtsd.ac.uk::7a967df3-e232-40a5-b10c-dee8f912d80a" providerId="AD" clId="Web-{A4244DDE-6F06-2E28-CA6C-EC068B640043}" dt="2024-01-15T10:48:41.558" v="672" actId="20577"/>
        <pc:sldMkLst>
          <pc:docMk/>
          <pc:sldMk cId="3236146976" sldId="279"/>
        </pc:sldMkLst>
        <pc:spChg chg="mod">
          <ac:chgData name="Corey Edwards" userId="S::corey.edwards@uwtsd.ac.uk::7a967df3-e232-40a5-b10c-dee8f912d80a" providerId="AD" clId="Web-{A4244DDE-6F06-2E28-CA6C-EC068B640043}" dt="2024-01-15T10:48:08.117" v="636" actId="20577"/>
          <ac:spMkLst>
            <pc:docMk/>
            <pc:sldMk cId="3236146976" sldId="279"/>
            <ac:spMk id="2" creationId="{071AB971-AA57-01CF-5621-DDDEB55791BD}"/>
          </ac:spMkLst>
        </pc:spChg>
        <pc:spChg chg="mod">
          <ac:chgData name="Corey Edwards" userId="S::corey.edwards@uwtsd.ac.uk::7a967df3-e232-40a5-b10c-dee8f912d80a" providerId="AD" clId="Web-{A4244DDE-6F06-2E28-CA6C-EC068B640043}" dt="2024-01-15T10:48:41.558" v="672" actId="20577"/>
          <ac:spMkLst>
            <pc:docMk/>
            <pc:sldMk cId="3236146976" sldId="279"/>
            <ac:spMk id="3" creationId="{2D99ED19-6D20-95C5-18C9-889B62EE1B14}"/>
          </ac:spMkLst>
        </pc:spChg>
      </pc:sldChg>
      <pc:sldChg chg="modSp new">
        <pc:chgData name="Corey Edwards" userId="S::corey.edwards@uwtsd.ac.uk::7a967df3-e232-40a5-b10c-dee8f912d80a" providerId="AD" clId="Web-{A4244DDE-6F06-2E28-CA6C-EC068B640043}" dt="2024-01-15T10:50:42.520" v="702" actId="20577"/>
        <pc:sldMkLst>
          <pc:docMk/>
          <pc:sldMk cId="339289621" sldId="280"/>
        </pc:sldMkLst>
        <pc:spChg chg="mod">
          <ac:chgData name="Corey Edwards" userId="S::corey.edwards@uwtsd.ac.uk::7a967df3-e232-40a5-b10c-dee8f912d80a" providerId="AD" clId="Web-{A4244DDE-6F06-2E28-CA6C-EC068B640043}" dt="2024-01-15T10:49:04.903" v="677" actId="20577"/>
          <ac:spMkLst>
            <pc:docMk/>
            <pc:sldMk cId="339289621" sldId="280"/>
            <ac:spMk id="2" creationId="{9D90B83D-674E-EBE4-5295-B4AB499784E0}"/>
          </ac:spMkLst>
        </pc:spChg>
        <pc:spChg chg="mod">
          <ac:chgData name="Corey Edwards" userId="S::corey.edwards@uwtsd.ac.uk::7a967df3-e232-40a5-b10c-dee8f912d80a" providerId="AD" clId="Web-{A4244DDE-6F06-2E28-CA6C-EC068B640043}" dt="2024-01-15T10:50:42.520" v="702" actId="20577"/>
          <ac:spMkLst>
            <pc:docMk/>
            <pc:sldMk cId="339289621" sldId="280"/>
            <ac:spMk id="3" creationId="{200164EB-055C-6D72-7EB3-F2B8FAF9487E}"/>
          </ac:spMkLst>
        </pc:spChg>
      </pc:sldChg>
      <pc:sldChg chg="modSp add">
        <pc:chgData name="Corey Edwards" userId="S::corey.edwards@uwtsd.ac.uk::7a967df3-e232-40a5-b10c-dee8f912d80a" providerId="AD" clId="Web-{A4244DDE-6F06-2E28-CA6C-EC068B640043}" dt="2024-01-15T10:53:59.489" v="773" actId="20577"/>
        <pc:sldMkLst>
          <pc:docMk/>
          <pc:sldMk cId="4089429734" sldId="293"/>
        </pc:sldMkLst>
        <pc:spChg chg="mod">
          <ac:chgData name="Corey Edwards" userId="S::corey.edwards@uwtsd.ac.uk::7a967df3-e232-40a5-b10c-dee8f912d80a" providerId="AD" clId="Web-{A4244DDE-6F06-2E28-CA6C-EC068B640043}" dt="2024-01-15T10:53:59.489" v="773" actId="20577"/>
          <ac:spMkLst>
            <pc:docMk/>
            <pc:sldMk cId="4089429734" sldId="293"/>
            <ac:spMk id="2" creationId="{E03A404D-770F-B27B-365B-4739C1C0B3A2}"/>
          </ac:spMkLst>
        </pc:spChg>
        <pc:spChg chg="mod">
          <ac:chgData name="Corey Edwards" userId="S::corey.edwards@uwtsd.ac.uk::7a967df3-e232-40a5-b10c-dee8f912d80a" providerId="AD" clId="Web-{A4244DDE-6F06-2E28-CA6C-EC068B640043}" dt="2024-01-15T10:53:41.769" v="769" actId="20577"/>
          <ac:spMkLst>
            <pc:docMk/>
            <pc:sldMk cId="4089429734" sldId="293"/>
            <ac:spMk id="3" creationId="{1B31A4B9-7E38-056F-C344-A5FBEE3ACD4A}"/>
          </ac:spMkLst>
        </pc:spChg>
      </pc:sldChg>
    </pc:docChg>
  </pc:docChgLst>
  <pc:docChgLst>
    <pc:chgData name="Corey Edwards" userId="S::corey.edwards@uwtsd.ac.uk::7a967df3-e232-40a5-b10c-dee8f912d80a" providerId="AD" clId="Web-{B74A2C75-15CC-BFCF-DFE6-3C946D24D070}"/>
    <pc:docChg chg="addSld delSld modSld sldOrd">
      <pc:chgData name="Corey Edwards" userId="S::corey.edwards@uwtsd.ac.uk::7a967df3-e232-40a5-b10c-dee8f912d80a" providerId="AD" clId="Web-{B74A2C75-15CC-BFCF-DFE6-3C946D24D070}" dt="2024-01-16T10:37:50.807" v="527"/>
      <pc:docMkLst>
        <pc:docMk/>
      </pc:docMkLst>
      <pc:sldChg chg="addSp delSp modSp mod setBg">
        <pc:chgData name="Corey Edwards" userId="S::corey.edwards@uwtsd.ac.uk::7a967df3-e232-40a5-b10c-dee8f912d80a" providerId="AD" clId="Web-{B74A2C75-15CC-BFCF-DFE6-3C946D24D070}" dt="2024-01-16T10:32:13.626" v="450"/>
        <pc:sldMkLst>
          <pc:docMk/>
          <pc:sldMk cId="4139713178" sldId="276"/>
        </pc:sldMkLst>
        <pc:spChg chg="mod">
          <ac:chgData name="Corey Edwards" userId="S::corey.edwards@uwtsd.ac.uk::7a967df3-e232-40a5-b10c-dee8f912d80a" providerId="AD" clId="Web-{B74A2C75-15CC-BFCF-DFE6-3C946D24D070}" dt="2024-01-16T10:32:13.626" v="450"/>
          <ac:spMkLst>
            <pc:docMk/>
            <pc:sldMk cId="4139713178" sldId="276"/>
            <ac:spMk id="2" creationId="{18103689-B24C-5D20-E580-BCBDA378F0F9}"/>
          </ac:spMkLst>
        </pc:spChg>
        <pc:spChg chg="del">
          <ac:chgData name="Corey Edwards" userId="S::corey.edwards@uwtsd.ac.uk::7a967df3-e232-40a5-b10c-dee8f912d80a" providerId="AD" clId="Web-{B74A2C75-15CC-BFCF-DFE6-3C946D24D070}" dt="2024-01-16T10:32:13.626" v="450"/>
          <ac:spMkLst>
            <pc:docMk/>
            <pc:sldMk cId="4139713178" sldId="276"/>
            <ac:spMk id="3" creationId="{90501417-9FA3-3DA1-33E3-1D1B521D7DE2}"/>
          </ac:spMkLst>
        </pc:spChg>
        <pc:spChg chg="add">
          <ac:chgData name="Corey Edwards" userId="S::corey.edwards@uwtsd.ac.uk::7a967df3-e232-40a5-b10c-dee8f912d80a" providerId="AD" clId="Web-{B74A2C75-15CC-BFCF-DFE6-3C946D24D070}" dt="2024-01-16T10:32:13.626" v="450"/>
          <ac:spMkLst>
            <pc:docMk/>
            <pc:sldMk cId="4139713178" sldId="276"/>
            <ac:spMk id="9" creationId="{8651CFA9-6065-4243-AC48-858E359780B1}"/>
          </ac:spMkLst>
        </pc:spChg>
        <pc:spChg chg="add">
          <ac:chgData name="Corey Edwards" userId="S::corey.edwards@uwtsd.ac.uk::7a967df3-e232-40a5-b10c-dee8f912d80a" providerId="AD" clId="Web-{B74A2C75-15CC-BFCF-DFE6-3C946D24D070}" dt="2024-01-16T10:32:13.626" v="450"/>
          <ac:spMkLst>
            <pc:docMk/>
            <pc:sldMk cId="4139713178" sldId="276"/>
            <ac:spMk id="11" creationId="{37962AE0-6A1C-4B76-9D52-10E5E6D7D3BB}"/>
          </ac:spMkLst>
        </pc:spChg>
        <pc:spChg chg="add">
          <ac:chgData name="Corey Edwards" userId="S::corey.edwards@uwtsd.ac.uk::7a967df3-e232-40a5-b10c-dee8f912d80a" providerId="AD" clId="Web-{B74A2C75-15CC-BFCF-DFE6-3C946D24D070}" dt="2024-01-16T10:32:13.626" v="450"/>
          <ac:spMkLst>
            <pc:docMk/>
            <pc:sldMk cId="4139713178" sldId="276"/>
            <ac:spMk id="13" creationId="{027CAEDE-D92D-4745-8749-71019415A797}"/>
          </ac:spMkLst>
        </pc:spChg>
        <pc:spChg chg="add">
          <ac:chgData name="Corey Edwards" userId="S::corey.edwards@uwtsd.ac.uk::7a967df3-e232-40a5-b10c-dee8f912d80a" providerId="AD" clId="Web-{B74A2C75-15CC-BFCF-DFE6-3C946D24D070}" dt="2024-01-16T10:32:13.626" v="450"/>
          <ac:spMkLst>
            <pc:docMk/>
            <pc:sldMk cId="4139713178" sldId="276"/>
            <ac:spMk id="15" creationId="{00C96CB6-3880-40E6-A4BF-F64E7D1E4295}"/>
          </ac:spMkLst>
        </pc:spChg>
        <pc:graphicFrameChg chg="add">
          <ac:chgData name="Corey Edwards" userId="S::corey.edwards@uwtsd.ac.uk::7a967df3-e232-40a5-b10c-dee8f912d80a" providerId="AD" clId="Web-{B74A2C75-15CC-BFCF-DFE6-3C946D24D070}" dt="2024-01-16T10:32:13.626" v="450"/>
          <ac:graphicFrameMkLst>
            <pc:docMk/>
            <pc:sldMk cId="4139713178" sldId="276"/>
            <ac:graphicFrameMk id="5" creationId="{784C164A-C5B7-FF7E-2F2F-A7C60C038339}"/>
          </ac:graphicFrameMkLst>
        </pc:graphicFrameChg>
      </pc:sldChg>
      <pc:sldChg chg="addSp delSp modSp add del mod setBg">
        <pc:chgData name="Corey Edwards" userId="S::corey.edwards@uwtsd.ac.uk::7a967df3-e232-40a5-b10c-dee8f912d80a" providerId="AD" clId="Web-{B74A2C75-15CC-BFCF-DFE6-3C946D24D070}" dt="2024-01-16T10:37:43.229" v="526"/>
        <pc:sldMkLst>
          <pc:docMk/>
          <pc:sldMk cId="865082818" sldId="297"/>
        </pc:sldMkLst>
        <pc:spChg chg="mod">
          <ac:chgData name="Corey Edwards" userId="S::corey.edwards@uwtsd.ac.uk::7a967df3-e232-40a5-b10c-dee8f912d80a" providerId="AD" clId="Web-{B74A2C75-15CC-BFCF-DFE6-3C946D24D070}" dt="2024-01-16T10:37:43.229" v="526"/>
          <ac:spMkLst>
            <pc:docMk/>
            <pc:sldMk cId="865082818" sldId="297"/>
            <ac:spMk id="2" creationId="{4A271566-71A5-558E-94CE-BAC7B0CDD38D}"/>
          </ac:spMkLst>
        </pc:spChg>
        <pc:spChg chg="del mod">
          <ac:chgData name="Corey Edwards" userId="S::corey.edwards@uwtsd.ac.uk::7a967df3-e232-40a5-b10c-dee8f912d80a" providerId="AD" clId="Web-{B74A2C75-15CC-BFCF-DFE6-3C946D24D070}" dt="2024-01-16T10:37:43.229" v="526"/>
          <ac:spMkLst>
            <pc:docMk/>
            <pc:sldMk cId="865082818" sldId="297"/>
            <ac:spMk id="3" creationId="{CE5C63C3-5490-1362-B091-75650D50044C}"/>
          </ac:spMkLst>
        </pc:spChg>
        <pc:spChg chg="add">
          <ac:chgData name="Corey Edwards" userId="S::corey.edwards@uwtsd.ac.uk::7a967df3-e232-40a5-b10c-dee8f912d80a" providerId="AD" clId="Web-{B74A2C75-15CC-BFCF-DFE6-3C946D24D070}" dt="2024-01-16T10:37:43.229" v="526"/>
          <ac:spMkLst>
            <pc:docMk/>
            <pc:sldMk cId="865082818" sldId="297"/>
            <ac:spMk id="9" creationId="{8651CFA9-6065-4243-AC48-858E359780B1}"/>
          </ac:spMkLst>
        </pc:spChg>
        <pc:spChg chg="add">
          <ac:chgData name="Corey Edwards" userId="S::corey.edwards@uwtsd.ac.uk::7a967df3-e232-40a5-b10c-dee8f912d80a" providerId="AD" clId="Web-{B74A2C75-15CC-BFCF-DFE6-3C946D24D070}" dt="2024-01-16T10:37:43.229" v="526"/>
          <ac:spMkLst>
            <pc:docMk/>
            <pc:sldMk cId="865082818" sldId="297"/>
            <ac:spMk id="11" creationId="{37962AE0-6A1C-4B76-9D52-10E5E6D7D3BB}"/>
          </ac:spMkLst>
        </pc:spChg>
        <pc:graphicFrameChg chg="add">
          <ac:chgData name="Corey Edwards" userId="S::corey.edwards@uwtsd.ac.uk::7a967df3-e232-40a5-b10c-dee8f912d80a" providerId="AD" clId="Web-{B74A2C75-15CC-BFCF-DFE6-3C946D24D070}" dt="2024-01-16T10:37:43.229" v="526"/>
          <ac:graphicFrameMkLst>
            <pc:docMk/>
            <pc:sldMk cId="865082818" sldId="297"/>
            <ac:graphicFrameMk id="5" creationId="{7823125F-DE42-D342-170C-8859B762884D}"/>
          </ac:graphicFrameMkLst>
        </pc:graphicFrameChg>
        <pc:picChg chg="add">
          <ac:chgData name="Corey Edwards" userId="S::corey.edwards@uwtsd.ac.uk::7a967df3-e232-40a5-b10c-dee8f912d80a" providerId="AD" clId="Web-{B74A2C75-15CC-BFCF-DFE6-3C946D24D070}" dt="2024-01-16T10:37:43.229" v="526"/>
          <ac:picMkLst>
            <pc:docMk/>
            <pc:sldMk cId="865082818" sldId="297"/>
            <ac:picMk id="13" creationId="{A72D06A1-BA08-4820-BBC8-B24DDB32A376}"/>
          </ac:picMkLst>
        </pc:picChg>
        <pc:picChg chg="add">
          <ac:chgData name="Corey Edwards" userId="S::corey.edwards@uwtsd.ac.uk::7a967df3-e232-40a5-b10c-dee8f912d80a" providerId="AD" clId="Web-{B74A2C75-15CC-BFCF-DFE6-3C946D24D070}" dt="2024-01-16T10:37:43.229" v="526"/>
          <ac:picMkLst>
            <pc:docMk/>
            <pc:sldMk cId="865082818" sldId="297"/>
            <ac:picMk id="15" creationId="{1295E665-0408-4072-94B3-49BA5ACBCBD3}"/>
          </ac:picMkLst>
        </pc:picChg>
      </pc:sldChg>
      <pc:sldChg chg="addSp modSp mod setBg">
        <pc:chgData name="Corey Edwards" userId="S::corey.edwards@uwtsd.ac.uk::7a967df3-e232-40a5-b10c-dee8f912d80a" providerId="AD" clId="Web-{B74A2C75-15CC-BFCF-DFE6-3C946D24D070}" dt="2024-01-16T09:42:12.843" v="1"/>
        <pc:sldMkLst>
          <pc:docMk/>
          <pc:sldMk cId="1214047627" sldId="298"/>
        </pc:sldMkLst>
        <pc:spChg chg="mod">
          <ac:chgData name="Corey Edwards" userId="S::corey.edwards@uwtsd.ac.uk::7a967df3-e232-40a5-b10c-dee8f912d80a" providerId="AD" clId="Web-{B74A2C75-15CC-BFCF-DFE6-3C946D24D070}" dt="2024-01-16T09:42:12.843" v="1"/>
          <ac:spMkLst>
            <pc:docMk/>
            <pc:sldMk cId="1214047627" sldId="298"/>
            <ac:spMk id="2" creationId="{414BF294-346B-9940-D300-43B655E944E0}"/>
          </ac:spMkLst>
        </pc:spChg>
        <pc:spChg chg="mod">
          <ac:chgData name="Corey Edwards" userId="S::corey.edwards@uwtsd.ac.uk::7a967df3-e232-40a5-b10c-dee8f912d80a" providerId="AD" clId="Web-{B74A2C75-15CC-BFCF-DFE6-3C946D24D070}" dt="2024-01-16T09:42:12.843" v="1"/>
          <ac:spMkLst>
            <pc:docMk/>
            <pc:sldMk cId="1214047627" sldId="298"/>
            <ac:spMk id="3" creationId="{0929A992-C19E-E4A5-8B82-7240BABB88CC}"/>
          </ac:spMkLst>
        </pc:spChg>
        <pc:spChg chg="add">
          <ac:chgData name="Corey Edwards" userId="S::corey.edwards@uwtsd.ac.uk::7a967df3-e232-40a5-b10c-dee8f912d80a" providerId="AD" clId="Web-{B74A2C75-15CC-BFCF-DFE6-3C946D24D070}" dt="2024-01-16T09:42:12.843" v="1"/>
          <ac:spMkLst>
            <pc:docMk/>
            <pc:sldMk cId="1214047627" sldId="298"/>
            <ac:spMk id="9" creationId="{8651CFA9-6065-4243-AC48-858E359780B1}"/>
          </ac:spMkLst>
        </pc:spChg>
        <pc:spChg chg="add">
          <ac:chgData name="Corey Edwards" userId="S::corey.edwards@uwtsd.ac.uk::7a967df3-e232-40a5-b10c-dee8f912d80a" providerId="AD" clId="Web-{B74A2C75-15CC-BFCF-DFE6-3C946D24D070}" dt="2024-01-16T09:42:12.843" v="1"/>
          <ac:spMkLst>
            <pc:docMk/>
            <pc:sldMk cId="1214047627" sldId="298"/>
            <ac:spMk id="11" creationId="{FBC8BBE5-981E-4B0B-9654-32B5668BFF31}"/>
          </ac:spMkLst>
        </pc:spChg>
        <pc:spChg chg="add">
          <ac:chgData name="Corey Edwards" userId="S::corey.edwards@uwtsd.ac.uk::7a967df3-e232-40a5-b10c-dee8f912d80a" providerId="AD" clId="Web-{B74A2C75-15CC-BFCF-DFE6-3C946D24D070}" dt="2024-01-16T09:42:12.843" v="1"/>
          <ac:spMkLst>
            <pc:docMk/>
            <pc:sldMk cId="1214047627" sldId="298"/>
            <ac:spMk id="13" creationId="{3B6A4C79-62F0-4DFD-A156-0F1AB7D2687F}"/>
          </ac:spMkLst>
        </pc:spChg>
        <pc:spChg chg="add">
          <ac:chgData name="Corey Edwards" userId="S::corey.edwards@uwtsd.ac.uk::7a967df3-e232-40a5-b10c-dee8f912d80a" providerId="AD" clId="Web-{B74A2C75-15CC-BFCF-DFE6-3C946D24D070}" dt="2024-01-16T09:42:12.843" v="1"/>
          <ac:spMkLst>
            <pc:docMk/>
            <pc:sldMk cId="1214047627" sldId="298"/>
            <ac:spMk id="15" creationId="{7F7FF257-5D01-4829-AD0B-B2D6076B349C}"/>
          </ac:spMkLst>
        </pc:spChg>
        <pc:picChg chg="add mod">
          <ac:chgData name="Corey Edwards" userId="S::corey.edwards@uwtsd.ac.uk::7a967df3-e232-40a5-b10c-dee8f912d80a" providerId="AD" clId="Web-{B74A2C75-15CC-BFCF-DFE6-3C946D24D070}" dt="2024-01-16T09:42:12.843" v="1"/>
          <ac:picMkLst>
            <pc:docMk/>
            <pc:sldMk cId="1214047627" sldId="298"/>
            <ac:picMk id="4" creationId="{37C83FC8-6294-660D-EA99-3BF3620E4E12}"/>
          </ac:picMkLst>
        </pc:picChg>
      </pc:sldChg>
      <pc:sldChg chg="addSp modSp mod setBg">
        <pc:chgData name="Corey Edwards" userId="S::corey.edwards@uwtsd.ac.uk::7a967df3-e232-40a5-b10c-dee8f912d80a" providerId="AD" clId="Web-{B74A2C75-15CC-BFCF-DFE6-3C946D24D070}" dt="2024-01-16T09:42:51.969" v="3"/>
        <pc:sldMkLst>
          <pc:docMk/>
          <pc:sldMk cId="1572669361" sldId="299"/>
        </pc:sldMkLst>
        <pc:spChg chg="mod">
          <ac:chgData name="Corey Edwards" userId="S::corey.edwards@uwtsd.ac.uk::7a967df3-e232-40a5-b10c-dee8f912d80a" providerId="AD" clId="Web-{B74A2C75-15CC-BFCF-DFE6-3C946D24D070}" dt="2024-01-16T09:42:51.969" v="3"/>
          <ac:spMkLst>
            <pc:docMk/>
            <pc:sldMk cId="1572669361" sldId="299"/>
            <ac:spMk id="2" creationId="{D22E0A91-4306-5A7E-04B7-9F867AD6D3B6}"/>
          </ac:spMkLst>
        </pc:spChg>
        <pc:spChg chg="mod">
          <ac:chgData name="Corey Edwards" userId="S::corey.edwards@uwtsd.ac.uk::7a967df3-e232-40a5-b10c-dee8f912d80a" providerId="AD" clId="Web-{B74A2C75-15CC-BFCF-DFE6-3C946D24D070}" dt="2024-01-16T09:42:51.969" v="3"/>
          <ac:spMkLst>
            <pc:docMk/>
            <pc:sldMk cId="1572669361" sldId="299"/>
            <ac:spMk id="3" creationId="{1698C3A8-41F1-36B9-96E9-4E9AE97EA59B}"/>
          </ac:spMkLst>
        </pc:spChg>
        <pc:spChg chg="add">
          <ac:chgData name="Corey Edwards" userId="S::corey.edwards@uwtsd.ac.uk::7a967df3-e232-40a5-b10c-dee8f912d80a" providerId="AD" clId="Web-{B74A2C75-15CC-BFCF-DFE6-3C946D24D070}" dt="2024-01-16T09:42:51.969" v="3"/>
          <ac:spMkLst>
            <pc:docMk/>
            <pc:sldMk cId="1572669361" sldId="299"/>
            <ac:spMk id="9" creationId="{4AB8125F-0FD8-48CD-9F43-73E5494EA774}"/>
          </ac:spMkLst>
        </pc:spChg>
        <pc:spChg chg="add">
          <ac:chgData name="Corey Edwards" userId="S::corey.edwards@uwtsd.ac.uk::7a967df3-e232-40a5-b10c-dee8f912d80a" providerId="AD" clId="Web-{B74A2C75-15CC-BFCF-DFE6-3C946D24D070}" dt="2024-01-16T09:42:51.969" v="3"/>
          <ac:spMkLst>
            <pc:docMk/>
            <pc:sldMk cId="1572669361" sldId="299"/>
            <ac:spMk id="11" creationId="{0019DD6C-5899-4C07-864B-EB0A7D104ACF}"/>
          </ac:spMkLst>
        </pc:spChg>
        <pc:spChg chg="add">
          <ac:chgData name="Corey Edwards" userId="S::corey.edwards@uwtsd.ac.uk::7a967df3-e232-40a5-b10c-dee8f912d80a" providerId="AD" clId="Web-{B74A2C75-15CC-BFCF-DFE6-3C946D24D070}" dt="2024-01-16T09:42:51.969" v="3"/>
          <ac:spMkLst>
            <pc:docMk/>
            <pc:sldMk cId="1572669361" sldId="299"/>
            <ac:spMk id="13" creationId="{EBDFFBC1-15BD-428E-B8AF-ECF5D1B76DEB}"/>
          </ac:spMkLst>
        </pc:spChg>
        <pc:spChg chg="add">
          <ac:chgData name="Corey Edwards" userId="S::corey.edwards@uwtsd.ac.uk::7a967df3-e232-40a5-b10c-dee8f912d80a" providerId="AD" clId="Web-{B74A2C75-15CC-BFCF-DFE6-3C946D24D070}" dt="2024-01-16T09:42:51.969" v="3"/>
          <ac:spMkLst>
            <pc:docMk/>
            <pc:sldMk cId="1572669361" sldId="299"/>
            <ac:spMk id="15" creationId="{EBFB3075-0323-4EB0-B1A5-776A0E709CEF}"/>
          </ac:spMkLst>
        </pc:spChg>
        <pc:picChg chg="add mod">
          <ac:chgData name="Corey Edwards" userId="S::corey.edwards@uwtsd.ac.uk::7a967df3-e232-40a5-b10c-dee8f912d80a" providerId="AD" clId="Web-{B74A2C75-15CC-BFCF-DFE6-3C946D24D070}" dt="2024-01-16T09:42:51.969" v="3"/>
          <ac:picMkLst>
            <pc:docMk/>
            <pc:sldMk cId="1572669361" sldId="299"/>
            <ac:picMk id="4" creationId="{32B68C96-7580-85CD-73CA-1784EAA1E51A}"/>
          </ac:picMkLst>
        </pc:picChg>
      </pc:sldChg>
      <pc:sldChg chg="addSp modSp mod setBg">
        <pc:chgData name="Corey Edwards" userId="S::corey.edwards@uwtsd.ac.uk::7a967df3-e232-40a5-b10c-dee8f912d80a" providerId="AD" clId="Web-{B74A2C75-15CC-BFCF-DFE6-3C946D24D070}" dt="2024-01-16T09:43:33.126" v="5"/>
        <pc:sldMkLst>
          <pc:docMk/>
          <pc:sldMk cId="1439559842" sldId="300"/>
        </pc:sldMkLst>
        <pc:spChg chg="mod">
          <ac:chgData name="Corey Edwards" userId="S::corey.edwards@uwtsd.ac.uk::7a967df3-e232-40a5-b10c-dee8f912d80a" providerId="AD" clId="Web-{B74A2C75-15CC-BFCF-DFE6-3C946D24D070}" dt="2024-01-16T09:43:33.126" v="5"/>
          <ac:spMkLst>
            <pc:docMk/>
            <pc:sldMk cId="1439559842" sldId="300"/>
            <ac:spMk id="2" creationId="{7BF4D2E8-B46F-8D5C-73F3-42CB1062B023}"/>
          </ac:spMkLst>
        </pc:spChg>
        <pc:spChg chg="mod ord">
          <ac:chgData name="Corey Edwards" userId="S::corey.edwards@uwtsd.ac.uk::7a967df3-e232-40a5-b10c-dee8f912d80a" providerId="AD" clId="Web-{B74A2C75-15CC-BFCF-DFE6-3C946D24D070}" dt="2024-01-16T09:43:33.126" v="5"/>
          <ac:spMkLst>
            <pc:docMk/>
            <pc:sldMk cId="1439559842" sldId="300"/>
            <ac:spMk id="3" creationId="{A02B545C-06EA-5676-88F4-2B6EE54A4B88}"/>
          </ac:spMkLst>
        </pc:spChg>
        <pc:spChg chg="add">
          <ac:chgData name="Corey Edwards" userId="S::corey.edwards@uwtsd.ac.uk::7a967df3-e232-40a5-b10c-dee8f912d80a" providerId="AD" clId="Web-{B74A2C75-15CC-BFCF-DFE6-3C946D24D070}" dt="2024-01-16T09:43:33.126" v="5"/>
          <ac:spMkLst>
            <pc:docMk/>
            <pc:sldMk cId="1439559842" sldId="300"/>
            <ac:spMk id="9" creationId="{4AB8125F-0FD8-48CD-9F43-73E5494EA774}"/>
          </ac:spMkLst>
        </pc:spChg>
        <pc:spChg chg="add">
          <ac:chgData name="Corey Edwards" userId="S::corey.edwards@uwtsd.ac.uk::7a967df3-e232-40a5-b10c-dee8f912d80a" providerId="AD" clId="Web-{B74A2C75-15CC-BFCF-DFE6-3C946D24D070}" dt="2024-01-16T09:43:33.126" v="5"/>
          <ac:spMkLst>
            <pc:docMk/>
            <pc:sldMk cId="1439559842" sldId="300"/>
            <ac:spMk id="11" creationId="{0019DD6C-5899-4C07-864B-EB0A7D104ACF}"/>
          </ac:spMkLst>
        </pc:spChg>
        <pc:spChg chg="add">
          <ac:chgData name="Corey Edwards" userId="S::corey.edwards@uwtsd.ac.uk::7a967df3-e232-40a5-b10c-dee8f912d80a" providerId="AD" clId="Web-{B74A2C75-15CC-BFCF-DFE6-3C946D24D070}" dt="2024-01-16T09:43:33.126" v="5"/>
          <ac:spMkLst>
            <pc:docMk/>
            <pc:sldMk cId="1439559842" sldId="300"/>
            <ac:spMk id="13" creationId="{EBDFFBC1-15BD-428E-B8AF-ECF5D1B76DEB}"/>
          </ac:spMkLst>
        </pc:spChg>
        <pc:spChg chg="add">
          <ac:chgData name="Corey Edwards" userId="S::corey.edwards@uwtsd.ac.uk::7a967df3-e232-40a5-b10c-dee8f912d80a" providerId="AD" clId="Web-{B74A2C75-15CC-BFCF-DFE6-3C946D24D070}" dt="2024-01-16T09:43:33.126" v="5"/>
          <ac:spMkLst>
            <pc:docMk/>
            <pc:sldMk cId="1439559842" sldId="300"/>
            <ac:spMk id="15" creationId="{EBFB3075-0323-4EB0-B1A5-776A0E709CEF}"/>
          </ac:spMkLst>
        </pc:spChg>
        <pc:picChg chg="add mod">
          <ac:chgData name="Corey Edwards" userId="S::corey.edwards@uwtsd.ac.uk::7a967df3-e232-40a5-b10c-dee8f912d80a" providerId="AD" clId="Web-{B74A2C75-15CC-BFCF-DFE6-3C946D24D070}" dt="2024-01-16T09:43:33.126" v="5"/>
          <ac:picMkLst>
            <pc:docMk/>
            <pc:sldMk cId="1439559842" sldId="300"/>
            <ac:picMk id="4" creationId="{D8B1956C-DBEC-2B03-122C-575F456D352E}"/>
          </ac:picMkLst>
        </pc:picChg>
      </pc:sldChg>
      <pc:sldChg chg="addSp delSp modSp mod setBg">
        <pc:chgData name="Corey Edwards" userId="S::corey.edwards@uwtsd.ac.uk::7a967df3-e232-40a5-b10c-dee8f912d80a" providerId="AD" clId="Web-{B74A2C75-15CC-BFCF-DFE6-3C946D24D070}" dt="2024-01-16T09:44:02.611" v="6"/>
        <pc:sldMkLst>
          <pc:docMk/>
          <pc:sldMk cId="1851997247" sldId="301"/>
        </pc:sldMkLst>
        <pc:spChg chg="mod">
          <ac:chgData name="Corey Edwards" userId="S::corey.edwards@uwtsd.ac.uk::7a967df3-e232-40a5-b10c-dee8f912d80a" providerId="AD" clId="Web-{B74A2C75-15CC-BFCF-DFE6-3C946D24D070}" dt="2024-01-16T09:44:02.611" v="6"/>
          <ac:spMkLst>
            <pc:docMk/>
            <pc:sldMk cId="1851997247" sldId="301"/>
            <ac:spMk id="2" creationId="{11D9996B-888B-0D04-964A-E60B3059D116}"/>
          </ac:spMkLst>
        </pc:spChg>
        <pc:spChg chg="del">
          <ac:chgData name="Corey Edwards" userId="S::corey.edwards@uwtsd.ac.uk::7a967df3-e232-40a5-b10c-dee8f912d80a" providerId="AD" clId="Web-{B74A2C75-15CC-BFCF-DFE6-3C946D24D070}" dt="2024-01-16T09:44:02.611" v="6"/>
          <ac:spMkLst>
            <pc:docMk/>
            <pc:sldMk cId="1851997247" sldId="301"/>
            <ac:spMk id="3" creationId="{02A9594E-F522-DD17-40EB-58FB5F2FD65D}"/>
          </ac:spMkLst>
        </pc:spChg>
        <pc:spChg chg="add">
          <ac:chgData name="Corey Edwards" userId="S::corey.edwards@uwtsd.ac.uk::7a967df3-e232-40a5-b10c-dee8f912d80a" providerId="AD" clId="Web-{B74A2C75-15CC-BFCF-DFE6-3C946D24D070}" dt="2024-01-16T09:44:02.611" v="6"/>
          <ac:spMkLst>
            <pc:docMk/>
            <pc:sldMk cId="1851997247" sldId="301"/>
            <ac:spMk id="9" creationId="{43A9B7B3-F171-4C25-99FC-C54250F0649B}"/>
          </ac:spMkLst>
        </pc:spChg>
        <pc:spChg chg="add">
          <ac:chgData name="Corey Edwards" userId="S::corey.edwards@uwtsd.ac.uk::7a967df3-e232-40a5-b10c-dee8f912d80a" providerId="AD" clId="Web-{B74A2C75-15CC-BFCF-DFE6-3C946D24D070}" dt="2024-01-16T09:44:02.611" v="6"/>
          <ac:spMkLst>
            <pc:docMk/>
            <pc:sldMk cId="1851997247" sldId="301"/>
            <ac:spMk id="11" creationId="{D2D5C7C5-9C27-4A61-9F57-1857D45320FD}"/>
          </ac:spMkLst>
        </pc:spChg>
        <pc:spChg chg="add">
          <ac:chgData name="Corey Edwards" userId="S::corey.edwards@uwtsd.ac.uk::7a967df3-e232-40a5-b10c-dee8f912d80a" providerId="AD" clId="Web-{B74A2C75-15CC-BFCF-DFE6-3C946D24D070}" dt="2024-01-16T09:44:02.611" v="6"/>
          <ac:spMkLst>
            <pc:docMk/>
            <pc:sldMk cId="1851997247" sldId="301"/>
            <ac:spMk id="13" creationId="{84B9546E-20BE-462C-8BE8-4EBDB46F8651}"/>
          </ac:spMkLst>
        </pc:spChg>
        <pc:spChg chg="add">
          <ac:chgData name="Corey Edwards" userId="S::corey.edwards@uwtsd.ac.uk::7a967df3-e232-40a5-b10c-dee8f912d80a" providerId="AD" clId="Web-{B74A2C75-15CC-BFCF-DFE6-3C946D24D070}" dt="2024-01-16T09:44:02.611" v="6"/>
          <ac:spMkLst>
            <pc:docMk/>
            <pc:sldMk cId="1851997247" sldId="301"/>
            <ac:spMk id="15" creationId="{DFE5D2E8-C366-48AC-97AE-18C67E4EF969}"/>
          </ac:spMkLst>
        </pc:spChg>
        <pc:graphicFrameChg chg="add">
          <ac:chgData name="Corey Edwards" userId="S::corey.edwards@uwtsd.ac.uk::7a967df3-e232-40a5-b10c-dee8f912d80a" providerId="AD" clId="Web-{B74A2C75-15CC-BFCF-DFE6-3C946D24D070}" dt="2024-01-16T09:44:02.611" v="6"/>
          <ac:graphicFrameMkLst>
            <pc:docMk/>
            <pc:sldMk cId="1851997247" sldId="301"/>
            <ac:graphicFrameMk id="5" creationId="{B8009C74-C5C2-8193-0D13-7D3B9B016A3A}"/>
          </ac:graphicFrameMkLst>
        </pc:graphicFrameChg>
      </pc:sldChg>
      <pc:sldChg chg="addSp modSp mod setBg">
        <pc:chgData name="Corey Edwards" userId="S::corey.edwards@uwtsd.ac.uk::7a967df3-e232-40a5-b10c-dee8f912d80a" providerId="AD" clId="Web-{B74A2C75-15CC-BFCF-DFE6-3C946D24D070}" dt="2024-01-16T09:44:39.597" v="8"/>
        <pc:sldMkLst>
          <pc:docMk/>
          <pc:sldMk cId="3799127777" sldId="302"/>
        </pc:sldMkLst>
        <pc:spChg chg="mod">
          <ac:chgData name="Corey Edwards" userId="S::corey.edwards@uwtsd.ac.uk::7a967df3-e232-40a5-b10c-dee8f912d80a" providerId="AD" clId="Web-{B74A2C75-15CC-BFCF-DFE6-3C946D24D070}" dt="2024-01-16T09:44:39.597" v="8"/>
          <ac:spMkLst>
            <pc:docMk/>
            <pc:sldMk cId="3799127777" sldId="302"/>
            <ac:spMk id="2" creationId="{FD6077FE-9532-5C7A-B1BB-6644489DB8F3}"/>
          </ac:spMkLst>
        </pc:spChg>
        <pc:spChg chg="mod ord">
          <ac:chgData name="Corey Edwards" userId="S::corey.edwards@uwtsd.ac.uk::7a967df3-e232-40a5-b10c-dee8f912d80a" providerId="AD" clId="Web-{B74A2C75-15CC-BFCF-DFE6-3C946D24D070}" dt="2024-01-16T09:44:39.597" v="8"/>
          <ac:spMkLst>
            <pc:docMk/>
            <pc:sldMk cId="3799127777" sldId="302"/>
            <ac:spMk id="3" creationId="{55847FF0-61B1-136B-12D6-CBA941F4B443}"/>
          </ac:spMkLst>
        </pc:spChg>
        <pc:spChg chg="add">
          <ac:chgData name="Corey Edwards" userId="S::corey.edwards@uwtsd.ac.uk::7a967df3-e232-40a5-b10c-dee8f912d80a" providerId="AD" clId="Web-{B74A2C75-15CC-BFCF-DFE6-3C946D24D070}" dt="2024-01-16T09:44:39.597" v="8"/>
          <ac:spMkLst>
            <pc:docMk/>
            <pc:sldMk cId="3799127777" sldId="302"/>
            <ac:spMk id="9" creationId="{8651CFA9-6065-4243-AC48-858E359780B1}"/>
          </ac:spMkLst>
        </pc:spChg>
        <pc:spChg chg="add">
          <ac:chgData name="Corey Edwards" userId="S::corey.edwards@uwtsd.ac.uk::7a967df3-e232-40a5-b10c-dee8f912d80a" providerId="AD" clId="Web-{B74A2C75-15CC-BFCF-DFE6-3C946D24D070}" dt="2024-01-16T09:44:39.597" v="8"/>
          <ac:spMkLst>
            <pc:docMk/>
            <pc:sldMk cId="3799127777" sldId="302"/>
            <ac:spMk id="11" creationId="{FBC8BBE5-981E-4B0B-9654-32B5668BFF31}"/>
          </ac:spMkLst>
        </pc:spChg>
        <pc:spChg chg="add">
          <ac:chgData name="Corey Edwards" userId="S::corey.edwards@uwtsd.ac.uk::7a967df3-e232-40a5-b10c-dee8f912d80a" providerId="AD" clId="Web-{B74A2C75-15CC-BFCF-DFE6-3C946D24D070}" dt="2024-01-16T09:44:39.597" v="8"/>
          <ac:spMkLst>
            <pc:docMk/>
            <pc:sldMk cId="3799127777" sldId="302"/>
            <ac:spMk id="13" creationId="{592DB257-3E16-4A3C-9E28-4682828127AD}"/>
          </ac:spMkLst>
        </pc:spChg>
        <pc:spChg chg="add">
          <ac:chgData name="Corey Edwards" userId="S::corey.edwards@uwtsd.ac.uk::7a967df3-e232-40a5-b10c-dee8f912d80a" providerId="AD" clId="Web-{B74A2C75-15CC-BFCF-DFE6-3C946D24D070}" dt="2024-01-16T09:44:39.597" v="8"/>
          <ac:spMkLst>
            <pc:docMk/>
            <pc:sldMk cId="3799127777" sldId="302"/>
            <ac:spMk id="15" creationId="{487685E6-1160-459B-8C70-301404C06C23}"/>
          </ac:spMkLst>
        </pc:spChg>
        <pc:spChg chg="add">
          <ac:chgData name="Corey Edwards" userId="S::corey.edwards@uwtsd.ac.uk::7a967df3-e232-40a5-b10c-dee8f912d80a" providerId="AD" clId="Web-{B74A2C75-15CC-BFCF-DFE6-3C946D24D070}" dt="2024-01-16T09:44:39.597" v="8"/>
          <ac:spMkLst>
            <pc:docMk/>
            <pc:sldMk cId="3799127777" sldId="302"/>
            <ac:spMk id="17" creationId="{094C9708-F6A4-4956-B261-A4A2C4DFEBF7}"/>
          </ac:spMkLst>
        </pc:spChg>
        <pc:picChg chg="add mod">
          <ac:chgData name="Corey Edwards" userId="S::corey.edwards@uwtsd.ac.uk::7a967df3-e232-40a5-b10c-dee8f912d80a" providerId="AD" clId="Web-{B74A2C75-15CC-BFCF-DFE6-3C946D24D070}" dt="2024-01-16T09:44:39.597" v="8"/>
          <ac:picMkLst>
            <pc:docMk/>
            <pc:sldMk cId="3799127777" sldId="302"/>
            <ac:picMk id="4" creationId="{479B380C-20BA-E5C3-D022-EA867FC1C6FA}"/>
          </ac:picMkLst>
        </pc:picChg>
      </pc:sldChg>
      <pc:sldChg chg="addSp modSp mod setBg">
        <pc:chgData name="Corey Edwards" userId="S::corey.edwards@uwtsd.ac.uk::7a967df3-e232-40a5-b10c-dee8f912d80a" providerId="AD" clId="Web-{B74A2C75-15CC-BFCF-DFE6-3C946D24D070}" dt="2024-01-16T09:45:17.926" v="10"/>
        <pc:sldMkLst>
          <pc:docMk/>
          <pc:sldMk cId="3389027978" sldId="303"/>
        </pc:sldMkLst>
        <pc:spChg chg="mod">
          <ac:chgData name="Corey Edwards" userId="S::corey.edwards@uwtsd.ac.uk::7a967df3-e232-40a5-b10c-dee8f912d80a" providerId="AD" clId="Web-{B74A2C75-15CC-BFCF-DFE6-3C946D24D070}" dt="2024-01-16T09:45:17.926" v="10"/>
          <ac:spMkLst>
            <pc:docMk/>
            <pc:sldMk cId="3389027978" sldId="303"/>
            <ac:spMk id="2" creationId="{15D22E71-A8B8-7D56-74FA-CDDF8AC30E0A}"/>
          </ac:spMkLst>
        </pc:spChg>
        <pc:spChg chg="mod ord">
          <ac:chgData name="Corey Edwards" userId="S::corey.edwards@uwtsd.ac.uk::7a967df3-e232-40a5-b10c-dee8f912d80a" providerId="AD" clId="Web-{B74A2C75-15CC-BFCF-DFE6-3C946D24D070}" dt="2024-01-16T09:45:17.926" v="10"/>
          <ac:spMkLst>
            <pc:docMk/>
            <pc:sldMk cId="3389027978" sldId="303"/>
            <ac:spMk id="3" creationId="{8B43BFC3-AEB7-A343-85F9-E21C0C90F162}"/>
          </ac:spMkLst>
        </pc:spChg>
        <pc:spChg chg="add">
          <ac:chgData name="Corey Edwards" userId="S::corey.edwards@uwtsd.ac.uk::7a967df3-e232-40a5-b10c-dee8f912d80a" providerId="AD" clId="Web-{B74A2C75-15CC-BFCF-DFE6-3C946D24D070}" dt="2024-01-16T09:45:17.926" v="10"/>
          <ac:spMkLst>
            <pc:docMk/>
            <pc:sldMk cId="3389027978" sldId="303"/>
            <ac:spMk id="9" creationId="{8651CFA9-6065-4243-AC48-858E359780B1}"/>
          </ac:spMkLst>
        </pc:spChg>
        <pc:spChg chg="add">
          <ac:chgData name="Corey Edwards" userId="S::corey.edwards@uwtsd.ac.uk::7a967df3-e232-40a5-b10c-dee8f912d80a" providerId="AD" clId="Web-{B74A2C75-15CC-BFCF-DFE6-3C946D24D070}" dt="2024-01-16T09:45:17.926" v="10"/>
          <ac:spMkLst>
            <pc:docMk/>
            <pc:sldMk cId="3389027978" sldId="303"/>
            <ac:spMk id="11" creationId="{FBC8BBE5-981E-4B0B-9654-32B5668BFF31}"/>
          </ac:spMkLst>
        </pc:spChg>
        <pc:spChg chg="add">
          <ac:chgData name="Corey Edwards" userId="S::corey.edwards@uwtsd.ac.uk::7a967df3-e232-40a5-b10c-dee8f912d80a" providerId="AD" clId="Web-{B74A2C75-15CC-BFCF-DFE6-3C946D24D070}" dt="2024-01-16T09:45:17.926" v="10"/>
          <ac:spMkLst>
            <pc:docMk/>
            <pc:sldMk cId="3389027978" sldId="303"/>
            <ac:spMk id="13" creationId="{592DB257-3E16-4A3C-9E28-4682828127AD}"/>
          </ac:spMkLst>
        </pc:spChg>
        <pc:spChg chg="add">
          <ac:chgData name="Corey Edwards" userId="S::corey.edwards@uwtsd.ac.uk::7a967df3-e232-40a5-b10c-dee8f912d80a" providerId="AD" clId="Web-{B74A2C75-15CC-BFCF-DFE6-3C946D24D070}" dt="2024-01-16T09:45:17.926" v="10"/>
          <ac:spMkLst>
            <pc:docMk/>
            <pc:sldMk cId="3389027978" sldId="303"/>
            <ac:spMk id="15" creationId="{487685E6-1160-459B-8C70-301404C06C23}"/>
          </ac:spMkLst>
        </pc:spChg>
        <pc:spChg chg="add">
          <ac:chgData name="Corey Edwards" userId="S::corey.edwards@uwtsd.ac.uk::7a967df3-e232-40a5-b10c-dee8f912d80a" providerId="AD" clId="Web-{B74A2C75-15CC-BFCF-DFE6-3C946D24D070}" dt="2024-01-16T09:45:17.926" v="10"/>
          <ac:spMkLst>
            <pc:docMk/>
            <pc:sldMk cId="3389027978" sldId="303"/>
            <ac:spMk id="17" creationId="{094C9708-F6A4-4956-B261-A4A2C4DFEBF7}"/>
          </ac:spMkLst>
        </pc:spChg>
        <pc:picChg chg="add mod">
          <ac:chgData name="Corey Edwards" userId="S::corey.edwards@uwtsd.ac.uk::7a967df3-e232-40a5-b10c-dee8f912d80a" providerId="AD" clId="Web-{B74A2C75-15CC-BFCF-DFE6-3C946D24D070}" dt="2024-01-16T09:45:17.926" v="10"/>
          <ac:picMkLst>
            <pc:docMk/>
            <pc:sldMk cId="3389027978" sldId="303"/>
            <ac:picMk id="4" creationId="{870725DD-C74C-5835-E03E-30472ACE3CB3}"/>
          </ac:picMkLst>
        </pc:picChg>
      </pc:sldChg>
      <pc:sldChg chg="addSp modSp mod setBg">
        <pc:chgData name="Corey Edwards" userId="S::corey.edwards@uwtsd.ac.uk::7a967df3-e232-40a5-b10c-dee8f912d80a" providerId="AD" clId="Web-{B74A2C75-15CC-BFCF-DFE6-3C946D24D070}" dt="2024-01-16T09:45:51.395" v="12"/>
        <pc:sldMkLst>
          <pc:docMk/>
          <pc:sldMk cId="1457119476" sldId="304"/>
        </pc:sldMkLst>
        <pc:spChg chg="mod">
          <ac:chgData name="Corey Edwards" userId="S::corey.edwards@uwtsd.ac.uk::7a967df3-e232-40a5-b10c-dee8f912d80a" providerId="AD" clId="Web-{B74A2C75-15CC-BFCF-DFE6-3C946D24D070}" dt="2024-01-16T09:45:51.395" v="12"/>
          <ac:spMkLst>
            <pc:docMk/>
            <pc:sldMk cId="1457119476" sldId="304"/>
            <ac:spMk id="2" creationId="{466744CF-9AC6-EEFE-64C9-F14A7C6D6739}"/>
          </ac:spMkLst>
        </pc:spChg>
        <pc:spChg chg="mod ord">
          <ac:chgData name="Corey Edwards" userId="S::corey.edwards@uwtsd.ac.uk::7a967df3-e232-40a5-b10c-dee8f912d80a" providerId="AD" clId="Web-{B74A2C75-15CC-BFCF-DFE6-3C946D24D070}" dt="2024-01-16T09:45:51.395" v="12"/>
          <ac:spMkLst>
            <pc:docMk/>
            <pc:sldMk cId="1457119476" sldId="304"/>
            <ac:spMk id="3" creationId="{4A7087AC-B335-9D17-B066-10661AA3006A}"/>
          </ac:spMkLst>
        </pc:spChg>
        <pc:spChg chg="add">
          <ac:chgData name="Corey Edwards" userId="S::corey.edwards@uwtsd.ac.uk::7a967df3-e232-40a5-b10c-dee8f912d80a" providerId="AD" clId="Web-{B74A2C75-15CC-BFCF-DFE6-3C946D24D070}" dt="2024-01-16T09:45:51.395" v="12"/>
          <ac:spMkLst>
            <pc:docMk/>
            <pc:sldMk cId="1457119476" sldId="304"/>
            <ac:spMk id="9" creationId="{8651CFA9-6065-4243-AC48-858E359780B1}"/>
          </ac:spMkLst>
        </pc:spChg>
        <pc:spChg chg="add">
          <ac:chgData name="Corey Edwards" userId="S::corey.edwards@uwtsd.ac.uk::7a967df3-e232-40a5-b10c-dee8f912d80a" providerId="AD" clId="Web-{B74A2C75-15CC-BFCF-DFE6-3C946D24D070}" dt="2024-01-16T09:45:51.395" v="12"/>
          <ac:spMkLst>
            <pc:docMk/>
            <pc:sldMk cId="1457119476" sldId="304"/>
            <ac:spMk id="11" creationId="{FBC8BBE5-981E-4B0B-9654-32B5668BFF31}"/>
          </ac:spMkLst>
        </pc:spChg>
        <pc:spChg chg="add">
          <ac:chgData name="Corey Edwards" userId="S::corey.edwards@uwtsd.ac.uk::7a967df3-e232-40a5-b10c-dee8f912d80a" providerId="AD" clId="Web-{B74A2C75-15CC-BFCF-DFE6-3C946D24D070}" dt="2024-01-16T09:45:51.395" v="12"/>
          <ac:spMkLst>
            <pc:docMk/>
            <pc:sldMk cId="1457119476" sldId="304"/>
            <ac:spMk id="13" creationId="{592DB257-3E16-4A3C-9E28-4682828127AD}"/>
          </ac:spMkLst>
        </pc:spChg>
        <pc:spChg chg="add">
          <ac:chgData name="Corey Edwards" userId="S::corey.edwards@uwtsd.ac.uk::7a967df3-e232-40a5-b10c-dee8f912d80a" providerId="AD" clId="Web-{B74A2C75-15CC-BFCF-DFE6-3C946D24D070}" dt="2024-01-16T09:45:51.395" v="12"/>
          <ac:spMkLst>
            <pc:docMk/>
            <pc:sldMk cId="1457119476" sldId="304"/>
            <ac:spMk id="15" creationId="{487685E6-1160-459B-8C70-301404C06C23}"/>
          </ac:spMkLst>
        </pc:spChg>
        <pc:spChg chg="add">
          <ac:chgData name="Corey Edwards" userId="S::corey.edwards@uwtsd.ac.uk::7a967df3-e232-40a5-b10c-dee8f912d80a" providerId="AD" clId="Web-{B74A2C75-15CC-BFCF-DFE6-3C946D24D070}" dt="2024-01-16T09:45:51.395" v="12"/>
          <ac:spMkLst>
            <pc:docMk/>
            <pc:sldMk cId="1457119476" sldId="304"/>
            <ac:spMk id="17" creationId="{094C9708-F6A4-4956-B261-A4A2C4DFEBF7}"/>
          </ac:spMkLst>
        </pc:spChg>
        <pc:picChg chg="add mod">
          <ac:chgData name="Corey Edwards" userId="S::corey.edwards@uwtsd.ac.uk::7a967df3-e232-40a5-b10c-dee8f912d80a" providerId="AD" clId="Web-{B74A2C75-15CC-BFCF-DFE6-3C946D24D070}" dt="2024-01-16T09:45:51.395" v="12"/>
          <ac:picMkLst>
            <pc:docMk/>
            <pc:sldMk cId="1457119476" sldId="304"/>
            <ac:picMk id="4" creationId="{E545EADD-EBAC-11AE-8035-874796ECB095}"/>
          </ac:picMkLst>
        </pc:picChg>
      </pc:sldChg>
      <pc:sldChg chg="addSp modSp mod setBg">
        <pc:chgData name="Corey Edwards" userId="S::corey.edwards@uwtsd.ac.uk::7a967df3-e232-40a5-b10c-dee8f912d80a" providerId="AD" clId="Web-{B74A2C75-15CC-BFCF-DFE6-3C946D24D070}" dt="2024-01-16T09:50:27.278" v="185" actId="20577"/>
        <pc:sldMkLst>
          <pc:docMk/>
          <pc:sldMk cId="4128218621" sldId="305"/>
        </pc:sldMkLst>
        <pc:spChg chg="mod">
          <ac:chgData name="Corey Edwards" userId="S::corey.edwards@uwtsd.ac.uk::7a967df3-e232-40a5-b10c-dee8f912d80a" providerId="AD" clId="Web-{B74A2C75-15CC-BFCF-DFE6-3C946D24D070}" dt="2024-01-16T09:48:58.713" v="126"/>
          <ac:spMkLst>
            <pc:docMk/>
            <pc:sldMk cId="4128218621" sldId="305"/>
            <ac:spMk id="2" creationId="{249D56A8-0879-74B8-0B36-AA85C739ED46}"/>
          </ac:spMkLst>
        </pc:spChg>
        <pc:spChg chg="mod">
          <ac:chgData name="Corey Edwards" userId="S::corey.edwards@uwtsd.ac.uk::7a967df3-e232-40a5-b10c-dee8f912d80a" providerId="AD" clId="Web-{B74A2C75-15CC-BFCF-DFE6-3C946D24D070}" dt="2024-01-16T09:50:27.278" v="185" actId="20577"/>
          <ac:spMkLst>
            <pc:docMk/>
            <pc:sldMk cId="4128218621" sldId="305"/>
            <ac:spMk id="3" creationId="{B84A5985-1995-3901-890E-68C44F72BCBF}"/>
          </ac:spMkLst>
        </pc:spChg>
        <pc:spChg chg="add">
          <ac:chgData name="Corey Edwards" userId="S::corey.edwards@uwtsd.ac.uk::7a967df3-e232-40a5-b10c-dee8f912d80a" providerId="AD" clId="Web-{B74A2C75-15CC-BFCF-DFE6-3C946D24D070}" dt="2024-01-16T09:48:58.713" v="126"/>
          <ac:spMkLst>
            <pc:docMk/>
            <pc:sldMk cId="4128218621" sldId="305"/>
            <ac:spMk id="10" creationId="{4AB8125F-0FD8-48CD-9F43-73E5494EA774}"/>
          </ac:spMkLst>
        </pc:spChg>
        <pc:spChg chg="add">
          <ac:chgData name="Corey Edwards" userId="S::corey.edwards@uwtsd.ac.uk::7a967df3-e232-40a5-b10c-dee8f912d80a" providerId="AD" clId="Web-{B74A2C75-15CC-BFCF-DFE6-3C946D24D070}" dt="2024-01-16T09:48:58.713" v="126"/>
          <ac:spMkLst>
            <pc:docMk/>
            <pc:sldMk cId="4128218621" sldId="305"/>
            <ac:spMk id="12" creationId="{0019DD6C-5899-4C07-864B-EB0A7D104ACF}"/>
          </ac:spMkLst>
        </pc:spChg>
        <pc:spChg chg="add">
          <ac:chgData name="Corey Edwards" userId="S::corey.edwards@uwtsd.ac.uk::7a967df3-e232-40a5-b10c-dee8f912d80a" providerId="AD" clId="Web-{B74A2C75-15CC-BFCF-DFE6-3C946D24D070}" dt="2024-01-16T09:48:58.713" v="126"/>
          <ac:spMkLst>
            <pc:docMk/>
            <pc:sldMk cId="4128218621" sldId="305"/>
            <ac:spMk id="14" creationId="{EBDFFBC1-15BD-428E-B8AF-ECF5D1B76DEB}"/>
          </ac:spMkLst>
        </pc:spChg>
        <pc:spChg chg="add">
          <ac:chgData name="Corey Edwards" userId="S::corey.edwards@uwtsd.ac.uk::7a967df3-e232-40a5-b10c-dee8f912d80a" providerId="AD" clId="Web-{B74A2C75-15CC-BFCF-DFE6-3C946D24D070}" dt="2024-01-16T09:48:58.713" v="126"/>
          <ac:spMkLst>
            <pc:docMk/>
            <pc:sldMk cId="4128218621" sldId="305"/>
            <ac:spMk id="16" creationId="{EBFB3075-0323-4EB0-B1A5-776A0E709CEF}"/>
          </ac:spMkLst>
        </pc:spChg>
        <pc:picChg chg="add mod ord">
          <ac:chgData name="Corey Edwards" userId="S::corey.edwards@uwtsd.ac.uk::7a967df3-e232-40a5-b10c-dee8f912d80a" providerId="AD" clId="Web-{B74A2C75-15CC-BFCF-DFE6-3C946D24D070}" dt="2024-01-16T09:48:58.713" v="126"/>
          <ac:picMkLst>
            <pc:docMk/>
            <pc:sldMk cId="4128218621" sldId="305"/>
            <ac:picMk id="4" creationId="{9E52E78C-CFF5-EBA0-0BD4-2C0B0C45E0D9}"/>
          </ac:picMkLst>
        </pc:picChg>
        <pc:picChg chg="add mod">
          <ac:chgData name="Corey Edwards" userId="S::corey.edwards@uwtsd.ac.uk::7a967df3-e232-40a5-b10c-dee8f912d80a" providerId="AD" clId="Web-{B74A2C75-15CC-BFCF-DFE6-3C946D24D070}" dt="2024-01-16T09:48:58.713" v="126"/>
          <ac:picMkLst>
            <pc:docMk/>
            <pc:sldMk cId="4128218621" sldId="305"/>
            <ac:picMk id="5" creationId="{DE054A1A-24ED-3B8E-920E-1BADC4D57BFB}"/>
          </ac:picMkLst>
        </pc:picChg>
      </pc:sldChg>
      <pc:sldChg chg="addSp modSp mod setBg">
        <pc:chgData name="Corey Edwards" userId="S::corey.edwards@uwtsd.ac.uk::7a967df3-e232-40a5-b10c-dee8f912d80a" providerId="AD" clId="Web-{B74A2C75-15CC-BFCF-DFE6-3C946D24D070}" dt="2024-01-16T09:50:55.591" v="187"/>
        <pc:sldMkLst>
          <pc:docMk/>
          <pc:sldMk cId="3624769174" sldId="306"/>
        </pc:sldMkLst>
        <pc:spChg chg="mod">
          <ac:chgData name="Corey Edwards" userId="S::corey.edwards@uwtsd.ac.uk::7a967df3-e232-40a5-b10c-dee8f912d80a" providerId="AD" clId="Web-{B74A2C75-15CC-BFCF-DFE6-3C946D24D070}" dt="2024-01-16T09:50:55.591" v="187"/>
          <ac:spMkLst>
            <pc:docMk/>
            <pc:sldMk cId="3624769174" sldId="306"/>
            <ac:spMk id="2" creationId="{A7BF575E-2803-397C-E9F2-B9DF7CCC3711}"/>
          </ac:spMkLst>
        </pc:spChg>
        <pc:spChg chg="mod ord">
          <ac:chgData name="Corey Edwards" userId="S::corey.edwards@uwtsd.ac.uk::7a967df3-e232-40a5-b10c-dee8f912d80a" providerId="AD" clId="Web-{B74A2C75-15CC-BFCF-DFE6-3C946D24D070}" dt="2024-01-16T09:50:55.591" v="187"/>
          <ac:spMkLst>
            <pc:docMk/>
            <pc:sldMk cId="3624769174" sldId="306"/>
            <ac:spMk id="3" creationId="{B636960B-8B78-C3F1-D1FE-41D2FD70643E}"/>
          </ac:spMkLst>
        </pc:spChg>
        <pc:spChg chg="add">
          <ac:chgData name="Corey Edwards" userId="S::corey.edwards@uwtsd.ac.uk::7a967df3-e232-40a5-b10c-dee8f912d80a" providerId="AD" clId="Web-{B74A2C75-15CC-BFCF-DFE6-3C946D24D070}" dt="2024-01-16T09:50:55.591" v="187"/>
          <ac:spMkLst>
            <pc:docMk/>
            <pc:sldMk cId="3624769174" sldId="306"/>
            <ac:spMk id="9" creationId="{8651CFA9-6065-4243-AC48-858E359780B1}"/>
          </ac:spMkLst>
        </pc:spChg>
        <pc:spChg chg="add">
          <ac:chgData name="Corey Edwards" userId="S::corey.edwards@uwtsd.ac.uk::7a967df3-e232-40a5-b10c-dee8f912d80a" providerId="AD" clId="Web-{B74A2C75-15CC-BFCF-DFE6-3C946D24D070}" dt="2024-01-16T09:50:55.591" v="187"/>
          <ac:spMkLst>
            <pc:docMk/>
            <pc:sldMk cId="3624769174" sldId="306"/>
            <ac:spMk id="11" creationId="{FBC8BBE5-981E-4B0B-9654-32B5668BFF31}"/>
          </ac:spMkLst>
        </pc:spChg>
        <pc:spChg chg="add">
          <ac:chgData name="Corey Edwards" userId="S::corey.edwards@uwtsd.ac.uk::7a967df3-e232-40a5-b10c-dee8f912d80a" providerId="AD" clId="Web-{B74A2C75-15CC-BFCF-DFE6-3C946D24D070}" dt="2024-01-16T09:50:55.591" v="187"/>
          <ac:spMkLst>
            <pc:docMk/>
            <pc:sldMk cId="3624769174" sldId="306"/>
            <ac:spMk id="13" creationId="{592DB257-3E16-4A3C-9E28-4682828127AD}"/>
          </ac:spMkLst>
        </pc:spChg>
        <pc:spChg chg="add">
          <ac:chgData name="Corey Edwards" userId="S::corey.edwards@uwtsd.ac.uk::7a967df3-e232-40a5-b10c-dee8f912d80a" providerId="AD" clId="Web-{B74A2C75-15CC-BFCF-DFE6-3C946D24D070}" dt="2024-01-16T09:50:55.591" v="187"/>
          <ac:spMkLst>
            <pc:docMk/>
            <pc:sldMk cId="3624769174" sldId="306"/>
            <ac:spMk id="15" creationId="{487685E6-1160-459B-8C70-301404C06C23}"/>
          </ac:spMkLst>
        </pc:spChg>
        <pc:spChg chg="add">
          <ac:chgData name="Corey Edwards" userId="S::corey.edwards@uwtsd.ac.uk::7a967df3-e232-40a5-b10c-dee8f912d80a" providerId="AD" clId="Web-{B74A2C75-15CC-BFCF-DFE6-3C946D24D070}" dt="2024-01-16T09:50:55.591" v="187"/>
          <ac:spMkLst>
            <pc:docMk/>
            <pc:sldMk cId="3624769174" sldId="306"/>
            <ac:spMk id="17" creationId="{094C9708-F6A4-4956-B261-A4A2C4DFEBF7}"/>
          </ac:spMkLst>
        </pc:spChg>
        <pc:picChg chg="add mod">
          <ac:chgData name="Corey Edwards" userId="S::corey.edwards@uwtsd.ac.uk::7a967df3-e232-40a5-b10c-dee8f912d80a" providerId="AD" clId="Web-{B74A2C75-15CC-BFCF-DFE6-3C946D24D070}" dt="2024-01-16T09:50:55.591" v="187"/>
          <ac:picMkLst>
            <pc:docMk/>
            <pc:sldMk cId="3624769174" sldId="306"/>
            <ac:picMk id="4" creationId="{FB8B3FA3-F479-80DF-4DF9-8FB364905668}"/>
          </ac:picMkLst>
        </pc:picChg>
      </pc:sldChg>
      <pc:sldChg chg="addSp modSp mod setBg">
        <pc:chgData name="Corey Edwards" userId="S::corey.edwards@uwtsd.ac.uk::7a967df3-e232-40a5-b10c-dee8f912d80a" providerId="AD" clId="Web-{B74A2C75-15CC-BFCF-DFE6-3C946D24D070}" dt="2024-01-16T09:52:02.936" v="190"/>
        <pc:sldMkLst>
          <pc:docMk/>
          <pc:sldMk cId="2614240105" sldId="307"/>
        </pc:sldMkLst>
        <pc:spChg chg="mod">
          <ac:chgData name="Corey Edwards" userId="S::corey.edwards@uwtsd.ac.uk::7a967df3-e232-40a5-b10c-dee8f912d80a" providerId="AD" clId="Web-{B74A2C75-15CC-BFCF-DFE6-3C946D24D070}" dt="2024-01-16T09:52:02.936" v="190"/>
          <ac:spMkLst>
            <pc:docMk/>
            <pc:sldMk cId="2614240105" sldId="307"/>
            <ac:spMk id="2" creationId="{974A5112-A82B-8D2B-144D-7B3A6B50596C}"/>
          </ac:spMkLst>
        </pc:spChg>
        <pc:spChg chg="mod">
          <ac:chgData name="Corey Edwards" userId="S::corey.edwards@uwtsd.ac.uk::7a967df3-e232-40a5-b10c-dee8f912d80a" providerId="AD" clId="Web-{B74A2C75-15CC-BFCF-DFE6-3C946D24D070}" dt="2024-01-16T09:52:02.936" v="190"/>
          <ac:spMkLst>
            <pc:docMk/>
            <pc:sldMk cId="2614240105" sldId="307"/>
            <ac:spMk id="3" creationId="{2DECD5FC-0F36-7CD9-35C9-FDAB4A0866B5}"/>
          </ac:spMkLst>
        </pc:spChg>
        <pc:spChg chg="add">
          <ac:chgData name="Corey Edwards" userId="S::corey.edwards@uwtsd.ac.uk::7a967df3-e232-40a5-b10c-dee8f912d80a" providerId="AD" clId="Web-{B74A2C75-15CC-BFCF-DFE6-3C946D24D070}" dt="2024-01-16T09:52:02.936" v="190"/>
          <ac:spMkLst>
            <pc:docMk/>
            <pc:sldMk cId="2614240105" sldId="307"/>
            <ac:spMk id="10" creationId="{4AB8125F-0FD8-48CD-9F43-73E5494EA774}"/>
          </ac:spMkLst>
        </pc:spChg>
        <pc:spChg chg="add">
          <ac:chgData name="Corey Edwards" userId="S::corey.edwards@uwtsd.ac.uk::7a967df3-e232-40a5-b10c-dee8f912d80a" providerId="AD" clId="Web-{B74A2C75-15CC-BFCF-DFE6-3C946D24D070}" dt="2024-01-16T09:52:02.936" v="190"/>
          <ac:spMkLst>
            <pc:docMk/>
            <pc:sldMk cId="2614240105" sldId="307"/>
            <ac:spMk id="12" creationId="{0019DD6C-5899-4C07-864B-EB0A7D104ACF}"/>
          </ac:spMkLst>
        </pc:spChg>
        <pc:spChg chg="add">
          <ac:chgData name="Corey Edwards" userId="S::corey.edwards@uwtsd.ac.uk::7a967df3-e232-40a5-b10c-dee8f912d80a" providerId="AD" clId="Web-{B74A2C75-15CC-BFCF-DFE6-3C946D24D070}" dt="2024-01-16T09:52:02.936" v="190"/>
          <ac:spMkLst>
            <pc:docMk/>
            <pc:sldMk cId="2614240105" sldId="307"/>
            <ac:spMk id="14" creationId="{EBDFFBC1-15BD-428E-B8AF-ECF5D1B76DEB}"/>
          </ac:spMkLst>
        </pc:spChg>
        <pc:spChg chg="add">
          <ac:chgData name="Corey Edwards" userId="S::corey.edwards@uwtsd.ac.uk::7a967df3-e232-40a5-b10c-dee8f912d80a" providerId="AD" clId="Web-{B74A2C75-15CC-BFCF-DFE6-3C946D24D070}" dt="2024-01-16T09:52:02.936" v="190"/>
          <ac:spMkLst>
            <pc:docMk/>
            <pc:sldMk cId="2614240105" sldId="307"/>
            <ac:spMk id="16" creationId="{EBFB3075-0323-4EB0-B1A5-776A0E709CEF}"/>
          </ac:spMkLst>
        </pc:spChg>
        <pc:picChg chg="add mod">
          <ac:chgData name="Corey Edwards" userId="S::corey.edwards@uwtsd.ac.uk::7a967df3-e232-40a5-b10c-dee8f912d80a" providerId="AD" clId="Web-{B74A2C75-15CC-BFCF-DFE6-3C946D24D070}" dt="2024-01-16T09:52:02.936" v="190"/>
          <ac:picMkLst>
            <pc:docMk/>
            <pc:sldMk cId="2614240105" sldId="307"/>
            <ac:picMk id="4" creationId="{6FEEB179-6DCF-3CA6-7B21-AD0401B7A9E1}"/>
          </ac:picMkLst>
        </pc:picChg>
        <pc:picChg chg="add mod">
          <ac:chgData name="Corey Edwards" userId="S::corey.edwards@uwtsd.ac.uk::7a967df3-e232-40a5-b10c-dee8f912d80a" providerId="AD" clId="Web-{B74A2C75-15CC-BFCF-DFE6-3C946D24D070}" dt="2024-01-16T09:52:02.936" v="190"/>
          <ac:picMkLst>
            <pc:docMk/>
            <pc:sldMk cId="2614240105" sldId="307"/>
            <ac:picMk id="5" creationId="{CBA773E4-8204-8A81-5EDE-9F01EE18374F}"/>
          </ac:picMkLst>
        </pc:picChg>
      </pc:sldChg>
      <pc:sldChg chg="addSp modSp mod setBg">
        <pc:chgData name="Corey Edwards" userId="S::corey.edwards@uwtsd.ac.uk::7a967df3-e232-40a5-b10c-dee8f912d80a" providerId="AD" clId="Web-{B74A2C75-15CC-BFCF-DFE6-3C946D24D070}" dt="2024-01-16T09:52:46.859" v="192"/>
        <pc:sldMkLst>
          <pc:docMk/>
          <pc:sldMk cId="4061026253" sldId="308"/>
        </pc:sldMkLst>
        <pc:spChg chg="mod">
          <ac:chgData name="Corey Edwards" userId="S::corey.edwards@uwtsd.ac.uk::7a967df3-e232-40a5-b10c-dee8f912d80a" providerId="AD" clId="Web-{B74A2C75-15CC-BFCF-DFE6-3C946D24D070}" dt="2024-01-16T09:52:46.859" v="192"/>
          <ac:spMkLst>
            <pc:docMk/>
            <pc:sldMk cId="4061026253" sldId="308"/>
            <ac:spMk id="2" creationId="{DDD68531-3F14-54E0-A79A-977C26E3F006}"/>
          </ac:spMkLst>
        </pc:spChg>
        <pc:spChg chg="mod ord">
          <ac:chgData name="Corey Edwards" userId="S::corey.edwards@uwtsd.ac.uk::7a967df3-e232-40a5-b10c-dee8f912d80a" providerId="AD" clId="Web-{B74A2C75-15CC-BFCF-DFE6-3C946D24D070}" dt="2024-01-16T09:52:46.859" v="192"/>
          <ac:spMkLst>
            <pc:docMk/>
            <pc:sldMk cId="4061026253" sldId="308"/>
            <ac:spMk id="3" creationId="{A0673302-F4BC-2797-4A73-7B5357210320}"/>
          </ac:spMkLst>
        </pc:spChg>
        <pc:spChg chg="add">
          <ac:chgData name="Corey Edwards" userId="S::corey.edwards@uwtsd.ac.uk::7a967df3-e232-40a5-b10c-dee8f912d80a" providerId="AD" clId="Web-{B74A2C75-15CC-BFCF-DFE6-3C946D24D070}" dt="2024-01-16T09:52:46.859" v="192"/>
          <ac:spMkLst>
            <pc:docMk/>
            <pc:sldMk cId="4061026253" sldId="308"/>
            <ac:spMk id="9" creationId="{8651CFA9-6065-4243-AC48-858E359780B1}"/>
          </ac:spMkLst>
        </pc:spChg>
        <pc:spChg chg="add">
          <ac:chgData name="Corey Edwards" userId="S::corey.edwards@uwtsd.ac.uk::7a967df3-e232-40a5-b10c-dee8f912d80a" providerId="AD" clId="Web-{B74A2C75-15CC-BFCF-DFE6-3C946D24D070}" dt="2024-01-16T09:52:46.859" v="192"/>
          <ac:spMkLst>
            <pc:docMk/>
            <pc:sldMk cId="4061026253" sldId="308"/>
            <ac:spMk id="11" creationId="{FBC8BBE5-981E-4B0B-9654-32B5668BFF31}"/>
          </ac:spMkLst>
        </pc:spChg>
        <pc:spChg chg="add">
          <ac:chgData name="Corey Edwards" userId="S::corey.edwards@uwtsd.ac.uk::7a967df3-e232-40a5-b10c-dee8f912d80a" providerId="AD" clId="Web-{B74A2C75-15CC-BFCF-DFE6-3C946D24D070}" dt="2024-01-16T09:52:46.859" v="192"/>
          <ac:spMkLst>
            <pc:docMk/>
            <pc:sldMk cId="4061026253" sldId="308"/>
            <ac:spMk id="13" creationId="{592DB257-3E16-4A3C-9E28-4682828127AD}"/>
          </ac:spMkLst>
        </pc:spChg>
        <pc:spChg chg="add">
          <ac:chgData name="Corey Edwards" userId="S::corey.edwards@uwtsd.ac.uk::7a967df3-e232-40a5-b10c-dee8f912d80a" providerId="AD" clId="Web-{B74A2C75-15CC-BFCF-DFE6-3C946D24D070}" dt="2024-01-16T09:52:46.859" v="192"/>
          <ac:spMkLst>
            <pc:docMk/>
            <pc:sldMk cId="4061026253" sldId="308"/>
            <ac:spMk id="15" creationId="{487685E6-1160-459B-8C70-301404C06C23}"/>
          </ac:spMkLst>
        </pc:spChg>
        <pc:spChg chg="add">
          <ac:chgData name="Corey Edwards" userId="S::corey.edwards@uwtsd.ac.uk::7a967df3-e232-40a5-b10c-dee8f912d80a" providerId="AD" clId="Web-{B74A2C75-15CC-BFCF-DFE6-3C946D24D070}" dt="2024-01-16T09:52:46.859" v="192"/>
          <ac:spMkLst>
            <pc:docMk/>
            <pc:sldMk cId="4061026253" sldId="308"/>
            <ac:spMk id="17" creationId="{094C9708-F6A4-4956-B261-A4A2C4DFEBF7}"/>
          </ac:spMkLst>
        </pc:spChg>
        <pc:picChg chg="add mod">
          <ac:chgData name="Corey Edwards" userId="S::corey.edwards@uwtsd.ac.uk::7a967df3-e232-40a5-b10c-dee8f912d80a" providerId="AD" clId="Web-{B74A2C75-15CC-BFCF-DFE6-3C946D24D070}" dt="2024-01-16T09:52:46.859" v="192"/>
          <ac:picMkLst>
            <pc:docMk/>
            <pc:sldMk cId="4061026253" sldId="308"/>
            <ac:picMk id="4" creationId="{8701BCE2-B0FF-2EB0-B44D-09A927C06004}"/>
          </ac:picMkLst>
        </pc:picChg>
      </pc:sldChg>
      <pc:sldChg chg="addSp modSp mod setBg">
        <pc:chgData name="Corey Edwards" userId="S::corey.edwards@uwtsd.ac.uk::7a967df3-e232-40a5-b10c-dee8f912d80a" providerId="AD" clId="Web-{B74A2C75-15CC-BFCF-DFE6-3C946D24D070}" dt="2024-01-16T09:53:00.172" v="194"/>
        <pc:sldMkLst>
          <pc:docMk/>
          <pc:sldMk cId="469028351" sldId="309"/>
        </pc:sldMkLst>
        <pc:spChg chg="mod">
          <ac:chgData name="Corey Edwards" userId="S::corey.edwards@uwtsd.ac.uk::7a967df3-e232-40a5-b10c-dee8f912d80a" providerId="AD" clId="Web-{B74A2C75-15CC-BFCF-DFE6-3C946D24D070}" dt="2024-01-16T09:53:00.172" v="194"/>
          <ac:spMkLst>
            <pc:docMk/>
            <pc:sldMk cId="469028351" sldId="309"/>
            <ac:spMk id="2" creationId="{647B1D62-AEBB-B646-3568-D4E335CD01B4}"/>
          </ac:spMkLst>
        </pc:spChg>
        <pc:spChg chg="mod">
          <ac:chgData name="Corey Edwards" userId="S::corey.edwards@uwtsd.ac.uk::7a967df3-e232-40a5-b10c-dee8f912d80a" providerId="AD" clId="Web-{B74A2C75-15CC-BFCF-DFE6-3C946D24D070}" dt="2024-01-16T09:53:00.172" v="194"/>
          <ac:spMkLst>
            <pc:docMk/>
            <pc:sldMk cId="469028351" sldId="309"/>
            <ac:spMk id="3" creationId="{E4014789-D61C-9B48-D7DE-BFBE82085295}"/>
          </ac:spMkLst>
        </pc:spChg>
        <pc:spChg chg="add">
          <ac:chgData name="Corey Edwards" userId="S::corey.edwards@uwtsd.ac.uk::7a967df3-e232-40a5-b10c-dee8f912d80a" providerId="AD" clId="Web-{B74A2C75-15CC-BFCF-DFE6-3C946D24D070}" dt="2024-01-16T09:53:00.172" v="194"/>
          <ac:spMkLst>
            <pc:docMk/>
            <pc:sldMk cId="469028351" sldId="309"/>
            <ac:spMk id="9" creationId="{8651CFA9-6065-4243-AC48-858E359780B1}"/>
          </ac:spMkLst>
        </pc:spChg>
        <pc:spChg chg="add">
          <ac:chgData name="Corey Edwards" userId="S::corey.edwards@uwtsd.ac.uk::7a967df3-e232-40a5-b10c-dee8f912d80a" providerId="AD" clId="Web-{B74A2C75-15CC-BFCF-DFE6-3C946D24D070}" dt="2024-01-16T09:53:00.172" v="194"/>
          <ac:spMkLst>
            <pc:docMk/>
            <pc:sldMk cId="469028351" sldId="309"/>
            <ac:spMk id="11" creationId="{FBC8BBE5-981E-4B0B-9654-32B5668BFF31}"/>
          </ac:spMkLst>
        </pc:spChg>
        <pc:spChg chg="add">
          <ac:chgData name="Corey Edwards" userId="S::corey.edwards@uwtsd.ac.uk::7a967df3-e232-40a5-b10c-dee8f912d80a" providerId="AD" clId="Web-{B74A2C75-15CC-BFCF-DFE6-3C946D24D070}" dt="2024-01-16T09:53:00.172" v="194"/>
          <ac:spMkLst>
            <pc:docMk/>
            <pc:sldMk cId="469028351" sldId="309"/>
            <ac:spMk id="13" creationId="{3B6A4C79-62F0-4DFD-A156-0F1AB7D2687F}"/>
          </ac:spMkLst>
        </pc:spChg>
        <pc:spChg chg="add">
          <ac:chgData name="Corey Edwards" userId="S::corey.edwards@uwtsd.ac.uk::7a967df3-e232-40a5-b10c-dee8f912d80a" providerId="AD" clId="Web-{B74A2C75-15CC-BFCF-DFE6-3C946D24D070}" dt="2024-01-16T09:53:00.172" v="194"/>
          <ac:spMkLst>
            <pc:docMk/>
            <pc:sldMk cId="469028351" sldId="309"/>
            <ac:spMk id="15" creationId="{7F7FF257-5D01-4829-AD0B-B2D6076B349C}"/>
          </ac:spMkLst>
        </pc:spChg>
        <pc:picChg chg="add mod">
          <ac:chgData name="Corey Edwards" userId="S::corey.edwards@uwtsd.ac.uk::7a967df3-e232-40a5-b10c-dee8f912d80a" providerId="AD" clId="Web-{B74A2C75-15CC-BFCF-DFE6-3C946D24D070}" dt="2024-01-16T09:53:00.172" v="194"/>
          <ac:picMkLst>
            <pc:docMk/>
            <pc:sldMk cId="469028351" sldId="309"/>
            <ac:picMk id="4" creationId="{B14565A0-4E11-B9DB-8C36-CC0C1A36B909}"/>
          </ac:picMkLst>
        </pc:picChg>
      </pc:sldChg>
      <pc:sldChg chg="addSp modSp mod setBg">
        <pc:chgData name="Corey Edwards" userId="S::corey.edwards@uwtsd.ac.uk::7a967df3-e232-40a5-b10c-dee8f912d80a" providerId="AD" clId="Web-{B74A2C75-15CC-BFCF-DFE6-3C946D24D070}" dt="2024-01-16T09:53:22.298" v="196"/>
        <pc:sldMkLst>
          <pc:docMk/>
          <pc:sldMk cId="1915136441" sldId="310"/>
        </pc:sldMkLst>
        <pc:spChg chg="mod">
          <ac:chgData name="Corey Edwards" userId="S::corey.edwards@uwtsd.ac.uk::7a967df3-e232-40a5-b10c-dee8f912d80a" providerId="AD" clId="Web-{B74A2C75-15CC-BFCF-DFE6-3C946D24D070}" dt="2024-01-16T09:53:22.298" v="196"/>
          <ac:spMkLst>
            <pc:docMk/>
            <pc:sldMk cId="1915136441" sldId="310"/>
            <ac:spMk id="2" creationId="{56102BB7-F5C9-D4C3-16FA-DA5928185494}"/>
          </ac:spMkLst>
        </pc:spChg>
        <pc:spChg chg="mod">
          <ac:chgData name="Corey Edwards" userId="S::corey.edwards@uwtsd.ac.uk::7a967df3-e232-40a5-b10c-dee8f912d80a" providerId="AD" clId="Web-{B74A2C75-15CC-BFCF-DFE6-3C946D24D070}" dt="2024-01-16T09:53:22.298" v="196"/>
          <ac:spMkLst>
            <pc:docMk/>
            <pc:sldMk cId="1915136441" sldId="310"/>
            <ac:spMk id="3" creationId="{61DCC21C-8086-6261-1E08-890C7A5506E6}"/>
          </ac:spMkLst>
        </pc:spChg>
        <pc:spChg chg="add">
          <ac:chgData name="Corey Edwards" userId="S::corey.edwards@uwtsd.ac.uk::7a967df3-e232-40a5-b10c-dee8f912d80a" providerId="AD" clId="Web-{B74A2C75-15CC-BFCF-DFE6-3C946D24D070}" dt="2024-01-16T09:53:22.298" v="196"/>
          <ac:spMkLst>
            <pc:docMk/>
            <pc:sldMk cId="1915136441" sldId="310"/>
            <ac:spMk id="9" creationId="{4AB8125F-0FD8-48CD-9F43-73E5494EA774}"/>
          </ac:spMkLst>
        </pc:spChg>
        <pc:spChg chg="add">
          <ac:chgData name="Corey Edwards" userId="S::corey.edwards@uwtsd.ac.uk::7a967df3-e232-40a5-b10c-dee8f912d80a" providerId="AD" clId="Web-{B74A2C75-15CC-BFCF-DFE6-3C946D24D070}" dt="2024-01-16T09:53:22.298" v="196"/>
          <ac:spMkLst>
            <pc:docMk/>
            <pc:sldMk cId="1915136441" sldId="310"/>
            <ac:spMk id="11" creationId="{0019DD6C-5899-4C07-864B-EB0A7D104ACF}"/>
          </ac:spMkLst>
        </pc:spChg>
        <pc:spChg chg="add">
          <ac:chgData name="Corey Edwards" userId="S::corey.edwards@uwtsd.ac.uk::7a967df3-e232-40a5-b10c-dee8f912d80a" providerId="AD" clId="Web-{B74A2C75-15CC-BFCF-DFE6-3C946D24D070}" dt="2024-01-16T09:53:22.298" v="196"/>
          <ac:spMkLst>
            <pc:docMk/>
            <pc:sldMk cId="1915136441" sldId="310"/>
            <ac:spMk id="13" creationId="{EBDFFBC1-15BD-428E-B8AF-ECF5D1B76DEB}"/>
          </ac:spMkLst>
        </pc:spChg>
        <pc:spChg chg="add">
          <ac:chgData name="Corey Edwards" userId="S::corey.edwards@uwtsd.ac.uk::7a967df3-e232-40a5-b10c-dee8f912d80a" providerId="AD" clId="Web-{B74A2C75-15CC-BFCF-DFE6-3C946D24D070}" dt="2024-01-16T09:53:22.298" v="196"/>
          <ac:spMkLst>
            <pc:docMk/>
            <pc:sldMk cId="1915136441" sldId="310"/>
            <ac:spMk id="15" creationId="{EBFB3075-0323-4EB0-B1A5-776A0E709CEF}"/>
          </ac:spMkLst>
        </pc:spChg>
        <pc:picChg chg="add mod">
          <ac:chgData name="Corey Edwards" userId="S::corey.edwards@uwtsd.ac.uk::7a967df3-e232-40a5-b10c-dee8f912d80a" providerId="AD" clId="Web-{B74A2C75-15CC-BFCF-DFE6-3C946D24D070}" dt="2024-01-16T09:53:22.298" v="196"/>
          <ac:picMkLst>
            <pc:docMk/>
            <pc:sldMk cId="1915136441" sldId="310"/>
            <ac:picMk id="4" creationId="{B54469D6-6AC1-742F-AA37-2281BFB80CE0}"/>
          </ac:picMkLst>
        </pc:picChg>
      </pc:sldChg>
      <pc:sldChg chg="addSp delSp modSp mod setBg">
        <pc:chgData name="Corey Edwards" userId="S::corey.edwards@uwtsd.ac.uk::7a967df3-e232-40a5-b10c-dee8f912d80a" providerId="AD" clId="Web-{B74A2C75-15CC-BFCF-DFE6-3C946D24D070}" dt="2024-01-16T09:53:28.548" v="197"/>
        <pc:sldMkLst>
          <pc:docMk/>
          <pc:sldMk cId="1978365134" sldId="311"/>
        </pc:sldMkLst>
        <pc:spChg chg="mod">
          <ac:chgData name="Corey Edwards" userId="S::corey.edwards@uwtsd.ac.uk::7a967df3-e232-40a5-b10c-dee8f912d80a" providerId="AD" clId="Web-{B74A2C75-15CC-BFCF-DFE6-3C946D24D070}" dt="2024-01-16T09:53:28.548" v="197"/>
          <ac:spMkLst>
            <pc:docMk/>
            <pc:sldMk cId="1978365134" sldId="311"/>
            <ac:spMk id="2" creationId="{367069AF-39C2-77F0-DF3A-0D0BD99EC1E2}"/>
          </ac:spMkLst>
        </pc:spChg>
        <pc:spChg chg="del">
          <ac:chgData name="Corey Edwards" userId="S::corey.edwards@uwtsd.ac.uk::7a967df3-e232-40a5-b10c-dee8f912d80a" providerId="AD" clId="Web-{B74A2C75-15CC-BFCF-DFE6-3C946D24D070}" dt="2024-01-16T09:53:28.548" v="197"/>
          <ac:spMkLst>
            <pc:docMk/>
            <pc:sldMk cId="1978365134" sldId="311"/>
            <ac:spMk id="3" creationId="{3E14010C-B9B0-CD37-8C42-68ACBD2F9CE4}"/>
          </ac:spMkLst>
        </pc:spChg>
        <pc:spChg chg="add">
          <ac:chgData name="Corey Edwards" userId="S::corey.edwards@uwtsd.ac.uk::7a967df3-e232-40a5-b10c-dee8f912d80a" providerId="AD" clId="Web-{B74A2C75-15CC-BFCF-DFE6-3C946D24D070}" dt="2024-01-16T09:53:28.548" v="197"/>
          <ac:spMkLst>
            <pc:docMk/>
            <pc:sldMk cId="1978365134" sldId="311"/>
            <ac:spMk id="9" creationId="{8651CFA9-6065-4243-AC48-858E359780B1}"/>
          </ac:spMkLst>
        </pc:spChg>
        <pc:spChg chg="add">
          <ac:chgData name="Corey Edwards" userId="S::corey.edwards@uwtsd.ac.uk::7a967df3-e232-40a5-b10c-dee8f912d80a" providerId="AD" clId="Web-{B74A2C75-15CC-BFCF-DFE6-3C946D24D070}" dt="2024-01-16T09:53:28.548" v="197"/>
          <ac:spMkLst>
            <pc:docMk/>
            <pc:sldMk cId="1978365134" sldId="311"/>
            <ac:spMk id="11" creationId="{37962AE0-6A1C-4B76-9D52-10E5E6D7D3BB}"/>
          </ac:spMkLst>
        </pc:spChg>
        <pc:spChg chg="add">
          <ac:chgData name="Corey Edwards" userId="S::corey.edwards@uwtsd.ac.uk::7a967df3-e232-40a5-b10c-dee8f912d80a" providerId="AD" clId="Web-{B74A2C75-15CC-BFCF-DFE6-3C946D24D070}" dt="2024-01-16T09:53:28.548" v="197"/>
          <ac:spMkLst>
            <pc:docMk/>
            <pc:sldMk cId="1978365134" sldId="311"/>
            <ac:spMk id="13" creationId="{027CAEDE-D92D-4745-8749-71019415A797}"/>
          </ac:spMkLst>
        </pc:spChg>
        <pc:spChg chg="add">
          <ac:chgData name="Corey Edwards" userId="S::corey.edwards@uwtsd.ac.uk::7a967df3-e232-40a5-b10c-dee8f912d80a" providerId="AD" clId="Web-{B74A2C75-15CC-BFCF-DFE6-3C946D24D070}" dt="2024-01-16T09:53:28.548" v="197"/>
          <ac:spMkLst>
            <pc:docMk/>
            <pc:sldMk cId="1978365134" sldId="311"/>
            <ac:spMk id="15" creationId="{00C96CB6-3880-40E6-A4BF-F64E7D1E4295}"/>
          </ac:spMkLst>
        </pc:spChg>
        <pc:graphicFrameChg chg="add">
          <ac:chgData name="Corey Edwards" userId="S::corey.edwards@uwtsd.ac.uk::7a967df3-e232-40a5-b10c-dee8f912d80a" providerId="AD" clId="Web-{B74A2C75-15CC-BFCF-DFE6-3C946D24D070}" dt="2024-01-16T09:53:28.548" v="197"/>
          <ac:graphicFrameMkLst>
            <pc:docMk/>
            <pc:sldMk cId="1978365134" sldId="311"/>
            <ac:graphicFrameMk id="5" creationId="{207D0FAE-2B10-CE33-B693-4B13445557B0}"/>
          </ac:graphicFrameMkLst>
        </pc:graphicFrameChg>
      </pc:sldChg>
      <pc:sldChg chg="addSp modSp mod setBg">
        <pc:chgData name="Corey Edwards" userId="S::corey.edwards@uwtsd.ac.uk::7a967df3-e232-40a5-b10c-dee8f912d80a" providerId="AD" clId="Web-{B74A2C75-15CC-BFCF-DFE6-3C946D24D070}" dt="2024-01-16T09:53:45.877" v="199"/>
        <pc:sldMkLst>
          <pc:docMk/>
          <pc:sldMk cId="889411651" sldId="312"/>
        </pc:sldMkLst>
        <pc:spChg chg="mod">
          <ac:chgData name="Corey Edwards" userId="S::corey.edwards@uwtsd.ac.uk::7a967df3-e232-40a5-b10c-dee8f912d80a" providerId="AD" clId="Web-{B74A2C75-15CC-BFCF-DFE6-3C946D24D070}" dt="2024-01-16T09:53:45.877" v="199"/>
          <ac:spMkLst>
            <pc:docMk/>
            <pc:sldMk cId="889411651" sldId="312"/>
            <ac:spMk id="2" creationId="{2FFFB5F1-EADC-52D6-E818-3856DD807BA7}"/>
          </ac:spMkLst>
        </pc:spChg>
        <pc:spChg chg="mod ord">
          <ac:chgData name="Corey Edwards" userId="S::corey.edwards@uwtsd.ac.uk::7a967df3-e232-40a5-b10c-dee8f912d80a" providerId="AD" clId="Web-{B74A2C75-15CC-BFCF-DFE6-3C946D24D070}" dt="2024-01-16T09:53:45.877" v="199"/>
          <ac:spMkLst>
            <pc:docMk/>
            <pc:sldMk cId="889411651" sldId="312"/>
            <ac:spMk id="3" creationId="{F0D4D728-7CDD-486B-24D7-EC700A7ED12D}"/>
          </ac:spMkLst>
        </pc:spChg>
        <pc:spChg chg="add">
          <ac:chgData name="Corey Edwards" userId="S::corey.edwards@uwtsd.ac.uk::7a967df3-e232-40a5-b10c-dee8f912d80a" providerId="AD" clId="Web-{B74A2C75-15CC-BFCF-DFE6-3C946D24D070}" dt="2024-01-16T09:53:45.877" v="199"/>
          <ac:spMkLst>
            <pc:docMk/>
            <pc:sldMk cId="889411651" sldId="312"/>
            <ac:spMk id="9" creationId="{8651CFA9-6065-4243-AC48-858E359780B1}"/>
          </ac:spMkLst>
        </pc:spChg>
        <pc:spChg chg="add">
          <ac:chgData name="Corey Edwards" userId="S::corey.edwards@uwtsd.ac.uk::7a967df3-e232-40a5-b10c-dee8f912d80a" providerId="AD" clId="Web-{B74A2C75-15CC-BFCF-DFE6-3C946D24D070}" dt="2024-01-16T09:53:45.877" v="199"/>
          <ac:spMkLst>
            <pc:docMk/>
            <pc:sldMk cId="889411651" sldId="312"/>
            <ac:spMk id="11" creationId="{FBC8BBE5-981E-4B0B-9654-32B5668BFF31}"/>
          </ac:spMkLst>
        </pc:spChg>
        <pc:spChg chg="add">
          <ac:chgData name="Corey Edwards" userId="S::corey.edwards@uwtsd.ac.uk::7a967df3-e232-40a5-b10c-dee8f912d80a" providerId="AD" clId="Web-{B74A2C75-15CC-BFCF-DFE6-3C946D24D070}" dt="2024-01-16T09:53:45.877" v="199"/>
          <ac:spMkLst>
            <pc:docMk/>
            <pc:sldMk cId="889411651" sldId="312"/>
            <ac:spMk id="13" creationId="{592DB257-3E16-4A3C-9E28-4682828127AD}"/>
          </ac:spMkLst>
        </pc:spChg>
        <pc:spChg chg="add">
          <ac:chgData name="Corey Edwards" userId="S::corey.edwards@uwtsd.ac.uk::7a967df3-e232-40a5-b10c-dee8f912d80a" providerId="AD" clId="Web-{B74A2C75-15CC-BFCF-DFE6-3C946D24D070}" dt="2024-01-16T09:53:45.877" v="199"/>
          <ac:spMkLst>
            <pc:docMk/>
            <pc:sldMk cId="889411651" sldId="312"/>
            <ac:spMk id="15" creationId="{487685E6-1160-459B-8C70-301404C06C23}"/>
          </ac:spMkLst>
        </pc:spChg>
        <pc:spChg chg="add">
          <ac:chgData name="Corey Edwards" userId="S::corey.edwards@uwtsd.ac.uk::7a967df3-e232-40a5-b10c-dee8f912d80a" providerId="AD" clId="Web-{B74A2C75-15CC-BFCF-DFE6-3C946D24D070}" dt="2024-01-16T09:53:45.877" v="199"/>
          <ac:spMkLst>
            <pc:docMk/>
            <pc:sldMk cId="889411651" sldId="312"/>
            <ac:spMk id="17" creationId="{094C9708-F6A4-4956-B261-A4A2C4DFEBF7}"/>
          </ac:spMkLst>
        </pc:spChg>
        <pc:picChg chg="add mod">
          <ac:chgData name="Corey Edwards" userId="S::corey.edwards@uwtsd.ac.uk::7a967df3-e232-40a5-b10c-dee8f912d80a" providerId="AD" clId="Web-{B74A2C75-15CC-BFCF-DFE6-3C946D24D070}" dt="2024-01-16T09:53:45.877" v="199"/>
          <ac:picMkLst>
            <pc:docMk/>
            <pc:sldMk cId="889411651" sldId="312"/>
            <ac:picMk id="4" creationId="{9408A2E4-3CCF-E0C8-AD63-65B501376672}"/>
          </ac:picMkLst>
        </pc:picChg>
      </pc:sldChg>
      <pc:sldChg chg="addSp modSp mod setBg addAnim modAnim">
        <pc:chgData name="Corey Edwards" userId="S::corey.edwards@uwtsd.ac.uk::7a967df3-e232-40a5-b10c-dee8f912d80a" providerId="AD" clId="Web-{B74A2C75-15CC-BFCF-DFE6-3C946D24D070}" dt="2024-01-16T09:55:01.410" v="223"/>
        <pc:sldMkLst>
          <pc:docMk/>
          <pc:sldMk cId="3699749493" sldId="313"/>
        </pc:sldMkLst>
        <pc:spChg chg="mod">
          <ac:chgData name="Corey Edwards" userId="S::corey.edwards@uwtsd.ac.uk::7a967df3-e232-40a5-b10c-dee8f912d80a" providerId="AD" clId="Web-{B74A2C75-15CC-BFCF-DFE6-3C946D24D070}" dt="2024-01-16T09:54:38.675" v="202"/>
          <ac:spMkLst>
            <pc:docMk/>
            <pc:sldMk cId="3699749493" sldId="313"/>
            <ac:spMk id="2" creationId="{5A578604-3772-C772-E6E0-A9FA40407B6A}"/>
          </ac:spMkLst>
        </pc:spChg>
        <pc:spChg chg="mod">
          <ac:chgData name="Corey Edwards" userId="S::corey.edwards@uwtsd.ac.uk::7a967df3-e232-40a5-b10c-dee8f912d80a" providerId="AD" clId="Web-{B74A2C75-15CC-BFCF-DFE6-3C946D24D070}" dt="2024-01-16T09:54:57.238" v="220" actId="20577"/>
          <ac:spMkLst>
            <pc:docMk/>
            <pc:sldMk cId="3699749493" sldId="313"/>
            <ac:spMk id="3" creationId="{C2140013-BC7A-FDFE-5EBD-1170E5BA26B3}"/>
          </ac:spMkLst>
        </pc:spChg>
        <pc:spChg chg="add">
          <ac:chgData name="Corey Edwards" userId="S::corey.edwards@uwtsd.ac.uk::7a967df3-e232-40a5-b10c-dee8f912d80a" providerId="AD" clId="Web-{B74A2C75-15CC-BFCF-DFE6-3C946D24D070}" dt="2024-01-16T09:54:38.675" v="202"/>
          <ac:spMkLst>
            <pc:docMk/>
            <pc:sldMk cId="3699749493" sldId="313"/>
            <ac:spMk id="10" creationId="{4AB8125F-0FD8-48CD-9F43-73E5494EA774}"/>
          </ac:spMkLst>
        </pc:spChg>
        <pc:spChg chg="add">
          <ac:chgData name="Corey Edwards" userId="S::corey.edwards@uwtsd.ac.uk::7a967df3-e232-40a5-b10c-dee8f912d80a" providerId="AD" clId="Web-{B74A2C75-15CC-BFCF-DFE6-3C946D24D070}" dt="2024-01-16T09:54:38.675" v="202"/>
          <ac:spMkLst>
            <pc:docMk/>
            <pc:sldMk cId="3699749493" sldId="313"/>
            <ac:spMk id="12" creationId="{0019DD6C-5899-4C07-864B-EB0A7D104ACF}"/>
          </ac:spMkLst>
        </pc:spChg>
        <pc:spChg chg="add">
          <ac:chgData name="Corey Edwards" userId="S::corey.edwards@uwtsd.ac.uk::7a967df3-e232-40a5-b10c-dee8f912d80a" providerId="AD" clId="Web-{B74A2C75-15CC-BFCF-DFE6-3C946D24D070}" dt="2024-01-16T09:54:38.675" v="202"/>
          <ac:spMkLst>
            <pc:docMk/>
            <pc:sldMk cId="3699749493" sldId="313"/>
            <ac:spMk id="14" creationId="{EBDFFBC1-15BD-428E-B8AF-ECF5D1B76DEB}"/>
          </ac:spMkLst>
        </pc:spChg>
        <pc:spChg chg="add">
          <ac:chgData name="Corey Edwards" userId="S::corey.edwards@uwtsd.ac.uk::7a967df3-e232-40a5-b10c-dee8f912d80a" providerId="AD" clId="Web-{B74A2C75-15CC-BFCF-DFE6-3C946D24D070}" dt="2024-01-16T09:54:38.675" v="202"/>
          <ac:spMkLst>
            <pc:docMk/>
            <pc:sldMk cId="3699749493" sldId="313"/>
            <ac:spMk id="16" creationId="{EBFB3075-0323-4EB0-B1A5-776A0E709CEF}"/>
          </ac:spMkLst>
        </pc:spChg>
        <pc:picChg chg="add mod ord">
          <ac:chgData name="Corey Edwards" userId="S::corey.edwards@uwtsd.ac.uk::7a967df3-e232-40a5-b10c-dee8f912d80a" providerId="AD" clId="Web-{B74A2C75-15CC-BFCF-DFE6-3C946D24D070}" dt="2024-01-16T09:54:38.675" v="202"/>
          <ac:picMkLst>
            <pc:docMk/>
            <pc:sldMk cId="3699749493" sldId="313"/>
            <ac:picMk id="4" creationId="{E0C99D83-BFC4-597D-9C27-0996E51C7B71}"/>
          </ac:picMkLst>
        </pc:picChg>
        <pc:picChg chg="add mod">
          <ac:chgData name="Corey Edwards" userId="S::corey.edwards@uwtsd.ac.uk::7a967df3-e232-40a5-b10c-dee8f912d80a" providerId="AD" clId="Web-{B74A2C75-15CC-BFCF-DFE6-3C946D24D070}" dt="2024-01-16T09:54:38.675" v="202"/>
          <ac:picMkLst>
            <pc:docMk/>
            <pc:sldMk cId="3699749493" sldId="313"/>
            <ac:picMk id="5" creationId="{0E7EAD19-EFA6-DC29-F097-E2BE41CF0916}"/>
          </ac:picMkLst>
        </pc:picChg>
      </pc:sldChg>
      <pc:sldChg chg="addSp modSp mod setBg">
        <pc:chgData name="Corey Edwards" userId="S::corey.edwards@uwtsd.ac.uk::7a967df3-e232-40a5-b10c-dee8f912d80a" providerId="AD" clId="Web-{B74A2C75-15CC-BFCF-DFE6-3C946D24D070}" dt="2024-01-16T09:55:28.786" v="225"/>
        <pc:sldMkLst>
          <pc:docMk/>
          <pc:sldMk cId="4100990762" sldId="314"/>
        </pc:sldMkLst>
        <pc:spChg chg="mod">
          <ac:chgData name="Corey Edwards" userId="S::corey.edwards@uwtsd.ac.uk::7a967df3-e232-40a5-b10c-dee8f912d80a" providerId="AD" clId="Web-{B74A2C75-15CC-BFCF-DFE6-3C946D24D070}" dt="2024-01-16T09:55:28.786" v="225"/>
          <ac:spMkLst>
            <pc:docMk/>
            <pc:sldMk cId="4100990762" sldId="314"/>
            <ac:spMk id="2" creationId="{805E5C34-D320-602B-5BEC-EA5FE1D42890}"/>
          </ac:spMkLst>
        </pc:spChg>
        <pc:spChg chg="mod ord">
          <ac:chgData name="Corey Edwards" userId="S::corey.edwards@uwtsd.ac.uk::7a967df3-e232-40a5-b10c-dee8f912d80a" providerId="AD" clId="Web-{B74A2C75-15CC-BFCF-DFE6-3C946D24D070}" dt="2024-01-16T09:55:28.786" v="225"/>
          <ac:spMkLst>
            <pc:docMk/>
            <pc:sldMk cId="4100990762" sldId="314"/>
            <ac:spMk id="3" creationId="{744B84F7-F88C-E6FC-F334-75A551D8988E}"/>
          </ac:spMkLst>
        </pc:spChg>
        <pc:spChg chg="add">
          <ac:chgData name="Corey Edwards" userId="S::corey.edwards@uwtsd.ac.uk::7a967df3-e232-40a5-b10c-dee8f912d80a" providerId="AD" clId="Web-{B74A2C75-15CC-BFCF-DFE6-3C946D24D070}" dt="2024-01-16T09:55:28.786" v="225"/>
          <ac:spMkLst>
            <pc:docMk/>
            <pc:sldMk cId="4100990762" sldId="314"/>
            <ac:spMk id="9" creationId="{4AB8125F-0FD8-48CD-9F43-73E5494EA774}"/>
          </ac:spMkLst>
        </pc:spChg>
        <pc:spChg chg="add">
          <ac:chgData name="Corey Edwards" userId="S::corey.edwards@uwtsd.ac.uk::7a967df3-e232-40a5-b10c-dee8f912d80a" providerId="AD" clId="Web-{B74A2C75-15CC-BFCF-DFE6-3C946D24D070}" dt="2024-01-16T09:55:28.786" v="225"/>
          <ac:spMkLst>
            <pc:docMk/>
            <pc:sldMk cId="4100990762" sldId="314"/>
            <ac:spMk id="11" creationId="{0019DD6C-5899-4C07-864B-EB0A7D104ACF}"/>
          </ac:spMkLst>
        </pc:spChg>
        <pc:spChg chg="add">
          <ac:chgData name="Corey Edwards" userId="S::corey.edwards@uwtsd.ac.uk::7a967df3-e232-40a5-b10c-dee8f912d80a" providerId="AD" clId="Web-{B74A2C75-15CC-BFCF-DFE6-3C946D24D070}" dt="2024-01-16T09:55:28.786" v="225"/>
          <ac:spMkLst>
            <pc:docMk/>
            <pc:sldMk cId="4100990762" sldId="314"/>
            <ac:spMk id="13" creationId="{EBDFFBC1-15BD-428E-B8AF-ECF5D1B76DEB}"/>
          </ac:spMkLst>
        </pc:spChg>
        <pc:spChg chg="add">
          <ac:chgData name="Corey Edwards" userId="S::corey.edwards@uwtsd.ac.uk::7a967df3-e232-40a5-b10c-dee8f912d80a" providerId="AD" clId="Web-{B74A2C75-15CC-BFCF-DFE6-3C946D24D070}" dt="2024-01-16T09:55:28.786" v="225"/>
          <ac:spMkLst>
            <pc:docMk/>
            <pc:sldMk cId="4100990762" sldId="314"/>
            <ac:spMk id="15" creationId="{EBFB3075-0323-4EB0-B1A5-776A0E709CEF}"/>
          </ac:spMkLst>
        </pc:spChg>
        <pc:picChg chg="add mod">
          <ac:chgData name="Corey Edwards" userId="S::corey.edwards@uwtsd.ac.uk::7a967df3-e232-40a5-b10c-dee8f912d80a" providerId="AD" clId="Web-{B74A2C75-15CC-BFCF-DFE6-3C946D24D070}" dt="2024-01-16T09:55:28.786" v="225"/>
          <ac:picMkLst>
            <pc:docMk/>
            <pc:sldMk cId="4100990762" sldId="314"/>
            <ac:picMk id="4" creationId="{86067485-2D9C-1764-628F-30899F92F761}"/>
          </ac:picMkLst>
        </pc:picChg>
      </pc:sldChg>
      <pc:sldChg chg="addSp modSp mod setBg">
        <pc:chgData name="Corey Edwards" userId="S::corey.edwards@uwtsd.ac.uk::7a967df3-e232-40a5-b10c-dee8f912d80a" providerId="AD" clId="Web-{B74A2C75-15CC-BFCF-DFE6-3C946D24D070}" dt="2024-01-16T09:56:58.616" v="227"/>
        <pc:sldMkLst>
          <pc:docMk/>
          <pc:sldMk cId="409385185" sldId="315"/>
        </pc:sldMkLst>
        <pc:spChg chg="mod">
          <ac:chgData name="Corey Edwards" userId="S::corey.edwards@uwtsd.ac.uk::7a967df3-e232-40a5-b10c-dee8f912d80a" providerId="AD" clId="Web-{B74A2C75-15CC-BFCF-DFE6-3C946D24D070}" dt="2024-01-16T09:56:58.616" v="227"/>
          <ac:spMkLst>
            <pc:docMk/>
            <pc:sldMk cId="409385185" sldId="315"/>
            <ac:spMk id="2" creationId="{D4BA6593-8E5F-73DD-2A0B-0FCA8DCECDD9}"/>
          </ac:spMkLst>
        </pc:spChg>
        <pc:spChg chg="mod">
          <ac:chgData name="Corey Edwards" userId="S::corey.edwards@uwtsd.ac.uk::7a967df3-e232-40a5-b10c-dee8f912d80a" providerId="AD" clId="Web-{B74A2C75-15CC-BFCF-DFE6-3C946D24D070}" dt="2024-01-16T09:56:58.616" v="227"/>
          <ac:spMkLst>
            <pc:docMk/>
            <pc:sldMk cId="409385185" sldId="315"/>
            <ac:spMk id="3" creationId="{4F8626AD-0B72-A5E5-6F07-83D72125218C}"/>
          </ac:spMkLst>
        </pc:spChg>
        <pc:spChg chg="add">
          <ac:chgData name="Corey Edwards" userId="S::corey.edwards@uwtsd.ac.uk::7a967df3-e232-40a5-b10c-dee8f912d80a" providerId="AD" clId="Web-{B74A2C75-15CC-BFCF-DFE6-3C946D24D070}" dt="2024-01-16T09:56:58.616" v="227"/>
          <ac:spMkLst>
            <pc:docMk/>
            <pc:sldMk cId="409385185" sldId="315"/>
            <ac:spMk id="9" creationId="{4AB8125F-0FD8-48CD-9F43-73E5494EA774}"/>
          </ac:spMkLst>
        </pc:spChg>
        <pc:spChg chg="add">
          <ac:chgData name="Corey Edwards" userId="S::corey.edwards@uwtsd.ac.uk::7a967df3-e232-40a5-b10c-dee8f912d80a" providerId="AD" clId="Web-{B74A2C75-15CC-BFCF-DFE6-3C946D24D070}" dt="2024-01-16T09:56:58.616" v="227"/>
          <ac:spMkLst>
            <pc:docMk/>
            <pc:sldMk cId="409385185" sldId="315"/>
            <ac:spMk id="11" creationId="{0019DD6C-5899-4C07-864B-EB0A7D104ACF}"/>
          </ac:spMkLst>
        </pc:spChg>
        <pc:spChg chg="add">
          <ac:chgData name="Corey Edwards" userId="S::corey.edwards@uwtsd.ac.uk::7a967df3-e232-40a5-b10c-dee8f912d80a" providerId="AD" clId="Web-{B74A2C75-15CC-BFCF-DFE6-3C946D24D070}" dt="2024-01-16T09:56:58.616" v="227"/>
          <ac:spMkLst>
            <pc:docMk/>
            <pc:sldMk cId="409385185" sldId="315"/>
            <ac:spMk id="13" creationId="{EBDFFBC1-15BD-428E-B8AF-ECF5D1B76DEB}"/>
          </ac:spMkLst>
        </pc:spChg>
        <pc:spChg chg="add">
          <ac:chgData name="Corey Edwards" userId="S::corey.edwards@uwtsd.ac.uk::7a967df3-e232-40a5-b10c-dee8f912d80a" providerId="AD" clId="Web-{B74A2C75-15CC-BFCF-DFE6-3C946D24D070}" dt="2024-01-16T09:56:58.616" v="227"/>
          <ac:spMkLst>
            <pc:docMk/>
            <pc:sldMk cId="409385185" sldId="315"/>
            <ac:spMk id="15" creationId="{EBFB3075-0323-4EB0-B1A5-776A0E709CEF}"/>
          </ac:spMkLst>
        </pc:spChg>
        <pc:picChg chg="add mod">
          <ac:chgData name="Corey Edwards" userId="S::corey.edwards@uwtsd.ac.uk::7a967df3-e232-40a5-b10c-dee8f912d80a" providerId="AD" clId="Web-{B74A2C75-15CC-BFCF-DFE6-3C946D24D070}" dt="2024-01-16T09:56:58.616" v="227"/>
          <ac:picMkLst>
            <pc:docMk/>
            <pc:sldMk cId="409385185" sldId="315"/>
            <ac:picMk id="4" creationId="{426B94C7-903B-8563-DDFF-1A4B59A3E68D}"/>
          </ac:picMkLst>
        </pc:picChg>
      </pc:sldChg>
      <pc:sldChg chg="addSp modSp mod setBg">
        <pc:chgData name="Corey Edwards" userId="S::corey.edwards@uwtsd.ac.uk::7a967df3-e232-40a5-b10c-dee8f912d80a" providerId="AD" clId="Web-{B74A2C75-15CC-BFCF-DFE6-3C946D24D070}" dt="2024-01-16T10:04:33.300" v="300" actId="20577"/>
        <pc:sldMkLst>
          <pc:docMk/>
          <pc:sldMk cId="1433294589" sldId="316"/>
        </pc:sldMkLst>
        <pc:spChg chg="mod">
          <ac:chgData name="Corey Edwards" userId="S::corey.edwards@uwtsd.ac.uk::7a967df3-e232-40a5-b10c-dee8f912d80a" providerId="AD" clId="Web-{B74A2C75-15CC-BFCF-DFE6-3C946D24D070}" dt="2024-01-16T10:00:31.653" v="259"/>
          <ac:spMkLst>
            <pc:docMk/>
            <pc:sldMk cId="1433294589" sldId="316"/>
            <ac:spMk id="2" creationId="{D0C913F0-0828-94C3-E08D-06473286B3ED}"/>
          </ac:spMkLst>
        </pc:spChg>
        <pc:spChg chg="mod ord">
          <ac:chgData name="Corey Edwards" userId="S::corey.edwards@uwtsd.ac.uk::7a967df3-e232-40a5-b10c-dee8f912d80a" providerId="AD" clId="Web-{B74A2C75-15CC-BFCF-DFE6-3C946D24D070}" dt="2024-01-16T10:04:33.300" v="300" actId="20577"/>
          <ac:spMkLst>
            <pc:docMk/>
            <pc:sldMk cId="1433294589" sldId="316"/>
            <ac:spMk id="3" creationId="{993A0F0A-D264-2E41-F50D-26D30C9619AA}"/>
          </ac:spMkLst>
        </pc:spChg>
        <pc:spChg chg="add">
          <ac:chgData name="Corey Edwards" userId="S::corey.edwards@uwtsd.ac.uk::7a967df3-e232-40a5-b10c-dee8f912d80a" providerId="AD" clId="Web-{B74A2C75-15CC-BFCF-DFE6-3C946D24D070}" dt="2024-01-16T10:00:31.653" v="259"/>
          <ac:spMkLst>
            <pc:docMk/>
            <pc:sldMk cId="1433294589" sldId="316"/>
            <ac:spMk id="9" creationId="{4AB8125F-0FD8-48CD-9F43-73E5494EA774}"/>
          </ac:spMkLst>
        </pc:spChg>
        <pc:spChg chg="add">
          <ac:chgData name="Corey Edwards" userId="S::corey.edwards@uwtsd.ac.uk::7a967df3-e232-40a5-b10c-dee8f912d80a" providerId="AD" clId="Web-{B74A2C75-15CC-BFCF-DFE6-3C946D24D070}" dt="2024-01-16T10:00:31.653" v="259"/>
          <ac:spMkLst>
            <pc:docMk/>
            <pc:sldMk cId="1433294589" sldId="316"/>
            <ac:spMk id="11" creationId="{0019DD6C-5899-4C07-864B-EB0A7D104ACF}"/>
          </ac:spMkLst>
        </pc:spChg>
        <pc:spChg chg="add">
          <ac:chgData name="Corey Edwards" userId="S::corey.edwards@uwtsd.ac.uk::7a967df3-e232-40a5-b10c-dee8f912d80a" providerId="AD" clId="Web-{B74A2C75-15CC-BFCF-DFE6-3C946D24D070}" dt="2024-01-16T10:00:31.653" v="259"/>
          <ac:spMkLst>
            <pc:docMk/>
            <pc:sldMk cId="1433294589" sldId="316"/>
            <ac:spMk id="13" creationId="{EBDFFBC1-15BD-428E-B8AF-ECF5D1B76DEB}"/>
          </ac:spMkLst>
        </pc:spChg>
        <pc:spChg chg="add">
          <ac:chgData name="Corey Edwards" userId="S::corey.edwards@uwtsd.ac.uk::7a967df3-e232-40a5-b10c-dee8f912d80a" providerId="AD" clId="Web-{B74A2C75-15CC-BFCF-DFE6-3C946D24D070}" dt="2024-01-16T10:00:31.653" v="259"/>
          <ac:spMkLst>
            <pc:docMk/>
            <pc:sldMk cId="1433294589" sldId="316"/>
            <ac:spMk id="15" creationId="{EBFB3075-0323-4EB0-B1A5-776A0E709CEF}"/>
          </ac:spMkLst>
        </pc:spChg>
        <pc:picChg chg="add mod">
          <ac:chgData name="Corey Edwards" userId="S::corey.edwards@uwtsd.ac.uk::7a967df3-e232-40a5-b10c-dee8f912d80a" providerId="AD" clId="Web-{B74A2C75-15CC-BFCF-DFE6-3C946D24D070}" dt="2024-01-16T10:00:31.653" v="259"/>
          <ac:picMkLst>
            <pc:docMk/>
            <pc:sldMk cId="1433294589" sldId="316"/>
            <ac:picMk id="4" creationId="{157E28F9-6871-EB9D-885F-F3EDAD6DE009}"/>
          </ac:picMkLst>
        </pc:picChg>
      </pc:sldChg>
      <pc:sldChg chg="addSp modSp del mod ord setBg">
        <pc:chgData name="Corey Edwards" userId="S::corey.edwards@uwtsd.ac.uk::7a967df3-e232-40a5-b10c-dee8f912d80a" providerId="AD" clId="Web-{B74A2C75-15CC-BFCF-DFE6-3C946D24D070}" dt="2024-01-16T10:19:42.809" v="435"/>
        <pc:sldMkLst>
          <pc:docMk/>
          <pc:sldMk cId="1272654252" sldId="317"/>
        </pc:sldMkLst>
        <pc:spChg chg="mod">
          <ac:chgData name="Corey Edwards" userId="S::corey.edwards@uwtsd.ac.uk::7a967df3-e232-40a5-b10c-dee8f912d80a" providerId="AD" clId="Web-{B74A2C75-15CC-BFCF-DFE6-3C946D24D070}" dt="2024-01-16T10:04:53.379" v="302"/>
          <ac:spMkLst>
            <pc:docMk/>
            <pc:sldMk cId="1272654252" sldId="317"/>
            <ac:spMk id="2" creationId="{EDCD59FC-9975-B762-E0F1-1D66B83FC281}"/>
          </ac:spMkLst>
        </pc:spChg>
        <pc:spChg chg="mod">
          <ac:chgData name="Corey Edwards" userId="S::corey.edwards@uwtsd.ac.uk::7a967df3-e232-40a5-b10c-dee8f912d80a" providerId="AD" clId="Web-{B74A2C75-15CC-BFCF-DFE6-3C946D24D070}" dt="2024-01-16T10:19:33.621" v="432" actId="20577"/>
          <ac:spMkLst>
            <pc:docMk/>
            <pc:sldMk cId="1272654252" sldId="317"/>
            <ac:spMk id="3" creationId="{048D0E67-00BC-7E8E-B2BF-B5682652D06F}"/>
          </ac:spMkLst>
        </pc:spChg>
        <pc:spChg chg="add">
          <ac:chgData name="Corey Edwards" userId="S::corey.edwards@uwtsd.ac.uk::7a967df3-e232-40a5-b10c-dee8f912d80a" providerId="AD" clId="Web-{B74A2C75-15CC-BFCF-DFE6-3C946D24D070}" dt="2024-01-16T10:04:53.379" v="302"/>
          <ac:spMkLst>
            <pc:docMk/>
            <pc:sldMk cId="1272654252" sldId="317"/>
            <ac:spMk id="9" creationId="{8651CFA9-6065-4243-AC48-858E359780B1}"/>
          </ac:spMkLst>
        </pc:spChg>
        <pc:spChg chg="add">
          <ac:chgData name="Corey Edwards" userId="S::corey.edwards@uwtsd.ac.uk::7a967df3-e232-40a5-b10c-dee8f912d80a" providerId="AD" clId="Web-{B74A2C75-15CC-BFCF-DFE6-3C946D24D070}" dt="2024-01-16T10:04:53.379" v="302"/>
          <ac:spMkLst>
            <pc:docMk/>
            <pc:sldMk cId="1272654252" sldId="317"/>
            <ac:spMk id="11" creationId="{FBC8BBE5-981E-4B0B-9654-32B5668BFF31}"/>
          </ac:spMkLst>
        </pc:spChg>
        <pc:spChg chg="add">
          <ac:chgData name="Corey Edwards" userId="S::corey.edwards@uwtsd.ac.uk::7a967df3-e232-40a5-b10c-dee8f912d80a" providerId="AD" clId="Web-{B74A2C75-15CC-BFCF-DFE6-3C946D24D070}" dt="2024-01-16T10:04:53.379" v="302"/>
          <ac:spMkLst>
            <pc:docMk/>
            <pc:sldMk cId="1272654252" sldId="317"/>
            <ac:spMk id="13" creationId="{094C9708-F6A4-4956-B261-A4A2C4DFEBF7}"/>
          </ac:spMkLst>
        </pc:spChg>
        <pc:spChg chg="add">
          <ac:chgData name="Corey Edwards" userId="S::corey.edwards@uwtsd.ac.uk::7a967df3-e232-40a5-b10c-dee8f912d80a" providerId="AD" clId="Web-{B74A2C75-15CC-BFCF-DFE6-3C946D24D070}" dt="2024-01-16T10:04:53.379" v="302"/>
          <ac:spMkLst>
            <pc:docMk/>
            <pc:sldMk cId="1272654252" sldId="317"/>
            <ac:spMk id="15" creationId="{592DB257-3E16-4A3C-9E28-4682828127AD}"/>
          </ac:spMkLst>
        </pc:spChg>
        <pc:spChg chg="add">
          <ac:chgData name="Corey Edwards" userId="S::corey.edwards@uwtsd.ac.uk::7a967df3-e232-40a5-b10c-dee8f912d80a" providerId="AD" clId="Web-{B74A2C75-15CC-BFCF-DFE6-3C946D24D070}" dt="2024-01-16T10:04:53.379" v="302"/>
          <ac:spMkLst>
            <pc:docMk/>
            <pc:sldMk cId="1272654252" sldId="317"/>
            <ac:spMk id="17" creationId="{487685E6-1160-459B-8C70-301404C06C23}"/>
          </ac:spMkLst>
        </pc:spChg>
        <pc:picChg chg="add mod">
          <ac:chgData name="Corey Edwards" userId="S::corey.edwards@uwtsd.ac.uk::7a967df3-e232-40a5-b10c-dee8f912d80a" providerId="AD" clId="Web-{B74A2C75-15CC-BFCF-DFE6-3C946D24D070}" dt="2024-01-16T10:04:53.379" v="302"/>
          <ac:picMkLst>
            <pc:docMk/>
            <pc:sldMk cId="1272654252" sldId="317"/>
            <ac:picMk id="4" creationId="{C58DA5BC-DCFC-AC30-D0A5-87EAFF212671}"/>
          </ac:picMkLst>
        </pc:picChg>
      </pc:sldChg>
      <pc:sldChg chg="addSp modSp mod setBg">
        <pc:chgData name="Corey Edwards" userId="S::corey.edwards@uwtsd.ac.uk::7a967df3-e232-40a5-b10c-dee8f912d80a" providerId="AD" clId="Web-{B74A2C75-15CC-BFCF-DFE6-3C946D24D070}" dt="2024-01-16T10:20:24.966" v="439"/>
        <pc:sldMkLst>
          <pc:docMk/>
          <pc:sldMk cId="2357872305" sldId="318"/>
        </pc:sldMkLst>
        <pc:spChg chg="mod">
          <ac:chgData name="Corey Edwards" userId="S::corey.edwards@uwtsd.ac.uk::7a967df3-e232-40a5-b10c-dee8f912d80a" providerId="AD" clId="Web-{B74A2C75-15CC-BFCF-DFE6-3C946D24D070}" dt="2024-01-16T10:20:24.966" v="439"/>
          <ac:spMkLst>
            <pc:docMk/>
            <pc:sldMk cId="2357872305" sldId="318"/>
            <ac:spMk id="2" creationId="{7AC110F4-98CB-1E89-B349-868B47F7953B}"/>
          </ac:spMkLst>
        </pc:spChg>
        <pc:spChg chg="mod ord">
          <ac:chgData name="Corey Edwards" userId="S::corey.edwards@uwtsd.ac.uk::7a967df3-e232-40a5-b10c-dee8f912d80a" providerId="AD" clId="Web-{B74A2C75-15CC-BFCF-DFE6-3C946D24D070}" dt="2024-01-16T10:20:24.966" v="439"/>
          <ac:spMkLst>
            <pc:docMk/>
            <pc:sldMk cId="2357872305" sldId="318"/>
            <ac:spMk id="3" creationId="{498456D7-4AA9-4300-8BBE-03357349A789}"/>
          </ac:spMkLst>
        </pc:spChg>
        <pc:spChg chg="add">
          <ac:chgData name="Corey Edwards" userId="S::corey.edwards@uwtsd.ac.uk::7a967df3-e232-40a5-b10c-dee8f912d80a" providerId="AD" clId="Web-{B74A2C75-15CC-BFCF-DFE6-3C946D24D070}" dt="2024-01-16T10:20:24.966" v="439"/>
          <ac:spMkLst>
            <pc:docMk/>
            <pc:sldMk cId="2357872305" sldId="318"/>
            <ac:spMk id="9" creationId="{8651CFA9-6065-4243-AC48-858E359780B1}"/>
          </ac:spMkLst>
        </pc:spChg>
        <pc:spChg chg="add">
          <ac:chgData name="Corey Edwards" userId="S::corey.edwards@uwtsd.ac.uk::7a967df3-e232-40a5-b10c-dee8f912d80a" providerId="AD" clId="Web-{B74A2C75-15CC-BFCF-DFE6-3C946D24D070}" dt="2024-01-16T10:20:24.966" v="439"/>
          <ac:spMkLst>
            <pc:docMk/>
            <pc:sldMk cId="2357872305" sldId="318"/>
            <ac:spMk id="11" creationId="{FBC8BBE5-981E-4B0B-9654-32B5668BFF31}"/>
          </ac:spMkLst>
        </pc:spChg>
        <pc:spChg chg="add">
          <ac:chgData name="Corey Edwards" userId="S::corey.edwards@uwtsd.ac.uk::7a967df3-e232-40a5-b10c-dee8f912d80a" providerId="AD" clId="Web-{B74A2C75-15CC-BFCF-DFE6-3C946D24D070}" dt="2024-01-16T10:20:24.966" v="439"/>
          <ac:spMkLst>
            <pc:docMk/>
            <pc:sldMk cId="2357872305" sldId="318"/>
            <ac:spMk id="13" creationId="{592DB257-3E16-4A3C-9E28-4682828127AD}"/>
          </ac:spMkLst>
        </pc:spChg>
        <pc:spChg chg="add">
          <ac:chgData name="Corey Edwards" userId="S::corey.edwards@uwtsd.ac.uk::7a967df3-e232-40a5-b10c-dee8f912d80a" providerId="AD" clId="Web-{B74A2C75-15CC-BFCF-DFE6-3C946D24D070}" dt="2024-01-16T10:20:24.966" v="439"/>
          <ac:spMkLst>
            <pc:docMk/>
            <pc:sldMk cId="2357872305" sldId="318"/>
            <ac:spMk id="15" creationId="{487685E6-1160-459B-8C70-301404C06C23}"/>
          </ac:spMkLst>
        </pc:spChg>
        <pc:spChg chg="add">
          <ac:chgData name="Corey Edwards" userId="S::corey.edwards@uwtsd.ac.uk::7a967df3-e232-40a5-b10c-dee8f912d80a" providerId="AD" clId="Web-{B74A2C75-15CC-BFCF-DFE6-3C946D24D070}" dt="2024-01-16T10:20:24.966" v="439"/>
          <ac:spMkLst>
            <pc:docMk/>
            <pc:sldMk cId="2357872305" sldId="318"/>
            <ac:spMk id="17" creationId="{094C9708-F6A4-4956-B261-A4A2C4DFEBF7}"/>
          </ac:spMkLst>
        </pc:spChg>
        <pc:picChg chg="add mod">
          <ac:chgData name="Corey Edwards" userId="S::corey.edwards@uwtsd.ac.uk::7a967df3-e232-40a5-b10c-dee8f912d80a" providerId="AD" clId="Web-{B74A2C75-15CC-BFCF-DFE6-3C946D24D070}" dt="2024-01-16T10:20:24.966" v="439"/>
          <ac:picMkLst>
            <pc:docMk/>
            <pc:sldMk cId="2357872305" sldId="318"/>
            <ac:picMk id="4" creationId="{2EFD3632-587C-0D70-FE25-34266ACE8580}"/>
          </ac:picMkLst>
        </pc:picChg>
      </pc:sldChg>
      <pc:sldChg chg="addSp delSp modSp mod setBg">
        <pc:chgData name="Corey Edwards" userId="S::corey.edwards@uwtsd.ac.uk::7a967df3-e232-40a5-b10c-dee8f912d80a" providerId="AD" clId="Web-{B74A2C75-15CC-BFCF-DFE6-3C946D24D070}" dt="2024-01-16T10:31:59.782" v="447"/>
        <pc:sldMkLst>
          <pc:docMk/>
          <pc:sldMk cId="1683891907" sldId="320"/>
        </pc:sldMkLst>
        <pc:spChg chg="mod">
          <ac:chgData name="Corey Edwards" userId="S::corey.edwards@uwtsd.ac.uk::7a967df3-e232-40a5-b10c-dee8f912d80a" providerId="AD" clId="Web-{B74A2C75-15CC-BFCF-DFE6-3C946D24D070}" dt="2024-01-16T10:31:59.782" v="447"/>
          <ac:spMkLst>
            <pc:docMk/>
            <pc:sldMk cId="1683891907" sldId="320"/>
            <ac:spMk id="2" creationId="{4D107ACF-A77E-C79F-9AF4-51C7B8030D88}"/>
          </ac:spMkLst>
        </pc:spChg>
        <pc:spChg chg="del">
          <ac:chgData name="Corey Edwards" userId="S::corey.edwards@uwtsd.ac.uk::7a967df3-e232-40a5-b10c-dee8f912d80a" providerId="AD" clId="Web-{B74A2C75-15CC-BFCF-DFE6-3C946D24D070}" dt="2024-01-16T10:31:59.782" v="447"/>
          <ac:spMkLst>
            <pc:docMk/>
            <pc:sldMk cId="1683891907" sldId="320"/>
            <ac:spMk id="3" creationId="{9D3702B2-FA5D-8357-BE3B-BE6EB3D3B67B}"/>
          </ac:spMkLst>
        </pc:spChg>
        <pc:spChg chg="add">
          <ac:chgData name="Corey Edwards" userId="S::corey.edwards@uwtsd.ac.uk::7a967df3-e232-40a5-b10c-dee8f912d80a" providerId="AD" clId="Web-{B74A2C75-15CC-BFCF-DFE6-3C946D24D070}" dt="2024-01-16T10:31:59.782" v="447"/>
          <ac:spMkLst>
            <pc:docMk/>
            <pc:sldMk cId="1683891907" sldId="320"/>
            <ac:spMk id="9" creationId="{8651CFA9-6065-4243-AC48-858E359780B1}"/>
          </ac:spMkLst>
        </pc:spChg>
        <pc:spChg chg="add">
          <ac:chgData name="Corey Edwards" userId="S::corey.edwards@uwtsd.ac.uk::7a967df3-e232-40a5-b10c-dee8f912d80a" providerId="AD" clId="Web-{B74A2C75-15CC-BFCF-DFE6-3C946D24D070}" dt="2024-01-16T10:31:59.782" v="447"/>
          <ac:spMkLst>
            <pc:docMk/>
            <pc:sldMk cId="1683891907" sldId="320"/>
            <ac:spMk id="11" creationId="{37962AE0-6A1C-4B76-9D52-10E5E6D7D3BB}"/>
          </ac:spMkLst>
        </pc:spChg>
        <pc:spChg chg="add">
          <ac:chgData name="Corey Edwards" userId="S::corey.edwards@uwtsd.ac.uk::7a967df3-e232-40a5-b10c-dee8f912d80a" providerId="AD" clId="Web-{B74A2C75-15CC-BFCF-DFE6-3C946D24D070}" dt="2024-01-16T10:31:59.782" v="447"/>
          <ac:spMkLst>
            <pc:docMk/>
            <pc:sldMk cId="1683891907" sldId="320"/>
            <ac:spMk id="13" creationId="{027CAEDE-D92D-4745-8749-71019415A797}"/>
          </ac:spMkLst>
        </pc:spChg>
        <pc:spChg chg="add">
          <ac:chgData name="Corey Edwards" userId="S::corey.edwards@uwtsd.ac.uk::7a967df3-e232-40a5-b10c-dee8f912d80a" providerId="AD" clId="Web-{B74A2C75-15CC-BFCF-DFE6-3C946D24D070}" dt="2024-01-16T10:31:59.782" v="447"/>
          <ac:spMkLst>
            <pc:docMk/>
            <pc:sldMk cId="1683891907" sldId="320"/>
            <ac:spMk id="15" creationId="{00C96CB6-3880-40E6-A4BF-F64E7D1E4295}"/>
          </ac:spMkLst>
        </pc:spChg>
        <pc:graphicFrameChg chg="add">
          <ac:chgData name="Corey Edwards" userId="S::corey.edwards@uwtsd.ac.uk::7a967df3-e232-40a5-b10c-dee8f912d80a" providerId="AD" clId="Web-{B74A2C75-15CC-BFCF-DFE6-3C946D24D070}" dt="2024-01-16T10:31:59.782" v="447"/>
          <ac:graphicFrameMkLst>
            <pc:docMk/>
            <pc:sldMk cId="1683891907" sldId="320"/>
            <ac:graphicFrameMk id="5" creationId="{6C0E9DC9-F466-3D29-7ECC-E445336D4DCB}"/>
          </ac:graphicFrameMkLst>
        </pc:graphicFrameChg>
      </pc:sldChg>
      <pc:sldChg chg="addSp modSp mod setBg">
        <pc:chgData name="Corey Edwards" userId="S::corey.edwards@uwtsd.ac.uk::7a967df3-e232-40a5-b10c-dee8f912d80a" providerId="AD" clId="Web-{B74A2C75-15CC-BFCF-DFE6-3C946D24D070}" dt="2024-01-16T10:14:21.597" v="357" actId="20577"/>
        <pc:sldMkLst>
          <pc:docMk/>
          <pc:sldMk cId="2252276104" sldId="321"/>
        </pc:sldMkLst>
        <pc:spChg chg="mod">
          <ac:chgData name="Corey Edwards" userId="S::corey.edwards@uwtsd.ac.uk::7a967df3-e232-40a5-b10c-dee8f912d80a" providerId="AD" clId="Web-{B74A2C75-15CC-BFCF-DFE6-3C946D24D070}" dt="2024-01-16T10:05:25.864" v="304"/>
          <ac:spMkLst>
            <pc:docMk/>
            <pc:sldMk cId="2252276104" sldId="321"/>
            <ac:spMk id="2" creationId="{EBA59CC2-38AB-F38F-ED00-570C4D82C636}"/>
          </ac:spMkLst>
        </pc:spChg>
        <pc:spChg chg="mod ord">
          <ac:chgData name="Corey Edwards" userId="S::corey.edwards@uwtsd.ac.uk::7a967df3-e232-40a5-b10c-dee8f912d80a" providerId="AD" clId="Web-{B74A2C75-15CC-BFCF-DFE6-3C946D24D070}" dt="2024-01-16T10:14:21.597" v="357" actId="20577"/>
          <ac:spMkLst>
            <pc:docMk/>
            <pc:sldMk cId="2252276104" sldId="321"/>
            <ac:spMk id="3" creationId="{AB60D735-1938-FA67-0950-D3AA1A33FB23}"/>
          </ac:spMkLst>
        </pc:spChg>
        <pc:spChg chg="add">
          <ac:chgData name="Corey Edwards" userId="S::corey.edwards@uwtsd.ac.uk::7a967df3-e232-40a5-b10c-dee8f912d80a" providerId="AD" clId="Web-{B74A2C75-15CC-BFCF-DFE6-3C946D24D070}" dt="2024-01-16T10:05:25.864" v="304"/>
          <ac:spMkLst>
            <pc:docMk/>
            <pc:sldMk cId="2252276104" sldId="321"/>
            <ac:spMk id="9" creationId="{4AB8125F-0FD8-48CD-9F43-73E5494EA774}"/>
          </ac:spMkLst>
        </pc:spChg>
        <pc:spChg chg="add">
          <ac:chgData name="Corey Edwards" userId="S::corey.edwards@uwtsd.ac.uk::7a967df3-e232-40a5-b10c-dee8f912d80a" providerId="AD" clId="Web-{B74A2C75-15CC-BFCF-DFE6-3C946D24D070}" dt="2024-01-16T10:05:25.864" v="304"/>
          <ac:spMkLst>
            <pc:docMk/>
            <pc:sldMk cId="2252276104" sldId="321"/>
            <ac:spMk id="11" creationId="{0019DD6C-5899-4C07-864B-EB0A7D104ACF}"/>
          </ac:spMkLst>
        </pc:spChg>
        <pc:spChg chg="add">
          <ac:chgData name="Corey Edwards" userId="S::corey.edwards@uwtsd.ac.uk::7a967df3-e232-40a5-b10c-dee8f912d80a" providerId="AD" clId="Web-{B74A2C75-15CC-BFCF-DFE6-3C946D24D070}" dt="2024-01-16T10:05:25.864" v="304"/>
          <ac:spMkLst>
            <pc:docMk/>
            <pc:sldMk cId="2252276104" sldId="321"/>
            <ac:spMk id="13" creationId="{EBDFFBC1-15BD-428E-B8AF-ECF5D1B76DEB}"/>
          </ac:spMkLst>
        </pc:spChg>
        <pc:spChg chg="add">
          <ac:chgData name="Corey Edwards" userId="S::corey.edwards@uwtsd.ac.uk::7a967df3-e232-40a5-b10c-dee8f912d80a" providerId="AD" clId="Web-{B74A2C75-15CC-BFCF-DFE6-3C946D24D070}" dt="2024-01-16T10:05:25.864" v="304"/>
          <ac:spMkLst>
            <pc:docMk/>
            <pc:sldMk cId="2252276104" sldId="321"/>
            <ac:spMk id="15" creationId="{EBFB3075-0323-4EB0-B1A5-776A0E709CEF}"/>
          </ac:spMkLst>
        </pc:spChg>
        <pc:picChg chg="add mod">
          <ac:chgData name="Corey Edwards" userId="S::corey.edwards@uwtsd.ac.uk::7a967df3-e232-40a5-b10c-dee8f912d80a" providerId="AD" clId="Web-{B74A2C75-15CC-BFCF-DFE6-3C946D24D070}" dt="2024-01-16T10:05:25.864" v="304"/>
          <ac:picMkLst>
            <pc:docMk/>
            <pc:sldMk cId="2252276104" sldId="321"/>
            <ac:picMk id="4" creationId="{C80C6C03-59CF-B775-F1ED-B20F2A2D29B3}"/>
          </ac:picMkLst>
        </pc:picChg>
      </pc:sldChg>
      <pc:sldChg chg="addSp delSp modSp mod setBg">
        <pc:chgData name="Corey Edwards" userId="S::corey.edwards@uwtsd.ac.uk::7a967df3-e232-40a5-b10c-dee8f912d80a" providerId="AD" clId="Web-{B74A2C75-15CC-BFCF-DFE6-3C946D24D070}" dt="2024-01-16T10:20:33.935" v="440"/>
        <pc:sldMkLst>
          <pc:docMk/>
          <pc:sldMk cId="911157963" sldId="322"/>
        </pc:sldMkLst>
        <pc:spChg chg="mod">
          <ac:chgData name="Corey Edwards" userId="S::corey.edwards@uwtsd.ac.uk::7a967df3-e232-40a5-b10c-dee8f912d80a" providerId="AD" clId="Web-{B74A2C75-15CC-BFCF-DFE6-3C946D24D070}" dt="2024-01-16T10:20:33.935" v="440"/>
          <ac:spMkLst>
            <pc:docMk/>
            <pc:sldMk cId="911157963" sldId="322"/>
            <ac:spMk id="2" creationId="{3C0A17AC-2C3B-8E62-40EC-E6526F49F66D}"/>
          </ac:spMkLst>
        </pc:spChg>
        <pc:spChg chg="del">
          <ac:chgData name="Corey Edwards" userId="S::corey.edwards@uwtsd.ac.uk::7a967df3-e232-40a5-b10c-dee8f912d80a" providerId="AD" clId="Web-{B74A2C75-15CC-BFCF-DFE6-3C946D24D070}" dt="2024-01-16T10:20:33.935" v="440"/>
          <ac:spMkLst>
            <pc:docMk/>
            <pc:sldMk cId="911157963" sldId="322"/>
            <ac:spMk id="3" creationId="{818CCA0A-7343-2866-5255-54FA52EB2743}"/>
          </ac:spMkLst>
        </pc:spChg>
        <pc:spChg chg="add">
          <ac:chgData name="Corey Edwards" userId="S::corey.edwards@uwtsd.ac.uk::7a967df3-e232-40a5-b10c-dee8f912d80a" providerId="AD" clId="Web-{B74A2C75-15CC-BFCF-DFE6-3C946D24D070}" dt="2024-01-16T10:20:33.935" v="440"/>
          <ac:spMkLst>
            <pc:docMk/>
            <pc:sldMk cId="911157963" sldId="322"/>
            <ac:spMk id="9" creationId="{8651CFA9-6065-4243-AC48-858E359780B1}"/>
          </ac:spMkLst>
        </pc:spChg>
        <pc:spChg chg="add">
          <ac:chgData name="Corey Edwards" userId="S::corey.edwards@uwtsd.ac.uk::7a967df3-e232-40a5-b10c-dee8f912d80a" providerId="AD" clId="Web-{B74A2C75-15CC-BFCF-DFE6-3C946D24D070}" dt="2024-01-16T10:20:33.935" v="440"/>
          <ac:spMkLst>
            <pc:docMk/>
            <pc:sldMk cId="911157963" sldId="322"/>
            <ac:spMk id="11" creationId="{37962AE0-6A1C-4B76-9D52-10E5E6D7D3BB}"/>
          </ac:spMkLst>
        </pc:spChg>
        <pc:spChg chg="add">
          <ac:chgData name="Corey Edwards" userId="S::corey.edwards@uwtsd.ac.uk::7a967df3-e232-40a5-b10c-dee8f912d80a" providerId="AD" clId="Web-{B74A2C75-15CC-BFCF-DFE6-3C946D24D070}" dt="2024-01-16T10:20:33.935" v="440"/>
          <ac:spMkLst>
            <pc:docMk/>
            <pc:sldMk cId="911157963" sldId="322"/>
            <ac:spMk id="13" creationId="{027CAEDE-D92D-4745-8749-71019415A797}"/>
          </ac:spMkLst>
        </pc:spChg>
        <pc:spChg chg="add">
          <ac:chgData name="Corey Edwards" userId="S::corey.edwards@uwtsd.ac.uk::7a967df3-e232-40a5-b10c-dee8f912d80a" providerId="AD" clId="Web-{B74A2C75-15CC-BFCF-DFE6-3C946D24D070}" dt="2024-01-16T10:20:33.935" v="440"/>
          <ac:spMkLst>
            <pc:docMk/>
            <pc:sldMk cId="911157963" sldId="322"/>
            <ac:spMk id="15" creationId="{00C96CB6-3880-40E6-A4BF-F64E7D1E4295}"/>
          </ac:spMkLst>
        </pc:spChg>
        <pc:graphicFrameChg chg="add">
          <ac:chgData name="Corey Edwards" userId="S::corey.edwards@uwtsd.ac.uk::7a967df3-e232-40a5-b10c-dee8f912d80a" providerId="AD" clId="Web-{B74A2C75-15CC-BFCF-DFE6-3C946D24D070}" dt="2024-01-16T10:20:33.935" v="440"/>
          <ac:graphicFrameMkLst>
            <pc:docMk/>
            <pc:sldMk cId="911157963" sldId="322"/>
            <ac:graphicFrameMk id="5" creationId="{4A064705-F70D-A4D8-E9C5-623EE7B52937}"/>
          </ac:graphicFrameMkLst>
        </pc:graphicFrameChg>
      </pc:sldChg>
      <pc:sldChg chg="addSp modSp mod setBg">
        <pc:chgData name="Corey Edwards" userId="S::corey.edwards@uwtsd.ac.uk::7a967df3-e232-40a5-b10c-dee8f912d80a" providerId="AD" clId="Web-{B74A2C75-15CC-BFCF-DFE6-3C946D24D070}" dt="2024-01-16T10:21:45.171" v="442"/>
        <pc:sldMkLst>
          <pc:docMk/>
          <pc:sldMk cId="2485468811" sldId="323"/>
        </pc:sldMkLst>
        <pc:spChg chg="mod">
          <ac:chgData name="Corey Edwards" userId="S::corey.edwards@uwtsd.ac.uk::7a967df3-e232-40a5-b10c-dee8f912d80a" providerId="AD" clId="Web-{B74A2C75-15CC-BFCF-DFE6-3C946D24D070}" dt="2024-01-16T10:21:45.171" v="442"/>
          <ac:spMkLst>
            <pc:docMk/>
            <pc:sldMk cId="2485468811" sldId="323"/>
            <ac:spMk id="2" creationId="{3AA570B1-5FDA-7161-75E0-B2114D5DBA6F}"/>
          </ac:spMkLst>
        </pc:spChg>
        <pc:spChg chg="mod ord">
          <ac:chgData name="Corey Edwards" userId="S::corey.edwards@uwtsd.ac.uk::7a967df3-e232-40a5-b10c-dee8f912d80a" providerId="AD" clId="Web-{B74A2C75-15CC-BFCF-DFE6-3C946D24D070}" dt="2024-01-16T10:21:45.171" v="442"/>
          <ac:spMkLst>
            <pc:docMk/>
            <pc:sldMk cId="2485468811" sldId="323"/>
            <ac:spMk id="3" creationId="{B8492E79-3627-17AF-A9F3-EF9626B1C6CB}"/>
          </ac:spMkLst>
        </pc:spChg>
        <pc:spChg chg="add">
          <ac:chgData name="Corey Edwards" userId="S::corey.edwards@uwtsd.ac.uk::7a967df3-e232-40a5-b10c-dee8f912d80a" providerId="AD" clId="Web-{B74A2C75-15CC-BFCF-DFE6-3C946D24D070}" dt="2024-01-16T10:21:45.171" v="442"/>
          <ac:spMkLst>
            <pc:docMk/>
            <pc:sldMk cId="2485468811" sldId="323"/>
            <ac:spMk id="9" creationId="{8651CFA9-6065-4243-AC48-858E359780B1}"/>
          </ac:spMkLst>
        </pc:spChg>
        <pc:spChg chg="add">
          <ac:chgData name="Corey Edwards" userId="S::corey.edwards@uwtsd.ac.uk::7a967df3-e232-40a5-b10c-dee8f912d80a" providerId="AD" clId="Web-{B74A2C75-15CC-BFCF-DFE6-3C946D24D070}" dt="2024-01-16T10:21:45.171" v="442"/>
          <ac:spMkLst>
            <pc:docMk/>
            <pc:sldMk cId="2485468811" sldId="323"/>
            <ac:spMk id="11" creationId="{FBC8BBE5-981E-4B0B-9654-32B5668BFF31}"/>
          </ac:spMkLst>
        </pc:spChg>
        <pc:spChg chg="add">
          <ac:chgData name="Corey Edwards" userId="S::corey.edwards@uwtsd.ac.uk::7a967df3-e232-40a5-b10c-dee8f912d80a" providerId="AD" clId="Web-{B74A2C75-15CC-BFCF-DFE6-3C946D24D070}" dt="2024-01-16T10:21:45.171" v="442"/>
          <ac:spMkLst>
            <pc:docMk/>
            <pc:sldMk cId="2485468811" sldId="323"/>
            <ac:spMk id="13" creationId="{592DB257-3E16-4A3C-9E28-4682828127AD}"/>
          </ac:spMkLst>
        </pc:spChg>
        <pc:spChg chg="add">
          <ac:chgData name="Corey Edwards" userId="S::corey.edwards@uwtsd.ac.uk::7a967df3-e232-40a5-b10c-dee8f912d80a" providerId="AD" clId="Web-{B74A2C75-15CC-BFCF-DFE6-3C946D24D070}" dt="2024-01-16T10:21:45.171" v="442"/>
          <ac:spMkLst>
            <pc:docMk/>
            <pc:sldMk cId="2485468811" sldId="323"/>
            <ac:spMk id="15" creationId="{487685E6-1160-459B-8C70-301404C06C23}"/>
          </ac:spMkLst>
        </pc:spChg>
        <pc:spChg chg="add">
          <ac:chgData name="Corey Edwards" userId="S::corey.edwards@uwtsd.ac.uk::7a967df3-e232-40a5-b10c-dee8f912d80a" providerId="AD" clId="Web-{B74A2C75-15CC-BFCF-DFE6-3C946D24D070}" dt="2024-01-16T10:21:45.171" v="442"/>
          <ac:spMkLst>
            <pc:docMk/>
            <pc:sldMk cId="2485468811" sldId="323"/>
            <ac:spMk id="17" creationId="{094C9708-F6A4-4956-B261-A4A2C4DFEBF7}"/>
          </ac:spMkLst>
        </pc:spChg>
        <pc:picChg chg="add mod">
          <ac:chgData name="Corey Edwards" userId="S::corey.edwards@uwtsd.ac.uk::7a967df3-e232-40a5-b10c-dee8f912d80a" providerId="AD" clId="Web-{B74A2C75-15CC-BFCF-DFE6-3C946D24D070}" dt="2024-01-16T10:21:45.171" v="442"/>
          <ac:picMkLst>
            <pc:docMk/>
            <pc:sldMk cId="2485468811" sldId="323"/>
            <ac:picMk id="4" creationId="{0CA63127-F568-620F-27E2-0AFD7A45580D}"/>
          </ac:picMkLst>
        </pc:picChg>
      </pc:sldChg>
      <pc:sldChg chg="addSp modSp mod setBg setClrOvrMap">
        <pc:chgData name="Corey Edwards" userId="S::corey.edwards@uwtsd.ac.uk::7a967df3-e232-40a5-b10c-dee8f912d80a" providerId="AD" clId="Web-{B74A2C75-15CC-BFCF-DFE6-3C946D24D070}" dt="2024-01-16T10:22:16.063" v="444"/>
        <pc:sldMkLst>
          <pc:docMk/>
          <pc:sldMk cId="3727872396" sldId="324"/>
        </pc:sldMkLst>
        <pc:spChg chg="mod">
          <ac:chgData name="Corey Edwards" userId="S::corey.edwards@uwtsd.ac.uk::7a967df3-e232-40a5-b10c-dee8f912d80a" providerId="AD" clId="Web-{B74A2C75-15CC-BFCF-DFE6-3C946D24D070}" dt="2024-01-16T10:22:16.063" v="444"/>
          <ac:spMkLst>
            <pc:docMk/>
            <pc:sldMk cId="3727872396" sldId="324"/>
            <ac:spMk id="2" creationId="{6D6272F0-9A5A-6718-12A0-2E797F3C637B}"/>
          </ac:spMkLst>
        </pc:spChg>
        <pc:spChg chg="mod">
          <ac:chgData name="Corey Edwards" userId="S::corey.edwards@uwtsd.ac.uk::7a967df3-e232-40a5-b10c-dee8f912d80a" providerId="AD" clId="Web-{B74A2C75-15CC-BFCF-DFE6-3C946D24D070}" dt="2024-01-16T10:22:16.063" v="444"/>
          <ac:spMkLst>
            <pc:docMk/>
            <pc:sldMk cId="3727872396" sldId="324"/>
            <ac:spMk id="3" creationId="{0D29F630-15BC-B250-9B33-ACD250110F1F}"/>
          </ac:spMkLst>
        </pc:spChg>
        <pc:spChg chg="add">
          <ac:chgData name="Corey Edwards" userId="S::corey.edwards@uwtsd.ac.uk::7a967df3-e232-40a5-b10c-dee8f912d80a" providerId="AD" clId="Web-{B74A2C75-15CC-BFCF-DFE6-3C946D24D070}" dt="2024-01-16T10:22:16.063" v="444"/>
          <ac:spMkLst>
            <pc:docMk/>
            <pc:sldMk cId="3727872396" sldId="324"/>
            <ac:spMk id="9" creationId="{8651CFA9-6065-4243-AC48-858E359780B1}"/>
          </ac:spMkLst>
        </pc:spChg>
        <pc:spChg chg="add">
          <ac:chgData name="Corey Edwards" userId="S::corey.edwards@uwtsd.ac.uk::7a967df3-e232-40a5-b10c-dee8f912d80a" providerId="AD" clId="Web-{B74A2C75-15CC-BFCF-DFE6-3C946D24D070}" dt="2024-01-16T10:22:16.063" v="444"/>
          <ac:spMkLst>
            <pc:docMk/>
            <pc:sldMk cId="3727872396" sldId="324"/>
            <ac:spMk id="11" creationId="{E8B2F707-EF35-4955-8439-F76145F3CD7E}"/>
          </ac:spMkLst>
        </pc:spChg>
        <pc:spChg chg="add">
          <ac:chgData name="Corey Edwards" userId="S::corey.edwards@uwtsd.ac.uk::7a967df3-e232-40a5-b10c-dee8f912d80a" providerId="AD" clId="Web-{B74A2C75-15CC-BFCF-DFE6-3C946D24D070}" dt="2024-01-16T10:22:16.063" v="444"/>
          <ac:spMkLst>
            <pc:docMk/>
            <pc:sldMk cId="3727872396" sldId="324"/>
            <ac:spMk id="13" creationId="{BB317211-3292-43D8-8824-C090DBADA43F}"/>
          </ac:spMkLst>
        </pc:spChg>
        <pc:picChg chg="add mod ord">
          <ac:chgData name="Corey Edwards" userId="S::corey.edwards@uwtsd.ac.uk::7a967df3-e232-40a5-b10c-dee8f912d80a" providerId="AD" clId="Web-{B74A2C75-15CC-BFCF-DFE6-3C946D24D070}" dt="2024-01-16T10:22:16.063" v="444"/>
          <ac:picMkLst>
            <pc:docMk/>
            <pc:sldMk cId="3727872396" sldId="324"/>
            <ac:picMk id="4" creationId="{33792E4F-DBA6-D65E-61DD-DCA3C8646C59}"/>
          </ac:picMkLst>
        </pc:picChg>
      </pc:sldChg>
      <pc:sldChg chg="addSp delSp modSp mod setBg">
        <pc:chgData name="Corey Edwards" userId="S::corey.edwards@uwtsd.ac.uk::7a967df3-e232-40a5-b10c-dee8f912d80a" providerId="AD" clId="Web-{B74A2C75-15CC-BFCF-DFE6-3C946D24D070}" dt="2024-01-16T10:31:47.657" v="445"/>
        <pc:sldMkLst>
          <pc:docMk/>
          <pc:sldMk cId="954799959" sldId="325"/>
        </pc:sldMkLst>
        <pc:spChg chg="mod">
          <ac:chgData name="Corey Edwards" userId="S::corey.edwards@uwtsd.ac.uk::7a967df3-e232-40a5-b10c-dee8f912d80a" providerId="AD" clId="Web-{B74A2C75-15CC-BFCF-DFE6-3C946D24D070}" dt="2024-01-16T10:31:47.657" v="445"/>
          <ac:spMkLst>
            <pc:docMk/>
            <pc:sldMk cId="954799959" sldId="325"/>
            <ac:spMk id="2" creationId="{09968DB4-F01A-7C58-0444-39349421F16D}"/>
          </ac:spMkLst>
        </pc:spChg>
        <pc:spChg chg="del">
          <ac:chgData name="Corey Edwards" userId="S::corey.edwards@uwtsd.ac.uk::7a967df3-e232-40a5-b10c-dee8f912d80a" providerId="AD" clId="Web-{B74A2C75-15CC-BFCF-DFE6-3C946D24D070}" dt="2024-01-16T10:31:47.657" v="445"/>
          <ac:spMkLst>
            <pc:docMk/>
            <pc:sldMk cId="954799959" sldId="325"/>
            <ac:spMk id="3" creationId="{73445887-3CB9-44BC-F173-886D036CA640}"/>
          </ac:spMkLst>
        </pc:spChg>
        <pc:spChg chg="add">
          <ac:chgData name="Corey Edwards" userId="S::corey.edwards@uwtsd.ac.uk::7a967df3-e232-40a5-b10c-dee8f912d80a" providerId="AD" clId="Web-{B74A2C75-15CC-BFCF-DFE6-3C946D24D070}" dt="2024-01-16T10:31:47.657" v="445"/>
          <ac:spMkLst>
            <pc:docMk/>
            <pc:sldMk cId="954799959" sldId="325"/>
            <ac:spMk id="9" creationId="{8651CFA9-6065-4243-AC48-858E359780B1}"/>
          </ac:spMkLst>
        </pc:spChg>
        <pc:spChg chg="add">
          <ac:chgData name="Corey Edwards" userId="S::corey.edwards@uwtsd.ac.uk::7a967df3-e232-40a5-b10c-dee8f912d80a" providerId="AD" clId="Web-{B74A2C75-15CC-BFCF-DFE6-3C946D24D070}" dt="2024-01-16T10:31:47.657" v="445"/>
          <ac:spMkLst>
            <pc:docMk/>
            <pc:sldMk cId="954799959" sldId="325"/>
            <ac:spMk id="11" creationId="{37962AE0-6A1C-4B76-9D52-10E5E6D7D3BB}"/>
          </ac:spMkLst>
        </pc:spChg>
        <pc:spChg chg="add">
          <ac:chgData name="Corey Edwards" userId="S::corey.edwards@uwtsd.ac.uk::7a967df3-e232-40a5-b10c-dee8f912d80a" providerId="AD" clId="Web-{B74A2C75-15CC-BFCF-DFE6-3C946D24D070}" dt="2024-01-16T10:31:47.657" v="445"/>
          <ac:spMkLst>
            <pc:docMk/>
            <pc:sldMk cId="954799959" sldId="325"/>
            <ac:spMk id="13" creationId="{027CAEDE-D92D-4745-8749-71019415A797}"/>
          </ac:spMkLst>
        </pc:spChg>
        <pc:spChg chg="add">
          <ac:chgData name="Corey Edwards" userId="S::corey.edwards@uwtsd.ac.uk::7a967df3-e232-40a5-b10c-dee8f912d80a" providerId="AD" clId="Web-{B74A2C75-15CC-BFCF-DFE6-3C946D24D070}" dt="2024-01-16T10:31:47.657" v="445"/>
          <ac:spMkLst>
            <pc:docMk/>
            <pc:sldMk cId="954799959" sldId="325"/>
            <ac:spMk id="15" creationId="{00C96CB6-3880-40E6-A4BF-F64E7D1E4295}"/>
          </ac:spMkLst>
        </pc:spChg>
        <pc:graphicFrameChg chg="add">
          <ac:chgData name="Corey Edwards" userId="S::corey.edwards@uwtsd.ac.uk::7a967df3-e232-40a5-b10c-dee8f912d80a" providerId="AD" clId="Web-{B74A2C75-15CC-BFCF-DFE6-3C946D24D070}" dt="2024-01-16T10:31:47.657" v="445"/>
          <ac:graphicFrameMkLst>
            <pc:docMk/>
            <pc:sldMk cId="954799959" sldId="325"/>
            <ac:graphicFrameMk id="5" creationId="{36C65406-FAEF-5681-23FE-4193BF933364}"/>
          </ac:graphicFrameMkLst>
        </pc:graphicFrameChg>
      </pc:sldChg>
      <pc:sldChg chg="addSp delSp modSp mod setBg">
        <pc:chgData name="Corey Edwards" userId="S::corey.edwards@uwtsd.ac.uk::7a967df3-e232-40a5-b10c-dee8f912d80a" providerId="AD" clId="Web-{B74A2C75-15CC-BFCF-DFE6-3C946D24D070}" dt="2024-01-16T10:31:53.688" v="446"/>
        <pc:sldMkLst>
          <pc:docMk/>
          <pc:sldMk cId="1707688075" sldId="326"/>
        </pc:sldMkLst>
        <pc:spChg chg="mod">
          <ac:chgData name="Corey Edwards" userId="S::corey.edwards@uwtsd.ac.uk::7a967df3-e232-40a5-b10c-dee8f912d80a" providerId="AD" clId="Web-{B74A2C75-15CC-BFCF-DFE6-3C946D24D070}" dt="2024-01-16T10:31:53.688" v="446"/>
          <ac:spMkLst>
            <pc:docMk/>
            <pc:sldMk cId="1707688075" sldId="326"/>
            <ac:spMk id="2" creationId="{0455F590-2F41-32EC-8623-A3AC758C21FA}"/>
          </ac:spMkLst>
        </pc:spChg>
        <pc:spChg chg="del">
          <ac:chgData name="Corey Edwards" userId="S::corey.edwards@uwtsd.ac.uk::7a967df3-e232-40a5-b10c-dee8f912d80a" providerId="AD" clId="Web-{B74A2C75-15CC-BFCF-DFE6-3C946D24D070}" dt="2024-01-16T10:31:53.688" v="446"/>
          <ac:spMkLst>
            <pc:docMk/>
            <pc:sldMk cId="1707688075" sldId="326"/>
            <ac:spMk id="3" creationId="{7A3E08C8-0E1D-7D58-3358-E6A328C61EE6}"/>
          </ac:spMkLst>
        </pc:spChg>
        <pc:spChg chg="add">
          <ac:chgData name="Corey Edwards" userId="S::corey.edwards@uwtsd.ac.uk::7a967df3-e232-40a5-b10c-dee8f912d80a" providerId="AD" clId="Web-{B74A2C75-15CC-BFCF-DFE6-3C946D24D070}" dt="2024-01-16T10:31:53.688" v="446"/>
          <ac:spMkLst>
            <pc:docMk/>
            <pc:sldMk cId="1707688075" sldId="326"/>
            <ac:spMk id="9" creationId="{8651CFA9-6065-4243-AC48-858E359780B1}"/>
          </ac:spMkLst>
        </pc:spChg>
        <pc:spChg chg="add">
          <ac:chgData name="Corey Edwards" userId="S::corey.edwards@uwtsd.ac.uk::7a967df3-e232-40a5-b10c-dee8f912d80a" providerId="AD" clId="Web-{B74A2C75-15CC-BFCF-DFE6-3C946D24D070}" dt="2024-01-16T10:31:53.688" v="446"/>
          <ac:spMkLst>
            <pc:docMk/>
            <pc:sldMk cId="1707688075" sldId="326"/>
            <ac:spMk id="11" creationId="{37962AE0-6A1C-4B76-9D52-10E5E6D7D3BB}"/>
          </ac:spMkLst>
        </pc:spChg>
        <pc:graphicFrameChg chg="add">
          <ac:chgData name="Corey Edwards" userId="S::corey.edwards@uwtsd.ac.uk::7a967df3-e232-40a5-b10c-dee8f912d80a" providerId="AD" clId="Web-{B74A2C75-15CC-BFCF-DFE6-3C946D24D070}" dt="2024-01-16T10:31:53.688" v="446"/>
          <ac:graphicFrameMkLst>
            <pc:docMk/>
            <pc:sldMk cId="1707688075" sldId="326"/>
            <ac:graphicFrameMk id="5" creationId="{D8A1D0AC-3CD0-C76F-32D6-E8B0DDC3EF75}"/>
          </ac:graphicFrameMkLst>
        </pc:graphicFrameChg>
        <pc:picChg chg="add">
          <ac:chgData name="Corey Edwards" userId="S::corey.edwards@uwtsd.ac.uk::7a967df3-e232-40a5-b10c-dee8f912d80a" providerId="AD" clId="Web-{B74A2C75-15CC-BFCF-DFE6-3C946D24D070}" dt="2024-01-16T10:31:53.688" v="446"/>
          <ac:picMkLst>
            <pc:docMk/>
            <pc:sldMk cId="1707688075" sldId="326"/>
            <ac:picMk id="13" creationId="{A72D06A1-BA08-4820-BBC8-B24DDB32A376}"/>
          </ac:picMkLst>
        </pc:picChg>
        <pc:picChg chg="add">
          <ac:chgData name="Corey Edwards" userId="S::corey.edwards@uwtsd.ac.uk::7a967df3-e232-40a5-b10c-dee8f912d80a" providerId="AD" clId="Web-{B74A2C75-15CC-BFCF-DFE6-3C946D24D070}" dt="2024-01-16T10:31:53.688" v="446"/>
          <ac:picMkLst>
            <pc:docMk/>
            <pc:sldMk cId="1707688075" sldId="326"/>
            <ac:picMk id="15" creationId="{1295E665-0408-4072-94B3-49BA5ACBCBD3}"/>
          </ac:picMkLst>
        </pc:picChg>
      </pc:sldChg>
      <pc:sldChg chg="addSp delSp modSp mod setBg">
        <pc:chgData name="Corey Edwards" userId="S::corey.edwards@uwtsd.ac.uk::7a967df3-e232-40a5-b10c-dee8f912d80a" providerId="AD" clId="Web-{B74A2C75-15CC-BFCF-DFE6-3C946D24D070}" dt="2024-01-16T10:32:04.235" v="448"/>
        <pc:sldMkLst>
          <pc:docMk/>
          <pc:sldMk cId="1326175200" sldId="327"/>
        </pc:sldMkLst>
        <pc:spChg chg="mod">
          <ac:chgData name="Corey Edwards" userId="S::corey.edwards@uwtsd.ac.uk::7a967df3-e232-40a5-b10c-dee8f912d80a" providerId="AD" clId="Web-{B74A2C75-15CC-BFCF-DFE6-3C946D24D070}" dt="2024-01-16T10:32:04.235" v="448"/>
          <ac:spMkLst>
            <pc:docMk/>
            <pc:sldMk cId="1326175200" sldId="327"/>
            <ac:spMk id="2" creationId="{55F60436-BFC4-C602-60DE-23A8FCDE6CBB}"/>
          </ac:spMkLst>
        </pc:spChg>
        <pc:spChg chg="del">
          <ac:chgData name="Corey Edwards" userId="S::corey.edwards@uwtsd.ac.uk::7a967df3-e232-40a5-b10c-dee8f912d80a" providerId="AD" clId="Web-{B74A2C75-15CC-BFCF-DFE6-3C946D24D070}" dt="2024-01-16T10:32:04.235" v="448"/>
          <ac:spMkLst>
            <pc:docMk/>
            <pc:sldMk cId="1326175200" sldId="327"/>
            <ac:spMk id="3" creationId="{7E363CED-851D-674E-4114-53D1FD1ABD1A}"/>
          </ac:spMkLst>
        </pc:spChg>
        <pc:spChg chg="add">
          <ac:chgData name="Corey Edwards" userId="S::corey.edwards@uwtsd.ac.uk::7a967df3-e232-40a5-b10c-dee8f912d80a" providerId="AD" clId="Web-{B74A2C75-15CC-BFCF-DFE6-3C946D24D070}" dt="2024-01-16T10:32:04.235" v="448"/>
          <ac:spMkLst>
            <pc:docMk/>
            <pc:sldMk cId="1326175200" sldId="327"/>
            <ac:spMk id="9" creationId="{8651CFA9-6065-4243-AC48-858E359780B1}"/>
          </ac:spMkLst>
        </pc:spChg>
        <pc:spChg chg="add">
          <ac:chgData name="Corey Edwards" userId="S::corey.edwards@uwtsd.ac.uk::7a967df3-e232-40a5-b10c-dee8f912d80a" providerId="AD" clId="Web-{B74A2C75-15CC-BFCF-DFE6-3C946D24D070}" dt="2024-01-16T10:32:04.235" v="448"/>
          <ac:spMkLst>
            <pc:docMk/>
            <pc:sldMk cId="1326175200" sldId="327"/>
            <ac:spMk id="11" creationId="{37962AE0-6A1C-4B76-9D52-10E5E6D7D3BB}"/>
          </ac:spMkLst>
        </pc:spChg>
        <pc:graphicFrameChg chg="add">
          <ac:chgData name="Corey Edwards" userId="S::corey.edwards@uwtsd.ac.uk::7a967df3-e232-40a5-b10c-dee8f912d80a" providerId="AD" clId="Web-{B74A2C75-15CC-BFCF-DFE6-3C946D24D070}" dt="2024-01-16T10:32:04.235" v="448"/>
          <ac:graphicFrameMkLst>
            <pc:docMk/>
            <pc:sldMk cId="1326175200" sldId="327"/>
            <ac:graphicFrameMk id="5" creationId="{3BC73FE1-1CDE-AD9F-40C1-AB48461F5648}"/>
          </ac:graphicFrameMkLst>
        </pc:graphicFrameChg>
        <pc:picChg chg="add">
          <ac:chgData name="Corey Edwards" userId="S::corey.edwards@uwtsd.ac.uk::7a967df3-e232-40a5-b10c-dee8f912d80a" providerId="AD" clId="Web-{B74A2C75-15CC-BFCF-DFE6-3C946D24D070}" dt="2024-01-16T10:32:04.235" v="448"/>
          <ac:picMkLst>
            <pc:docMk/>
            <pc:sldMk cId="1326175200" sldId="327"/>
            <ac:picMk id="13" creationId="{A72D06A1-BA08-4820-BBC8-B24DDB32A376}"/>
          </ac:picMkLst>
        </pc:picChg>
        <pc:picChg chg="add">
          <ac:chgData name="Corey Edwards" userId="S::corey.edwards@uwtsd.ac.uk::7a967df3-e232-40a5-b10c-dee8f912d80a" providerId="AD" clId="Web-{B74A2C75-15CC-BFCF-DFE6-3C946D24D070}" dt="2024-01-16T10:32:04.235" v="448"/>
          <ac:picMkLst>
            <pc:docMk/>
            <pc:sldMk cId="1326175200" sldId="327"/>
            <ac:picMk id="15" creationId="{1295E665-0408-4072-94B3-49BA5ACBCBD3}"/>
          </ac:picMkLst>
        </pc:picChg>
      </pc:sldChg>
      <pc:sldChg chg="addSp delSp modSp mod setBg">
        <pc:chgData name="Corey Edwards" userId="S::corey.edwards@uwtsd.ac.uk::7a967df3-e232-40a5-b10c-dee8f912d80a" providerId="AD" clId="Web-{B74A2C75-15CC-BFCF-DFE6-3C946D24D070}" dt="2024-01-16T10:32:09.673" v="449"/>
        <pc:sldMkLst>
          <pc:docMk/>
          <pc:sldMk cId="1388710898" sldId="328"/>
        </pc:sldMkLst>
        <pc:spChg chg="mod">
          <ac:chgData name="Corey Edwards" userId="S::corey.edwards@uwtsd.ac.uk::7a967df3-e232-40a5-b10c-dee8f912d80a" providerId="AD" clId="Web-{B74A2C75-15CC-BFCF-DFE6-3C946D24D070}" dt="2024-01-16T10:32:09.673" v="449"/>
          <ac:spMkLst>
            <pc:docMk/>
            <pc:sldMk cId="1388710898" sldId="328"/>
            <ac:spMk id="2" creationId="{CF213CA7-4120-7013-DA7F-12357DA02639}"/>
          </ac:spMkLst>
        </pc:spChg>
        <pc:spChg chg="del">
          <ac:chgData name="Corey Edwards" userId="S::corey.edwards@uwtsd.ac.uk::7a967df3-e232-40a5-b10c-dee8f912d80a" providerId="AD" clId="Web-{B74A2C75-15CC-BFCF-DFE6-3C946D24D070}" dt="2024-01-16T10:32:09.673" v="449"/>
          <ac:spMkLst>
            <pc:docMk/>
            <pc:sldMk cId="1388710898" sldId="328"/>
            <ac:spMk id="3" creationId="{5DB1B169-EDA6-A941-D562-03D1F7115D20}"/>
          </ac:spMkLst>
        </pc:spChg>
        <pc:spChg chg="add">
          <ac:chgData name="Corey Edwards" userId="S::corey.edwards@uwtsd.ac.uk::7a967df3-e232-40a5-b10c-dee8f912d80a" providerId="AD" clId="Web-{B74A2C75-15CC-BFCF-DFE6-3C946D24D070}" dt="2024-01-16T10:32:09.673" v="449"/>
          <ac:spMkLst>
            <pc:docMk/>
            <pc:sldMk cId="1388710898" sldId="328"/>
            <ac:spMk id="9" creationId="{8651CFA9-6065-4243-AC48-858E359780B1}"/>
          </ac:spMkLst>
        </pc:spChg>
        <pc:spChg chg="add">
          <ac:chgData name="Corey Edwards" userId="S::corey.edwards@uwtsd.ac.uk::7a967df3-e232-40a5-b10c-dee8f912d80a" providerId="AD" clId="Web-{B74A2C75-15CC-BFCF-DFE6-3C946D24D070}" dt="2024-01-16T10:32:09.673" v="449"/>
          <ac:spMkLst>
            <pc:docMk/>
            <pc:sldMk cId="1388710898" sldId="328"/>
            <ac:spMk id="11" creationId="{37962AE0-6A1C-4B76-9D52-10E5E6D7D3BB}"/>
          </ac:spMkLst>
        </pc:spChg>
        <pc:graphicFrameChg chg="add">
          <ac:chgData name="Corey Edwards" userId="S::corey.edwards@uwtsd.ac.uk::7a967df3-e232-40a5-b10c-dee8f912d80a" providerId="AD" clId="Web-{B74A2C75-15CC-BFCF-DFE6-3C946D24D070}" dt="2024-01-16T10:32:09.673" v="449"/>
          <ac:graphicFrameMkLst>
            <pc:docMk/>
            <pc:sldMk cId="1388710898" sldId="328"/>
            <ac:graphicFrameMk id="5" creationId="{C551E06D-9393-B372-E8EC-AC133D00DC3C}"/>
          </ac:graphicFrameMkLst>
        </pc:graphicFrameChg>
        <pc:picChg chg="add">
          <ac:chgData name="Corey Edwards" userId="S::corey.edwards@uwtsd.ac.uk::7a967df3-e232-40a5-b10c-dee8f912d80a" providerId="AD" clId="Web-{B74A2C75-15CC-BFCF-DFE6-3C946D24D070}" dt="2024-01-16T10:32:09.673" v="449"/>
          <ac:picMkLst>
            <pc:docMk/>
            <pc:sldMk cId="1388710898" sldId="328"/>
            <ac:picMk id="13" creationId="{A72D06A1-BA08-4820-BBC8-B24DDB32A376}"/>
          </ac:picMkLst>
        </pc:picChg>
        <pc:picChg chg="add">
          <ac:chgData name="Corey Edwards" userId="S::corey.edwards@uwtsd.ac.uk::7a967df3-e232-40a5-b10c-dee8f912d80a" providerId="AD" clId="Web-{B74A2C75-15CC-BFCF-DFE6-3C946D24D070}" dt="2024-01-16T10:32:09.673" v="449"/>
          <ac:picMkLst>
            <pc:docMk/>
            <pc:sldMk cId="1388710898" sldId="328"/>
            <ac:picMk id="15" creationId="{1295E665-0408-4072-94B3-49BA5ACBCBD3}"/>
          </ac:picMkLst>
        </pc:picChg>
      </pc:sldChg>
      <pc:sldChg chg="addSp delSp modSp new mod setBg">
        <pc:chgData name="Corey Edwards" userId="S::corey.edwards@uwtsd.ac.uk::7a967df3-e232-40a5-b10c-dee8f912d80a" providerId="AD" clId="Web-{B74A2C75-15CC-BFCF-DFE6-3C946D24D070}" dt="2024-01-16T09:47:00.053" v="15"/>
        <pc:sldMkLst>
          <pc:docMk/>
          <pc:sldMk cId="2959491148" sldId="329"/>
        </pc:sldMkLst>
        <pc:spChg chg="del">
          <ac:chgData name="Corey Edwards" userId="S::corey.edwards@uwtsd.ac.uk::7a967df3-e232-40a5-b10c-dee8f912d80a" providerId="AD" clId="Web-{B74A2C75-15CC-BFCF-DFE6-3C946D24D070}" dt="2024-01-16T09:47:00.053" v="15"/>
          <ac:spMkLst>
            <pc:docMk/>
            <pc:sldMk cId="2959491148" sldId="329"/>
            <ac:spMk id="2" creationId="{6F2D5C9B-3DB4-59A0-744F-A7FADD52D13F}"/>
          </ac:spMkLst>
        </pc:spChg>
        <pc:spChg chg="del">
          <ac:chgData name="Corey Edwards" userId="S::corey.edwards@uwtsd.ac.uk::7a967df3-e232-40a5-b10c-dee8f912d80a" providerId="AD" clId="Web-{B74A2C75-15CC-BFCF-DFE6-3C946D24D070}" dt="2024-01-16T09:46:57.241" v="14"/>
          <ac:spMkLst>
            <pc:docMk/>
            <pc:sldMk cId="2959491148" sldId="329"/>
            <ac:spMk id="3" creationId="{6F630B98-01E6-455D-575D-3F62BBECDEF1}"/>
          </ac:spMkLst>
        </pc:spChg>
        <pc:spChg chg="add">
          <ac:chgData name="Corey Edwards" userId="S::corey.edwards@uwtsd.ac.uk::7a967df3-e232-40a5-b10c-dee8f912d80a" providerId="AD" clId="Web-{B74A2C75-15CC-BFCF-DFE6-3C946D24D070}" dt="2024-01-16T09:47:00.053" v="15"/>
          <ac:spMkLst>
            <pc:docMk/>
            <pc:sldMk cId="2959491148" sldId="329"/>
            <ac:spMk id="9" creationId="{0BABF38A-8A0D-492E-BD20-6CF4D46B50BD}"/>
          </ac:spMkLst>
        </pc:spChg>
        <pc:spChg chg="add">
          <ac:chgData name="Corey Edwards" userId="S::corey.edwards@uwtsd.ac.uk::7a967df3-e232-40a5-b10c-dee8f912d80a" providerId="AD" clId="Web-{B74A2C75-15CC-BFCF-DFE6-3C946D24D070}" dt="2024-01-16T09:47:00.053" v="15"/>
          <ac:spMkLst>
            <pc:docMk/>
            <pc:sldMk cId="2959491148" sldId="329"/>
            <ac:spMk id="13" creationId="{37FDDF72-DE39-4F99-A3C1-DD9D7815D7DB}"/>
          </ac:spMkLst>
        </pc:spChg>
        <pc:spChg chg="add">
          <ac:chgData name="Corey Edwards" userId="S::corey.edwards@uwtsd.ac.uk::7a967df3-e232-40a5-b10c-dee8f912d80a" providerId="AD" clId="Web-{B74A2C75-15CC-BFCF-DFE6-3C946D24D070}" dt="2024-01-16T09:47:00.053" v="15"/>
          <ac:spMkLst>
            <pc:docMk/>
            <pc:sldMk cId="2959491148" sldId="329"/>
            <ac:spMk id="15" creationId="{5E4ECE80-3AD1-450C-B62A-98788F193948}"/>
          </ac:spMkLst>
        </pc:spChg>
        <pc:picChg chg="add mod ord">
          <ac:chgData name="Corey Edwards" userId="S::corey.edwards@uwtsd.ac.uk::7a967df3-e232-40a5-b10c-dee8f912d80a" providerId="AD" clId="Web-{B74A2C75-15CC-BFCF-DFE6-3C946D24D070}" dt="2024-01-16T09:47:00.053" v="15"/>
          <ac:picMkLst>
            <pc:docMk/>
            <pc:sldMk cId="2959491148" sldId="329"/>
            <ac:picMk id="4" creationId="{A8C9C862-41D6-3A05-8902-F167E2306AD5}"/>
          </ac:picMkLst>
        </pc:picChg>
        <pc:picChg chg="add">
          <ac:chgData name="Corey Edwards" userId="S::corey.edwards@uwtsd.ac.uk::7a967df3-e232-40a5-b10c-dee8f912d80a" providerId="AD" clId="Web-{B74A2C75-15CC-BFCF-DFE6-3C946D24D070}" dt="2024-01-16T09:47:00.053" v="15"/>
          <ac:picMkLst>
            <pc:docMk/>
            <pc:sldMk cId="2959491148" sldId="329"/>
            <ac:picMk id="11" creationId="{1CB7E8AE-A3AC-4BB7-A5C6-F00EC697B265}"/>
          </ac:picMkLst>
        </pc:picChg>
      </pc:sldChg>
      <pc:sldChg chg="addSp delSp modSp new mod setBg">
        <pc:chgData name="Corey Edwards" userId="S::corey.edwards@uwtsd.ac.uk::7a967df3-e232-40a5-b10c-dee8f912d80a" providerId="AD" clId="Web-{B74A2C75-15CC-BFCF-DFE6-3C946D24D070}" dt="2024-01-16T09:48:06.680" v="123"/>
        <pc:sldMkLst>
          <pc:docMk/>
          <pc:sldMk cId="1047452914" sldId="330"/>
        </pc:sldMkLst>
        <pc:spChg chg="mod">
          <ac:chgData name="Corey Edwards" userId="S::corey.edwards@uwtsd.ac.uk::7a967df3-e232-40a5-b10c-dee8f912d80a" providerId="AD" clId="Web-{B74A2C75-15CC-BFCF-DFE6-3C946D24D070}" dt="2024-01-16T09:48:06.680" v="123"/>
          <ac:spMkLst>
            <pc:docMk/>
            <pc:sldMk cId="1047452914" sldId="330"/>
            <ac:spMk id="2" creationId="{64F3FC2F-DC83-D3F9-044C-0666836AFD7D}"/>
          </ac:spMkLst>
        </pc:spChg>
        <pc:spChg chg="del mod">
          <ac:chgData name="Corey Edwards" userId="S::corey.edwards@uwtsd.ac.uk::7a967df3-e232-40a5-b10c-dee8f912d80a" providerId="AD" clId="Web-{B74A2C75-15CC-BFCF-DFE6-3C946D24D070}" dt="2024-01-16T09:48:06.680" v="123"/>
          <ac:spMkLst>
            <pc:docMk/>
            <pc:sldMk cId="1047452914" sldId="330"/>
            <ac:spMk id="3" creationId="{F1F2A456-E7F9-7FE1-D804-A326578C2142}"/>
          </ac:spMkLst>
        </pc:spChg>
        <pc:spChg chg="add">
          <ac:chgData name="Corey Edwards" userId="S::corey.edwards@uwtsd.ac.uk::7a967df3-e232-40a5-b10c-dee8f912d80a" providerId="AD" clId="Web-{B74A2C75-15CC-BFCF-DFE6-3C946D24D070}" dt="2024-01-16T09:48:06.680" v="123"/>
          <ac:spMkLst>
            <pc:docMk/>
            <pc:sldMk cId="1047452914" sldId="330"/>
            <ac:spMk id="9" creationId="{8651CFA9-6065-4243-AC48-858E359780B1}"/>
          </ac:spMkLst>
        </pc:spChg>
        <pc:spChg chg="add">
          <ac:chgData name="Corey Edwards" userId="S::corey.edwards@uwtsd.ac.uk::7a967df3-e232-40a5-b10c-dee8f912d80a" providerId="AD" clId="Web-{B74A2C75-15CC-BFCF-DFE6-3C946D24D070}" dt="2024-01-16T09:48:06.680" v="123"/>
          <ac:spMkLst>
            <pc:docMk/>
            <pc:sldMk cId="1047452914" sldId="330"/>
            <ac:spMk id="11" creationId="{37962AE0-6A1C-4B76-9D52-10E5E6D7D3BB}"/>
          </ac:spMkLst>
        </pc:spChg>
        <pc:spChg chg="add">
          <ac:chgData name="Corey Edwards" userId="S::corey.edwards@uwtsd.ac.uk::7a967df3-e232-40a5-b10c-dee8f912d80a" providerId="AD" clId="Web-{B74A2C75-15CC-BFCF-DFE6-3C946D24D070}" dt="2024-01-16T09:48:06.680" v="123"/>
          <ac:spMkLst>
            <pc:docMk/>
            <pc:sldMk cId="1047452914" sldId="330"/>
            <ac:spMk id="13" creationId="{027CAEDE-D92D-4745-8749-71019415A797}"/>
          </ac:spMkLst>
        </pc:spChg>
        <pc:spChg chg="add">
          <ac:chgData name="Corey Edwards" userId="S::corey.edwards@uwtsd.ac.uk::7a967df3-e232-40a5-b10c-dee8f912d80a" providerId="AD" clId="Web-{B74A2C75-15CC-BFCF-DFE6-3C946D24D070}" dt="2024-01-16T09:48:06.680" v="123"/>
          <ac:spMkLst>
            <pc:docMk/>
            <pc:sldMk cId="1047452914" sldId="330"/>
            <ac:spMk id="15" creationId="{00C96CB6-3880-40E6-A4BF-F64E7D1E4295}"/>
          </ac:spMkLst>
        </pc:spChg>
        <pc:graphicFrameChg chg="add">
          <ac:chgData name="Corey Edwards" userId="S::corey.edwards@uwtsd.ac.uk::7a967df3-e232-40a5-b10c-dee8f912d80a" providerId="AD" clId="Web-{B74A2C75-15CC-BFCF-DFE6-3C946D24D070}" dt="2024-01-16T09:48:06.680" v="123"/>
          <ac:graphicFrameMkLst>
            <pc:docMk/>
            <pc:sldMk cId="1047452914" sldId="330"/>
            <ac:graphicFrameMk id="5" creationId="{D7FD4DAD-E433-CD57-4880-44B629FDD243}"/>
          </ac:graphicFrameMkLst>
        </pc:graphicFrameChg>
      </pc:sldChg>
      <pc:sldChg chg="addSp modSp new mod setBg">
        <pc:chgData name="Corey Edwards" userId="S::corey.edwards@uwtsd.ac.uk::7a967df3-e232-40a5-b10c-dee8f912d80a" providerId="AD" clId="Web-{B74A2C75-15CC-BFCF-DFE6-3C946D24D070}" dt="2024-01-16T10:20:07.231" v="437"/>
        <pc:sldMkLst>
          <pc:docMk/>
          <pc:sldMk cId="3981962509" sldId="331"/>
        </pc:sldMkLst>
        <pc:spChg chg="mod">
          <ac:chgData name="Corey Edwards" userId="S::corey.edwards@uwtsd.ac.uk::7a967df3-e232-40a5-b10c-dee8f912d80a" providerId="AD" clId="Web-{B74A2C75-15CC-BFCF-DFE6-3C946D24D070}" dt="2024-01-16T10:20:07.231" v="437"/>
          <ac:spMkLst>
            <pc:docMk/>
            <pc:sldMk cId="3981962509" sldId="331"/>
            <ac:spMk id="2" creationId="{11B9C68A-4DB8-DD84-6EF0-A66E5300A8C3}"/>
          </ac:spMkLst>
        </pc:spChg>
        <pc:spChg chg="mod">
          <ac:chgData name="Corey Edwards" userId="S::corey.edwards@uwtsd.ac.uk::7a967df3-e232-40a5-b10c-dee8f912d80a" providerId="AD" clId="Web-{B74A2C75-15CC-BFCF-DFE6-3C946D24D070}" dt="2024-01-16T10:20:07.231" v="437"/>
          <ac:spMkLst>
            <pc:docMk/>
            <pc:sldMk cId="3981962509" sldId="331"/>
            <ac:spMk id="3" creationId="{517BF4C7-4ACA-D2E4-C0D2-89FD68038CE5}"/>
          </ac:spMkLst>
        </pc:spChg>
        <pc:spChg chg="add">
          <ac:chgData name="Corey Edwards" userId="S::corey.edwards@uwtsd.ac.uk::7a967df3-e232-40a5-b10c-dee8f912d80a" providerId="AD" clId="Web-{B74A2C75-15CC-BFCF-DFE6-3C946D24D070}" dt="2024-01-16T10:20:07.231" v="437"/>
          <ac:spMkLst>
            <pc:docMk/>
            <pc:sldMk cId="3981962509" sldId="331"/>
            <ac:spMk id="9" creationId="{4AB8125F-0FD8-48CD-9F43-73E5494EA774}"/>
          </ac:spMkLst>
        </pc:spChg>
        <pc:spChg chg="add">
          <ac:chgData name="Corey Edwards" userId="S::corey.edwards@uwtsd.ac.uk::7a967df3-e232-40a5-b10c-dee8f912d80a" providerId="AD" clId="Web-{B74A2C75-15CC-BFCF-DFE6-3C946D24D070}" dt="2024-01-16T10:20:07.231" v="437"/>
          <ac:spMkLst>
            <pc:docMk/>
            <pc:sldMk cId="3981962509" sldId="331"/>
            <ac:spMk id="11" creationId="{0019DD6C-5899-4C07-864B-EB0A7D104ACF}"/>
          </ac:spMkLst>
        </pc:spChg>
        <pc:spChg chg="add">
          <ac:chgData name="Corey Edwards" userId="S::corey.edwards@uwtsd.ac.uk::7a967df3-e232-40a5-b10c-dee8f912d80a" providerId="AD" clId="Web-{B74A2C75-15CC-BFCF-DFE6-3C946D24D070}" dt="2024-01-16T10:20:07.231" v="437"/>
          <ac:spMkLst>
            <pc:docMk/>
            <pc:sldMk cId="3981962509" sldId="331"/>
            <ac:spMk id="13" creationId="{EBDFFBC1-15BD-428E-B8AF-ECF5D1B76DEB}"/>
          </ac:spMkLst>
        </pc:spChg>
        <pc:spChg chg="add">
          <ac:chgData name="Corey Edwards" userId="S::corey.edwards@uwtsd.ac.uk::7a967df3-e232-40a5-b10c-dee8f912d80a" providerId="AD" clId="Web-{B74A2C75-15CC-BFCF-DFE6-3C946D24D070}" dt="2024-01-16T10:20:07.231" v="437"/>
          <ac:spMkLst>
            <pc:docMk/>
            <pc:sldMk cId="3981962509" sldId="331"/>
            <ac:spMk id="15" creationId="{EBFB3075-0323-4EB0-B1A5-776A0E709CEF}"/>
          </ac:spMkLst>
        </pc:spChg>
        <pc:picChg chg="add mod">
          <ac:chgData name="Corey Edwards" userId="S::corey.edwards@uwtsd.ac.uk::7a967df3-e232-40a5-b10c-dee8f912d80a" providerId="AD" clId="Web-{B74A2C75-15CC-BFCF-DFE6-3C946D24D070}" dt="2024-01-16T10:20:07.231" v="437"/>
          <ac:picMkLst>
            <pc:docMk/>
            <pc:sldMk cId="3981962509" sldId="331"/>
            <ac:picMk id="4" creationId="{D0F79969-AC1C-4099-3881-E8A413BC0AC9}"/>
          </ac:picMkLst>
        </pc:picChg>
      </pc:sldChg>
      <pc:sldChg chg="addSp delSp modSp new mod setBg">
        <pc:chgData name="Corey Edwards" userId="S::corey.edwards@uwtsd.ac.uk::7a967df3-e232-40a5-b10c-dee8f912d80a" providerId="AD" clId="Web-{B74A2C75-15CC-BFCF-DFE6-3C946D24D070}" dt="2024-01-16T10:37:50.807" v="527"/>
        <pc:sldMkLst>
          <pc:docMk/>
          <pc:sldMk cId="1314961937" sldId="332"/>
        </pc:sldMkLst>
        <pc:spChg chg="mod">
          <ac:chgData name="Corey Edwards" userId="S::corey.edwards@uwtsd.ac.uk::7a967df3-e232-40a5-b10c-dee8f912d80a" providerId="AD" clId="Web-{B74A2C75-15CC-BFCF-DFE6-3C946D24D070}" dt="2024-01-16T10:37:50.807" v="527"/>
          <ac:spMkLst>
            <pc:docMk/>
            <pc:sldMk cId="1314961937" sldId="332"/>
            <ac:spMk id="2" creationId="{D010A0E3-2F87-A802-F924-762BDD42EDE6}"/>
          </ac:spMkLst>
        </pc:spChg>
        <pc:spChg chg="del mod">
          <ac:chgData name="Corey Edwards" userId="S::corey.edwards@uwtsd.ac.uk::7a967df3-e232-40a5-b10c-dee8f912d80a" providerId="AD" clId="Web-{B74A2C75-15CC-BFCF-DFE6-3C946D24D070}" dt="2024-01-16T10:37:50.807" v="527"/>
          <ac:spMkLst>
            <pc:docMk/>
            <pc:sldMk cId="1314961937" sldId="332"/>
            <ac:spMk id="3" creationId="{B30DA6D9-41A8-4196-C0AB-6EC7FD4AD8C7}"/>
          </ac:spMkLst>
        </pc:spChg>
        <pc:spChg chg="add">
          <ac:chgData name="Corey Edwards" userId="S::corey.edwards@uwtsd.ac.uk::7a967df3-e232-40a5-b10c-dee8f912d80a" providerId="AD" clId="Web-{B74A2C75-15CC-BFCF-DFE6-3C946D24D070}" dt="2024-01-16T10:37:50.807" v="527"/>
          <ac:spMkLst>
            <pc:docMk/>
            <pc:sldMk cId="1314961937" sldId="332"/>
            <ac:spMk id="9" creationId="{8651CFA9-6065-4243-AC48-858E359780B1}"/>
          </ac:spMkLst>
        </pc:spChg>
        <pc:spChg chg="add">
          <ac:chgData name="Corey Edwards" userId="S::corey.edwards@uwtsd.ac.uk::7a967df3-e232-40a5-b10c-dee8f912d80a" providerId="AD" clId="Web-{B74A2C75-15CC-BFCF-DFE6-3C946D24D070}" dt="2024-01-16T10:37:50.807" v="527"/>
          <ac:spMkLst>
            <pc:docMk/>
            <pc:sldMk cId="1314961937" sldId="332"/>
            <ac:spMk id="11" creationId="{37962AE0-6A1C-4B76-9D52-10E5E6D7D3BB}"/>
          </ac:spMkLst>
        </pc:spChg>
        <pc:graphicFrameChg chg="add">
          <ac:chgData name="Corey Edwards" userId="S::corey.edwards@uwtsd.ac.uk::7a967df3-e232-40a5-b10c-dee8f912d80a" providerId="AD" clId="Web-{B74A2C75-15CC-BFCF-DFE6-3C946D24D070}" dt="2024-01-16T10:37:50.807" v="527"/>
          <ac:graphicFrameMkLst>
            <pc:docMk/>
            <pc:sldMk cId="1314961937" sldId="332"/>
            <ac:graphicFrameMk id="5" creationId="{4A01F426-92A7-5BF2-8F0B-758D158F0A44}"/>
          </ac:graphicFrameMkLst>
        </pc:graphicFrameChg>
        <pc:picChg chg="add">
          <ac:chgData name="Corey Edwards" userId="S::corey.edwards@uwtsd.ac.uk::7a967df3-e232-40a5-b10c-dee8f912d80a" providerId="AD" clId="Web-{B74A2C75-15CC-BFCF-DFE6-3C946D24D070}" dt="2024-01-16T10:37:50.807" v="527"/>
          <ac:picMkLst>
            <pc:docMk/>
            <pc:sldMk cId="1314961937" sldId="332"/>
            <ac:picMk id="13" creationId="{A72D06A1-BA08-4820-BBC8-B24DDB32A376}"/>
          </ac:picMkLst>
        </pc:picChg>
        <pc:picChg chg="add">
          <ac:chgData name="Corey Edwards" userId="S::corey.edwards@uwtsd.ac.uk::7a967df3-e232-40a5-b10c-dee8f912d80a" providerId="AD" clId="Web-{B74A2C75-15CC-BFCF-DFE6-3C946D24D070}" dt="2024-01-16T10:37:50.807" v="527"/>
          <ac:picMkLst>
            <pc:docMk/>
            <pc:sldMk cId="1314961937" sldId="332"/>
            <ac:picMk id="15" creationId="{1295E665-0408-4072-94B3-49BA5ACBCBD3}"/>
          </ac:picMkLst>
        </pc:picChg>
      </pc:sldChg>
    </pc:docChg>
  </pc:docChgLst>
  <pc:docChgLst>
    <pc:chgData name="Corey Edwards" userId="S::corey.edwards@uwtsd.ac.uk::7a967df3-e232-40a5-b10c-dee8f912d80a" providerId="AD" clId="Web-{555DD22B-D3BB-46AD-0A28-1A3A623C5B2A}"/>
    <pc:docChg chg="addSld delSld modSld">
      <pc:chgData name="Corey Edwards" userId="S::corey.edwards@uwtsd.ac.uk::7a967df3-e232-40a5-b10c-dee8f912d80a" providerId="AD" clId="Web-{555DD22B-D3BB-46AD-0A28-1A3A623C5B2A}" dt="2024-01-15T13:30:12.572" v="4124" actId="20577"/>
      <pc:docMkLst>
        <pc:docMk/>
      </pc:docMkLst>
      <pc:sldChg chg="addSp delSp modSp mod setBg">
        <pc:chgData name="Corey Edwards" userId="S::corey.edwards@uwtsd.ac.uk::7a967df3-e232-40a5-b10c-dee8f912d80a" providerId="AD" clId="Web-{555DD22B-D3BB-46AD-0A28-1A3A623C5B2A}" dt="2024-01-15T12:16:02.266" v="80"/>
        <pc:sldMkLst>
          <pc:docMk/>
          <pc:sldMk cId="1864096065" sldId="257"/>
        </pc:sldMkLst>
        <pc:spChg chg="mod">
          <ac:chgData name="Corey Edwards" userId="S::corey.edwards@uwtsd.ac.uk::7a967df3-e232-40a5-b10c-dee8f912d80a" providerId="AD" clId="Web-{555DD22B-D3BB-46AD-0A28-1A3A623C5B2A}" dt="2024-01-15T12:16:02.266" v="80"/>
          <ac:spMkLst>
            <pc:docMk/>
            <pc:sldMk cId="1864096065" sldId="257"/>
            <ac:spMk id="2" creationId="{D03D5BEE-A355-9F78-BD0C-6FE36EDEB16F}"/>
          </ac:spMkLst>
        </pc:spChg>
        <pc:spChg chg="del">
          <ac:chgData name="Corey Edwards" userId="S::corey.edwards@uwtsd.ac.uk::7a967df3-e232-40a5-b10c-dee8f912d80a" providerId="AD" clId="Web-{555DD22B-D3BB-46AD-0A28-1A3A623C5B2A}" dt="2024-01-15T12:16:02.266" v="80"/>
          <ac:spMkLst>
            <pc:docMk/>
            <pc:sldMk cId="1864096065" sldId="257"/>
            <ac:spMk id="3" creationId="{329B5608-75D6-A94D-1040-F7DF9ED29010}"/>
          </ac:spMkLst>
        </pc:spChg>
        <pc:spChg chg="add">
          <ac:chgData name="Corey Edwards" userId="S::corey.edwards@uwtsd.ac.uk::7a967df3-e232-40a5-b10c-dee8f912d80a" providerId="AD" clId="Web-{555DD22B-D3BB-46AD-0A28-1A3A623C5B2A}" dt="2024-01-15T12:16:02.266" v="80"/>
          <ac:spMkLst>
            <pc:docMk/>
            <pc:sldMk cId="1864096065" sldId="257"/>
            <ac:spMk id="9" creationId="{8651CFA9-6065-4243-AC48-858E359780B1}"/>
          </ac:spMkLst>
        </pc:spChg>
        <pc:spChg chg="add">
          <ac:chgData name="Corey Edwards" userId="S::corey.edwards@uwtsd.ac.uk::7a967df3-e232-40a5-b10c-dee8f912d80a" providerId="AD" clId="Web-{555DD22B-D3BB-46AD-0A28-1A3A623C5B2A}" dt="2024-01-15T12:16:02.266" v="80"/>
          <ac:spMkLst>
            <pc:docMk/>
            <pc:sldMk cId="1864096065" sldId="257"/>
            <ac:spMk id="11" creationId="{37962AE0-6A1C-4B76-9D52-10E5E6D7D3BB}"/>
          </ac:spMkLst>
        </pc:spChg>
        <pc:graphicFrameChg chg="add">
          <ac:chgData name="Corey Edwards" userId="S::corey.edwards@uwtsd.ac.uk::7a967df3-e232-40a5-b10c-dee8f912d80a" providerId="AD" clId="Web-{555DD22B-D3BB-46AD-0A28-1A3A623C5B2A}" dt="2024-01-15T12:16:02.266" v="80"/>
          <ac:graphicFrameMkLst>
            <pc:docMk/>
            <pc:sldMk cId="1864096065" sldId="257"/>
            <ac:graphicFrameMk id="5" creationId="{2F06BE04-A73D-DE63-869F-73C96B46202D}"/>
          </ac:graphicFrameMkLst>
        </pc:graphicFrameChg>
        <pc:picChg chg="add">
          <ac:chgData name="Corey Edwards" userId="S::corey.edwards@uwtsd.ac.uk::7a967df3-e232-40a5-b10c-dee8f912d80a" providerId="AD" clId="Web-{555DD22B-D3BB-46AD-0A28-1A3A623C5B2A}" dt="2024-01-15T12:16:02.266" v="80"/>
          <ac:picMkLst>
            <pc:docMk/>
            <pc:sldMk cId="1864096065" sldId="257"/>
            <ac:picMk id="13" creationId="{A72D06A1-BA08-4820-BBC8-B24DDB32A376}"/>
          </ac:picMkLst>
        </pc:picChg>
        <pc:picChg chg="add">
          <ac:chgData name="Corey Edwards" userId="S::corey.edwards@uwtsd.ac.uk::7a967df3-e232-40a5-b10c-dee8f912d80a" providerId="AD" clId="Web-{555DD22B-D3BB-46AD-0A28-1A3A623C5B2A}" dt="2024-01-15T12:16:02.266" v="80"/>
          <ac:picMkLst>
            <pc:docMk/>
            <pc:sldMk cId="1864096065" sldId="257"/>
            <ac:picMk id="15" creationId="{1295E665-0408-4072-94B3-49BA5ACBCBD3}"/>
          </ac:picMkLst>
        </pc:picChg>
      </pc:sldChg>
      <pc:sldChg chg="addSp delSp modSp mod setBg">
        <pc:chgData name="Corey Edwards" userId="S::corey.edwards@uwtsd.ac.uk::7a967df3-e232-40a5-b10c-dee8f912d80a" providerId="AD" clId="Web-{555DD22B-D3BB-46AD-0A28-1A3A623C5B2A}" dt="2024-01-15T12:16:23.220" v="84"/>
        <pc:sldMkLst>
          <pc:docMk/>
          <pc:sldMk cId="3284695829" sldId="258"/>
        </pc:sldMkLst>
        <pc:spChg chg="mod">
          <ac:chgData name="Corey Edwards" userId="S::corey.edwards@uwtsd.ac.uk::7a967df3-e232-40a5-b10c-dee8f912d80a" providerId="AD" clId="Web-{555DD22B-D3BB-46AD-0A28-1A3A623C5B2A}" dt="2024-01-15T12:16:23.220" v="84"/>
          <ac:spMkLst>
            <pc:docMk/>
            <pc:sldMk cId="3284695829" sldId="258"/>
            <ac:spMk id="2" creationId="{485DF8BA-D7A5-74FA-0735-C9B12388BDBB}"/>
          </ac:spMkLst>
        </pc:spChg>
        <pc:spChg chg="del">
          <ac:chgData name="Corey Edwards" userId="S::corey.edwards@uwtsd.ac.uk::7a967df3-e232-40a5-b10c-dee8f912d80a" providerId="AD" clId="Web-{555DD22B-D3BB-46AD-0A28-1A3A623C5B2A}" dt="2024-01-15T12:16:23.220" v="84"/>
          <ac:spMkLst>
            <pc:docMk/>
            <pc:sldMk cId="3284695829" sldId="258"/>
            <ac:spMk id="3" creationId="{4406C729-8CE3-D4E8-85F4-370FDD658A50}"/>
          </ac:spMkLst>
        </pc:spChg>
        <pc:spChg chg="add">
          <ac:chgData name="Corey Edwards" userId="S::corey.edwards@uwtsd.ac.uk::7a967df3-e232-40a5-b10c-dee8f912d80a" providerId="AD" clId="Web-{555DD22B-D3BB-46AD-0A28-1A3A623C5B2A}" dt="2024-01-15T12:16:23.220" v="84"/>
          <ac:spMkLst>
            <pc:docMk/>
            <pc:sldMk cId="3284695829" sldId="258"/>
            <ac:spMk id="9" creationId="{8651CFA9-6065-4243-AC48-858E359780B1}"/>
          </ac:spMkLst>
        </pc:spChg>
        <pc:spChg chg="add">
          <ac:chgData name="Corey Edwards" userId="S::corey.edwards@uwtsd.ac.uk::7a967df3-e232-40a5-b10c-dee8f912d80a" providerId="AD" clId="Web-{555DD22B-D3BB-46AD-0A28-1A3A623C5B2A}" dt="2024-01-15T12:16:23.220" v="84"/>
          <ac:spMkLst>
            <pc:docMk/>
            <pc:sldMk cId="3284695829" sldId="258"/>
            <ac:spMk id="11" creationId="{37962AE0-6A1C-4B76-9D52-10E5E6D7D3BB}"/>
          </ac:spMkLst>
        </pc:spChg>
        <pc:graphicFrameChg chg="add">
          <ac:chgData name="Corey Edwards" userId="S::corey.edwards@uwtsd.ac.uk::7a967df3-e232-40a5-b10c-dee8f912d80a" providerId="AD" clId="Web-{555DD22B-D3BB-46AD-0A28-1A3A623C5B2A}" dt="2024-01-15T12:16:23.220" v="84"/>
          <ac:graphicFrameMkLst>
            <pc:docMk/>
            <pc:sldMk cId="3284695829" sldId="258"/>
            <ac:graphicFrameMk id="5" creationId="{B250823B-76F2-3C83-2E3C-04FC2F9D2E59}"/>
          </ac:graphicFrameMkLst>
        </pc:graphicFrameChg>
        <pc:picChg chg="add">
          <ac:chgData name="Corey Edwards" userId="S::corey.edwards@uwtsd.ac.uk::7a967df3-e232-40a5-b10c-dee8f912d80a" providerId="AD" clId="Web-{555DD22B-D3BB-46AD-0A28-1A3A623C5B2A}" dt="2024-01-15T12:16:23.220" v="84"/>
          <ac:picMkLst>
            <pc:docMk/>
            <pc:sldMk cId="3284695829" sldId="258"/>
            <ac:picMk id="13" creationId="{A72D06A1-BA08-4820-BBC8-B24DDB32A376}"/>
          </ac:picMkLst>
        </pc:picChg>
        <pc:picChg chg="add">
          <ac:chgData name="Corey Edwards" userId="S::corey.edwards@uwtsd.ac.uk::7a967df3-e232-40a5-b10c-dee8f912d80a" providerId="AD" clId="Web-{555DD22B-D3BB-46AD-0A28-1A3A623C5B2A}" dt="2024-01-15T12:16:23.220" v="84"/>
          <ac:picMkLst>
            <pc:docMk/>
            <pc:sldMk cId="3284695829" sldId="258"/>
            <ac:picMk id="15" creationId="{1295E665-0408-4072-94B3-49BA5ACBCBD3}"/>
          </ac:picMkLst>
        </pc:picChg>
      </pc:sldChg>
      <pc:sldChg chg="addSp delSp modSp mod setBg">
        <pc:chgData name="Corey Edwards" userId="S::corey.edwards@uwtsd.ac.uk::7a967df3-e232-40a5-b10c-dee8f912d80a" providerId="AD" clId="Web-{555DD22B-D3BB-46AD-0A28-1A3A623C5B2A}" dt="2024-01-15T12:16:30.392" v="85"/>
        <pc:sldMkLst>
          <pc:docMk/>
          <pc:sldMk cId="620329096" sldId="261"/>
        </pc:sldMkLst>
        <pc:spChg chg="mod">
          <ac:chgData name="Corey Edwards" userId="S::corey.edwards@uwtsd.ac.uk::7a967df3-e232-40a5-b10c-dee8f912d80a" providerId="AD" clId="Web-{555DD22B-D3BB-46AD-0A28-1A3A623C5B2A}" dt="2024-01-15T12:16:30.392" v="85"/>
          <ac:spMkLst>
            <pc:docMk/>
            <pc:sldMk cId="620329096" sldId="261"/>
            <ac:spMk id="2" creationId="{6E34DCC8-E7D0-64B0-64E0-7873C2BA2247}"/>
          </ac:spMkLst>
        </pc:spChg>
        <pc:spChg chg="del">
          <ac:chgData name="Corey Edwards" userId="S::corey.edwards@uwtsd.ac.uk::7a967df3-e232-40a5-b10c-dee8f912d80a" providerId="AD" clId="Web-{555DD22B-D3BB-46AD-0A28-1A3A623C5B2A}" dt="2024-01-15T12:16:30.392" v="85"/>
          <ac:spMkLst>
            <pc:docMk/>
            <pc:sldMk cId="620329096" sldId="261"/>
            <ac:spMk id="3" creationId="{0D042933-3594-BE8D-C28A-054FCD929C52}"/>
          </ac:spMkLst>
        </pc:spChg>
        <pc:spChg chg="add">
          <ac:chgData name="Corey Edwards" userId="S::corey.edwards@uwtsd.ac.uk::7a967df3-e232-40a5-b10c-dee8f912d80a" providerId="AD" clId="Web-{555DD22B-D3BB-46AD-0A28-1A3A623C5B2A}" dt="2024-01-15T12:16:30.392" v="85"/>
          <ac:spMkLst>
            <pc:docMk/>
            <pc:sldMk cId="620329096" sldId="261"/>
            <ac:spMk id="9" creationId="{8651CFA9-6065-4243-AC48-858E359780B1}"/>
          </ac:spMkLst>
        </pc:spChg>
        <pc:spChg chg="add">
          <ac:chgData name="Corey Edwards" userId="S::corey.edwards@uwtsd.ac.uk::7a967df3-e232-40a5-b10c-dee8f912d80a" providerId="AD" clId="Web-{555DD22B-D3BB-46AD-0A28-1A3A623C5B2A}" dt="2024-01-15T12:16:30.392" v="85"/>
          <ac:spMkLst>
            <pc:docMk/>
            <pc:sldMk cId="620329096" sldId="261"/>
            <ac:spMk id="11" creationId="{37962AE0-6A1C-4B76-9D52-10E5E6D7D3BB}"/>
          </ac:spMkLst>
        </pc:spChg>
        <pc:spChg chg="add">
          <ac:chgData name="Corey Edwards" userId="S::corey.edwards@uwtsd.ac.uk::7a967df3-e232-40a5-b10c-dee8f912d80a" providerId="AD" clId="Web-{555DD22B-D3BB-46AD-0A28-1A3A623C5B2A}" dt="2024-01-15T12:16:30.392" v="85"/>
          <ac:spMkLst>
            <pc:docMk/>
            <pc:sldMk cId="620329096" sldId="261"/>
            <ac:spMk id="13" creationId="{027CAEDE-D92D-4745-8749-71019415A797}"/>
          </ac:spMkLst>
        </pc:spChg>
        <pc:spChg chg="add">
          <ac:chgData name="Corey Edwards" userId="S::corey.edwards@uwtsd.ac.uk::7a967df3-e232-40a5-b10c-dee8f912d80a" providerId="AD" clId="Web-{555DD22B-D3BB-46AD-0A28-1A3A623C5B2A}" dt="2024-01-15T12:16:30.392" v="85"/>
          <ac:spMkLst>
            <pc:docMk/>
            <pc:sldMk cId="620329096" sldId="261"/>
            <ac:spMk id="15" creationId="{00C96CB6-3880-40E6-A4BF-F64E7D1E4295}"/>
          </ac:spMkLst>
        </pc:spChg>
        <pc:graphicFrameChg chg="add">
          <ac:chgData name="Corey Edwards" userId="S::corey.edwards@uwtsd.ac.uk::7a967df3-e232-40a5-b10c-dee8f912d80a" providerId="AD" clId="Web-{555DD22B-D3BB-46AD-0A28-1A3A623C5B2A}" dt="2024-01-15T12:16:30.392" v="85"/>
          <ac:graphicFrameMkLst>
            <pc:docMk/>
            <pc:sldMk cId="620329096" sldId="261"/>
            <ac:graphicFrameMk id="5" creationId="{4AD2D289-6EB9-14C6-84B6-F353FEAD92EF}"/>
          </ac:graphicFrameMkLst>
        </pc:graphicFrameChg>
      </pc:sldChg>
      <pc:sldChg chg="addSp delSp modSp mod setBg">
        <pc:chgData name="Corey Edwards" userId="S::corey.edwards@uwtsd.ac.uk::7a967df3-e232-40a5-b10c-dee8f912d80a" providerId="AD" clId="Web-{555DD22B-D3BB-46AD-0A28-1A3A623C5B2A}" dt="2024-01-15T12:17:00.830" v="95"/>
        <pc:sldMkLst>
          <pc:docMk/>
          <pc:sldMk cId="3237244192" sldId="262"/>
        </pc:sldMkLst>
        <pc:spChg chg="mod">
          <ac:chgData name="Corey Edwards" userId="S::corey.edwards@uwtsd.ac.uk::7a967df3-e232-40a5-b10c-dee8f912d80a" providerId="AD" clId="Web-{555DD22B-D3BB-46AD-0A28-1A3A623C5B2A}" dt="2024-01-15T12:17:00.830" v="95"/>
          <ac:spMkLst>
            <pc:docMk/>
            <pc:sldMk cId="3237244192" sldId="262"/>
            <ac:spMk id="2" creationId="{9C1EC470-541D-4978-365F-361D09D097D9}"/>
          </ac:spMkLst>
        </pc:spChg>
        <pc:spChg chg="del mod">
          <ac:chgData name="Corey Edwards" userId="S::corey.edwards@uwtsd.ac.uk::7a967df3-e232-40a5-b10c-dee8f912d80a" providerId="AD" clId="Web-{555DD22B-D3BB-46AD-0A28-1A3A623C5B2A}" dt="2024-01-15T12:17:00.830" v="95"/>
          <ac:spMkLst>
            <pc:docMk/>
            <pc:sldMk cId="3237244192" sldId="262"/>
            <ac:spMk id="3" creationId="{1CA98BE7-4003-9A52-E429-22922EDEC0D1}"/>
          </ac:spMkLst>
        </pc:spChg>
        <pc:spChg chg="add">
          <ac:chgData name="Corey Edwards" userId="S::corey.edwards@uwtsd.ac.uk::7a967df3-e232-40a5-b10c-dee8f912d80a" providerId="AD" clId="Web-{555DD22B-D3BB-46AD-0A28-1A3A623C5B2A}" dt="2024-01-15T12:17:00.830" v="95"/>
          <ac:spMkLst>
            <pc:docMk/>
            <pc:sldMk cId="3237244192" sldId="262"/>
            <ac:spMk id="9" creationId="{43A9B7B3-F171-4C25-99FC-C54250F0649B}"/>
          </ac:spMkLst>
        </pc:spChg>
        <pc:spChg chg="add">
          <ac:chgData name="Corey Edwards" userId="S::corey.edwards@uwtsd.ac.uk::7a967df3-e232-40a5-b10c-dee8f912d80a" providerId="AD" clId="Web-{555DD22B-D3BB-46AD-0A28-1A3A623C5B2A}" dt="2024-01-15T12:17:00.830" v="95"/>
          <ac:spMkLst>
            <pc:docMk/>
            <pc:sldMk cId="3237244192" sldId="262"/>
            <ac:spMk id="11" creationId="{D2D5C7C5-9C27-4A61-9F57-1857D45320FD}"/>
          </ac:spMkLst>
        </pc:spChg>
        <pc:spChg chg="add">
          <ac:chgData name="Corey Edwards" userId="S::corey.edwards@uwtsd.ac.uk::7a967df3-e232-40a5-b10c-dee8f912d80a" providerId="AD" clId="Web-{555DD22B-D3BB-46AD-0A28-1A3A623C5B2A}" dt="2024-01-15T12:17:00.830" v="95"/>
          <ac:spMkLst>
            <pc:docMk/>
            <pc:sldMk cId="3237244192" sldId="262"/>
            <ac:spMk id="13" creationId="{84B9546E-20BE-462C-8BE8-4EBDB46F8651}"/>
          </ac:spMkLst>
        </pc:spChg>
        <pc:spChg chg="add">
          <ac:chgData name="Corey Edwards" userId="S::corey.edwards@uwtsd.ac.uk::7a967df3-e232-40a5-b10c-dee8f912d80a" providerId="AD" clId="Web-{555DD22B-D3BB-46AD-0A28-1A3A623C5B2A}" dt="2024-01-15T12:17:00.830" v="95"/>
          <ac:spMkLst>
            <pc:docMk/>
            <pc:sldMk cId="3237244192" sldId="262"/>
            <ac:spMk id="15" creationId="{DFE5D2E8-C366-48AC-97AE-18C67E4EF969}"/>
          </ac:spMkLst>
        </pc:spChg>
        <pc:graphicFrameChg chg="add">
          <ac:chgData name="Corey Edwards" userId="S::corey.edwards@uwtsd.ac.uk::7a967df3-e232-40a5-b10c-dee8f912d80a" providerId="AD" clId="Web-{555DD22B-D3BB-46AD-0A28-1A3A623C5B2A}" dt="2024-01-15T12:17:00.830" v="95"/>
          <ac:graphicFrameMkLst>
            <pc:docMk/>
            <pc:sldMk cId="3237244192" sldId="262"/>
            <ac:graphicFrameMk id="5" creationId="{E3DC7306-13EE-3B45-1B97-1C5A2F06CE88}"/>
          </ac:graphicFrameMkLst>
        </pc:graphicFrameChg>
      </pc:sldChg>
      <pc:sldChg chg="addSp delSp modSp mod setBg">
        <pc:chgData name="Corey Edwards" userId="S::corey.edwards@uwtsd.ac.uk::7a967df3-e232-40a5-b10c-dee8f912d80a" providerId="AD" clId="Web-{555DD22B-D3BB-46AD-0A28-1A3A623C5B2A}" dt="2024-01-15T12:17:37.659" v="102"/>
        <pc:sldMkLst>
          <pc:docMk/>
          <pc:sldMk cId="3079963783" sldId="263"/>
        </pc:sldMkLst>
        <pc:spChg chg="mod">
          <ac:chgData name="Corey Edwards" userId="S::corey.edwards@uwtsd.ac.uk::7a967df3-e232-40a5-b10c-dee8f912d80a" providerId="AD" clId="Web-{555DD22B-D3BB-46AD-0A28-1A3A623C5B2A}" dt="2024-01-15T12:17:37.659" v="102"/>
          <ac:spMkLst>
            <pc:docMk/>
            <pc:sldMk cId="3079963783" sldId="263"/>
            <ac:spMk id="2" creationId="{CE0E5D87-4A57-89AA-AB6E-CCA345D3FD78}"/>
          </ac:spMkLst>
        </pc:spChg>
        <pc:spChg chg="mod">
          <ac:chgData name="Corey Edwards" userId="S::corey.edwards@uwtsd.ac.uk::7a967df3-e232-40a5-b10c-dee8f912d80a" providerId="AD" clId="Web-{555DD22B-D3BB-46AD-0A28-1A3A623C5B2A}" dt="2024-01-15T12:17:37.659" v="102"/>
          <ac:spMkLst>
            <pc:docMk/>
            <pc:sldMk cId="3079963783" sldId="263"/>
            <ac:spMk id="3" creationId="{8F59EDB4-72EB-4A2C-B92F-3E6AFD9076E4}"/>
          </ac:spMkLst>
        </pc:spChg>
        <pc:spChg chg="add del">
          <ac:chgData name="Corey Edwards" userId="S::corey.edwards@uwtsd.ac.uk::7a967df3-e232-40a5-b10c-dee8f912d80a" providerId="AD" clId="Web-{555DD22B-D3BB-46AD-0A28-1A3A623C5B2A}" dt="2024-01-15T12:17:37.628" v="101"/>
          <ac:spMkLst>
            <pc:docMk/>
            <pc:sldMk cId="3079963783" sldId="263"/>
            <ac:spMk id="9" creationId="{0BABF38A-8A0D-492E-BD20-6CF4D46B50BD}"/>
          </ac:spMkLst>
        </pc:spChg>
        <pc:spChg chg="add del">
          <ac:chgData name="Corey Edwards" userId="S::corey.edwards@uwtsd.ac.uk::7a967df3-e232-40a5-b10c-dee8f912d80a" providerId="AD" clId="Web-{555DD22B-D3BB-46AD-0A28-1A3A623C5B2A}" dt="2024-01-15T12:17:37.628" v="101"/>
          <ac:spMkLst>
            <pc:docMk/>
            <pc:sldMk cId="3079963783" sldId="263"/>
            <ac:spMk id="13" creationId="{E2748806-3AF5-4078-830A-C1F26BF1B200}"/>
          </ac:spMkLst>
        </pc:spChg>
        <pc:spChg chg="add del">
          <ac:chgData name="Corey Edwards" userId="S::corey.edwards@uwtsd.ac.uk::7a967df3-e232-40a5-b10c-dee8f912d80a" providerId="AD" clId="Web-{555DD22B-D3BB-46AD-0A28-1A3A623C5B2A}" dt="2024-01-15T12:17:37.628" v="101"/>
          <ac:spMkLst>
            <pc:docMk/>
            <pc:sldMk cId="3079963783" sldId="263"/>
            <ac:spMk id="15" creationId="{BF991FCB-5132-414C-B377-526F56121B69}"/>
          </ac:spMkLst>
        </pc:spChg>
        <pc:spChg chg="add del">
          <ac:chgData name="Corey Edwards" userId="S::corey.edwards@uwtsd.ac.uk::7a967df3-e232-40a5-b10c-dee8f912d80a" providerId="AD" clId="Web-{555DD22B-D3BB-46AD-0A28-1A3A623C5B2A}" dt="2024-01-15T12:17:37.628" v="101"/>
          <ac:spMkLst>
            <pc:docMk/>
            <pc:sldMk cId="3079963783" sldId="263"/>
            <ac:spMk id="17" creationId="{F23DAFF7-4C98-4E0E-8986-198D54B6C1F0}"/>
          </ac:spMkLst>
        </pc:spChg>
        <pc:spChg chg="add">
          <ac:chgData name="Corey Edwards" userId="S::corey.edwards@uwtsd.ac.uk::7a967df3-e232-40a5-b10c-dee8f912d80a" providerId="AD" clId="Web-{555DD22B-D3BB-46AD-0A28-1A3A623C5B2A}" dt="2024-01-15T12:17:37.659" v="102"/>
          <ac:spMkLst>
            <pc:docMk/>
            <pc:sldMk cId="3079963783" sldId="263"/>
            <ac:spMk id="19" creationId="{0BABF38A-8A0D-492E-BD20-6CF4D46B50BD}"/>
          </ac:spMkLst>
        </pc:spChg>
        <pc:spChg chg="add">
          <ac:chgData name="Corey Edwards" userId="S::corey.edwards@uwtsd.ac.uk::7a967df3-e232-40a5-b10c-dee8f912d80a" providerId="AD" clId="Web-{555DD22B-D3BB-46AD-0A28-1A3A623C5B2A}" dt="2024-01-15T12:17:37.659" v="102"/>
          <ac:spMkLst>
            <pc:docMk/>
            <pc:sldMk cId="3079963783" sldId="263"/>
            <ac:spMk id="21" creationId="{D6A5485D-4AF6-47BA-8BB1-44D0639B9FA6}"/>
          </ac:spMkLst>
        </pc:spChg>
        <pc:spChg chg="add">
          <ac:chgData name="Corey Edwards" userId="S::corey.edwards@uwtsd.ac.uk::7a967df3-e232-40a5-b10c-dee8f912d80a" providerId="AD" clId="Web-{555DD22B-D3BB-46AD-0A28-1A3A623C5B2A}" dt="2024-01-15T12:17:37.659" v="102"/>
          <ac:spMkLst>
            <pc:docMk/>
            <pc:sldMk cId="3079963783" sldId="263"/>
            <ac:spMk id="22" creationId="{483861B3-77F4-42C4-B257-AF7D1EB5FFDE}"/>
          </ac:spMkLst>
        </pc:spChg>
        <pc:spChg chg="add">
          <ac:chgData name="Corey Edwards" userId="S::corey.edwards@uwtsd.ac.uk::7a967df3-e232-40a5-b10c-dee8f912d80a" providerId="AD" clId="Web-{555DD22B-D3BB-46AD-0A28-1A3A623C5B2A}" dt="2024-01-15T12:17:37.659" v="102"/>
          <ac:spMkLst>
            <pc:docMk/>
            <pc:sldMk cId="3079963783" sldId="263"/>
            <ac:spMk id="24" creationId="{8D2A0DB3-EF43-4032-9B27-954E12CCB688}"/>
          </ac:spMkLst>
        </pc:spChg>
        <pc:picChg chg="add del">
          <ac:chgData name="Corey Edwards" userId="S::corey.edwards@uwtsd.ac.uk::7a967df3-e232-40a5-b10c-dee8f912d80a" providerId="AD" clId="Web-{555DD22B-D3BB-46AD-0A28-1A3A623C5B2A}" dt="2024-01-15T12:17:37.628" v="101"/>
          <ac:picMkLst>
            <pc:docMk/>
            <pc:sldMk cId="3079963783" sldId="263"/>
            <ac:picMk id="5" creationId="{C6ABEC57-CF15-5902-89D2-9B65D2EA9252}"/>
          </ac:picMkLst>
        </pc:picChg>
        <pc:picChg chg="add del">
          <ac:chgData name="Corey Edwards" userId="S::corey.edwards@uwtsd.ac.uk::7a967df3-e232-40a5-b10c-dee8f912d80a" providerId="AD" clId="Web-{555DD22B-D3BB-46AD-0A28-1A3A623C5B2A}" dt="2024-01-15T12:17:37.628" v="101"/>
          <ac:picMkLst>
            <pc:docMk/>
            <pc:sldMk cId="3079963783" sldId="263"/>
            <ac:picMk id="11" creationId="{1CB7E8AE-A3AC-4BB7-A5C6-F00EC697B265}"/>
          </ac:picMkLst>
        </pc:picChg>
        <pc:picChg chg="add">
          <ac:chgData name="Corey Edwards" userId="S::corey.edwards@uwtsd.ac.uk::7a967df3-e232-40a5-b10c-dee8f912d80a" providerId="AD" clId="Web-{555DD22B-D3BB-46AD-0A28-1A3A623C5B2A}" dt="2024-01-15T12:17:37.659" v="102"/>
          <ac:picMkLst>
            <pc:docMk/>
            <pc:sldMk cId="3079963783" sldId="263"/>
            <ac:picMk id="20" creationId="{1CB7E8AE-A3AC-4BB7-A5C6-F00EC697B265}"/>
          </ac:picMkLst>
        </pc:picChg>
        <pc:picChg chg="add">
          <ac:chgData name="Corey Edwards" userId="S::corey.edwards@uwtsd.ac.uk::7a967df3-e232-40a5-b10c-dee8f912d80a" providerId="AD" clId="Web-{555DD22B-D3BB-46AD-0A28-1A3A623C5B2A}" dt="2024-01-15T12:17:37.659" v="102"/>
          <ac:picMkLst>
            <pc:docMk/>
            <pc:sldMk cId="3079963783" sldId="263"/>
            <ac:picMk id="23" creationId="{A73DD444-A8B0-7847-21C9-8D5E85C2B5C6}"/>
          </ac:picMkLst>
        </pc:picChg>
      </pc:sldChg>
      <pc:sldChg chg="addSp delSp modSp mod setBg">
        <pc:chgData name="Corey Edwards" userId="S::corey.edwards@uwtsd.ac.uk::7a967df3-e232-40a5-b10c-dee8f912d80a" providerId="AD" clId="Web-{555DD22B-D3BB-46AD-0A28-1A3A623C5B2A}" dt="2024-01-15T12:17:41.972" v="103"/>
        <pc:sldMkLst>
          <pc:docMk/>
          <pc:sldMk cId="4223010304" sldId="264"/>
        </pc:sldMkLst>
        <pc:spChg chg="mod">
          <ac:chgData name="Corey Edwards" userId="S::corey.edwards@uwtsd.ac.uk::7a967df3-e232-40a5-b10c-dee8f912d80a" providerId="AD" clId="Web-{555DD22B-D3BB-46AD-0A28-1A3A623C5B2A}" dt="2024-01-15T12:17:41.972" v="103"/>
          <ac:spMkLst>
            <pc:docMk/>
            <pc:sldMk cId="4223010304" sldId="264"/>
            <ac:spMk id="2" creationId="{C58E9BA8-C9E7-2BCF-D27D-BC9F41A581E0}"/>
          </ac:spMkLst>
        </pc:spChg>
        <pc:spChg chg="del">
          <ac:chgData name="Corey Edwards" userId="S::corey.edwards@uwtsd.ac.uk::7a967df3-e232-40a5-b10c-dee8f912d80a" providerId="AD" clId="Web-{555DD22B-D3BB-46AD-0A28-1A3A623C5B2A}" dt="2024-01-15T12:17:41.972" v="103"/>
          <ac:spMkLst>
            <pc:docMk/>
            <pc:sldMk cId="4223010304" sldId="264"/>
            <ac:spMk id="3" creationId="{050ACA5B-1378-F8AD-8DE2-AA59BFD4E208}"/>
          </ac:spMkLst>
        </pc:spChg>
        <pc:spChg chg="add">
          <ac:chgData name="Corey Edwards" userId="S::corey.edwards@uwtsd.ac.uk::7a967df3-e232-40a5-b10c-dee8f912d80a" providerId="AD" clId="Web-{555DD22B-D3BB-46AD-0A28-1A3A623C5B2A}" dt="2024-01-15T12:17:41.972" v="103"/>
          <ac:spMkLst>
            <pc:docMk/>
            <pc:sldMk cId="4223010304" sldId="264"/>
            <ac:spMk id="9" creationId="{8651CFA9-6065-4243-AC48-858E359780B1}"/>
          </ac:spMkLst>
        </pc:spChg>
        <pc:spChg chg="add">
          <ac:chgData name="Corey Edwards" userId="S::corey.edwards@uwtsd.ac.uk::7a967df3-e232-40a5-b10c-dee8f912d80a" providerId="AD" clId="Web-{555DD22B-D3BB-46AD-0A28-1A3A623C5B2A}" dt="2024-01-15T12:17:41.972" v="103"/>
          <ac:spMkLst>
            <pc:docMk/>
            <pc:sldMk cId="4223010304" sldId="264"/>
            <ac:spMk id="11" creationId="{37962AE0-6A1C-4B76-9D52-10E5E6D7D3BB}"/>
          </ac:spMkLst>
        </pc:spChg>
        <pc:spChg chg="add">
          <ac:chgData name="Corey Edwards" userId="S::corey.edwards@uwtsd.ac.uk::7a967df3-e232-40a5-b10c-dee8f912d80a" providerId="AD" clId="Web-{555DD22B-D3BB-46AD-0A28-1A3A623C5B2A}" dt="2024-01-15T12:17:41.972" v="103"/>
          <ac:spMkLst>
            <pc:docMk/>
            <pc:sldMk cId="4223010304" sldId="264"/>
            <ac:spMk id="13" creationId="{027CAEDE-D92D-4745-8749-71019415A797}"/>
          </ac:spMkLst>
        </pc:spChg>
        <pc:spChg chg="add">
          <ac:chgData name="Corey Edwards" userId="S::corey.edwards@uwtsd.ac.uk::7a967df3-e232-40a5-b10c-dee8f912d80a" providerId="AD" clId="Web-{555DD22B-D3BB-46AD-0A28-1A3A623C5B2A}" dt="2024-01-15T12:17:41.972" v="103"/>
          <ac:spMkLst>
            <pc:docMk/>
            <pc:sldMk cId="4223010304" sldId="264"/>
            <ac:spMk id="15" creationId="{00C96CB6-3880-40E6-A4BF-F64E7D1E4295}"/>
          </ac:spMkLst>
        </pc:spChg>
        <pc:graphicFrameChg chg="add">
          <ac:chgData name="Corey Edwards" userId="S::corey.edwards@uwtsd.ac.uk::7a967df3-e232-40a5-b10c-dee8f912d80a" providerId="AD" clId="Web-{555DD22B-D3BB-46AD-0A28-1A3A623C5B2A}" dt="2024-01-15T12:17:41.972" v="103"/>
          <ac:graphicFrameMkLst>
            <pc:docMk/>
            <pc:sldMk cId="4223010304" sldId="264"/>
            <ac:graphicFrameMk id="5" creationId="{4040238D-B9AD-679A-B471-9266D5A7C8BF}"/>
          </ac:graphicFrameMkLst>
        </pc:graphicFrameChg>
      </pc:sldChg>
      <pc:sldChg chg="addSp delSp modSp mod setBg">
        <pc:chgData name="Corey Edwards" userId="S::corey.edwards@uwtsd.ac.uk::7a967df3-e232-40a5-b10c-dee8f912d80a" providerId="AD" clId="Web-{555DD22B-D3BB-46AD-0A28-1A3A623C5B2A}" dt="2024-01-15T12:17:45.128" v="104"/>
        <pc:sldMkLst>
          <pc:docMk/>
          <pc:sldMk cId="3239060311" sldId="266"/>
        </pc:sldMkLst>
        <pc:spChg chg="mod">
          <ac:chgData name="Corey Edwards" userId="S::corey.edwards@uwtsd.ac.uk::7a967df3-e232-40a5-b10c-dee8f912d80a" providerId="AD" clId="Web-{555DD22B-D3BB-46AD-0A28-1A3A623C5B2A}" dt="2024-01-15T12:17:45.128" v="104"/>
          <ac:spMkLst>
            <pc:docMk/>
            <pc:sldMk cId="3239060311" sldId="266"/>
            <ac:spMk id="2" creationId="{A885E163-E24E-AE45-0AA3-ED7147C1F917}"/>
          </ac:spMkLst>
        </pc:spChg>
        <pc:spChg chg="del">
          <ac:chgData name="Corey Edwards" userId="S::corey.edwards@uwtsd.ac.uk::7a967df3-e232-40a5-b10c-dee8f912d80a" providerId="AD" clId="Web-{555DD22B-D3BB-46AD-0A28-1A3A623C5B2A}" dt="2024-01-15T12:17:45.128" v="104"/>
          <ac:spMkLst>
            <pc:docMk/>
            <pc:sldMk cId="3239060311" sldId="266"/>
            <ac:spMk id="3" creationId="{296FA8CA-9E1F-A012-7526-2AB3A2892E8E}"/>
          </ac:spMkLst>
        </pc:spChg>
        <pc:spChg chg="add">
          <ac:chgData name="Corey Edwards" userId="S::corey.edwards@uwtsd.ac.uk::7a967df3-e232-40a5-b10c-dee8f912d80a" providerId="AD" clId="Web-{555DD22B-D3BB-46AD-0A28-1A3A623C5B2A}" dt="2024-01-15T12:17:45.128" v="104"/>
          <ac:spMkLst>
            <pc:docMk/>
            <pc:sldMk cId="3239060311" sldId="266"/>
            <ac:spMk id="9" creationId="{8651CFA9-6065-4243-AC48-858E359780B1}"/>
          </ac:spMkLst>
        </pc:spChg>
        <pc:spChg chg="add">
          <ac:chgData name="Corey Edwards" userId="S::corey.edwards@uwtsd.ac.uk::7a967df3-e232-40a5-b10c-dee8f912d80a" providerId="AD" clId="Web-{555DD22B-D3BB-46AD-0A28-1A3A623C5B2A}" dt="2024-01-15T12:17:45.128" v="104"/>
          <ac:spMkLst>
            <pc:docMk/>
            <pc:sldMk cId="3239060311" sldId="266"/>
            <ac:spMk id="11" creationId="{37962AE0-6A1C-4B76-9D52-10E5E6D7D3BB}"/>
          </ac:spMkLst>
        </pc:spChg>
        <pc:spChg chg="add">
          <ac:chgData name="Corey Edwards" userId="S::corey.edwards@uwtsd.ac.uk::7a967df3-e232-40a5-b10c-dee8f912d80a" providerId="AD" clId="Web-{555DD22B-D3BB-46AD-0A28-1A3A623C5B2A}" dt="2024-01-15T12:17:45.128" v="104"/>
          <ac:spMkLst>
            <pc:docMk/>
            <pc:sldMk cId="3239060311" sldId="266"/>
            <ac:spMk id="13" creationId="{027CAEDE-D92D-4745-8749-71019415A797}"/>
          </ac:spMkLst>
        </pc:spChg>
        <pc:spChg chg="add">
          <ac:chgData name="Corey Edwards" userId="S::corey.edwards@uwtsd.ac.uk::7a967df3-e232-40a5-b10c-dee8f912d80a" providerId="AD" clId="Web-{555DD22B-D3BB-46AD-0A28-1A3A623C5B2A}" dt="2024-01-15T12:17:45.128" v="104"/>
          <ac:spMkLst>
            <pc:docMk/>
            <pc:sldMk cId="3239060311" sldId="266"/>
            <ac:spMk id="15" creationId="{00C96CB6-3880-40E6-A4BF-F64E7D1E4295}"/>
          </ac:spMkLst>
        </pc:spChg>
        <pc:graphicFrameChg chg="add">
          <ac:chgData name="Corey Edwards" userId="S::corey.edwards@uwtsd.ac.uk::7a967df3-e232-40a5-b10c-dee8f912d80a" providerId="AD" clId="Web-{555DD22B-D3BB-46AD-0A28-1A3A623C5B2A}" dt="2024-01-15T12:17:45.128" v="104"/>
          <ac:graphicFrameMkLst>
            <pc:docMk/>
            <pc:sldMk cId="3239060311" sldId="266"/>
            <ac:graphicFrameMk id="5" creationId="{8678C015-3058-D2CD-80E8-B7D375A94A2C}"/>
          </ac:graphicFrameMkLst>
        </pc:graphicFrameChg>
      </pc:sldChg>
      <pc:sldChg chg="addSp modSp mod setBg">
        <pc:chgData name="Corey Edwards" userId="S::corey.edwards@uwtsd.ac.uk::7a967df3-e232-40a5-b10c-dee8f912d80a" providerId="AD" clId="Web-{555DD22B-D3BB-46AD-0A28-1A3A623C5B2A}" dt="2024-01-15T12:17:06.721" v="96"/>
        <pc:sldMkLst>
          <pc:docMk/>
          <pc:sldMk cId="1115747915" sldId="268"/>
        </pc:sldMkLst>
        <pc:spChg chg="mod">
          <ac:chgData name="Corey Edwards" userId="S::corey.edwards@uwtsd.ac.uk::7a967df3-e232-40a5-b10c-dee8f912d80a" providerId="AD" clId="Web-{555DD22B-D3BB-46AD-0A28-1A3A623C5B2A}" dt="2024-01-15T12:17:06.721" v="96"/>
          <ac:spMkLst>
            <pc:docMk/>
            <pc:sldMk cId="1115747915" sldId="268"/>
            <ac:spMk id="2" creationId="{B89A1A8F-CB02-2F50-2AE3-D97F7898FD37}"/>
          </ac:spMkLst>
        </pc:spChg>
        <pc:spChg chg="mod">
          <ac:chgData name="Corey Edwards" userId="S::corey.edwards@uwtsd.ac.uk::7a967df3-e232-40a5-b10c-dee8f912d80a" providerId="AD" clId="Web-{555DD22B-D3BB-46AD-0A28-1A3A623C5B2A}" dt="2024-01-15T12:17:06.721" v="96"/>
          <ac:spMkLst>
            <pc:docMk/>
            <pc:sldMk cId="1115747915" sldId="268"/>
            <ac:spMk id="3" creationId="{32F1D16E-E8F1-A6F8-4B5E-5350C313784B}"/>
          </ac:spMkLst>
        </pc:spChg>
        <pc:spChg chg="add">
          <ac:chgData name="Corey Edwards" userId="S::corey.edwards@uwtsd.ac.uk::7a967df3-e232-40a5-b10c-dee8f912d80a" providerId="AD" clId="Web-{555DD22B-D3BB-46AD-0A28-1A3A623C5B2A}" dt="2024-01-15T12:17:06.721" v="96"/>
          <ac:spMkLst>
            <pc:docMk/>
            <pc:sldMk cId="1115747915" sldId="268"/>
            <ac:spMk id="8" creationId="{0BABF38A-8A0D-492E-BD20-6CF4D46B50BD}"/>
          </ac:spMkLst>
        </pc:spChg>
        <pc:spChg chg="add">
          <ac:chgData name="Corey Edwards" userId="S::corey.edwards@uwtsd.ac.uk::7a967df3-e232-40a5-b10c-dee8f912d80a" providerId="AD" clId="Web-{555DD22B-D3BB-46AD-0A28-1A3A623C5B2A}" dt="2024-01-15T12:17:06.721" v="96"/>
          <ac:spMkLst>
            <pc:docMk/>
            <pc:sldMk cId="1115747915" sldId="268"/>
            <ac:spMk id="12" creationId="{2D924463-4DB7-437D-85B1-7EE5042DE522}"/>
          </ac:spMkLst>
        </pc:spChg>
        <pc:spChg chg="add">
          <ac:chgData name="Corey Edwards" userId="S::corey.edwards@uwtsd.ac.uk::7a967df3-e232-40a5-b10c-dee8f912d80a" providerId="AD" clId="Web-{555DD22B-D3BB-46AD-0A28-1A3A623C5B2A}" dt="2024-01-15T12:17:06.721" v="96"/>
          <ac:spMkLst>
            <pc:docMk/>
            <pc:sldMk cId="1115747915" sldId="268"/>
            <ac:spMk id="14" creationId="{9F108545-2EA9-4B3E-915B-295949608005}"/>
          </ac:spMkLst>
        </pc:spChg>
        <pc:spChg chg="add">
          <ac:chgData name="Corey Edwards" userId="S::corey.edwards@uwtsd.ac.uk::7a967df3-e232-40a5-b10c-dee8f912d80a" providerId="AD" clId="Web-{555DD22B-D3BB-46AD-0A28-1A3A623C5B2A}" dt="2024-01-15T12:17:06.721" v="96"/>
          <ac:spMkLst>
            <pc:docMk/>
            <pc:sldMk cId="1115747915" sldId="268"/>
            <ac:spMk id="16" creationId="{A232D1C9-8AD3-453F-948D-966B7A11B77A}"/>
          </ac:spMkLst>
        </pc:spChg>
        <pc:spChg chg="add">
          <ac:chgData name="Corey Edwards" userId="S::corey.edwards@uwtsd.ac.uk::7a967df3-e232-40a5-b10c-dee8f912d80a" providerId="AD" clId="Web-{555DD22B-D3BB-46AD-0A28-1A3A623C5B2A}" dt="2024-01-15T12:17:06.721" v="96"/>
          <ac:spMkLst>
            <pc:docMk/>
            <pc:sldMk cId="1115747915" sldId="268"/>
            <ac:spMk id="18" creationId="{F4ACD4D7-3FA3-4106-AFB4-55B58A02ED08}"/>
          </ac:spMkLst>
        </pc:spChg>
        <pc:picChg chg="add">
          <ac:chgData name="Corey Edwards" userId="S::corey.edwards@uwtsd.ac.uk::7a967df3-e232-40a5-b10c-dee8f912d80a" providerId="AD" clId="Web-{555DD22B-D3BB-46AD-0A28-1A3A623C5B2A}" dt="2024-01-15T12:17:06.721" v="96"/>
          <ac:picMkLst>
            <pc:docMk/>
            <pc:sldMk cId="1115747915" sldId="268"/>
            <ac:picMk id="10" creationId="{1CB7E8AE-A3AC-4BB7-A5C6-F00EC697B265}"/>
          </ac:picMkLst>
        </pc:picChg>
      </pc:sldChg>
      <pc:sldChg chg="addSp modSp mod setBg">
        <pc:chgData name="Corey Edwards" userId="S::corey.edwards@uwtsd.ac.uk::7a967df3-e232-40a5-b10c-dee8f912d80a" providerId="AD" clId="Web-{555DD22B-D3BB-46AD-0A28-1A3A623C5B2A}" dt="2024-01-15T12:17:31.534" v="99"/>
        <pc:sldMkLst>
          <pc:docMk/>
          <pc:sldMk cId="1343249747" sldId="269"/>
        </pc:sldMkLst>
        <pc:spChg chg="mod">
          <ac:chgData name="Corey Edwards" userId="S::corey.edwards@uwtsd.ac.uk::7a967df3-e232-40a5-b10c-dee8f912d80a" providerId="AD" clId="Web-{555DD22B-D3BB-46AD-0A28-1A3A623C5B2A}" dt="2024-01-15T12:17:31.534" v="99"/>
          <ac:spMkLst>
            <pc:docMk/>
            <pc:sldMk cId="1343249747" sldId="269"/>
            <ac:spMk id="2" creationId="{D1773E38-2205-724E-526F-F98D2DA92F9C}"/>
          </ac:spMkLst>
        </pc:spChg>
        <pc:spChg chg="mod">
          <ac:chgData name="Corey Edwards" userId="S::corey.edwards@uwtsd.ac.uk::7a967df3-e232-40a5-b10c-dee8f912d80a" providerId="AD" clId="Web-{555DD22B-D3BB-46AD-0A28-1A3A623C5B2A}" dt="2024-01-15T12:17:31.534" v="99"/>
          <ac:spMkLst>
            <pc:docMk/>
            <pc:sldMk cId="1343249747" sldId="269"/>
            <ac:spMk id="3" creationId="{B82A0AAF-C4D5-AF0A-2670-710B440FD58E}"/>
          </ac:spMkLst>
        </pc:spChg>
        <pc:spChg chg="add">
          <ac:chgData name="Corey Edwards" userId="S::corey.edwards@uwtsd.ac.uk::7a967df3-e232-40a5-b10c-dee8f912d80a" providerId="AD" clId="Web-{555DD22B-D3BB-46AD-0A28-1A3A623C5B2A}" dt="2024-01-15T12:17:31.534" v="99"/>
          <ac:spMkLst>
            <pc:docMk/>
            <pc:sldMk cId="1343249747" sldId="269"/>
            <ac:spMk id="8" creationId="{43A9B7B3-F171-4C25-99FC-C54250F0649B}"/>
          </ac:spMkLst>
        </pc:spChg>
        <pc:spChg chg="add">
          <ac:chgData name="Corey Edwards" userId="S::corey.edwards@uwtsd.ac.uk::7a967df3-e232-40a5-b10c-dee8f912d80a" providerId="AD" clId="Web-{555DD22B-D3BB-46AD-0A28-1A3A623C5B2A}" dt="2024-01-15T12:17:31.534" v="99"/>
          <ac:spMkLst>
            <pc:docMk/>
            <pc:sldMk cId="1343249747" sldId="269"/>
            <ac:spMk id="10" creationId="{D2D5C7C5-9C27-4A61-9F57-1857D45320FD}"/>
          </ac:spMkLst>
        </pc:spChg>
        <pc:spChg chg="add">
          <ac:chgData name="Corey Edwards" userId="S::corey.edwards@uwtsd.ac.uk::7a967df3-e232-40a5-b10c-dee8f912d80a" providerId="AD" clId="Web-{555DD22B-D3BB-46AD-0A28-1A3A623C5B2A}" dt="2024-01-15T12:17:31.534" v="99"/>
          <ac:spMkLst>
            <pc:docMk/>
            <pc:sldMk cId="1343249747" sldId="269"/>
            <ac:spMk id="12" creationId="{84B9546E-20BE-462C-8BE8-4EBDB46F8651}"/>
          </ac:spMkLst>
        </pc:spChg>
        <pc:spChg chg="add">
          <ac:chgData name="Corey Edwards" userId="S::corey.edwards@uwtsd.ac.uk::7a967df3-e232-40a5-b10c-dee8f912d80a" providerId="AD" clId="Web-{555DD22B-D3BB-46AD-0A28-1A3A623C5B2A}" dt="2024-01-15T12:17:31.534" v="99"/>
          <ac:spMkLst>
            <pc:docMk/>
            <pc:sldMk cId="1343249747" sldId="269"/>
            <ac:spMk id="14" creationId="{DFE5D2E8-C366-48AC-97AE-18C67E4EF969}"/>
          </ac:spMkLst>
        </pc:spChg>
      </pc:sldChg>
      <pc:sldChg chg="addSp delSp modSp mod setBg">
        <pc:chgData name="Corey Edwards" userId="S::corey.edwards@uwtsd.ac.uk::7a967df3-e232-40a5-b10c-dee8f912d80a" providerId="AD" clId="Web-{555DD22B-D3BB-46AD-0A28-1A3A623C5B2A}" dt="2024-01-15T12:17:50.222" v="105"/>
        <pc:sldMkLst>
          <pc:docMk/>
          <pc:sldMk cId="1968699141" sldId="270"/>
        </pc:sldMkLst>
        <pc:spChg chg="mod">
          <ac:chgData name="Corey Edwards" userId="S::corey.edwards@uwtsd.ac.uk::7a967df3-e232-40a5-b10c-dee8f912d80a" providerId="AD" clId="Web-{555DD22B-D3BB-46AD-0A28-1A3A623C5B2A}" dt="2024-01-15T12:17:50.222" v="105"/>
          <ac:spMkLst>
            <pc:docMk/>
            <pc:sldMk cId="1968699141" sldId="270"/>
            <ac:spMk id="2" creationId="{777B182C-60A0-DCDD-4369-758E0F84CDE3}"/>
          </ac:spMkLst>
        </pc:spChg>
        <pc:spChg chg="del">
          <ac:chgData name="Corey Edwards" userId="S::corey.edwards@uwtsd.ac.uk::7a967df3-e232-40a5-b10c-dee8f912d80a" providerId="AD" clId="Web-{555DD22B-D3BB-46AD-0A28-1A3A623C5B2A}" dt="2024-01-15T12:17:50.222" v="105"/>
          <ac:spMkLst>
            <pc:docMk/>
            <pc:sldMk cId="1968699141" sldId="270"/>
            <ac:spMk id="3" creationId="{349D9EA1-349E-3D2C-079B-8EFF71FAD909}"/>
          </ac:spMkLst>
        </pc:spChg>
        <pc:spChg chg="add">
          <ac:chgData name="Corey Edwards" userId="S::corey.edwards@uwtsd.ac.uk::7a967df3-e232-40a5-b10c-dee8f912d80a" providerId="AD" clId="Web-{555DD22B-D3BB-46AD-0A28-1A3A623C5B2A}" dt="2024-01-15T12:17:50.222" v="105"/>
          <ac:spMkLst>
            <pc:docMk/>
            <pc:sldMk cId="1968699141" sldId="270"/>
            <ac:spMk id="9" creationId="{8651CFA9-6065-4243-AC48-858E359780B1}"/>
          </ac:spMkLst>
        </pc:spChg>
        <pc:spChg chg="add">
          <ac:chgData name="Corey Edwards" userId="S::corey.edwards@uwtsd.ac.uk::7a967df3-e232-40a5-b10c-dee8f912d80a" providerId="AD" clId="Web-{555DD22B-D3BB-46AD-0A28-1A3A623C5B2A}" dt="2024-01-15T12:17:50.222" v="105"/>
          <ac:spMkLst>
            <pc:docMk/>
            <pc:sldMk cId="1968699141" sldId="270"/>
            <ac:spMk id="11" creationId="{37962AE0-6A1C-4B76-9D52-10E5E6D7D3BB}"/>
          </ac:spMkLst>
        </pc:spChg>
        <pc:spChg chg="add">
          <ac:chgData name="Corey Edwards" userId="S::corey.edwards@uwtsd.ac.uk::7a967df3-e232-40a5-b10c-dee8f912d80a" providerId="AD" clId="Web-{555DD22B-D3BB-46AD-0A28-1A3A623C5B2A}" dt="2024-01-15T12:17:50.222" v="105"/>
          <ac:spMkLst>
            <pc:docMk/>
            <pc:sldMk cId="1968699141" sldId="270"/>
            <ac:spMk id="13" creationId="{027CAEDE-D92D-4745-8749-71019415A797}"/>
          </ac:spMkLst>
        </pc:spChg>
        <pc:spChg chg="add">
          <ac:chgData name="Corey Edwards" userId="S::corey.edwards@uwtsd.ac.uk::7a967df3-e232-40a5-b10c-dee8f912d80a" providerId="AD" clId="Web-{555DD22B-D3BB-46AD-0A28-1A3A623C5B2A}" dt="2024-01-15T12:17:50.222" v="105"/>
          <ac:spMkLst>
            <pc:docMk/>
            <pc:sldMk cId="1968699141" sldId="270"/>
            <ac:spMk id="15" creationId="{00C96CB6-3880-40E6-A4BF-F64E7D1E4295}"/>
          </ac:spMkLst>
        </pc:spChg>
        <pc:graphicFrameChg chg="add">
          <ac:chgData name="Corey Edwards" userId="S::corey.edwards@uwtsd.ac.uk::7a967df3-e232-40a5-b10c-dee8f912d80a" providerId="AD" clId="Web-{555DD22B-D3BB-46AD-0A28-1A3A623C5B2A}" dt="2024-01-15T12:17:50.222" v="105"/>
          <ac:graphicFrameMkLst>
            <pc:docMk/>
            <pc:sldMk cId="1968699141" sldId="270"/>
            <ac:graphicFrameMk id="5" creationId="{19806284-1E37-D4CA-4026-835CACA115B7}"/>
          </ac:graphicFrameMkLst>
        </pc:graphicFrameChg>
      </pc:sldChg>
      <pc:sldChg chg="addSp delSp modSp mod setBg">
        <pc:chgData name="Corey Edwards" userId="S::corey.edwards@uwtsd.ac.uk::7a967df3-e232-40a5-b10c-dee8f912d80a" providerId="AD" clId="Web-{555DD22B-D3BB-46AD-0A28-1A3A623C5B2A}" dt="2024-01-15T12:17:59.488" v="109"/>
        <pc:sldMkLst>
          <pc:docMk/>
          <pc:sldMk cId="2422160271" sldId="271"/>
        </pc:sldMkLst>
        <pc:spChg chg="mod">
          <ac:chgData name="Corey Edwards" userId="S::corey.edwards@uwtsd.ac.uk::7a967df3-e232-40a5-b10c-dee8f912d80a" providerId="AD" clId="Web-{555DD22B-D3BB-46AD-0A28-1A3A623C5B2A}" dt="2024-01-15T12:17:59.488" v="109"/>
          <ac:spMkLst>
            <pc:docMk/>
            <pc:sldMk cId="2422160271" sldId="271"/>
            <ac:spMk id="2" creationId="{2D5BEABD-A2C1-C3A4-CA74-BC95BE47F885}"/>
          </ac:spMkLst>
        </pc:spChg>
        <pc:spChg chg="add del">
          <ac:chgData name="Corey Edwards" userId="S::corey.edwards@uwtsd.ac.uk::7a967df3-e232-40a5-b10c-dee8f912d80a" providerId="AD" clId="Web-{555DD22B-D3BB-46AD-0A28-1A3A623C5B2A}" dt="2024-01-15T12:17:59.488" v="109"/>
          <ac:spMkLst>
            <pc:docMk/>
            <pc:sldMk cId="2422160271" sldId="271"/>
            <ac:spMk id="3" creationId="{07AD30E1-7CA2-2DBF-6464-48222FDFEB3E}"/>
          </ac:spMkLst>
        </pc:spChg>
        <pc:spChg chg="add del">
          <ac:chgData name="Corey Edwards" userId="S::corey.edwards@uwtsd.ac.uk::7a967df3-e232-40a5-b10c-dee8f912d80a" providerId="AD" clId="Web-{555DD22B-D3BB-46AD-0A28-1A3A623C5B2A}" dt="2024-01-15T12:17:59.441" v="108"/>
          <ac:spMkLst>
            <pc:docMk/>
            <pc:sldMk cId="2422160271" sldId="271"/>
            <ac:spMk id="9" creationId="{8651CFA9-6065-4243-AC48-858E359780B1}"/>
          </ac:spMkLst>
        </pc:spChg>
        <pc:spChg chg="add del">
          <ac:chgData name="Corey Edwards" userId="S::corey.edwards@uwtsd.ac.uk::7a967df3-e232-40a5-b10c-dee8f912d80a" providerId="AD" clId="Web-{555DD22B-D3BB-46AD-0A28-1A3A623C5B2A}" dt="2024-01-15T12:17:59.441" v="108"/>
          <ac:spMkLst>
            <pc:docMk/>
            <pc:sldMk cId="2422160271" sldId="271"/>
            <ac:spMk id="11" creationId="{37962AE0-6A1C-4B76-9D52-10E5E6D7D3BB}"/>
          </ac:spMkLst>
        </pc:spChg>
        <pc:spChg chg="add del">
          <ac:chgData name="Corey Edwards" userId="S::corey.edwards@uwtsd.ac.uk::7a967df3-e232-40a5-b10c-dee8f912d80a" providerId="AD" clId="Web-{555DD22B-D3BB-46AD-0A28-1A3A623C5B2A}" dt="2024-01-15T12:17:59.441" v="108"/>
          <ac:spMkLst>
            <pc:docMk/>
            <pc:sldMk cId="2422160271" sldId="271"/>
            <ac:spMk id="13" creationId="{027CAEDE-D92D-4745-8749-71019415A797}"/>
          </ac:spMkLst>
        </pc:spChg>
        <pc:spChg chg="add del">
          <ac:chgData name="Corey Edwards" userId="S::corey.edwards@uwtsd.ac.uk::7a967df3-e232-40a5-b10c-dee8f912d80a" providerId="AD" clId="Web-{555DD22B-D3BB-46AD-0A28-1A3A623C5B2A}" dt="2024-01-15T12:17:59.441" v="108"/>
          <ac:spMkLst>
            <pc:docMk/>
            <pc:sldMk cId="2422160271" sldId="271"/>
            <ac:spMk id="15" creationId="{00C96CB6-3880-40E6-A4BF-F64E7D1E4295}"/>
          </ac:spMkLst>
        </pc:spChg>
        <pc:spChg chg="add">
          <ac:chgData name="Corey Edwards" userId="S::corey.edwards@uwtsd.ac.uk::7a967df3-e232-40a5-b10c-dee8f912d80a" providerId="AD" clId="Web-{555DD22B-D3BB-46AD-0A28-1A3A623C5B2A}" dt="2024-01-15T12:17:59.488" v="109"/>
          <ac:spMkLst>
            <pc:docMk/>
            <pc:sldMk cId="2422160271" sldId="271"/>
            <ac:spMk id="17" creationId="{8651CFA9-6065-4243-AC48-858E359780B1}"/>
          </ac:spMkLst>
        </pc:spChg>
        <pc:spChg chg="add">
          <ac:chgData name="Corey Edwards" userId="S::corey.edwards@uwtsd.ac.uk::7a967df3-e232-40a5-b10c-dee8f912d80a" providerId="AD" clId="Web-{555DD22B-D3BB-46AD-0A28-1A3A623C5B2A}" dt="2024-01-15T12:17:59.488" v="109"/>
          <ac:spMkLst>
            <pc:docMk/>
            <pc:sldMk cId="2422160271" sldId="271"/>
            <ac:spMk id="18" creationId="{37962AE0-6A1C-4B76-9D52-10E5E6D7D3BB}"/>
          </ac:spMkLst>
        </pc:spChg>
        <pc:graphicFrameChg chg="add del">
          <ac:chgData name="Corey Edwards" userId="S::corey.edwards@uwtsd.ac.uk::7a967df3-e232-40a5-b10c-dee8f912d80a" providerId="AD" clId="Web-{555DD22B-D3BB-46AD-0A28-1A3A623C5B2A}" dt="2024-01-15T12:17:59.441" v="108"/>
          <ac:graphicFrameMkLst>
            <pc:docMk/>
            <pc:sldMk cId="2422160271" sldId="271"/>
            <ac:graphicFrameMk id="5" creationId="{18FD7836-687A-F58C-E5D1-40F4BCC48400}"/>
          </ac:graphicFrameMkLst>
        </pc:graphicFrameChg>
        <pc:graphicFrameChg chg="add">
          <ac:chgData name="Corey Edwards" userId="S::corey.edwards@uwtsd.ac.uk::7a967df3-e232-40a5-b10c-dee8f912d80a" providerId="AD" clId="Web-{555DD22B-D3BB-46AD-0A28-1A3A623C5B2A}" dt="2024-01-15T12:17:59.488" v="109"/>
          <ac:graphicFrameMkLst>
            <pc:docMk/>
            <pc:sldMk cId="2422160271" sldId="271"/>
            <ac:graphicFrameMk id="21" creationId="{C44B2D41-7C94-F6B2-32C8-9B2EB1D6E3BA}"/>
          </ac:graphicFrameMkLst>
        </pc:graphicFrameChg>
        <pc:picChg chg="add">
          <ac:chgData name="Corey Edwards" userId="S::corey.edwards@uwtsd.ac.uk::7a967df3-e232-40a5-b10c-dee8f912d80a" providerId="AD" clId="Web-{555DD22B-D3BB-46AD-0A28-1A3A623C5B2A}" dt="2024-01-15T12:17:59.488" v="109"/>
          <ac:picMkLst>
            <pc:docMk/>
            <pc:sldMk cId="2422160271" sldId="271"/>
            <ac:picMk id="19" creationId="{A72D06A1-BA08-4820-BBC8-B24DDB32A376}"/>
          </ac:picMkLst>
        </pc:picChg>
        <pc:picChg chg="add">
          <ac:chgData name="Corey Edwards" userId="S::corey.edwards@uwtsd.ac.uk::7a967df3-e232-40a5-b10c-dee8f912d80a" providerId="AD" clId="Web-{555DD22B-D3BB-46AD-0A28-1A3A623C5B2A}" dt="2024-01-15T12:17:59.488" v="109"/>
          <ac:picMkLst>
            <pc:docMk/>
            <pc:sldMk cId="2422160271" sldId="271"/>
            <ac:picMk id="20" creationId="{1295E665-0408-4072-94B3-49BA5ACBCBD3}"/>
          </ac:picMkLst>
        </pc:picChg>
      </pc:sldChg>
      <pc:sldChg chg="addSp delSp modSp mod setBg">
        <pc:chgData name="Corey Edwards" userId="S::corey.edwards@uwtsd.ac.uk::7a967df3-e232-40a5-b10c-dee8f912d80a" providerId="AD" clId="Web-{555DD22B-D3BB-46AD-0A28-1A3A623C5B2A}" dt="2024-01-15T12:18:02.503" v="110"/>
        <pc:sldMkLst>
          <pc:docMk/>
          <pc:sldMk cId="311906831" sldId="272"/>
        </pc:sldMkLst>
        <pc:spChg chg="mod">
          <ac:chgData name="Corey Edwards" userId="S::corey.edwards@uwtsd.ac.uk::7a967df3-e232-40a5-b10c-dee8f912d80a" providerId="AD" clId="Web-{555DD22B-D3BB-46AD-0A28-1A3A623C5B2A}" dt="2024-01-15T12:18:02.503" v="110"/>
          <ac:spMkLst>
            <pc:docMk/>
            <pc:sldMk cId="311906831" sldId="272"/>
            <ac:spMk id="2" creationId="{BCFBB64D-A16C-FA11-AF6B-899E049FA15E}"/>
          </ac:spMkLst>
        </pc:spChg>
        <pc:spChg chg="del">
          <ac:chgData name="Corey Edwards" userId="S::corey.edwards@uwtsd.ac.uk::7a967df3-e232-40a5-b10c-dee8f912d80a" providerId="AD" clId="Web-{555DD22B-D3BB-46AD-0A28-1A3A623C5B2A}" dt="2024-01-15T12:18:02.503" v="110"/>
          <ac:spMkLst>
            <pc:docMk/>
            <pc:sldMk cId="311906831" sldId="272"/>
            <ac:spMk id="3" creationId="{F69CD6C4-89A2-20CB-FC07-7DEF092AF209}"/>
          </ac:spMkLst>
        </pc:spChg>
        <pc:spChg chg="add">
          <ac:chgData name="Corey Edwards" userId="S::corey.edwards@uwtsd.ac.uk::7a967df3-e232-40a5-b10c-dee8f912d80a" providerId="AD" clId="Web-{555DD22B-D3BB-46AD-0A28-1A3A623C5B2A}" dt="2024-01-15T12:18:02.503" v="110"/>
          <ac:spMkLst>
            <pc:docMk/>
            <pc:sldMk cId="311906831" sldId="272"/>
            <ac:spMk id="9" creationId="{8651CFA9-6065-4243-AC48-858E359780B1}"/>
          </ac:spMkLst>
        </pc:spChg>
        <pc:spChg chg="add">
          <ac:chgData name="Corey Edwards" userId="S::corey.edwards@uwtsd.ac.uk::7a967df3-e232-40a5-b10c-dee8f912d80a" providerId="AD" clId="Web-{555DD22B-D3BB-46AD-0A28-1A3A623C5B2A}" dt="2024-01-15T12:18:02.503" v="110"/>
          <ac:spMkLst>
            <pc:docMk/>
            <pc:sldMk cId="311906831" sldId="272"/>
            <ac:spMk id="11" creationId="{37962AE0-6A1C-4B76-9D52-10E5E6D7D3BB}"/>
          </ac:spMkLst>
        </pc:spChg>
        <pc:graphicFrameChg chg="add">
          <ac:chgData name="Corey Edwards" userId="S::corey.edwards@uwtsd.ac.uk::7a967df3-e232-40a5-b10c-dee8f912d80a" providerId="AD" clId="Web-{555DD22B-D3BB-46AD-0A28-1A3A623C5B2A}" dt="2024-01-15T12:18:02.503" v="110"/>
          <ac:graphicFrameMkLst>
            <pc:docMk/>
            <pc:sldMk cId="311906831" sldId="272"/>
            <ac:graphicFrameMk id="5" creationId="{ACF717BB-DE40-5824-7846-1372E6870CAA}"/>
          </ac:graphicFrameMkLst>
        </pc:graphicFrameChg>
        <pc:picChg chg="add">
          <ac:chgData name="Corey Edwards" userId="S::corey.edwards@uwtsd.ac.uk::7a967df3-e232-40a5-b10c-dee8f912d80a" providerId="AD" clId="Web-{555DD22B-D3BB-46AD-0A28-1A3A623C5B2A}" dt="2024-01-15T12:18:02.503" v="110"/>
          <ac:picMkLst>
            <pc:docMk/>
            <pc:sldMk cId="311906831" sldId="272"/>
            <ac:picMk id="13" creationId="{A72D06A1-BA08-4820-BBC8-B24DDB32A376}"/>
          </ac:picMkLst>
        </pc:picChg>
        <pc:picChg chg="add">
          <ac:chgData name="Corey Edwards" userId="S::corey.edwards@uwtsd.ac.uk::7a967df3-e232-40a5-b10c-dee8f912d80a" providerId="AD" clId="Web-{555DD22B-D3BB-46AD-0A28-1A3A623C5B2A}" dt="2024-01-15T12:18:02.503" v="110"/>
          <ac:picMkLst>
            <pc:docMk/>
            <pc:sldMk cId="311906831" sldId="272"/>
            <ac:picMk id="15" creationId="{1295E665-0408-4072-94B3-49BA5ACBCBD3}"/>
          </ac:picMkLst>
        </pc:picChg>
      </pc:sldChg>
      <pc:sldChg chg="addSp delSp modSp mod setBg">
        <pc:chgData name="Corey Edwards" userId="S::corey.edwards@uwtsd.ac.uk::7a967df3-e232-40a5-b10c-dee8f912d80a" providerId="AD" clId="Web-{555DD22B-D3BB-46AD-0A28-1A3A623C5B2A}" dt="2024-01-15T12:18:06.050" v="111"/>
        <pc:sldMkLst>
          <pc:docMk/>
          <pc:sldMk cId="1827733055" sldId="273"/>
        </pc:sldMkLst>
        <pc:spChg chg="mod">
          <ac:chgData name="Corey Edwards" userId="S::corey.edwards@uwtsd.ac.uk::7a967df3-e232-40a5-b10c-dee8f912d80a" providerId="AD" clId="Web-{555DD22B-D3BB-46AD-0A28-1A3A623C5B2A}" dt="2024-01-15T12:18:06.050" v="111"/>
          <ac:spMkLst>
            <pc:docMk/>
            <pc:sldMk cId="1827733055" sldId="273"/>
            <ac:spMk id="2" creationId="{3DC492BA-615F-B043-00DF-162336A78E13}"/>
          </ac:spMkLst>
        </pc:spChg>
        <pc:spChg chg="del">
          <ac:chgData name="Corey Edwards" userId="S::corey.edwards@uwtsd.ac.uk::7a967df3-e232-40a5-b10c-dee8f912d80a" providerId="AD" clId="Web-{555DD22B-D3BB-46AD-0A28-1A3A623C5B2A}" dt="2024-01-15T12:18:06.050" v="111"/>
          <ac:spMkLst>
            <pc:docMk/>
            <pc:sldMk cId="1827733055" sldId="273"/>
            <ac:spMk id="3" creationId="{2217E90F-91BA-C388-79B5-CE11385FF245}"/>
          </ac:spMkLst>
        </pc:spChg>
        <pc:spChg chg="add">
          <ac:chgData name="Corey Edwards" userId="S::corey.edwards@uwtsd.ac.uk::7a967df3-e232-40a5-b10c-dee8f912d80a" providerId="AD" clId="Web-{555DD22B-D3BB-46AD-0A28-1A3A623C5B2A}" dt="2024-01-15T12:18:06.050" v="111"/>
          <ac:spMkLst>
            <pc:docMk/>
            <pc:sldMk cId="1827733055" sldId="273"/>
            <ac:spMk id="9" creationId="{8651CFA9-6065-4243-AC48-858E359780B1}"/>
          </ac:spMkLst>
        </pc:spChg>
        <pc:spChg chg="add">
          <ac:chgData name="Corey Edwards" userId="S::corey.edwards@uwtsd.ac.uk::7a967df3-e232-40a5-b10c-dee8f912d80a" providerId="AD" clId="Web-{555DD22B-D3BB-46AD-0A28-1A3A623C5B2A}" dt="2024-01-15T12:18:06.050" v="111"/>
          <ac:spMkLst>
            <pc:docMk/>
            <pc:sldMk cId="1827733055" sldId="273"/>
            <ac:spMk id="11" creationId="{37962AE0-6A1C-4B76-9D52-10E5E6D7D3BB}"/>
          </ac:spMkLst>
        </pc:spChg>
        <pc:spChg chg="add">
          <ac:chgData name="Corey Edwards" userId="S::corey.edwards@uwtsd.ac.uk::7a967df3-e232-40a5-b10c-dee8f912d80a" providerId="AD" clId="Web-{555DD22B-D3BB-46AD-0A28-1A3A623C5B2A}" dt="2024-01-15T12:18:06.050" v="111"/>
          <ac:spMkLst>
            <pc:docMk/>
            <pc:sldMk cId="1827733055" sldId="273"/>
            <ac:spMk id="13" creationId="{027CAEDE-D92D-4745-8749-71019415A797}"/>
          </ac:spMkLst>
        </pc:spChg>
        <pc:spChg chg="add">
          <ac:chgData name="Corey Edwards" userId="S::corey.edwards@uwtsd.ac.uk::7a967df3-e232-40a5-b10c-dee8f912d80a" providerId="AD" clId="Web-{555DD22B-D3BB-46AD-0A28-1A3A623C5B2A}" dt="2024-01-15T12:18:06.050" v="111"/>
          <ac:spMkLst>
            <pc:docMk/>
            <pc:sldMk cId="1827733055" sldId="273"/>
            <ac:spMk id="15" creationId="{00C96CB6-3880-40E6-A4BF-F64E7D1E4295}"/>
          </ac:spMkLst>
        </pc:spChg>
        <pc:graphicFrameChg chg="add">
          <ac:chgData name="Corey Edwards" userId="S::corey.edwards@uwtsd.ac.uk::7a967df3-e232-40a5-b10c-dee8f912d80a" providerId="AD" clId="Web-{555DD22B-D3BB-46AD-0A28-1A3A623C5B2A}" dt="2024-01-15T12:18:06.050" v="111"/>
          <ac:graphicFrameMkLst>
            <pc:docMk/>
            <pc:sldMk cId="1827733055" sldId="273"/>
            <ac:graphicFrameMk id="5" creationId="{455E7E85-BDF7-A8EB-3D87-DA2619F8D5C5}"/>
          </ac:graphicFrameMkLst>
        </pc:graphicFrameChg>
      </pc:sldChg>
      <pc:sldChg chg="addSp delSp modSp mod setBg">
        <pc:chgData name="Corey Edwards" userId="S::corey.edwards@uwtsd.ac.uk::7a967df3-e232-40a5-b10c-dee8f912d80a" providerId="AD" clId="Web-{555DD22B-D3BB-46AD-0A28-1A3A623C5B2A}" dt="2024-01-15T12:18:15.691" v="115"/>
        <pc:sldMkLst>
          <pc:docMk/>
          <pc:sldMk cId="660850526" sldId="274"/>
        </pc:sldMkLst>
        <pc:spChg chg="mod">
          <ac:chgData name="Corey Edwards" userId="S::corey.edwards@uwtsd.ac.uk::7a967df3-e232-40a5-b10c-dee8f912d80a" providerId="AD" clId="Web-{555DD22B-D3BB-46AD-0A28-1A3A623C5B2A}" dt="2024-01-15T12:18:15.691" v="115"/>
          <ac:spMkLst>
            <pc:docMk/>
            <pc:sldMk cId="660850526" sldId="274"/>
            <ac:spMk id="2" creationId="{561F17D8-682E-86BF-5ECD-FA971166A9FE}"/>
          </ac:spMkLst>
        </pc:spChg>
        <pc:spChg chg="del mod">
          <ac:chgData name="Corey Edwards" userId="S::corey.edwards@uwtsd.ac.uk::7a967df3-e232-40a5-b10c-dee8f912d80a" providerId="AD" clId="Web-{555DD22B-D3BB-46AD-0A28-1A3A623C5B2A}" dt="2024-01-15T12:18:15.691" v="115"/>
          <ac:spMkLst>
            <pc:docMk/>
            <pc:sldMk cId="660850526" sldId="274"/>
            <ac:spMk id="3" creationId="{B08B0056-9DBC-2CC7-EA34-32ECD9ABC6F7}"/>
          </ac:spMkLst>
        </pc:spChg>
        <pc:spChg chg="add">
          <ac:chgData name="Corey Edwards" userId="S::corey.edwards@uwtsd.ac.uk::7a967df3-e232-40a5-b10c-dee8f912d80a" providerId="AD" clId="Web-{555DD22B-D3BB-46AD-0A28-1A3A623C5B2A}" dt="2024-01-15T12:18:15.691" v="115"/>
          <ac:spMkLst>
            <pc:docMk/>
            <pc:sldMk cId="660850526" sldId="274"/>
            <ac:spMk id="9" creationId="{8651CFA9-6065-4243-AC48-858E359780B1}"/>
          </ac:spMkLst>
        </pc:spChg>
        <pc:spChg chg="add">
          <ac:chgData name="Corey Edwards" userId="S::corey.edwards@uwtsd.ac.uk::7a967df3-e232-40a5-b10c-dee8f912d80a" providerId="AD" clId="Web-{555DD22B-D3BB-46AD-0A28-1A3A623C5B2A}" dt="2024-01-15T12:18:15.691" v="115"/>
          <ac:spMkLst>
            <pc:docMk/>
            <pc:sldMk cId="660850526" sldId="274"/>
            <ac:spMk id="11" creationId="{37962AE0-6A1C-4B76-9D52-10E5E6D7D3BB}"/>
          </ac:spMkLst>
        </pc:spChg>
        <pc:spChg chg="add">
          <ac:chgData name="Corey Edwards" userId="S::corey.edwards@uwtsd.ac.uk::7a967df3-e232-40a5-b10c-dee8f912d80a" providerId="AD" clId="Web-{555DD22B-D3BB-46AD-0A28-1A3A623C5B2A}" dt="2024-01-15T12:18:15.691" v="115"/>
          <ac:spMkLst>
            <pc:docMk/>
            <pc:sldMk cId="660850526" sldId="274"/>
            <ac:spMk id="13" creationId="{027CAEDE-D92D-4745-8749-71019415A797}"/>
          </ac:spMkLst>
        </pc:spChg>
        <pc:spChg chg="add">
          <ac:chgData name="Corey Edwards" userId="S::corey.edwards@uwtsd.ac.uk::7a967df3-e232-40a5-b10c-dee8f912d80a" providerId="AD" clId="Web-{555DD22B-D3BB-46AD-0A28-1A3A623C5B2A}" dt="2024-01-15T12:18:15.691" v="115"/>
          <ac:spMkLst>
            <pc:docMk/>
            <pc:sldMk cId="660850526" sldId="274"/>
            <ac:spMk id="15" creationId="{00C96CB6-3880-40E6-A4BF-F64E7D1E4295}"/>
          </ac:spMkLst>
        </pc:spChg>
        <pc:graphicFrameChg chg="add">
          <ac:chgData name="Corey Edwards" userId="S::corey.edwards@uwtsd.ac.uk::7a967df3-e232-40a5-b10c-dee8f912d80a" providerId="AD" clId="Web-{555DD22B-D3BB-46AD-0A28-1A3A623C5B2A}" dt="2024-01-15T12:18:15.691" v="115"/>
          <ac:graphicFrameMkLst>
            <pc:docMk/>
            <pc:sldMk cId="660850526" sldId="274"/>
            <ac:graphicFrameMk id="5" creationId="{2740FE5F-8F1E-1F5D-1EE6-4A2173F7D0C2}"/>
          </ac:graphicFrameMkLst>
        </pc:graphicFrameChg>
      </pc:sldChg>
      <pc:sldChg chg="addSp modSp mod setBg">
        <pc:chgData name="Corey Edwards" userId="S::corey.edwards@uwtsd.ac.uk::7a967df3-e232-40a5-b10c-dee8f912d80a" providerId="AD" clId="Web-{555DD22B-D3BB-46AD-0A28-1A3A623C5B2A}" dt="2024-01-15T12:51:05.705" v="691" actId="20577"/>
        <pc:sldMkLst>
          <pc:docMk/>
          <pc:sldMk cId="2112236328" sldId="275"/>
        </pc:sldMkLst>
        <pc:spChg chg="mod">
          <ac:chgData name="Corey Edwards" userId="S::corey.edwards@uwtsd.ac.uk::7a967df3-e232-40a5-b10c-dee8f912d80a" providerId="AD" clId="Web-{555DD22B-D3BB-46AD-0A28-1A3A623C5B2A}" dt="2024-01-15T12:18:24.879" v="117"/>
          <ac:spMkLst>
            <pc:docMk/>
            <pc:sldMk cId="2112236328" sldId="275"/>
            <ac:spMk id="2" creationId="{BBA1F094-4075-A51D-5C28-DBB906CF353B}"/>
          </ac:spMkLst>
        </pc:spChg>
        <pc:spChg chg="mod">
          <ac:chgData name="Corey Edwards" userId="S::corey.edwards@uwtsd.ac.uk::7a967df3-e232-40a5-b10c-dee8f912d80a" providerId="AD" clId="Web-{555DD22B-D3BB-46AD-0A28-1A3A623C5B2A}" dt="2024-01-15T12:51:05.705" v="691" actId="20577"/>
          <ac:spMkLst>
            <pc:docMk/>
            <pc:sldMk cId="2112236328" sldId="275"/>
            <ac:spMk id="3" creationId="{9FEA603B-5C66-D87F-476D-26986FA2E476}"/>
          </ac:spMkLst>
        </pc:spChg>
        <pc:spChg chg="add">
          <ac:chgData name="Corey Edwards" userId="S::corey.edwards@uwtsd.ac.uk::7a967df3-e232-40a5-b10c-dee8f912d80a" providerId="AD" clId="Web-{555DD22B-D3BB-46AD-0A28-1A3A623C5B2A}" dt="2024-01-15T12:18:24.879" v="117"/>
          <ac:spMkLst>
            <pc:docMk/>
            <pc:sldMk cId="2112236328" sldId="275"/>
            <ac:spMk id="9" creationId="{0BABF38A-8A0D-492E-BD20-6CF4D46B50BD}"/>
          </ac:spMkLst>
        </pc:spChg>
        <pc:spChg chg="add">
          <ac:chgData name="Corey Edwards" userId="S::corey.edwards@uwtsd.ac.uk::7a967df3-e232-40a5-b10c-dee8f912d80a" providerId="AD" clId="Web-{555DD22B-D3BB-46AD-0A28-1A3A623C5B2A}" dt="2024-01-15T12:18:24.879" v="117"/>
          <ac:spMkLst>
            <pc:docMk/>
            <pc:sldMk cId="2112236328" sldId="275"/>
            <ac:spMk id="13" creationId="{E2748806-3AF5-4078-830A-C1F26BF1B200}"/>
          </ac:spMkLst>
        </pc:spChg>
        <pc:spChg chg="add">
          <ac:chgData name="Corey Edwards" userId="S::corey.edwards@uwtsd.ac.uk::7a967df3-e232-40a5-b10c-dee8f912d80a" providerId="AD" clId="Web-{555DD22B-D3BB-46AD-0A28-1A3A623C5B2A}" dt="2024-01-15T12:18:24.879" v="117"/>
          <ac:spMkLst>
            <pc:docMk/>
            <pc:sldMk cId="2112236328" sldId="275"/>
            <ac:spMk id="15" creationId="{BF991FCB-5132-414C-B377-526F56121B69}"/>
          </ac:spMkLst>
        </pc:spChg>
        <pc:spChg chg="add">
          <ac:chgData name="Corey Edwards" userId="S::corey.edwards@uwtsd.ac.uk::7a967df3-e232-40a5-b10c-dee8f912d80a" providerId="AD" clId="Web-{555DD22B-D3BB-46AD-0A28-1A3A623C5B2A}" dt="2024-01-15T12:18:24.879" v="117"/>
          <ac:spMkLst>
            <pc:docMk/>
            <pc:sldMk cId="2112236328" sldId="275"/>
            <ac:spMk id="17" creationId="{F23DAFF7-4C98-4E0E-8986-198D54B6C1F0}"/>
          </ac:spMkLst>
        </pc:spChg>
        <pc:picChg chg="add">
          <ac:chgData name="Corey Edwards" userId="S::corey.edwards@uwtsd.ac.uk::7a967df3-e232-40a5-b10c-dee8f912d80a" providerId="AD" clId="Web-{555DD22B-D3BB-46AD-0A28-1A3A623C5B2A}" dt="2024-01-15T12:18:24.879" v="117"/>
          <ac:picMkLst>
            <pc:docMk/>
            <pc:sldMk cId="2112236328" sldId="275"/>
            <ac:picMk id="5" creationId="{AD58B482-20C9-412C-BCF7-0BE774123939}"/>
          </ac:picMkLst>
        </pc:picChg>
        <pc:picChg chg="add">
          <ac:chgData name="Corey Edwards" userId="S::corey.edwards@uwtsd.ac.uk::7a967df3-e232-40a5-b10c-dee8f912d80a" providerId="AD" clId="Web-{555DD22B-D3BB-46AD-0A28-1A3A623C5B2A}" dt="2024-01-15T12:18:24.879" v="117"/>
          <ac:picMkLst>
            <pc:docMk/>
            <pc:sldMk cId="2112236328" sldId="275"/>
            <ac:picMk id="11" creationId="{1CB7E8AE-A3AC-4BB7-A5C6-F00EC697B265}"/>
          </ac:picMkLst>
        </pc:picChg>
      </pc:sldChg>
      <pc:sldChg chg="del">
        <pc:chgData name="Corey Edwards" userId="S::corey.edwards@uwtsd.ac.uk::7a967df3-e232-40a5-b10c-dee8f912d80a" providerId="AD" clId="Web-{555DD22B-D3BB-46AD-0A28-1A3A623C5B2A}" dt="2024-01-15T13:28:40.567" v="3968"/>
        <pc:sldMkLst>
          <pc:docMk/>
          <pc:sldMk cId="2436154412" sldId="277"/>
        </pc:sldMkLst>
      </pc:sldChg>
      <pc:sldChg chg="del">
        <pc:chgData name="Corey Edwards" userId="S::corey.edwards@uwtsd.ac.uk::7a967df3-e232-40a5-b10c-dee8f912d80a" providerId="AD" clId="Web-{555DD22B-D3BB-46AD-0A28-1A3A623C5B2A}" dt="2024-01-15T13:28:41.473" v="3969"/>
        <pc:sldMkLst>
          <pc:docMk/>
          <pc:sldMk cId="369100983" sldId="278"/>
        </pc:sldMkLst>
      </pc:sldChg>
      <pc:sldChg chg="addSp delSp modSp mod setBg">
        <pc:chgData name="Corey Edwards" userId="S::corey.edwards@uwtsd.ac.uk::7a967df3-e232-40a5-b10c-dee8f912d80a" providerId="AD" clId="Web-{555DD22B-D3BB-46AD-0A28-1A3A623C5B2A}" dt="2024-01-15T12:17:53.191" v="106"/>
        <pc:sldMkLst>
          <pc:docMk/>
          <pc:sldMk cId="3236146976" sldId="279"/>
        </pc:sldMkLst>
        <pc:spChg chg="mod">
          <ac:chgData name="Corey Edwards" userId="S::corey.edwards@uwtsd.ac.uk::7a967df3-e232-40a5-b10c-dee8f912d80a" providerId="AD" clId="Web-{555DD22B-D3BB-46AD-0A28-1A3A623C5B2A}" dt="2024-01-15T12:17:53.191" v="106"/>
          <ac:spMkLst>
            <pc:docMk/>
            <pc:sldMk cId="3236146976" sldId="279"/>
            <ac:spMk id="2" creationId="{071AB971-AA57-01CF-5621-DDDEB55791BD}"/>
          </ac:spMkLst>
        </pc:spChg>
        <pc:spChg chg="del">
          <ac:chgData name="Corey Edwards" userId="S::corey.edwards@uwtsd.ac.uk::7a967df3-e232-40a5-b10c-dee8f912d80a" providerId="AD" clId="Web-{555DD22B-D3BB-46AD-0A28-1A3A623C5B2A}" dt="2024-01-15T12:17:53.191" v="106"/>
          <ac:spMkLst>
            <pc:docMk/>
            <pc:sldMk cId="3236146976" sldId="279"/>
            <ac:spMk id="3" creationId="{2D99ED19-6D20-95C5-18C9-889B62EE1B14}"/>
          </ac:spMkLst>
        </pc:spChg>
        <pc:spChg chg="add">
          <ac:chgData name="Corey Edwards" userId="S::corey.edwards@uwtsd.ac.uk::7a967df3-e232-40a5-b10c-dee8f912d80a" providerId="AD" clId="Web-{555DD22B-D3BB-46AD-0A28-1A3A623C5B2A}" dt="2024-01-15T12:17:53.191" v="106"/>
          <ac:spMkLst>
            <pc:docMk/>
            <pc:sldMk cId="3236146976" sldId="279"/>
            <ac:spMk id="9" creationId="{8651CFA9-6065-4243-AC48-858E359780B1}"/>
          </ac:spMkLst>
        </pc:spChg>
        <pc:spChg chg="add">
          <ac:chgData name="Corey Edwards" userId="S::corey.edwards@uwtsd.ac.uk::7a967df3-e232-40a5-b10c-dee8f912d80a" providerId="AD" clId="Web-{555DD22B-D3BB-46AD-0A28-1A3A623C5B2A}" dt="2024-01-15T12:17:53.191" v="106"/>
          <ac:spMkLst>
            <pc:docMk/>
            <pc:sldMk cId="3236146976" sldId="279"/>
            <ac:spMk id="11" creationId="{37962AE0-6A1C-4B76-9D52-10E5E6D7D3BB}"/>
          </ac:spMkLst>
        </pc:spChg>
        <pc:spChg chg="add">
          <ac:chgData name="Corey Edwards" userId="S::corey.edwards@uwtsd.ac.uk::7a967df3-e232-40a5-b10c-dee8f912d80a" providerId="AD" clId="Web-{555DD22B-D3BB-46AD-0A28-1A3A623C5B2A}" dt="2024-01-15T12:17:53.191" v="106"/>
          <ac:spMkLst>
            <pc:docMk/>
            <pc:sldMk cId="3236146976" sldId="279"/>
            <ac:spMk id="13" creationId="{027CAEDE-D92D-4745-8749-71019415A797}"/>
          </ac:spMkLst>
        </pc:spChg>
        <pc:spChg chg="add">
          <ac:chgData name="Corey Edwards" userId="S::corey.edwards@uwtsd.ac.uk::7a967df3-e232-40a5-b10c-dee8f912d80a" providerId="AD" clId="Web-{555DD22B-D3BB-46AD-0A28-1A3A623C5B2A}" dt="2024-01-15T12:17:53.191" v="106"/>
          <ac:spMkLst>
            <pc:docMk/>
            <pc:sldMk cId="3236146976" sldId="279"/>
            <ac:spMk id="15" creationId="{00C96CB6-3880-40E6-A4BF-F64E7D1E4295}"/>
          </ac:spMkLst>
        </pc:spChg>
        <pc:graphicFrameChg chg="add">
          <ac:chgData name="Corey Edwards" userId="S::corey.edwards@uwtsd.ac.uk::7a967df3-e232-40a5-b10c-dee8f912d80a" providerId="AD" clId="Web-{555DD22B-D3BB-46AD-0A28-1A3A623C5B2A}" dt="2024-01-15T12:17:53.191" v="106"/>
          <ac:graphicFrameMkLst>
            <pc:docMk/>
            <pc:sldMk cId="3236146976" sldId="279"/>
            <ac:graphicFrameMk id="5" creationId="{5F8A67AD-4E21-05A9-09DF-02444DB98E05}"/>
          </ac:graphicFrameMkLst>
        </pc:graphicFrameChg>
      </pc:sldChg>
      <pc:sldChg chg="addSp delSp modSp mod setBg">
        <pc:chgData name="Corey Edwards" userId="S::corey.edwards@uwtsd.ac.uk::7a967df3-e232-40a5-b10c-dee8f912d80a" providerId="AD" clId="Web-{555DD22B-D3BB-46AD-0A28-1A3A623C5B2A}" dt="2024-01-15T12:18:12.191" v="114"/>
        <pc:sldMkLst>
          <pc:docMk/>
          <pc:sldMk cId="339289621" sldId="280"/>
        </pc:sldMkLst>
        <pc:spChg chg="mod">
          <ac:chgData name="Corey Edwards" userId="S::corey.edwards@uwtsd.ac.uk::7a967df3-e232-40a5-b10c-dee8f912d80a" providerId="AD" clId="Web-{555DD22B-D3BB-46AD-0A28-1A3A623C5B2A}" dt="2024-01-15T12:18:12.191" v="114"/>
          <ac:spMkLst>
            <pc:docMk/>
            <pc:sldMk cId="339289621" sldId="280"/>
            <ac:spMk id="2" creationId="{9D90B83D-674E-EBE4-5295-B4AB499784E0}"/>
          </ac:spMkLst>
        </pc:spChg>
        <pc:spChg chg="add del">
          <ac:chgData name="Corey Edwards" userId="S::corey.edwards@uwtsd.ac.uk::7a967df3-e232-40a5-b10c-dee8f912d80a" providerId="AD" clId="Web-{555DD22B-D3BB-46AD-0A28-1A3A623C5B2A}" dt="2024-01-15T12:18:12.191" v="114"/>
          <ac:spMkLst>
            <pc:docMk/>
            <pc:sldMk cId="339289621" sldId="280"/>
            <ac:spMk id="3" creationId="{200164EB-055C-6D72-7EB3-F2B8FAF9487E}"/>
          </ac:spMkLst>
        </pc:spChg>
        <pc:spChg chg="add del">
          <ac:chgData name="Corey Edwards" userId="S::corey.edwards@uwtsd.ac.uk::7a967df3-e232-40a5-b10c-dee8f912d80a" providerId="AD" clId="Web-{555DD22B-D3BB-46AD-0A28-1A3A623C5B2A}" dt="2024-01-15T12:18:12.144" v="113"/>
          <ac:spMkLst>
            <pc:docMk/>
            <pc:sldMk cId="339289621" sldId="280"/>
            <ac:spMk id="9" creationId="{8651CFA9-6065-4243-AC48-858E359780B1}"/>
          </ac:spMkLst>
        </pc:spChg>
        <pc:spChg chg="add del">
          <ac:chgData name="Corey Edwards" userId="S::corey.edwards@uwtsd.ac.uk::7a967df3-e232-40a5-b10c-dee8f912d80a" providerId="AD" clId="Web-{555DD22B-D3BB-46AD-0A28-1A3A623C5B2A}" dt="2024-01-15T12:18:12.144" v="113"/>
          <ac:spMkLst>
            <pc:docMk/>
            <pc:sldMk cId="339289621" sldId="280"/>
            <ac:spMk id="11" creationId="{37962AE0-6A1C-4B76-9D52-10E5E6D7D3BB}"/>
          </ac:spMkLst>
        </pc:spChg>
        <pc:spChg chg="add del">
          <ac:chgData name="Corey Edwards" userId="S::corey.edwards@uwtsd.ac.uk::7a967df3-e232-40a5-b10c-dee8f912d80a" providerId="AD" clId="Web-{555DD22B-D3BB-46AD-0A28-1A3A623C5B2A}" dt="2024-01-15T12:18:12.144" v="113"/>
          <ac:spMkLst>
            <pc:docMk/>
            <pc:sldMk cId="339289621" sldId="280"/>
            <ac:spMk id="13" creationId="{027CAEDE-D92D-4745-8749-71019415A797}"/>
          </ac:spMkLst>
        </pc:spChg>
        <pc:spChg chg="add del">
          <ac:chgData name="Corey Edwards" userId="S::corey.edwards@uwtsd.ac.uk::7a967df3-e232-40a5-b10c-dee8f912d80a" providerId="AD" clId="Web-{555DD22B-D3BB-46AD-0A28-1A3A623C5B2A}" dt="2024-01-15T12:18:12.144" v="113"/>
          <ac:spMkLst>
            <pc:docMk/>
            <pc:sldMk cId="339289621" sldId="280"/>
            <ac:spMk id="15" creationId="{00C96CB6-3880-40E6-A4BF-F64E7D1E4295}"/>
          </ac:spMkLst>
        </pc:spChg>
        <pc:spChg chg="add">
          <ac:chgData name="Corey Edwards" userId="S::corey.edwards@uwtsd.ac.uk::7a967df3-e232-40a5-b10c-dee8f912d80a" providerId="AD" clId="Web-{555DD22B-D3BB-46AD-0A28-1A3A623C5B2A}" dt="2024-01-15T12:18:12.191" v="114"/>
          <ac:spMkLst>
            <pc:docMk/>
            <pc:sldMk cId="339289621" sldId="280"/>
            <ac:spMk id="17" creationId="{8651CFA9-6065-4243-AC48-858E359780B1}"/>
          </ac:spMkLst>
        </pc:spChg>
        <pc:spChg chg="add">
          <ac:chgData name="Corey Edwards" userId="S::corey.edwards@uwtsd.ac.uk::7a967df3-e232-40a5-b10c-dee8f912d80a" providerId="AD" clId="Web-{555DD22B-D3BB-46AD-0A28-1A3A623C5B2A}" dt="2024-01-15T12:18:12.191" v="114"/>
          <ac:spMkLst>
            <pc:docMk/>
            <pc:sldMk cId="339289621" sldId="280"/>
            <ac:spMk id="18" creationId="{37962AE0-6A1C-4B76-9D52-10E5E6D7D3BB}"/>
          </ac:spMkLst>
        </pc:spChg>
        <pc:spChg chg="add">
          <ac:chgData name="Corey Edwards" userId="S::corey.edwards@uwtsd.ac.uk::7a967df3-e232-40a5-b10c-dee8f912d80a" providerId="AD" clId="Web-{555DD22B-D3BB-46AD-0A28-1A3A623C5B2A}" dt="2024-01-15T12:18:12.191" v="114"/>
          <ac:spMkLst>
            <pc:docMk/>
            <pc:sldMk cId="339289621" sldId="280"/>
            <ac:spMk id="19" creationId="{027CAEDE-D92D-4745-8749-71019415A797}"/>
          </ac:spMkLst>
        </pc:spChg>
        <pc:spChg chg="add">
          <ac:chgData name="Corey Edwards" userId="S::corey.edwards@uwtsd.ac.uk::7a967df3-e232-40a5-b10c-dee8f912d80a" providerId="AD" clId="Web-{555DD22B-D3BB-46AD-0A28-1A3A623C5B2A}" dt="2024-01-15T12:18:12.191" v="114"/>
          <ac:spMkLst>
            <pc:docMk/>
            <pc:sldMk cId="339289621" sldId="280"/>
            <ac:spMk id="20" creationId="{00C96CB6-3880-40E6-A4BF-F64E7D1E4295}"/>
          </ac:spMkLst>
        </pc:spChg>
        <pc:graphicFrameChg chg="add del">
          <ac:chgData name="Corey Edwards" userId="S::corey.edwards@uwtsd.ac.uk::7a967df3-e232-40a5-b10c-dee8f912d80a" providerId="AD" clId="Web-{555DD22B-D3BB-46AD-0A28-1A3A623C5B2A}" dt="2024-01-15T12:18:12.144" v="113"/>
          <ac:graphicFrameMkLst>
            <pc:docMk/>
            <pc:sldMk cId="339289621" sldId="280"/>
            <ac:graphicFrameMk id="5" creationId="{36C575CA-DB8B-8495-82B2-32F8D3D6537C}"/>
          </ac:graphicFrameMkLst>
        </pc:graphicFrameChg>
        <pc:graphicFrameChg chg="add">
          <ac:chgData name="Corey Edwards" userId="S::corey.edwards@uwtsd.ac.uk::7a967df3-e232-40a5-b10c-dee8f912d80a" providerId="AD" clId="Web-{555DD22B-D3BB-46AD-0A28-1A3A623C5B2A}" dt="2024-01-15T12:18:12.191" v="114"/>
          <ac:graphicFrameMkLst>
            <pc:docMk/>
            <pc:sldMk cId="339289621" sldId="280"/>
            <ac:graphicFrameMk id="21" creationId="{2143B5DE-10ED-4F4C-1B94-BEADCB95EA06}"/>
          </ac:graphicFrameMkLst>
        </pc:graphicFrameChg>
      </pc:sldChg>
      <pc:sldChg chg="addSp delSp modSp new mod setBg">
        <pc:chgData name="Corey Edwards" userId="S::corey.edwards@uwtsd.ac.uk::7a967df3-e232-40a5-b10c-dee8f912d80a" providerId="AD" clId="Web-{555DD22B-D3BB-46AD-0A28-1A3A623C5B2A}" dt="2024-01-15T12:18:21.316" v="116"/>
        <pc:sldMkLst>
          <pc:docMk/>
          <pc:sldMk cId="2881797005" sldId="294"/>
        </pc:sldMkLst>
        <pc:spChg chg="mod">
          <ac:chgData name="Corey Edwards" userId="S::corey.edwards@uwtsd.ac.uk::7a967df3-e232-40a5-b10c-dee8f912d80a" providerId="AD" clId="Web-{555DD22B-D3BB-46AD-0A28-1A3A623C5B2A}" dt="2024-01-15T12:18:21.316" v="116"/>
          <ac:spMkLst>
            <pc:docMk/>
            <pc:sldMk cId="2881797005" sldId="294"/>
            <ac:spMk id="2" creationId="{07329062-B565-73E7-7E91-F13703DFF6EC}"/>
          </ac:spMkLst>
        </pc:spChg>
        <pc:spChg chg="del mod">
          <ac:chgData name="Corey Edwards" userId="S::corey.edwards@uwtsd.ac.uk::7a967df3-e232-40a5-b10c-dee8f912d80a" providerId="AD" clId="Web-{555DD22B-D3BB-46AD-0A28-1A3A623C5B2A}" dt="2024-01-15T12:18:21.316" v="116"/>
          <ac:spMkLst>
            <pc:docMk/>
            <pc:sldMk cId="2881797005" sldId="294"/>
            <ac:spMk id="3" creationId="{BBEAB65B-C900-4E55-0925-9B3C47EACD84}"/>
          </ac:spMkLst>
        </pc:spChg>
        <pc:spChg chg="add">
          <ac:chgData name="Corey Edwards" userId="S::corey.edwards@uwtsd.ac.uk::7a967df3-e232-40a5-b10c-dee8f912d80a" providerId="AD" clId="Web-{555DD22B-D3BB-46AD-0A28-1A3A623C5B2A}" dt="2024-01-15T12:18:21.316" v="116"/>
          <ac:spMkLst>
            <pc:docMk/>
            <pc:sldMk cId="2881797005" sldId="294"/>
            <ac:spMk id="9" creationId="{8651CFA9-6065-4243-AC48-858E359780B1}"/>
          </ac:spMkLst>
        </pc:spChg>
        <pc:spChg chg="add">
          <ac:chgData name="Corey Edwards" userId="S::corey.edwards@uwtsd.ac.uk::7a967df3-e232-40a5-b10c-dee8f912d80a" providerId="AD" clId="Web-{555DD22B-D3BB-46AD-0A28-1A3A623C5B2A}" dt="2024-01-15T12:18:21.316" v="116"/>
          <ac:spMkLst>
            <pc:docMk/>
            <pc:sldMk cId="2881797005" sldId="294"/>
            <ac:spMk id="11" creationId="{37962AE0-6A1C-4B76-9D52-10E5E6D7D3BB}"/>
          </ac:spMkLst>
        </pc:spChg>
        <pc:spChg chg="add">
          <ac:chgData name="Corey Edwards" userId="S::corey.edwards@uwtsd.ac.uk::7a967df3-e232-40a5-b10c-dee8f912d80a" providerId="AD" clId="Web-{555DD22B-D3BB-46AD-0A28-1A3A623C5B2A}" dt="2024-01-15T12:18:21.316" v="116"/>
          <ac:spMkLst>
            <pc:docMk/>
            <pc:sldMk cId="2881797005" sldId="294"/>
            <ac:spMk id="13" creationId="{027CAEDE-D92D-4745-8749-71019415A797}"/>
          </ac:spMkLst>
        </pc:spChg>
        <pc:spChg chg="add">
          <ac:chgData name="Corey Edwards" userId="S::corey.edwards@uwtsd.ac.uk::7a967df3-e232-40a5-b10c-dee8f912d80a" providerId="AD" clId="Web-{555DD22B-D3BB-46AD-0A28-1A3A623C5B2A}" dt="2024-01-15T12:18:21.316" v="116"/>
          <ac:spMkLst>
            <pc:docMk/>
            <pc:sldMk cId="2881797005" sldId="294"/>
            <ac:spMk id="15" creationId="{00C96CB6-3880-40E6-A4BF-F64E7D1E4295}"/>
          </ac:spMkLst>
        </pc:spChg>
        <pc:graphicFrameChg chg="add">
          <ac:chgData name="Corey Edwards" userId="S::corey.edwards@uwtsd.ac.uk::7a967df3-e232-40a5-b10c-dee8f912d80a" providerId="AD" clId="Web-{555DD22B-D3BB-46AD-0A28-1A3A623C5B2A}" dt="2024-01-15T12:18:21.316" v="116"/>
          <ac:graphicFrameMkLst>
            <pc:docMk/>
            <pc:sldMk cId="2881797005" sldId="294"/>
            <ac:graphicFrameMk id="5" creationId="{5CEB68B6-E72B-AD78-97E3-E19898DEABB0}"/>
          </ac:graphicFrameMkLst>
        </pc:graphicFrameChg>
      </pc:sldChg>
      <pc:sldChg chg="addSp delSp modSp new mod setBg">
        <pc:chgData name="Corey Edwards" userId="S::corey.edwards@uwtsd.ac.uk::7a967df3-e232-40a5-b10c-dee8f912d80a" providerId="AD" clId="Web-{555DD22B-D3BB-46AD-0A28-1A3A623C5B2A}" dt="2024-01-15T11:34:52.332" v="70"/>
        <pc:sldMkLst>
          <pc:docMk/>
          <pc:sldMk cId="3507530842" sldId="295"/>
        </pc:sldMkLst>
        <pc:spChg chg="mod">
          <ac:chgData name="Corey Edwards" userId="S::corey.edwards@uwtsd.ac.uk::7a967df3-e232-40a5-b10c-dee8f912d80a" providerId="AD" clId="Web-{555DD22B-D3BB-46AD-0A28-1A3A623C5B2A}" dt="2024-01-15T11:34:52.332" v="70"/>
          <ac:spMkLst>
            <pc:docMk/>
            <pc:sldMk cId="3507530842" sldId="295"/>
            <ac:spMk id="2" creationId="{B6539238-BD6E-91EC-B690-5DC71D0F5CDC}"/>
          </ac:spMkLst>
        </pc:spChg>
        <pc:spChg chg="del">
          <ac:chgData name="Corey Edwards" userId="S::corey.edwards@uwtsd.ac.uk::7a967df3-e232-40a5-b10c-dee8f912d80a" providerId="AD" clId="Web-{555DD22B-D3BB-46AD-0A28-1A3A623C5B2A}" dt="2024-01-15T11:34:48.504" v="69"/>
          <ac:spMkLst>
            <pc:docMk/>
            <pc:sldMk cId="3507530842" sldId="295"/>
            <ac:spMk id="3" creationId="{61DFDA28-BE46-5872-65C5-9E3B7836C1B5}"/>
          </ac:spMkLst>
        </pc:spChg>
        <pc:spChg chg="add">
          <ac:chgData name="Corey Edwards" userId="S::corey.edwards@uwtsd.ac.uk::7a967df3-e232-40a5-b10c-dee8f912d80a" providerId="AD" clId="Web-{555DD22B-D3BB-46AD-0A28-1A3A623C5B2A}" dt="2024-01-15T11:34:52.332" v="70"/>
          <ac:spMkLst>
            <pc:docMk/>
            <pc:sldMk cId="3507530842" sldId="295"/>
            <ac:spMk id="8" creationId="{4633E17C-A621-ED0D-BCF4-946F47E0161B}"/>
          </ac:spMkLst>
        </pc:spChg>
        <pc:spChg chg="add">
          <ac:chgData name="Corey Edwards" userId="S::corey.edwards@uwtsd.ac.uk::7a967df3-e232-40a5-b10c-dee8f912d80a" providerId="AD" clId="Web-{555DD22B-D3BB-46AD-0A28-1A3A623C5B2A}" dt="2024-01-15T11:34:52.332" v="70"/>
          <ac:spMkLst>
            <pc:docMk/>
            <pc:sldMk cId="3507530842" sldId="295"/>
            <ac:spMk id="11" creationId="{8651CFA9-6065-4243-AC48-858E359780B1}"/>
          </ac:spMkLst>
        </pc:spChg>
        <pc:spChg chg="add">
          <ac:chgData name="Corey Edwards" userId="S::corey.edwards@uwtsd.ac.uk::7a967df3-e232-40a5-b10c-dee8f912d80a" providerId="AD" clId="Web-{555DD22B-D3BB-46AD-0A28-1A3A623C5B2A}" dt="2024-01-15T11:34:52.332" v="70"/>
          <ac:spMkLst>
            <pc:docMk/>
            <pc:sldMk cId="3507530842" sldId="295"/>
            <ac:spMk id="13" creationId="{5A8C81AE-8F0D-49F3-9FB4-334B0DCDF195}"/>
          </ac:spMkLst>
        </pc:spChg>
        <pc:picChg chg="add mod ord">
          <ac:chgData name="Corey Edwards" userId="S::corey.edwards@uwtsd.ac.uk::7a967df3-e232-40a5-b10c-dee8f912d80a" providerId="AD" clId="Web-{555DD22B-D3BB-46AD-0A28-1A3A623C5B2A}" dt="2024-01-15T11:34:52.332" v="70"/>
          <ac:picMkLst>
            <pc:docMk/>
            <pc:sldMk cId="3507530842" sldId="295"/>
            <ac:picMk id="4" creationId="{B4194F9D-A94A-F032-B13C-FF41D57FB0B0}"/>
          </ac:picMkLst>
        </pc:picChg>
        <pc:picChg chg="add">
          <ac:chgData name="Corey Edwards" userId="S::corey.edwards@uwtsd.ac.uk::7a967df3-e232-40a5-b10c-dee8f912d80a" providerId="AD" clId="Web-{555DD22B-D3BB-46AD-0A28-1A3A623C5B2A}" dt="2024-01-15T11:34:52.332" v="70"/>
          <ac:picMkLst>
            <pc:docMk/>
            <pc:sldMk cId="3507530842" sldId="295"/>
            <ac:picMk id="15" creationId="{29DA4B2B-B54E-43B4-A1A4-EB704F7F3D41}"/>
          </ac:picMkLst>
        </pc:picChg>
        <pc:picChg chg="add">
          <ac:chgData name="Corey Edwards" userId="S::corey.edwards@uwtsd.ac.uk::7a967df3-e232-40a5-b10c-dee8f912d80a" providerId="AD" clId="Web-{555DD22B-D3BB-46AD-0A28-1A3A623C5B2A}" dt="2024-01-15T11:34:52.332" v="70"/>
          <ac:picMkLst>
            <pc:docMk/>
            <pc:sldMk cId="3507530842" sldId="295"/>
            <ac:picMk id="17" creationId="{1C32610F-5445-4E12-87F6-F0591ABE7AD1}"/>
          </ac:picMkLst>
        </pc:picChg>
      </pc:sldChg>
      <pc:sldChg chg="addSp delSp modSp new">
        <pc:chgData name="Corey Edwards" userId="S::corey.edwards@uwtsd.ac.uk::7a967df3-e232-40a5-b10c-dee8f912d80a" providerId="AD" clId="Web-{555DD22B-D3BB-46AD-0A28-1A3A623C5B2A}" dt="2024-01-15T11:35:40.974" v="79" actId="14100"/>
        <pc:sldMkLst>
          <pc:docMk/>
          <pc:sldMk cId="3426811665" sldId="296"/>
        </pc:sldMkLst>
        <pc:spChg chg="mod">
          <ac:chgData name="Corey Edwards" userId="S::corey.edwards@uwtsd.ac.uk::7a967df3-e232-40a5-b10c-dee8f912d80a" providerId="AD" clId="Web-{555DD22B-D3BB-46AD-0A28-1A3A623C5B2A}" dt="2024-01-15T11:35:40.974" v="79" actId="14100"/>
          <ac:spMkLst>
            <pc:docMk/>
            <pc:sldMk cId="3426811665" sldId="296"/>
            <ac:spMk id="2" creationId="{D821F442-4D74-BE44-C34B-652DDC204094}"/>
          </ac:spMkLst>
        </pc:spChg>
        <pc:spChg chg="del">
          <ac:chgData name="Corey Edwards" userId="S::corey.edwards@uwtsd.ac.uk::7a967df3-e232-40a5-b10c-dee8f912d80a" providerId="AD" clId="Web-{555DD22B-D3BB-46AD-0A28-1A3A623C5B2A}" dt="2024-01-15T11:35:21.833" v="74"/>
          <ac:spMkLst>
            <pc:docMk/>
            <pc:sldMk cId="3426811665" sldId="296"/>
            <ac:spMk id="3" creationId="{38884FB7-24DF-7625-038A-2A3DFD01A193}"/>
          </ac:spMkLst>
        </pc:spChg>
        <pc:picChg chg="add mod ord">
          <ac:chgData name="Corey Edwards" userId="S::corey.edwards@uwtsd.ac.uk::7a967df3-e232-40a5-b10c-dee8f912d80a" providerId="AD" clId="Web-{555DD22B-D3BB-46AD-0A28-1A3A623C5B2A}" dt="2024-01-15T11:35:33.302" v="77" actId="14100"/>
          <ac:picMkLst>
            <pc:docMk/>
            <pc:sldMk cId="3426811665" sldId="296"/>
            <ac:picMk id="4" creationId="{17DD6050-036A-84F4-6F74-5907C3B9350C}"/>
          </ac:picMkLst>
        </pc:picChg>
      </pc:sldChg>
      <pc:sldChg chg="modSp new">
        <pc:chgData name="Corey Edwards" userId="S::corey.edwards@uwtsd.ac.uk::7a967df3-e232-40a5-b10c-dee8f912d80a" providerId="AD" clId="Web-{555DD22B-D3BB-46AD-0A28-1A3A623C5B2A}" dt="2024-01-15T13:30:12.572" v="4124" actId="20577"/>
        <pc:sldMkLst>
          <pc:docMk/>
          <pc:sldMk cId="865082818" sldId="297"/>
        </pc:sldMkLst>
        <pc:spChg chg="mod">
          <ac:chgData name="Corey Edwards" userId="S::corey.edwards@uwtsd.ac.uk::7a967df3-e232-40a5-b10c-dee8f912d80a" providerId="AD" clId="Web-{555DD22B-D3BB-46AD-0A28-1A3A623C5B2A}" dt="2024-01-15T12:16:12.626" v="83" actId="20577"/>
          <ac:spMkLst>
            <pc:docMk/>
            <pc:sldMk cId="865082818" sldId="297"/>
            <ac:spMk id="2" creationId="{4A271566-71A5-558E-94CE-BAC7B0CDD38D}"/>
          </ac:spMkLst>
        </pc:spChg>
        <pc:spChg chg="mod">
          <ac:chgData name="Corey Edwards" userId="S::corey.edwards@uwtsd.ac.uk::7a967df3-e232-40a5-b10c-dee8f912d80a" providerId="AD" clId="Web-{555DD22B-D3BB-46AD-0A28-1A3A623C5B2A}" dt="2024-01-15T13:30:12.572" v="4124" actId="20577"/>
          <ac:spMkLst>
            <pc:docMk/>
            <pc:sldMk cId="865082818" sldId="297"/>
            <ac:spMk id="3" creationId="{CE5C63C3-5490-1362-B091-75650D50044C}"/>
          </ac:spMkLst>
        </pc:spChg>
      </pc:sldChg>
      <pc:sldChg chg="modSp new">
        <pc:chgData name="Corey Edwards" userId="S::corey.edwards@uwtsd.ac.uk::7a967df3-e232-40a5-b10c-dee8f912d80a" providerId="AD" clId="Web-{555DD22B-D3BB-46AD-0A28-1A3A623C5B2A}" dt="2024-01-15T12:35:59.028" v="167" actId="20577"/>
        <pc:sldMkLst>
          <pc:docMk/>
          <pc:sldMk cId="1214047627" sldId="298"/>
        </pc:sldMkLst>
        <pc:spChg chg="mod">
          <ac:chgData name="Corey Edwards" userId="S::corey.edwards@uwtsd.ac.uk::7a967df3-e232-40a5-b10c-dee8f912d80a" providerId="AD" clId="Web-{555DD22B-D3BB-46AD-0A28-1A3A623C5B2A}" dt="2024-01-15T12:35:23.808" v="125" actId="20577"/>
          <ac:spMkLst>
            <pc:docMk/>
            <pc:sldMk cId="1214047627" sldId="298"/>
            <ac:spMk id="2" creationId="{414BF294-346B-9940-D300-43B655E944E0}"/>
          </ac:spMkLst>
        </pc:spChg>
        <pc:spChg chg="mod">
          <ac:chgData name="Corey Edwards" userId="S::corey.edwards@uwtsd.ac.uk::7a967df3-e232-40a5-b10c-dee8f912d80a" providerId="AD" clId="Web-{555DD22B-D3BB-46AD-0A28-1A3A623C5B2A}" dt="2024-01-15T12:35:59.028" v="167" actId="20577"/>
          <ac:spMkLst>
            <pc:docMk/>
            <pc:sldMk cId="1214047627" sldId="298"/>
            <ac:spMk id="3" creationId="{0929A992-C19E-E4A5-8B82-7240BABB88CC}"/>
          </ac:spMkLst>
        </pc:spChg>
      </pc:sldChg>
      <pc:sldChg chg="modSp new">
        <pc:chgData name="Corey Edwards" userId="S::corey.edwards@uwtsd.ac.uk::7a967df3-e232-40a5-b10c-dee8f912d80a" providerId="AD" clId="Web-{555DD22B-D3BB-46AD-0A28-1A3A623C5B2A}" dt="2024-01-15T12:36:39.921" v="211" actId="20577"/>
        <pc:sldMkLst>
          <pc:docMk/>
          <pc:sldMk cId="1572669361" sldId="299"/>
        </pc:sldMkLst>
        <pc:spChg chg="mod">
          <ac:chgData name="Corey Edwards" userId="S::corey.edwards@uwtsd.ac.uk::7a967df3-e232-40a5-b10c-dee8f912d80a" providerId="AD" clId="Web-{555DD22B-D3BB-46AD-0A28-1A3A623C5B2A}" dt="2024-01-15T12:36:05.810" v="171" actId="20577"/>
          <ac:spMkLst>
            <pc:docMk/>
            <pc:sldMk cId="1572669361" sldId="299"/>
            <ac:spMk id="2" creationId="{D22E0A91-4306-5A7E-04B7-9F867AD6D3B6}"/>
          </ac:spMkLst>
        </pc:spChg>
        <pc:spChg chg="mod">
          <ac:chgData name="Corey Edwards" userId="S::corey.edwards@uwtsd.ac.uk::7a967df3-e232-40a5-b10c-dee8f912d80a" providerId="AD" clId="Web-{555DD22B-D3BB-46AD-0A28-1A3A623C5B2A}" dt="2024-01-15T12:36:39.921" v="211" actId="20577"/>
          <ac:spMkLst>
            <pc:docMk/>
            <pc:sldMk cId="1572669361" sldId="299"/>
            <ac:spMk id="3" creationId="{1698C3A8-41F1-36B9-96E9-4E9AE97EA59B}"/>
          </ac:spMkLst>
        </pc:spChg>
      </pc:sldChg>
      <pc:sldChg chg="modSp new">
        <pc:chgData name="Corey Edwards" userId="S::corey.edwards@uwtsd.ac.uk::7a967df3-e232-40a5-b10c-dee8f912d80a" providerId="AD" clId="Web-{555DD22B-D3BB-46AD-0A28-1A3A623C5B2A}" dt="2024-01-15T12:37:42.987" v="277" actId="20577"/>
        <pc:sldMkLst>
          <pc:docMk/>
          <pc:sldMk cId="1439559842" sldId="300"/>
        </pc:sldMkLst>
        <pc:spChg chg="mod">
          <ac:chgData name="Corey Edwards" userId="S::corey.edwards@uwtsd.ac.uk::7a967df3-e232-40a5-b10c-dee8f912d80a" providerId="AD" clId="Web-{555DD22B-D3BB-46AD-0A28-1A3A623C5B2A}" dt="2024-01-15T12:37:00.876" v="221" actId="20577"/>
          <ac:spMkLst>
            <pc:docMk/>
            <pc:sldMk cId="1439559842" sldId="300"/>
            <ac:spMk id="2" creationId="{7BF4D2E8-B46F-8D5C-73F3-42CB1062B023}"/>
          </ac:spMkLst>
        </pc:spChg>
        <pc:spChg chg="mod">
          <ac:chgData name="Corey Edwards" userId="S::corey.edwards@uwtsd.ac.uk::7a967df3-e232-40a5-b10c-dee8f912d80a" providerId="AD" clId="Web-{555DD22B-D3BB-46AD-0A28-1A3A623C5B2A}" dt="2024-01-15T12:37:42.987" v="277" actId="20577"/>
          <ac:spMkLst>
            <pc:docMk/>
            <pc:sldMk cId="1439559842" sldId="300"/>
            <ac:spMk id="3" creationId="{A02B545C-06EA-5676-88F4-2B6EE54A4B88}"/>
          </ac:spMkLst>
        </pc:spChg>
      </pc:sldChg>
      <pc:sldChg chg="modSp new">
        <pc:chgData name="Corey Edwards" userId="S::corey.edwards@uwtsd.ac.uk::7a967df3-e232-40a5-b10c-dee8f912d80a" providerId="AD" clId="Web-{555DD22B-D3BB-46AD-0A28-1A3A623C5B2A}" dt="2024-01-15T12:38:14.786" v="308" actId="20577"/>
        <pc:sldMkLst>
          <pc:docMk/>
          <pc:sldMk cId="1851997247" sldId="301"/>
        </pc:sldMkLst>
        <pc:spChg chg="mod">
          <ac:chgData name="Corey Edwards" userId="S::corey.edwards@uwtsd.ac.uk::7a967df3-e232-40a5-b10c-dee8f912d80a" providerId="AD" clId="Web-{555DD22B-D3BB-46AD-0A28-1A3A623C5B2A}" dt="2024-01-15T12:37:53.457" v="285" actId="20577"/>
          <ac:spMkLst>
            <pc:docMk/>
            <pc:sldMk cId="1851997247" sldId="301"/>
            <ac:spMk id="2" creationId="{11D9996B-888B-0D04-964A-E60B3059D116}"/>
          </ac:spMkLst>
        </pc:spChg>
        <pc:spChg chg="mod">
          <ac:chgData name="Corey Edwards" userId="S::corey.edwards@uwtsd.ac.uk::7a967df3-e232-40a5-b10c-dee8f912d80a" providerId="AD" clId="Web-{555DD22B-D3BB-46AD-0A28-1A3A623C5B2A}" dt="2024-01-15T12:38:14.786" v="308" actId="20577"/>
          <ac:spMkLst>
            <pc:docMk/>
            <pc:sldMk cId="1851997247" sldId="301"/>
            <ac:spMk id="3" creationId="{02A9594E-F522-DD17-40EB-58FB5F2FD65D}"/>
          </ac:spMkLst>
        </pc:spChg>
      </pc:sldChg>
      <pc:sldChg chg="modSp new">
        <pc:chgData name="Corey Edwards" userId="S::corey.edwards@uwtsd.ac.uk::7a967df3-e232-40a5-b10c-dee8f912d80a" providerId="AD" clId="Web-{555DD22B-D3BB-46AD-0A28-1A3A623C5B2A}" dt="2024-01-15T12:40:09.043" v="432" actId="20577"/>
        <pc:sldMkLst>
          <pc:docMk/>
          <pc:sldMk cId="3799127777" sldId="302"/>
        </pc:sldMkLst>
        <pc:spChg chg="mod">
          <ac:chgData name="Corey Edwards" userId="S::corey.edwards@uwtsd.ac.uk::7a967df3-e232-40a5-b10c-dee8f912d80a" providerId="AD" clId="Web-{555DD22B-D3BB-46AD-0A28-1A3A623C5B2A}" dt="2024-01-15T12:38:25.505" v="316" actId="20577"/>
          <ac:spMkLst>
            <pc:docMk/>
            <pc:sldMk cId="3799127777" sldId="302"/>
            <ac:spMk id="2" creationId="{FD6077FE-9532-5C7A-B1BB-6644489DB8F3}"/>
          </ac:spMkLst>
        </pc:spChg>
        <pc:spChg chg="mod">
          <ac:chgData name="Corey Edwards" userId="S::corey.edwards@uwtsd.ac.uk::7a967df3-e232-40a5-b10c-dee8f912d80a" providerId="AD" clId="Web-{555DD22B-D3BB-46AD-0A28-1A3A623C5B2A}" dt="2024-01-15T12:40:09.043" v="432" actId="20577"/>
          <ac:spMkLst>
            <pc:docMk/>
            <pc:sldMk cId="3799127777" sldId="302"/>
            <ac:spMk id="3" creationId="{55847FF0-61B1-136B-12D6-CBA941F4B443}"/>
          </ac:spMkLst>
        </pc:spChg>
      </pc:sldChg>
      <pc:sldChg chg="modSp new">
        <pc:chgData name="Corey Edwards" userId="S::corey.edwards@uwtsd.ac.uk::7a967df3-e232-40a5-b10c-dee8f912d80a" providerId="AD" clId="Web-{555DD22B-D3BB-46AD-0A28-1A3A623C5B2A}" dt="2024-01-15T12:41:29.610" v="519" actId="20577"/>
        <pc:sldMkLst>
          <pc:docMk/>
          <pc:sldMk cId="3389027978" sldId="303"/>
        </pc:sldMkLst>
        <pc:spChg chg="mod">
          <ac:chgData name="Corey Edwards" userId="S::corey.edwards@uwtsd.ac.uk::7a967df3-e232-40a5-b10c-dee8f912d80a" providerId="AD" clId="Web-{555DD22B-D3BB-46AD-0A28-1A3A623C5B2A}" dt="2024-01-15T12:40:33.278" v="438" actId="20577"/>
          <ac:spMkLst>
            <pc:docMk/>
            <pc:sldMk cId="3389027978" sldId="303"/>
            <ac:spMk id="2" creationId="{15D22E71-A8B8-7D56-74FA-CDDF8AC30E0A}"/>
          </ac:spMkLst>
        </pc:spChg>
        <pc:spChg chg="mod">
          <ac:chgData name="Corey Edwards" userId="S::corey.edwards@uwtsd.ac.uk::7a967df3-e232-40a5-b10c-dee8f912d80a" providerId="AD" clId="Web-{555DD22B-D3BB-46AD-0A28-1A3A623C5B2A}" dt="2024-01-15T12:41:29.610" v="519" actId="20577"/>
          <ac:spMkLst>
            <pc:docMk/>
            <pc:sldMk cId="3389027978" sldId="303"/>
            <ac:spMk id="3" creationId="{8B43BFC3-AEB7-A343-85F9-E21C0C90F162}"/>
          </ac:spMkLst>
        </pc:spChg>
      </pc:sldChg>
      <pc:sldChg chg="modSp new">
        <pc:chgData name="Corey Edwards" userId="S::corey.edwards@uwtsd.ac.uk::7a967df3-e232-40a5-b10c-dee8f912d80a" providerId="AD" clId="Web-{555DD22B-D3BB-46AD-0A28-1A3A623C5B2A}" dt="2024-01-15T12:42:35.191" v="629" actId="20577"/>
        <pc:sldMkLst>
          <pc:docMk/>
          <pc:sldMk cId="1457119476" sldId="304"/>
        </pc:sldMkLst>
        <pc:spChg chg="mod">
          <ac:chgData name="Corey Edwards" userId="S::corey.edwards@uwtsd.ac.uk::7a967df3-e232-40a5-b10c-dee8f912d80a" providerId="AD" clId="Web-{555DD22B-D3BB-46AD-0A28-1A3A623C5B2A}" dt="2024-01-15T12:41:44.735" v="525" actId="20577"/>
          <ac:spMkLst>
            <pc:docMk/>
            <pc:sldMk cId="1457119476" sldId="304"/>
            <ac:spMk id="2" creationId="{466744CF-9AC6-EEFE-64C9-F14A7C6D6739}"/>
          </ac:spMkLst>
        </pc:spChg>
        <pc:spChg chg="mod">
          <ac:chgData name="Corey Edwards" userId="S::corey.edwards@uwtsd.ac.uk::7a967df3-e232-40a5-b10c-dee8f912d80a" providerId="AD" clId="Web-{555DD22B-D3BB-46AD-0A28-1A3A623C5B2A}" dt="2024-01-15T12:42:35.191" v="629" actId="20577"/>
          <ac:spMkLst>
            <pc:docMk/>
            <pc:sldMk cId="1457119476" sldId="304"/>
            <ac:spMk id="3" creationId="{4A7087AC-B335-9D17-B066-10661AA3006A}"/>
          </ac:spMkLst>
        </pc:spChg>
      </pc:sldChg>
      <pc:sldChg chg="modSp new">
        <pc:chgData name="Corey Edwards" userId="S::corey.edwards@uwtsd.ac.uk::7a967df3-e232-40a5-b10c-dee8f912d80a" providerId="AD" clId="Web-{555DD22B-D3BB-46AD-0A28-1A3A623C5B2A}" dt="2024-01-15T12:50:57.829" v="689" actId="20577"/>
        <pc:sldMkLst>
          <pc:docMk/>
          <pc:sldMk cId="4128218621" sldId="305"/>
        </pc:sldMkLst>
        <pc:spChg chg="mod">
          <ac:chgData name="Corey Edwards" userId="S::corey.edwards@uwtsd.ac.uk::7a967df3-e232-40a5-b10c-dee8f912d80a" providerId="AD" clId="Web-{555DD22B-D3BB-46AD-0A28-1A3A623C5B2A}" dt="2024-01-15T12:45:42.764" v="645" actId="20577"/>
          <ac:spMkLst>
            <pc:docMk/>
            <pc:sldMk cId="4128218621" sldId="305"/>
            <ac:spMk id="2" creationId="{249D56A8-0879-74B8-0B36-AA85C739ED46}"/>
          </ac:spMkLst>
        </pc:spChg>
        <pc:spChg chg="mod">
          <ac:chgData name="Corey Edwards" userId="S::corey.edwards@uwtsd.ac.uk::7a967df3-e232-40a5-b10c-dee8f912d80a" providerId="AD" clId="Web-{555DD22B-D3BB-46AD-0A28-1A3A623C5B2A}" dt="2024-01-15T12:50:57.829" v="689" actId="20577"/>
          <ac:spMkLst>
            <pc:docMk/>
            <pc:sldMk cId="4128218621" sldId="305"/>
            <ac:spMk id="3" creationId="{B84A5985-1995-3901-890E-68C44F72BCBF}"/>
          </ac:spMkLst>
        </pc:spChg>
      </pc:sldChg>
      <pc:sldChg chg="modSp new">
        <pc:chgData name="Corey Edwards" userId="S::corey.edwards@uwtsd.ac.uk::7a967df3-e232-40a5-b10c-dee8f912d80a" providerId="AD" clId="Web-{555DD22B-D3BB-46AD-0A28-1A3A623C5B2A}" dt="2024-01-15T12:52:17.677" v="733" actId="20577"/>
        <pc:sldMkLst>
          <pc:docMk/>
          <pc:sldMk cId="3624769174" sldId="306"/>
        </pc:sldMkLst>
        <pc:spChg chg="mod">
          <ac:chgData name="Corey Edwards" userId="S::corey.edwards@uwtsd.ac.uk::7a967df3-e232-40a5-b10c-dee8f912d80a" providerId="AD" clId="Web-{555DD22B-D3BB-46AD-0A28-1A3A623C5B2A}" dt="2024-01-15T12:51:44.410" v="699" actId="20577"/>
          <ac:spMkLst>
            <pc:docMk/>
            <pc:sldMk cId="3624769174" sldId="306"/>
            <ac:spMk id="2" creationId="{A7BF575E-2803-397C-E9F2-B9DF7CCC3711}"/>
          </ac:spMkLst>
        </pc:spChg>
        <pc:spChg chg="mod">
          <ac:chgData name="Corey Edwards" userId="S::corey.edwards@uwtsd.ac.uk::7a967df3-e232-40a5-b10c-dee8f912d80a" providerId="AD" clId="Web-{555DD22B-D3BB-46AD-0A28-1A3A623C5B2A}" dt="2024-01-15T12:52:17.677" v="733" actId="20577"/>
          <ac:spMkLst>
            <pc:docMk/>
            <pc:sldMk cId="3624769174" sldId="306"/>
            <ac:spMk id="3" creationId="{B636960B-8B78-C3F1-D1FE-41D2FD70643E}"/>
          </ac:spMkLst>
        </pc:spChg>
      </pc:sldChg>
      <pc:sldChg chg="modSp new">
        <pc:chgData name="Corey Edwards" userId="S::corey.edwards@uwtsd.ac.uk::7a967df3-e232-40a5-b10c-dee8f912d80a" providerId="AD" clId="Web-{555DD22B-D3BB-46AD-0A28-1A3A623C5B2A}" dt="2024-01-15T12:53:33.354" v="850" actId="20577"/>
        <pc:sldMkLst>
          <pc:docMk/>
          <pc:sldMk cId="2614240105" sldId="307"/>
        </pc:sldMkLst>
        <pc:spChg chg="mod">
          <ac:chgData name="Corey Edwards" userId="S::corey.edwards@uwtsd.ac.uk::7a967df3-e232-40a5-b10c-dee8f912d80a" providerId="AD" clId="Web-{555DD22B-D3BB-46AD-0A28-1A3A623C5B2A}" dt="2024-01-15T12:52:31.225" v="743" actId="20577"/>
          <ac:spMkLst>
            <pc:docMk/>
            <pc:sldMk cId="2614240105" sldId="307"/>
            <ac:spMk id="2" creationId="{974A5112-A82B-8D2B-144D-7B3A6B50596C}"/>
          </ac:spMkLst>
        </pc:spChg>
        <pc:spChg chg="mod">
          <ac:chgData name="Corey Edwards" userId="S::corey.edwards@uwtsd.ac.uk::7a967df3-e232-40a5-b10c-dee8f912d80a" providerId="AD" clId="Web-{555DD22B-D3BB-46AD-0A28-1A3A623C5B2A}" dt="2024-01-15T12:53:33.354" v="850" actId="20577"/>
          <ac:spMkLst>
            <pc:docMk/>
            <pc:sldMk cId="2614240105" sldId="307"/>
            <ac:spMk id="3" creationId="{2DECD5FC-0F36-7CD9-35C9-FDAB4A0866B5}"/>
          </ac:spMkLst>
        </pc:spChg>
      </pc:sldChg>
      <pc:sldChg chg="new del">
        <pc:chgData name="Corey Edwards" userId="S::corey.edwards@uwtsd.ac.uk::7a967df3-e232-40a5-b10c-dee8f912d80a" providerId="AD" clId="Web-{555DD22B-D3BB-46AD-0A28-1A3A623C5B2A}" dt="2024-01-15T12:52:20.646" v="735"/>
        <pc:sldMkLst>
          <pc:docMk/>
          <pc:sldMk cId="4015099235" sldId="307"/>
        </pc:sldMkLst>
      </pc:sldChg>
      <pc:sldChg chg="modSp new">
        <pc:chgData name="Corey Edwards" userId="S::corey.edwards@uwtsd.ac.uk::7a967df3-e232-40a5-b10c-dee8f912d80a" providerId="AD" clId="Web-{555DD22B-D3BB-46AD-0A28-1A3A623C5B2A}" dt="2024-01-15T12:54:27.747" v="906" actId="20577"/>
        <pc:sldMkLst>
          <pc:docMk/>
          <pc:sldMk cId="4061026253" sldId="308"/>
        </pc:sldMkLst>
        <pc:spChg chg="mod">
          <ac:chgData name="Corey Edwards" userId="S::corey.edwards@uwtsd.ac.uk::7a967df3-e232-40a5-b10c-dee8f912d80a" providerId="AD" clId="Web-{555DD22B-D3BB-46AD-0A28-1A3A623C5B2A}" dt="2024-01-15T12:53:43.167" v="856" actId="20577"/>
          <ac:spMkLst>
            <pc:docMk/>
            <pc:sldMk cId="4061026253" sldId="308"/>
            <ac:spMk id="2" creationId="{DDD68531-3F14-54E0-A79A-977C26E3F006}"/>
          </ac:spMkLst>
        </pc:spChg>
        <pc:spChg chg="mod">
          <ac:chgData name="Corey Edwards" userId="S::corey.edwards@uwtsd.ac.uk::7a967df3-e232-40a5-b10c-dee8f912d80a" providerId="AD" clId="Web-{555DD22B-D3BB-46AD-0A28-1A3A623C5B2A}" dt="2024-01-15T12:54:27.747" v="906" actId="20577"/>
          <ac:spMkLst>
            <pc:docMk/>
            <pc:sldMk cId="4061026253" sldId="308"/>
            <ac:spMk id="3" creationId="{A0673302-F4BC-2797-4A73-7B5357210320}"/>
          </ac:spMkLst>
        </pc:spChg>
      </pc:sldChg>
      <pc:sldChg chg="modSp new">
        <pc:chgData name="Corey Edwards" userId="S::corey.edwards@uwtsd.ac.uk::7a967df3-e232-40a5-b10c-dee8f912d80a" providerId="AD" clId="Web-{555DD22B-D3BB-46AD-0A28-1A3A623C5B2A}" dt="2024-01-15T12:56:22.723" v="982" actId="20577"/>
        <pc:sldMkLst>
          <pc:docMk/>
          <pc:sldMk cId="469028351" sldId="309"/>
        </pc:sldMkLst>
        <pc:spChg chg="mod">
          <ac:chgData name="Corey Edwards" userId="S::corey.edwards@uwtsd.ac.uk::7a967df3-e232-40a5-b10c-dee8f912d80a" providerId="AD" clId="Web-{555DD22B-D3BB-46AD-0A28-1A3A623C5B2A}" dt="2024-01-15T12:54:36.435" v="909" actId="20577"/>
          <ac:spMkLst>
            <pc:docMk/>
            <pc:sldMk cId="469028351" sldId="309"/>
            <ac:spMk id="2" creationId="{647B1D62-AEBB-B646-3568-D4E335CD01B4}"/>
          </ac:spMkLst>
        </pc:spChg>
        <pc:spChg chg="mod">
          <ac:chgData name="Corey Edwards" userId="S::corey.edwards@uwtsd.ac.uk::7a967df3-e232-40a5-b10c-dee8f912d80a" providerId="AD" clId="Web-{555DD22B-D3BB-46AD-0A28-1A3A623C5B2A}" dt="2024-01-15T12:56:22.723" v="982" actId="20577"/>
          <ac:spMkLst>
            <pc:docMk/>
            <pc:sldMk cId="469028351" sldId="309"/>
            <ac:spMk id="3" creationId="{E4014789-D61C-9B48-D7DE-BFBE82085295}"/>
          </ac:spMkLst>
        </pc:spChg>
      </pc:sldChg>
      <pc:sldChg chg="modSp new">
        <pc:chgData name="Corey Edwards" userId="S::corey.edwards@uwtsd.ac.uk::7a967df3-e232-40a5-b10c-dee8f912d80a" providerId="AD" clId="Web-{555DD22B-D3BB-46AD-0A28-1A3A623C5B2A}" dt="2024-01-15T12:57:40.086" v="1122" actId="20577"/>
        <pc:sldMkLst>
          <pc:docMk/>
          <pc:sldMk cId="1915136441" sldId="310"/>
        </pc:sldMkLst>
        <pc:spChg chg="mod">
          <ac:chgData name="Corey Edwards" userId="S::corey.edwards@uwtsd.ac.uk::7a967df3-e232-40a5-b10c-dee8f912d80a" providerId="AD" clId="Web-{555DD22B-D3BB-46AD-0A28-1A3A623C5B2A}" dt="2024-01-15T12:56:27.567" v="988" actId="20577"/>
          <ac:spMkLst>
            <pc:docMk/>
            <pc:sldMk cId="1915136441" sldId="310"/>
            <ac:spMk id="2" creationId="{56102BB7-F5C9-D4C3-16FA-DA5928185494}"/>
          </ac:spMkLst>
        </pc:spChg>
        <pc:spChg chg="mod">
          <ac:chgData name="Corey Edwards" userId="S::corey.edwards@uwtsd.ac.uk::7a967df3-e232-40a5-b10c-dee8f912d80a" providerId="AD" clId="Web-{555DD22B-D3BB-46AD-0A28-1A3A623C5B2A}" dt="2024-01-15T12:57:40.086" v="1122" actId="20577"/>
          <ac:spMkLst>
            <pc:docMk/>
            <pc:sldMk cId="1915136441" sldId="310"/>
            <ac:spMk id="3" creationId="{61DCC21C-8086-6261-1E08-890C7A5506E6}"/>
          </ac:spMkLst>
        </pc:spChg>
      </pc:sldChg>
      <pc:sldChg chg="modSp new">
        <pc:chgData name="Corey Edwards" userId="S::corey.edwards@uwtsd.ac.uk::7a967df3-e232-40a5-b10c-dee8f912d80a" providerId="AD" clId="Web-{555DD22B-D3BB-46AD-0A28-1A3A623C5B2A}" dt="2024-01-15T12:59:52.188" v="1280" actId="20577"/>
        <pc:sldMkLst>
          <pc:docMk/>
          <pc:sldMk cId="1978365134" sldId="311"/>
        </pc:sldMkLst>
        <pc:spChg chg="mod">
          <ac:chgData name="Corey Edwards" userId="S::corey.edwards@uwtsd.ac.uk::7a967df3-e232-40a5-b10c-dee8f912d80a" providerId="AD" clId="Web-{555DD22B-D3BB-46AD-0A28-1A3A623C5B2A}" dt="2024-01-15T12:58:18.510" v="1142" actId="20577"/>
          <ac:spMkLst>
            <pc:docMk/>
            <pc:sldMk cId="1978365134" sldId="311"/>
            <ac:spMk id="2" creationId="{367069AF-39C2-77F0-DF3A-0D0BD99EC1E2}"/>
          </ac:spMkLst>
        </pc:spChg>
        <pc:spChg chg="mod">
          <ac:chgData name="Corey Edwards" userId="S::corey.edwards@uwtsd.ac.uk::7a967df3-e232-40a5-b10c-dee8f912d80a" providerId="AD" clId="Web-{555DD22B-D3BB-46AD-0A28-1A3A623C5B2A}" dt="2024-01-15T12:59:52.188" v="1280" actId="20577"/>
          <ac:spMkLst>
            <pc:docMk/>
            <pc:sldMk cId="1978365134" sldId="311"/>
            <ac:spMk id="3" creationId="{3E14010C-B9B0-CD37-8C42-68ACBD2F9CE4}"/>
          </ac:spMkLst>
        </pc:spChg>
      </pc:sldChg>
      <pc:sldChg chg="modSp new">
        <pc:chgData name="Corey Edwards" userId="S::corey.edwards@uwtsd.ac.uk::7a967df3-e232-40a5-b10c-dee8f912d80a" providerId="AD" clId="Web-{555DD22B-D3BB-46AD-0A28-1A3A623C5B2A}" dt="2024-01-15T13:02:03.601" v="1431" actId="20577"/>
        <pc:sldMkLst>
          <pc:docMk/>
          <pc:sldMk cId="889411651" sldId="312"/>
        </pc:sldMkLst>
        <pc:spChg chg="mod">
          <ac:chgData name="Corey Edwards" userId="S::corey.edwards@uwtsd.ac.uk::7a967df3-e232-40a5-b10c-dee8f912d80a" providerId="AD" clId="Web-{555DD22B-D3BB-46AD-0A28-1A3A623C5B2A}" dt="2024-01-15T13:00:10.689" v="1297" actId="20577"/>
          <ac:spMkLst>
            <pc:docMk/>
            <pc:sldMk cId="889411651" sldId="312"/>
            <ac:spMk id="2" creationId="{2FFFB5F1-EADC-52D6-E818-3856DD807BA7}"/>
          </ac:spMkLst>
        </pc:spChg>
        <pc:spChg chg="mod">
          <ac:chgData name="Corey Edwards" userId="S::corey.edwards@uwtsd.ac.uk::7a967df3-e232-40a5-b10c-dee8f912d80a" providerId="AD" clId="Web-{555DD22B-D3BB-46AD-0A28-1A3A623C5B2A}" dt="2024-01-15T13:02:03.601" v="1431" actId="20577"/>
          <ac:spMkLst>
            <pc:docMk/>
            <pc:sldMk cId="889411651" sldId="312"/>
            <ac:spMk id="3" creationId="{F0D4D728-7CDD-486B-24D7-EC700A7ED12D}"/>
          </ac:spMkLst>
        </pc:spChg>
      </pc:sldChg>
      <pc:sldChg chg="modSp new">
        <pc:chgData name="Corey Edwards" userId="S::corey.edwards@uwtsd.ac.uk::7a967df3-e232-40a5-b10c-dee8f912d80a" providerId="AD" clId="Web-{555DD22B-D3BB-46AD-0A28-1A3A623C5B2A}" dt="2024-01-15T13:04:17.781" v="1566" actId="20577"/>
        <pc:sldMkLst>
          <pc:docMk/>
          <pc:sldMk cId="3699749493" sldId="313"/>
        </pc:sldMkLst>
        <pc:spChg chg="mod">
          <ac:chgData name="Corey Edwards" userId="S::corey.edwards@uwtsd.ac.uk::7a967df3-e232-40a5-b10c-dee8f912d80a" providerId="AD" clId="Web-{555DD22B-D3BB-46AD-0A28-1A3A623C5B2A}" dt="2024-01-15T13:03:01.886" v="1437" actId="20577"/>
          <ac:spMkLst>
            <pc:docMk/>
            <pc:sldMk cId="3699749493" sldId="313"/>
            <ac:spMk id="2" creationId="{5A578604-3772-C772-E6E0-A9FA40407B6A}"/>
          </ac:spMkLst>
        </pc:spChg>
        <pc:spChg chg="mod">
          <ac:chgData name="Corey Edwards" userId="S::corey.edwards@uwtsd.ac.uk::7a967df3-e232-40a5-b10c-dee8f912d80a" providerId="AD" clId="Web-{555DD22B-D3BB-46AD-0A28-1A3A623C5B2A}" dt="2024-01-15T13:04:17.781" v="1566" actId="20577"/>
          <ac:spMkLst>
            <pc:docMk/>
            <pc:sldMk cId="3699749493" sldId="313"/>
            <ac:spMk id="3" creationId="{C2140013-BC7A-FDFE-5EBD-1170E5BA26B3}"/>
          </ac:spMkLst>
        </pc:spChg>
      </pc:sldChg>
      <pc:sldChg chg="modSp new">
        <pc:chgData name="Corey Edwards" userId="S::corey.edwards@uwtsd.ac.uk::7a967df3-e232-40a5-b10c-dee8f912d80a" providerId="AD" clId="Web-{555DD22B-D3BB-46AD-0A28-1A3A623C5B2A}" dt="2024-01-15T13:05:05.408" v="1644" actId="20577"/>
        <pc:sldMkLst>
          <pc:docMk/>
          <pc:sldMk cId="4100990762" sldId="314"/>
        </pc:sldMkLst>
        <pc:spChg chg="mod">
          <ac:chgData name="Corey Edwards" userId="S::corey.edwards@uwtsd.ac.uk::7a967df3-e232-40a5-b10c-dee8f912d80a" providerId="AD" clId="Web-{555DD22B-D3BB-46AD-0A28-1A3A623C5B2A}" dt="2024-01-15T13:04:26.641" v="1579" actId="20577"/>
          <ac:spMkLst>
            <pc:docMk/>
            <pc:sldMk cId="4100990762" sldId="314"/>
            <ac:spMk id="2" creationId="{805E5C34-D320-602B-5BEC-EA5FE1D42890}"/>
          </ac:spMkLst>
        </pc:spChg>
        <pc:spChg chg="mod">
          <ac:chgData name="Corey Edwards" userId="S::corey.edwards@uwtsd.ac.uk::7a967df3-e232-40a5-b10c-dee8f912d80a" providerId="AD" clId="Web-{555DD22B-D3BB-46AD-0A28-1A3A623C5B2A}" dt="2024-01-15T13:05:05.408" v="1644" actId="20577"/>
          <ac:spMkLst>
            <pc:docMk/>
            <pc:sldMk cId="4100990762" sldId="314"/>
            <ac:spMk id="3" creationId="{744B84F7-F88C-E6FC-F334-75A551D8988E}"/>
          </ac:spMkLst>
        </pc:spChg>
      </pc:sldChg>
      <pc:sldChg chg="modSp new">
        <pc:chgData name="Corey Edwards" userId="S::corey.edwards@uwtsd.ac.uk::7a967df3-e232-40a5-b10c-dee8f912d80a" providerId="AD" clId="Web-{555DD22B-D3BB-46AD-0A28-1A3A623C5B2A}" dt="2024-01-15T13:07:20.400" v="1820" actId="20577"/>
        <pc:sldMkLst>
          <pc:docMk/>
          <pc:sldMk cId="409385185" sldId="315"/>
        </pc:sldMkLst>
        <pc:spChg chg="mod">
          <ac:chgData name="Corey Edwards" userId="S::corey.edwards@uwtsd.ac.uk::7a967df3-e232-40a5-b10c-dee8f912d80a" providerId="AD" clId="Web-{555DD22B-D3BB-46AD-0A28-1A3A623C5B2A}" dt="2024-01-15T13:05:27.941" v="1650" actId="20577"/>
          <ac:spMkLst>
            <pc:docMk/>
            <pc:sldMk cId="409385185" sldId="315"/>
            <ac:spMk id="2" creationId="{D4BA6593-8E5F-73DD-2A0B-0FCA8DCECDD9}"/>
          </ac:spMkLst>
        </pc:spChg>
        <pc:spChg chg="mod">
          <ac:chgData name="Corey Edwards" userId="S::corey.edwards@uwtsd.ac.uk::7a967df3-e232-40a5-b10c-dee8f912d80a" providerId="AD" clId="Web-{555DD22B-D3BB-46AD-0A28-1A3A623C5B2A}" dt="2024-01-15T13:07:20.400" v="1820" actId="20577"/>
          <ac:spMkLst>
            <pc:docMk/>
            <pc:sldMk cId="409385185" sldId="315"/>
            <ac:spMk id="3" creationId="{4F8626AD-0B72-A5E5-6F07-83D72125218C}"/>
          </ac:spMkLst>
        </pc:spChg>
      </pc:sldChg>
      <pc:sldChg chg="modSp new">
        <pc:chgData name="Corey Edwards" userId="S::corey.edwards@uwtsd.ac.uk::7a967df3-e232-40a5-b10c-dee8f912d80a" providerId="AD" clId="Web-{555DD22B-D3BB-46AD-0A28-1A3A623C5B2A}" dt="2024-01-15T13:08:15.529" v="1881" actId="20577"/>
        <pc:sldMkLst>
          <pc:docMk/>
          <pc:sldMk cId="1433294589" sldId="316"/>
        </pc:sldMkLst>
        <pc:spChg chg="mod">
          <ac:chgData name="Corey Edwards" userId="S::corey.edwards@uwtsd.ac.uk::7a967df3-e232-40a5-b10c-dee8f912d80a" providerId="AD" clId="Web-{555DD22B-D3BB-46AD-0A28-1A3A623C5B2A}" dt="2024-01-15T13:07:27.792" v="1835" actId="20577"/>
          <ac:spMkLst>
            <pc:docMk/>
            <pc:sldMk cId="1433294589" sldId="316"/>
            <ac:spMk id="2" creationId="{D0C913F0-0828-94C3-E08D-06473286B3ED}"/>
          </ac:spMkLst>
        </pc:spChg>
        <pc:spChg chg="mod">
          <ac:chgData name="Corey Edwards" userId="S::corey.edwards@uwtsd.ac.uk::7a967df3-e232-40a5-b10c-dee8f912d80a" providerId="AD" clId="Web-{555DD22B-D3BB-46AD-0A28-1A3A623C5B2A}" dt="2024-01-15T13:08:15.529" v="1881" actId="20577"/>
          <ac:spMkLst>
            <pc:docMk/>
            <pc:sldMk cId="1433294589" sldId="316"/>
            <ac:spMk id="3" creationId="{993A0F0A-D264-2E41-F50D-26D30C9619AA}"/>
          </ac:spMkLst>
        </pc:spChg>
      </pc:sldChg>
      <pc:sldChg chg="modSp new">
        <pc:chgData name="Corey Edwards" userId="S::corey.edwards@uwtsd.ac.uk::7a967df3-e232-40a5-b10c-dee8f912d80a" providerId="AD" clId="Web-{555DD22B-D3BB-46AD-0A28-1A3A623C5B2A}" dt="2024-01-15T13:09:12.063" v="2000" actId="20577"/>
        <pc:sldMkLst>
          <pc:docMk/>
          <pc:sldMk cId="1272654252" sldId="317"/>
        </pc:sldMkLst>
        <pc:spChg chg="mod">
          <ac:chgData name="Corey Edwards" userId="S::corey.edwards@uwtsd.ac.uk::7a967df3-e232-40a5-b10c-dee8f912d80a" providerId="AD" clId="Web-{555DD22B-D3BB-46AD-0A28-1A3A623C5B2A}" dt="2024-01-15T13:08:30.061" v="1895" actId="20577"/>
          <ac:spMkLst>
            <pc:docMk/>
            <pc:sldMk cId="1272654252" sldId="317"/>
            <ac:spMk id="2" creationId="{EDCD59FC-9975-B762-E0F1-1D66B83FC281}"/>
          </ac:spMkLst>
        </pc:spChg>
        <pc:spChg chg="mod">
          <ac:chgData name="Corey Edwards" userId="S::corey.edwards@uwtsd.ac.uk::7a967df3-e232-40a5-b10c-dee8f912d80a" providerId="AD" clId="Web-{555DD22B-D3BB-46AD-0A28-1A3A623C5B2A}" dt="2024-01-15T13:09:12.063" v="2000" actId="20577"/>
          <ac:spMkLst>
            <pc:docMk/>
            <pc:sldMk cId="1272654252" sldId="317"/>
            <ac:spMk id="3" creationId="{048D0E67-00BC-7E8E-B2BF-B5682652D06F}"/>
          </ac:spMkLst>
        </pc:spChg>
      </pc:sldChg>
      <pc:sldChg chg="modSp new">
        <pc:chgData name="Corey Edwards" userId="S::corey.edwards@uwtsd.ac.uk::7a967df3-e232-40a5-b10c-dee8f912d80a" providerId="AD" clId="Web-{555DD22B-D3BB-46AD-0A28-1A3A623C5B2A}" dt="2024-01-15T13:09:58.019" v="2110" actId="20577"/>
        <pc:sldMkLst>
          <pc:docMk/>
          <pc:sldMk cId="2357872305" sldId="318"/>
        </pc:sldMkLst>
        <pc:spChg chg="mod">
          <ac:chgData name="Corey Edwards" userId="S::corey.edwards@uwtsd.ac.uk::7a967df3-e232-40a5-b10c-dee8f912d80a" providerId="AD" clId="Web-{555DD22B-D3BB-46AD-0A28-1A3A623C5B2A}" dt="2024-01-15T13:09:20.689" v="2010" actId="20577"/>
          <ac:spMkLst>
            <pc:docMk/>
            <pc:sldMk cId="2357872305" sldId="318"/>
            <ac:spMk id="2" creationId="{7AC110F4-98CB-1E89-B349-868B47F7953B}"/>
          </ac:spMkLst>
        </pc:spChg>
        <pc:spChg chg="mod">
          <ac:chgData name="Corey Edwards" userId="S::corey.edwards@uwtsd.ac.uk::7a967df3-e232-40a5-b10c-dee8f912d80a" providerId="AD" clId="Web-{555DD22B-D3BB-46AD-0A28-1A3A623C5B2A}" dt="2024-01-15T13:09:58.019" v="2110" actId="20577"/>
          <ac:spMkLst>
            <pc:docMk/>
            <pc:sldMk cId="2357872305" sldId="318"/>
            <ac:spMk id="3" creationId="{498456D7-4AA9-4300-8BBE-03357349A789}"/>
          </ac:spMkLst>
        </pc:spChg>
      </pc:sldChg>
      <pc:sldChg chg="modSp new">
        <pc:chgData name="Corey Edwards" userId="S::corey.edwards@uwtsd.ac.uk::7a967df3-e232-40a5-b10c-dee8f912d80a" providerId="AD" clId="Web-{555DD22B-D3BB-46AD-0A28-1A3A623C5B2A}" dt="2024-01-15T13:10:50.006" v="2247" actId="20577"/>
        <pc:sldMkLst>
          <pc:docMk/>
          <pc:sldMk cId="35805564" sldId="319"/>
        </pc:sldMkLst>
        <pc:spChg chg="mod">
          <ac:chgData name="Corey Edwards" userId="S::corey.edwards@uwtsd.ac.uk::7a967df3-e232-40a5-b10c-dee8f912d80a" providerId="AD" clId="Web-{555DD22B-D3BB-46AD-0A28-1A3A623C5B2A}" dt="2024-01-15T13:10:10.488" v="2124" actId="20577"/>
          <ac:spMkLst>
            <pc:docMk/>
            <pc:sldMk cId="35805564" sldId="319"/>
            <ac:spMk id="2" creationId="{1EE643CC-D3CA-BDDF-C258-29DA5B5BA3BB}"/>
          </ac:spMkLst>
        </pc:spChg>
        <pc:spChg chg="mod">
          <ac:chgData name="Corey Edwards" userId="S::corey.edwards@uwtsd.ac.uk::7a967df3-e232-40a5-b10c-dee8f912d80a" providerId="AD" clId="Web-{555DD22B-D3BB-46AD-0A28-1A3A623C5B2A}" dt="2024-01-15T13:10:50.006" v="2247" actId="20577"/>
          <ac:spMkLst>
            <pc:docMk/>
            <pc:sldMk cId="35805564" sldId="319"/>
            <ac:spMk id="3" creationId="{ACF198B3-0097-DD6F-63FB-806B7705EA4A}"/>
          </ac:spMkLst>
        </pc:spChg>
      </pc:sldChg>
      <pc:sldChg chg="modSp new">
        <pc:chgData name="Corey Edwards" userId="S::corey.edwards@uwtsd.ac.uk::7a967df3-e232-40a5-b10c-dee8f912d80a" providerId="AD" clId="Web-{555DD22B-D3BB-46AD-0A28-1A3A623C5B2A}" dt="2024-01-15T13:25:49.026" v="3495" actId="20577"/>
        <pc:sldMkLst>
          <pc:docMk/>
          <pc:sldMk cId="1683891907" sldId="320"/>
        </pc:sldMkLst>
        <pc:spChg chg="mod">
          <ac:chgData name="Corey Edwards" userId="S::corey.edwards@uwtsd.ac.uk::7a967df3-e232-40a5-b10c-dee8f912d80a" providerId="AD" clId="Web-{555DD22B-D3BB-46AD-0A28-1A3A623C5B2A}" dt="2024-01-15T13:24:39.584" v="3337" actId="14100"/>
          <ac:spMkLst>
            <pc:docMk/>
            <pc:sldMk cId="1683891907" sldId="320"/>
            <ac:spMk id="2" creationId="{4D107ACF-A77E-C79F-9AF4-51C7B8030D88}"/>
          </ac:spMkLst>
        </pc:spChg>
        <pc:spChg chg="mod">
          <ac:chgData name="Corey Edwards" userId="S::corey.edwards@uwtsd.ac.uk::7a967df3-e232-40a5-b10c-dee8f912d80a" providerId="AD" clId="Web-{555DD22B-D3BB-46AD-0A28-1A3A623C5B2A}" dt="2024-01-15T13:25:49.026" v="3495" actId="20577"/>
          <ac:spMkLst>
            <pc:docMk/>
            <pc:sldMk cId="1683891907" sldId="320"/>
            <ac:spMk id="3" creationId="{9D3702B2-FA5D-8357-BE3B-BE6EB3D3B67B}"/>
          </ac:spMkLst>
        </pc:spChg>
      </pc:sldChg>
      <pc:sldChg chg="modSp new">
        <pc:chgData name="Corey Edwards" userId="S::corey.edwards@uwtsd.ac.uk::7a967df3-e232-40a5-b10c-dee8f912d80a" providerId="AD" clId="Web-{555DD22B-D3BB-46AD-0A28-1A3A623C5B2A}" dt="2024-01-15T13:12:36.606" v="2402" actId="20577"/>
        <pc:sldMkLst>
          <pc:docMk/>
          <pc:sldMk cId="2252276104" sldId="321"/>
        </pc:sldMkLst>
        <pc:spChg chg="mod">
          <ac:chgData name="Corey Edwards" userId="S::corey.edwards@uwtsd.ac.uk::7a967df3-e232-40a5-b10c-dee8f912d80a" providerId="AD" clId="Web-{555DD22B-D3BB-46AD-0A28-1A3A623C5B2A}" dt="2024-01-15T13:11:30.586" v="2266" actId="20577"/>
          <ac:spMkLst>
            <pc:docMk/>
            <pc:sldMk cId="2252276104" sldId="321"/>
            <ac:spMk id="2" creationId="{EBA59CC2-38AB-F38F-ED00-570C4D82C636}"/>
          </ac:spMkLst>
        </pc:spChg>
        <pc:spChg chg="mod">
          <ac:chgData name="Corey Edwards" userId="S::corey.edwards@uwtsd.ac.uk::7a967df3-e232-40a5-b10c-dee8f912d80a" providerId="AD" clId="Web-{555DD22B-D3BB-46AD-0A28-1A3A623C5B2A}" dt="2024-01-15T13:12:36.606" v="2402" actId="20577"/>
          <ac:spMkLst>
            <pc:docMk/>
            <pc:sldMk cId="2252276104" sldId="321"/>
            <ac:spMk id="3" creationId="{AB60D735-1938-FA67-0950-D3AA1A33FB23}"/>
          </ac:spMkLst>
        </pc:spChg>
      </pc:sldChg>
      <pc:sldChg chg="modSp new">
        <pc:chgData name="Corey Edwards" userId="S::corey.edwards@uwtsd.ac.uk::7a967df3-e232-40a5-b10c-dee8f912d80a" providerId="AD" clId="Web-{555DD22B-D3BB-46AD-0A28-1A3A623C5B2A}" dt="2024-01-15T13:15:47.742" v="2478" actId="20577"/>
        <pc:sldMkLst>
          <pc:docMk/>
          <pc:sldMk cId="911157963" sldId="322"/>
        </pc:sldMkLst>
        <pc:spChg chg="mod">
          <ac:chgData name="Corey Edwards" userId="S::corey.edwards@uwtsd.ac.uk::7a967df3-e232-40a5-b10c-dee8f912d80a" providerId="AD" clId="Web-{555DD22B-D3BB-46AD-0A28-1A3A623C5B2A}" dt="2024-01-15T13:15:30.069" v="2432" actId="20577"/>
          <ac:spMkLst>
            <pc:docMk/>
            <pc:sldMk cId="911157963" sldId="322"/>
            <ac:spMk id="2" creationId="{3C0A17AC-2C3B-8E62-40EC-E6526F49F66D}"/>
          </ac:spMkLst>
        </pc:spChg>
        <pc:spChg chg="mod">
          <ac:chgData name="Corey Edwards" userId="S::corey.edwards@uwtsd.ac.uk::7a967df3-e232-40a5-b10c-dee8f912d80a" providerId="AD" clId="Web-{555DD22B-D3BB-46AD-0A28-1A3A623C5B2A}" dt="2024-01-15T13:15:47.742" v="2478" actId="20577"/>
          <ac:spMkLst>
            <pc:docMk/>
            <pc:sldMk cId="911157963" sldId="322"/>
            <ac:spMk id="3" creationId="{818CCA0A-7343-2866-5255-54FA52EB2743}"/>
          </ac:spMkLst>
        </pc:spChg>
      </pc:sldChg>
      <pc:sldChg chg="modSp new">
        <pc:chgData name="Corey Edwards" userId="S::corey.edwards@uwtsd.ac.uk::7a967df3-e232-40a5-b10c-dee8f912d80a" providerId="AD" clId="Web-{555DD22B-D3BB-46AD-0A28-1A3A623C5B2A}" dt="2024-01-15T13:18:23.204" v="2685" actId="20577"/>
        <pc:sldMkLst>
          <pc:docMk/>
          <pc:sldMk cId="2485468811" sldId="323"/>
        </pc:sldMkLst>
        <pc:spChg chg="mod">
          <ac:chgData name="Corey Edwards" userId="S::corey.edwards@uwtsd.ac.uk::7a967df3-e232-40a5-b10c-dee8f912d80a" providerId="AD" clId="Web-{555DD22B-D3BB-46AD-0A28-1A3A623C5B2A}" dt="2024-01-15T13:16:35.776" v="2502" actId="20577"/>
          <ac:spMkLst>
            <pc:docMk/>
            <pc:sldMk cId="2485468811" sldId="323"/>
            <ac:spMk id="2" creationId="{3AA570B1-5FDA-7161-75E0-B2114D5DBA6F}"/>
          </ac:spMkLst>
        </pc:spChg>
        <pc:spChg chg="mod">
          <ac:chgData name="Corey Edwards" userId="S::corey.edwards@uwtsd.ac.uk::7a967df3-e232-40a5-b10c-dee8f912d80a" providerId="AD" clId="Web-{555DD22B-D3BB-46AD-0A28-1A3A623C5B2A}" dt="2024-01-15T13:18:23.204" v="2685" actId="20577"/>
          <ac:spMkLst>
            <pc:docMk/>
            <pc:sldMk cId="2485468811" sldId="323"/>
            <ac:spMk id="3" creationId="{B8492E79-3627-17AF-A9F3-EF9626B1C6CB}"/>
          </ac:spMkLst>
        </pc:spChg>
      </pc:sldChg>
      <pc:sldChg chg="modSp new">
        <pc:chgData name="Corey Edwards" userId="S::corey.edwards@uwtsd.ac.uk::7a967df3-e232-40a5-b10c-dee8f912d80a" providerId="AD" clId="Web-{555DD22B-D3BB-46AD-0A28-1A3A623C5B2A}" dt="2024-01-15T13:20:33.805" v="2805" actId="20577"/>
        <pc:sldMkLst>
          <pc:docMk/>
          <pc:sldMk cId="3727872396" sldId="324"/>
        </pc:sldMkLst>
        <pc:spChg chg="mod">
          <ac:chgData name="Corey Edwards" userId="S::corey.edwards@uwtsd.ac.uk::7a967df3-e232-40a5-b10c-dee8f912d80a" providerId="AD" clId="Web-{555DD22B-D3BB-46AD-0A28-1A3A623C5B2A}" dt="2024-01-15T13:19:17.519" v="2697" actId="20577"/>
          <ac:spMkLst>
            <pc:docMk/>
            <pc:sldMk cId="3727872396" sldId="324"/>
            <ac:spMk id="2" creationId="{6D6272F0-9A5A-6718-12A0-2E797F3C637B}"/>
          </ac:spMkLst>
        </pc:spChg>
        <pc:spChg chg="mod">
          <ac:chgData name="Corey Edwards" userId="S::corey.edwards@uwtsd.ac.uk::7a967df3-e232-40a5-b10c-dee8f912d80a" providerId="AD" clId="Web-{555DD22B-D3BB-46AD-0A28-1A3A623C5B2A}" dt="2024-01-15T13:20:33.805" v="2805" actId="20577"/>
          <ac:spMkLst>
            <pc:docMk/>
            <pc:sldMk cId="3727872396" sldId="324"/>
            <ac:spMk id="3" creationId="{0D29F630-15BC-B250-9B33-ACD250110F1F}"/>
          </ac:spMkLst>
        </pc:spChg>
      </pc:sldChg>
      <pc:sldChg chg="modSp new">
        <pc:chgData name="Corey Edwards" userId="S::corey.edwards@uwtsd.ac.uk::7a967df3-e232-40a5-b10c-dee8f912d80a" providerId="AD" clId="Web-{555DD22B-D3BB-46AD-0A28-1A3A623C5B2A}" dt="2024-01-15T13:22:49.234" v="3009" actId="20577"/>
        <pc:sldMkLst>
          <pc:docMk/>
          <pc:sldMk cId="954799959" sldId="325"/>
        </pc:sldMkLst>
        <pc:spChg chg="mod">
          <ac:chgData name="Corey Edwards" userId="S::corey.edwards@uwtsd.ac.uk::7a967df3-e232-40a5-b10c-dee8f912d80a" providerId="AD" clId="Web-{555DD22B-D3BB-46AD-0A28-1A3A623C5B2A}" dt="2024-01-15T13:20:41.961" v="2830" actId="20577"/>
          <ac:spMkLst>
            <pc:docMk/>
            <pc:sldMk cId="954799959" sldId="325"/>
            <ac:spMk id="2" creationId="{09968DB4-F01A-7C58-0444-39349421F16D}"/>
          </ac:spMkLst>
        </pc:spChg>
        <pc:spChg chg="mod">
          <ac:chgData name="Corey Edwards" userId="S::corey.edwards@uwtsd.ac.uk::7a967df3-e232-40a5-b10c-dee8f912d80a" providerId="AD" clId="Web-{555DD22B-D3BB-46AD-0A28-1A3A623C5B2A}" dt="2024-01-15T13:22:49.234" v="3009" actId="20577"/>
          <ac:spMkLst>
            <pc:docMk/>
            <pc:sldMk cId="954799959" sldId="325"/>
            <ac:spMk id="3" creationId="{73445887-3CB9-44BC-F173-886D036CA640}"/>
          </ac:spMkLst>
        </pc:spChg>
      </pc:sldChg>
      <pc:sldChg chg="modSp new">
        <pc:chgData name="Corey Edwards" userId="S::corey.edwards@uwtsd.ac.uk::7a967df3-e232-40a5-b10c-dee8f912d80a" providerId="AD" clId="Web-{555DD22B-D3BB-46AD-0A28-1A3A623C5B2A}" dt="2024-01-15T13:24:34.584" v="3318" actId="20577"/>
        <pc:sldMkLst>
          <pc:docMk/>
          <pc:sldMk cId="1707688075" sldId="326"/>
        </pc:sldMkLst>
        <pc:spChg chg="mod">
          <ac:chgData name="Corey Edwards" userId="S::corey.edwards@uwtsd.ac.uk::7a967df3-e232-40a5-b10c-dee8f912d80a" providerId="AD" clId="Web-{555DD22B-D3BB-46AD-0A28-1A3A623C5B2A}" dt="2024-01-15T13:23:00.250" v="3025" actId="20577"/>
          <ac:spMkLst>
            <pc:docMk/>
            <pc:sldMk cId="1707688075" sldId="326"/>
            <ac:spMk id="2" creationId="{0455F590-2F41-32EC-8623-A3AC758C21FA}"/>
          </ac:spMkLst>
        </pc:spChg>
        <pc:spChg chg="mod">
          <ac:chgData name="Corey Edwards" userId="S::corey.edwards@uwtsd.ac.uk::7a967df3-e232-40a5-b10c-dee8f912d80a" providerId="AD" clId="Web-{555DD22B-D3BB-46AD-0A28-1A3A623C5B2A}" dt="2024-01-15T13:24:34.584" v="3318" actId="20577"/>
          <ac:spMkLst>
            <pc:docMk/>
            <pc:sldMk cId="1707688075" sldId="326"/>
            <ac:spMk id="3" creationId="{7A3E08C8-0E1D-7D58-3358-E6A328C61EE6}"/>
          </ac:spMkLst>
        </pc:spChg>
      </pc:sldChg>
      <pc:sldChg chg="modSp new">
        <pc:chgData name="Corey Edwards" userId="S::corey.edwards@uwtsd.ac.uk::7a967df3-e232-40a5-b10c-dee8f912d80a" providerId="AD" clId="Web-{555DD22B-D3BB-46AD-0A28-1A3A623C5B2A}" dt="2024-01-15T13:27:16.874" v="3767" actId="20577"/>
        <pc:sldMkLst>
          <pc:docMk/>
          <pc:sldMk cId="1326175200" sldId="327"/>
        </pc:sldMkLst>
        <pc:spChg chg="mod">
          <ac:chgData name="Corey Edwards" userId="S::corey.edwards@uwtsd.ac.uk::7a967df3-e232-40a5-b10c-dee8f912d80a" providerId="AD" clId="Web-{555DD22B-D3BB-46AD-0A28-1A3A623C5B2A}" dt="2024-01-15T13:25:55.151" v="3508" actId="20577"/>
          <ac:spMkLst>
            <pc:docMk/>
            <pc:sldMk cId="1326175200" sldId="327"/>
            <ac:spMk id="2" creationId="{55F60436-BFC4-C602-60DE-23A8FCDE6CBB}"/>
          </ac:spMkLst>
        </pc:spChg>
        <pc:spChg chg="mod">
          <ac:chgData name="Corey Edwards" userId="S::corey.edwards@uwtsd.ac.uk::7a967df3-e232-40a5-b10c-dee8f912d80a" providerId="AD" clId="Web-{555DD22B-D3BB-46AD-0A28-1A3A623C5B2A}" dt="2024-01-15T13:27:16.874" v="3767" actId="20577"/>
          <ac:spMkLst>
            <pc:docMk/>
            <pc:sldMk cId="1326175200" sldId="327"/>
            <ac:spMk id="3" creationId="{7E363CED-851D-674E-4114-53D1FD1ABD1A}"/>
          </ac:spMkLst>
        </pc:spChg>
      </pc:sldChg>
      <pc:sldChg chg="modSp new">
        <pc:chgData name="Corey Edwards" userId="S::corey.edwards@uwtsd.ac.uk::7a967df3-e232-40a5-b10c-dee8f912d80a" providerId="AD" clId="Web-{555DD22B-D3BB-46AD-0A28-1A3A623C5B2A}" dt="2024-01-15T13:28:34.144" v="3965" actId="20577"/>
        <pc:sldMkLst>
          <pc:docMk/>
          <pc:sldMk cId="1388710898" sldId="328"/>
        </pc:sldMkLst>
        <pc:spChg chg="mod">
          <ac:chgData name="Corey Edwards" userId="S::corey.edwards@uwtsd.ac.uk::7a967df3-e232-40a5-b10c-dee8f912d80a" providerId="AD" clId="Web-{555DD22B-D3BB-46AD-0A28-1A3A623C5B2A}" dt="2024-01-15T13:27:20.593" v="3769" actId="20577"/>
          <ac:spMkLst>
            <pc:docMk/>
            <pc:sldMk cId="1388710898" sldId="328"/>
            <ac:spMk id="2" creationId="{CF213CA7-4120-7013-DA7F-12357DA02639}"/>
          </ac:spMkLst>
        </pc:spChg>
        <pc:spChg chg="mod">
          <ac:chgData name="Corey Edwards" userId="S::corey.edwards@uwtsd.ac.uk::7a967df3-e232-40a5-b10c-dee8f912d80a" providerId="AD" clId="Web-{555DD22B-D3BB-46AD-0A28-1A3A623C5B2A}" dt="2024-01-15T13:28:34.144" v="3965" actId="20577"/>
          <ac:spMkLst>
            <pc:docMk/>
            <pc:sldMk cId="1388710898" sldId="328"/>
            <ac:spMk id="3" creationId="{5DB1B169-EDA6-A941-D562-03D1F7115D20}"/>
          </ac:spMkLst>
        </pc:spChg>
      </pc:sldChg>
      <pc:sldChg chg="new del">
        <pc:chgData name="Corey Edwards" userId="S::corey.edwards@uwtsd.ac.uk::7a967df3-e232-40a5-b10c-dee8f912d80a" providerId="AD" clId="Web-{555DD22B-D3BB-46AD-0A28-1A3A623C5B2A}" dt="2024-01-15T13:28:38.254" v="3967"/>
        <pc:sldMkLst>
          <pc:docMk/>
          <pc:sldMk cId="646562848" sldId="329"/>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AD7B26-F96C-4616-A25C-0A3EC402C792}"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ABA91780-8189-492D-B94D-5B6D616BF9B9}">
      <dgm:prSet/>
      <dgm:spPr/>
      <dgm:t>
        <a:bodyPr/>
        <a:lstStyle/>
        <a:p>
          <a:r>
            <a:rPr lang="en-US"/>
            <a:t>Aim: To introduce the concepts of public health and disease locally, nationally and worldwide.</a:t>
          </a:r>
        </a:p>
      </dgm:t>
    </dgm:pt>
    <dgm:pt modelId="{A3C090E5-AF85-40FC-9074-2547DAD59756}" type="parTrans" cxnId="{F4BC43DC-17B5-4293-A3E4-BB9789D215A1}">
      <dgm:prSet/>
      <dgm:spPr/>
      <dgm:t>
        <a:bodyPr/>
        <a:lstStyle/>
        <a:p>
          <a:endParaRPr lang="en-US"/>
        </a:p>
      </dgm:t>
    </dgm:pt>
    <dgm:pt modelId="{007C6567-F075-4CCA-88EB-044A633B7719}" type="sibTrans" cxnId="{F4BC43DC-17B5-4293-A3E4-BB9789D215A1}">
      <dgm:prSet phldrT="1" phldr="0"/>
      <dgm:spPr/>
      <dgm:t>
        <a:bodyPr/>
        <a:lstStyle/>
        <a:p>
          <a:r>
            <a:rPr lang="en-US"/>
            <a:t>1</a:t>
          </a:r>
        </a:p>
      </dgm:t>
    </dgm:pt>
    <dgm:pt modelId="{2201E486-FDD1-438A-AF6E-99D67AF96C9D}">
      <dgm:prSet/>
      <dgm:spPr/>
      <dgm:t>
        <a:bodyPr/>
        <a:lstStyle/>
        <a:p>
          <a:r>
            <a:rPr lang="en-US"/>
            <a:t>Define public health.</a:t>
          </a:r>
        </a:p>
      </dgm:t>
    </dgm:pt>
    <dgm:pt modelId="{E010574C-FDA4-4161-9866-154BC2381A64}" type="parTrans" cxnId="{E3E05415-95B0-4BD4-B128-3B2B92FEBC7B}">
      <dgm:prSet/>
      <dgm:spPr/>
      <dgm:t>
        <a:bodyPr/>
        <a:lstStyle/>
        <a:p>
          <a:endParaRPr lang="en-US"/>
        </a:p>
      </dgm:t>
    </dgm:pt>
    <dgm:pt modelId="{8AF68802-6231-435C-94C5-B1859CA58489}" type="sibTrans" cxnId="{E3E05415-95B0-4BD4-B128-3B2B92FEBC7B}">
      <dgm:prSet phldrT="2" phldr="0"/>
      <dgm:spPr/>
      <dgm:t>
        <a:bodyPr/>
        <a:lstStyle/>
        <a:p>
          <a:r>
            <a:rPr lang="en-US"/>
            <a:t>2</a:t>
          </a:r>
        </a:p>
      </dgm:t>
    </dgm:pt>
    <dgm:pt modelId="{1A0B1992-1371-4F9B-B6BE-D0666DCFEFAF}">
      <dgm:prSet/>
      <dgm:spPr/>
      <dgm:t>
        <a:bodyPr/>
        <a:lstStyle/>
        <a:p>
          <a:r>
            <a:rPr lang="en-US"/>
            <a:t>Define epidemiology.</a:t>
          </a:r>
        </a:p>
      </dgm:t>
    </dgm:pt>
    <dgm:pt modelId="{1061BB1B-7514-43B4-B89C-B66C79A04539}" type="parTrans" cxnId="{66E9940E-648C-4786-B850-185307DD305D}">
      <dgm:prSet/>
      <dgm:spPr/>
      <dgm:t>
        <a:bodyPr/>
        <a:lstStyle/>
        <a:p>
          <a:endParaRPr lang="en-US"/>
        </a:p>
      </dgm:t>
    </dgm:pt>
    <dgm:pt modelId="{1251E1D4-F253-4CC0-837A-93A32987D763}" type="sibTrans" cxnId="{66E9940E-648C-4786-B850-185307DD305D}">
      <dgm:prSet phldrT="3" phldr="0"/>
      <dgm:spPr/>
      <dgm:t>
        <a:bodyPr/>
        <a:lstStyle/>
        <a:p>
          <a:r>
            <a:rPr lang="en-US"/>
            <a:t>3</a:t>
          </a:r>
        </a:p>
      </dgm:t>
    </dgm:pt>
    <dgm:pt modelId="{1B561912-9396-4F15-A0D5-AEB9E3777391}">
      <dgm:prSet/>
      <dgm:spPr/>
      <dgm:t>
        <a:bodyPr/>
        <a:lstStyle/>
        <a:p>
          <a:r>
            <a:rPr lang="en-US"/>
            <a:t>Discuss threats to public health. </a:t>
          </a:r>
        </a:p>
      </dgm:t>
    </dgm:pt>
    <dgm:pt modelId="{A7775366-2AF3-4A2D-A658-4EEC56FE4CB7}" type="parTrans" cxnId="{DDBCD84D-1219-44B5-9A52-EADB2CF70592}">
      <dgm:prSet/>
      <dgm:spPr/>
      <dgm:t>
        <a:bodyPr/>
        <a:lstStyle/>
        <a:p>
          <a:endParaRPr lang="en-US"/>
        </a:p>
      </dgm:t>
    </dgm:pt>
    <dgm:pt modelId="{A03F71CC-7546-4FA1-A6E9-985B48DBDCB3}" type="sibTrans" cxnId="{DDBCD84D-1219-44B5-9A52-EADB2CF70592}">
      <dgm:prSet phldrT="4" phldr="0"/>
      <dgm:spPr/>
      <dgm:t>
        <a:bodyPr/>
        <a:lstStyle/>
        <a:p>
          <a:r>
            <a:rPr lang="en-US"/>
            <a:t>4</a:t>
          </a:r>
        </a:p>
      </dgm:t>
    </dgm:pt>
    <dgm:pt modelId="{A682EA2A-46CE-424F-B322-1A2DCFB59FD5}">
      <dgm:prSet/>
      <dgm:spPr/>
      <dgm:t>
        <a:bodyPr/>
        <a:lstStyle/>
        <a:p>
          <a:r>
            <a:rPr lang="en-US"/>
            <a:t>Discuss the two assignments for this module.</a:t>
          </a:r>
        </a:p>
      </dgm:t>
    </dgm:pt>
    <dgm:pt modelId="{987469E9-5BCE-49D3-ACF1-B25DFE570E17}" type="parTrans" cxnId="{23ABEB0F-F5AD-4590-B7E1-4F53A80FF73F}">
      <dgm:prSet/>
      <dgm:spPr/>
      <dgm:t>
        <a:bodyPr/>
        <a:lstStyle/>
        <a:p>
          <a:endParaRPr lang="en-US"/>
        </a:p>
      </dgm:t>
    </dgm:pt>
    <dgm:pt modelId="{D89C5622-6812-4455-B24D-F47EB24FB2F5}" type="sibTrans" cxnId="{23ABEB0F-F5AD-4590-B7E1-4F53A80FF73F}">
      <dgm:prSet phldrT="5" phldr="0"/>
      <dgm:spPr/>
      <dgm:t>
        <a:bodyPr/>
        <a:lstStyle/>
        <a:p>
          <a:r>
            <a:rPr lang="en-US"/>
            <a:t>5</a:t>
          </a:r>
        </a:p>
      </dgm:t>
    </dgm:pt>
    <dgm:pt modelId="{60744766-3E7D-4E94-BA25-31DDE6868DF3}" type="pres">
      <dgm:prSet presAssocID="{D6AD7B26-F96C-4616-A25C-0A3EC402C792}" presName="Name0" presStyleCnt="0">
        <dgm:presLayoutVars>
          <dgm:animLvl val="lvl"/>
          <dgm:resizeHandles val="exact"/>
        </dgm:presLayoutVars>
      </dgm:prSet>
      <dgm:spPr/>
    </dgm:pt>
    <dgm:pt modelId="{75511098-CA2F-4211-81AC-15BE437AC658}" type="pres">
      <dgm:prSet presAssocID="{ABA91780-8189-492D-B94D-5B6D616BF9B9}" presName="compositeNode" presStyleCnt="0">
        <dgm:presLayoutVars>
          <dgm:bulletEnabled val="1"/>
        </dgm:presLayoutVars>
      </dgm:prSet>
      <dgm:spPr/>
    </dgm:pt>
    <dgm:pt modelId="{39E51306-BF40-446F-BA4A-7A350D40E3CF}" type="pres">
      <dgm:prSet presAssocID="{ABA91780-8189-492D-B94D-5B6D616BF9B9}" presName="bgRect" presStyleLbl="bgAccFollowNode1" presStyleIdx="0" presStyleCnt="5"/>
      <dgm:spPr/>
    </dgm:pt>
    <dgm:pt modelId="{E3B44E46-C334-413E-98FE-3BECB1003D1B}" type="pres">
      <dgm:prSet presAssocID="{007C6567-F075-4CCA-88EB-044A633B7719}" presName="sibTransNodeCircle" presStyleLbl="alignNode1" presStyleIdx="0" presStyleCnt="10">
        <dgm:presLayoutVars>
          <dgm:chMax val="0"/>
          <dgm:bulletEnabled/>
        </dgm:presLayoutVars>
      </dgm:prSet>
      <dgm:spPr/>
    </dgm:pt>
    <dgm:pt modelId="{2051AEAE-D42F-4CE6-9D31-79C2EEEEC382}" type="pres">
      <dgm:prSet presAssocID="{ABA91780-8189-492D-B94D-5B6D616BF9B9}" presName="bottomLine" presStyleLbl="alignNode1" presStyleIdx="1" presStyleCnt="10">
        <dgm:presLayoutVars/>
      </dgm:prSet>
      <dgm:spPr/>
    </dgm:pt>
    <dgm:pt modelId="{9D4FE47E-5484-491A-8458-63AED269409D}" type="pres">
      <dgm:prSet presAssocID="{ABA91780-8189-492D-B94D-5B6D616BF9B9}" presName="nodeText" presStyleLbl="bgAccFollowNode1" presStyleIdx="0" presStyleCnt="5">
        <dgm:presLayoutVars>
          <dgm:bulletEnabled val="1"/>
        </dgm:presLayoutVars>
      </dgm:prSet>
      <dgm:spPr/>
    </dgm:pt>
    <dgm:pt modelId="{76160CF4-8721-43BE-84D6-5B9FB28502B8}" type="pres">
      <dgm:prSet presAssocID="{007C6567-F075-4CCA-88EB-044A633B7719}" presName="sibTrans" presStyleCnt="0"/>
      <dgm:spPr/>
    </dgm:pt>
    <dgm:pt modelId="{1CDD7510-E392-4AB0-80B5-C57196EF9DC0}" type="pres">
      <dgm:prSet presAssocID="{2201E486-FDD1-438A-AF6E-99D67AF96C9D}" presName="compositeNode" presStyleCnt="0">
        <dgm:presLayoutVars>
          <dgm:bulletEnabled val="1"/>
        </dgm:presLayoutVars>
      </dgm:prSet>
      <dgm:spPr/>
    </dgm:pt>
    <dgm:pt modelId="{6AECA2C9-015F-4508-B041-11E60F3461ED}" type="pres">
      <dgm:prSet presAssocID="{2201E486-FDD1-438A-AF6E-99D67AF96C9D}" presName="bgRect" presStyleLbl="bgAccFollowNode1" presStyleIdx="1" presStyleCnt="5"/>
      <dgm:spPr/>
    </dgm:pt>
    <dgm:pt modelId="{5966BAEE-ABA6-401C-869F-E11816B7BD9E}" type="pres">
      <dgm:prSet presAssocID="{8AF68802-6231-435C-94C5-B1859CA58489}" presName="sibTransNodeCircle" presStyleLbl="alignNode1" presStyleIdx="2" presStyleCnt="10">
        <dgm:presLayoutVars>
          <dgm:chMax val="0"/>
          <dgm:bulletEnabled/>
        </dgm:presLayoutVars>
      </dgm:prSet>
      <dgm:spPr/>
    </dgm:pt>
    <dgm:pt modelId="{39593E2A-9B5A-430A-AA5D-A70BE971F4FC}" type="pres">
      <dgm:prSet presAssocID="{2201E486-FDD1-438A-AF6E-99D67AF96C9D}" presName="bottomLine" presStyleLbl="alignNode1" presStyleIdx="3" presStyleCnt="10">
        <dgm:presLayoutVars/>
      </dgm:prSet>
      <dgm:spPr/>
    </dgm:pt>
    <dgm:pt modelId="{4BA1EBEB-D685-42F3-A61B-F718601C198B}" type="pres">
      <dgm:prSet presAssocID="{2201E486-FDD1-438A-AF6E-99D67AF96C9D}" presName="nodeText" presStyleLbl="bgAccFollowNode1" presStyleIdx="1" presStyleCnt="5">
        <dgm:presLayoutVars>
          <dgm:bulletEnabled val="1"/>
        </dgm:presLayoutVars>
      </dgm:prSet>
      <dgm:spPr/>
    </dgm:pt>
    <dgm:pt modelId="{1242B253-DFAD-49E6-9A0C-194054FE021C}" type="pres">
      <dgm:prSet presAssocID="{8AF68802-6231-435C-94C5-B1859CA58489}" presName="sibTrans" presStyleCnt="0"/>
      <dgm:spPr/>
    </dgm:pt>
    <dgm:pt modelId="{508D05E2-1673-4E15-8178-E2CC311FA1F1}" type="pres">
      <dgm:prSet presAssocID="{1A0B1992-1371-4F9B-B6BE-D0666DCFEFAF}" presName="compositeNode" presStyleCnt="0">
        <dgm:presLayoutVars>
          <dgm:bulletEnabled val="1"/>
        </dgm:presLayoutVars>
      </dgm:prSet>
      <dgm:spPr/>
    </dgm:pt>
    <dgm:pt modelId="{6ADC6D36-C651-43FF-AC82-6EC18E3157B6}" type="pres">
      <dgm:prSet presAssocID="{1A0B1992-1371-4F9B-B6BE-D0666DCFEFAF}" presName="bgRect" presStyleLbl="bgAccFollowNode1" presStyleIdx="2" presStyleCnt="5"/>
      <dgm:spPr/>
    </dgm:pt>
    <dgm:pt modelId="{C9762A79-1438-456B-A2B4-378F4D770010}" type="pres">
      <dgm:prSet presAssocID="{1251E1D4-F253-4CC0-837A-93A32987D763}" presName="sibTransNodeCircle" presStyleLbl="alignNode1" presStyleIdx="4" presStyleCnt="10">
        <dgm:presLayoutVars>
          <dgm:chMax val="0"/>
          <dgm:bulletEnabled/>
        </dgm:presLayoutVars>
      </dgm:prSet>
      <dgm:spPr/>
    </dgm:pt>
    <dgm:pt modelId="{B0C82F2D-2E2D-4409-A5F7-E476C798524E}" type="pres">
      <dgm:prSet presAssocID="{1A0B1992-1371-4F9B-B6BE-D0666DCFEFAF}" presName="bottomLine" presStyleLbl="alignNode1" presStyleIdx="5" presStyleCnt="10">
        <dgm:presLayoutVars/>
      </dgm:prSet>
      <dgm:spPr/>
    </dgm:pt>
    <dgm:pt modelId="{3077EAAB-4343-4D57-8ECD-B7C084E412DB}" type="pres">
      <dgm:prSet presAssocID="{1A0B1992-1371-4F9B-B6BE-D0666DCFEFAF}" presName="nodeText" presStyleLbl="bgAccFollowNode1" presStyleIdx="2" presStyleCnt="5">
        <dgm:presLayoutVars>
          <dgm:bulletEnabled val="1"/>
        </dgm:presLayoutVars>
      </dgm:prSet>
      <dgm:spPr/>
    </dgm:pt>
    <dgm:pt modelId="{51DEC4F7-5372-4B9B-A9F2-461E8079EE2D}" type="pres">
      <dgm:prSet presAssocID="{1251E1D4-F253-4CC0-837A-93A32987D763}" presName="sibTrans" presStyleCnt="0"/>
      <dgm:spPr/>
    </dgm:pt>
    <dgm:pt modelId="{D31F2F4D-D84D-4C0E-BD3E-651D4903BE97}" type="pres">
      <dgm:prSet presAssocID="{1B561912-9396-4F15-A0D5-AEB9E3777391}" presName="compositeNode" presStyleCnt="0">
        <dgm:presLayoutVars>
          <dgm:bulletEnabled val="1"/>
        </dgm:presLayoutVars>
      </dgm:prSet>
      <dgm:spPr/>
    </dgm:pt>
    <dgm:pt modelId="{0E9C5E0E-74C7-4D66-9E30-12138C85C729}" type="pres">
      <dgm:prSet presAssocID="{1B561912-9396-4F15-A0D5-AEB9E3777391}" presName="bgRect" presStyleLbl="bgAccFollowNode1" presStyleIdx="3" presStyleCnt="5"/>
      <dgm:spPr/>
    </dgm:pt>
    <dgm:pt modelId="{17EE0D31-64A0-4B9F-A31A-028CB23CD897}" type="pres">
      <dgm:prSet presAssocID="{A03F71CC-7546-4FA1-A6E9-985B48DBDCB3}" presName="sibTransNodeCircle" presStyleLbl="alignNode1" presStyleIdx="6" presStyleCnt="10">
        <dgm:presLayoutVars>
          <dgm:chMax val="0"/>
          <dgm:bulletEnabled/>
        </dgm:presLayoutVars>
      </dgm:prSet>
      <dgm:spPr/>
    </dgm:pt>
    <dgm:pt modelId="{9508B6D5-53FD-44EE-97A7-068854E44BA7}" type="pres">
      <dgm:prSet presAssocID="{1B561912-9396-4F15-A0D5-AEB9E3777391}" presName="bottomLine" presStyleLbl="alignNode1" presStyleIdx="7" presStyleCnt="10">
        <dgm:presLayoutVars/>
      </dgm:prSet>
      <dgm:spPr/>
    </dgm:pt>
    <dgm:pt modelId="{C8552FDF-8C82-4FC4-A23A-4466A4635B09}" type="pres">
      <dgm:prSet presAssocID="{1B561912-9396-4F15-A0D5-AEB9E3777391}" presName="nodeText" presStyleLbl="bgAccFollowNode1" presStyleIdx="3" presStyleCnt="5">
        <dgm:presLayoutVars>
          <dgm:bulletEnabled val="1"/>
        </dgm:presLayoutVars>
      </dgm:prSet>
      <dgm:spPr/>
    </dgm:pt>
    <dgm:pt modelId="{E3663F20-7C6F-4670-8CFA-07778BB868F5}" type="pres">
      <dgm:prSet presAssocID="{A03F71CC-7546-4FA1-A6E9-985B48DBDCB3}" presName="sibTrans" presStyleCnt="0"/>
      <dgm:spPr/>
    </dgm:pt>
    <dgm:pt modelId="{426CAC88-79D7-47D2-B53B-47FE733EC643}" type="pres">
      <dgm:prSet presAssocID="{A682EA2A-46CE-424F-B322-1A2DCFB59FD5}" presName="compositeNode" presStyleCnt="0">
        <dgm:presLayoutVars>
          <dgm:bulletEnabled val="1"/>
        </dgm:presLayoutVars>
      </dgm:prSet>
      <dgm:spPr/>
    </dgm:pt>
    <dgm:pt modelId="{01C74B9F-92AE-40FC-BCD0-7661F3302DE4}" type="pres">
      <dgm:prSet presAssocID="{A682EA2A-46CE-424F-B322-1A2DCFB59FD5}" presName="bgRect" presStyleLbl="bgAccFollowNode1" presStyleIdx="4" presStyleCnt="5"/>
      <dgm:spPr/>
    </dgm:pt>
    <dgm:pt modelId="{504E50CB-489C-426D-82FA-F27E5C44CE5D}" type="pres">
      <dgm:prSet presAssocID="{D89C5622-6812-4455-B24D-F47EB24FB2F5}" presName="sibTransNodeCircle" presStyleLbl="alignNode1" presStyleIdx="8" presStyleCnt="10">
        <dgm:presLayoutVars>
          <dgm:chMax val="0"/>
          <dgm:bulletEnabled/>
        </dgm:presLayoutVars>
      </dgm:prSet>
      <dgm:spPr/>
    </dgm:pt>
    <dgm:pt modelId="{2D5B65D9-2AD4-482A-B122-524E279F9D54}" type="pres">
      <dgm:prSet presAssocID="{A682EA2A-46CE-424F-B322-1A2DCFB59FD5}" presName="bottomLine" presStyleLbl="alignNode1" presStyleIdx="9" presStyleCnt="10">
        <dgm:presLayoutVars/>
      </dgm:prSet>
      <dgm:spPr/>
    </dgm:pt>
    <dgm:pt modelId="{61FA334D-E9E5-437F-A435-BB7FC59CD565}" type="pres">
      <dgm:prSet presAssocID="{A682EA2A-46CE-424F-B322-1A2DCFB59FD5}" presName="nodeText" presStyleLbl="bgAccFollowNode1" presStyleIdx="4" presStyleCnt="5">
        <dgm:presLayoutVars>
          <dgm:bulletEnabled val="1"/>
        </dgm:presLayoutVars>
      </dgm:prSet>
      <dgm:spPr/>
    </dgm:pt>
  </dgm:ptLst>
  <dgm:cxnLst>
    <dgm:cxn modelId="{66E9940E-648C-4786-B850-185307DD305D}" srcId="{D6AD7B26-F96C-4616-A25C-0A3EC402C792}" destId="{1A0B1992-1371-4F9B-B6BE-D0666DCFEFAF}" srcOrd="2" destOrd="0" parTransId="{1061BB1B-7514-43B4-B89C-B66C79A04539}" sibTransId="{1251E1D4-F253-4CC0-837A-93A32987D763}"/>
    <dgm:cxn modelId="{23ABEB0F-F5AD-4590-B7E1-4F53A80FF73F}" srcId="{D6AD7B26-F96C-4616-A25C-0A3EC402C792}" destId="{A682EA2A-46CE-424F-B322-1A2DCFB59FD5}" srcOrd="4" destOrd="0" parTransId="{987469E9-5BCE-49D3-ACF1-B25DFE570E17}" sibTransId="{D89C5622-6812-4455-B24D-F47EB24FB2F5}"/>
    <dgm:cxn modelId="{E3E05415-95B0-4BD4-B128-3B2B92FEBC7B}" srcId="{D6AD7B26-F96C-4616-A25C-0A3EC402C792}" destId="{2201E486-FDD1-438A-AF6E-99D67AF96C9D}" srcOrd="1" destOrd="0" parTransId="{E010574C-FDA4-4161-9866-154BC2381A64}" sibTransId="{8AF68802-6231-435C-94C5-B1859CA58489}"/>
    <dgm:cxn modelId="{72E2C91B-710A-4FB7-B557-6B1A325CA1DE}" type="presOf" srcId="{ABA91780-8189-492D-B94D-5B6D616BF9B9}" destId="{9D4FE47E-5484-491A-8458-63AED269409D}" srcOrd="1" destOrd="0" presId="urn:microsoft.com/office/officeart/2016/7/layout/BasicLinearProcessNumbered"/>
    <dgm:cxn modelId="{3C193226-9376-4BEE-AE2F-173041BF1B93}" type="presOf" srcId="{2201E486-FDD1-438A-AF6E-99D67AF96C9D}" destId="{6AECA2C9-015F-4508-B041-11E60F3461ED}" srcOrd="0" destOrd="0" presId="urn:microsoft.com/office/officeart/2016/7/layout/BasicLinearProcessNumbered"/>
    <dgm:cxn modelId="{151A275D-1FDA-41A2-9729-FA2B42C970E4}" type="presOf" srcId="{ABA91780-8189-492D-B94D-5B6D616BF9B9}" destId="{39E51306-BF40-446F-BA4A-7A350D40E3CF}" srcOrd="0" destOrd="0" presId="urn:microsoft.com/office/officeart/2016/7/layout/BasicLinearProcessNumbered"/>
    <dgm:cxn modelId="{D8DE4464-5124-4F02-9322-8CFDC089840D}" type="presOf" srcId="{2201E486-FDD1-438A-AF6E-99D67AF96C9D}" destId="{4BA1EBEB-D685-42F3-A61B-F718601C198B}" srcOrd="1" destOrd="0" presId="urn:microsoft.com/office/officeart/2016/7/layout/BasicLinearProcessNumbered"/>
    <dgm:cxn modelId="{CD704C4B-9901-4B53-AA02-6FBBF039AC72}" type="presOf" srcId="{1251E1D4-F253-4CC0-837A-93A32987D763}" destId="{C9762A79-1438-456B-A2B4-378F4D770010}" srcOrd="0" destOrd="0" presId="urn:microsoft.com/office/officeart/2016/7/layout/BasicLinearProcessNumbered"/>
    <dgm:cxn modelId="{9F4DCA6B-C276-468A-8A8D-9DA2705C20EF}" type="presOf" srcId="{1B561912-9396-4F15-A0D5-AEB9E3777391}" destId="{0E9C5E0E-74C7-4D66-9E30-12138C85C729}" srcOrd="0" destOrd="0" presId="urn:microsoft.com/office/officeart/2016/7/layout/BasicLinearProcessNumbered"/>
    <dgm:cxn modelId="{DDBCD84D-1219-44B5-9A52-EADB2CF70592}" srcId="{D6AD7B26-F96C-4616-A25C-0A3EC402C792}" destId="{1B561912-9396-4F15-A0D5-AEB9E3777391}" srcOrd="3" destOrd="0" parTransId="{A7775366-2AF3-4A2D-A658-4EEC56FE4CB7}" sibTransId="{A03F71CC-7546-4FA1-A6E9-985B48DBDCB3}"/>
    <dgm:cxn modelId="{BDF3E052-1F76-4378-BFED-1F9EC045528D}" type="presOf" srcId="{1A0B1992-1371-4F9B-B6BE-D0666DCFEFAF}" destId="{6ADC6D36-C651-43FF-AC82-6EC18E3157B6}" srcOrd="0" destOrd="0" presId="urn:microsoft.com/office/officeart/2016/7/layout/BasicLinearProcessNumbered"/>
    <dgm:cxn modelId="{DD67E886-AC8C-4ACA-8F6D-F1E031F48128}" type="presOf" srcId="{1A0B1992-1371-4F9B-B6BE-D0666DCFEFAF}" destId="{3077EAAB-4343-4D57-8ECD-B7C084E412DB}" srcOrd="1" destOrd="0" presId="urn:microsoft.com/office/officeart/2016/7/layout/BasicLinearProcessNumbered"/>
    <dgm:cxn modelId="{300E8388-B7E5-4951-9F9F-B44DCF758F22}" type="presOf" srcId="{D89C5622-6812-4455-B24D-F47EB24FB2F5}" destId="{504E50CB-489C-426D-82FA-F27E5C44CE5D}" srcOrd="0" destOrd="0" presId="urn:microsoft.com/office/officeart/2016/7/layout/BasicLinearProcessNumbered"/>
    <dgm:cxn modelId="{1E42AB95-5F99-491F-9546-43B2EB60EB0D}" type="presOf" srcId="{A682EA2A-46CE-424F-B322-1A2DCFB59FD5}" destId="{61FA334D-E9E5-437F-A435-BB7FC59CD565}" srcOrd="1" destOrd="0" presId="urn:microsoft.com/office/officeart/2016/7/layout/BasicLinearProcessNumbered"/>
    <dgm:cxn modelId="{3D84DAB4-1B84-45E3-B420-F49A4D4056F1}" type="presOf" srcId="{007C6567-F075-4CCA-88EB-044A633B7719}" destId="{E3B44E46-C334-413E-98FE-3BECB1003D1B}" srcOrd="0" destOrd="0" presId="urn:microsoft.com/office/officeart/2016/7/layout/BasicLinearProcessNumbered"/>
    <dgm:cxn modelId="{06D372BA-A693-4450-8733-EE5362A8D8D0}" type="presOf" srcId="{A03F71CC-7546-4FA1-A6E9-985B48DBDCB3}" destId="{17EE0D31-64A0-4B9F-A31A-028CB23CD897}" srcOrd="0" destOrd="0" presId="urn:microsoft.com/office/officeart/2016/7/layout/BasicLinearProcessNumbered"/>
    <dgm:cxn modelId="{B8144AD0-6CFA-469E-9D0F-DE68A39D99D0}" type="presOf" srcId="{A682EA2A-46CE-424F-B322-1A2DCFB59FD5}" destId="{01C74B9F-92AE-40FC-BCD0-7661F3302DE4}" srcOrd="0" destOrd="0" presId="urn:microsoft.com/office/officeart/2016/7/layout/BasicLinearProcessNumbered"/>
    <dgm:cxn modelId="{DCB4FAD2-5425-48CE-BB26-EAF279B1C944}" type="presOf" srcId="{D6AD7B26-F96C-4616-A25C-0A3EC402C792}" destId="{60744766-3E7D-4E94-BA25-31DDE6868DF3}" srcOrd="0" destOrd="0" presId="urn:microsoft.com/office/officeart/2016/7/layout/BasicLinearProcessNumbered"/>
    <dgm:cxn modelId="{F4BC43DC-17B5-4293-A3E4-BB9789D215A1}" srcId="{D6AD7B26-F96C-4616-A25C-0A3EC402C792}" destId="{ABA91780-8189-492D-B94D-5B6D616BF9B9}" srcOrd="0" destOrd="0" parTransId="{A3C090E5-AF85-40FC-9074-2547DAD59756}" sibTransId="{007C6567-F075-4CCA-88EB-044A633B7719}"/>
    <dgm:cxn modelId="{59F4D6DC-096F-41E3-BC31-636F6390A02A}" type="presOf" srcId="{8AF68802-6231-435C-94C5-B1859CA58489}" destId="{5966BAEE-ABA6-401C-869F-E11816B7BD9E}" srcOrd="0" destOrd="0" presId="urn:microsoft.com/office/officeart/2016/7/layout/BasicLinearProcessNumbered"/>
    <dgm:cxn modelId="{686614ED-1107-4449-B3A8-640843710A12}" type="presOf" srcId="{1B561912-9396-4F15-A0D5-AEB9E3777391}" destId="{C8552FDF-8C82-4FC4-A23A-4466A4635B09}" srcOrd="1" destOrd="0" presId="urn:microsoft.com/office/officeart/2016/7/layout/BasicLinearProcessNumbered"/>
    <dgm:cxn modelId="{B544026A-D481-4295-A90F-3D9569267A4D}" type="presParOf" srcId="{60744766-3E7D-4E94-BA25-31DDE6868DF3}" destId="{75511098-CA2F-4211-81AC-15BE437AC658}" srcOrd="0" destOrd="0" presId="urn:microsoft.com/office/officeart/2016/7/layout/BasicLinearProcessNumbered"/>
    <dgm:cxn modelId="{93F9EA57-B39E-4902-9696-50475811B8F5}" type="presParOf" srcId="{75511098-CA2F-4211-81AC-15BE437AC658}" destId="{39E51306-BF40-446F-BA4A-7A350D40E3CF}" srcOrd="0" destOrd="0" presId="urn:microsoft.com/office/officeart/2016/7/layout/BasicLinearProcessNumbered"/>
    <dgm:cxn modelId="{02EBDD33-D89A-458F-9225-9D900D655BF7}" type="presParOf" srcId="{75511098-CA2F-4211-81AC-15BE437AC658}" destId="{E3B44E46-C334-413E-98FE-3BECB1003D1B}" srcOrd="1" destOrd="0" presId="urn:microsoft.com/office/officeart/2016/7/layout/BasicLinearProcessNumbered"/>
    <dgm:cxn modelId="{E0871A77-37F5-4C3F-A272-A5F72D9BDCD8}" type="presParOf" srcId="{75511098-CA2F-4211-81AC-15BE437AC658}" destId="{2051AEAE-D42F-4CE6-9D31-79C2EEEEC382}" srcOrd="2" destOrd="0" presId="urn:microsoft.com/office/officeart/2016/7/layout/BasicLinearProcessNumbered"/>
    <dgm:cxn modelId="{7FE21902-BD28-466B-8BFB-9B8B1B222530}" type="presParOf" srcId="{75511098-CA2F-4211-81AC-15BE437AC658}" destId="{9D4FE47E-5484-491A-8458-63AED269409D}" srcOrd="3" destOrd="0" presId="urn:microsoft.com/office/officeart/2016/7/layout/BasicLinearProcessNumbered"/>
    <dgm:cxn modelId="{51644E5C-3917-4D38-901A-29BCC1909493}" type="presParOf" srcId="{60744766-3E7D-4E94-BA25-31DDE6868DF3}" destId="{76160CF4-8721-43BE-84D6-5B9FB28502B8}" srcOrd="1" destOrd="0" presId="urn:microsoft.com/office/officeart/2016/7/layout/BasicLinearProcessNumbered"/>
    <dgm:cxn modelId="{D59F9827-AA94-4A6E-B398-639FF78D844F}" type="presParOf" srcId="{60744766-3E7D-4E94-BA25-31DDE6868DF3}" destId="{1CDD7510-E392-4AB0-80B5-C57196EF9DC0}" srcOrd="2" destOrd="0" presId="urn:microsoft.com/office/officeart/2016/7/layout/BasicLinearProcessNumbered"/>
    <dgm:cxn modelId="{376380D5-35EF-454C-A0F4-D49636FCA25E}" type="presParOf" srcId="{1CDD7510-E392-4AB0-80B5-C57196EF9DC0}" destId="{6AECA2C9-015F-4508-B041-11E60F3461ED}" srcOrd="0" destOrd="0" presId="urn:microsoft.com/office/officeart/2016/7/layout/BasicLinearProcessNumbered"/>
    <dgm:cxn modelId="{7F61C95C-FD42-4AA3-BF24-28EEFEB8132F}" type="presParOf" srcId="{1CDD7510-E392-4AB0-80B5-C57196EF9DC0}" destId="{5966BAEE-ABA6-401C-869F-E11816B7BD9E}" srcOrd="1" destOrd="0" presId="urn:microsoft.com/office/officeart/2016/7/layout/BasicLinearProcessNumbered"/>
    <dgm:cxn modelId="{C0FF98C8-86C8-4735-806E-BB0DABE899E6}" type="presParOf" srcId="{1CDD7510-E392-4AB0-80B5-C57196EF9DC0}" destId="{39593E2A-9B5A-430A-AA5D-A70BE971F4FC}" srcOrd="2" destOrd="0" presId="urn:microsoft.com/office/officeart/2016/7/layout/BasicLinearProcessNumbered"/>
    <dgm:cxn modelId="{BC69A00D-2869-4A75-A1D4-E4677B525372}" type="presParOf" srcId="{1CDD7510-E392-4AB0-80B5-C57196EF9DC0}" destId="{4BA1EBEB-D685-42F3-A61B-F718601C198B}" srcOrd="3" destOrd="0" presId="urn:microsoft.com/office/officeart/2016/7/layout/BasicLinearProcessNumbered"/>
    <dgm:cxn modelId="{ED5F8066-63A5-4802-91B6-FDFCE6218318}" type="presParOf" srcId="{60744766-3E7D-4E94-BA25-31DDE6868DF3}" destId="{1242B253-DFAD-49E6-9A0C-194054FE021C}" srcOrd="3" destOrd="0" presId="urn:microsoft.com/office/officeart/2016/7/layout/BasicLinearProcessNumbered"/>
    <dgm:cxn modelId="{DE7C7E04-1F0F-4B96-AC7F-82E4C6E880FE}" type="presParOf" srcId="{60744766-3E7D-4E94-BA25-31DDE6868DF3}" destId="{508D05E2-1673-4E15-8178-E2CC311FA1F1}" srcOrd="4" destOrd="0" presId="urn:microsoft.com/office/officeart/2016/7/layout/BasicLinearProcessNumbered"/>
    <dgm:cxn modelId="{2BF67D97-ECFF-4C81-8EA6-CBB90C3AF87B}" type="presParOf" srcId="{508D05E2-1673-4E15-8178-E2CC311FA1F1}" destId="{6ADC6D36-C651-43FF-AC82-6EC18E3157B6}" srcOrd="0" destOrd="0" presId="urn:microsoft.com/office/officeart/2016/7/layout/BasicLinearProcessNumbered"/>
    <dgm:cxn modelId="{8FF2897D-A8F7-4546-B52C-DE6A96307826}" type="presParOf" srcId="{508D05E2-1673-4E15-8178-E2CC311FA1F1}" destId="{C9762A79-1438-456B-A2B4-378F4D770010}" srcOrd="1" destOrd="0" presId="urn:microsoft.com/office/officeart/2016/7/layout/BasicLinearProcessNumbered"/>
    <dgm:cxn modelId="{DA78702A-4E2A-497F-9711-C03D97C99630}" type="presParOf" srcId="{508D05E2-1673-4E15-8178-E2CC311FA1F1}" destId="{B0C82F2D-2E2D-4409-A5F7-E476C798524E}" srcOrd="2" destOrd="0" presId="urn:microsoft.com/office/officeart/2016/7/layout/BasicLinearProcessNumbered"/>
    <dgm:cxn modelId="{ADC698D2-4AF8-4E5A-B62F-428286938A3D}" type="presParOf" srcId="{508D05E2-1673-4E15-8178-E2CC311FA1F1}" destId="{3077EAAB-4343-4D57-8ECD-B7C084E412DB}" srcOrd="3" destOrd="0" presId="urn:microsoft.com/office/officeart/2016/7/layout/BasicLinearProcessNumbered"/>
    <dgm:cxn modelId="{6D0DB629-CD8F-4B37-ACD3-07355E2A125A}" type="presParOf" srcId="{60744766-3E7D-4E94-BA25-31DDE6868DF3}" destId="{51DEC4F7-5372-4B9B-A9F2-461E8079EE2D}" srcOrd="5" destOrd="0" presId="urn:microsoft.com/office/officeart/2016/7/layout/BasicLinearProcessNumbered"/>
    <dgm:cxn modelId="{CA58BAA3-9D93-4B74-9235-5B32F0F47C38}" type="presParOf" srcId="{60744766-3E7D-4E94-BA25-31DDE6868DF3}" destId="{D31F2F4D-D84D-4C0E-BD3E-651D4903BE97}" srcOrd="6" destOrd="0" presId="urn:microsoft.com/office/officeart/2016/7/layout/BasicLinearProcessNumbered"/>
    <dgm:cxn modelId="{5F9C06FD-EA1E-4157-A818-D87F5DA8A00E}" type="presParOf" srcId="{D31F2F4D-D84D-4C0E-BD3E-651D4903BE97}" destId="{0E9C5E0E-74C7-4D66-9E30-12138C85C729}" srcOrd="0" destOrd="0" presId="urn:microsoft.com/office/officeart/2016/7/layout/BasicLinearProcessNumbered"/>
    <dgm:cxn modelId="{B596EC7E-24D4-4E5D-83B4-91965FD0BE09}" type="presParOf" srcId="{D31F2F4D-D84D-4C0E-BD3E-651D4903BE97}" destId="{17EE0D31-64A0-4B9F-A31A-028CB23CD897}" srcOrd="1" destOrd="0" presId="urn:microsoft.com/office/officeart/2016/7/layout/BasicLinearProcessNumbered"/>
    <dgm:cxn modelId="{838EF4F9-F7C8-4213-9D1F-8E1C3566AD7E}" type="presParOf" srcId="{D31F2F4D-D84D-4C0E-BD3E-651D4903BE97}" destId="{9508B6D5-53FD-44EE-97A7-068854E44BA7}" srcOrd="2" destOrd="0" presId="urn:microsoft.com/office/officeart/2016/7/layout/BasicLinearProcessNumbered"/>
    <dgm:cxn modelId="{8A178432-407E-42CB-9A69-836416B9D5D5}" type="presParOf" srcId="{D31F2F4D-D84D-4C0E-BD3E-651D4903BE97}" destId="{C8552FDF-8C82-4FC4-A23A-4466A4635B09}" srcOrd="3" destOrd="0" presId="urn:microsoft.com/office/officeart/2016/7/layout/BasicLinearProcessNumbered"/>
    <dgm:cxn modelId="{59091503-C030-4E1A-9D8D-9B844ACC70A8}" type="presParOf" srcId="{60744766-3E7D-4E94-BA25-31DDE6868DF3}" destId="{E3663F20-7C6F-4670-8CFA-07778BB868F5}" srcOrd="7" destOrd="0" presId="urn:microsoft.com/office/officeart/2016/7/layout/BasicLinearProcessNumbered"/>
    <dgm:cxn modelId="{CE0358BC-31F2-45FF-B826-4C70F830A30A}" type="presParOf" srcId="{60744766-3E7D-4E94-BA25-31DDE6868DF3}" destId="{426CAC88-79D7-47D2-B53B-47FE733EC643}" srcOrd="8" destOrd="0" presId="urn:microsoft.com/office/officeart/2016/7/layout/BasicLinearProcessNumbered"/>
    <dgm:cxn modelId="{77D8293D-0A26-4788-A174-A39696C51A55}" type="presParOf" srcId="{426CAC88-79D7-47D2-B53B-47FE733EC643}" destId="{01C74B9F-92AE-40FC-BCD0-7661F3302DE4}" srcOrd="0" destOrd="0" presId="urn:microsoft.com/office/officeart/2016/7/layout/BasicLinearProcessNumbered"/>
    <dgm:cxn modelId="{6AA7E0C8-528A-4D6D-80F6-C934E85F195B}" type="presParOf" srcId="{426CAC88-79D7-47D2-B53B-47FE733EC643}" destId="{504E50CB-489C-426D-82FA-F27E5C44CE5D}" srcOrd="1" destOrd="0" presId="urn:microsoft.com/office/officeart/2016/7/layout/BasicLinearProcessNumbered"/>
    <dgm:cxn modelId="{7B2140FB-8B3B-4DF5-B01C-C2CAC7DD5BA2}" type="presParOf" srcId="{426CAC88-79D7-47D2-B53B-47FE733EC643}" destId="{2D5B65D9-2AD4-482A-B122-524E279F9D54}" srcOrd="2" destOrd="0" presId="urn:microsoft.com/office/officeart/2016/7/layout/BasicLinearProcessNumbered"/>
    <dgm:cxn modelId="{C4AD798B-2015-49E9-A689-7063BD73F641}" type="presParOf" srcId="{426CAC88-79D7-47D2-B53B-47FE733EC643}" destId="{61FA334D-E9E5-437F-A435-BB7FC59CD565}"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AC5874-49D4-4B40-A2C4-0AA011A1141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612666A-4EC4-422D-B5FA-FB3AEA58E082}">
      <dgm:prSet/>
      <dgm:spPr/>
      <dgm:t>
        <a:bodyPr/>
        <a:lstStyle/>
        <a:p>
          <a:r>
            <a:rPr lang="en-US"/>
            <a:t>Analyse the use of research activity in the approaches and strategies used to measure, monitor and control the incidence of disease in communities. </a:t>
          </a:r>
        </a:p>
      </dgm:t>
    </dgm:pt>
    <dgm:pt modelId="{FEB5A93E-00C0-43B1-B799-A0820A206714}" type="parTrans" cxnId="{2E5C036D-AB82-4449-8930-C002325B6F6A}">
      <dgm:prSet/>
      <dgm:spPr/>
      <dgm:t>
        <a:bodyPr/>
        <a:lstStyle/>
        <a:p>
          <a:endParaRPr lang="en-US"/>
        </a:p>
      </dgm:t>
    </dgm:pt>
    <dgm:pt modelId="{3B6F1B7F-F092-41C9-96CF-7042DF9B8FF7}" type="sibTrans" cxnId="{2E5C036D-AB82-4449-8930-C002325B6F6A}">
      <dgm:prSet/>
      <dgm:spPr/>
      <dgm:t>
        <a:bodyPr/>
        <a:lstStyle/>
        <a:p>
          <a:endParaRPr lang="en-US"/>
        </a:p>
      </dgm:t>
    </dgm:pt>
    <dgm:pt modelId="{D2770948-3A65-4380-89FC-D90AD7A4CA01}">
      <dgm:prSet/>
      <dgm:spPr/>
      <dgm:t>
        <a:bodyPr/>
        <a:lstStyle/>
        <a:p>
          <a:r>
            <a:rPr lang="en-US"/>
            <a:t>Examine the wider biopsychosocial impacts upon illness, health and wellbeing in communities and health responses.  </a:t>
          </a:r>
        </a:p>
      </dgm:t>
    </dgm:pt>
    <dgm:pt modelId="{B34BAF76-6FF5-42F8-BA91-DC9EE1D7E13E}" type="parTrans" cxnId="{13829FDF-65D0-4B5F-8FAC-6831A962245E}">
      <dgm:prSet/>
      <dgm:spPr/>
      <dgm:t>
        <a:bodyPr/>
        <a:lstStyle/>
        <a:p>
          <a:endParaRPr lang="en-US"/>
        </a:p>
      </dgm:t>
    </dgm:pt>
    <dgm:pt modelId="{DCD9A6ED-03BF-45FF-87AA-644E8EC05689}" type="sibTrans" cxnId="{13829FDF-65D0-4B5F-8FAC-6831A962245E}">
      <dgm:prSet/>
      <dgm:spPr/>
      <dgm:t>
        <a:bodyPr/>
        <a:lstStyle/>
        <a:p>
          <a:endParaRPr lang="en-US"/>
        </a:p>
      </dgm:t>
    </dgm:pt>
    <dgm:pt modelId="{3049BF00-E82D-4F95-A253-BA16F59CED2C}">
      <dgm:prSet/>
      <dgm:spPr/>
      <dgm:t>
        <a:bodyPr/>
        <a:lstStyle/>
        <a:p>
          <a:r>
            <a:rPr lang="en-US"/>
            <a:t>Evaluate the role of Public Health Wales within contemporary health concerns. </a:t>
          </a:r>
        </a:p>
      </dgm:t>
    </dgm:pt>
    <dgm:pt modelId="{108207CF-464D-43E5-9696-2DC62C04E750}" type="parTrans" cxnId="{71B39D9D-6C53-4CEA-B1C8-A75005F3DE69}">
      <dgm:prSet/>
      <dgm:spPr/>
      <dgm:t>
        <a:bodyPr/>
        <a:lstStyle/>
        <a:p>
          <a:endParaRPr lang="en-US"/>
        </a:p>
      </dgm:t>
    </dgm:pt>
    <dgm:pt modelId="{C55536BC-4B90-42CE-AA80-E9A1E3116B97}" type="sibTrans" cxnId="{71B39D9D-6C53-4CEA-B1C8-A75005F3DE69}">
      <dgm:prSet/>
      <dgm:spPr/>
      <dgm:t>
        <a:bodyPr/>
        <a:lstStyle/>
        <a:p>
          <a:endParaRPr lang="en-US"/>
        </a:p>
      </dgm:t>
    </dgm:pt>
    <dgm:pt modelId="{D4D4AC0E-1FD6-407B-B911-8F40E2A953E4}" type="pres">
      <dgm:prSet presAssocID="{C9AC5874-49D4-4B40-A2C4-0AA011A1141E}" presName="root" presStyleCnt="0">
        <dgm:presLayoutVars>
          <dgm:dir/>
          <dgm:resizeHandles val="exact"/>
        </dgm:presLayoutVars>
      </dgm:prSet>
      <dgm:spPr/>
    </dgm:pt>
    <dgm:pt modelId="{69EA845A-4C33-4CE1-93DA-BCEB12B390E6}" type="pres">
      <dgm:prSet presAssocID="{F612666A-4EC4-422D-B5FA-FB3AEA58E082}" presName="compNode" presStyleCnt="0"/>
      <dgm:spPr/>
    </dgm:pt>
    <dgm:pt modelId="{EFAB0AF3-AF27-47BF-A4C5-AC2150295F3C}" type="pres">
      <dgm:prSet presAssocID="{F612666A-4EC4-422D-B5FA-FB3AEA58E082}" presName="bgRect" presStyleLbl="bgShp" presStyleIdx="0" presStyleCnt="3"/>
      <dgm:spPr/>
    </dgm:pt>
    <dgm:pt modelId="{8233EE35-F6F7-4290-9CBF-56DAAF473C06}" type="pres">
      <dgm:prSet presAssocID="{F612666A-4EC4-422D-B5FA-FB3AEA58E0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6556C782-140B-489F-92B4-DBEFCC002F0B}" type="pres">
      <dgm:prSet presAssocID="{F612666A-4EC4-422D-B5FA-FB3AEA58E082}" presName="spaceRect" presStyleCnt="0"/>
      <dgm:spPr/>
    </dgm:pt>
    <dgm:pt modelId="{7CE91278-CCC1-48A5-B367-95F3CC092E03}" type="pres">
      <dgm:prSet presAssocID="{F612666A-4EC4-422D-B5FA-FB3AEA58E082}" presName="parTx" presStyleLbl="revTx" presStyleIdx="0" presStyleCnt="3">
        <dgm:presLayoutVars>
          <dgm:chMax val="0"/>
          <dgm:chPref val="0"/>
        </dgm:presLayoutVars>
      </dgm:prSet>
      <dgm:spPr/>
    </dgm:pt>
    <dgm:pt modelId="{A029C276-4E05-4BFC-B050-3978FD87EED3}" type="pres">
      <dgm:prSet presAssocID="{3B6F1B7F-F092-41C9-96CF-7042DF9B8FF7}" presName="sibTrans" presStyleCnt="0"/>
      <dgm:spPr/>
    </dgm:pt>
    <dgm:pt modelId="{A50FD7B1-7EBF-4799-88E4-BCD369EE42C9}" type="pres">
      <dgm:prSet presAssocID="{D2770948-3A65-4380-89FC-D90AD7A4CA01}" presName="compNode" presStyleCnt="0"/>
      <dgm:spPr/>
    </dgm:pt>
    <dgm:pt modelId="{1521D9BA-A08A-4268-BC5B-C29B4E0EC6B4}" type="pres">
      <dgm:prSet presAssocID="{D2770948-3A65-4380-89FC-D90AD7A4CA01}" presName="bgRect" presStyleLbl="bgShp" presStyleIdx="1" presStyleCnt="3"/>
      <dgm:spPr/>
    </dgm:pt>
    <dgm:pt modelId="{1EDF13BA-87D1-4AE6-A82E-5ACA1EE7E330}" type="pres">
      <dgm:prSet presAssocID="{D2770948-3A65-4380-89FC-D90AD7A4CA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55B24A6E-EB58-4CDE-9045-C2B556737431}" type="pres">
      <dgm:prSet presAssocID="{D2770948-3A65-4380-89FC-D90AD7A4CA01}" presName="spaceRect" presStyleCnt="0"/>
      <dgm:spPr/>
    </dgm:pt>
    <dgm:pt modelId="{73E1001C-BD8D-441B-9AA8-5028840AF677}" type="pres">
      <dgm:prSet presAssocID="{D2770948-3A65-4380-89FC-D90AD7A4CA01}" presName="parTx" presStyleLbl="revTx" presStyleIdx="1" presStyleCnt="3">
        <dgm:presLayoutVars>
          <dgm:chMax val="0"/>
          <dgm:chPref val="0"/>
        </dgm:presLayoutVars>
      </dgm:prSet>
      <dgm:spPr/>
    </dgm:pt>
    <dgm:pt modelId="{F9217084-00AC-444A-82EE-D523222B571B}" type="pres">
      <dgm:prSet presAssocID="{DCD9A6ED-03BF-45FF-87AA-644E8EC05689}" presName="sibTrans" presStyleCnt="0"/>
      <dgm:spPr/>
    </dgm:pt>
    <dgm:pt modelId="{ADEAD556-3A2A-42A7-896D-C248F0087EB0}" type="pres">
      <dgm:prSet presAssocID="{3049BF00-E82D-4F95-A253-BA16F59CED2C}" presName="compNode" presStyleCnt="0"/>
      <dgm:spPr/>
    </dgm:pt>
    <dgm:pt modelId="{44D6BA92-09AC-4327-BF6E-13C755CBC546}" type="pres">
      <dgm:prSet presAssocID="{3049BF00-E82D-4F95-A253-BA16F59CED2C}" presName="bgRect" presStyleLbl="bgShp" presStyleIdx="2" presStyleCnt="3"/>
      <dgm:spPr/>
    </dgm:pt>
    <dgm:pt modelId="{B331C085-DBBE-4F23-8CF4-2E52F1FB5D6C}" type="pres">
      <dgm:prSet presAssocID="{3049BF00-E82D-4F95-A253-BA16F59CED2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CFA22E8F-DF16-4383-A934-8C52843AEF78}" type="pres">
      <dgm:prSet presAssocID="{3049BF00-E82D-4F95-A253-BA16F59CED2C}" presName="spaceRect" presStyleCnt="0"/>
      <dgm:spPr/>
    </dgm:pt>
    <dgm:pt modelId="{B70749D5-3A14-4D28-91C1-E8A02FF84AC6}" type="pres">
      <dgm:prSet presAssocID="{3049BF00-E82D-4F95-A253-BA16F59CED2C}" presName="parTx" presStyleLbl="revTx" presStyleIdx="2" presStyleCnt="3">
        <dgm:presLayoutVars>
          <dgm:chMax val="0"/>
          <dgm:chPref val="0"/>
        </dgm:presLayoutVars>
      </dgm:prSet>
      <dgm:spPr/>
    </dgm:pt>
  </dgm:ptLst>
  <dgm:cxnLst>
    <dgm:cxn modelId="{76E29543-F192-43B3-B4F7-F916FD1C9696}" type="presOf" srcId="{F612666A-4EC4-422D-B5FA-FB3AEA58E082}" destId="{7CE91278-CCC1-48A5-B367-95F3CC092E03}" srcOrd="0" destOrd="0" presId="urn:microsoft.com/office/officeart/2018/2/layout/IconVerticalSolidList"/>
    <dgm:cxn modelId="{2E5C036D-AB82-4449-8930-C002325B6F6A}" srcId="{C9AC5874-49D4-4B40-A2C4-0AA011A1141E}" destId="{F612666A-4EC4-422D-B5FA-FB3AEA58E082}" srcOrd="0" destOrd="0" parTransId="{FEB5A93E-00C0-43B1-B799-A0820A206714}" sibTransId="{3B6F1B7F-F092-41C9-96CF-7042DF9B8FF7}"/>
    <dgm:cxn modelId="{71B39D9D-6C53-4CEA-B1C8-A75005F3DE69}" srcId="{C9AC5874-49D4-4B40-A2C4-0AA011A1141E}" destId="{3049BF00-E82D-4F95-A253-BA16F59CED2C}" srcOrd="2" destOrd="0" parTransId="{108207CF-464D-43E5-9696-2DC62C04E750}" sibTransId="{C55536BC-4B90-42CE-AA80-E9A1E3116B97}"/>
    <dgm:cxn modelId="{57D4D7BD-5CFF-4559-AB79-87A573F43C67}" type="presOf" srcId="{3049BF00-E82D-4F95-A253-BA16F59CED2C}" destId="{B70749D5-3A14-4D28-91C1-E8A02FF84AC6}" srcOrd="0" destOrd="0" presId="urn:microsoft.com/office/officeart/2018/2/layout/IconVerticalSolidList"/>
    <dgm:cxn modelId="{1ED200C6-469A-4FD4-B5F2-E0233E2B0DD8}" type="presOf" srcId="{C9AC5874-49D4-4B40-A2C4-0AA011A1141E}" destId="{D4D4AC0E-1FD6-407B-B911-8F40E2A953E4}" srcOrd="0" destOrd="0" presId="urn:microsoft.com/office/officeart/2018/2/layout/IconVerticalSolidList"/>
    <dgm:cxn modelId="{13829FDF-65D0-4B5F-8FAC-6831A962245E}" srcId="{C9AC5874-49D4-4B40-A2C4-0AA011A1141E}" destId="{D2770948-3A65-4380-89FC-D90AD7A4CA01}" srcOrd="1" destOrd="0" parTransId="{B34BAF76-6FF5-42F8-BA91-DC9EE1D7E13E}" sibTransId="{DCD9A6ED-03BF-45FF-87AA-644E8EC05689}"/>
    <dgm:cxn modelId="{AA2C86E1-C435-43C2-8DCD-461F39ADBE29}" type="presOf" srcId="{D2770948-3A65-4380-89FC-D90AD7A4CA01}" destId="{73E1001C-BD8D-441B-9AA8-5028840AF677}" srcOrd="0" destOrd="0" presId="urn:microsoft.com/office/officeart/2018/2/layout/IconVerticalSolidList"/>
    <dgm:cxn modelId="{752A3891-FBAD-42AC-8EFC-DA66984D662C}" type="presParOf" srcId="{D4D4AC0E-1FD6-407B-B911-8F40E2A953E4}" destId="{69EA845A-4C33-4CE1-93DA-BCEB12B390E6}" srcOrd="0" destOrd="0" presId="urn:microsoft.com/office/officeart/2018/2/layout/IconVerticalSolidList"/>
    <dgm:cxn modelId="{88EF5685-3E9B-46CD-A405-0F81631A8761}" type="presParOf" srcId="{69EA845A-4C33-4CE1-93DA-BCEB12B390E6}" destId="{EFAB0AF3-AF27-47BF-A4C5-AC2150295F3C}" srcOrd="0" destOrd="0" presId="urn:microsoft.com/office/officeart/2018/2/layout/IconVerticalSolidList"/>
    <dgm:cxn modelId="{B81DF1AF-FD31-40A8-A95D-5430B63DB883}" type="presParOf" srcId="{69EA845A-4C33-4CE1-93DA-BCEB12B390E6}" destId="{8233EE35-F6F7-4290-9CBF-56DAAF473C06}" srcOrd="1" destOrd="0" presId="urn:microsoft.com/office/officeart/2018/2/layout/IconVerticalSolidList"/>
    <dgm:cxn modelId="{6512833A-6D28-4CF8-A5C5-3BF6AD69CA20}" type="presParOf" srcId="{69EA845A-4C33-4CE1-93DA-BCEB12B390E6}" destId="{6556C782-140B-489F-92B4-DBEFCC002F0B}" srcOrd="2" destOrd="0" presId="urn:microsoft.com/office/officeart/2018/2/layout/IconVerticalSolidList"/>
    <dgm:cxn modelId="{4FBADF23-C903-4621-A6AC-B78A175E2090}" type="presParOf" srcId="{69EA845A-4C33-4CE1-93DA-BCEB12B390E6}" destId="{7CE91278-CCC1-48A5-B367-95F3CC092E03}" srcOrd="3" destOrd="0" presId="urn:microsoft.com/office/officeart/2018/2/layout/IconVerticalSolidList"/>
    <dgm:cxn modelId="{C0AFC98A-1473-42FC-8A18-61C2CC55BA5F}" type="presParOf" srcId="{D4D4AC0E-1FD6-407B-B911-8F40E2A953E4}" destId="{A029C276-4E05-4BFC-B050-3978FD87EED3}" srcOrd="1" destOrd="0" presId="urn:microsoft.com/office/officeart/2018/2/layout/IconVerticalSolidList"/>
    <dgm:cxn modelId="{3131D10B-C7AC-46C3-9102-D1AD7DE3DACB}" type="presParOf" srcId="{D4D4AC0E-1FD6-407B-B911-8F40E2A953E4}" destId="{A50FD7B1-7EBF-4799-88E4-BCD369EE42C9}" srcOrd="2" destOrd="0" presId="urn:microsoft.com/office/officeart/2018/2/layout/IconVerticalSolidList"/>
    <dgm:cxn modelId="{B840390F-22AF-4D03-BB27-40D26E016F6F}" type="presParOf" srcId="{A50FD7B1-7EBF-4799-88E4-BCD369EE42C9}" destId="{1521D9BA-A08A-4268-BC5B-C29B4E0EC6B4}" srcOrd="0" destOrd="0" presId="urn:microsoft.com/office/officeart/2018/2/layout/IconVerticalSolidList"/>
    <dgm:cxn modelId="{03C72F69-FA45-4E3E-93EA-E99B0C5259C8}" type="presParOf" srcId="{A50FD7B1-7EBF-4799-88E4-BCD369EE42C9}" destId="{1EDF13BA-87D1-4AE6-A82E-5ACA1EE7E330}" srcOrd="1" destOrd="0" presId="urn:microsoft.com/office/officeart/2018/2/layout/IconVerticalSolidList"/>
    <dgm:cxn modelId="{A9811664-9511-4238-BD2E-10729B8327D5}" type="presParOf" srcId="{A50FD7B1-7EBF-4799-88E4-BCD369EE42C9}" destId="{55B24A6E-EB58-4CDE-9045-C2B556737431}" srcOrd="2" destOrd="0" presId="urn:microsoft.com/office/officeart/2018/2/layout/IconVerticalSolidList"/>
    <dgm:cxn modelId="{95DC74DC-AC0E-4329-A3FB-0341199F1A99}" type="presParOf" srcId="{A50FD7B1-7EBF-4799-88E4-BCD369EE42C9}" destId="{73E1001C-BD8D-441B-9AA8-5028840AF677}" srcOrd="3" destOrd="0" presId="urn:microsoft.com/office/officeart/2018/2/layout/IconVerticalSolidList"/>
    <dgm:cxn modelId="{6F7122DD-19CB-4BFB-837D-DFA659EA6614}" type="presParOf" srcId="{D4D4AC0E-1FD6-407B-B911-8F40E2A953E4}" destId="{F9217084-00AC-444A-82EE-D523222B571B}" srcOrd="3" destOrd="0" presId="urn:microsoft.com/office/officeart/2018/2/layout/IconVerticalSolidList"/>
    <dgm:cxn modelId="{83406CC4-1689-4E1F-8D49-3D93B7408995}" type="presParOf" srcId="{D4D4AC0E-1FD6-407B-B911-8F40E2A953E4}" destId="{ADEAD556-3A2A-42A7-896D-C248F0087EB0}" srcOrd="4" destOrd="0" presId="urn:microsoft.com/office/officeart/2018/2/layout/IconVerticalSolidList"/>
    <dgm:cxn modelId="{773B8C01-44A3-4473-8A44-629A00D808BA}" type="presParOf" srcId="{ADEAD556-3A2A-42A7-896D-C248F0087EB0}" destId="{44D6BA92-09AC-4327-BF6E-13C755CBC546}" srcOrd="0" destOrd="0" presId="urn:microsoft.com/office/officeart/2018/2/layout/IconVerticalSolidList"/>
    <dgm:cxn modelId="{520BFB8E-9696-4D0F-8432-93335A1CD204}" type="presParOf" srcId="{ADEAD556-3A2A-42A7-896D-C248F0087EB0}" destId="{B331C085-DBBE-4F23-8CF4-2E52F1FB5D6C}" srcOrd="1" destOrd="0" presId="urn:microsoft.com/office/officeart/2018/2/layout/IconVerticalSolidList"/>
    <dgm:cxn modelId="{2D697496-D139-48FC-8837-B6CC53A4F0F5}" type="presParOf" srcId="{ADEAD556-3A2A-42A7-896D-C248F0087EB0}" destId="{CFA22E8F-DF16-4383-A934-8C52843AEF78}" srcOrd="2" destOrd="0" presId="urn:microsoft.com/office/officeart/2018/2/layout/IconVerticalSolidList"/>
    <dgm:cxn modelId="{1AB6018F-1790-44E0-8A0D-590538DAABA2}" type="presParOf" srcId="{ADEAD556-3A2A-42A7-896D-C248F0087EB0}" destId="{B70749D5-3A14-4D28-91C1-E8A02FF84AC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9575AF-7E15-47A6-9135-CC3CCE7D921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01D052D-0B30-4FF1-8768-BEAB43E1C457}">
      <dgm:prSet/>
      <dgm:spPr/>
      <dgm:t>
        <a:bodyPr/>
        <a:lstStyle/>
        <a:p>
          <a:r>
            <a:rPr lang="en-US"/>
            <a:t>You will need to create a 10-minute presentation with a 1000-word supporting paper.</a:t>
          </a:r>
        </a:p>
      </dgm:t>
    </dgm:pt>
    <dgm:pt modelId="{2E358E9E-3AC7-4EAB-A3F1-A084B6655206}" type="parTrans" cxnId="{A1C6DF3D-FBA4-487D-9733-E2CCB289C81A}">
      <dgm:prSet/>
      <dgm:spPr/>
      <dgm:t>
        <a:bodyPr/>
        <a:lstStyle/>
        <a:p>
          <a:endParaRPr lang="en-US"/>
        </a:p>
      </dgm:t>
    </dgm:pt>
    <dgm:pt modelId="{9B210A5E-F071-4AE1-B750-393E5AD4CCC0}" type="sibTrans" cxnId="{A1C6DF3D-FBA4-487D-9733-E2CCB289C81A}">
      <dgm:prSet/>
      <dgm:spPr/>
      <dgm:t>
        <a:bodyPr/>
        <a:lstStyle/>
        <a:p>
          <a:endParaRPr lang="en-US"/>
        </a:p>
      </dgm:t>
    </dgm:pt>
    <dgm:pt modelId="{7C275058-2095-464E-B38E-B90ED193A758}">
      <dgm:prSet/>
      <dgm:spPr/>
      <dgm:t>
        <a:bodyPr/>
        <a:lstStyle/>
        <a:p>
          <a:r>
            <a:rPr lang="en-US"/>
            <a:t>Let's take a look at the Assessment Specification.</a:t>
          </a:r>
        </a:p>
      </dgm:t>
    </dgm:pt>
    <dgm:pt modelId="{3DD12F76-1D29-47D8-B28D-C13F071A1BFC}" type="parTrans" cxnId="{EABDFD7B-27DC-4021-827C-692C6CF8B812}">
      <dgm:prSet/>
      <dgm:spPr/>
      <dgm:t>
        <a:bodyPr/>
        <a:lstStyle/>
        <a:p>
          <a:endParaRPr lang="en-US"/>
        </a:p>
      </dgm:t>
    </dgm:pt>
    <dgm:pt modelId="{C29B53DF-70FA-493C-8383-3E7B80B01E14}" type="sibTrans" cxnId="{EABDFD7B-27DC-4021-827C-692C6CF8B812}">
      <dgm:prSet/>
      <dgm:spPr/>
      <dgm:t>
        <a:bodyPr/>
        <a:lstStyle/>
        <a:p>
          <a:endParaRPr lang="en-US"/>
        </a:p>
      </dgm:t>
    </dgm:pt>
    <dgm:pt modelId="{AFDDC3C9-7503-45F8-998C-24C2D928AFAA}" type="pres">
      <dgm:prSet presAssocID="{6D9575AF-7E15-47A6-9135-CC3CCE7D9211}" presName="linear" presStyleCnt="0">
        <dgm:presLayoutVars>
          <dgm:animLvl val="lvl"/>
          <dgm:resizeHandles val="exact"/>
        </dgm:presLayoutVars>
      </dgm:prSet>
      <dgm:spPr/>
    </dgm:pt>
    <dgm:pt modelId="{1544A202-BC53-4C4A-8A52-00B2CEBDA977}" type="pres">
      <dgm:prSet presAssocID="{D01D052D-0B30-4FF1-8768-BEAB43E1C457}" presName="parentText" presStyleLbl="node1" presStyleIdx="0" presStyleCnt="2">
        <dgm:presLayoutVars>
          <dgm:chMax val="0"/>
          <dgm:bulletEnabled val="1"/>
        </dgm:presLayoutVars>
      </dgm:prSet>
      <dgm:spPr/>
    </dgm:pt>
    <dgm:pt modelId="{A76D6131-8D26-4814-8C4D-DB3785926DCE}" type="pres">
      <dgm:prSet presAssocID="{9B210A5E-F071-4AE1-B750-393E5AD4CCC0}" presName="spacer" presStyleCnt="0"/>
      <dgm:spPr/>
    </dgm:pt>
    <dgm:pt modelId="{1BA803FD-4278-4C93-B0B4-DC0473F69CFD}" type="pres">
      <dgm:prSet presAssocID="{7C275058-2095-464E-B38E-B90ED193A758}" presName="parentText" presStyleLbl="node1" presStyleIdx="1" presStyleCnt="2">
        <dgm:presLayoutVars>
          <dgm:chMax val="0"/>
          <dgm:bulletEnabled val="1"/>
        </dgm:presLayoutVars>
      </dgm:prSet>
      <dgm:spPr/>
    </dgm:pt>
  </dgm:ptLst>
  <dgm:cxnLst>
    <dgm:cxn modelId="{84CCF611-9AE9-4E04-8C90-01498B573C15}" type="presOf" srcId="{6D9575AF-7E15-47A6-9135-CC3CCE7D9211}" destId="{AFDDC3C9-7503-45F8-998C-24C2D928AFAA}" srcOrd="0" destOrd="0" presId="urn:microsoft.com/office/officeart/2005/8/layout/vList2"/>
    <dgm:cxn modelId="{A1C6DF3D-FBA4-487D-9733-E2CCB289C81A}" srcId="{6D9575AF-7E15-47A6-9135-CC3CCE7D9211}" destId="{D01D052D-0B30-4FF1-8768-BEAB43E1C457}" srcOrd="0" destOrd="0" parTransId="{2E358E9E-3AC7-4EAB-A3F1-A084B6655206}" sibTransId="{9B210A5E-F071-4AE1-B750-393E5AD4CCC0}"/>
    <dgm:cxn modelId="{A42D6B60-BBF0-4765-8FD7-5920B386A374}" type="presOf" srcId="{D01D052D-0B30-4FF1-8768-BEAB43E1C457}" destId="{1544A202-BC53-4C4A-8A52-00B2CEBDA977}" srcOrd="0" destOrd="0" presId="urn:microsoft.com/office/officeart/2005/8/layout/vList2"/>
    <dgm:cxn modelId="{EABDFD7B-27DC-4021-827C-692C6CF8B812}" srcId="{6D9575AF-7E15-47A6-9135-CC3CCE7D9211}" destId="{7C275058-2095-464E-B38E-B90ED193A758}" srcOrd="1" destOrd="0" parTransId="{3DD12F76-1D29-47D8-B28D-C13F071A1BFC}" sibTransId="{C29B53DF-70FA-493C-8383-3E7B80B01E14}"/>
    <dgm:cxn modelId="{5DFCA486-34EA-4E06-AB4E-5220D8942EB1}" type="presOf" srcId="{7C275058-2095-464E-B38E-B90ED193A758}" destId="{1BA803FD-4278-4C93-B0B4-DC0473F69CFD}" srcOrd="0" destOrd="0" presId="urn:microsoft.com/office/officeart/2005/8/layout/vList2"/>
    <dgm:cxn modelId="{2EC2A594-3B2C-46EC-BA2A-694E0DB377D1}" type="presParOf" srcId="{AFDDC3C9-7503-45F8-998C-24C2D928AFAA}" destId="{1544A202-BC53-4C4A-8A52-00B2CEBDA977}" srcOrd="0" destOrd="0" presId="urn:microsoft.com/office/officeart/2005/8/layout/vList2"/>
    <dgm:cxn modelId="{95027FFB-32A7-45C6-8853-3A5A41F56389}" type="presParOf" srcId="{AFDDC3C9-7503-45F8-998C-24C2D928AFAA}" destId="{A76D6131-8D26-4814-8C4D-DB3785926DCE}" srcOrd="1" destOrd="0" presId="urn:microsoft.com/office/officeart/2005/8/layout/vList2"/>
    <dgm:cxn modelId="{094BE081-6C45-453D-BE29-7ADF608F5D00}" type="presParOf" srcId="{AFDDC3C9-7503-45F8-998C-24C2D928AFAA}" destId="{1BA803FD-4278-4C93-B0B4-DC0473F69CF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F2D15D-9CE9-4EFA-B2B2-2BB304C4FE9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6458BF0-A622-4D41-8D02-E056DEA6C007}">
      <dgm:prSet/>
      <dgm:spPr/>
      <dgm:t>
        <a:bodyPr/>
        <a:lstStyle/>
        <a:p>
          <a:r>
            <a:rPr lang="en-US"/>
            <a:t>You will need to write a 2000-word report.</a:t>
          </a:r>
        </a:p>
      </dgm:t>
    </dgm:pt>
    <dgm:pt modelId="{BC035130-205D-4697-A68D-AA572483B267}" type="parTrans" cxnId="{36AB9965-FF61-4497-9836-F18024C37BFB}">
      <dgm:prSet/>
      <dgm:spPr/>
      <dgm:t>
        <a:bodyPr/>
        <a:lstStyle/>
        <a:p>
          <a:endParaRPr lang="en-US"/>
        </a:p>
      </dgm:t>
    </dgm:pt>
    <dgm:pt modelId="{4716195F-6048-4DEB-B523-C3ED83246005}" type="sibTrans" cxnId="{36AB9965-FF61-4497-9836-F18024C37BFB}">
      <dgm:prSet/>
      <dgm:spPr/>
      <dgm:t>
        <a:bodyPr/>
        <a:lstStyle/>
        <a:p>
          <a:endParaRPr lang="en-US"/>
        </a:p>
      </dgm:t>
    </dgm:pt>
    <dgm:pt modelId="{3E84C6F3-388F-4CBD-B3F7-D18F288A0189}">
      <dgm:prSet/>
      <dgm:spPr/>
      <dgm:t>
        <a:bodyPr/>
        <a:lstStyle/>
        <a:p>
          <a:r>
            <a:rPr lang="en-US"/>
            <a:t>Let’s take a look at the Assessment Specification.</a:t>
          </a:r>
        </a:p>
      </dgm:t>
    </dgm:pt>
    <dgm:pt modelId="{A1940F09-D676-4585-82FF-CD61EAF03322}" type="parTrans" cxnId="{FA588303-71CE-4936-B289-95CF2437C9ED}">
      <dgm:prSet/>
      <dgm:spPr/>
      <dgm:t>
        <a:bodyPr/>
        <a:lstStyle/>
        <a:p>
          <a:endParaRPr lang="en-US"/>
        </a:p>
      </dgm:t>
    </dgm:pt>
    <dgm:pt modelId="{F8C445F0-61F9-434F-8A7B-5DDAA95C6B03}" type="sibTrans" cxnId="{FA588303-71CE-4936-B289-95CF2437C9ED}">
      <dgm:prSet/>
      <dgm:spPr/>
      <dgm:t>
        <a:bodyPr/>
        <a:lstStyle/>
        <a:p>
          <a:endParaRPr lang="en-US"/>
        </a:p>
      </dgm:t>
    </dgm:pt>
    <dgm:pt modelId="{ACB0C8FA-A2A3-46DE-9B48-2D1264441353}" type="pres">
      <dgm:prSet presAssocID="{A4F2D15D-9CE9-4EFA-B2B2-2BB304C4FE97}" presName="root" presStyleCnt="0">
        <dgm:presLayoutVars>
          <dgm:dir/>
          <dgm:resizeHandles val="exact"/>
        </dgm:presLayoutVars>
      </dgm:prSet>
      <dgm:spPr/>
    </dgm:pt>
    <dgm:pt modelId="{A931B3EB-1EBF-4730-BFBD-D7F7EA4289CB}" type="pres">
      <dgm:prSet presAssocID="{96458BF0-A622-4D41-8D02-E056DEA6C007}" presName="compNode" presStyleCnt="0"/>
      <dgm:spPr/>
    </dgm:pt>
    <dgm:pt modelId="{91B17A1C-3192-4CDD-A505-49647BD40DF8}" type="pres">
      <dgm:prSet presAssocID="{96458BF0-A622-4D41-8D02-E056DEA6C007}" presName="bgRect" presStyleLbl="bgShp" presStyleIdx="0" presStyleCnt="2"/>
      <dgm:spPr/>
    </dgm:pt>
    <dgm:pt modelId="{B060E714-AA93-47AC-99DA-F2D48E8EE254}" type="pres">
      <dgm:prSet presAssocID="{96458BF0-A622-4D41-8D02-E056DEA6C00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8EC1E984-C7A6-43C9-81F0-277C20A76E4D}" type="pres">
      <dgm:prSet presAssocID="{96458BF0-A622-4D41-8D02-E056DEA6C007}" presName="spaceRect" presStyleCnt="0"/>
      <dgm:spPr/>
    </dgm:pt>
    <dgm:pt modelId="{3CD28C0C-FC70-4AF5-A07E-47CBAC588860}" type="pres">
      <dgm:prSet presAssocID="{96458BF0-A622-4D41-8D02-E056DEA6C007}" presName="parTx" presStyleLbl="revTx" presStyleIdx="0" presStyleCnt="2">
        <dgm:presLayoutVars>
          <dgm:chMax val="0"/>
          <dgm:chPref val="0"/>
        </dgm:presLayoutVars>
      </dgm:prSet>
      <dgm:spPr/>
    </dgm:pt>
    <dgm:pt modelId="{58B76446-2D95-4D47-B193-A6924467ED63}" type="pres">
      <dgm:prSet presAssocID="{4716195F-6048-4DEB-B523-C3ED83246005}" presName="sibTrans" presStyleCnt="0"/>
      <dgm:spPr/>
    </dgm:pt>
    <dgm:pt modelId="{38BAC66C-00B4-4852-806D-42DBE1CA127C}" type="pres">
      <dgm:prSet presAssocID="{3E84C6F3-388F-4CBD-B3F7-D18F288A0189}" presName="compNode" presStyleCnt="0"/>
      <dgm:spPr/>
    </dgm:pt>
    <dgm:pt modelId="{89F1BC52-1DD9-440D-8A30-C5CED3B4A7D7}" type="pres">
      <dgm:prSet presAssocID="{3E84C6F3-388F-4CBD-B3F7-D18F288A0189}" presName="bgRect" presStyleLbl="bgShp" presStyleIdx="1" presStyleCnt="2"/>
      <dgm:spPr/>
    </dgm:pt>
    <dgm:pt modelId="{AAC0BAC6-2BE9-40DB-A5FB-018E37B417D8}" type="pres">
      <dgm:prSet presAssocID="{3E84C6F3-388F-4CBD-B3F7-D18F288A018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CD2DE564-5CF9-4E82-BA99-4C4EDEA6A25B}" type="pres">
      <dgm:prSet presAssocID="{3E84C6F3-388F-4CBD-B3F7-D18F288A0189}" presName="spaceRect" presStyleCnt="0"/>
      <dgm:spPr/>
    </dgm:pt>
    <dgm:pt modelId="{EF6E42C3-CC2C-4C80-81BC-353BA7FF953E}" type="pres">
      <dgm:prSet presAssocID="{3E84C6F3-388F-4CBD-B3F7-D18F288A0189}" presName="parTx" presStyleLbl="revTx" presStyleIdx="1" presStyleCnt="2">
        <dgm:presLayoutVars>
          <dgm:chMax val="0"/>
          <dgm:chPref val="0"/>
        </dgm:presLayoutVars>
      </dgm:prSet>
      <dgm:spPr/>
    </dgm:pt>
  </dgm:ptLst>
  <dgm:cxnLst>
    <dgm:cxn modelId="{FA588303-71CE-4936-B289-95CF2437C9ED}" srcId="{A4F2D15D-9CE9-4EFA-B2B2-2BB304C4FE97}" destId="{3E84C6F3-388F-4CBD-B3F7-D18F288A0189}" srcOrd="1" destOrd="0" parTransId="{A1940F09-D676-4585-82FF-CD61EAF03322}" sibTransId="{F8C445F0-61F9-434F-8A7B-5DDAA95C6B03}"/>
    <dgm:cxn modelId="{A7CC6136-F7D1-41D7-A92A-236768F22EC2}" type="presOf" srcId="{3E84C6F3-388F-4CBD-B3F7-D18F288A0189}" destId="{EF6E42C3-CC2C-4C80-81BC-353BA7FF953E}" srcOrd="0" destOrd="0" presId="urn:microsoft.com/office/officeart/2018/2/layout/IconVerticalSolidList"/>
    <dgm:cxn modelId="{36AB9965-FF61-4497-9836-F18024C37BFB}" srcId="{A4F2D15D-9CE9-4EFA-B2B2-2BB304C4FE97}" destId="{96458BF0-A622-4D41-8D02-E056DEA6C007}" srcOrd="0" destOrd="0" parTransId="{BC035130-205D-4697-A68D-AA572483B267}" sibTransId="{4716195F-6048-4DEB-B523-C3ED83246005}"/>
    <dgm:cxn modelId="{A0F65176-DC1D-4334-9C90-EE734BAE8949}" type="presOf" srcId="{A4F2D15D-9CE9-4EFA-B2B2-2BB304C4FE97}" destId="{ACB0C8FA-A2A3-46DE-9B48-2D1264441353}" srcOrd="0" destOrd="0" presId="urn:microsoft.com/office/officeart/2018/2/layout/IconVerticalSolidList"/>
    <dgm:cxn modelId="{71732DF0-3DC1-463A-96D2-C8C74812DD41}" type="presOf" srcId="{96458BF0-A622-4D41-8D02-E056DEA6C007}" destId="{3CD28C0C-FC70-4AF5-A07E-47CBAC588860}" srcOrd="0" destOrd="0" presId="urn:microsoft.com/office/officeart/2018/2/layout/IconVerticalSolidList"/>
    <dgm:cxn modelId="{CDB2EB11-D1C8-4FF9-9666-45D64634965C}" type="presParOf" srcId="{ACB0C8FA-A2A3-46DE-9B48-2D1264441353}" destId="{A931B3EB-1EBF-4730-BFBD-D7F7EA4289CB}" srcOrd="0" destOrd="0" presId="urn:microsoft.com/office/officeart/2018/2/layout/IconVerticalSolidList"/>
    <dgm:cxn modelId="{572B23FC-1F0F-43A8-958B-D31C3BF59EB3}" type="presParOf" srcId="{A931B3EB-1EBF-4730-BFBD-D7F7EA4289CB}" destId="{91B17A1C-3192-4CDD-A505-49647BD40DF8}" srcOrd="0" destOrd="0" presId="urn:microsoft.com/office/officeart/2018/2/layout/IconVerticalSolidList"/>
    <dgm:cxn modelId="{F8B734E6-FC68-4506-80C0-8D3558ED066E}" type="presParOf" srcId="{A931B3EB-1EBF-4730-BFBD-D7F7EA4289CB}" destId="{B060E714-AA93-47AC-99DA-F2D48E8EE254}" srcOrd="1" destOrd="0" presId="urn:microsoft.com/office/officeart/2018/2/layout/IconVerticalSolidList"/>
    <dgm:cxn modelId="{411B08A6-0E88-4527-B504-234B99BE8EEF}" type="presParOf" srcId="{A931B3EB-1EBF-4730-BFBD-D7F7EA4289CB}" destId="{8EC1E984-C7A6-43C9-81F0-277C20A76E4D}" srcOrd="2" destOrd="0" presId="urn:microsoft.com/office/officeart/2018/2/layout/IconVerticalSolidList"/>
    <dgm:cxn modelId="{640F61FB-4650-46DF-BB26-897F84F907CB}" type="presParOf" srcId="{A931B3EB-1EBF-4730-BFBD-D7F7EA4289CB}" destId="{3CD28C0C-FC70-4AF5-A07E-47CBAC588860}" srcOrd="3" destOrd="0" presId="urn:microsoft.com/office/officeart/2018/2/layout/IconVerticalSolidList"/>
    <dgm:cxn modelId="{0A0FEA62-1AAE-4A6E-A7CF-B494705C5D08}" type="presParOf" srcId="{ACB0C8FA-A2A3-46DE-9B48-2D1264441353}" destId="{58B76446-2D95-4D47-B193-A6924467ED63}" srcOrd="1" destOrd="0" presId="urn:microsoft.com/office/officeart/2018/2/layout/IconVerticalSolidList"/>
    <dgm:cxn modelId="{F4A37398-9B16-4F55-ACF8-6C53E0012F34}" type="presParOf" srcId="{ACB0C8FA-A2A3-46DE-9B48-2D1264441353}" destId="{38BAC66C-00B4-4852-806D-42DBE1CA127C}" srcOrd="2" destOrd="0" presId="urn:microsoft.com/office/officeart/2018/2/layout/IconVerticalSolidList"/>
    <dgm:cxn modelId="{F183232D-323C-4570-B217-AF65840BCD42}" type="presParOf" srcId="{38BAC66C-00B4-4852-806D-42DBE1CA127C}" destId="{89F1BC52-1DD9-440D-8A30-C5CED3B4A7D7}" srcOrd="0" destOrd="0" presId="urn:microsoft.com/office/officeart/2018/2/layout/IconVerticalSolidList"/>
    <dgm:cxn modelId="{F4DB3D9C-0784-45A9-A818-744F49E64458}" type="presParOf" srcId="{38BAC66C-00B4-4852-806D-42DBE1CA127C}" destId="{AAC0BAC6-2BE9-40DB-A5FB-018E37B417D8}" srcOrd="1" destOrd="0" presId="urn:microsoft.com/office/officeart/2018/2/layout/IconVerticalSolidList"/>
    <dgm:cxn modelId="{FD40676F-85D7-41D2-98E8-A0A219DD6B07}" type="presParOf" srcId="{38BAC66C-00B4-4852-806D-42DBE1CA127C}" destId="{CD2DE564-5CF9-4E82-BA99-4C4EDEA6A25B}" srcOrd="2" destOrd="0" presId="urn:microsoft.com/office/officeart/2018/2/layout/IconVerticalSolidList"/>
    <dgm:cxn modelId="{6A29185F-9002-4075-90D2-7E72385664A8}" type="presParOf" srcId="{38BAC66C-00B4-4852-806D-42DBE1CA127C}" destId="{EF6E42C3-CC2C-4C80-81BC-353BA7FF95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7F73A3-1596-44A8-86E7-9BAA85588CA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987688-A809-4F47-A613-35865CDE25E7}">
      <dgm:prSet/>
      <dgm:spPr/>
      <dgm:t>
        <a:bodyPr/>
        <a:lstStyle/>
        <a:p>
          <a:r>
            <a:rPr lang="en-US"/>
            <a:t>The science and art of promoting and protecting health and well-being, preventing ill-health and prolonging life through the organised efforts of society (Winslow, 1920).</a:t>
          </a:r>
        </a:p>
      </dgm:t>
    </dgm:pt>
    <dgm:pt modelId="{FDE26949-952B-4261-9703-BA25E63DEA40}" type="parTrans" cxnId="{F72621F4-AE0A-405B-880C-DBD88F615A67}">
      <dgm:prSet/>
      <dgm:spPr/>
      <dgm:t>
        <a:bodyPr/>
        <a:lstStyle/>
        <a:p>
          <a:endParaRPr lang="en-US"/>
        </a:p>
      </dgm:t>
    </dgm:pt>
    <dgm:pt modelId="{D97C7DA7-E551-4891-B4DE-1FF83E70A967}" type="sibTrans" cxnId="{F72621F4-AE0A-405B-880C-DBD88F615A67}">
      <dgm:prSet/>
      <dgm:spPr/>
      <dgm:t>
        <a:bodyPr/>
        <a:lstStyle/>
        <a:p>
          <a:endParaRPr lang="en-US"/>
        </a:p>
      </dgm:t>
    </dgm:pt>
    <dgm:pt modelId="{21DE886F-3107-4B07-9651-9EFADE0C3702}">
      <dgm:prSet/>
      <dgm:spPr/>
      <dgm:t>
        <a:bodyPr/>
        <a:lstStyle/>
        <a:p>
          <a:r>
            <a:rPr lang="en-US"/>
            <a:t>Public health is about helping people to stay healthy and protecting them from threats to their health (Public Health England, 2019)</a:t>
          </a:r>
        </a:p>
      </dgm:t>
    </dgm:pt>
    <dgm:pt modelId="{6FC5B225-5626-4F7B-813F-8EAE210329A4}" type="parTrans" cxnId="{D0C43EDA-C3AC-4240-8069-3EE6E5A4BEE7}">
      <dgm:prSet/>
      <dgm:spPr/>
      <dgm:t>
        <a:bodyPr/>
        <a:lstStyle/>
        <a:p>
          <a:endParaRPr lang="en-US"/>
        </a:p>
      </dgm:t>
    </dgm:pt>
    <dgm:pt modelId="{84F353B9-4E9E-4A08-8149-DDA444D199BE}" type="sibTrans" cxnId="{D0C43EDA-C3AC-4240-8069-3EE6E5A4BEE7}">
      <dgm:prSet/>
      <dgm:spPr/>
      <dgm:t>
        <a:bodyPr/>
        <a:lstStyle/>
        <a:p>
          <a:endParaRPr lang="en-US"/>
        </a:p>
      </dgm:t>
    </dgm:pt>
    <dgm:pt modelId="{9FDC3781-D54F-45A1-A605-6450F0A56353}">
      <dgm:prSet/>
      <dgm:spPr/>
      <dgm:t>
        <a:bodyPr/>
        <a:lstStyle/>
        <a:p>
          <a:r>
            <a:rPr lang="en-US"/>
            <a:t>The government wants everyone to be able to make healthier choices, regardless of their circumstances, and to minimise the risk and impact of illness. </a:t>
          </a:r>
        </a:p>
      </dgm:t>
    </dgm:pt>
    <dgm:pt modelId="{D1C49E93-C309-41FF-9F95-E1791E5DAF62}" type="parTrans" cxnId="{0F7211F2-F2EA-49D8-AAC0-10E1879146BB}">
      <dgm:prSet/>
      <dgm:spPr/>
      <dgm:t>
        <a:bodyPr/>
        <a:lstStyle/>
        <a:p>
          <a:endParaRPr lang="en-US"/>
        </a:p>
      </dgm:t>
    </dgm:pt>
    <dgm:pt modelId="{20E52426-2D4D-4476-8B0A-895FB75B75C1}" type="sibTrans" cxnId="{0F7211F2-F2EA-49D8-AAC0-10E1879146BB}">
      <dgm:prSet/>
      <dgm:spPr/>
      <dgm:t>
        <a:bodyPr/>
        <a:lstStyle/>
        <a:p>
          <a:endParaRPr lang="en-US"/>
        </a:p>
      </dgm:t>
    </dgm:pt>
    <dgm:pt modelId="{22752CE6-C30B-437F-A53C-C2177EC0EE55}" type="pres">
      <dgm:prSet presAssocID="{EE7F73A3-1596-44A8-86E7-9BAA85588CA6}" presName="linear" presStyleCnt="0">
        <dgm:presLayoutVars>
          <dgm:animLvl val="lvl"/>
          <dgm:resizeHandles val="exact"/>
        </dgm:presLayoutVars>
      </dgm:prSet>
      <dgm:spPr/>
    </dgm:pt>
    <dgm:pt modelId="{12FA1870-8FEE-4A8C-9407-18161B428AD6}" type="pres">
      <dgm:prSet presAssocID="{7F987688-A809-4F47-A613-35865CDE25E7}" presName="parentText" presStyleLbl="node1" presStyleIdx="0" presStyleCnt="3">
        <dgm:presLayoutVars>
          <dgm:chMax val="0"/>
          <dgm:bulletEnabled val="1"/>
        </dgm:presLayoutVars>
      </dgm:prSet>
      <dgm:spPr/>
    </dgm:pt>
    <dgm:pt modelId="{E2AD5C5E-83A0-40D4-A250-6CE7B83DD091}" type="pres">
      <dgm:prSet presAssocID="{D97C7DA7-E551-4891-B4DE-1FF83E70A967}" presName="spacer" presStyleCnt="0"/>
      <dgm:spPr/>
    </dgm:pt>
    <dgm:pt modelId="{12B99172-86EE-4631-A6BA-DDB3F82683D5}" type="pres">
      <dgm:prSet presAssocID="{21DE886F-3107-4B07-9651-9EFADE0C3702}" presName="parentText" presStyleLbl="node1" presStyleIdx="1" presStyleCnt="3">
        <dgm:presLayoutVars>
          <dgm:chMax val="0"/>
          <dgm:bulletEnabled val="1"/>
        </dgm:presLayoutVars>
      </dgm:prSet>
      <dgm:spPr/>
    </dgm:pt>
    <dgm:pt modelId="{F4A82632-215B-47C9-A4F5-E2D5CF41D91B}" type="pres">
      <dgm:prSet presAssocID="{84F353B9-4E9E-4A08-8149-DDA444D199BE}" presName="spacer" presStyleCnt="0"/>
      <dgm:spPr/>
    </dgm:pt>
    <dgm:pt modelId="{6E17C787-D119-47B3-B1AA-54F4CA605900}" type="pres">
      <dgm:prSet presAssocID="{9FDC3781-D54F-45A1-A605-6450F0A56353}" presName="parentText" presStyleLbl="node1" presStyleIdx="2" presStyleCnt="3">
        <dgm:presLayoutVars>
          <dgm:chMax val="0"/>
          <dgm:bulletEnabled val="1"/>
        </dgm:presLayoutVars>
      </dgm:prSet>
      <dgm:spPr/>
    </dgm:pt>
  </dgm:ptLst>
  <dgm:cxnLst>
    <dgm:cxn modelId="{0C415205-2E48-4D54-9703-7D7005C9A96C}" type="presOf" srcId="{7F987688-A809-4F47-A613-35865CDE25E7}" destId="{12FA1870-8FEE-4A8C-9407-18161B428AD6}" srcOrd="0" destOrd="0" presId="urn:microsoft.com/office/officeart/2005/8/layout/vList2"/>
    <dgm:cxn modelId="{33B36E5B-0506-4AB1-B047-B360F08F9DA1}" type="presOf" srcId="{21DE886F-3107-4B07-9651-9EFADE0C3702}" destId="{12B99172-86EE-4631-A6BA-DDB3F82683D5}" srcOrd="0" destOrd="0" presId="urn:microsoft.com/office/officeart/2005/8/layout/vList2"/>
    <dgm:cxn modelId="{E967D2C9-E155-4D00-9B77-2A77C254C2B9}" type="presOf" srcId="{9FDC3781-D54F-45A1-A605-6450F0A56353}" destId="{6E17C787-D119-47B3-B1AA-54F4CA605900}" srcOrd="0" destOrd="0" presId="urn:microsoft.com/office/officeart/2005/8/layout/vList2"/>
    <dgm:cxn modelId="{D0C43EDA-C3AC-4240-8069-3EE6E5A4BEE7}" srcId="{EE7F73A3-1596-44A8-86E7-9BAA85588CA6}" destId="{21DE886F-3107-4B07-9651-9EFADE0C3702}" srcOrd="1" destOrd="0" parTransId="{6FC5B225-5626-4F7B-813F-8EAE210329A4}" sibTransId="{84F353B9-4E9E-4A08-8149-DDA444D199BE}"/>
    <dgm:cxn modelId="{A1C2D9E4-0105-4091-B1F5-419212AE1F53}" type="presOf" srcId="{EE7F73A3-1596-44A8-86E7-9BAA85588CA6}" destId="{22752CE6-C30B-437F-A53C-C2177EC0EE55}" srcOrd="0" destOrd="0" presId="urn:microsoft.com/office/officeart/2005/8/layout/vList2"/>
    <dgm:cxn modelId="{0F7211F2-F2EA-49D8-AAC0-10E1879146BB}" srcId="{EE7F73A3-1596-44A8-86E7-9BAA85588CA6}" destId="{9FDC3781-D54F-45A1-A605-6450F0A56353}" srcOrd="2" destOrd="0" parTransId="{D1C49E93-C309-41FF-9F95-E1791E5DAF62}" sibTransId="{20E52426-2D4D-4476-8B0A-895FB75B75C1}"/>
    <dgm:cxn modelId="{F72621F4-AE0A-405B-880C-DBD88F615A67}" srcId="{EE7F73A3-1596-44A8-86E7-9BAA85588CA6}" destId="{7F987688-A809-4F47-A613-35865CDE25E7}" srcOrd="0" destOrd="0" parTransId="{FDE26949-952B-4261-9703-BA25E63DEA40}" sibTransId="{D97C7DA7-E551-4891-B4DE-1FF83E70A967}"/>
    <dgm:cxn modelId="{CDD84E28-1A2A-4892-93A0-5D24DA1B4013}" type="presParOf" srcId="{22752CE6-C30B-437F-A53C-C2177EC0EE55}" destId="{12FA1870-8FEE-4A8C-9407-18161B428AD6}" srcOrd="0" destOrd="0" presId="urn:microsoft.com/office/officeart/2005/8/layout/vList2"/>
    <dgm:cxn modelId="{76A17041-E68F-4A25-85D8-8198B319ECF5}" type="presParOf" srcId="{22752CE6-C30B-437F-A53C-C2177EC0EE55}" destId="{E2AD5C5E-83A0-40D4-A250-6CE7B83DD091}" srcOrd="1" destOrd="0" presId="urn:microsoft.com/office/officeart/2005/8/layout/vList2"/>
    <dgm:cxn modelId="{26272BEE-F9E8-4719-ABBA-24EF2F7D2A83}" type="presParOf" srcId="{22752CE6-C30B-437F-A53C-C2177EC0EE55}" destId="{12B99172-86EE-4631-A6BA-DDB3F82683D5}" srcOrd="2" destOrd="0" presId="urn:microsoft.com/office/officeart/2005/8/layout/vList2"/>
    <dgm:cxn modelId="{F1F77075-A776-4220-BD71-DBFF7F4E287F}" type="presParOf" srcId="{22752CE6-C30B-437F-A53C-C2177EC0EE55}" destId="{F4A82632-215B-47C9-A4F5-E2D5CF41D91B}" srcOrd="3" destOrd="0" presId="urn:microsoft.com/office/officeart/2005/8/layout/vList2"/>
    <dgm:cxn modelId="{DEBEA07C-8EC9-4D6F-8EE6-5789FE144DFB}" type="presParOf" srcId="{22752CE6-C30B-437F-A53C-C2177EC0EE55}" destId="{6E17C787-D119-47B3-B1AA-54F4CA60590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9B6742-7182-41B0-AF9E-DB86E1BE34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A198301-5341-40A1-AC27-60541E7FF658}">
      <dgm:prSet/>
      <dgm:spPr/>
      <dgm:t>
        <a:bodyPr/>
        <a:lstStyle/>
        <a:p>
          <a:r>
            <a:rPr lang="en-GB"/>
            <a:t>So what does this include?</a:t>
          </a:r>
          <a:endParaRPr lang="en-US"/>
        </a:p>
      </dgm:t>
    </dgm:pt>
    <dgm:pt modelId="{163F5E34-19BA-44BD-A992-0DCE7E77157E}" type="parTrans" cxnId="{8BB1E0DE-3FEE-4375-B732-5B259CFE577C}">
      <dgm:prSet/>
      <dgm:spPr/>
      <dgm:t>
        <a:bodyPr/>
        <a:lstStyle/>
        <a:p>
          <a:endParaRPr lang="en-US"/>
        </a:p>
      </dgm:t>
    </dgm:pt>
    <dgm:pt modelId="{37493F9C-ABCC-4AFA-9DDC-7F4FC103B337}" type="sibTrans" cxnId="{8BB1E0DE-3FEE-4375-B732-5B259CFE577C}">
      <dgm:prSet/>
      <dgm:spPr/>
      <dgm:t>
        <a:bodyPr/>
        <a:lstStyle/>
        <a:p>
          <a:endParaRPr lang="en-US"/>
        </a:p>
      </dgm:t>
    </dgm:pt>
    <dgm:pt modelId="{0376569F-74BF-4465-80E8-C1FA4C43A07A}">
      <dgm:prSet/>
      <dgm:spPr/>
      <dgm:t>
        <a:bodyPr/>
        <a:lstStyle/>
        <a:p>
          <a:r>
            <a:rPr lang="en-GB"/>
            <a:t>Health protection</a:t>
          </a:r>
          <a:endParaRPr lang="en-US"/>
        </a:p>
      </dgm:t>
    </dgm:pt>
    <dgm:pt modelId="{56699034-7DA1-43A9-A0F5-1FFBC8F7E2D0}" type="parTrans" cxnId="{34BF2A7E-3B4B-4C0A-8696-F9BC02C2D510}">
      <dgm:prSet/>
      <dgm:spPr/>
      <dgm:t>
        <a:bodyPr/>
        <a:lstStyle/>
        <a:p>
          <a:endParaRPr lang="en-US"/>
        </a:p>
      </dgm:t>
    </dgm:pt>
    <dgm:pt modelId="{3628D148-5F1E-47FE-83CE-F4AABBC87092}" type="sibTrans" cxnId="{34BF2A7E-3B4B-4C0A-8696-F9BC02C2D510}">
      <dgm:prSet/>
      <dgm:spPr/>
      <dgm:t>
        <a:bodyPr/>
        <a:lstStyle/>
        <a:p>
          <a:endParaRPr lang="en-US"/>
        </a:p>
      </dgm:t>
    </dgm:pt>
    <dgm:pt modelId="{71389038-406E-4FEB-9525-4E3D0943C94C}">
      <dgm:prSet/>
      <dgm:spPr/>
      <dgm:t>
        <a:bodyPr/>
        <a:lstStyle/>
        <a:p>
          <a:r>
            <a:rPr lang="en-GB"/>
            <a:t>Health service availability</a:t>
          </a:r>
          <a:endParaRPr lang="en-US"/>
        </a:p>
      </dgm:t>
    </dgm:pt>
    <dgm:pt modelId="{B206D4EB-483F-4FDE-89B9-34D9502A48CE}" type="parTrans" cxnId="{8711A7EA-81CF-4AE2-A873-9A2E309812A5}">
      <dgm:prSet/>
      <dgm:spPr/>
      <dgm:t>
        <a:bodyPr/>
        <a:lstStyle/>
        <a:p>
          <a:endParaRPr lang="en-US"/>
        </a:p>
      </dgm:t>
    </dgm:pt>
    <dgm:pt modelId="{5E80AF30-7489-4133-8A9F-A078DFCC16D1}" type="sibTrans" cxnId="{8711A7EA-81CF-4AE2-A873-9A2E309812A5}">
      <dgm:prSet/>
      <dgm:spPr/>
      <dgm:t>
        <a:bodyPr/>
        <a:lstStyle/>
        <a:p>
          <a:endParaRPr lang="en-US"/>
        </a:p>
      </dgm:t>
    </dgm:pt>
    <dgm:pt modelId="{BE66D33E-05D2-4181-ACE7-1652052D2D52}">
      <dgm:prSet/>
      <dgm:spPr/>
      <dgm:t>
        <a:bodyPr/>
        <a:lstStyle/>
        <a:p>
          <a:r>
            <a:rPr lang="en-GB"/>
            <a:t>Improving health and wellbeing</a:t>
          </a:r>
          <a:endParaRPr lang="en-US"/>
        </a:p>
      </dgm:t>
    </dgm:pt>
    <dgm:pt modelId="{C2EE7E23-DCE3-446A-9835-6FD216A143F1}" type="parTrans" cxnId="{0BFA6656-A3FD-4E6A-937F-4B94D4DCBAF4}">
      <dgm:prSet/>
      <dgm:spPr/>
      <dgm:t>
        <a:bodyPr/>
        <a:lstStyle/>
        <a:p>
          <a:endParaRPr lang="en-US"/>
        </a:p>
      </dgm:t>
    </dgm:pt>
    <dgm:pt modelId="{81365417-D696-4D10-87B4-ADD3AE42FC95}" type="sibTrans" cxnId="{0BFA6656-A3FD-4E6A-937F-4B94D4DCBAF4}">
      <dgm:prSet/>
      <dgm:spPr/>
      <dgm:t>
        <a:bodyPr/>
        <a:lstStyle/>
        <a:p>
          <a:endParaRPr lang="en-US"/>
        </a:p>
      </dgm:t>
    </dgm:pt>
    <dgm:pt modelId="{EF1AEDF1-D90A-4340-9070-AC49148061D7}" type="pres">
      <dgm:prSet presAssocID="{019B6742-7182-41B0-AF9E-DB86E1BE348C}" presName="root" presStyleCnt="0">
        <dgm:presLayoutVars>
          <dgm:dir/>
          <dgm:resizeHandles val="exact"/>
        </dgm:presLayoutVars>
      </dgm:prSet>
      <dgm:spPr/>
    </dgm:pt>
    <dgm:pt modelId="{04DF7C8F-5DC8-42F7-A085-875BC84F384F}" type="pres">
      <dgm:prSet presAssocID="{3A198301-5341-40A1-AC27-60541E7FF658}" presName="compNode" presStyleCnt="0"/>
      <dgm:spPr/>
    </dgm:pt>
    <dgm:pt modelId="{65702D02-84E1-4FF0-A233-970D00357658}" type="pres">
      <dgm:prSet presAssocID="{3A198301-5341-40A1-AC27-60541E7FF658}" presName="bgRect" presStyleLbl="bgShp" presStyleIdx="0" presStyleCnt="4"/>
      <dgm:spPr/>
    </dgm:pt>
    <dgm:pt modelId="{39B6D30B-3CA3-49AC-9AAE-E4998A9B9181}" type="pres">
      <dgm:prSet presAssocID="{3A198301-5341-40A1-AC27-60541E7FF65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30230052-67F7-44D6-A1FD-62A6EFD27FA0}" type="pres">
      <dgm:prSet presAssocID="{3A198301-5341-40A1-AC27-60541E7FF658}" presName="spaceRect" presStyleCnt="0"/>
      <dgm:spPr/>
    </dgm:pt>
    <dgm:pt modelId="{17EAF647-B364-47AD-8AC6-4ABFCA9BB203}" type="pres">
      <dgm:prSet presAssocID="{3A198301-5341-40A1-AC27-60541E7FF658}" presName="parTx" presStyleLbl="revTx" presStyleIdx="0" presStyleCnt="4">
        <dgm:presLayoutVars>
          <dgm:chMax val="0"/>
          <dgm:chPref val="0"/>
        </dgm:presLayoutVars>
      </dgm:prSet>
      <dgm:spPr/>
    </dgm:pt>
    <dgm:pt modelId="{970FBB57-3884-4CD8-9A17-F12CCB29E328}" type="pres">
      <dgm:prSet presAssocID="{37493F9C-ABCC-4AFA-9DDC-7F4FC103B337}" presName="sibTrans" presStyleCnt="0"/>
      <dgm:spPr/>
    </dgm:pt>
    <dgm:pt modelId="{DB000F5C-A0EA-4E60-A06F-AD15FC3369AA}" type="pres">
      <dgm:prSet presAssocID="{0376569F-74BF-4465-80E8-C1FA4C43A07A}" presName="compNode" presStyleCnt="0"/>
      <dgm:spPr/>
    </dgm:pt>
    <dgm:pt modelId="{CBCBBED5-2887-434F-ADFB-0AECEB81BD8D}" type="pres">
      <dgm:prSet presAssocID="{0376569F-74BF-4465-80E8-C1FA4C43A07A}" presName="bgRect" presStyleLbl="bgShp" presStyleIdx="1" presStyleCnt="4"/>
      <dgm:spPr/>
    </dgm:pt>
    <dgm:pt modelId="{E2A441CF-055B-4E7A-B3AC-24C04EBFC1B0}" type="pres">
      <dgm:prSet presAssocID="{0376569F-74BF-4465-80E8-C1FA4C43A0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7C66252F-88FB-4AD9-B497-287693E4AB77}" type="pres">
      <dgm:prSet presAssocID="{0376569F-74BF-4465-80E8-C1FA4C43A07A}" presName="spaceRect" presStyleCnt="0"/>
      <dgm:spPr/>
    </dgm:pt>
    <dgm:pt modelId="{22F5E571-A091-42A7-97FD-A552D9C14DFE}" type="pres">
      <dgm:prSet presAssocID="{0376569F-74BF-4465-80E8-C1FA4C43A07A}" presName="parTx" presStyleLbl="revTx" presStyleIdx="1" presStyleCnt="4">
        <dgm:presLayoutVars>
          <dgm:chMax val="0"/>
          <dgm:chPref val="0"/>
        </dgm:presLayoutVars>
      </dgm:prSet>
      <dgm:spPr/>
    </dgm:pt>
    <dgm:pt modelId="{2719692E-DA2C-45B5-BFD8-D50459604FBF}" type="pres">
      <dgm:prSet presAssocID="{3628D148-5F1E-47FE-83CE-F4AABBC87092}" presName="sibTrans" presStyleCnt="0"/>
      <dgm:spPr/>
    </dgm:pt>
    <dgm:pt modelId="{6D255511-E150-4A78-A94C-5CC11506B9BE}" type="pres">
      <dgm:prSet presAssocID="{71389038-406E-4FEB-9525-4E3D0943C94C}" presName="compNode" presStyleCnt="0"/>
      <dgm:spPr/>
    </dgm:pt>
    <dgm:pt modelId="{E71AC144-44AE-4313-B643-E86E2AE775AE}" type="pres">
      <dgm:prSet presAssocID="{71389038-406E-4FEB-9525-4E3D0943C94C}" presName="bgRect" presStyleLbl="bgShp" presStyleIdx="2" presStyleCnt="4"/>
      <dgm:spPr/>
    </dgm:pt>
    <dgm:pt modelId="{26D32E12-D5C0-48C9-A1F5-1AD6DE73F628}" type="pres">
      <dgm:prSet presAssocID="{71389038-406E-4FEB-9525-4E3D0943C9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0062BB2F-B6EA-4F3D-B4A4-70FF1A938036}" type="pres">
      <dgm:prSet presAssocID="{71389038-406E-4FEB-9525-4E3D0943C94C}" presName="spaceRect" presStyleCnt="0"/>
      <dgm:spPr/>
    </dgm:pt>
    <dgm:pt modelId="{C65AAB99-6F54-4DBF-87C0-7E9DA8468E13}" type="pres">
      <dgm:prSet presAssocID="{71389038-406E-4FEB-9525-4E3D0943C94C}" presName="parTx" presStyleLbl="revTx" presStyleIdx="2" presStyleCnt="4">
        <dgm:presLayoutVars>
          <dgm:chMax val="0"/>
          <dgm:chPref val="0"/>
        </dgm:presLayoutVars>
      </dgm:prSet>
      <dgm:spPr/>
    </dgm:pt>
    <dgm:pt modelId="{4F6F1A9B-AA21-4386-A794-E95F6F4EC22B}" type="pres">
      <dgm:prSet presAssocID="{5E80AF30-7489-4133-8A9F-A078DFCC16D1}" presName="sibTrans" presStyleCnt="0"/>
      <dgm:spPr/>
    </dgm:pt>
    <dgm:pt modelId="{64CBE779-196D-494E-9C0B-AE248F9F35DE}" type="pres">
      <dgm:prSet presAssocID="{BE66D33E-05D2-4181-ACE7-1652052D2D52}" presName="compNode" presStyleCnt="0"/>
      <dgm:spPr/>
    </dgm:pt>
    <dgm:pt modelId="{7598125B-45DC-446F-B4FD-FE5D0C63D1C6}" type="pres">
      <dgm:prSet presAssocID="{BE66D33E-05D2-4181-ACE7-1652052D2D52}" presName="bgRect" presStyleLbl="bgShp" presStyleIdx="3" presStyleCnt="4"/>
      <dgm:spPr/>
    </dgm:pt>
    <dgm:pt modelId="{82DDDB36-787D-4341-B655-A9E072763E66}" type="pres">
      <dgm:prSet presAssocID="{BE66D33E-05D2-4181-ACE7-1652052D2D5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669BA0FA-739B-4C6F-A9E3-13F23E01BDA9}" type="pres">
      <dgm:prSet presAssocID="{BE66D33E-05D2-4181-ACE7-1652052D2D52}" presName="spaceRect" presStyleCnt="0"/>
      <dgm:spPr/>
    </dgm:pt>
    <dgm:pt modelId="{A15E316D-1504-4D38-95A4-4F1590B69111}" type="pres">
      <dgm:prSet presAssocID="{BE66D33E-05D2-4181-ACE7-1652052D2D52}" presName="parTx" presStyleLbl="revTx" presStyleIdx="3" presStyleCnt="4">
        <dgm:presLayoutVars>
          <dgm:chMax val="0"/>
          <dgm:chPref val="0"/>
        </dgm:presLayoutVars>
      </dgm:prSet>
      <dgm:spPr/>
    </dgm:pt>
  </dgm:ptLst>
  <dgm:cxnLst>
    <dgm:cxn modelId="{F851A40E-AE95-448B-B159-BA51CC8BA98F}" type="presOf" srcId="{BE66D33E-05D2-4181-ACE7-1652052D2D52}" destId="{A15E316D-1504-4D38-95A4-4F1590B69111}" srcOrd="0" destOrd="0" presId="urn:microsoft.com/office/officeart/2018/2/layout/IconVerticalSolidList"/>
    <dgm:cxn modelId="{A47C0A2F-A74D-4C42-B302-4D89DD361005}" type="presOf" srcId="{0376569F-74BF-4465-80E8-C1FA4C43A07A}" destId="{22F5E571-A091-42A7-97FD-A552D9C14DFE}" srcOrd="0" destOrd="0" presId="urn:microsoft.com/office/officeart/2018/2/layout/IconVerticalSolidList"/>
    <dgm:cxn modelId="{0BFA6656-A3FD-4E6A-937F-4B94D4DCBAF4}" srcId="{019B6742-7182-41B0-AF9E-DB86E1BE348C}" destId="{BE66D33E-05D2-4181-ACE7-1652052D2D52}" srcOrd="3" destOrd="0" parTransId="{C2EE7E23-DCE3-446A-9835-6FD216A143F1}" sibTransId="{81365417-D696-4D10-87B4-ADD3AE42FC95}"/>
    <dgm:cxn modelId="{048DF356-B6B8-4EB2-AF91-61919329E3F9}" type="presOf" srcId="{3A198301-5341-40A1-AC27-60541E7FF658}" destId="{17EAF647-B364-47AD-8AC6-4ABFCA9BB203}" srcOrd="0" destOrd="0" presId="urn:microsoft.com/office/officeart/2018/2/layout/IconVerticalSolidList"/>
    <dgm:cxn modelId="{34BF2A7E-3B4B-4C0A-8696-F9BC02C2D510}" srcId="{019B6742-7182-41B0-AF9E-DB86E1BE348C}" destId="{0376569F-74BF-4465-80E8-C1FA4C43A07A}" srcOrd="1" destOrd="0" parTransId="{56699034-7DA1-43A9-A0F5-1FFBC8F7E2D0}" sibTransId="{3628D148-5F1E-47FE-83CE-F4AABBC87092}"/>
    <dgm:cxn modelId="{7FF3298F-6B2F-4753-A27B-4487F87C0391}" type="presOf" srcId="{019B6742-7182-41B0-AF9E-DB86E1BE348C}" destId="{EF1AEDF1-D90A-4340-9070-AC49148061D7}" srcOrd="0" destOrd="0" presId="urn:microsoft.com/office/officeart/2018/2/layout/IconVerticalSolidList"/>
    <dgm:cxn modelId="{8BB1E0DE-3FEE-4375-B732-5B259CFE577C}" srcId="{019B6742-7182-41B0-AF9E-DB86E1BE348C}" destId="{3A198301-5341-40A1-AC27-60541E7FF658}" srcOrd="0" destOrd="0" parTransId="{163F5E34-19BA-44BD-A992-0DCE7E77157E}" sibTransId="{37493F9C-ABCC-4AFA-9DDC-7F4FC103B337}"/>
    <dgm:cxn modelId="{8711A7EA-81CF-4AE2-A873-9A2E309812A5}" srcId="{019B6742-7182-41B0-AF9E-DB86E1BE348C}" destId="{71389038-406E-4FEB-9525-4E3D0943C94C}" srcOrd="2" destOrd="0" parTransId="{B206D4EB-483F-4FDE-89B9-34D9502A48CE}" sibTransId="{5E80AF30-7489-4133-8A9F-A078DFCC16D1}"/>
    <dgm:cxn modelId="{8B972FF2-A84B-4A35-AF49-45745267E92F}" type="presOf" srcId="{71389038-406E-4FEB-9525-4E3D0943C94C}" destId="{C65AAB99-6F54-4DBF-87C0-7E9DA8468E13}" srcOrd="0" destOrd="0" presId="urn:microsoft.com/office/officeart/2018/2/layout/IconVerticalSolidList"/>
    <dgm:cxn modelId="{707F1DAB-C9DC-4A9D-AD6E-BF8A74BA1EF2}" type="presParOf" srcId="{EF1AEDF1-D90A-4340-9070-AC49148061D7}" destId="{04DF7C8F-5DC8-42F7-A085-875BC84F384F}" srcOrd="0" destOrd="0" presId="urn:microsoft.com/office/officeart/2018/2/layout/IconVerticalSolidList"/>
    <dgm:cxn modelId="{B44770FB-348A-41A6-A06D-9B992A8F6CC2}" type="presParOf" srcId="{04DF7C8F-5DC8-42F7-A085-875BC84F384F}" destId="{65702D02-84E1-4FF0-A233-970D00357658}" srcOrd="0" destOrd="0" presId="urn:microsoft.com/office/officeart/2018/2/layout/IconVerticalSolidList"/>
    <dgm:cxn modelId="{EACAA16A-BCFE-4494-8ECA-A72D34D3C82B}" type="presParOf" srcId="{04DF7C8F-5DC8-42F7-A085-875BC84F384F}" destId="{39B6D30B-3CA3-49AC-9AAE-E4998A9B9181}" srcOrd="1" destOrd="0" presId="urn:microsoft.com/office/officeart/2018/2/layout/IconVerticalSolidList"/>
    <dgm:cxn modelId="{E6FD3CB9-B125-4B28-A85F-7D1071A9F177}" type="presParOf" srcId="{04DF7C8F-5DC8-42F7-A085-875BC84F384F}" destId="{30230052-67F7-44D6-A1FD-62A6EFD27FA0}" srcOrd="2" destOrd="0" presId="urn:microsoft.com/office/officeart/2018/2/layout/IconVerticalSolidList"/>
    <dgm:cxn modelId="{EE0802E9-2B2E-4070-9380-21E9E0A90A5D}" type="presParOf" srcId="{04DF7C8F-5DC8-42F7-A085-875BC84F384F}" destId="{17EAF647-B364-47AD-8AC6-4ABFCA9BB203}" srcOrd="3" destOrd="0" presId="urn:microsoft.com/office/officeart/2018/2/layout/IconVerticalSolidList"/>
    <dgm:cxn modelId="{6F2341E6-DDD6-43A1-BE71-0E2F7B34D876}" type="presParOf" srcId="{EF1AEDF1-D90A-4340-9070-AC49148061D7}" destId="{970FBB57-3884-4CD8-9A17-F12CCB29E328}" srcOrd="1" destOrd="0" presId="urn:microsoft.com/office/officeart/2018/2/layout/IconVerticalSolidList"/>
    <dgm:cxn modelId="{61E9AFF2-E4E2-4ADB-8511-6A46FE198AEB}" type="presParOf" srcId="{EF1AEDF1-D90A-4340-9070-AC49148061D7}" destId="{DB000F5C-A0EA-4E60-A06F-AD15FC3369AA}" srcOrd="2" destOrd="0" presId="urn:microsoft.com/office/officeart/2018/2/layout/IconVerticalSolidList"/>
    <dgm:cxn modelId="{44E874F3-63C2-49C7-98F4-D1708F2B81F7}" type="presParOf" srcId="{DB000F5C-A0EA-4E60-A06F-AD15FC3369AA}" destId="{CBCBBED5-2887-434F-ADFB-0AECEB81BD8D}" srcOrd="0" destOrd="0" presId="urn:microsoft.com/office/officeart/2018/2/layout/IconVerticalSolidList"/>
    <dgm:cxn modelId="{1142F11A-DFD2-4611-8798-E0CABB17BDDA}" type="presParOf" srcId="{DB000F5C-A0EA-4E60-A06F-AD15FC3369AA}" destId="{E2A441CF-055B-4E7A-B3AC-24C04EBFC1B0}" srcOrd="1" destOrd="0" presId="urn:microsoft.com/office/officeart/2018/2/layout/IconVerticalSolidList"/>
    <dgm:cxn modelId="{70146F70-6047-45E6-9CEE-7F02200EDC93}" type="presParOf" srcId="{DB000F5C-A0EA-4E60-A06F-AD15FC3369AA}" destId="{7C66252F-88FB-4AD9-B497-287693E4AB77}" srcOrd="2" destOrd="0" presId="urn:microsoft.com/office/officeart/2018/2/layout/IconVerticalSolidList"/>
    <dgm:cxn modelId="{88B39EFE-E2DF-45E0-856B-48EBE35CFD79}" type="presParOf" srcId="{DB000F5C-A0EA-4E60-A06F-AD15FC3369AA}" destId="{22F5E571-A091-42A7-97FD-A552D9C14DFE}" srcOrd="3" destOrd="0" presId="urn:microsoft.com/office/officeart/2018/2/layout/IconVerticalSolidList"/>
    <dgm:cxn modelId="{914D7773-D48F-4835-921C-CB04B282ED9E}" type="presParOf" srcId="{EF1AEDF1-D90A-4340-9070-AC49148061D7}" destId="{2719692E-DA2C-45B5-BFD8-D50459604FBF}" srcOrd="3" destOrd="0" presId="urn:microsoft.com/office/officeart/2018/2/layout/IconVerticalSolidList"/>
    <dgm:cxn modelId="{C913473E-3F4E-4976-924F-F1F6EF5A30EE}" type="presParOf" srcId="{EF1AEDF1-D90A-4340-9070-AC49148061D7}" destId="{6D255511-E150-4A78-A94C-5CC11506B9BE}" srcOrd="4" destOrd="0" presId="urn:microsoft.com/office/officeart/2018/2/layout/IconVerticalSolidList"/>
    <dgm:cxn modelId="{AE9C32F1-8E6C-48DF-8782-BCFE0428B983}" type="presParOf" srcId="{6D255511-E150-4A78-A94C-5CC11506B9BE}" destId="{E71AC144-44AE-4313-B643-E86E2AE775AE}" srcOrd="0" destOrd="0" presId="urn:microsoft.com/office/officeart/2018/2/layout/IconVerticalSolidList"/>
    <dgm:cxn modelId="{2AF8CDEF-8F52-4EF1-9075-5908DFC3831F}" type="presParOf" srcId="{6D255511-E150-4A78-A94C-5CC11506B9BE}" destId="{26D32E12-D5C0-48C9-A1F5-1AD6DE73F628}" srcOrd="1" destOrd="0" presId="urn:microsoft.com/office/officeart/2018/2/layout/IconVerticalSolidList"/>
    <dgm:cxn modelId="{7CAA26A4-D181-41B4-8FC2-C91B3EBEFA3A}" type="presParOf" srcId="{6D255511-E150-4A78-A94C-5CC11506B9BE}" destId="{0062BB2F-B6EA-4F3D-B4A4-70FF1A938036}" srcOrd="2" destOrd="0" presId="urn:microsoft.com/office/officeart/2018/2/layout/IconVerticalSolidList"/>
    <dgm:cxn modelId="{0DBA7DCF-F43C-45BB-8110-A30B5A7B4FEB}" type="presParOf" srcId="{6D255511-E150-4A78-A94C-5CC11506B9BE}" destId="{C65AAB99-6F54-4DBF-87C0-7E9DA8468E13}" srcOrd="3" destOrd="0" presId="urn:microsoft.com/office/officeart/2018/2/layout/IconVerticalSolidList"/>
    <dgm:cxn modelId="{6F2D4B9F-7B88-4E55-9A39-F0F936114E7E}" type="presParOf" srcId="{EF1AEDF1-D90A-4340-9070-AC49148061D7}" destId="{4F6F1A9B-AA21-4386-A794-E95F6F4EC22B}" srcOrd="5" destOrd="0" presId="urn:microsoft.com/office/officeart/2018/2/layout/IconVerticalSolidList"/>
    <dgm:cxn modelId="{B05C8847-0BC4-4EE6-9305-46CAC8BB4523}" type="presParOf" srcId="{EF1AEDF1-D90A-4340-9070-AC49148061D7}" destId="{64CBE779-196D-494E-9C0B-AE248F9F35DE}" srcOrd="6" destOrd="0" presId="urn:microsoft.com/office/officeart/2018/2/layout/IconVerticalSolidList"/>
    <dgm:cxn modelId="{CF020ACF-8280-4796-94F7-33B153DF7697}" type="presParOf" srcId="{64CBE779-196D-494E-9C0B-AE248F9F35DE}" destId="{7598125B-45DC-446F-B4FD-FE5D0C63D1C6}" srcOrd="0" destOrd="0" presId="urn:microsoft.com/office/officeart/2018/2/layout/IconVerticalSolidList"/>
    <dgm:cxn modelId="{11526DBD-8DA9-45EC-ABA7-E9135495DD0B}" type="presParOf" srcId="{64CBE779-196D-494E-9C0B-AE248F9F35DE}" destId="{82DDDB36-787D-4341-B655-A9E072763E66}" srcOrd="1" destOrd="0" presId="urn:microsoft.com/office/officeart/2018/2/layout/IconVerticalSolidList"/>
    <dgm:cxn modelId="{2893FE6A-1A1A-4A05-B5C5-6DA116B1CC1F}" type="presParOf" srcId="{64CBE779-196D-494E-9C0B-AE248F9F35DE}" destId="{669BA0FA-739B-4C6F-A9E3-13F23E01BDA9}" srcOrd="2" destOrd="0" presId="urn:microsoft.com/office/officeart/2018/2/layout/IconVerticalSolidList"/>
    <dgm:cxn modelId="{DEB4BC6E-C6D2-45F3-B9FC-2D4970AF19C6}" type="presParOf" srcId="{64CBE779-196D-494E-9C0B-AE248F9F35DE}" destId="{A15E316D-1504-4D38-95A4-4F1590B6911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42942E0-3175-40B8-AE05-66A14619E41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A642023-3499-4D17-A437-7C839A5C36DE}">
      <dgm:prSet/>
      <dgm:spPr/>
      <dgm:t>
        <a:bodyPr/>
        <a:lstStyle/>
        <a:p>
          <a:r>
            <a:rPr lang="en-GB"/>
            <a:t>Emphasis is placed on collective responsibility.</a:t>
          </a:r>
          <a:endParaRPr lang="en-US"/>
        </a:p>
      </dgm:t>
    </dgm:pt>
    <dgm:pt modelId="{2CE8FA91-F5F5-4D01-A9F4-DD313EBA410E}" type="parTrans" cxnId="{9B268DF1-4556-4F8C-BC4A-BB91C39B7E63}">
      <dgm:prSet/>
      <dgm:spPr/>
      <dgm:t>
        <a:bodyPr/>
        <a:lstStyle/>
        <a:p>
          <a:endParaRPr lang="en-US"/>
        </a:p>
      </dgm:t>
    </dgm:pt>
    <dgm:pt modelId="{2E439BE9-C511-477D-87B6-48185A42CAA8}" type="sibTrans" cxnId="{9B268DF1-4556-4F8C-BC4A-BB91C39B7E63}">
      <dgm:prSet/>
      <dgm:spPr/>
      <dgm:t>
        <a:bodyPr/>
        <a:lstStyle/>
        <a:p>
          <a:endParaRPr lang="en-US"/>
        </a:p>
      </dgm:t>
    </dgm:pt>
    <dgm:pt modelId="{31AD741A-6C0E-4A14-9B4F-9E49F7B8A8E7}">
      <dgm:prSet/>
      <dgm:spPr/>
      <dgm:t>
        <a:bodyPr/>
        <a:lstStyle/>
        <a:p>
          <a:r>
            <a:rPr lang="en-GB"/>
            <a:t>Key role of the NHS.</a:t>
          </a:r>
          <a:endParaRPr lang="en-US"/>
        </a:p>
      </dgm:t>
    </dgm:pt>
    <dgm:pt modelId="{E9585FA6-688A-4A6E-8B1D-147239CA7BD0}" type="parTrans" cxnId="{C24DA295-D3AE-48B5-964E-65D0B3EACF8A}">
      <dgm:prSet/>
      <dgm:spPr/>
      <dgm:t>
        <a:bodyPr/>
        <a:lstStyle/>
        <a:p>
          <a:endParaRPr lang="en-US"/>
        </a:p>
      </dgm:t>
    </dgm:pt>
    <dgm:pt modelId="{92F963E5-C2BA-47D4-8519-E8C1288F4E74}" type="sibTrans" cxnId="{C24DA295-D3AE-48B5-964E-65D0B3EACF8A}">
      <dgm:prSet/>
      <dgm:spPr/>
      <dgm:t>
        <a:bodyPr/>
        <a:lstStyle/>
        <a:p>
          <a:endParaRPr lang="en-US"/>
        </a:p>
      </dgm:t>
    </dgm:pt>
    <dgm:pt modelId="{0AD2EDD4-B829-4E6C-962A-24DFDC05E647}">
      <dgm:prSet/>
      <dgm:spPr/>
      <dgm:t>
        <a:bodyPr/>
        <a:lstStyle/>
        <a:p>
          <a:r>
            <a:rPr lang="en-GB"/>
            <a:t>Concerns for wider determinants of health.</a:t>
          </a:r>
          <a:endParaRPr lang="en-US"/>
        </a:p>
      </dgm:t>
    </dgm:pt>
    <dgm:pt modelId="{5F62CDA0-661F-4D55-9729-5FA2A0CF8E3B}" type="parTrans" cxnId="{30C48B1D-5C72-4454-8B48-87106F80B80F}">
      <dgm:prSet/>
      <dgm:spPr/>
      <dgm:t>
        <a:bodyPr/>
        <a:lstStyle/>
        <a:p>
          <a:endParaRPr lang="en-US"/>
        </a:p>
      </dgm:t>
    </dgm:pt>
    <dgm:pt modelId="{20049705-179B-4A1B-954E-6D4F35DC49DF}" type="sibTrans" cxnId="{30C48B1D-5C72-4454-8B48-87106F80B80F}">
      <dgm:prSet/>
      <dgm:spPr/>
      <dgm:t>
        <a:bodyPr/>
        <a:lstStyle/>
        <a:p>
          <a:endParaRPr lang="en-US"/>
        </a:p>
      </dgm:t>
    </dgm:pt>
    <dgm:pt modelId="{3E91089A-5593-4C4C-907E-0F8CD444201E}">
      <dgm:prSet/>
      <dgm:spPr/>
      <dgm:t>
        <a:bodyPr/>
        <a:lstStyle/>
        <a:p>
          <a:r>
            <a:rPr lang="en-GB"/>
            <a:t>Emphasis on partnership.</a:t>
          </a:r>
          <a:endParaRPr lang="en-US"/>
        </a:p>
      </dgm:t>
    </dgm:pt>
    <dgm:pt modelId="{608D388B-02C9-4E02-BE93-748D0438A2FE}" type="parTrans" cxnId="{3EFDE6DE-76BA-4386-B426-38338190DC75}">
      <dgm:prSet/>
      <dgm:spPr/>
      <dgm:t>
        <a:bodyPr/>
        <a:lstStyle/>
        <a:p>
          <a:endParaRPr lang="en-US"/>
        </a:p>
      </dgm:t>
    </dgm:pt>
    <dgm:pt modelId="{372A9953-0B34-4C83-BB2A-F95F531FA77A}" type="sibTrans" cxnId="{3EFDE6DE-76BA-4386-B426-38338190DC75}">
      <dgm:prSet/>
      <dgm:spPr/>
      <dgm:t>
        <a:bodyPr/>
        <a:lstStyle/>
        <a:p>
          <a:endParaRPr lang="en-US"/>
        </a:p>
      </dgm:t>
    </dgm:pt>
    <dgm:pt modelId="{8BCDF5EE-BA10-4D59-81F7-5B01BE6A0CB7}" type="pres">
      <dgm:prSet presAssocID="{342942E0-3175-40B8-AE05-66A14619E415}" presName="linear" presStyleCnt="0">
        <dgm:presLayoutVars>
          <dgm:animLvl val="lvl"/>
          <dgm:resizeHandles val="exact"/>
        </dgm:presLayoutVars>
      </dgm:prSet>
      <dgm:spPr/>
    </dgm:pt>
    <dgm:pt modelId="{511CFF95-52DE-41CD-B2C0-A756EC0D7402}" type="pres">
      <dgm:prSet presAssocID="{1A642023-3499-4D17-A437-7C839A5C36DE}" presName="parentText" presStyleLbl="node1" presStyleIdx="0" presStyleCnt="4">
        <dgm:presLayoutVars>
          <dgm:chMax val="0"/>
          <dgm:bulletEnabled val="1"/>
        </dgm:presLayoutVars>
      </dgm:prSet>
      <dgm:spPr/>
    </dgm:pt>
    <dgm:pt modelId="{E2D08665-BB2C-4F82-959B-A4ECDBBF071C}" type="pres">
      <dgm:prSet presAssocID="{2E439BE9-C511-477D-87B6-48185A42CAA8}" presName="spacer" presStyleCnt="0"/>
      <dgm:spPr/>
    </dgm:pt>
    <dgm:pt modelId="{E0008204-D397-4C4A-B245-CFD1BCF1D329}" type="pres">
      <dgm:prSet presAssocID="{31AD741A-6C0E-4A14-9B4F-9E49F7B8A8E7}" presName="parentText" presStyleLbl="node1" presStyleIdx="1" presStyleCnt="4">
        <dgm:presLayoutVars>
          <dgm:chMax val="0"/>
          <dgm:bulletEnabled val="1"/>
        </dgm:presLayoutVars>
      </dgm:prSet>
      <dgm:spPr/>
    </dgm:pt>
    <dgm:pt modelId="{382B2607-14DC-4CA2-BC58-8E4A20891D9F}" type="pres">
      <dgm:prSet presAssocID="{92F963E5-C2BA-47D4-8519-E8C1288F4E74}" presName="spacer" presStyleCnt="0"/>
      <dgm:spPr/>
    </dgm:pt>
    <dgm:pt modelId="{48F1003B-94C6-4EF0-AEFE-19B67E78CCEB}" type="pres">
      <dgm:prSet presAssocID="{0AD2EDD4-B829-4E6C-962A-24DFDC05E647}" presName="parentText" presStyleLbl="node1" presStyleIdx="2" presStyleCnt="4">
        <dgm:presLayoutVars>
          <dgm:chMax val="0"/>
          <dgm:bulletEnabled val="1"/>
        </dgm:presLayoutVars>
      </dgm:prSet>
      <dgm:spPr/>
    </dgm:pt>
    <dgm:pt modelId="{1F6EA790-5BE7-4040-A639-F6D1C2AC797B}" type="pres">
      <dgm:prSet presAssocID="{20049705-179B-4A1B-954E-6D4F35DC49DF}" presName="spacer" presStyleCnt="0"/>
      <dgm:spPr/>
    </dgm:pt>
    <dgm:pt modelId="{B97EF824-D34E-4A1B-95F4-140349D2971A}" type="pres">
      <dgm:prSet presAssocID="{3E91089A-5593-4C4C-907E-0F8CD444201E}" presName="parentText" presStyleLbl="node1" presStyleIdx="3" presStyleCnt="4">
        <dgm:presLayoutVars>
          <dgm:chMax val="0"/>
          <dgm:bulletEnabled val="1"/>
        </dgm:presLayoutVars>
      </dgm:prSet>
      <dgm:spPr/>
    </dgm:pt>
  </dgm:ptLst>
  <dgm:cxnLst>
    <dgm:cxn modelId="{30C48B1D-5C72-4454-8B48-87106F80B80F}" srcId="{342942E0-3175-40B8-AE05-66A14619E415}" destId="{0AD2EDD4-B829-4E6C-962A-24DFDC05E647}" srcOrd="2" destOrd="0" parTransId="{5F62CDA0-661F-4D55-9729-5FA2A0CF8E3B}" sibTransId="{20049705-179B-4A1B-954E-6D4F35DC49DF}"/>
    <dgm:cxn modelId="{C24DA295-D3AE-48B5-964E-65D0B3EACF8A}" srcId="{342942E0-3175-40B8-AE05-66A14619E415}" destId="{31AD741A-6C0E-4A14-9B4F-9E49F7B8A8E7}" srcOrd="1" destOrd="0" parTransId="{E9585FA6-688A-4A6E-8B1D-147239CA7BD0}" sibTransId="{92F963E5-C2BA-47D4-8519-E8C1288F4E74}"/>
    <dgm:cxn modelId="{B0606EB9-DF52-465D-9E7A-89D3D25E217F}" type="presOf" srcId="{1A642023-3499-4D17-A437-7C839A5C36DE}" destId="{511CFF95-52DE-41CD-B2C0-A756EC0D7402}" srcOrd="0" destOrd="0" presId="urn:microsoft.com/office/officeart/2005/8/layout/vList2"/>
    <dgm:cxn modelId="{1ECD8DBA-D463-440B-AA6D-1B75C994FA5A}" type="presOf" srcId="{342942E0-3175-40B8-AE05-66A14619E415}" destId="{8BCDF5EE-BA10-4D59-81F7-5B01BE6A0CB7}" srcOrd="0" destOrd="0" presId="urn:microsoft.com/office/officeart/2005/8/layout/vList2"/>
    <dgm:cxn modelId="{F5A61DC8-C249-4F02-A4D2-B05DDB952CAA}" type="presOf" srcId="{31AD741A-6C0E-4A14-9B4F-9E49F7B8A8E7}" destId="{E0008204-D397-4C4A-B245-CFD1BCF1D329}" srcOrd="0" destOrd="0" presId="urn:microsoft.com/office/officeart/2005/8/layout/vList2"/>
    <dgm:cxn modelId="{8FEA7CD0-4985-4EFD-BC10-A340159A4F6A}" type="presOf" srcId="{3E91089A-5593-4C4C-907E-0F8CD444201E}" destId="{B97EF824-D34E-4A1B-95F4-140349D2971A}" srcOrd="0" destOrd="0" presId="urn:microsoft.com/office/officeart/2005/8/layout/vList2"/>
    <dgm:cxn modelId="{3EFDE6DE-76BA-4386-B426-38338190DC75}" srcId="{342942E0-3175-40B8-AE05-66A14619E415}" destId="{3E91089A-5593-4C4C-907E-0F8CD444201E}" srcOrd="3" destOrd="0" parTransId="{608D388B-02C9-4E02-BE93-748D0438A2FE}" sibTransId="{372A9953-0B34-4C83-BB2A-F95F531FA77A}"/>
    <dgm:cxn modelId="{9B268DF1-4556-4F8C-BC4A-BB91C39B7E63}" srcId="{342942E0-3175-40B8-AE05-66A14619E415}" destId="{1A642023-3499-4D17-A437-7C839A5C36DE}" srcOrd="0" destOrd="0" parTransId="{2CE8FA91-F5F5-4D01-A9F4-DD313EBA410E}" sibTransId="{2E439BE9-C511-477D-87B6-48185A42CAA8}"/>
    <dgm:cxn modelId="{7036B8FF-4800-483D-BEA5-D6A00E7E0832}" type="presOf" srcId="{0AD2EDD4-B829-4E6C-962A-24DFDC05E647}" destId="{48F1003B-94C6-4EF0-AEFE-19B67E78CCEB}" srcOrd="0" destOrd="0" presId="urn:microsoft.com/office/officeart/2005/8/layout/vList2"/>
    <dgm:cxn modelId="{BEDDCEBF-531F-43B5-95CE-D518EE16B08C}" type="presParOf" srcId="{8BCDF5EE-BA10-4D59-81F7-5B01BE6A0CB7}" destId="{511CFF95-52DE-41CD-B2C0-A756EC0D7402}" srcOrd="0" destOrd="0" presId="urn:microsoft.com/office/officeart/2005/8/layout/vList2"/>
    <dgm:cxn modelId="{FF49F6BE-8F16-4490-BA88-7127D8060C51}" type="presParOf" srcId="{8BCDF5EE-BA10-4D59-81F7-5B01BE6A0CB7}" destId="{E2D08665-BB2C-4F82-959B-A4ECDBBF071C}" srcOrd="1" destOrd="0" presId="urn:microsoft.com/office/officeart/2005/8/layout/vList2"/>
    <dgm:cxn modelId="{E8E98ABF-D735-4E89-8FCF-EAD4E8486188}" type="presParOf" srcId="{8BCDF5EE-BA10-4D59-81F7-5B01BE6A0CB7}" destId="{E0008204-D397-4C4A-B245-CFD1BCF1D329}" srcOrd="2" destOrd="0" presId="urn:microsoft.com/office/officeart/2005/8/layout/vList2"/>
    <dgm:cxn modelId="{7E168A36-0793-4F7E-BEF1-EA2DBF91149D}" type="presParOf" srcId="{8BCDF5EE-BA10-4D59-81F7-5B01BE6A0CB7}" destId="{382B2607-14DC-4CA2-BC58-8E4A20891D9F}" srcOrd="3" destOrd="0" presId="urn:microsoft.com/office/officeart/2005/8/layout/vList2"/>
    <dgm:cxn modelId="{E4C5476D-A0E0-49DB-92CD-89C2A4BF55D1}" type="presParOf" srcId="{8BCDF5EE-BA10-4D59-81F7-5B01BE6A0CB7}" destId="{48F1003B-94C6-4EF0-AEFE-19B67E78CCEB}" srcOrd="4" destOrd="0" presId="urn:microsoft.com/office/officeart/2005/8/layout/vList2"/>
    <dgm:cxn modelId="{8B07E25E-8FE4-4AFC-BF76-1075836796E3}" type="presParOf" srcId="{8BCDF5EE-BA10-4D59-81F7-5B01BE6A0CB7}" destId="{1F6EA790-5BE7-4040-A639-F6D1C2AC797B}" srcOrd="5" destOrd="0" presId="urn:microsoft.com/office/officeart/2005/8/layout/vList2"/>
    <dgm:cxn modelId="{F2AE6894-FFED-4524-8DDA-12EEAB31CBB9}" type="presParOf" srcId="{8BCDF5EE-BA10-4D59-81F7-5B01BE6A0CB7}" destId="{B97EF824-D34E-4A1B-95F4-140349D2971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5B0C531-8A6A-435E-BB00-529AC3F3EC2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E7DB27D-4E7F-4437-96FA-CCE7895D0606}">
      <dgm:prSet/>
      <dgm:spPr/>
      <dgm:t>
        <a:bodyPr/>
        <a:lstStyle/>
        <a:p>
          <a:r>
            <a:rPr lang="en-GB"/>
            <a:t>Health improvement</a:t>
          </a:r>
          <a:endParaRPr lang="en-US"/>
        </a:p>
      </dgm:t>
    </dgm:pt>
    <dgm:pt modelId="{76674690-06F7-4853-84F3-A4D31F2426CE}" type="parTrans" cxnId="{16881AA4-DA72-4EAB-8DC1-3BCFC662E634}">
      <dgm:prSet/>
      <dgm:spPr/>
      <dgm:t>
        <a:bodyPr/>
        <a:lstStyle/>
        <a:p>
          <a:endParaRPr lang="en-US"/>
        </a:p>
      </dgm:t>
    </dgm:pt>
    <dgm:pt modelId="{C5F41CBD-8D7C-4FAF-87F0-AF4611F25C36}" type="sibTrans" cxnId="{16881AA4-DA72-4EAB-8DC1-3BCFC662E634}">
      <dgm:prSet/>
      <dgm:spPr/>
      <dgm:t>
        <a:bodyPr/>
        <a:lstStyle/>
        <a:p>
          <a:endParaRPr lang="en-US"/>
        </a:p>
      </dgm:t>
    </dgm:pt>
    <dgm:pt modelId="{57792239-41CC-4C8E-89B2-71C77FE67DDE}">
      <dgm:prSet/>
      <dgm:spPr/>
      <dgm:t>
        <a:bodyPr/>
        <a:lstStyle/>
        <a:p>
          <a:r>
            <a:rPr lang="en-GB"/>
            <a:t>Health promotion</a:t>
          </a:r>
          <a:endParaRPr lang="en-US"/>
        </a:p>
      </dgm:t>
    </dgm:pt>
    <dgm:pt modelId="{75801C92-4BBA-4044-B669-D637ED7A00E3}" type="parTrans" cxnId="{C23FF9D5-9893-4603-B6DC-501F3A05A0C7}">
      <dgm:prSet/>
      <dgm:spPr/>
      <dgm:t>
        <a:bodyPr/>
        <a:lstStyle/>
        <a:p>
          <a:endParaRPr lang="en-US"/>
        </a:p>
      </dgm:t>
    </dgm:pt>
    <dgm:pt modelId="{E389CEB5-1C0C-46A1-A2C4-1B939AA41CE1}" type="sibTrans" cxnId="{C23FF9D5-9893-4603-B6DC-501F3A05A0C7}">
      <dgm:prSet/>
      <dgm:spPr/>
      <dgm:t>
        <a:bodyPr/>
        <a:lstStyle/>
        <a:p>
          <a:endParaRPr lang="en-US"/>
        </a:p>
      </dgm:t>
    </dgm:pt>
    <dgm:pt modelId="{ADADC8F3-D6F2-46AE-A608-B7498553D6EA}">
      <dgm:prSet/>
      <dgm:spPr/>
      <dgm:t>
        <a:bodyPr/>
        <a:lstStyle/>
        <a:p>
          <a:r>
            <a:rPr lang="en-GB"/>
            <a:t>Service improvement</a:t>
          </a:r>
          <a:endParaRPr lang="en-US"/>
        </a:p>
      </dgm:t>
    </dgm:pt>
    <dgm:pt modelId="{A57256C5-24C9-4EC5-958E-05177D499498}" type="parTrans" cxnId="{DBDF380B-338D-4F25-B8D1-CA95490ACF29}">
      <dgm:prSet/>
      <dgm:spPr/>
      <dgm:t>
        <a:bodyPr/>
        <a:lstStyle/>
        <a:p>
          <a:endParaRPr lang="en-US"/>
        </a:p>
      </dgm:t>
    </dgm:pt>
    <dgm:pt modelId="{45BA2991-07F5-4665-99E2-76ACA4549B0A}" type="sibTrans" cxnId="{DBDF380B-338D-4F25-B8D1-CA95490ACF29}">
      <dgm:prSet/>
      <dgm:spPr/>
      <dgm:t>
        <a:bodyPr/>
        <a:lstStyle/>
        <a:p>
          <a:endParaRPr lang="en-US"/>
        </a:p>
      </dgm:t>
    </dgm:pt>
    <dgm:pt modelId="{89692C1B-2786-4BF3-AA26-85EA1AAEE6D4}">
      <dgm:prSet/>
      <dgm:spPr/>
      <dgm:t>
        <a:bodyPr/>
        <a:lstStyle/>
        <a:p>
          <a:r>
            <a:rPr lang="en-GB"/>
            <a:t>Academic public health</a:t>
          </a:r>
          <a:endParaRPr lang="en-US"/>
        </a:p>
      </dgm:t>
    </dgm:pt>
    <dgm:pt modelId="{173330CB-E014-47B1-B4B8-B6CADDB5381D}" type="parTrans" cxnId="{34D948C3-05CB-4CAF-B2B3-8FD5D71DD11C}">
      <dgm:prSet/>
      <dgm:spPr/>
      <dgm:t>
        <a:bodyPr/>
        <a:lstStyle/>
        <a:p>
          <a:endParaRPr lang="en-US"/>
        </a:p>
      </dgm:t>
    </dgm:pt>
    <dgm:pt modelId="{C027C7E9-416E-4E01-A8CB-8E1CAB38C0A0}" type="sibTrans" cxnId="{34D948C3-05CB-4CAF-B2B3-8FD5D71DD11C}">
      <dgm:prSet/>
      <dgm:spPr/>
      <dgm:t>
        <a:bodyPr/>
        <a:lstStyle/>
        <a:p>
          <a:endParaRPr lang="en-US"/>
        </a:p>
      </dgm:t>
    </dgm:pt>
    <dgm:pt modelId="{F069A327-0BC3-4E93-A3AE-86F1370A429F}" type="pres">
      <dgm:prSet presAssocID="{75B0C531-8A6A-435E-BB00-529AC3F3EC2F}" presName="linear" presStyleCnt="0">
        <dgm:presLayoutVars>
          <dgm:animLvl val="lvl"/>
          <dgm:resizeHandles val="exact"/>
        </dgm:presLayoutVars>
      </dgm:prSet>
      <dgm:spPr/>
    </dgm:pt>
    <dgm:pt modelId="{6D4EB9A9-398A-47EA-B438-8AB86F405D63}" type="pres">
      <dgm:prSet presAssocID="{3E7DB27D-4E7F-4437-96FA-CCE7895D0606}" presName="parentText" presStyleLbl="node1" presStyleIdx="0" presStyleCnt="4">
        <dgm:presLayoutVars>
          <dgm:chMax val="0"/>
          <dgm:bulletEnabled val="1"/>
        </dgm:presLayoutVars>
      </dgm:prSet>
      <dgm:spPr/>
    </dgm:pt>
    <dgm:pt modelId="{DA1001AE-B428-496C-B304-2242BC4CDE02}" type="pres">
      <dgm:prSet presAssocID="{C5F41CBD-8D7C-4FAF-87F0-AF4611F25C36}" presName="spacer" presStyleCnt="0"/>
      <dgm:spPr/>
    </dgm:pt>
    <dgm:pt modelId="{15F0217B-03A9-4C7E-9703-77E35BEB9F20}" type="pres">
      <dgm:prSet presAssocID="{57792239-41CC-4C8E-89B2-71C77FE67DDE}" presName="parentText" presStyleLbl="node1" presStyleIdx="1" presStyleCnt="4">
        <dgm:presLayoutVars>
          <dgm:chMax val="0"/>
          <dgm:bulletEnabled val="1"/>
        </dgm:presLayoutVars>
      </dgm:prSet>
      <dgm:spPr/>
    </dgm:pt>
    <dgm:pt modelId="{77624089-F7C0-4FC9-9FCE-5DAED4F33B45}" type="pres">
      <dgm:prSet presAssocID="{E389CEB5-1C0C-46A1-A2C4-1B939AA41CE1}" presName="spacer" presStyleCnt="0"/>
      <dgm:spPr/>
    </dgm:pt>
    <dgm:pt modelId="{677E6D49-E72D-4D0E-A089-848BF34BFB9B}" type="pres">
      <dgm:prSet presAssocID="{ADADC8F3-D6F2-46AE-A608-B7498553D6EA}" presName="parentText" presStyleLbl="node1" presStyleIdx="2" presStyleCnt="4">
        <dgm:presLayoutVars>
          <dgm:chMax val="0"/>
          <dgm:bulletEnabled val="1"/>
        </dgm:presLayoutVars>
      </dgm:prSet>
      <dgm:spPr/>
    </dgm:pt>
    <dgm:pt modelId="{D3EA2FDB-BFBF-4E23-B1E0-CE36FBC0CE2C}" type="pres">
      <dgm:prSet presAssocID="{45BA2991-07F5-4665-99E2-76ACA4549B0A}" presName="spacer" presStyleCnt="0"/>
      <dgm:spPr/>
    </dgm:pt>
    <dgm:pt modelId="{4776A123-03C7-4B22-8F8B-5B31274EBF73}" type="pres">
      <dgm:prSet presAssocID="{89692C1B-2786-4BF3-AA26-85EA1AAEE6D4}" presName="parentText" presStyleLbl="node1" presStyleIdx="3" presStyleCnt="4">
        <dgm:presLayoutVars>
          <dgm:chMax val="0"/>
          <dgm:bulletEnabled val="1"/>
        </dgm:presLayoutVars>
      </dgm:prSet>
      <dgm:spPr/>
    </dgm:pt>
  </dgm:ptLst>
  <dgm:cxnLst>
    <dgm:cxn modelId="{DBDF380B-338D-4F25-B8D1-CA95490ACF29}" srcId="{75B0C531-8A6A-435E-BB00-529AC3F3EC2F}" destId="{ADADC8F3-D6F2-46AE-A608-B7498553D6EA}" srcOrd="2" destOrd="0" parTransId="{A57256C5-24C9-4EC5-958E-05177D499498}" sibTransId="{45BA2991-07F5-4665-99E2-76ACA4549B0A}"/>
    <dgm:cxn modelId="{7F568B32-879A-4084-A3BE-1494537E671E}" type="presOf" srcId="{89692C1B-2786-4BF3-AA26-85EA1AAEE6D4}" destId="{4776A123-03C7-4B22-8F8B-5B31274EBF73}" srcOrd="0" destOrd="0" presId="urn:microsoft.com/office/officeart/2005/8/layout/vList2"/>
    <dgm:cxn modelId="{1716F66A-1371-41D5-A1DC-BF9BFF96B6A2}" type="presOf" srcId="{3E7DB27D-4E7F-4437-96FA-CCE7895D0606}" destId="{6D4EB9A9-398A-47EA-B438-8AB86F405D63}" srcOrd="0" destOrd="0" presId="urn:microsoft.com/office/officeart/2005/8/layout/vList2"/>
    <dgm:cxn modelId="{FB0A0574-7CF5-4983-934C-5D9960B29D5A}" type="presOf" srcId="{ADADC8F3-D6F2-46AE-A608-B7498553D6EA}" destId="{677E6D49-E72D-4D0E-A089-848BF34BFB9B}" srcOrd="0" destOrd="0" presId="urn:microsoft.com/office/officeart/2005/8/layout/vList2"/>
    <dgm:cxn modelId="{16881AA4-DA72-4EAB-8DC1-3BCFC662E634}" srcId="{75B0C531-8A6A-435E-BB00-529AC3F3EC2F}" destId="{3E7DB27D-4E7F-4437-96FA-CCE7895D0606}" srcOrd="0" destOrd="0" parTransId="{76674690-06F7-4853-84F3-A4D31F2426CE}" sibTransId="{C5F41CBD-8D7C-4FAF-87F0-AF4611F25C36}"/>
    <dgm:cxn modelId="{34D948C3-05CB-4CAF-B2B3-8FD5D71DD11C}" srcId="{75B0C531-8A6A-435E-BB00-529AC3F3EC2F}" destId="{89692C1B-2786-4BF3-AA26-85EA1AAEE6D4}" srcOrd="3" destOrd="0" parTransId="{173330CB-E014-47B1-B4B8-B6CADDB5381D}" sibTransId="{C027C7E9-416E-4E01-A8CB-8E1CAB38C0A0}"/>
    <dgm:cxn modelId="{DBBD23C6-92C7-4BA5-8223-676696BAC567}" type="presOf" srcId="{57792239-41CC-4C8E-89B2-71C77FE67DDE}" destId="{15F0217B-03A9-4C7E-9703-77E35BEB9F20}" srcOrd="0" destOrd="0" presId="urn:microsoft.com/office/officeart/2005/8/layout/vList2"/>
    <dgm:cxn modelId="{C23FF9D5-9893-4603-B6DC-501F3A05A0C7}" srcId="{75B0C531-8A6A-435E-BB00-529AC3F3EC2F}" destId="{57792239-41CC-4C8E-89B2-71C77FE67DDE}" srcOrd="1" destOrd="0" parTransId="{75801C92-4BBA-4044-B669-D637ED7A00E3}" sibTransId="{E389CEB5-1C0C-46A1-A2C4-1B939AA41CE1}"/>
    <dgm:cxn modelId="{435060E1-0531-4931-BADE-CCD9B374AC4C}" type="presOf" srcId="{75B0C531-8A6A-435E-BB00-529AC3F3EC2F}" destId="{F069A327-0BC3-4E93-A3AE-86F1370A429F}" srcOrd="0" destOrd="0" presId="urn:microsoft.com/office/officeart/2005/8/layout/vList2"/>
    <dgm:cxn modelId="{829CEB77-02F5-4965-98AE-69F52D636CDB}" type="presParOf" srcId="{F069A327-0BC3-4E93-A3AE-86F1370A429F}" destId="{6D4EB9A9-398A-47EA-B438-8AB86F405D63}" srcOrd="0" destOrd="0" presId="urn:microsoft.com/office/officeart/2005/8/layout/vList2"/>
    <dgm:cxn modelId="{CC6B4CC2-19EC-455A-B5EF-FBBBB1A7DF50}" type="presParOf" srcId="{F069A327-0BC3-4E93-A3AE-86F1370A429F}" destId="{DA1001AE-B428-496C-B304-2242BC4CDE02}" srcOrd="1" destOrd="0" presId="urn:microsoft.com/office/officeart/2005/8/layout/vList2"/>
    <dgm:cxn modelId="{502347BF-55DF-489A-98E2-31D5D70FE48E}" type="presParOf" srcId="{F069A327-0BC3-4E93-A3AE-86F1370A429F}" destId="{15F0217B-03A9-4C7E-9703-77E35BEB9F20}" srcOrd="2" destOrd="0" presId="urn:microsoft.com/office/officeart/2005/8/layout/vList2"/>
    <dgm:cxn modelId="{1EC05669-BC9F-4A29-8741-20E8F92C1D68}" type="presParOf" srcId="{F069A327-0BC3-4E93-A3AE-86F1370A429F}" destId="{77624089-F7C0-4FC9-9FCE-5DAED4F33B45}" srcOrd="3" destOrd="0" presId="urn:microsoft.com/office/officeart/2005/8/layout/vList2"/>
    <dgm:cxn modelId="{97075A3B-19F1-4DD8-9F5E-0EF066A431EB}" type="presParOf" srcId="{F069A327-0BC3-4E93-A3AE-86F1370A429F}" destId="{677E6D49-E72D-4D0E-A089-848BF34BFB9B}" srcOrd="4" destOrd="0" presId="urn:microsoft.com/office/officeart/2005/8/layout/vList2"/>
    <dgm:cxn modelId="{D4FC1957-AB4D-4BCD-A2F8-9532BF182CF5}" type="presParOf" srcId="{F069A327-0BC3-4E93-A3AE-86F1370A429F}" destId="{D3EA2FDB-BFBF-4E23-B1E0-CE36FBC0CE2C}" srcOrd="5" destOrd="0" presId="urn:microsoft.com/office/officeart/2005/8/layout/vList2"/>
    <dgm:cxn modelId="{80871C80-57FF-411D-9152-7B1CD5A7EE0F}" type="presParOf" srcId="{F069A327-0BC3-4E93-A3AE-86F1370A429F}" destId="{4776A123-03C7-4B22-8F8B-5B31274EBF7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6E85EF9-CDD7-4551-8D1A-BDA8A25A58A1}"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0F93554F-253D-46D1-9398-C0B2D9B04FDC}">
      <dgm:prSet/>
      <dgm:spPr/>
      <dgm:t>
        <a:bodyPr/>
        <a:lstStyle/>
        <a:p>
          <a:r>
            <a:rPr lang="en-GB"/>
            <a:t>Reducing inequalities</a:t>
          </a:r>
          <a:endParaRPr lang="en-US"/>
        </a:p>
      </dgm:t>
    </dgm:pt>
    <dgm:pt modelId="{EB915AE8-C9AF-4CF3-BEFF-2CE4DF4F5A18}" type="parTrans" cxnId="{CD801FF4-56E6-44CC-8553-76F43DF8E43B}">
      <dgm:prSet/>
      <dgm:spPr/>
      <dgm:t>
        <a:bodyPr/>
        <a:lstStyle/>
        <a:p>
          <a:endParaRPr lang="en-US"/>
        </a:p>
      </dgm:t>
    </dgm:pt>
    <dgm:pt modelId="{C53D3999-3C82-45B7-BE4D-5D0688364788}" type="sibTrans" cxnId="{CD801FF4-56E6-44CC-8553-76F43DF8E43B}">
      <dgm:prSet/>
      <dgm:spPr/>
      <dgm:t>
        <a:bodyPr/>
        <a:lstStyle/>
        <a:p>
          <a:endParaRPr lang="en-US"/>
        </a:p>
      </dgm:t>
    </dgm:pt>
    <dgm:pt modelId="{669D1AAF-737E-4647-9130-691BB56103B5}">
      <dgm:prSet/>
      <dgm:spPr/>
      <dgm:t>
        <a:bodyPr/>
        <a:lstStyle/>
        <a:p>
          <a:r>
            <a:rPr lang="en-GB"/>
            <a:t>Education</a:t>
          </a:r>
          <a:endParaRPr lang="en-US"/>
        </a:p>
      </dgm:t>
    </dgm:pt>
    <dgm:pt modelId="{35BD74BE-930F-44EA-A12A-0D3819AFB814}" type="parTrans" cxnId="{1A601D13-8F95-4D58-AB06-04AC011C41EB}">
      <dgm:prSet/>
      <dgm:spPr/>
      <dgm:t>
        <a:bodyPr/>
        <a:lstStyle/>
        <a:p>
          <a:endParaRPr lang="en-US"/>
        </a:p>
      </dgm:t>
    </dgm:pt>
    <dgm:pt modelId="{82762026-5029-47E6-959B-5BEFA67CF528}" type="sibTrans" cxnId="{1A601D13-8F95-4D58-AB06-04AC011C41EB}">
      <dgm:prSet/>
      <dgm:spPr/>
      <dgm:t>
        <a:bodyPr/>
        <a:lstStyle/>
        <a:p>
          <a:endParaRPr lang="en-US"/>
        </a:p>
      </dgm:t>
    </dgm:pt>
    <dgm:pt modelId="{D33B9B72-068D-4CF9-B104-B8284B3F06E8}">
      <dgm:prSet/>
      <dgm:spPr/>
      <dgm:t>
        <a:bodyPr/>
        <a:lstStyle/>
        <a:p>
          <a:r>
            <a:rPr lang="en-GB"/>
            <a:t>Housing</a:t>
          </a:r>
          <a:endParaRPr lang="en-US"/>
        </a:p>
      </dgm:t>
    </dgm:pt>
    <dgm:pt modelId="{DC659BED-1561-435A-BC91-33D7AA8CF9C0}" type="parTrans" cxnId="{2E5ABCE3-3EEF-4B20-94F1-3338332F1949}">
      <dgm:prSet/>
      <dgm:spPr/>
      <dgm:t>
        <a:bodyPr/>
        <a:lstStyle/>
        <a:p>
          <a:endParaRPr lang="en-US"/>
        </a:p>
      </dgm:t>
    </dgm:pt>
    <dgm:pt modelId="{9ABE3C80-C2EC-4E26-B24E-4F40E732EAE1}" type="sibTrans" cxnId="{2E5ABCE3-3EEF-4B20-94F1-3338332F1949}">
      <dgm:prSet/>
      <dgm:spPr/>
      <dgm:t>
        <a:bodyPr/>
        <a:lstStyle/>
        <a:p>
          <a:endParaRPr lang="en-US"/>
        </a:p>
      </dgm:t>
    </dgm:pt>
    <dgm:pt modelId="{737E5F16-99D3-4E3E-9A65-BED1ED7718D7}">
      <dgm:prSet/>
      <dgm:spPr/>
      <dgm:t>
        <a:bodyPr/>
        <a:lstStyle/>
        <a:p>
          <a:r>
            <a:rPr lang="en-GB"/>
            <a:t>Employment</a:t>
          </a:r>
          <a:endParaRPr lang="en-US"/>
        </a:p>
      </dgm:t>
    </dgm:pt>
    <dgm:pt modelId="{A4280FEF-E809-4E5B-9323-CE3AB30A0AEC}" type="parTrans" cxnId="{5F1CDE69-8809-4188-92A4-0CF8826C827F}">
      <dgm:prSet/>
      <dgm:spPr/>
      <dgm:t>
        <a:bodyPr/>
        <a:lstStyle/>
        <a:p>
          <a:endParaRPr lang="en-US"/>
        </a:p>
      </dgm:t>
    </dgm:pt>
    <dgm:pt modelId="{78866206-8305-4CFA-BD72-07F91E5BAA38}" type="sibTrans" cxnId="{5F1CDE69-8809-4188-92A4-0CF8826C827F}">
      <dgm:prSet/>
      <dgm:spPr/>
      <dgm:t>
        <a:bodyPr/>
        <a:lstStyle/>
        <a:p>
          <a:endParaRPr lang="en-US"/>
        </a:p>
      </dgm:t>
    </dgm:pt>
    <dgm:pt modelId="{606BBE7C-B991-459B-BE8E-25AD019B6B43}">
      <dgm:prSet/>
      <dgm:spPr/>
      <dgm:t>
        <a:bodyPr/>
        <a:lstStyle/>
        <a:p>
          <a:r>
            <a:rPr lang="en-GB"/>
            <a:t>Family</a:t>
          </a:r>
          <a:endParaRPr lang="en-US"/>
        </a:p>
      </dgm:t>
    </dgm:pt>
    <dgm:pt modelId="{F8F50D0D-1B6E-4BFE-A48D-FC855C961189}" type="parTrans" cxnId="{8409AC1F-F833-48BA-BF60-B8E7BAA45820}">
      <dgm:prSet/>
      <dgm:spPr/>
      <dgm:t>
        <a:bodyPr/>
        <a:lstStyle/>
        <a:p>
          <a:endParaRPr lang="en-US"/>
        </a:p>
      </dgm:t>
    </dgm:pt>
    <dgm:pt modelId="{8D7C71DE-6F30-4806-82F9-CA339AD468B0}" type="sibTrans" cxnId="{8409AC1F-F833-48BA-BF60-B8E7BAA45820}">
      <dgm:prSet/>
      <dgm:spPr/>
      <dgm:t>
        <a:bodyPr/>
        <a:lstStyle/>
        <a:p>
          <a:endParaRPr lang="en-US"/>
        </a:p>
      </dgm:t>
    </dgm:pt>
    <dgm:pt modelId="{EFEE4641-6448-40A5-B9B4-5D8F7A017376}">
      <dgm:prSet/>
      <dgm:spPr/>
      <dgm:t>
        <a:bodyPr/>
        <a:lstStyle/>
        <a:p>
          <a:r>
            <a:rPr lang="en-GB"/>
            <a:t>Community</a:t>
          </a:r>
          <a:endParaRPr lang="en-US"/>
        </a:p>
      </dgm:t>
    </dgm:pt>
    <dgm:pt modelId="{9FD3414F-0D8C-4597-A5DD-48213EACAFE3}" type="parTrans" cxnId="{A9C6B46F-AA28-4826-971C-3473EBE5FC38}">
      <dgm:prSet/>
      <dgm:spPr/>
      <dgm:t>
        <a:bodyPr/>
        <a:lstStyle/>
        <a:p>
          <a:endParaRPr lang="en-US"/>
        </a:p>
      </dgm:t>
    </dgm:pt>
    <dgm:pt modelId="{7FCDC8E7-E091-4917-BB71-ACF2D5BC2A72}" type="sibTrans" cxnId="{A9C6B46F-AA28-4826-971C-3473EBE5FC38}">
      <dgm:prSet/>
      <dgm:spPr/>
      <dgm:t>
        <a:bodyPr/>
        <a:lstStyle/>
        <a:p>
          <a:endParaRPr lang="en-US"/>
        </a:p>
      </dgm:t>
    </dgm:pt>
    <dgm:pt modelId="{BAC87C2C-3C47-474D-BC33-5C488B34B1DA}">
      <dgm:prSet/>
      <dgm:spPr/>
      <dgm:t>
        <a:bodyPr/>
        <a:lstStyle/>
        <a:p>
          <a:r>
            <a:rPr lang="en-GB"/>
            <a:t>Lifestyle</a:t>
          </a:r>
          <a:endParaRPr lang="en-US"/>
        </a:p>
      </dgm:t>
    </dgm:pt>
    <dgm:pt modelId="{EA8EEE99-DFF3-4D70-9611-42B83FCB8746}" type="parTrans" cxnId="{794B994A-F202-4C77-A990-5B1D7FA17766}">
      <dgm:prSet/>
      <dgm:spPr/>
      <dgm:t>
        <a:bodyPr/>
        <a:lstStyle/>
        <a:p>
          <a:endParaRPr lang="en-US"/>
        </a:p>
      </dgm:t>
    </dgm:pt>
    <dgm:pt modelId="{873DCB5E-85F8-4D2C-84F5-792CB4FD3094}" type="sibTrans" cxnId="{794B994A-F202-4C77-A990-5B1D7FA17766}">
      <dgm:prSet/>
      <dgm:spPr/>
      <dgm:t>
        <a:bodyPr/>
        <a:lstStyle/>
        <a:p>
          <a:endParaRPr lang="en-US"/>
        </a:p>
      </dgm:t>
    </dgm:pt>
    <dgm:pt modelId="{015D0FB5-7260-425C-B608-6C40FE47E994}">
      <dgm:prSet/>
      <dgm:spPr/>
      <dgm:t>
        <a:bodyPr/>
        <a:lstStyle/>
        <a:p>
          <a:r>
            <a:rPr lang="en-GB"/>
            <a:t>Monitoring disease</a:t>
          </a:r>
          <a:endParaRPr lang="en-US"/>
        </a:p>
      </dgm:t>
    </dgm:pt>
    <dgm:pt modelId="{D3FDCDE2-70F0-4BC9-8DD2-23C72A8C8125}" type="parTrans" cxnId="{8EAE4372-95F9-475F-8847-D4C0B6F65C9A}">
      <dgm:prSet/>
      <dgm:spPr/>
      <dgm:t>
        <a:bodyPr/>
        <a:lstStyle/>
        <a:p>
          <a:endParaRPr lang="en-US"/>
        </a:p>
      </dgm:t>
    </dgm:pt>
    <dgm:pt modelId="{20BAD011-8BD7-413E-B277-EA217EC4D7EA}" type="sibTrans" cxnId="{8EAE4372-95F9-475F-8847-D4C0B6F65C9A}">
      <dgm:prSet/>
      <dgm:spPr/>
      <dgm:t>
        <a:bodyPr/>
        <a:lstStyle/>
        <a:p>
          <a:endParaRPr lang="en-US"/>
        </a:p>
      </dgm:t>
    </dgm:pt>
    <dgm:pt modelId="{5454AB27-1BFF-4293-B3C5-766D03EEB9E8}" type="pres">
      <dgm:prSet presAssocID="{D6E85EF9-CDD7-4551-8D1A-BDA8A25A58A1}" presName="diagram" presStyleCnt="0">
        <dgm:presLayoutVars>
          <dgm:dir/>
          <dgm:resizeHandles val="exact"/>
        </dgm:presLayoutVars>
      </dgm:prSet>
      <dgm:spPr/>
    </dgm:pt>
    <dgm:pt modelId="{FD5FFF9C-04E0-43DC-9F53-BD1B4DBB574C}" type="pres">
      <dgm:prSet presAssocID="{0F93554F-253D-46D1-9398-C0B2D9B04FDC}" presName="node" presStyleLbl="node1" presStyleIdx="0" presStyleCnt="8">
        <dgm:presLayoutVars>
          <dgm:bulletEnabled val="1"/>
        </dgm:presLayoutVars>
      </dgm:prSet>
      <dgm:spPr/>
    </dgm:pt>
    <dgm:pt modelId="{6E5DE97E-076F-4762-9FBD-27F61C89BD6D}" type="pres">
      <dgm:prSet presAssocID="{C53D3999-3C82-45B7-BE4D-5D0688364788}" presName="sibTrans" presStyleCnt="0"/>
      <dgm:spPr/>
    </dgm:pt>
    <dgm:pt modelId="{5926AF9E-EFFD-4398-B637-34153184D61F}" type="pres">
      <dgm:prSet presAssocID="{669D1AAF-737E-4647-9130-691BB56103B5}" presName="node" presStyleLbl="node1" presStyleIdx="1" presStyleCnt="8">
        <dgm:presLayoutVars>
          <dgm:bulletEnabled val="1"/>
        </dgm:presLayoutVars>
      </dgm:prSet>
      <dgm:spPr/>
    </dgm:pt>
    <dgm:pt modelId="{5E51616B-5196-4876-8F5B-8D7BE8D1290D}" type="pres">
      <dgm:prSet presAssocID="{82762026-5029-47E6-959B-5BEFA67CF528}" presName="sibTrans" presStyleCnt="0"/>
      <dgm:spPr/>
    </dgm:pt>
    <dgm:pt modelId="{24F23C40-61A8-4AED-8E2D-E11F4DECB468}" type="pres">
      <dgm:prSet presAssocID="{D33B9B72-068D-4CF9-B104-B8284B3F06E8}" presName="node" presStyleLbl="node1" presStyleIdx="2" presStyleCnt="8">
        <dgm:presLayoutVars>
          <dgm:bulletEnabled val="1"/>
        </dgm:presLayoutVars>
      </dgm:prSet>
      <dgm:spPr/>
    </dgm:pt>
    <dgm:pt modelId="{BD3DDF55-26D7-4450-AFDA-BE3865C7F164}" type="pres">
      <dgm:prSet presAssocID="{9ABE3C80-C2EC-4E26-B24E-4F40E732EAE1}" presName="sibTrans" presStyleCnt="0"/>
      <dgm:spPr/>
    </dgm:pt>
    <dgm:pt modelId="{05974CAC-7186-4976-A076-41533678C34A}" type="pres">
      <dgm:prSet presAssocID="{737E5F16-99D3-4E3E-9A65-BED1ED7718D7}" presName="node" presStyleLbl="node1" presStyleIdx="3" presStyleCnt="8">
        <dgm:presLayoutVars>
          <dgm:bulletEnabled val="1"/>
        </dgm:presLayoutVars>
      </dgm:prSet>
      <dgm:spPr/>
    </dgm:pt>
    <dgm:pt modelId="{E0FA74ED-D7A0-4193-A36F-7ABFB87E4437}" type="pres">
      <dgm:prSet presAssocID="{78866206-8305-4CFA-BD72-07F91E5BAA38}" presName="sibTrans" presStyleCnt="0"/>
      <dgm:spPr/>
    </dgm:pt>
    <dgm:pt modelId="{0F6FD428-65B3-468D-9585-AE5ED5761DA9}" type="pres">
      <dgm:prSet presAssocID="{606BBE7C-B991-459B-BE8E-25AD019B6B43}" presName="node" presStyleLbl="node1" presStyleIdx="4" presStyleCnt="8">
        <dgm:presLayoutVars>
          <dgm:bulletEnabled val="1"/>
        </dgm:presLayoutVars>
      </dgm:prSet>
      <dgm:spPr/>
    </dgm:pt>
    <dgm:pt modelId="{377B5E97-AC96-40EF-BBF2-8E68D8F0519F}" type="pres">
      <dgm:prSet presAssocID="{8D7C71DE-6F30-4806-82F9-CA339AD468B0}" presName="sibTrans" presStyleCnt="0"/>
      <dgm:spPr/>
    </dgm:pt>
    <dgm:pt modelId="{1751C510-A670-416C-B9FF-C82C7A0DDD34}" type="pres">
      <dgm:prSet presAssocID="{EFEE4641-6448-40A5-B9B4-5D8F7A017376}" presName="node" presStyleLbl="node1" presStyleIdx="5" presStyleCnt="8">
        <dgm:presLayoutVars>
          <dgm:bulletEnabled val="1"/>
        </dgm:presLayoutVars>
      </dgm:prSet>
      <dgm:spPr/>
    </dgm:pt>
    <dgm:pt modelId="{37630579-780C-472C-BDF2-35864C13EF6D}" type="pres">
      <dgm:prSet presAssocID="{7FCDC8E7-E091-4917-BB71-ACF2D5BC2A72}" presName="sibTrans" presStyleCnt="0"/>
      <dgm:spPr/>
    </dgm:pt>
    <dgm:pt modelId="{3FBABC0C-E5FA-4C5A-B419-EDA66F8CE075}" type="pres">
      <dgm:prSet presAssocID="{BAC87C2C-3C47-474D-BC33-5C488B34B1DA}" presName="node" presStyleLbl="node1" presStyleIdx="6" presStyleCnt="8">
        <dgm:presLayoutVars>
          <dgm:bulletEnabled val="1"/>
        </dgm:presLayoutVars>
      </dgm:prSet>
      <dgm:spPr/>
    </dgm:pt>
    <dgm:pt modelId="{CA8F7C3D-BBB4-4879-9455-CBF0A09C2A3E}" type="pres">
      <dgm:prSet presAssocID="{873DCB5E-85F8-4D2C-84F5-792CB4FD3094}" presName="sibTrans" presStyleCnt="0"/>
      <dgm:spPr/>
    </dgm:pt>
    <dgm:pt modelId="{613D5A6F-62E1-4BBE-9145-81F45A7CC3F3}" type="pres">
      <dgm:prSet presAssocID="{015D0FB5-7260-425C-B608-6C40FE47E994}" presName="node" presStyleLbl="node1" presStyleIdx="7" presStyleCnt="8">
        <dgm:presLayoutVars>
          <dgm:bulletEnabled val="1"/>
        </dgm:presLayoutVars>
      </dgm:prSet>
      <dgm:spPr/>
    </dgm:pt>
  </dgm:ptLst>
  <dgm:cxnLst>
    <dgm:cxn modelId="{46431C02-63CD-431C-94C2-B1921526339B}" type="presOf" srcId="{EFEE4641-6448-40A5-B9B4-5D8F7A017376}" destId="{1751C510-A670-416C-B9FF-C82C7A0DDD34}" srcOrd="0" destOrd="0" presId="urn:microsoft.com/office/officeart/2005/8/layout/default"/>
    <dgm:cxn modelId="{1A601D13-8F95-4D58-AB06-04AC011C41EB}" srcId="{D6E85EF9-CDD7-4551-8D1A-BDA8A25A58A1}" destId="{669D1AAF-737E-4647-9130-691BB56103B5}" srcOrd="1" destOrd="0" parTransId="{35BD74BE-930F-44EA-A12A-0D3819AFB814}" sibTransId="{82762026-5029-47E6-959B-5BEFA67CF528}"/>
    <dgm:cxn modelId="{2585221B-CD52-4D06-98CE-42CFC10A209E}" type="presOf" srcId="{D33B9B72-068D-4CF9-B104-B8284B3F06E8}" destId="{24F23C40-61A8-4AED-8E2D-E11F4DECB468}" srcOrd="0" destOrd="0" presId="urn:microsoft.com/office/officeart/2005/8/layout/default"/>
    <dgm:cxn modelId="{8409AC1F-F833-48BA-BF60-B8E7BAA45820}" srcId="{D6E85EF9-CDD7-4551-8D1A-BDA8A25A58A1}" destId="{606BBE7C-B991-459B-BE8E-25AD019B6B43}" srcOrd="4" destOrd="0" parTransId="{F8F50D0D-1B6E-4BFE-A48D-FC855C961189}" sibTransId="{8D7C71DE-6F30-4806-82F9-CA339AD468B0}"/>
    <dgm:cxn modelId="{FA39FB20-6ACB-42ED-B582-7EB48E200D90}" type="presOf" srcId="{BAC87C2C-3C47-474D-BC33-5C488B34B1DA}" destId="{3FBABC0C-E5FA-4C5A-B419-EDA66F8CE075}" srcOrd="0" destOrd="0" presId="urn:microsoft.com/office/officeart/2005/8/layout/default"/>
    <dgm:cxn modelId="{8E8D2736-00AE-4868-9E15-6AF76D48A104}" type="presOf" srcId="{D6E85EF9-CDD7-4551-8D1A-BDA8A25A58A1}" destId="{5454AB27-1BFF-4293-B3C5-766D03EEB9E8}" srcOrd="0" destOrd="0" presId="urn:microsoft.com/office/officeart/2005/8/layout/default"/>
    <dgm:cxn modelId="{E0E92047-85CF-411B-91DA-15ABE8C075EC}" type="presOf" srcId="{737E5F16-99D3-4E3E-9A65-BED1ED7718D7}" destId="{05974CAC-7186-4976-A076-41533678C34A}" srcOrd="0" destOrd="0" presId="urn:microsoft.com/office/officeart/2005/8/layout/default"/>
    <dgm:cxn modelId="{39FE6567-5695-4E5B-ACB6-1BC28B46E2E5}" type="presOf" srcId="{015D0FB5-7260-425C-B608-6C40FE47E994}" destId="{613D5A6F-62E1-4BBE-9145-81F45A7CC3F3}" srcOrd="0" destOrd="0" presId="urn:microsoft.com/office/officeart/2005/8/layout/default"/>
    <dgm:cxn modelId="{5F1CDE69-8809-4188-92A4-0CF8826C827F}" srcId="{D6E85EF9-CDD7-4551-8D1A-BDA8A25A58A1}" destId="{737E5F16-99D3-4E3E-9A65-BED1ED7718D7}" srcOrd="3" destOrd="0" parTransId="{A4280FEF-E809-4E5B-9323-CE3AB30A0AEC}" sibTransId="{78866206-8305-4CFA-BD72-07F91E5BAA38}"/>
    <dgm:cxn modelId="{794B994A-F202-4C77-A990-5B1D7FA17766}" srcId="{D6E85EF9-CDD7-4551-8D1A-BDA8A25A58A1}" destId="{BAC87C2C-3C47-474D-BC33-5C488B34B1DA}" srcOrd="6" destOrd="0" parTransId="{EA8EEE99-DFF3-4D70-9611-42B83FCB8746}" sibTransId="{873DCB5E-85F8-4D2C-84F5-792CB4FD3094}"/>
    <dgm:cxn modelId="{A9C6B46F-AA28-4826-971C-3473EBE5FC38}" srcId="{D6E85EF9-CDD7-4551-8D1A-BDA8A25A58A1}" destId="{EFEE4641-6448-40A5-B9B4-5D8F7A017376}" srcOrd="5" destOrd="0" parTransId="{9FD3414F-0D8C-4597-A5DD-48213EACAFE3}" sibTransId="{7FCDC8E7-E091-4917-BB71-ACF2D5BC2A72}"/>
    <dgm:cxn modelId="{8EAE4372-95F9-475F-8847-D4C0B6F65C9A}" srcId="{D6E85EF9-CDD7-4551-8D1A-BDA8A25A58A1}" destId="{015D0FB5-7260-425C-B608-6C40FE47E994}" srcOrd="7" destOrd="0" parTransId="{D3FDCDE2-70F0-4BC9-8DD2-23C72A8C8125}" sibTransId="{20BAD011-8BD7-413E-B277-EA217EC4D7EA}"/>
    <dgm:cxn modelId="{239E375A-6A6F-424A-900A-6031DE284C72}" type="presOf" srcId="{669D1AAF-737E-4647-9130-691BB56103B5}" destId="{5926AF9E-EFFD-4398-B637-34153184D61F}" srcOrd="0" destOrd="0" presId="urn:microsoft.com/office/officeart/2005/8/layout/default"/>
    <dgm:cxn modelId="{158DA288-46A7-481B-8655-B78F9C5981C1}" type="presOf" srcId="{606BBE7C-B991-459B-BE8E-25AD019B6B43}" destId="{0F6FD428-65B3-468D-9585-AE5ED5761DA9}" srcOrd="0" destOrd="0" presId="urn:microsoft.com/office/officeart/2005/8/layout/default"/>
    <dgm:cxn modelId="{EF2E58CF-0807-48D1-89C2-593DCA48A409}" type="presOf" srcId="{0F93554F-253D-46D1-9398-C0B2D9B04FDC}" destId="{FD5FFF9C-04E0-43DC-9F53-BD1B4DBB574C}" srcOrd="0" destOrd="0" presId="urn:microsoft.com/office/officeart/2005/8/layout/default"/>
    <dgm:cxn modelId="{2E5ABCE3-3EEF-4B20-94F1-3338332F1949}" srcId="{D6E85EF9-CDD7-4551-8D1A-BDA8A25A58A1}" destId="{D33B9B72-068D-4CF9-B104-B8284B3F06E8}" srcOrd="2" destOrd="0" parTransId="{DC659BED-1561-435A-BC91-33D7AA8CF9C0}" sibTransId="{9ABE3C80-C2EC-4E26-B24E-4F40E732EAE1}"/>
    <dgm:cxn modelId="{CD801FF4-56E6-44CC-8553-76F43DF8E43B}" srcId="{D6E85EF9-CDD7-4551-8D1A-BDA8A25A58A1}" destId="{0F93554F-253D-46D1-9398-C0B2D9B04FDC}" srcOrd="0" destOrd="0" parTransId="{EB915AE8-C9AF-4CF3-BEFF-2CE4DF4F5A18}" sibTransId="{C53D3999-3C82-45B7-BE4D-5D0688364788}"/>
    <dgm:cxn modelId="{A00FD130-4D24-48A4-A468-0C1F182C1D47}" type="presParOf" srcId="{5454AB27-1BFF-4293-B3C5-766D03EEB9E8}" destId="{FD5FFF9C-04E0-43DC-9F53-BD1B4DBB574C}" srcOrd="0" destOrd="0" presId="urn:microsoft.com/office/officeart/2005/8/layout/default"/>
    <dgm:cxn modelId="{2EF23A59-C8EA-4165-B3A3-0F53788D4F7B}" type="presParOf" srcId="{5454AB27-1BFF-4293-B3C5-766D03EEB9E8}" destId="{6E5DE97E-076F-4762-9FBD-27F61C89BD6D}" srcOrd="1" destOrd="0" presId="urn:microsoft.com/office/officeart/2005/8/layout/default"/>
    <dgm:cxn modelId="{9B5E708C-7844-4AE6-A48A-998FC4DF115E}" type="presParOf" srcId="{5454AB27-1BFF-4293-B3C5-766D03EEB9E8}" destId="{5926AF9E-EFFD-4398-B637-34153184D61F}" srcOrd="2" destOrd="0" presId="urn:microsoft.com/office/officeart/2005/8/layout/default"/>
    <dgm:cxn modelId="{1AEE7CB0-A355-4264-8D25-0EFA290036C2}" type="presParOf" srcId="{5454AB27-1BFF-4293-B3C5-766D03EEB9E8}" destId="{5E51616B-5196-4876-8F5B-8D7BE8D1290D}" srcOrd="3" destOrd="0" presId="urn:microsoft.com/office/officeart/2005/8/layout/default"/>
    <dgm:cxn modelId="{F8F9434E-2C15-44CA-A9F5-CA6EAD8DDD23}" type="presParOf" srcId="{5454AB27-1BFF-4293-B3C5-766D03EEB9E8}" destId="{24F23C40-61A8-4AED-8E2D-E11F4DECB468}" srcOrd="4" destOrd="0" presId="urn:microsoft.com/office/officeart/2005/8/layout/default"/>
    <dgm:cxn modelId="{FB882FF0-E4F2-4CE4-AC7E-BA84ADF3EC1D}" type="presParOf" srcId="{5454AB27-1BFF-4293-B3C5-766D03EEB9E8}" destId="{BD3DDF55-26D7-4450-AFDA-BE3865C7F164}" srcOrd="5" destOrd="0" presId="urn:microsoft.com/office/officeart/2005/8/layout/default"/>
    <dgm:cxn modelId="{1BCEC9D9-20AE-41EC-865F-6B7955842DA2}" type="presParOf" srcId="{5454AB27-1BFF-4293-B3C5-766D03EEB9E8}" destId="{05974CAC-7186-4976-A076-41533678C34A}" srcOrd="6" destOrd="0" presId="urn:microsoft.com/office/officeart/2005/8/layout/default"/>
    <dgm:cxn modelId="{3BD27774-1258-43CD-BDC6-07F40AFE6E47}" type="presParOf" srcId="{5454AB27-1BFF-4293-B3C5-766D03EEB9E8}" destId="{E0FA74ED-D7A0-4193-A36F-7ABFB87E4437}" srcOrd="7" destOrd="0" presId="urn:microsoft.com/office/officeart/2005/8/layout/default"/>
    <dgm:cxn modelId="{46678839-0E8C-48D0-A090-48DF8E235AF6}" type="presParOf" srcId="{5454AB27-1BFF-4293-B3C5-766D03EEB9E8}" destId="{0F6FD428-65B3-468D-9585-AE5ED5761DA9}" srcOrd="8" destOrd="0" presId="urn:microsoft.com/office/officeart/2005/8/layout/default"/>
    <dgm:cxn modelId="{E1A99E27-AA1A-4D42-9A0A-0D6B7668AD9F}" type="presParOf" srcId="{5454AB27-1BFF-4293-B3C5-766D03EEB9E8}" destId="{377B5E97-AC96-40EF-BBF2-8E68D8F0519F}" srcOrd="9" destOrd="0" presId="urn:microsoft.com/office/officeart/2005/8/layout/default"/>
    <dgm:cxn modelId="{2F596A59-9813-4AB1-ADFB-6590D2D4B739}" type="presParOf" srcId="{5454AB27-1BFF-4293-B3C5-766D03EEB9E8}" destId="{1751C510-A670-416C-B9FF-C82C7A0DDD34}" srcOrd="10" destOrd="0" presId="urn:microsoft.com/office/officeart/2005/8/layout/default"/>
    <dgm:cxn modelId="{80A4DD79-FED0-449F-BB9F-9F513AAEA2EC}" type="presParOf" srcId="{5454AB27-1BFF-4293-B3C5-766D03EEB9E8}" destId="{37630579-780C-472C-BDF2-35864C13EF6D}" srcOrd="11" destOrd="0" presId="urn:microsoft.com/office/officeart/2005/8/layout/default"/>
    <dgm:cxn modelId="{2B1F711C-9D18-4722-A1CE-85DE370BB7B8}" type="presParOf" srcId="{5454AB27-1BFF-4293-B3C5-766D03EEB9E8}" destId="{3FBABC0C-E5FA-4C5A-B419-EDA66F8CE075}" srcOrd="12" destOrd="0" presId="urn:microsoft.com/office/officeart/2005/8/layout/default"/>
    <dgm:cxn modelId="{2D5C0F56-D025-467D-9DAC-1EB8EF04EA53}" type="presParOf" srcId="{5454AB27-1BFF-4293-B3C5-766D03EEB9E8}" destId="{CA8F7C3D-BBB4-4879-9455-CBF0A09C2A3E}" srcOrd="13" destOrd="0" presId="urn:microsoft.com/office/officeart/2005/8/layout/default"/>
    <dgm:cxn modelId="{B335BBCD-F12C-497A-A508-45F0A570FC08}" type="presParOf" srcId="{5454AB27-1BFF-4293-B3C5-766D03EEB9E8}" destId="{613D5A6F-62E1-4BBE-9145-81F45A7CC3F3}"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BB396B1-5ECD-47B7-896C-00719B5F6D9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B654540-B63D-48C4-9E29-DA04C29709A1}">
      <dgm:prSet/>
      <dgm:spPr/>
      <dgm:t>
        <a:bodyPr/>
        <a:lstStyle/>
        <a:p>
          <a:r>
            <a:rPr lang="en-GB"/>
            <a:t>Infectious diseases</a:t>
          </a:r>
          <a:endParaRPr lang="en-US"/>
        </a:p>
      </dgm:t>
    </dgm:pt>
    <dgm:pt modelId="{6053669E-1B79-4A88-97C9-F93D511EE144}" type="parTrans" cxnId="{D604C7B0-E19F-4564-B05A-7A909F6EBE7F}">
      <dgm:prSet/>
      <dgm:spPr/>
      <dgm:t>
        <a:bodyPr/>
        <a:lstStyle/>
        <a:p>
          <a:endParaRPr lang="en-US"/>
        </a:p>
      </dgm:t>
    </dgm:pt>
    <dgm:pt modelId="{F48B3A75-0496-4072-960A-F5CF3B848BD6}" type="sibTrans" cxnId="{D604C7B0-E19F-4564-B05A-7A909F6EBE7F}">
      <dgm:prSet/>
      <dgm:spPr/>
      <dgm:t>
        <a:bodyPr/>
        <a:lstStyle/>
        <a:p>
          <a:endParaRPr lang="en-US"/>
        </a:p>
      </dgm:t>
    </dgm:pt>
    <dgm:pt modelId="{327B417E-43CE-4D8A-ADE5-3EB0C710DB31}">
      <dgm:prSet/>
      <dgm:spPr/>
      <dgm:t>
        <a:bodyPr/>
        <a:lstStyle/>
        <a:p>
          <a:r>
            <a:rPr lang="en-GB"/>
            <a:t>Chemicals and radiation</a:t>
          </a:r>
          <a:endParaRPr lang="en-US"/>
        </a:p>
      </dgm:t>
    </dgm:pt>
    <dgm:pt modelId="{DC995EF9-0192-4092-9C46-BBB28DBD4A00}" type="parTrans" cxnId="{F2027FD2-0AE0-439B-9747-803AB42FD3D7}">
      <dgm:prSet/>
      <dgm:spPr/>
      <dgm:t>
        <a:bodyPr/>
        <a:lstStyle/>
        <a:p>
          <a:endParaRPr lang="en-US"/>
        </a:p>
      </dgm:t>
    </dgm:pt>
    <dgm:pt modelId="{06A08118-52B0-4DAF-B560-59604618BFAF}" type="sibTrans" cxnId="{F2027FD2-0AE0-439B-9747-803AB42FD3D7}">
      <dgm:prSet/>
      <dgm:spPr/>
      <dgm:t>
        <a:bodyPr/>
        <a:lstStyle/>
        <a:p>
          <a:endParaRPr lang="en-US"/>
        </a:p>
      </dgm:t>
    </dgm:pt>
    <dgm:pt modelId="{6F106321-98E3-4DD9-B1B9-1A6B56BB26F5}">
      <dgm:prSet/>
      <dgm:spPr/>
      <dgm:t>
        <a:bodyPr/>
        <a:lstStyle/>
        <a:p>
          <a:r>
            <a:rPr lang="en-GB"/>
            <a:t>Preventative medicine</a:t>
          </a:r>
          <a:endParaRPr lang="en-US"/>
        </a:p>
      </dgm:t>
    </dgm:pt>
    <dgm:pt modelId="{E949E3BE-4A9C-41B9-8C24-5212FF5AD8C2}" type="parTrans" cxnId="{A9297D88-14FA-4DC3-BFA1-BB61BC46E343}">
      <dgm:prSet/>
      <dgm:spPr/>
      <dgm:t>
        <a:bodyPr/>
        <a:lstStyle/>
        <a:p>
          <a:endParaRPr lang="en-US"/>
        </a:p>
      </dgm:t>
    </dgm:pt>
    <dgm:pt modelId="{B3E7B4A6-D815-4263-866D-DC45F384B85C}" type="sibTrans" cxnId="{A9297D88-14FA-4DC3-BFA1-BB61BC46E343}">
      <dgm:prSet/>
      <dgm:spPr/>
      <dgm:t>
        <a:bodyPr/>
        <a:lstStyle/>
        <a:p>
          <a:endParaRPr lang="en-US"/>
        </a:p>
      </dgm:t>
    </dgm:pt>
    <dgm:pt modelId="{1DE5746C-A212-4E8A-9030-F9489EFB29AF}">
      <dgm:prSet/>
      <dgm:spPr/>
      <dgm:t>
        <a:bodyPr/>
        <a:lstStyle/>
        <a:p>
          <a:r>
            <a:rPr lang="en-GB"/>
            <a:t>Infection and prevention control</a:t>
          </a:r>
          <a:endParaRPr lang="en-US"/>
        </a:p>
      </dgm:t>
    </dgm:pt>
    <dgm:pt modelId="{23D66316-2248-4695-A93D-7F286130AF2F}" type="parTrans" cxnId="{23598E24-D219-40CC-8715-86DA3D9942AC}">
      <dgm:prSet/>
      <dgm:spPr/>
      <dgm:t>
        <a:bodyPr/>
        <a:lstStyle/>
        <a:p>
          <a:endParaRPr lang="en-US"/>
        </a:p>
      </dgm:t>
    </dgm:pt>
    <dgm:pt modelId="{FFEB5D95-9560-4CE2-B1C6-70FC7D066236}" type="sibTrans" cxnId="{23598E24-D219-40CC-8715-86DA3D9942AC}">
      <dgm:prSet/>
      <dgm:spPr/>
      <dgm:t>
        <a:bodyPr/>
        <a:lstStyle/>
        <a:p>
          <a:endParaRPr lang="en-US"/>
        </a:p>
      </dgm:t>
    </dgm:pt>
    <dgm:pt modelId="{E8A6267C-E3C4-484F-BC95-E8D265AF6ADA}">
      <dgm:prSet/>
      <dgm:spPr/>
      <dgm:t>
        <a:bodyPr/>
        <a:lstStyle/>
        <a:p>
          <a:r>
            <a:rPr lang="en-GB"/>
            <a:t>Immunisations</a:t>
          </a:r>
          <a:endParaRPr lang="en-US"/>
        </a:p>
      </dgm:t>
    </dgm:pt>
    <dgm:pt modelId="{E306E722-965A-4253-BF86-B1CC36E1572E}" type="parTrans" cxnId="{77090354-DB1D-42CF-AC0E-8E9B06C04258}">
      <dgm:prSet/>
      <dgm:spPr/>
      <dgm:t>
        <a:bodyPr/>
        <a:lstStyle/>
        <a:p>
          <a:endParaRPr lang="en-US"/>
        </a:p>
      </dgm:t>
    </dgm:pt>
    <dgm:pt modelId="{822280DA-DD73-41A8-9CDE-646AD9C2F9AF}" type="sibTrans" cxnId="{77090354-DB1D-42CF-AC0E-8E9B06C04258}">
      <dgm:prSet/>
      <dgm:spPr/>
      <dgm:t>
        <a:bodyPr/>
        <a:lstStyle/>
        <a:p>
          <a:endParaRPr lang="en-US"/>
        </a:p>
      </dgm:t>
    </dgm:pt>
    <dgm:pt modelId="{B14E56DD-825C-46BD-B0ED-2DC0950FF9EB}" type="pres">
      <dgm:prSet presAssocID="{9BB396B1-5ECD-47B7-896C-00719B5F6D9A}" presName="linear" presStyleCnt="0">
        <dgm:presLayoutVars>
          <dgm:animLvl val="lvl"/>
          <dgm:resizeHandles val="exact"/>
        </dgm:presLayoutVars>
      </dgm:prSet>
      <dgm:spPr/>
    </dgm:pt>
    <dgm:pt modelId="{86147862-D06A-4C59-8A6D-E0220607A18B}" type="pres">
      <dgm:prSet presAssocID="{0B654540-B63D-48C4-9E29-DA04C29709A1}" presName="parentText" presStyleLbl="node1" presStyleIdx="0" presStyleCnt="5">
        <dgm:presLayoutVars>
          <dgm:chMax val="0"/>
          <dgm:bulletEnabled val="1"/>
        </dgm:presLayoutVars>
      </dgm:prSet>
      <dgm:spPr/>
    </dgm:pt>
    <dgm:pt modelId="{B8F48BE5-6CA1-43E9-A088-A48B9563833C}" type="pres">
      <dgm:prSet presAssocID="{F48B3A75-0496-4072-960A-F5CF3B848BD6}" presName="spacer" presStyleCnt="0"/>
      <dgm:spPr/>
    </dgm:pt>
    <dgm:pt modelId="{6396DAFD-0E06-4BC0-B455-EF5348E11C15}" type="pres">
      <dgm:prSet presAssocID="{327B417E-43CE-4D8A-ADE5-3EB0C710DB31}" presName="parentText" presStyleLbl="node1" presStyleIdx="1" presStyleCnt="5">
        <dgm:presLayoutVars>
          <dgm:chMax val="0"/>
          <dgm:bulletEnabled val="1"/>
        </dgm:presLayoutVars>
      </dgm:prSet>
      <dgm:spPr/>
    </dgm:pt>
    <dgm:pt modelId="{EAB99895-251C-4DC0-8D5F-F106F805A090}" type="pres">
      <dgm:prSet presAssocID="{06A08118-52B0-4DAF-B560-59604618BFAF}" presName="spacer" presStyleCnt="0"/>
      <dgm:spPr/>
    </dgm:pt>
    <dgm:pt modelId="{28A27CA6-B515-4F77-B504-F2EFA716B863}" type="pres">
      <dgm:prSet presAssocID="{6F106321-98E3-4DD9-B1B9-1A6B56BB26F5}" presName="parentText" presStyleLbl="node1" presStyleIdx="2" presStyleCnt="5">
        <dgm:presLayoutVars>
          <dgm:chMax val="0"/>
          <dgm:bulletEnabled val="1"/>
        </dgm:presLayoutVars>
      </dgm:prSet>
      <dgm:spPr/>
    </dgm:pt>
    <dgm:pt modelId="{1B5FA033-B175-4600-A536-8A5F8B4CFB2F}" type="pres">
      <dgm:prSet presAssocID="{B3E7B4A6-D815-4263-866D-DC45F384B85C}" presName="spacer" presStyleCnt="0"/>
      <dgm:spPr/>
    </dgm:pt>
    <dgm:pt modelId="{EACEA11F-0455-4A2A-849E-FE26F88A5E51}" type="pres">
      <dgm:prSet presAssocID="{1DE5746C-A212-4E8A-9030-F9489EFB29AF}" presName="parentText" presStyleLbl="node1" presStyleIdx="3" presStyleCnt="5">
        <dgm:presLayoutVars>
          <dgm:chMax val="0"/>
          <dgm:bulletEnabled val="1"/>
        </dgm:presLayoutVars>
      </dgm:prSet>
      <dgm:spPr/>
    </dgm:pt>
    <dgm:pt modelId="{0AC2D410-37C8-42EF-8923-3BD87C1ACC29}" type="pres">
      <dgm:prSet presAssocID="{FFEB5D95-9560-4CE2-B1C6-70FC7D066236}" presName="spacer" presStyleCnt="0"/>
      <dgm:spPr/>
    </dgm:pt>
    <dgm:pt modelId="{3E31C786-D7BD-4E66-BB99-4B409ACCB39D}" type="pres">
      <dgm:prSet presAssocID="{E8A6267C-E3C4-484F-BC95-E8D265AF6ADA}" presName="parentText" presStyleLbl="node1" presStyleIdx="4" presStyleCnt="5">
        <dgm:presLayoutVars>
          <dgm:chMax val="0"/>
          <dgm:bulletEnabled val="1"/>
        </dgm:presLayoutVars>
      </dgm:prSet>
      <dgm:spPr/>
    </dgm:pt>
  </dgm:ptLst>
  <dgm:cxnLst>
    <dgm:cxn modelId="{23598E24-D219-40CC-8715-86DA3D9942AC}" srcId="{9BB396B1-5ECD-47B7-896C-00719B5F6D9A}" destId="{1DE5746C-A212-4E8A-9030-F9489EFB29AF}" srcOrd="3" destOrd="0" parTransId="{23D66316-2248-4695-A93D-7F286130AF2F}" sibTransId="{FFEB5D95-9560-4CE2-B1C6-70FC7D066236}"/>
    <dgm:cxn modelId="{0C1E113D-5555-4CA4-A074-FD1C20BC8469}" type="presOf" srcId="{9BB396B1-5ECD-47B7-896C-00719B5F6D9A}" destId="{B14E56DD-825C-46BD-B0ED-2DC0950FF9EB}" srcOrd="0" destOrd="0" presId="urn:microsoft.com/office/officeart/2005/8/layout/vList2"/>
    <dgm:cxn modelId="{AA57CF65-5631-418C-B892-90266925629B}" type="presOf" srcId="{1DE5746C-A212-4E8A-9030-F9489EFB29AF}" destId="{EACEA11F-0455-4A2A-849E-FE26F88A5E51}" srcOrd="0" destOrd="0" presId="urn:microsoft.com/office/officeart/2005/8/layout/vList2"/>
    <dgm:cxn modelId="{77090354-DB1D-42CF-AC0E-8E9B06C04258}" srcId="{9BB396B1-5ECD-47B7-896C-00719B5F6D9A}" destId="{E8A6267C-E3C4-484F-BC95-E8D265AF6ADA}" srcOrd="4" destOrd="0" parTransId="{E306E722-965A-4253-BF86-B1CC36E1572E}" sibTransId="{822280DA-DD73-41A8-9CDE-646AD9C2F9AF}"/>
    <dgm:cxn modelId="{B27D0378-8718-448F-8441-ECC68D904413}" type="presOf" srcId="{E8A6267C-E3C4-484F-BC95-E8D265AF6ADA}" destId="{3E31C786-D7BD-4E66-BB99-4B409ACCB39D}" srcOrd="0" destOrd="0" presId="urn:microsoft.com/office/officeart/2005/8/layout/vList2"/>
    <dgm:cxn modelId="{6C97CD7F-0687-4B95-8340-B9E7935FC434}" type="presOf" srcId="{0B654540-B63D-48C4-9E29-DA04C29709A1}" destId="{86147862-D06A-4C59-8A6D-E0220607A18B}" srcOrd="0" destOrd="0" presId="urn:microsoft.com/office/officeart/2005/8/layout/vList2"/>
    <dgm:cxn modelId="{A9297D88-14FA-4DC3-BFA1-BB61BC46E343}" srcId="{9BB396B1-5ECD-47B7-896C-00719B5F6D9A}" destId="{6F106321-98E3-4DD9-B1B9-1A6B56BB26F5}" srcOrd="2" destOrd="0" parTransId="{E949E3BE-4A9C-41B9-8C24-5212FF5AD8C2}" sibTransId="{B3E7B4A6-D815-4263-866D-DC45F384B85C}"/>
    <dgm:cxn modelId="{D604C7B0-E19F-4564-B05A-7A909F6EBE7F}" srcId="{9BB396B1-5ECD-47B7-896C-00719B5F6D9A}" destId="{0B654540-B63D-48C4-9E29-DA04C29709A1}" srcOrd="0" destOrd="0" parTransId="{6053669E-1B79-4A88-97C9-F93D511EE144}" sibTransId="{F48B3A75-0496-4072-960A-F5CF3B848BD6}"/>
    <dgm:cxn modelId="{A7A0D3B7-4BCE-49B9-8081-301CCD3607B2}" type="presOf" srcId="{6F106321-98E3-4DD9-B1B9-1A6B56BB26F5}" destId="{28A27CA6-B515-4F77-B504-F2EFA716B863}" srcOrd="0" destOrd="0" presId="urn:microsoft.com/office/officeart/2005/8/layout/vList2"/>
    <dgm:cxn modelId="{876A3EC5-CD42-4608-A50B-97073CBAB069}" type="presOf" srcId="{327B417E-43CE-4D8A-ADE5-3EB0C710DB31}" destId="{6396DAFD-0E06-4BC0-B455-EF5348E11C15}" srcOrd="0" destOrd="0" presId="urn:microsoft.com/office/officeart/2005/8/layout/vList2"/>
    <dgm:cxn modelId="{F2027FD2-0AE0-439B-9747-803AB42FD3D7}" srcId="{9BB396B1-5ECD-47B7-896C-00719B5F6D9A}" destId="{327B417E-43CE-4D8A-ADE5-3EB0C710DB31}" srcOrd="1" destOrd="0" parTransId="{DC995EF9-0192-4092-9C46-BBB28DBD4A00}" sibTransId="{06A08118-52B0-4DAF-B560-59604618BFAF}"/>
    <dgm:cxn modelId="{D2F52C8B-5460-4AEC-87A0-8963DB78EAB0}" type="presParOf" srcId="{B14E56DD-825C-46BD-B0ED-2DC0950FF9EB}" destId="{86147862-D06A-4C59-8A6D-E0220607A18B}" srcOrd="0" destOrd="0" presId="urn:microsoft.com/office/officeart/2005/8/layout/vList2"/>
    <dgm:cxn modelId="{1C0A50F0-EED0-47FB-A5AD-3905A2C4CB04}" type="presParOf" srcId="{B14E56DD-825C-46BD-B0ED-2DC0950FF9EB}" destId="{B8F48BE5-6CA1-43E9-A088-A48B9563833C}" srcOrd="1" destOrd="0" presId="urn:microsoft.com/office/officeart/2005/8/layout/vList2"/>
    <dgm:cxn modelId="{AF21932E-DDA6-4D09-8406-BC79C9BE61E0}" type="presParOf" srcId="{B14E56DD-825C-46BD-B0ED-2DC0950FF9EB}" destId="{6396DAFD-0E06-4BC0-B455-EF5348E11C15}" srcOrd="2" destOrd="0" presId="urn:microsoft.com/office/officeart/2005/8/layout/vList2"/>
    <dgm:cxn modelId="{F5DA763D-B360-410B-AB1B-3AFBE20B126C}" type="presParOf" srcId="{B14E56DD-825C-46BD-B0ED-2DC0950FF9EB}" destId="{EAB99895-251C-4DC0-8D5F-F106F805A090}" srcOrd="3" destOrd="0" presId="urn:microsoft.com/office/officeart/2005/8/layout/vList2"/>
    <dgm:cxn modelId="{E797FC50-7ECE-4151-9284-6BB9A225A8AE}" type="presParOf" srcId="{B14E56DD-825C-46BD-B0ED-2DC0950FF9EB}" destId="{28A27CA6-B515-4F77-B504-F2EFA716B863}" srcOrd="4" destOrd="0" presId="urn:microsoft.com/office/officeart/2005/8/layout/vList2"/>
    <dgm:cxn modelId="{352424DD-7360-4D80-9657-64EE7DFFB0D0}" type="presParOf" srcId="{B14E56DD-825C-46BD-B0ED-2DC0950FF9EB}" destId="{1B5FA033-B175-4600-A536-8A5F8B4CFB2F}" srcOrd="5" destOrd="0" presId="urn:microsoft.com/office/officeart/2005/8/layout/vList2"/>
    <dgm:cxn modelId="{58615D7A-AFBC-42CA-9ABD-34B635F2BCE9}" type="presParOf" srcId="{B14E56DD-825C-46BD-B0ED-2DC0950FF9EB}" destId="{EACEA11F-0455-4A2A-849E-FE26F88A5E51}" srcOrd="6" destOrd="0" presId="urn:microsoft.com/office/officeart/2005/8/layout/vList2"/>
    <dgm:cxn modelId="{426CF443-FB9E-417B-A1C3-F92A4A3399CF}" type="presParOf" srcId="{B14E56DD-825C-46BD-B0ED-2DC0950FF9EB}" destId="{0AC2D410-37C8-42EF-8923-3BD87C1ACC29}" srcOrd="7" destOrd="0" presId="urn:microsoft.com/office/officeart/2005/8/layout/vList2"/>
    <dgm:cxn modelId="{CC7EA779-DED6-4E78-A14A-AC30ABA2DD70}" type="presParOf" srcId="{B14E56DD-825C-46BD-B0ED-2DC0950FF9EB}" destId="{3E31C786-D7BD-4E66-BB99-4B409ACCB39D}"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A699D81-D636-4234-BB2A-77DC7D2E7EB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8DE5A98-EAAA-4621-90AD-092B80C83834}">
      <dgm:prSet/>
      <dgm:spPr/>
      <dgm:t>
        <a:bodyPr/>
        <a:lstStyle/>
        <a:p>
          <a:r>
            <a:rPr lang="en-GB"/>
            <a:t>Clinical effectiveness</a:t>
          </a:r>
          <a:endParaRPr lang="en-US"/>
        </a:p>
      </dgm:t>
    </dgm:pt>
    <dgm:pt modelId="{69BC51C4-2E56-4654-9DCD-CF8CF69B6E87}" type="parTrans" cxnId="{92CE0098-91A6-4440-AFDF-01B3A6B93E63}">
      <dgm:prSet/>
      <dgm:spPr/>
      <dgm:t>
        <a:bodyPr/>
        <a:lstStyle/>
        <a:p>
          <a:endParaRPr lang="en-US"/>
        </a:p>
      </dgm:t>
    </dgm:pt>
    <dgm:pt modelId="{EBE4AA5E-09D1-4893-8034-22099FE975F2}" type="sibTrans" cxnId="{92CE0098-91A6-4440-AFDF-01B3A6B93E63}">
      <dgm:prSet/>
      <dgm:spPr/>
      <dgm:t>
        <a:bodyPr/>
        <a:lstStyle/>
        <a:p>
          <a:endParaRPr lang="en-US"/>
        </a:p>
      </dgm:t>
    </dgm:pt>
    <dgm:pt modelId="{782DE28E-1270-4A95-8B7D-808C4AFC3824}">
      <dgm:prSet/>
      <dgm:spPr/>
      <dgm:t>
        <a:bodyPr/>
        <a:lstStyle/>
        <a:p>
          <a:r>
            <a:rPr lang="en-GB"/>
            <a:t>Efficiency</a:t>
          </a:r>
          <a:endParaRPr lang="en-US"/>
        </a:p>
      </dgm:t>
    </dgm:pt>
    <dgm:pt modelId="{B8810237-D81D-47AD-A432-D58F88E69A3F}" type="parTrans" cxnId="{337A7863-21B0-4C56-9C64-F26B389BC34A}">
      <dgm:prSet/>
      <dgm:spPr/>
      <dgm:t>
        <a:bodyPr/>
        <a:lstStyle/>
        <a:p>
          <a:endParaRPr lang="en-US"/>
        </a:p>
      </dgm:t>
    </dgm:pt>
    <dgm:pt modelId="{612C825D-C8AB-4D23-ABA4-75079A33390B}" type="sibTrans" cxnId="{337A7863-21B0-4C56-9C64-F26B389BC34A}">
      <dgm:prSet/>
      <dgm:spPr/>
      <dgm:t>
        <a:bodyPr/>
        <a:lstStyle/>
        <a:p>
          <a:endParaRPr lang="en-US"/>
        </a:p>
      </dgm:t>
    </dgm:pt>
    <dgm:pt modelId="{6E0F839D-1D48-4EAF-B8A0-E0FD8119F0CF}">
      <dgm:prSet/>
      <dgm:spPr/>
      <dgm:t>
        <a:bodyPr/>
        <a:lstStyle/>
        <a:p>
          <a:r>
            <a:rPr lang="en-GB"/>
            <a:t>Auditing</a:t>
          </a:r>
          <a:endParaRPr lang="en-US"/>
        </a:p>
      </dgm:t>
    </dgm:pt>
    <dgm:pt modelId="{E3D9BB24-0F71-4D2C-B402-FB8B262226A6}" type="parTrans" cxnId="{D8CADAAD-BDE5-4305-AC54-592B88984D2A}">
      <dgm:prSet/>
      <dgm:spPr/>
      <dgm:t>
        <a:bodyPr/>
        <a:lstStyle/>
        <a:p>
          <a:endParaRPr lang="en-US"/>
        </a:p>
      </dgm:t>
    </dgm:pt>
    <dgm:pt modelId="{BE2E3CB7-D16C-4DB0-A571-B1275C9A6C69}" type="sibTrans" cxnId="{D8CADAAD-BDE5-4305-AC54-592B88984D2A}">
      <dgm:prSet/>
      <dgm:spPr/>
      <dgm:t>
        <a:bodyPr/>
        <a:lstStyle/>
        <a:p>
          <a:endParaRPr lang="en-US"/>
        </a:p>
      </dgm:t>
    </dgm:pt>
    <dgm:pt modelId="{F921BB12-4884-4135-B074-BBF88E44EDBD}">
      <dgm:prSet/>
      <dgm:spPr/>
      <dgm:t>
        <a:bodyPr/>
        <a:lstStyle/>
        <a:p>
          <a:r>
            <a:rPr lang="en-GB"/>
            <a:t>Clinical governance</a:t>
          </a:r>
          <a:endParaRPr lang="en-US"/>
        </a:p>
      </dgm:t>
    </dgm:pt>
    <dgm:pt modelId="{A7F022DB-918E-46EC-A679-27F6A6B4DC23}" type="parTrans" cxnId="{7975FFEB-AC7D-4135-A48D-EC699512CFCA}">
      <dgm:prSet/>
      <dgm:spPr/>
      <dgm:t>
        <a:bodyPr/>
        <a:lstStyle/>
        <a:p>
          <a:endParaRPr lang="en-US"/>
        </a:p>
      </dgm:t>
    </dgm:pt>
    <dgm:pt modelId="{0A644152-9F8B-45E2-834F-C3B4C9B85709}" type="sibTrans" cxnId="{7975FFEB-AC7D-4135-A48D-EC699512CFCA}">
      <dgm:prSet/>
      <dgm:spPr/>
      <dgm:t>
        <a:bodyPr/>
        <a:lstStyle/>
        <a:p>
          <a:endParaRPr lang="en-US"/>
        </a:p>
      </dgm:t>
    </dgm:pt>
    <dgm:pt modelId="{556D28D2-9A51-4133-8E90-5CC4DBA78796}">
      <dgm:prSet/>
      <dgm:spPr/>
      <dgm:t>
        <a:bodyPr/>
        <a:lstStyle/>
        <a:p>
          <a:r>
            <a:rPr lang="en-GB"/>
            <a:t>Equity of health provision</a:t>
          </a:r>
          <a:endParaRPr lang="en-US"/>
        </a:p>
      </dgm:t>
    </dgm:pt>
    <dgm:pt modelId="{B3E86FC0-9846-4FD5-AFFE-7996D76CA3CE}" type="parTrans" cxnId="{05F4CDC8-E8B9-4EAC-841B-89960C7ADB4F}">
      <dgm:prSet/>
      <dgm:spPr/>
      <dgm:t>
        <a:bodyPr/>
        <a:lstStyle/>
        <a:p>
          <a:endParaRPr lang="en-US"/>
        </a:p>
      </dgm:t>
    </dgm:pt>
    <dgm:pt modelId="{797E8EB8-F4F2-41B4-8894-4891D5A9CFD9}" type="sibTrans" cxnId="{05F4CDC8-E8B9-4EAC-841B-89960C7ADB4F}">
      <dgm:prSet/>
      <dgm:spPr/>
      <dgm:t>
        <a:bodyPr/>
        <a:lstStyle/>
        <a:p>
          <a:endParaRPr lang="en-US"/>
        </a:p>
      </dgm:t>
    </dgm:pt>
    <dgm:pt modelId="{B12AB67A-9FD0-40B8-AA47-A385DECD0322}" type="pres">
      <dgm:prSet presAssocID="{7A699D81-D636-4234-BB2A-77DC7D2E7EB0}" presName="vert0" presStyleCnt="0">
        <dgm:presLayoutVars>
          <dgm:dir/>
          <dgm:animOne val="branch"/>
          <dgm:animLvl val="lvl"/>
        </dgm:presLayoutVars>
      </dgm:prSet>
      <dgm:spPr/>
    </dgm:pt>
    <dgm:pt modelId="{6708BA5D-FBEC-4801-80CD-B1EA25E7CD86}" type="pres">
      <dgm:prSet presAssocID="{98DE5A98-EAAA-4621-90AD-092B80C83834}" presName="thickLine" presStyleLbl="alignNode1" presStyleIdx="0" presStyleCnt="5"/>
      <dgm:spPr/>
    </dgm:pt>
    <dgm:pt modelId="{E2920615-71BA-40D3-ACB2-B125B6ABAC62}" type="pres">
      <dgm:prSet presAssocID="{98DE5A98-EAAA-4621-90AD-092B80C83834}" presName="horz1" presStyleCnt="0"/>
      <dgm:spPr/>
    </dgm:pt>
    <dgm:pt modelId="{7E185E37-594B-4546-A148-4002297E3AF7}" type="pres">
      <dgm:prSet presAssocID="{98DE5A98-EAAA-4621-90AD-092B80C83834}" presName="tx1" presStyleLbl="revTx" presStyleIdx="0" presStyleCnt="5"/>
      <dgm:spPr/>
    </dgm:pt>
    <dgm:pt modelId="{56F611D6-E3F9-409E-B94C-951B6D5D31E3}" type="pres">
      <dgm:prSet presAssocID="{98DE5A98-EAAA-4621-90AD-092B80C83834}" presName="vert1" presStyleCnt="0"/>
      <dgm:spPr/>
    </dgm:pt>
    <dgm:pt modelId="{5FC6D5DA-A8F0-4FD5-840E-FD939FB13382}" type="pres">
      <dgm:prSet presAssocID="{782DE28E-1270-4A95-8B7D-808C4AFC3824}" presName="thickLine" presStyleLbl="alignNode1" presStyleIdx="1" presStyleCnt="5"/>
      <dgm:spPr/>
    </dgm:pt>
    <dgm:pt modelId="{BC59B659-B05C-4C9B-978A-98DC1AD6F0AA}" type="pres">
      <dgm:prSet presAssocID="{782DE28E-1270-4A95-8B7D-808C4AFC3824}" presName="horz1" presStyleCnt="0"/>
      <dgm:spPr/>
    </dgm:pt>
    <dgm:pt modelId="{E59D45C9-5966-4340-A3D7-B7FB6C558BDA}" type="pres">
      <dgm:prSet presAssocID="{782DE28E-1270-4A95-8B7D-808C4AFC3824}" presName="tx1" presStyleLbl="revTx" presStyleIdx="1" presStyleCnt="5"/>
      <dgm:spPr/>
    </dgm:pt>
    <dgm:pt modelId="{DAED3CF2-99C1-4B37-A8B4-C2FF66567106}" type="pres">
      <dgm:prSet presAssocID="{782DE28E-1270-4A95-8B7D-808C4AFC3824}" presName="vert1" presStyleCnt="0"/>
      <dgm:spPr/>
    </dgm:pt>
    <dgm:pt modelId="{442B2E3A-1B7C-46B5-8316-A89F2777811C}" type="pres">
      <dgm:prSet presAssocID="{6E0F839D-1D48-4EAF-B8A0-E0FD8119F0CF}" presName="thickLine" presStyleLbl="alignNode1" presStyleIdx="2" presStyleCnt="5"/>
      <dgm:spPr/>
    </dgm:pt>
    <dgm:pt modelId="{0DE50408-532F-40DA-A312-3CAD4273788B}" type="pres">
      <dgm:prSet presAssocID="{6E0F839D-1D48-4EAF-B8A0-E0FD8119F0CF}" presName="horz1" presStyleCnt="0"/>
      <dgm:spPr/>
    </dgm:pt>
    <dgm:pt modelId="{A3049B56-611A-4785-86A2-FD78C99A7FB0}" type="pres">
      <dgm:prSet presAssocID="{6E0F839D-1D48-4EAF-B8A0-E0FD8119F0CF}" presName="tx1" presStyleLbl="revTx" presStyleIdx="2" presStyleCnt="5"/>
      <dgm:spPr/>
    </dgm:pt>
    <dgm:pt modelId="{7A874B40-138B-4699-81CB-85D630BB3B8A}" type="pres">
      <dgm:prSet presAssocID="{6E0F839D-1D48-4EAF-B8A0-E0FD8119F0CF}" presName="vert1" presStyleCnt="0"/>
      <dgm:spPr/>
    </dgm:pt>
    <dgm:pt modelId="{37C11B3B-DD2A-4CB5-96C9-455FE5CE8E49}" type="pres">
      <dgm:prSet presAssocID="{F921BB12-4884-4135-B074-BBF88E44EDBD}" presName="thickLine" presStyleLbl="alignNode1" presStyleIdx="3" presStyleCnt="5"/>
      <dgm:spPr/>
    </dgm:pt>
    <dgm:pt modelId="{CE5DDB2F-60B1-474D-9B79-4B02EEFA6A3F}" type="pres">
      <dgm:prSet presAssocID="{F921BB12-4884-4135-B074-BBF88E44EDBD}" presName="horz1" presStyleCnt="0"/>
      <dgm:spPr/>
    </dgm:pt>
    <dgm:pt modelId="{B8D1D83D-4F09-498B-B8C9-3319FEDE43BA}" type="pres">
      <dgm:prSet presAssocID="{F921BB12-4884-4135-B074-BBF88E44EDBD}" presName="tx1" presStyleLbl="revTx" presStyleIdx="3" presStyleCnt="5"/>
      <dgm:spPr/>
    </dgm:pt>
    <dgm:pt modelId="{E834B2B8-9CC4-45FA-A8B8-E2C778DFE063}" type="pres">
      <dgm:prSet presAssocID="{F921BB12-4884-4135-B074-BBF88E44EDBD}" presName="vert1" presStyleCnt="0"/>
      <dgm:spPr/>
    </dgm:pt>
    <dgm:pt modelId="{7C8903BE-FCE5-486A-80B9-128CEBC2615E}" type="pres">
      <dgm:prSet presAssocID="{556D28D2-9A51-4133-8E90-5CC4DBA78796}" presName="thickLine" presStyleLbl="alignNode1" presStyleIdx="4" presStyleCnt="5"/>
      <dgm:spPr/>
    </dgm:pt>
    <dgm:pt modelId="{F823456C-D547-4A53-8025-824772B10D01}" type="pres">
      <dgm:prSet presAssocID="{556D28D2-9A51-4133-8E90-5CC4DBA78796}" presName="horz1" presStyleCnt="0"/>
      <dgm:spPr/>
    </dgm:pt>
    <dgm:pt modelId="{F0188A9C-4F43-40E4-887C-4D683CE82D89}" type="pres">
      <dgm:prSet presAssocID="{556D28D2-9A51-4133-8E90-5CC4DBA78796}" presName="tx1" presStyleLbl="revTx" presStyleIdx="4" presStyleCnt="5"/>
      <dgm:spPr/>
    </dgm:pt>
    <dgm:pt modelId="{DE577A16-E56E-4800-A1F3-C90330397467}" type="pres">
      <dgm:prSet presAssocID="{556D28D2-9A51-4133-8E90-5CC4DBA78796}" presName="vert1" presStyleCnt="0"/>
      <dgm:spPr/>
    </dgm:pt>
  </dgm:ptLst>
  <dgm:cxnLst>
    <dgm:cxn modelId="{C26DB700-4DF3-411A-91D5-19F0FF19F7B8}" type="presOf" srcId="{F921BB12-4884-4135-B074-BBF88E44EDBD}" destId="{B8D1D83D-4F09-498B-B8C9-3319FEDE43BA}" srcOrd="0" destOrd="0" presId="urn:microsoft.com/office/officeart/2008/layout/LinedList"/>
    <dgm:cxn modelId="{1ED16708-C133-4B7A-BE27-83EA98DCA0D1}" type="presOf" srcId="{6E0F839D-1D48-4EAF-B8A0-E0FD8119F0CF}" destId="{A3049B56-611A-4785-86A2-FD78C99A7FB0}" srcOrd="0" destOrd="0" presId="urn:microsoft.com/office/officeart/2008/layout/LinedList"/>
    <dgm:cxn modelId="{337A7863-21B0-4C56-9C64-F26B389BC34A}" srcId="{7A699D81-D636-4234-BB2A-77DC7D2E7EB0}" destId="{782DE28E-1270-4A95-8B7D-808C4AFC3824}" srcOrd="1" destOrd="0" parTransId="{B8810237-D81D-47AD-A432-D58F88E69A3F}" sibTransId="{612C825D-C8AB-4D23-ABA4-75079A33390B}"/>
    <dgm:cxn modelId="{CEB63358-E486-4BE3-8EC5-972509F65055}" type="presOf" srcId="{556D28D2-9A51-4133-8E90-5CC4DBA78796}" destId="{F0188A9C-4F43-40E4-887C-4D683CE82D89}" srcOrd="0" destOrd="0" presId="urn:microsoft.com/office/officeart/2008/layout/LinedList"/>
    <dgm:cxn modelId="{92CE0098-91A6-4440-AFDF-01B3A6B93E63}" srcId="{7A699D81-D636-4234-BB2A-77DC7D2E7EB0}" destId="{98DE5A98-EAAA-4621-90AD-092B80C83834}" srcOrd="0" destOrd="0" parTransId="{69BC51C4-2E56-4654-9DCD-CF8CF69B6E87}" sibTransId="{EBE4AA5E-09D1-4893-8034-22099FE975F2}"/>
    <dgm:cxn modelId="{D8CADAAD-BDE5-4305-AC54-592B88984D2A}" srcId="{7A699D81-D636-4234-BB2A-77DC7D2E7EB0}" destId="{6E0F839D-1D48-4EAF-B8A0-E0FD8119F0CF}" srcOrd="2" destOrd="0" parTransId="{E3D9BB24-0F71-4D2C-B402-FB8B262226A6}" sibTransId="{BE2E3CB7-D16C-4DB0-A571-B1275C9A6C69}"/>
    <dgm:cxn modelId="{1155D6BA-FCAB-4C4A-9133-BC9D9CFD7EB2}" type="presOf" srcId="{782DE28E-1270-4A95-8B7D-808C4AFC3824}" destId="{E59D45C9-5966-4340-A3D7-B7FB6C558BDA}" srcOrd="0" destOrd="0" presId="urn:microsoft.com/office/officeart/2008/layout/LinedList"/>
    <dgm:cxn modelId="{05F4CDC8-E8B9-4EAC-841B-89960C7ADB4F}" srcId="{7A699D81-D636-4234-BB2A-77DC7D2E7EB0}" destId="{556D28D2-9A51-4133-8E90-5CC4DBA78796}" srcOrd="4" destOrd="0" parTransId="{B3E86FC0-9846-4FD5-AFFE-7996D76CA3CE}" sibTransId="{797E8EB8-F4F2-41B4-8894-4891D5A9CFD9}"/>
    <dgm:cxn modelId="{52BA9EC9-46EE-4607-8701-4542EDA3BEAE}" type="presOf" srcId="{98DE5A98-EAAA-4621-90AD-092B80C83834}" destId="{7E185E37-594B-4546-A148-4002297E3AF7}" srcOrd="0" destOrd="0" presId="urn:microsoft.com/office/officeart/2008/layout/LinedList"/>
    <dgm:cxn modelId="{9FCC40DC-ED1C-4F01-AA5E-6B6206FF0137}" type="presOf" srcId="{7A699D81-D636-4234-BB2A-77DC7D2E7EB0}" destId="{B12AB67A-9FD0-40B8-AA47-A385DECD0322}" srcOrd="0" destOrd="0" presId="urn:microsoft.com/office/officeart/2008/layout/LinedList"/>
    <dgm:cxn modelId="{7975FFEB-AC7D-4135-A48D-EC699512CFCA}" srcId="{7A699D81-D636-4234-BB2A-77DC7D2E7EB0}" destId="{F921BB12-4884-4135-B074-BBF88E44EDBD}" srcOrd="3" destOrd="0" parTransId="{A7F022DB-918E-46EC-A679-27F6A6B4DC23}" sibTransId="{0A644152-9F8B-45E2-834F-C3B4C9B85709}"/>
    <dgm:cxn modelId="{02650DA4-B665-4B91-A0DB-72D113B0A4A9}" type="presParOf" srcId="{B12AB67A-9FD0-40B8-AA47-A385DECD0322}" destId="{6708BA5D-FBEC-4801-80CD-B1EA25E7CD86}" srcOrd="0" destOrd="0" presId="urn:microsoft.com/office/officeart/2008/layout/LinedList"/>
    <dgm:cxn modelId="{07BE1DE8-8E87-4FC3-BFA0-707B9F710953}" type="presParOf" srcId="{B12AB67A-9FD0-40B8-AA47-A385DECD0322}" destId="{E2920615-71BA-40D3-ACB2-B125B6ABAC62}" srcOrd="1" destOrd="0" presId="urn:microsoft.com/office/officeart/2008/layout/LinedList"/>
    <dgm:cxn modelId="{2FC09C2F-3510-4BB7-86C8-784D7F9BB497}" type="presParOf" srcId="{E2920615-71BA-40D3-ACB2-B125B6ABAC62}" destId="{7E185E37-594B-4546-A148-4002297E3AF7}" srcOrd="0" destOrd="0" presId="urn:microsoft.com/office/officeart/2008/layout/LinedList"/>
    <dgm:cxn modelId="{040F3300-5766-4001-81A3-1DA3A18EA124}" type="presParOf" srcId="{E2920615-71BA-40D3-ACB2-B125B6ABAC62}" destId="{56F611D6-E3F9-409E-B94C-951B6D5D31E3}" srcOrd="1" destOrd="0" presId="urn:microsoft.com/office/officeart/2008/layout/LinedList"/>
    <dgm:cxn modelId="{5F66B8D0-8165-4D97-8B4C-39EF1A0C39AF}" type="presParOf" srcId="{B12AB67A-9FD0-40B8-AA47-A385DECD0322}" destId="{5FC6D5DA-A8F0-4FD5-840E-FD939FB13382}" srcOrd="2" destOrd="0" presId="urn:microsoft.com/office/officeart/2008/layout/LinedList"/>
    <dgm:cxn modelId="{B5FAAD85-65B4-4E84-AB59-7D65B3F3C598}" type="presParOf" srcId="{B12AB67A-9FD0-40B8-AA47-A385DECD0322}" destId="{BC59B659-B05C-4C9B-978A-98DC1AD6F0AA}" srcOrd="3" destOrd="0" presId="urn:microsoft.com/office/officeart/2008/layout/LinedList"/>
    <dgm:cxn modelId="{1F5D8CFC-C20C-4EDB-B91A-2ECD15A753E6}" type="presParOf" srcId="{BC59B659-B05C-4C9B-978A-98DC1AD6F0AA}" destId="{E59D45C9-5966-4340-A3D7-B7FB6C558BDA}" srcOrd="0" destOrd="0" presId="urn:microsoft.com/office/officeart/2008/layout/LinedList"/>
    <dgm:cxn modelId="{37287B20-2AF4-479E-8238-45C563669FB9}" type="presParOf" srcId="{BC59B659-B05C-4C9B-978A-98DC1AD6F0AA}" destId="{DAED3CF2-99C1-4B37-A8B4-C2FF66567106}" srcOrd="1" destOrd="0" presId="urn:microsoft.com/office/officeart/2008/layout/LinedList"/>
    <dgm:cxn modelId="{E45A526A-EE81-4289-BC9D-B4AD7E8CFA54}" type="presParOf" srcId="{B12AB67A-9FD0-40B8-AA47-A385DECD0322}" destId="{442B2E3A-1B7C-46B5-8316-A89F2777811C}" srcOrd="4" destOrd="0" presId="urn:microsoft.com/office/officeart/2008/layout/LinedList"/>
    <dgm:cxn modelId="{C7A4C8E6-A5FE-4628-BF09-893F2FF522BB}" type="presParOf" srcId="{B12AB67A-9FD0-40B8-AA47-A385DECD0322}" destId="{0DE50408-532F-40DA-A312-3CAD4273788B}" srcOrd="5" destOrd="0" presId="urn:microsoft.com/office/officeart/2008/layout/LinedList"/>
    <dgm:cxn modelId="{69892B8E-18CB-459C-866E-9AD3E236EFAC}" type="presParOf" srcId="{0DE50408-532F-40DA-A312-3CAD4273788B}" destId="{A3049B56-611A-4785-86A2-FD78C99A7FB0}" srcOrd="0" destOrd="0" presId="urn:microsoft.com/office/officeart/2008/layout/LinedList"/>
    <dgm:cxn modelId="{5EB4A87E-F3EC-478F-98E7-E3879F149AA4}" type="presParOf" srcId="{0DE50408-532F-40DA-A312-3CAD4273788B}" destId="{7A874B40-138B-4699-81CB-85D630BB3B8A}" srcOrd="1" destOrd="0" presId="urn:microsoft.com/office/officeart/2008/layout/LinedList"/>
    <dgm:cxn modelId="{FFC13B12-8C74-4DD4-8BFC-90975A114EAD}" type="presParOf" srcId="{B12AB67A-9FD0-40B8-AA47-A385DECD0322}" destId="{37C11B3B-DD2A-4CB5-96C9-455FE5CE8E49}" srcOrd="6" destOrd="0" presId="urn:microsoft.com/office/officeart/2008/layout/LinedList"/>
    <dgm:cxn modelId="{D3584309-2FDC-4899-A06E-7F39BA1ACBB6}" type="presParOf" srcId="{B12AB67A-9FD0-40B8-AA47-A385DECD0322}" destId="{CE5DDB2F-60B1-474D-9B79-4B02EEFA6A3F}" srcOrd="7" destOrd="0" presId="urn:microsoft.com/office/officeart/2008/layout/LinedList"/>
    <dgm:cxn modelId="{2B238D85-4F14-4804-8CFD-14E9A9F36B58}" type="presParOf" srcId="{CE5DDB2F-60B1-474D-9B79-4B02EEFA6A3F}" destId="{B8D1D83D-4F09-498B-B8C9-3319FEDE43BA}" srcOrd="0" destOrd="0" presId="urn:microsoft.com/office/officeart/2008/layout/LinedList"/>
    <dgm:cxn modelId="{8E2E6814-95CB-4BBF-B4A2-54CB305ADCDF}" type="presParOf" srcId="{CE5DDB2F-60B1-474D-9B79-4B02EEFA6A3F}" destId="{E834B2B8-9CC4-45FA-A8B8-E2C778DFE063}" srcOrd="1" destOrd="0" presId="urn:microsoft.com/office/officeart/2008/layout/LinedList"/>
    <dgm:cxn modelId="{99B0E51B-934F-4EE9-B8BF-9587B00B00AD}" type="presParOf" srcId="{B12AB67A-9FD0-40B8-AA47-A385DECD0322}" destId="{7C8903BE-FCE5-486A-80B9-128CEBC2615E}" srcOrd="8" destOrd="0" presId="urn:microsoft.com/office/officeart/2008/layout/LinedList"/>
    <dgm:cxn modelId="{AACB2725-C329-4A9C-984E-C7BA0272BC54}" type="presParOf" srcId="{B12AB67A-9FD0-40B8-AA47-A385DECD0322}" destId="{F823456C-D547-4A53-8025-824772B10D01}" srcOrd="9" destOrd="0" presId="urn:microsoft.com/office/officeart/2008/layout/LinedList"/>
    <dgm:cxn modelId="{C01406A4-F8CD-435F-9D59-6E66E28563F6}" type="presParOf" srcId="{F823456C-D547-4A53-8025-824772B10D01}" destId="{F0188A9C-4F43-40E4-887C-4D683CE82D89}" srcOrd="0" destOrd="0" presId="urn:microsoft.com/office/officeart/2008/layout/LinedList"/>
    <dgm:cxn modelId="{FB8BC709-79E2-4FB4-B5D9-F1C7425F66FC}" type="presParOf" srcId="{F823456C-D547-4A53-8025-824772B10D01}" destId="{DE577A16-E56E-4800-A1F3-C9033039746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5B15586-2B59-49E7-8189-90748E3AAAB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4D8BE7B-C368-4E07-A7DF-2B4146335D90}">
      <dgm:prSet/>
      <dgm:spPr/>
      <dgm:t>
        <a:bodyPr/>
        <a:lstStyle/>
        <a:p>
          <a:r>
            <a:rPr lang="en-GB"/>
            <a:t>Factors impacting health</a:t>
          </a:r>
          <a:endParaRPr lang="en-US"/>
        </a:p>
      </dgm:t>
    </dgm:pt>
    <dgm:pt modelId="{109BADB1-C8EE-44CC-8F94-A77E1E0A60CB}" type="parTrans" cxnId="{3CE3B326-354A-4631-A1CD-0D4980EC8F2A}">
      <dgm:prSet/>
      <dgm:spPr/>
      <dgm:t>
        <a:bodyPr/>
        <a:lstStyle/>
        <a:p>
          <a:endParaRPr lang="en-US"/>
        </a:p>
      </dgm:t>
    </dgm:pt>
    <dgm:pt modelId="{BE6D8A44-F6F7-436B-B4F8-2D5705DBF275}" type="sibTrans" cxnId="{3CE3B326-354A-4631-A1CD-0D4980EC8F2A}">
      <dgm:prSet/>
      <dgm:spPr/>
      <dgm:t>
        <a:bodyPr/>
        <a:lstStyle/>
        <a:p>
          <a:endParaRPr lang="en-US"/>
        </a:p>
      </dgm:t>
    </dgm:pt>
    <dgm:pt modelId="{DE30B8D4-A741-4676-B55F-38C389DB368A}">
      <dgm:prSet/>
      <dgm:spPr/>
      <dgm:t>
        <a:bodyPr/>
        <a:lstStyle/>
        <a:p>
          <a:r>
            <a:rPr lang="en-GB"/>
            <a:t>Interventions</a:t>
          </a:r>
          <a:endParaRPr lang="en-US"/>
        </a:p>
      </dgm:t>
    </dgm:pt>
    <dgm:pt modelId="{E468F30D-3A6B-4FAC-8AF1-2097FB296F60}" type="parTrans" cxnId="{CBD75145-BB2B-46D0-A4E1-2AF216F0DE9F}">
      <dgm:prSet/>
      <dgm:spPr/>
      <dgm:t>
        <a:bodyPr/>
        <a:lstStyle/>
        <a:p>
          <a:endParaRPr lang="en-US"/>
        </a:p>
      </dgm:t>
    </dgm:pt>
    <dgm:pt modelId="{BD28B65D-E492-4435-A221-AA6F0982FDB3}" type="sibTrans" cxnId="{CBD75145-BB2B-46D0-A4E1-2AF216F0DE9F}">
      <dgm:prSet/>
      <dgm:spPr/>
      <dgm:t>
        <a:bodyPr/>
        <a:lstStyle/>
        <a:p>
          <a:endParaRPr lang="en-US"/>
        </a:p>
      </dgm:t>
    </dgm:pt>
    <dgm:pt modelId="{57FA6547-3189-4A5C-B729-77302B862516}">
      <dgm:prSet/>
      <dgm:spPr/>
      <dgm:t>
        <a:bodyPr/>
        <a:lstStyle/>
        <a:p>
          <a:r>
            <a:rPr lang="en-GB"/>
            <a:t>Cost analysis</a:t>
          </a:r>
          <a:endParaRPr lang="en-US"/>
        </a:p>
      </dgm:t>
    </dgm:pt>
    <dgm:pt modelId="{62548C7F-66B0-46ED-B047-C394A3667E03}" type="parTrans" cxnId="{08253255-D909-4E55-9B92-B902AC1ED655}">
      <dgm:prSet/>
      <dgm:spPr/>
      <dgm:t>
        <a:bodyPr/>
        <a:lstStyle/>
        <a:p>
          <a:endParaRPr lang="en-US"/>
        </a:p>
      </dgm:t>
    </dgm:pt>
    <dgm:pt modelId="{E9840DE8-F54E-4B40-85AF-90EAE5A69292}" type="sibTrans" cxnId="{08253255-D909-4E55-9B92-B902AC1ED655}">
      <dgm:prSet/>
      <dgm:spPr/>
      <dgm:t>
        <a:bodyPr/>
        <a:lstStyle/>
        <a:p>
          <a:endParaRPr lang="en-US"/>
        </a:p>
      </dgm:t>
    </dgm:pt>
    <dgm:pt modelId="{B0EC24F9-62F9-42D2-A004-752BB4243E03}">
      <dgm:prSet/>
      <dgm:spPr/>
      <dgm:t>
        <a:bodyPr/>
        <a:lstStyle/>
        <a:p>
          <a:r>
            <a:rPr lang="en-GB"/>
            <a:t>Building evidence</a:t>
          </a:r>
          <a:endParaRPr lang="en-US"/>
        </a:p>
      </dgm:t>
    </dgm:pt>
    <dgm:pt modelId="{4A8D3770-839C-48B6-A02F-40379B96E1AF}" type="parTrans" cxnId="{4CEEB06B-F79B-4ED4-A4DE-6FBFB8F29561}">
      <dgm:prSet/>
      <dgm:spPr/>
      <dgm:t>
        <a:bodyPr/>
        <a:lstStyle/>
        <a:p>
          <a:endParaRPr lang="en-US"/>
        </a:p>
      </dgm:t>
    </dgm:pt>
    <dgm:pt modelId="{4FA41809-5204-4489-953C-9ACDA177554A}" type="sibTrans" cxnId="{4CEEB06B-F79B-4ED4-A4DE-6FBFB8F29561}">
      <dgm:prSet/>
      <dgm:spPr/>
      <dgm:t>
        <a:bodyPr/>
        <a:lstStyle/>
        <a:p>
          <a:endParaRPr lang="en-US"/>
        </a:p>
      </dgm:t>
    </dgm:pt>
    <dgm:pt modelId="{38B99AF2-CFD4-4874-95F0-12CDAA889E55}">
      <dgm:prSet/>
      <dgm:spPr/>
      <dgm:t>
        <a:bodyPr/>
        <a:lstStyle/>
        <a:p>
          <a:r>
            <a:rPr lang="en-GB"/>
            <a:t>Research</a:t>
          </a:r>
          <a:endParaRPr lang="en-US"/>
        </a:p>
      </dgm:t>
    </dgm:pt>
    <dgm:pt modelId="{C00770D5-C98A-46D3-A44E-725DC88157D1}" type="parTrans" cxnId="{423BBE81-F730-4520-8435-D94ED88DDD27}">
      <dgm:prSet/>
      <dgm:spPr/>
      <dgm:t>
        <a:bodyPr/>
        <a:lstStyle/>
        <a:p>
          <a:endParaRPr lang="en-US"/>
        </a:p>
      </dgm:t>
    </dgm:pt>
    <dgm:pt modelId="{D6484F2C-64B2-47AB-B049-E1456F0E6053}" type="sibTrans" cxnId="{423BBE81-F730-4520-8435-D94ED88DDD27}">
      <dgm:prSet/>
      <dgm:spPr/>
      <dgm:t>
        <a:bodyPr/>
        <a:lstStyle/>
        <a:p>
          <a:endParaRPr lang="en-US"/>
        </a:p>
      </dgm:t>
    </dgm:pt>
    <dgm:pt modelId="{89E0EFC9-BC6A-4F80-9C47-532D51653FC6}" type="pres">
      <dgm:prSet presAssocID="{35B15586-2B59-49E7-8189-90748E3AAABC}" presName="vert0" presStyleCnt="0">
        <dgm:presLayoutVars>
          <dgm:dir/>
          <dgm:animOne val="branch"/>
          <dgm:animLvl val="lvl"/>
        </dgm:presLayoutVars>
      </dgm:prSet>
      <dgm:spPr/>
    </dgm:pt>
    <dgm:pt modelId="{C08C593E-1A9C-40D1-9827-F20CAD9012FB}" type="pres">
      <dgm:prSet presAssocID="{74D8BE7B-C368-4E07-A7DF-2B4146335D90}" presName="thickLine" presStyleLbl="alignNode1" presStyleIdx="0" presStyleCnt="5"/>
      <dgm:spPr/>
    </dgm:pt>
    <dgm:pt modelId="{F8F33E38-F0A8-496C-BA1C-9FEA97900C70}" type="pres">
      <dgm:prSet presAssocID="{74D8BE7B-C368-4E07-A7DF-2B4146335D90}" presName="horz1" presStyleCnt="0"/>
      <dgm:spPr/>
    </dgm:pt>
    <dgm:pt modelId="{40CA180D-50ED-4AC1-B98F-405A9043DA6E}" type="pres">
      <dgm:prSet presAssocID="{74D8BE7B-C368-4E07-A7DF-2B4146335D90}" presName="tx1" presStyleLbl="revTx" presStyleIdx="0" presStyleCnt="5"/>
      <dgm:spPr/>
    </dgm:pt>
    <dgm:pt modelId="{73CA8BB4-0586-484F-BC99-37A3D6470846}" type="pres">
      <dgm:prSet presAssocID="{74D8BE7B-C368-4E07-A7DF-2B4146335D90}" presName="vert1" presStyleCnt="0"/>
      <dgm:spPr/>
    </dgm:pt>
    <dgm:pt modelId="{A8F51F9E-BCEB-44E6-AFED-8EEDC56E3E8E}" type="pres">
      <dgm:prSet presAssocID="{DE30B8D4-A741-4676-B55F-38C389DB368A}" presName="thickLine" presStyleLbl="alignNode1" presStyleIdx="1" presStyleCnt="5"/>
      <dgm:spPr/>
    </dgm:pt>
    <dgm:pt modelId="{FF038CE5-72BD-4500-BD12-D3EDE02D74DA}" type="pres">
      <dgm:prSet presAssocID="{DE30B8D4-A741-4676-B55F-38C389DB368A}" presName="horz1" presStyleCnt="0"/>
      <dgm:spPr/>
    </dgm:pt>
    <dgm:pt modelId="{4693D3CA-3B05-4329-967F-DF941A550ACD}" type="pres">
      <dgm:prSet presAssocID="{DE30B8D4-A741-4676-B55F-38C389DB368A}" presName="tx1" presStyleLbl="revTx" presStyleIdx="1" presStyleCnt="5"/>
      <dgm:spPr/>
    </dgm:pt>
    <dgm:pt modelId="{18A0095D-9737-475A-B001-724D1A3CC4CE}" type="pres">
      <dgm:prSet presAssocID="{DE30B8D4-A741-4676-B55F-38C389DB368A}" presName="vert1" presStyleCnt="0"/>
      <dgm:spPr/>
    </dgm:pt>
    <dgm:pt modelId="{E6071527-3250-4F3B-A550-7E8AB6E9CF51}" type="pres">
      <dgm:prSet presAssocID="{57FA6547-3189-4A5C-B729-77302B862516}" presName="thickLine" presStyleLbl="alignNode1" presStyleIdx="2" presStyleCnt="5"/>
      <dgm:spPr/>
    </dgm:pt>
    <dgm:pt modelId="{2F6EEE35-7F64-44E2-B18A-5F8256E9CF79}" type="pres">
      <dgm:prSet presAssocID="{57FA6547-3189-4A5C-B729-77302B862516}" presName="horz1" presStyleCnt="0"/>
      <dgm:spPr/>
    </dgm:pt>
    <dgm:pt modelId="{125DE874-0FC7-487D-A4AE-3577BA272C5D}" type="pres">
      <dgm:prSet presAssocID="{57FA6547-3189-4A5C-B729-77302B862516}" presName="tx1" presStyleLbl="revTx" presStyleIdx="2" presStyleCnt="5"/>
      <dgm:spPr/>
    </dgm:pt>
    <dgm:pt modelId="{51795259-64EA-4B86-8368-83A3036AF90B}" type="pres">
      <dgm:prSet presAssocID="{57FA6547-3189-4A5C-B729-77302B862516}" presName="vert1" presStyleCnt="0"/>
      <dgm:spPr/>
    </dgm:pt>
    <dgm:pt modelId="{230F0F9F-4051-4BCF-822F-A4EC0FF36B2C}" type="pres">
      <dgm:prSet presAssocID="{B0EC24F9-62F9-42D2-A004-752BB4243E03}" presName="thickLine" presStyleLbl="alignNode1" presStyleIdx="3" presStyleCnt="5"/>
      <dgm:spPr/>
    </dgm:pt>
    <dgm:pt modelId="{1E7E2D62-70AA-463F-A365-A7F0B7F6DAB7}" type="pres">
      <dgm:prSet presAssocID="{B0EC24F9-62F9-42D2-A004-752BB4243E03}" presName="horz1" presStyleCnt="0"/>
      <dgm:spPr/>
    </dgm:pt>
    <dgm:pt modelId="{0959B2CC-3FB9-420D-99AA-79475D6D5469}" type="pres">
      <dgm:prSet presAssocID="{B0EC24F9-62F9-42D2-A004-752BB4243E03}" presName="tx1" presStyleLbl="revTx" presStyleIdx="3" presStyleCnt="5"/>
      <dgm:spPr/>
    </dgm:pt>
    <dgm:pt modelId="{729629B0-919D-490F-8200-1AED2E4C64EF}" type="pres">
      <dgm:prSet presAssocID="{B0EC24F9-62F9-42D2-A004-752BB4243E03}" presName="vert1" presStyleCnt="0"/>
      <dgm:spPr/>
    </dgm:pt>
    <dgm:pt modelId="{469773A1-E0AD-45A5-958B-EC6DDBA79CAF}" type="pres">
      <dgm:prSet presAssocID="{38B99AF2-CFD4-4874-95F0-12CDAA889E55}" presName="thickLine" presStyleLbl="alignNode1" presStyleIdx="4" presStyleCnt="5"/>
      <dgm:spPr/>
    </dgm:pt>
    <dgm:pt modelId="{F724C7C0-D082-418A-BEA2-8A529C844A16}" type="pres">
      <dgm:prSet presAssocID="{38B99AF2-CFD4-4874-95F0-12CDAA889E55}" presName="horz1" presStyleCnt="0"/>
      <dgm:spPr/>
    </dgm:pt>
    <dgm:pt modelId="{4F854B52-EBF7-46EE-AB5C-1AB99791D524}" type="pres">
      <dgm:prSet presAssocID="{38B99AF2-CFD4-4874-95F0-12CDAA889E55}" presName="tx1" presStyleLbl="revTx" presStyleIdx="4" presStyleCnt="5"/>
      <dgm:spPr/>
    </dgm:pt>
    <dgm:pt modelId="{CC96959B-5A61-438C-AC4C-2D7C25CE68E6}" type="pres">
      <dgm:prSet presAssocID="{38B99AF2-CFD4-4874-95F0-12CDAA889E55}" presName="vert1" presStyleCnt="0"/>
      <dgm:spPr/>
    </dgm:pt>
  </dgm:ptLst>
  <dgm:cxnLst>
    <dgm:cxn modelId="{EC8EEE0A-F598-464B-9515-A1EB28521736}" type="presOf" srcId="{74D8BE7B-C368-4E07-A7DF-2B4146335D90}" destId="{40CA180D-50ED-4AC1-B98F-405A9043DA6E}" srcOrd="0" destOrd="0" presId="urn:microsoft.com/office/officeart/2008/layout/LinedList"/>
    <dgm:cxn modelId="{3CE3B326-354A-4631-A1CD-0D4980EC8F2A}" srcId="{35B15586-2B59-49E7-8189-90748E3AAABC}" destId="{74D8BE7B-C368-4E07-A7DF-2B4146335D90}" srcOrd="0" destOrd="0" parTransId="{109BADB1-C8EE-44CC-8F94-A77E1E0A60CB}" sibTransId="{BE6D8A44-F6F7-436B-B4F8-2D5705DBF275}"/>
    <dgm:cxn modelId="{20EC7439-C638-4898-A9A3-1E4B9975EA21}" type="presOf" srcId="{35B15586-2B59-49E7-8189-90748E3AAABC}" destId="{89E0EFC9-BC6A-4F80-9C47-532D51653FC6}" srcOrd="0" destOrd="0" presId="urn:microsoft.com/office/officeart/2008/layout/LinedList"/>
    <dgm:cxn modelId="{CBD75145-BB2B-46D0-A4E1-2AF216F0DE9F}" srcId="{35B15586-2B59-49E7-8189-90748E3AAABC}" destId="{DE30B8D4-A741-4676-B55F-38C389DB368A}" srcOrd="1" destOrd="0" parTransId="{E468F30D-3A6B-4FAC-8AF1-2097FB296F60}" sibTransId="{BD28B65D-E492-4435-A221-AA6F0982FDB3}"/>
    <dgm:cxn modelId="{4CEEB06B-F79B-4ED4-A4DE-6FBFB8F29561}" srcId="{35B15586-2B59-49E7-8189-90748E3AAABC}" destId="{B0EC24F9-62F9-42D2-A004-752BB4243E03}" srcOrd="3" destOrd="0" parTransId="{4A8D3770-839C-48B6-A02F-40379B96E1AF}" sibTransId="{4FA41809-5204-4489-953C-9ACDA177554A}"/>
    <dgm:cxn modelId="{08253255-D909-4E55-9B92-B902AC1ED655}" srcId="{35B15586-2B59-49E7-8189-90748E3AAABC}" destId="{57FA6547-3189-4A5C-B729-77302B862516}" srcOrd="2" destOrd="0" parTransId="{62548C7F-66B0-46ED-B047-C394A3667E03}" sibTransId="{E9840DE8-F54E-4B40-85AF-90EAE5A69292}"/>
    <dgm:cxn modelId="{E5F44A7D-AEF4-4597-B8E3-EF696BEED69E}" type="presOf" srcId="{38B99AF2-CFD4-4874-95F0-12CDAA889E55}" destId="{4F854B52-EBF7-46EE-AB5C-1AB99791D524}" srcOrd="0" destOrd="0" presId="urn:microsoft.com/office/officeart/2008/layout/LinedList"/>
    <dgm:cxn modelId="{423BBE81-F730-4520-8435-D94ED88DDD27}" srcId="{35B15586-2B59-49E7-8189-90748E3AAABC}" destId="{38B99AF2-CFD4-4874-95F0-12CDAA889E55}" srcOrd="4" destOrd="0" parTransId="{C00770D5-C98A-46D3-A44E-725DC88157D1}" sibTransId="{D6484F2C-64B2-47AB-B049-E1456F0E6053}"/>
    <dgm:cxn modelId="{87C427AA-C773-4980-B8E6-75D6BF2F496A}" type="presOf" srcId="{57FA6547-3189-4A5C-B729-77302B862516}" destId="{125DE874-0FC7-487D-A4AE-3577BA272C5D}" srcOrd="0" destOrd="0" presId="urn:microsoft.com/office/officeart/2008/layout/LinedList"/>
    <dgm:cxn modelId="{539576AC-D1B0-43EC-A5E8-A0BE3E30583F}" type="presOf" srcId="{B0EC24F9-62F9-42D2-A004-752BB4243E03}" destId="{0959B2CC-3FB9-420D-99AA-79475D6D5469}" srcOrd="0" destOrd="0" presId="urn:microsoft.com/office/officeart/2008/layout/LinedList"/>
    <dgm:cxn modelId="{F1614AD3-39F0-4C78-8448-215C16273560}" type="presOf" srcId="{DE30B8D4-A741-4676-B55F-38C389DB368A}" destId="{4693D3CA-3B05-4329-967F-DF941A550ACD}" srcOrd="0" destOrd="0" presId="urn:microsoft.com/office/officeart/2008/layout/LinedList"/>
    <dgm:cxn modelId="{82F8CBFD-9E19-4FD9-A38C-884DF3C2B159}" type="presParOf" srcId="{89E0EFC9-BC6A-4F80-9C47-532D51653FC6}" destId="{C08C593E-1A9C-40D1-9827-F20CAD9012FB}" srcOrd="0" destOrd="0" presId="urn:microsoft.com/office/officeart/2008/layout/LinedList"/>
    <dgm:cxn modelId="{684EF080-E28B-4F4E-A20D-965EE1E54591}" type="presParOf" srcId="{89E0EFC9-BC6A-4F80-9C47-532D51653FC6}" destId="{F8F33E38-F0A8-496C-BA1C-9FEA97900C70}" srcOrd="1" destOrd="0" presId="urn:microsoft.com/office/officeart/2008/layout/LinedList"/>
    <dgm:cxn modelId="{56050FFF-7DA8-44D6-A615-258890ED4336}" type="presParOf" srcId="{F8F33E38-F0A8-496C-BA1C-9FEA97900C70}" destId="{40CA180D-50ED-4AC1-B98F-405A9043DA6E}" srcOrd="0" destOrd="0" presId="urn:microsoft.com/office/officeart/2008/layout/LinedList"/>
    <dgm:cxn modelId="{30A37DA8-6A2E-4C98-B335-43A0C66AEDBF}" type="presParOf" srcId="{F8F33E38-F0A8-496C-BA1C-9FEA97900C70}" destId="{73CA8BB4-0586-484F-BC99-37A3D6470846}" srcOrd="1" destOrd="0" presId="urn:microsoft.com/office/officeart/2008/layout/LinedList"/>
    <dgm:cxn modelId="{162545EC-EF55-4F75-AFF1-8C4256BA6A80}" type="presParOf" srcId="{89E0EFC9-BC6A-4F80-9C47-532D51653FC6}" destId="{A8F51F9E-BCEB-44E6-AFED-8EEDC56E3E8E}" srcOrd="2" destOrd="0" presId="urn:microsoft.com/office/officeart/2008/layout/LinedList"/>
    <dgm:cxn modelId="{F7828015-BC1C-44E5-B296-9A0DCC98606C}" type="presParOf" srcId="{89E0EFC9-BC6A-4F80-9C47-532D51653FC6}" destId="{FF038CE5-72BD-4500-BD12-D3EDE02D74DA}" srcOrd="3" destOrd="0" presId="urn:microsoft.com/office/officeart/2008/layout/LinedList"/>
    <dgm:cxn modelId="{74E9A01C-89E9-44A5-9EC4-B133C7ECB213}" type="presParOf" srcId="{FF038CE5-72BD-4500-BD12-D3EDE02D74DA}" destId="{4693D3CA-3B05-4329-967F-DF941A550ACD}" srcOrd="0" destOrd="0" presId="urn:microsoft.com/office/officeart/2008/layout/LinedList"/>
    <dgm:cxn modelId="{A110C08E-0CDB-486E-AA79-2A23FB6FBC97}" type="presParOf" srcId="{FF038CE5-72BD-4500-BD12-D3EDE02D74DA}" destId="{18A0095D-9737-475A-B001-724D1A3CC4CE}" srcOrd="1" destOrd="0" presId="urn:microsoft.com/office/officeart/2008/layout/LinedList"/>
    <dgm:cxn modelId="{962AC8DA-F6B9-4D78-89FB-381507F29667}" type="presParOf" srcId="{89E0EFC9-BC6A-4F80-9C47-532D51653FC6}" destId="{E6071527-3250-4F3B-A550-7E8AB6E9CF51}" srcOrd="4" destOrd="0" presId="urn:microsoft.com/office/officeart/2008/layout/LinedList"/>
    <dgm:cxn modelId="{37F88116-0653-486D-9657-C3FA2EF9C7D7}" type="presParOf" srcId="{89E0EFC9-BC6A-4F80-9C47-532D51653FC6}" destId="{2F6EEE35-7F64-44E2-B18A-5F8256E9CF79}" srcOrd="5" destOrd="0" presId="urn:microsoft.com/office/officeart/2008/layout/LinedList"/>
    <dgm:cxn modelId="{9691C896-185C-4F93-8946-989071A0AFBE}" type="presParOf" srcId="{2F6EEE35-7F64-44E2-B18A-5F8256E9CF79}" destId="{125DE874-0FC7-487D-A4AE-3577BA272C5D}" srcOrd="0" destOrd="0" presId="urn:microsoft.com/office/officeart/2008/layout/LinedList"/>
    <dgm:cxn modelId="{51F4E69E-6C75-4576-A2D2-40A4CBD6F323}" type="presParOf" srcId="{2F6EEE35-7F64-44E2-B18A-5F8256E9CF79}" destId="{51795259-64EA-4B86-8368-83A3036AF90B}" srcOrd="1" destOrd="0" presId="urn:microsoft.com/office/officeart/2008/layout/LinedList"/>
    <dgm:cxn modelId="{864664A7-2B49-41E3-8440-20404F6956A6}" type="presParOf" srcId="{89E0EFC9-BC6A-4F80-9C47-532D51653FC6}" destId="{230F0F9F-4051-4BCF-822F-A4EC0FF36B2C}" srcOrd="6" destOrd="0" presId="urn:microsoft.com/office/officeart/2008/layout/LinedList"/>
    <dgm:cxn modelId="{DE0E2C4C-CD39-4236-A382-A4DF2E4CAFEF}" type="presParOf" srcId="{89E0EFC9-BC6A-4F80-9C47-532D51653FC6}" destId="{1E7E2D62-70AA-463F-A365-A7F0B7F6DAB7}" srcOrd="7" destOrd="0" presId="urn:microsoft.com/office/officeart/2008/layout/LinedList"/>
    <dgm:cxn modelId="{5BB15028-2A5B-4CFC-8668-22ACAF610319}" type="presParOf" srcId="{1E7E2D62-70AA-463F-A365-A7F0B7F6DAB7}" destId="{0959B2CC-3FB9-420D-99AA-79475D6D5469}" srcOrd="0" destOrd="0" presId="urn:microsoft.com/office/officeart/2008/layout/LinedList"/>
    <dgm:cxn modelId="{0F53A474-0883-4C25-ACAF-4C906BCEC944}" type="presParOf" srcId="{1E7E2D62-70AA-463F-A365-A7F0B7F6DAB7}" destId="{729629B0-919D-490F-8200-1AED2E4C64EF}" srcOrd="1" destOrd="0" presId="urn:microsoft.com/office/officeart/2008/layout/LinedList"/>
    <dgm:cxn modelId="{FF3ACFBE-33AD-4DCF-9988-855BA3DF9A6E}" type="presParOf" srcId="{89E0EFC9-BC6A-4F80-9C47-532D51653FC6}" destId="{469773A1-E0AD-45A5-958B-EC6DDBA79CAF}" srcOrd="8" destOrd="0" presId="urn:microsoft.com/office/officeart/2008/layout/LinedList"/>
    <dgm:cxn modelId="{DFB30CD7-E6AD-4C93-9E7E-F61D7ED11424}" type="presParOf" srcId="{89E0EFC9-BC6A-4F80-9C47-532D51653FC6}" destId="{F724C7C0-D082-418A-BEA2-8A529C844A16}" srcOrd="9" destOrd="0" presId="urn:microsoft.com/office/officeart/2008/layout/LinedList"/>
    <dgm:cxn modelId="{965ECA56-24D1-4352-B376-8A09C6A1CA5E}" type="presParOf" srcId="{F724C7C0-D082-418A-BEA2-8A529C844A16}" destId="{4F854B52-EBF7-46EE-AB5C-1AB99791D524}" srcOrd="0" destOrd="0" presId="urn:microsoft.com/office/officeart/2008/layout/LinedList"/>
    <dgm:cxn modelId="{3363E703-3B12-4CE7-81EC-C6E24A2D5DA3}" type="presParOf" srcId="{F724C7C0-D082-418A-BEA2-8A529C844A16}" destId="{CC96959B-5A61-438C-AC4C-2D7C25CE68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D29A5DC-56FC-4243-B8F6-DB46A794050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FB7788E-6059-4808-9684-DA15F90E3DEC}">
      <dgm:prSet/>
      <dgm:spPr/>
      <dgm:t>
        <a:bodyPr/>
        <a:lstStyle/>
        <a:p>
          <a:r>
            <a:rPr lang="en-GB"/>
            <a:t>Wales' long-term plan for health and social care.</a:t>
          </a:r>
          <a:endParaRPr lang="en-US"/>
        </a:p>
      </dgm:t>
    </dgm:pt>
    <dgm:pt modelId="{A401EEC1-43BA-45BD-8336-9CE0208C0AA3}" type="parTrans" cxnId="{A1B45A70-E542-45DF-83B6-ACAF101F475E}">
      <dgm:prSet/>
      <dgm:spPr/>
      <dgm:t>
        <a:bodyPr/>
        <a:lstStyle/>
        <a:p>
          <a:endParaRPr lang="en-US"/>
        </a:p>
      </dgm:t>
    </dgm:pt>
    <dgm:pt modelId="{79A9C867-BFF0-4948-9A6F-6638EAB2FE6A}" type="sibTrans" cxnId="{A1B45A70-E542-45DF-83B6-ACAF101F475E}">
      <dgm:prSet/>
      <dgm:spPr/>
      <dgm:t>
        <a:bodyPr/>
        <a:lstStyle/>
        <a:p>
          <a:endParaRPr lang="en-US"/>
        </a:p>
      </dgm:t>
    </dgm:pt>
    <dgm:pt modelId="{59732C6A-C699-4AFA-9DE0-8D66F17E52E3}">
      <dgm:prSet/>
      <dgm:spPr/>
      <dgm:t>
        <a:bodyPr/>
        <a:lstStyle/>
        <a:p>
          <a:r>
            <a:rPr lang="en-GB"/>
            <a:t>2018-2028</a:t>
          </a:r>
          <a:endParaRPr lang="en-US"/>
        </a:p>
      </dgm:t>
    </dgm:pt>
    <dgm:pt modelId="{CBB8B1DB-1A6E-459C-8F68-B574163CAB97}" type="parTrans" cxnId="{64DD26CC-9CDE-4AA7-A1A8-DB02DA44CF34}">
      <dgm:prSet/>
      <dgm:spPr/>
      <dgm:t>
        <a:bodyPr/>
        <a:lstStyle/>
        <a:p>
          <a:endParaRPr lang="en-US"/>
        </a:p>
      </dgm:t>
    </dgm:pt>
    <dgm:pt modelId="{53D4E94F-F1A2-485E-B107-991D02D4C845}" type="sibTrans" cxnId="{64DD26CC-9CDE-4AA7-A1A8-DB02DA44CF34}">
      <dgm:prSet/>
      <dgm:spPr/>
      <dgm:t>
        <a:bodyPr/>
        <a:lstStyle/>
        <a:p>
          <a:endParaRPr lang="en-US"/>
        </a:p>
      </dgm:t>
    </dgm:pt>
    <dgm:pt modelId="{0CB0E477-8137-43FA-8C74-F61D048D3B35}">
      <dgm:prSet/>
      <dgm:spPr/>
      <dgm:t>
        <a:bodyPr/>
        <a:lstStyle/>
        <a:p>
          <a:r>
            <a:rPr lang="en-GB"/>
            <a:t>It has several main aims, linking to public health.</a:t>
          </a:r>
          <a:endParaRPr lang="en-US"/>
        </a:p>
      </dgm:t>
    </dgm:pt>
    <dgm:pt modelId="{47C3CC4C-7D46-4BF2-9EF5-42FB045FA02F}" type="parTrans" cxnId="{590E2B1D-E0D9-476E-B45A-CEB2D10FE02F}">
      <dgm:prSet/>
      <dgm:spPr/>
      <dgm:t>
        <a:bodyPr/>
        <a:lstStyle/>
        <a:p>
          <a:endParaRPr lang="en-US"/>
        </a:p>
      </dgm:t>
    </dgm:pt>
    <dgm:pt modelId="{58B58A90-F9C6-420F-AFC2-22C38E294715}" type="sibTrans" cxnId="{590E2B1D-E0D9-476E-B45A-CEB2D10FE02F}">
      <dgm:prSet/>
      <dgm:spPr/>
      <dgm:t>
        <a:bodyPr/>
        <a:lstStyle/>
        <a:p>
          <a:endParaRPr lang="en-US"/>
        </a:p>
      </dgm:t>
    </dgm:pt>
    <dgm:pt modelId="{669AA8A0-9C7A-426F-A017-DA7397F37B8C}" type="pres">
      <dgm:prSet presAssocID="{2D29A5DC-56FC-4243-B8F6-DB46A7940505}" presName="linear" presStyleCnt="0">
        <dgm:presLayoutVars>
          <dgm:animLvl val="lvl"/>
          <dgm:resizeHandles val="exact"/>
        </dgm:presLayoutVars>
      </dgm:prSet>
      <dgm:spPr/>
    </dgm:pt>
    <dgm:pt modelId="{6C0C4835-96F7-43FF-B891-4FAE8537D527}" type="pres">
      <dgm:prSet presAssocID="{6FB7788E-6059-4808-9684-DA15F90E3DEC}" presName="parentText" presStyleLbl="node1" presStyleIdx="0" presStyleCnt="3">
        <dgm:presLayoutVars>
          <dgm:chMax val="0"/>
          <dgm:bulletEnabled val="1"/>
        </dgm:presLayoutVars>
      </dgm:prSet>
      <dgm:spPr/>
    </dgm:pt>
    <dgm:pt modelId="{DF88C0EB-79E4-4AA6-98FD-0562983E93BE}" type="pres">
      <dgm:prSet presAssocID="{79A9C867-BFF0-4948-9A6F-6638EAB2FE6A}" presName="spacer" presStyleCnt="0"/>
      <dgm:spPr/>
    </dgm:pt>
    <dgm:pt modelId="{F901D226-2351-46BC-8A03-5A0C767DD21D}" type="pres">
      <dgm:prSet presAssocID="{59732C6A-C699-4AFA-9DE0-8D66F17E52E3}" presName="parentText" presStyleLbl="node1" presStyleIdx="1" presStyleCnt="3">
        <dgm:presLayoutVars>
          <dgm:chMax val="0"/>
          <dgm:bulletEnabled val="1"/>
        </dgm:presLayoutVars>
      </dgm:prSet>
      <dgm:spPr/>
    </dgm:pt>
    <dgm:pt modelId="{88AE7311-15ED-4BF6-BE0D-200338DCAD7A}" type="pres">
      <dgm:prSet presAssocID="{53D4E94F-F1A2-485E-B107-991D02D4C845}" presName="spacer" presStyleCnt="0"/>
      <dgm:spPr/>
    </dgm:pt>
    <dgm:pt modelId="{75925CA3-BB63-41D7-9330-63F9F8C96944}" type="pres">
      <dgm:prSet presAssocID="{0CB0E477-8137-43FA-8C74-F61D048D3B35}" presName="parentText" presStyleLbl="node1" presStyleIdx="2" presStyleCnt="3">
        <dgm:presLayoutVars>
          <dgm:chMax val="0"/>
          <dgm:bulletEnabled val="1"/>
        </dgm:presLayoutVars>
      </dgm:prSet>
      <dgm:spPr/>
    </dgm:pt>
  </dgm:ptLst>
  <dgm:cxnLst>
    <dgm:cxn modelId="{590E2B1D-E0D9-476E-B45A-CEB2D10FE02F}" srcId="{2D29A5DC-56FC-4243-B8F6-DB46A7940505}" destId="{0CB0E477-8137-43FA-8C74-F61D048D3B35}" srcOrd="2" destOrd="0" parTransId="{47C3CC4C-7D46-4BF2-9EF5-42FB045FA02F}" sibTransId="{58B58A90-F9C6-420F-AFC2-22C38E294715}"/>
    <dgm:cxn modelId="{62EAD430-E306-4924-B9A0-1EFD07B1550D}" type="presOf" srcId="{6FB7788E-6059-4808-9684-DA15F90E3DEC}" destId="{6C0C4835-96F7-43FF-B891-4FAE8537D527}" srcOrd="0" destOrd="0" presId="urn:microsoft.com/office/officeart/2005/8/layout/vList2"/>
    <dgm:cxn modelId="{A1B45A70-E542-45DF-83B6-ACAF101F475E}" srcId="{2D29A5DC-56FC-4243-B8F6-DB46A7940505}" destId="{6FB7788E-6059-4808-9684-DA15F90E3DEC}" srcOrd="0" destOrd="0" parTransId="{A401EEC1-43BA-45BD-8336-9CE0208C0AA3}" sibTransId="{79A9C867-BFF0-4948-9A6F-6638EAB2FE6A}"/>
    <dgm:cxn modelId="{F09E0871-EC21-46BB-BCE9-46A7E915A87F}" type="presOf" srcId="{2D29A5DC-56FC-4243-B8F6-DB46A7940505}" destId="{669AA8A0-9C7A-426F-A017-DA7397F37B8C}" srcOrd="0" destOrd="0" presId="urn:microsoft.com/office/officeart/2005/8/layout/vList2"/>
    <dgm:cxn modelId="{AB477F8D-A69A-4B0A-AE4A-5EBD60D85F22}" type="presOf" srcId="{0CB0E477-8137-43FA-8C74-F61D048D3B35}" destId="{75925CA3-BB63-41D7-9330-63F9F8C96944}" srcOrd="0" destOrd="0" presId="urn:microsoft.com/office/officeart/2005/8/layout/vList2"/>
    <dgm:cxn modelId="{5479128E-9B66-4A32-84CC-514B51F582EB}" type="presOf" srcId="{59732C6A-C699-4AFA-9DE0-8D66F17E52E3}" destId="{F901D226-2351-46BC-8A03-5A0C767DD21D}" srcOrd="0" destOrd="0" presId="urn:microsoft.com/office/officeart/2005/8/layout/vList2"/>
    <dgm:cxn modelId="{64DD26CC-9CDE-4AA7-A1A8-DB02DA44CF34}" srcId="{2D29A5DC-56FC-4243-B8F6-DB46A7940505}" destId="{59732C6A-C699-4AFA-9DE0-8D66F17E52E3}" srcOrd="1" destOrd="0" parTransId="{CBB8B1DB-1A6E-459C-8F68-B574163CAB97}" sibTransId="{53D4E94F-F1A2-485E-B107-991D02D4C845}"/>
    <dgm:cxn modelId="{780E2288-123F-4F49-A40B-DE9A82A70873}" type="presParOf" srcId="{669AA8A0-9C7A-426F-A017-DA7397F37B8C}" destId="{6C0C4835-96F7-43FF-B891-4FAE8537D527}" srcOrd="0" destOrd="0" presId="urn:microsoft.com/office/officeart/2005/8/layout/vList2"/>
    <dgm:cxn modelId="{BA4B2DD5-518F-46B2-A100-C6796E717657}" type="presParOf" srcId="{669AA8A0-9C7A-426F-A017-DA7397F37B8C}" destId="{DF88C0EB-79E4-4AA6-98FD-0562983E93BE}" srcOrd="1" destOrd="0" presId="urn:microsoft.com/office/officeart/2005/8/layout/vList2"/>
    <dgm:cxn modelId="{ECF36B7F-186F-4D72-88E8-41E035176221}" type="presParOf" srcId="{669AA8A0-9C7A-426F-A017-DA7397F37B8C}" destId="{F901D226-2351-46BC-8A03-5A0C767DD21D}" srcOrd="2" destOrd="0" presId="urn:microsoft.com/office/officeart/2005/8/layout/vList2"/>
    <dgm:cxn modelId="{1A01D608-2211-4F0B-90D8-5660B13B7E32}" type="presParOf" srcId="{669AA8A0-9C7A-426F-A017-DA7397F37B8C}" destId="{88AE7311-15ED-4BF6-BE0D-200338DCAD7A}" srcOrd="3" destOrd="0" presId="urn:microsoft.com/office/officeart/2005/8/layout/vList2"/>
    <dgm:cxn modelId="{93185F05-67BA-4C56-87A4-E8FB76DB42C3}" type="presParOf" srcId="{669AA8A0-9C7A-426F-A017-DA7397F37B8C}" destId="{75925CA3-BB63-41D7-9330-63F9F8C9694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D117AEA-45B5-4A73-9235-14414E65631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DF6499E-1BF2-4923-860F-0FE362AE9FFB}">
      <dgm:prSet/>
      <dgm:spPr/>
      <dgm:t>
        <a:bodyPr/>
        <a:lstStyle/>
        <a:p>
          <a:r>
            <a:rPr lang="en-GB"/>
            <a:t>A whole system approach to HSC.</a:t>
          </a:r>
          <a:endParaRPr lang="en-US"/>
        </a:p>
      </dgm:t>
    </dgm:pt>
    <dgm:pt modelId="{0D8F5EBC-C3DE-4B48-9616-258D1C31BA93}" type="parTrans" cxnId="{8CD10BD6-D7C3-48E0-9B90-DC3E647A524D}">
      <dgm:prSet/>
      <dgm:spPr/>
      <dgm:t>
        <a:bodyPr/>
        <a:lstStyle/>
        <a:p>
          <a:endParaRPr lang="en-US"/>
        </a:p>
      </dgm:t>
    </dgm:pt>
    <dgm:pt modelId="{85D698EB-0CEA-4C41-90AC-BB157AC3E095}" type="sibTrans" cxnId="{8CD10BD6-D7C3-48E0-9B90-DC3E647A524D}">
      <dgm:prSet/>
      <dgm:spPr/>
      <dgm:t>
        <a:bodyPr/>
        <a:lstStyle/>
        <a:p>
          <a:endParaRPr lang="en-US"/>
        </a:p>
      </dgm:t>
    </dgm:pt>
    <dgm:pt modelId="{CADCA4D4-12D6-4202-891E-59220142B4B3}">
      <dgm:prSet/>
      <dgm:spPr/>
      <dgm:t>
        <a:bodyPr/>
        <a:lstStyle/>
        <a:p>
          <a:r>
            <a:rPr lang="en-GB"/>
            <a:t>Equitable, with equal health outcomes for all.</a:t>
          </a:r>
          <a:endParaRPr lang="en-US"/>
        </a:p>
      </dgm:t>
    </dgm:pt>
    <dgm:pt modelId="{E1EC9D4E-2DDF-4F54-BCBA-749755FF6669}" type="parTrans" cxnId="{90AFA1F0-A032-4085-8A9C-4C618168620D}">
      <dgm:prSet/>
      <dgm:spPr/>
      <dgm:t>
        <a:bodyPr/>
        <a:lstStyle/>
        <a:p>
          <a:endParaRPr lang="en-US"/>
        </a:p>
      </dgm:t>
    </dgm:pt>
    <dgm:pt modelId="{3A3726CC-7491-4F86-88E8-010EE87D6696}" type="sibTrans" cxnId="{90AFA1F0-A032-4085-8A9C-4C618168620D}">
      <dgm:prSet/>
      <dgm:spPr/>
      <dgm:t>
        <a:bodyPr/>
        <a:lstStyle/>
        <a:p>
          <a:endParaRPr lang="en-US"/>
        </a:p>
      </dgm:t>
    </dgm:pt>
    <dgm:pt modelId="{7CC7964A-15A7-4525-B97D-4346E8DFED46}">
      <dgm:prSet/>
      <dgm:spPr/>
      <dgm:t>
        <a:bodyPr/>
        <a:lstStyle/>
        <a:p>
          <a:r>
            <a:rPr lang="en-GB"/>
            <a:t>Seamless services, close to home.</a:t>
          </a:r>
          <a:endParaRPr lang="en-US"/>
        </a:p>
      </dgm:t>
    </dgm:pt>
    <dgm:pt modelId="{1C30350D-168D-42BE-9788-842C234BC720}" type="parTrans" cxnId="{74D5A124-F6DD-4CA7-8A07-457B355E0529}">
      <dgm:prSet/>
      <dgm:spPr/>
      <dgm:t>
        <a:bodyPr/>
        <a:lstStyle/>
        <a:p>
          <a:endParaRPr lang="en-US"/>
        </a:p>
      </dgm:t>
    </dgm:pt>
    <dgm:pt modelId="{2C2979A4-9693-4218-8A55-9A09AF7B1467}" type="sibTrans" cxnId="{74D5A124-F6DD-4CA7-8A07-457B355E0529}">
      <dgm:prSet/>
      <dgm:spPr/>
      <dgm:t>
        <a:bodyPr/>
        <a:lstStyle/>
        <a:p>
          <a:endParaRPr lang="en-US"/>
        </a:p>
      </dgm:t>
    </dgm:pt>
    <dgm:pt modelId="{20D347AD-C182-4EBE-ADE1-4FBA24D736EA}">
      <dgm:prSet/>
      <dgm:spPr/>
      <dgm:t>
        <a:bodyPr/>
        <a:lstStyle/>
        <a:p>
          <a:r>
            <a:rPr lang="en-GB"/>
            <a:t>Only going to hospital when necessary.</a:t>
          </a:r>
          <a:endParaRPr lang="en-US"/>
        </a:p>
      </dgm:t>
    </dgm:pt>
    <dgm:pt modelId="{DF0158DD-E6AE-42C0-A0A5-92654194285B}" type="parTrans" cxnId="{2F068E39-5829-4066-B1D4-E0534B8917DF}">
      <dgm:prSet/>
      <dgm:spPr/>
      <dgm:t>
        <a:bodyPr/>
        <a:lstStyle/>
        <a:p>
          <a:endParaRPr lang="en-US"/>
        </a:p>
      </dgm:t>
    </dgm:pt>
    <dgm:pt modelId="{47A5C4DC-B7F6-4EC0-B917-0D31CD639ACD}" type="sibTrans" cxnId="{2F068E39-5829-4066-B1D4-E0534B8917DF}">
      <dgm:prSet/>
      <dgm:spPr/>
      <dgm:t>
        <a:bodyPr/>
        <a:lstStyle/>
        <a:p>
          <a:endParaRPr lang="en-US"/>
        </a:p>
      </dgm:t>
    </dgm:pt>
    <dgm:pt modelId="{FBE2D311-F76C-4402-9D3E-2859B23B0404}">
      <dgm:prSet/>
      <dgm:spPr/>
      <dgm:t>
        <a:bodyPr/>
        <a:lstStyle/>
        <a:p>
          <a:r>
            <a:rPr lang="en-GB"/>
            <a:t>Technology to support high quality services.</a:t>
          </a:r>
          <a:endParaRPr lang="en-US"/>
        </a:p>
      </dgm:t>
    </dgm:pt>
    <dgm:pt modelId="{0CDAC3C0-1281-42D0-AB35-F3CE2E581993}" type="parTrans" cxnId="{23B3A63A-341B-427A-847D-11BCCC918FBA}">
      <dgm:prSet/>
      <dgm:spPr/>
      <dgm:t>
        <a:bodyPr/>
        <a:lstStyle/>
        <a:p>
          <a:endParaRPr lang="en-US"/>
        </a:p>
      </dgm:t>
    </dgm:pt>
    <dgm:pt modelId="{EE275D85-937D-41B9-A5FC-E3367B4C96BF}" type="sibTrans" cxnId="{23B3A63A-341B-427A-847D-11BCCC918FBA}">
      <dgm:prSet/>
      <dgm:spPr/>
      <dgm:t>
        <a:bodyPr/>
        <a:lstStyle/>
        <a:p>
          <a:endParaRPr lang="en-US"/>
        </a:p>
      </dgm:t>
    </dgm:pt>
    <dgm:pt modelId="{8E0CA131-3632-432B-B195-506E48E6A91E}" type="pres">
      <dgm:prSet presAssocID="{ED117AEA-45B5-4A73-9235-14414E65631E}" presName="vert0" presStyleCnt="0">
        <dgm:presLayoutVars>
          <dgm:dir/>
          <dgm:animOne val="branch"/>
          <dgm:animLvl val="lvl"/>
        </dgm:presLayoutVars>
      </dgm:prSet>
      <dgm:spPr/>
    </dgm:pt>
    <dgm:pt modelId="{ADEC5F78-762B-49BD-AB8E-74AB1BE866F4}" type="pres">
      <dgm:prSet presAssocID="{1DF6499E-1BF2-4923-860F-0FE362AE9FFB}" presName="thickLine" presStyleLbl="alignNode1" presStyleIdx="0" presStyleCnt="5"/>
      <dgm:spPr/>
    </dgm:pt>
    <dgm:pt modelId="{E40F5DAD-6198-42DD-9141-9261252E681E}" type="pres">
      <dgm:prSet presAssocID="{1DF6499E-1BF2-4923-860F-0FE362AE9FFB}" presName="horz1" presStyleCnt="0"/>
      <dgm:spPr/>
    </dgm:pt>
    <dgm:pt modelId="{7935299F-72D4-4F68-9660-D3B2E90ED3F2}" type="pres">
      <dgm:prSet presAssocID="{1DF6499E-1BF2-4923-860F-0FE362AE9FFB}" presName="tx1" presStyleLbl="revTx" presStyleIdx="0" presStyleCnt="5"/>
      <dgm:spPr/>
    </dgm:pt>
    <dgm:pt modelId="{916F1FB8-6B48-4EA2-B121-EDF6F458D870}" type="pres">
      <dgm:prSet presAssocID="{1DF6499E-1BF2-4923-860F-0FE362AE9FFB}" presName="vert1" presStyleCnt="0"/>
      <dgm:spPr/>
    </dgm:pt>
    <dgm:pt modelId="{E8260CC8-13EF-4553-95C3-77256050B10E}" type="pres">
      <dgm:prSet presAssocID="{CADCA4D4-12D6-4202-891E-59220142B4B3}" presName="thickLine" presStyleLbl="alignNode1" presStyleIdx="1" presStyleCnt="5"/>
      <dgm:spPr/>
    </dgm:pt>
    <dgm:pt modelId="{ECC13EB2-D2C2-4011-B7FB-3E96EECB0ECB}" type="pres">
      <dgm:prSet presAssocID="{CADCA4D4-12D6-4202-891E-59220142B4B3}" presName="horz1" presStyleCnt="0"/>
      <dgm:spPr/>
    </dgm:pt>
    <dgm:pt modelId="{E4985830-BB70-4543-B130-C2823A0669F7}" type="pres">
      <dgm:prSet presAssocID="{CADCA4D4-12D6-4202-891E-59220142B4B3}" presName="tx1" presStyleLbl="revTx" presStyleIdx="1" presStyleCnt="5"/>
      <dgm:spPr/>
    </dgm:pt>
    <dgm:pt modelId="{D368FA1D-6BCD-409D-B714-1BC6EDAD8D6E}" type="pres">
      <dgm:prSet presAssocID="{CADCA4D4-12D6-4202-891E-59220142B4B3}" presName="vert1" presStyleCnt="0"/>
      <dgm:spPr/>
    </dgm:pt>
    <dgm:pt modelId="{487B2A83-F710-49FA-83E8-CF4486965DA7}" type="pres">
      <dgm:prSet presAssocID="{7CC7964A-15A7-4525-B97D-4346E8DFED46}" presName="thickLine" presStyleLbl="alignNode1" presStyleIdx="2" presStyleCnt="5"/>
      <dgm:spPr/>
    </dgm:pt>
    <dgm:pt modelId="{221A1EAB-C5F9-4061-9D48-CA15F29BA940}" type="pres">
      <dgm:prSet presAssocID="{7CC7964A-15A7-4525-B97D-4346E8DFED46}" presName="horz1" presStyleCnt="0"/>
      <dgm:spPr/>
    </dgm:pt>
    <dgm:pt modelId="{7772C379-13C3-4729-AEF1-CFE6132C348A}" type="pres">
      <dgm:prSet presAssocID="{7CC7964A-15A7-4525-B97D-4346E8DFED46}" presName="tx1" presStyleLbl="revTx" presStyleIdx="2" presStyleCnt="5"/>
      <dgm:spPr/>
    </dgm:pt>
    <dgm:pt modelId="{8F7562A1-067A-474B-AFA6-919B7D58346E}" type="pres">
      <dgm:prSet presAssocID="{7CC7964A-15A7-4525-B97D-4346E8DFED46}" presName="vert1" presStyleCnt="0"/>
      <dgm:spPr/>
    </dgm:pt>
    <dgm:pt modelId="{EABE70B7-423E-41A5-808C-4E96BC57E6A5}" type="pres">
      <dgm:prSet presAssocID="{20D347AD-C182-4EBE-ADE1-4FBA24D736EA}" presName="thickLine" presStyleLbl="alignNode1" presStyleIdx="3" presStyleCnt="5"/>
      <dgm:spPr/>
    </dgm:pt>
    <dgm:pt modelId="{1AD47579-B21C-4E3D-9A11-AC3299012763}" type="pres">
      <dgm:prSet presAssocID="{20D347AD-C182-4EBE-ADE1-4FBA24D736EA}" presName="horz1" presStyleCnt="0"/>
      <dgm:spPr/>
    </dgm:pt>
    <dgm:pt modelId="{2AA0ABCD-F29F-4BF8-B0D3-25D301A9D635}" type="pres">
      <dgm:prSet presAssocID="{20D347AD-C182-4EBE-ADE1-4FBA24D736EA}" presName="tx1" presStyleLbl="revTx" presStyleIdx="3" presStyleCnt="5"/>
      <dgm:spPr/>
    </dgm:pt>
    <dgm:pt modelId="{04F0F3CD-D964-4161-8283-9DF89BB525B0}" type="pres">
      <dgm:prSet presAssocID="{20D347AD-C182-4EBE-ADE1-4FBA24D736EA}" presName="vert1" presStyleCnt="0"/>
      <dgm:spPr/>
    </dgm:pt>
    <dgm:pt modelId="{2D2A74B7-88A2-4E38-A52B-DE60B56DAB14}" type="pres">
      <dgm:prSet presAssocID="{FBE2D311-F76C-4402-9D3E-2859B23B0404}" presName="thickLine" presStyleLbl="alignNode1" presStyleIdx="4" presStyleCnt="5"/>
      <dgm:spPr/>
    </dgm:pt>
    <dgm:pt modelId="{F8BA0C6C-BD2F-40A6-9CD7-E0802995DC7B}" type="pres">
      <dgm:prSet presAssocID="{FBE2D311-F76C-4402-9D3E-2859B23B0404}" presName="horz1" presStyleCnt="0"/>
      <dgm:spPr/>
    </dgm:pt>
    <dgm:pt modelId="{F1A44D65-4136-4E86-95E6-C677086B7ACE}" type="pres">
      <dgm:prSet presAssocID="{FBE2D311-F76C-4402-9D3E-2859B23B0404}" presName="tx1" presStyleLbl="revTx" presStyleIdx="4" presStyleCnt="5"/>
      <dgm:spPr/>
    </dgm:pt>
    <dgm:pt modelId="{13D32D4A-C4F1-4EC5-9654-6ED015B6EA62}" type="pres">
      <dgm:prSet presAssocID="{FBE2D311-F76C-4402-9D3E-2859B23B0404}" presName="vert1" presStyleCnt="0"/>
      <dgm:spPr/>
    </dgm:pt>
  </dgm:ptLst>
  <dgm:cxnLst>
    <dgm:cxn modelId="{BC7FEA14-A9BC-47D2-A180-A18DEA8F442A}" type="presOf" srcId="{7CC7964A-15A7-4525-B97D-4346E8DFED46}" destId="{7772C379-13C3-4729-AEF1-CFE6132C348A}" srcOrd="0" destOrd="0" presId="urn:microsoft.com/office/officeart/2008/layout/LinedList"/>
    <dgm:cxn modelId="{C9630B22-A6E8-4435-820D-481E76608AB0}" type="presOf" srcId="{1DF6499E-1BF2-4923-860F-0FE362AE9FFB}" destId="{7935299F-72D4-4F68-9660-D3B2E90ED3F2}" srcOrd="0" destOrd="0" presId="urn:microsoft.com/office/officeart/2008/layout/LinedList"/>
    <dgm:cxn modelId="{74D5A124-F6DD-4CA7-8A07-457B355E0529}" srcId="{ED117AEA-45B5-4A73-9235-14414E65631E}" destId="{7CC7964A-15A7-4525-B97D-4346E8DFED46}" srcOrd="2" destOrd="0" parTransId="{1C30350D-168D-42BE-9788-842C234BC720}" sibTransId="{2C2979A4-9693-4218-8A55-9A09AF7B1467}"/>
    <dgm:cxn modelId="{BE252E2A-9051-437E-B0AB-0F9BC2BCBDD4}" type="presOf" srcId="{ED117AEA-45B5-4A73-9235-14414E65631E}" destId="{8E0CA131-3632-432B-B195-506E48E6A91E}" srcOrd="0" destOrd="0" presId="urn:microsoft.com/office/officeart/2008/layout/LinedList"/>
    <dgm:cxn modelId="{2F068E39-5829-4066-B1D4-E0534B8917DF}" srcId="{ED117AEA-45B5-4A73-9235-14414E65631E}" destId="{20D347AD-C182-4EBE-ADE1-4FBA24D736EA}" srcOrd="3" destOrd="0" parTransId="{DF0158DD-E6AE-42C0-A0A5-92654194285B}" sibTransId="{47A5C4DC-B7F6-4EC0-B917-0D31CD639ACD}"/>
    <dgm:cxn modelId="{23B3A63A-341B-427A-847D-11BCCC918FBA}" srcId="{ED117AEA-45B5-4A73-9235-14414E65631E}" destId="{FBE2D311-F76C-4402-9D3E-2859B23B0404}" srcOrd="4" destOrd="0" parTransId="{0CDAC3C0-1281-42D0-AB35-F3CE2E581993}" sibTransId="{EE275D85-937D-41B9-A5FC-E3367B4C96BF}"/>
    <dgm:cxn modelId="{CA62A59A-D2CD-47B2-B233-DCF2EBFC51BF}" type="presOf" srcId="{FBE2D311-F76C-4402-9D3E-2859B23B0404}" destId="{F1A44D65-4136-4E86-95E6-C677086B7ACE}" srcOrd="0" destOrd="0" presId="urn:microsoft.com/office/officeart/2008/layout/LinedList"/>
    <dgm:cxn modelId="{E8EA8EA8-2729-4B78-B91A-4486F7D65906}" type="presOf" srcId="{20D347AD-C182-4EBE-ADE1-4FBA24D736EA}" destId="{2AA0ABCD-F29F-4BF8-B0D3-25D301A9D635}" srcOrd="0" destOrd="0" presId="urn:microsoft.com/office/officeart/2008/layout/LinedList"/>
    <dgm:cxn modelId="{91800DBF-6875-4CEC-AB47-C254B09BD556}" type="presOf" srcId="{CADCA4D4-12D6-4202-891E-59220142B4B3}" destId="{E4985830-BB70-4543-B130-C2823A0669F7}" srcOrd="0" destOrd="0" presId="urn:microsoft.com/office/officeart/2008/layout/LinedList"/>
    <dgm:cxn modelId="{8CD10BD6-D7C3-48E0-9B90-DC3E647A524D}" srcId="{ED117AEA-45B5-4A73-9235-14414E65631E}" destId="{1DF6499E-1BF2-4923-860F-0FE362AE9FFB}" srcOrd="0" destOrd="0" parTransId="{0D8F5EBC-C3DE-4B48-9616-258D1C31BA93}" sibTransId="{85D698EB-0CEA-4C41-90AC-BB157AC3E095}"/>
    <dgm:cxn modelId="{90AFA1F0-A032-4085-8A9C-4C618168620D}" srcId="{ED117AEA-45B5-4A73-9235-14414E65631E}" destId="{CADCA4D4-12D6-4202-891E-59220142B4B3}" srcOrd="1" destOrd="0" parTransId="{E1EC9D4E-2DDF-4F54-BCBA-749755FF6669}" sibTransId="{3A3726CC-7491-4F86-88E8-010EE87D6696}"/>
    <dgm:cxn modelId="{84FF3284-69C8-40BF-BB8A-BBAEE45D7CA5}" type="presParOf" srcId="{8E0CA131-3632-432B-B195-506E48E6A91E}" destId="{ADEC5F78-762B-49BD-AB8E-74AB1BE866F4}" srcOrd="0" destOrd="0" presId="urn:microsoft.com/office/officeart/2008/layout/LinedList"/>
    <dgm:cxn modelId="{DCB1EE94-50A1-44A0-8770-02D3A8329A17}" type="presParOf" srcId="{8E0CA131-3632-432B-B195-506E48E6A91E}" destId="{E40F5DAD-6198-42DD-9141-9261252E681E}" srcOrd="1" destOrd="0" presId="urn:microsoft.com/office/officeart/2008/layout/LinedList"/>
    <dgm:cxn modelId="{EB1B04EA-B6A4-4516-BF76-64C5C6154E33}" type="presParOf" srcId="{E40F5DAD-6198-42DD-9141-9261252E681E}" destId="{7935299F-72D4-4F68-9660-D3B2E90ED3F2}" srcOrd="0" destOrd="0" presId="urn:microsoft.com/office/officeart/2008/layout/LinedList"/>
    <dgm:cxn modelId="{C846B831-8B57-4894-B210-396C06EC1B4C}" type="presParOf" srcId="{E40F5DAD-6198-42DD-9141-9261252E681E}" destId="{916F1FB8-6B48-4EA2-B121-EDF6F458D870}" srcOrd="1" destOrd="0" presId="urn:microsoft.com/office/officeart/2008/layout/LinedList"/>
    <dgm:cxn modelId="{6147E2CF-C552-4EC4-B5BD-110B75172137}" type="presParOf" srcId="{8E0CA131-3632-432B-B195-506E48E6A91E}" destId="{E8260CC8-13EF-4553-95C3-77256050B10E}" srcOrd="2" destOrd="0" presId="urn:microsoft.com/office/officeart/2008/layout/LinedList"/>
    <dgm:cxn modelId="{66D077ED-3B99-4896-80A7-102951CFBBC1}" type="presParOf" srcId="{8E0CA131-3632-432B-B195-506E48E6A91E}" destId="{ECC13EB2-D2C2-4011-B7FB-3E96EECB0ECB}" srcOrd="3" destOrd="0" presId="urn:microsoft.com/office/officeart/2008/layout/LinedList"/>
    <dgm:cxn modelId="{EB445E85-6E4B-457E-A70E-209C0F0ACC40}" type="presParOf" srcId="{ECC13EB2-D2C2-4011-B7FB-3E96EECB0ECB}" destId="{E4985830-BB70-4543-B130-C2823A0669F7}" srcOrd="0" destOrd="0" presId="urn:microsoft.com/office/officeart/2008/layout/LinedList"/>
    <dgm:cxn modelId="{72D14DF8-83EB-4256-ADB5-E463AA954533}" type="presParOf" srcId="{ECC13EB2-D2C2-4011-B7FB-3E96EECB0ECB}" destId="{D368FA1D-6BCD-409D-B714-1BC6EDAD8D6E}" srcOrd="1" destOrd="0" presId="urn:microsoft.com/office/officeart/2008/layout/LinedList"/>
    <dgm:cxn modelId="{1E7A6489-B88D-434B-9F15-D24B65D86DDC}" type="presParOf" srcId="{8E0CA131-3632-432B-B195-506E48E6A91E}" destId="{487B2A83-F710-49FA-83E8-CF4486965DA7}" srcOrd="4" destOrd="0" presId="urn:microsoft.com/office/officeart/2008/layout/LinedList"/>
    <dgm:cxn modelId="{37867722-F1E4-43D8-BB0B-25C866B499ED}" type="presParOf" srcId="{8E0CA131-3632-432B-B195-506E48E6A91E}" destId="{221A1EAB-C5F9-4061-9D48-CA15F29BA940}" srcOrd="5" destOrd="0" presId="urn:microsoft.com/office/officeart/2008/layout/LinedList"/>
    <dgm:cxn modelId="{3D786DF1-55C9-49B9-830A-4B3EC0E7C673}" type="presParOf" srcId="{221A1EAB-C5F9-4061-9D48-CA15F29BA940}" destId="{7772C379-13C3-4729-AEF1-CFE6132C348A}" srcOrd="0" destOrd="0" presId="urn:microsoft.com/office/officeart/2008/layout/LinedList"/>
    <dgm:cxn modelId="{36F92CE7-A91C-4402-A616-FE1E16F731FB}" type="presParOf" srcId="{221A1EAB-C5F9-4061-9D48-CA15F29BA940}" destId="{8F7562A1-067A-474B-AFA6-919B7D58346E}" srcOrd="1" destOrd="0" presId="urn:microsoft.com/office/officeart/2008/layout/LinedList"/>
    <dgm:cxn modelId="{AD8DF41B-E485-478E-8639-FF05FB188B51}" type="presParOf" srcId="{8E0CA131-3632-432B-B195-506E48E6A91E}" destId="{EABE70B7-423E-41A5-808C-4E96BC57E6A5}" srcOrd="6" destOrd="0" presId="urn:microsoft.com/office/officeart/2008/layout/LinedList"/>
    <dgm:cxn modelId="{F2B57789-C923-4E23-A6AF-AA4BB122E25E}" type="presParOf" srcId="{8E0CA131-3632-432B-B195-506E48E6A91E}" destId="{1AD47579-B21C-4E3D-9A11-AC3299012763}" srcOrd="7" destOrd="0" presId="urn:microsoft.com/office/officeart/2008/layout/LinedList"/>
    <dgm:cxn modelId="{3AF6C6B1-A371-4429-9807-F2DC666787D4}" type="presParOf" srcId="{1AD47579-B21C-4E3D-9A11-AC3299012763}" destId="{2AA0ABCD-F29F-4BF8-B0D3-25D301A9D635}" srcOrd="0" destOrd="0" presId="urn:microsoft.com/office/officeart/2008/layout/LinedList"/>
    <dgm:cxn modelId="{84114994-6E6B-44C0-8578-4C69D6237FA2}" type="presParOf" srcId="{1AD47579-B21C-4E3D-9A11-AC3299012763}" destId="{04F0F3CD-D964-4161-8283-9DF89BB525B0}" srcOrd="1" destOrd="0" presId="urn:microsoft.com/office/officeart/2008/layout/LinedList"/>
    <dgm:cxn modelId="{21657F78-0267-4C38-A04A-7D2E19F71163}" type="presParOf" srcId="{8E0CA131-3632-432B-B195-506E48E6A91E}" destId="{2D2A74B7-88A2-4E38-A52B-DE60B56DAB14}" srcOrd="8" destOrd="0" presId="urn:microsoft.com/office/officeart/2008/layout/LinedList"/>
    <dgm:cxn modelId="{89BDB9AB-8C01-4AFF-80FA-2E1905F2551C}" type="presParOf" srcId="{8E0CA131-3632-432B-B195-506E48E6A91E}" destId="{F8BA0C6C-BD2F-40A6-9CD7-E0802995DC7B}" srcOrd="9" destOrd="0" presId="urn:microsoft.com/office/officeart/2008/layout/LinedList"/>
    <dgm:cxn modelId="{1618C036-B7B9-4CAB-839E-41F7812101D2}" type="presParOf" srcId="{F8BA0C6C-BD2F-40A6-9CD7-E0802995DC7B}" destId="{F1A44D65-4136-4E86-95E6-C677086B7ACE}" srcOrd="0" destOrd="0" presId="urn:microsoft.com/office/officeart/2008/layout/LinedList"/>
    <dgm:cxn modelId="{0F8CABDE-B9DC-4C1E-8F42-0C3F261F5370}" type="presParOf" srcId="{F8BA0C6C-BD2F-40A6-9CD7-E0802995DC7B}" destId="{13D32D4A-C4F1-4EC5-9654-6ED015B6EA6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213577F-2550-4C04-BD8A-C0405D58506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D540CF8-939B-4BC4-8FFB-DAB2EFA528DA}">
      <dgm:prSet/>
      <dgm:spPr/>
      <dgm:t>
        <a:bodyPr/>
        <a:lstStyle/>
        <a:p>
          <a:r>
            <a:rPr lang="en-GB"/>
            <a:t>The study of determinants, occurrence and distribution of health and disease in a defined population. </a:t>
          </a:r>
          <a:endParaRPr lang="en-US"/>
        </a:p>
      </dgm:t>
    </dgm:pt>
    <dgm:pt modelId="{7D8C12E6-8221-4F0B-9A87-70977CF3025E}" type="parTrans" cxnId="{06BD3BD8-5B0F-4414-B761-A40031BB99E2}">
      <dgm:prSet/>
      <dgm:spPr/>
      <dgm:t>
        <a:bodyPr/>
        <a:lstStyle/>
        <a:p>
          <a:endParaRPr lang="en-US"/>
        </a:p>
      </dgm:t>
    </dgm:pt>
    <dgm:pt modelId="{D1F73673-CE66-47B7-8444-CC3E487FD9A9}" type="sibTrans" cxnId="{06BD3BD8-5B0F-4414-B761-A40031BB99E2}">
      <dgm:prSet/>
      <dgm:spPr/>
      <dgm:t>
        <a:bodyPr/>
        <a:lstStyle/>
        <a:p>
          <a:endParaRPr lang="en-US"/>
        </a:p>
      </dgm:t>
    </dgm:pt>
    <dgm:pt modelId="{A1CC6508-85F1-4F9A-AC7D-90D3EB135A54}">
      <dgm:prSet/>
      <dgm:spPr/>
      <dgm:t>
        <a:bodyPr/>
        <a:lstStyle/>
        <a:p>
          <a:r>
            <a:rPr lang="en-GB"/>
            <a:t>Basically, how does disease occur, how often and why?</a:t>
          </a:r>
          <a:endParaRPr lang="en-US"/>
        </a:p>
      </dgm:t>
    </dgm:pt>
    <dgm:pt modelId="{3228B1EE-2146-4E98-A3C4-0A6F5A880F8B}" type="parTrans" cxnId="{3E69A146-27BA-4E3D-A0AD-8C003C14CA10}">
      <dgm:prSet/>
      <dgm:spPr/>
      <dgm:t>
        <a:bodyPr/>
        <a:lstStyle/>
        <a:p>
          <a:endParaRPr lang="en-US"/>
        </a:p>
      </dgm:t>
    </dgm:pt>
    <dgm:pt modelId="{77FD4187-56B9-4454-8FA2-B46F5DAE6F98}" type="sibTrans" cxnId="{3E69A146-27BA-4E3D-A0AD-8C003C14CA10}">
      <dgm:prSet/>
      <dgm:spPr/>
      <dgm:t>
        <a:bodyPr/>
        <a:lstStyle/>
        <a:p>
          <a:endParaRPr lang="en-US"/>
        </a:p>
      </dgm:t>
    </dgm:pt>
    <dgm:pt modelId="{29A53DC3-9601-4160-8AB4-DCAFF8CE25C9}">
      <dgm:prSet/>
      <dgm:spPr/>
      <dgm:t>
        <a:bodyPr/>
        <a:lstStyle/>
        <a:p>
          <a:r>
            <a:rPr lang="en-GB"/>
            <a:t>It is the science of public health! </a:t>
          </a:r>
          <a:endParaRPr lang="en-US"/>
        </a:p>
      </dgm:t>
    </dgm:pt>
    <dgm:pt modelId="{FAD2E3B3-5D4A-4166-881A-FFB2C26A7C2E}" type="parTrans" cxnId="{533874E5-82F6-4BB2-A69B-1494080BC9D8}">
      <dgm:prSet/>
      <dgm:spPr/>
      <dgm:t>
        <a:bodyPr/>
        <a:lstStyle/>
        <a:p>
          <a:endParaRPr lang="en-US"/>
        </a:p>
      </dgm:t>
    </dgm:pt>
    <dgm:pt modelId="{654556AF-C310-42AB-B0F1-A5654233BB4E}" type="sibTrans" cxnId="{533874E5-82F6-4BB2-A69B-1494080BC9D8}">
      <dgm:prSet/>
      <dgm:spPr/>
      <dgm:t>
        <a:bodyPr/>
        <a:lstStyle/>
        <a:p>
          <a:endParaRPr lang="en-US"/>
        </a:p>
      </dgm:t>
    </dgm:pt>
    <dgm:pt modelId="{B5C5F28D-2120-4663-9203-38CD9C7EFFAE}" type="pres">
      <dgm:prSet presAssocID="{B213577F-2550-4C04-BD8A-C0405D585064}" presName="root" presStyleCnt="0">
        <dgm:presLayoutVars>
          <dgm:dir/>
          <dgm:resizeHandles val="exact"/>
        </dgm:presLayoutVars>
      </dgm:prSet>
      <dgm:spPr/>
    </dgm:pt>
    <dgm:pt modelId="{26667FC1-A5BE-4642-AAA9-E9DCDABFBF89}" type="pres">
      <dgm:prSet presAssocID="{2D540CF8-939B-4BC4-8FFB-DAB2EFA528DA}" presName="compNode" presStyleCnt="0"/>
      <dgm:spPr/>
    </dgm:pt>
    <dgm:pt modelId="{00C86C89-286C-4FA3-8F17-E97501FDBD74}" type="pres">
      <dgm:prSet presAssocID="{2D540CF8-939B-4BC4-8FFB-DAB2EFA528DA}" presName="bgRect" presStyleLbl="bgShp" presStyleIdx="0" presStyleCnt="3"/>
      <dgm:spPr/>
    </dgm:pt>
    <dgm:pt modelId="{FC2BA068-09BF-4A05-AE4B-81237D62308E}" type="pres">
      <dgm:prSet presAssocID="{2D540CF8-939B-4BC4-8FFB-DAB2EFA528D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3E6A87F3-D084-4B9A-AC10-8562FEA54F0C}" type="pres">
      <dgm:prSet presAssocID="{2D540CF8-939B-4BC4-8FFB-DAB2EFA528DA}" presName="spaceRect" presStyleCnt="0"/>
      <dgm:spPr/>
    </dgm:pt>
    <dgm:pt modelId="{CB217353-5F6C-46C5-9B6A-3615CFA5B506}" type="pres">
      <dgm:prSet presAssocID="{2D540CF8-939B-4BC4-8FFB-DAB2EFA528DA}" presName="parTx" presStyleLbl="revTx" presStyleIdx="0" presStyleCnt="3">
        <dgm:presLayoutVars>
          <dgm:chMax val="0"/>
          <dgm:chPref val="0"/>
        </dgm:presLayoutVars>
      </dgm:prSet>
      <dgm:spPr/>
    </dgm:pt>
    <dgm:pt modelId="{AF6EA3B5-9FCD-4205-A3F9-EBC54E35FC2F}" type="pres">
      <dgm:prSet presAssocID="{D1F73673-CE66-47B7-8444-CC3E487FD9A9}" presName="sibTrans" presStyleCnt="0"/>
      <dgm:spPr/>
    </dgm:pt>
    <dgm:pt modelId="{9DB9A6BB-D0A9-4956-8D95-3FAFC71B7CD6}" type="pres">
      <dgm:prSet presAssocID="{A1CC6508-85F1-4F9A-AC7D-90D3EB135A54}" presName="compNode" presStyleCnt="0"/>
      <dgm:spPr/>
    </dgm:pt>
    <dgm:pt modelId="{EBCBC571-FD78-4F96-97F4-D8D1D03DC32A}" type="pres">
      <dgm:prSet presAssocID="{A1CC6508-85F1-4F9A-AC7D-90D3EB135A54}" presName="bgRect" presStyleLbl="bgShp" presStyleIdx="1" presStyleCnt="3"/>
      <dgm:spPr/>
    </dgm:pt>
    <dgm:pt modelId="{F46E12FB-BC95-4007-B10C-01E59B48FD08}" type="pres">
      <dgm:prSet presAssocID="{A1CC6508-85F1-4F9A-AC7D-90D3EB135A5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2EF5D4FB-2945-4254-81B7-DDD75684633A}" type="pres">
      <dgm:prSet presAssocID="{A1CC6508-85F1-4F9A-AC7D-90D3EB135A54}" presName="spaceRect" presStyleCnt="0"/>
      <dgm:spPr/>
    </dgm:pt>
    <dgm:pt modelId="{0B800BDF-CFCD-4579-8BAF-E4CE60C4B2A8}" type="pres">
      <dgm:prSet presAssocID="{A1CC6508-85F1-4F9A-AC7D-90D3EB135A54}" presName="parTx" presStyleLbl="revTx" presStyleIdx="1" presStyleCnt="3">
        <dgm:presLayoutVars>
          <dgm:chMax val="0"/>
          <dgm:chPref val="0"/>
        </dgm:presLayoutVars>
      </dgm:prSet>
      <dgm:spPr/>
    </dgm:pt>
    <dgm:pt modelId="{95DD21CB-10B1-403F-B8D2-A213EC14E3C7}" type="pres">
      <dgm:prSet presAssocID="{77FD4187-56B9-4454-8FA2-B46F5DAE6F98}" presName="sibTrans" presStyleCnt="0"/>
      <dgm:spPr/>
    </dgm:pt>
    <dgm:pt modelId="{9D8D514F-5E26-4183-82F3-B33E451776C2}" type="pres">
      <dgm:prSet presAssocID="{29A53DC3-9601-4160-8AB4-DCAFF8CE25C9}" presName="compNode" presStyleCnt="0"/>
      <dgm:spPr/>
    </dgm:pt>
    <dgm:pt modelId="{1C6C5AB2-310B-4FB5-845A-5AD0E39024A3}" type="pres">
      <dgm:prSet presAssocID="{29A53DC3-9601-4160-8AB4-DCAFF8CE25C9}" presName="bgRect" presStyleLbl="bgShp" presStyleIdx="2" presStyleCnt="3"/>
      <dgm:spPr/>
    </dgm:pt>
    <dgm:pt modelId="{44EDC548-0806-49E7-B925-A1A0CF8809D7}" type="pres">
      <dgm:prSet presAssocID="{29A53DC3-9601-4160-8AB4-DCAFF8CE25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E9F24539-431D-474D-B2C0-EF0861B40E44}" type="pres">
      <dgm:prSet presAssocID="{29A53DC3-9601-4160-8AB4-DCAFF8CE25C9}" presName="spaceRect" presStyleCnt="0"/>
      <dgm:spPr/>
    </dgm:pt>
    <dgm:pt modelId="{64FE2686-43EC-4846-A18F-5939D60D885B}" type="pres">
      <dgm:prSet presAssocID="{29A53DC3-9601-4160-8AB4-DCAFF8CE25C9}" presName="parTx" presStyleLbl="revTx" presStyleIdx="2" presStyleCnt="3">
        <dgm:presLayoutVars>
          <dgm:chMax val="0"/>
          <dgm:chPref val="0"/>
        </dgm:presLayoutVars>
      </dgm:prSet>
      <dgm:spPr/>
    </dgm:pt>
  </dgm:ptLst>
  <dgm:cxnLst>
    <dgm:cxn modelId="{3E69A146-27BA-4E3D-A0AD-8C003C14CA10}" srcId="{B213577F-2550-4C04-BD8A-C0405D585064}" destId="{A1CC6508-85F1-4F9A-AC7D-90D3EB135A54}" srcOrd="1" destOrd="0" parTransId="{3228B1EE-2146-4E98-A3C4-0A6F5A880F8B}" sibTransId="{77FD4187-56B9-4454-8FA2-B46F5DAE6F98}"/>
    <dgm:cxn modelId="{5A08828F-5E73-4234-8EA8-623A042F9A65}" type="presOf" srcId="{29A53DC3-9601-4160-8AB4-DCAFF8CE25C9}" destId="{64FE2686-43EC-4846-A18F-5939D60D885B}" srcOrd="0" destOrd="0" presId="urn:microsoft.com/office/officeart/2018/2/layout/IconVerticalSolidList"/>
    <dgm:cxn modelId="{7F5910CB-AB3B-4ED8-B607-EA6FA6E36AAC}" type="presOf" srcId="{2D540CF8-939B-4BC4-8FFB-DAB2EFA528DA}" destId="{CB217353-5F6C-46C5-9B6A-3615CFA5B506}" srcOrd="0" destOrd="0" presId="urn:microsoft.com/office/officeart/2018/2/layout/IconVerticalSolidList"/>
    <dgm:cxn modelId="{0F47DECB-51E2-4AB5-98ED-92D08DBFC595}" type="presOf" srcId="{B213577F-2550-4C04-BD8A-C0405D585064}" destId="{B5C5F28D-2120-4663-9203-38CD9C7EFFAE}" srcOrd="0" destOrd="0" presId="urn:microsoft.com/office/officeart/2018/2/layout/IconVerticalSolidList"/>
    <dgm:cxn modelId="{06BD3BD8-5B0F-4414-B761-A40031BB99E2}" srcId="{B213577F-2550-4C04-BD8A-C0405D585064}" destId="{2D540CF8-939B-4BC4-8FFB-DAB2EFA528DA}" srcOrd="0" destOrd="0" parTransId="{7D8C12E6-8221-4F0B-9A87-70977CF3025E}" sibTransId="{D1F73673-CE66-47B7-8444-CC3E487FD9A9}"/>
    <dgm:cxn modelId="{A1FCDDE4-85BA-4CE6-9899-70382DFEAE00}" type="presOf" srcId="{A1CC6508-85F1-4F9A-AC7D-90D3EB135A54}" destId="{0B800BDF-CFCD-4579-8BAF-E4CE60C4B2A8}" srcOrd="0" destOrd="0" presId="urn:microsoft.com/office/officeart/2018/2/layout/IconVerticalSolidList"/>
    <dgm:cxn modelId="{533874E5-82F6-4BB2-A69B-1494080BC9D8}" srcId="{B213577F-2550-4C04-BD8A-C0405D585064}" destId="{29A53DC3-9601-4160-8AB4-DCAFF8CE25C9}" srcOrd="2" destOrd="0" parTransId="{FAD2E3B3-5D4A-4166-881A-FFB2C26A7C2E}" sibTransId="{654556AF-C310-42AB-B0F1-A5654233BB4E}"/>
    <dgm:cxn modelId="{77DE533C-A470-4FBC-9ED5-83987F08BCC8}" type="presParOf" srcId="{B5C5F28D-2120-4663-9203-38CD9C7EFFAE}" destId="{26667FC1-A5BE-4642-AAA9-E9DCDABFBF89}" srcOrd="0" destOrd="0" presId="urn:microsoft.com/office/officeart/2018/2/layout/IconVerticalSolidList"/>
    <dgm:cxn modelId="{7C9125FC-BBC3-4B1A-9F4C-88C4564F4FFA}" type="presParOf" srcId="{26667FC1-A5BE-4642-AAA9-E9DCDABFBF89}" destId="{00C86C89-286C-4FA3-8F17-E97501FDBD74}" srcOrd="0" destOrd="0" presId="urn:microsoft.com/office/officeart/2018/2/layout/IconVerticalSolidList"/>
    <dgm:cxn modelId="{3A712FDE-BDAF-4F32-A4DC-3C960DD27CA3}" type="presParOf" srcId="{26667FC1-A5BE-4642-AAA9-E9DCDABFBF89}" destId="{FC2BA068-09BF-4A05-AE4B-81237D62308E}" srcOrd="1" destOrd="0" presId="urn:microsoft.com/office/officeart/2018/2/layout/IconVerticalSolidList"/>
    <dgm:cxn modelId="{686E0E31-986D-4C92-A84E-73A7BA2C6BD2}" type="presParOf" srcId="{26667FC1-A5BE-4642-AAA9-E9DCDABFBF89}" destId="{3E6A87F3-D084-4B9A-AC10-8562FEA54F0C}" srcOrd="2" destOrd="0" presId="urn:microsoft.com/office/officeart/2018/2/layout/IconVerticalSolidList"/>
    <dgm:cxn modelId="{66DD4FDC-A6C7-4C42-BCE2-7A67077E3DBC}" type="presParOf" srcId="{26667FC1-A5BE-4642-AAA9-E9DCDABFBF89}" destId="{CB217353-5F6C-46C5-9B6A-3615CFA5B506}" srcOrd="3" destOrd="0" presId="urn:microsoft.com/office/officeart/2018/2/layout/IconVerticalSolidList"/>
    <dgm:cxn modelId="{47E8861F-27EE-4468-AB42-DBCB2D67B115}" type="presParOf" srcId="{B5C5F28D-2120-4663-9203-38CD9C7EFFAE}" destId="{AF6EA3B5-9FCD-4205-A3F9-EBC54E35FC2F}" srcOrd="1" destOrd="0" presId="urn:microsoft.com/office/officeart/2018/2/layout/IconVerticalSolidList"/>
    <dgm:cxn modelId="{FF5917E4-89B1-446F-B5E0-A0A849149873}" type="presParOf" srcId="{B5C5F28D-2120-4663-9203-38CD9C7EFFAE}" destId="{9DB9A6BB-D0A9-4956-8D95-3FAFC71B7CD6}" srcOrd="2" destOrd="0" presId="urn:microsoft.com/office/officeart/2018/2/layout/IconVerticalSolidList"/>
    <dgm:cxn modelId="{8F762BCB-71E0-4AB2-AE89-60B336A21005}" type="presParOf" srcId="{9DB9A6BB-D0A9-4956-8D95-3FAFC71B7CD6}" destId="{EBCBC571-FD78-4F96-97F4-D8D1D03DC32A}" srcOrd="0" destOrd="0" presId="urn:microsoft.com/office/officeart/2018/2/layout/IconVerticalSolidList"/>
    <dgm:cxn modelId="{50DDAE77-D6F6-4ED4-96A7-D3317D7518A1}" type="presParOf" srcId="{9DB9A6BB-D0A9-4956-8D95-3FAFC71B7CD6}" destId="{F46E12FB-BC95-4007-B10C-01E59B48FD08}" srcOrd="1" destOrd="0" presId="urn:microsoft.com/office/officeart/2018/2/layout/IconVerticalSolidList"/>
    <dgm:cxn modelId="{49BE2DA1-DEDE-46DA-9214-2906FB66A08B}" type="presParOf" srcId="{9DB9A6BB-D0A9-4956-8D95-3FAFC71B7CD6}" destId="{2EF5D4FB-2945-4254-81B7-DDD75684633A}" srcOrd="2" destOrd="0" presId="urn:microsoft.com/office/officeart/2018/2/layout/IconVerticalSolidList"/>
    <dgm:cxn modelId="{09360983-F669-4DEB-B691-68BD975A2C88}" type="presParOf" srcId="{9DB9A6BB-D0A9-4956-8D95-3FAFC71B7CD6}" destId="{0B800BDF-CFCD-4579-8BAF-E4CE60C4B2A8}" srcOrd="3" destOrd="0" presId="urn:microsoft.com/office/officeart/2018/2/layout/IconVerticalSolidList"/>
    <dgm:cxn modelId="{BC17188D-C760-41E0-AEBE-0CBECF1D016F}" type="presParOf" srcId="{B5C5F28D-2120-4663-9203-38CD9C7EFFAE}" destId="{95DD21CB-10B1-403F-B8D2-A213EC14E3C7}" srcOrd="3" destOrd="0" presId="urn:microsoft.com/office/officeart/2018/2/layout/IconVerticalSolidList"/>
    <dgm:cxn modelId="{30CD2EBE-B215-4C78-AA6D-FC0908AFEB82}" type="presParOf" srcId="{B5C5F28D-2120-4663-9203-38CD9C7EFFAE}" destId="{9D8D514F-5E26-4183-82F3-B33E451776C2}" srcOrd="4" destOrd="0" presId="urn:microsoft.com/office/officeart/2018/2/layout/IconVerticalSolidList"/>
    <dgm:cxn modelId="{B350FF7B-AA1E-4452-9AF0-42C1A889D2BB}" type="presParOf" srcId="{9D8D514F-5E26-4183-82F3-B33E451776C2}" destId="{1C6C5AB2-310B-4FB5-845A-5AD0E39024A3}" srcOrd="0" destOrd="0" presId="urn:microsoft.com/office/officeart/2018/2/layout/IconVerticalSolidList"/>
    <dgm:cxn modelId="{DC306CA3-A328-48EA-BF20-34EB4290810A}" type="presParOf" srcId="{9D8D514F-5E26-4183-82F3-B33E451776C2}" destId="{44EDC548-0806-49E7-B925-A1A0CF8809D7}" srcOrd="1" destOrd="0" presId="urn:microsoft.com/office/officeart/2018/2/layout/IconVerticalSolidList"/>
    <dgm:cxn modelId="{A8C34446-40A3-4981-A97E-5F5CD1BFA95F}" type="presParOf" srcId="{9D8D514F-5E26-4183-82F3-B33E451776C2}" destId="{E9F24539-431D-474D-B2C0-EF0861B40E44}" srcOrd="2" destOrd="0" presId="urn:microsoft.com/office/officeart/2018/2/layout/IconVerticalSolidList"/>
    <dgm:cxn modelId="{1DFEB5B0-7F9C-42E6-AC8C-1AFED636EC45}" type="presParOf" srcId="{9D8D514F-5E26-4183-82F3-B33E451776C2}" destId="{64FE2686-43EC-4846-A18F-5939D60D885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9EF0BE1-E16A-426C-9737-C76C2EA3283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20CDE5B-F1F3-4687-BC54-83DE25F69CD5}">
      <dgm:prSet/>
      <dgm:spPr/>
      <dgm:t>
        <a:bodyPr/>
        <a:lstStyle/>
        <a:p>
          <a:r>
            <a:rPr lang="en-GB"/>
            <a:t>Next week we will be looking more in depth at epidemiology. </a:t>
          </a:r>
          <a:endParaRPr lang="en-US"/>
        </a:p>
      </dgm:t>
    </dgm:pt>
    <dgm:pt modelId="{1B9C0BE5-F684-4DF6-9614-C5798083AA30}" type="parTrans" cxnId="{24E4956A-FBD2-4E02-82A2-31803D78A198}">
      <dgm:prSet/>
      <dgm:spPr/>
      <dgm:t>
        <a:bodyPr/>
        <a:lstStyle/>
        <a:p>
          <a:endParaRPr lang="en-US"/>
        </a:p>
      </dgm:t>
    </dgm:pt>
    <dgm:pt modelId="{26140392-1D8C-4A41-83E2-172034BEC9AB}" type="sibTrans" cxnId="{24E4956A-FBD2-4E02-82A2-31803D78A198}">
      <dgm:prSet/>
      <dgm:spPr/>
      <dgm:t>
        <a:bodyPr/>
        <a:lstStyle/>
        <a:p>
          <a:endParaRPr lang="en-US"/>
        </a:p>
      </dgm:t>
    </dgm:pt>
    <dgm:pt modelId="{4C607C22-8B86-4035-A110-6C7163ED66CA}">
      <dgm:prSet/>
      <dgm:spPr/>
      <dgm:t>
        <a:bodyPr/>
        <a:lstStyle/>
        <a:p>
          <a:r>
            <a:rPr lang="en-GB"/>
            <a:t>For now, let's look at how public health has developed.</a:t>
          </a:r>
          <a:endParaRPr lang="en-US"/>
        </a:p>
      </dgm:t>
    </dgm:pt>
    <dgm:pt modelId="{83D28D3F-D07D-4BE9-B21E-6BC23542DC5C}" type="parTrans" cxnId="{4E40B262-4772-49F6-99FA-422FA359BB3C}">
      <dgm:prSet/>
      <dgm:spPr/>
      <dgm:t>
        <a:bodyPr/>
        <a:lstStyle/>
        <a:p>
          <a:endParaRPr lang="en-US"/>
        </a:p>
      </dgm:t>
    </dgm:pt>
    <dgm:pt modelId="{29D3304C-F4EB-4E63-A493-4AEBF42CBDAA}" type="sibTrans" cxnId="{4E40B262-4772-49F6-99FA-422FA359BB3C}">
      <dgm:prSet/>
      <dgm:spPr/>
      <dgm:t>
        <a:bodyPr/>
        <a:lstStyle/>
        <a:p>
          <a:endParaRPr lang="en-US"/>
        </a:p>
      </dgm:t>
    </dgm:pt>
    <dgm:pt modelId="{A8CF751A-5003-4662-B888-5867454877C9}" type="pres">
      <dgm:prSet presAssocID="{69EF0BE1-E16A-426C-9737-C76C2EA32833}" presName="outerComposite" presStyleCnt="0">
        <dgm:presLayoutVars>
          <dgm:chMax val="5"/>
          <dgm:dir/>
          <dgm:resizeHandles val="exact"/>
        </dgm:presLayoutVars>
      </dgm:prSet>
      <dgm:spPr/>
    </dgm:pt>
    <dgm:pt modelId="{D5EAF742-4B97-4B81-8C92-37CA6E2A4FDC}" type="pres">
      <dgm:prSet presAssocID="{69EF0BE1-E16A-426C-9737-C76C2EA32833}" presName="dummyMaxCanvas" presStyleCnt="0">
        <dgm:presLayoutVars/>
      </dgm:prSet>
      <dgm:spPr/>
    </dgm:pt>
    <dgm:pt modelId="{F9F6B09C-4E1D-4738-93B1-C7489174E3F1}" type="pres">
      <dgm:prSet presAssocID="{69EF0BE1-E16A-426C-9737-C76C2EA32833}" presName="TwoNodes_1" presStyleLbl="node1" presStyleIdx="0" presStyleCnt="2">
        <dgm:presLayoutVars>
          <dgm:bulletEnabled val="1"/>
        </dgm:presLayoutVars>
      </dgm:prSet>
      <dgm:spPr/>
    </dgm:pt>
    <dgm:pt modelId="{896C5FB9-DF14-460B-97C3-1842184267C0}" type="pres">
      <dgm:prSet presAssocID="{69EF0BE1-E16A-426C-9737-C76C2EA32833}" presName="TwoNodes_2" presStyleLbl="node1" presStyleIdx="1" presStyleCnt="2">
        <dgm:presLayoutVars>
          <dgm:bulletEnabled val="1"/>
        </dgm:presLayoutVars>
      </dgm:prSet>
      <dgm:spPr/>
    </dgm:pt>
    <dgm:pt modelId="{845126D8-CDBF-4F25-B262-DC631AF47DA5}" type="pres">
      <dgm:prSet presAssocID="{69EF0BE1-E16A-426C-9737-C76C2EA32833}" presName="TwoConn_1-2" presStyleLbl="fgAccFollowNode1" presStyleIdx="0" presStyleCnt="1">
        <dgm:presLayoutVars>
          <dgm:bulletEnabled val="1"/>
        </dgm:presLayoutVars>
      </dgm:prSet>
      <dgm:spPr/>
    </dgm:pt>
    <dgm:pt modelId="{D2AA7161-D5F4-4C75-AFF7-CA1B4F88F3F9}" type="pres">
      <dgm:prSet presAssocID="{69EF0BE1-E16A-426C-9737-C76C2EA32833}" presName="TwoNodes_1_text" presStyleLbl="node1" presStyleIdx="1" presStyleCnt="2">
        <dgm:presLayoutVars>
          <dgm:bulletEnabled val="1"/>
        </dgm:presLayoutVars>
      </dgm:prSet>
      <dgm:spPr/>
    </dgm:pt>
    <dgm:pt modelId="{378F880D-5959-472E-B966-6BB370F8ADE6}" type="pres">
      <dgm:prSet presAssocID="{69EF0BE1-E16A-426C-9737-C76C2EA32833}" presName="TwoNodes_2_text" presStyleLbl="node1" presStyleIdx="1" presStyleCnt="2">
        <dgm:presLayoutVars>
          <dgm:bulletEnabled val="1"/>
        </dgm:presLayoutVars>
      </dgm:prSet>
      <dgm:spPr/>
    </dgm:pt>
  </dgm:ptLst>
  <dgm:cxnLst>
    <dgm:cxn modelId="{4423380A-CF60-4D0B-A102-09DCC54B2961}" type="presOf" srcId="{4C607C22-8B86-4035-A110-6C7163ED66CA}" destId="{378F880D-5959-472E-B966-6BB370F8ADE6}" srcOrd="1" destOrd="0" presId="urn:microsoft.com/office/officeart/2005/8/layout/vProcess5"/>
    <dgm:cxn modelId="{8A2BDF15-5216-4FC1-B9B7-F9F48314FE40}" type="presOf" srcId="{620CDE5B-F1F3-4687-BC54-83DE25F69CD5}" destId="{D2AA7161-D5F4-4C75-AFF7-CA1B4F88F3F9}" srcOrd="1" destOrd="0" presId="urn:microsoft.com/office/officeart/2005/8/layout/vProcess5"/>
    <dgm:cxn modelId="{4E40B262-4772-49F6-99FA-422FA359BB3C}" srcId="{69EF0BE1-E16A-426C-9737-C76C2EA32833}" destId="{4C607C22-8B86-4035-A110-6C7163ED66CA}" srcOrd="1" destOrd="0" parTransId="{83D28D3F-D07D-4BE9-B21E-6BC23542DC5C}" sibTransId="{29D3304C-F4EB-4E63-A493-4AEBF42CBDAA}"/>
    <dgm:cxn modelId="{24E4956A-FBD2-4E02-82A2-31803D78A198}" srcId="{69EF0BE1-E16A-426C-9737-C76C2EA32833}" destId="{620CDE5B-F1F3-4687-BC54-83DE25F69CD5}" srcOrd="0" destOrd="0" parTransId="{1B9C0BE5-F684-4DF6-9614-C5798083AA30}" sibTransId="{26140392-1D8C-4A41-83E2-172034BEC9AB}"/>
    <dgm:cxn modelId="{A7B70950-95A8-42B3-8A07-453D493C00CF}" type="presOf" srcId="{620CDE5B-F1F3-4687-BC54-83DE25F69CD5}" destId="{F9F6B09C-4E1D-4738-93B1-C7489174E3F1}" srcOrd="0" destOrd="0" presId="urn:microsoft.com/office/officeart/2005/8/layout/vProcess5"/>
    <dgm:cxn modelId="{EAD37790-D1FC-4A1C-B472-6FF41C546564}" type="presOf" srcId="{4C607C22-8B86-4035-A110-6C7163ED66CA}" destId="{896C5FB9-DF14-460B-97C3-1842184267C0}" srcOrd="0" destOrd="0" presId="urn:microsoft.com/office/officeart/2005/8/layout/vProcess5"/>
    <dgm:cxn modelId="{8078C8AE-7B39-4C2C-AC87-0DBE0A799B5E}" type="presOf" srcId="{26140392-1D8C-4A41-83E2-172034BEC9AB}" destId="{845126D8-CDBF-4F25-B262-DC631AF47DA5}" srcOrd="0" destOrd="0" presId="urn:microsoft.com/office/officeart/2005/8/layout/vProcess5"/>
    <dgm:cxn modelId="{1B42C2F2-42D5-4C13-BB00-F2A73A3F3D26}" type="presOf" srcId="{69EF0BE1-E16A-426C-9737-C76C2EA32833}" destId="{A8CF751A-5003-4662-B888-5867454877C9}" srcOrd="0" destOrd="0" presId="urn:microsoft.com/office/officeart/2005/8/layout/vProcess5"/>
    <dgm:cxn modelId="{A7746479-04C6-4531-A886-A640682925C5}" type="presParOf" srcId="{A8CF751A-5003-4662-B888-5867454877C9}" destId="{D5EAF742-4B97-4B81-8C92-37CA6E2A4FDC}" srcOrd="0" destOrd="0" presId="urn:microsoft.com/office/officeart/2005/8/layout/vProcess5"/>
    <dgm:cxn modelId="{C94B73D4-560B-422B-AF42-E5746796A4D9}" type="presParOf" srcId="{A8CF751A-5003-4662-B888-5867454877C9}" destId="{F9F6B09C-4E1D-4738-93B1-C7489174E3F1}" srcOrd="1" destOrd="0" presId="urn:microsoft.com/office/officeart/2005/8/layout/vProcess5"/>
    <dgm:cxn modelId="{1789086D-A031-42B5-9B4B-E8E97CADF4B3}" type="presParOf" srcId="{A8CF751A-5003-4662-B888-5867454877C9}" destId="{896C5FB9-DF14-460B-97C3-1842184267C0}" srcOrd="2" destOrd="0" presId="urn:microsoft.com/office/officeart/2005/8/layout/vProcess5"/>
    <dgm:cxn modelId="{8ABC76CF-DD46-410A-9462-6DBF90951A11}" type="presParOf" srcId="{A8CF751A-5003-4662-B888-5867454877C9}" destId="{845126D8-CDBF-4F25-B262-DC631AF47DA5}" srcOrd="3" destOrd="0" presId="urn:microsoft.com/office/officeart/2005/8/layout/vProcess5"/>
    <dgm:cxn modelId="{408F0B10-6600-44EC-B4A1-10D609E46B4E}" type="presParOf" srcId="{A8CF751A-5003-4662-B888-5867454877C9}" destId="{D2AA7161-D5F4-4C75-AFF7-CA1B4F88F3F9}" srcOrd="4" destOrd="0" presId="urn:microsoft.com/office/officeart/2005/8/layout/vProcess5"/>
    <dgm:cxn modelId="{92610066-1FA5-45B1-809F-8DB9F3C4DD4A}" type="presParOf" srcId="{A8CF751A-5003-4662-B888-5867454877C9}" destId="{378F880D-5959-472E-B966-6BB370F8ADE6}"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2A9F0D9-E15D-4ED6-BD96-D41D3F9E95B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FF5B39C-CBBC-401F-B8A2-D295A6A4A0BB}">
      <dgm:prSet/>
      <dgm:spPr/>
      <dgm:t>
        <a:bodyPr/>
        <a:lstStyle/>
        <a:p>
          <a:r>
            <a:rPr lang="en-GB"/>
            <a:t>Working hours were restricted to ten hours per day. </a:t>
          </a:r>
          <a:endParaRPr lang="en-US"/>
        </a:p>
      </dgm:t>
    </dgm:pt>
    <dgm:pt modelId="{8FD6C10C-08EC-42EA-BF9B-C9FE9B983D27}" type="parTrans" cxnId="{584C071D-D4F4-4E31-8E2F-DFAC62679972}">
      <dgm:prSet/>
      <dgm:spPr/>
      <dgm:t>
        <a:bodyPr/>
        <a:lstStyle/>
        <a:p>
          <a:endParaRPr lang="en-US"/>
        </a:p>
      </dgm:t>
    </dgm:pt>
    <dgm:pt modelId="{AA5A5E39-557E-4E9B-B9C0-12214F2B4715}" type="sibTrans" cxnId="{584C071D-D4F4-4E31-8E2F-DFAC62679972}">
      <dgm:prSet/>
      <dgm:spPr/>
      <dgm:t>
        <a:bodyPr/>
        <a:lstStyle/>
        <a:p>
          <a:endParaRPr lang="en-US"/>
        </a:p>
      </dgm:t>
    </dgm:pt>
    <dgm:pt modelId="{47612947-0058-4521-A961-605BC44C69C6}">
      <dgm:prSet/>
      <dgm:spPr/>
      <dgm:t>
        <a:bodyPr/>
        <a:lstStyle/>
        <a:p>
          <a:r>
            <a:rPr lang="en-GB"/>
            <a:t>What would this do for public health?</a:t>
          </a:r>
          <a:endParaRPr lang="en-US"/>
        </a:p>
      </dgm:t>
    </dgm:pt>
    <dgm:pt modelId="{2EC51B49-FB99-4409-9DA1-0FE47F88CDFC}" type="parTrans" cxnId="{AD80F02D-C49A-4682-8ED4-AD07FA405C35}">
      <dgm:prSet/>
      <dgm:spPr/>
      <dgm:t>
        <a:bodyPr/>
        <a:lstStyle/>
        <a:p>
          <a:endParaRPr lang="en-US"/>
        </a:p>
      </dgm:t>
    </dgm:pt>
    <dgm:pt modelId="{09F5BC9E-4399-46CA-9D58-85601735D39B}" type="sibTrans" cxnId="{AD80F02D-C49A-4682-8ED4-AD07FA405C35}">
      <dgm:prSet/>
      <dgm:spPr/>
      <dgm:t>
        <a:bodyPr/>
        <a:lstStyle/>
        <a:p>
          <a:endParaRPr lang="en-US"/>
        </a:p>
      </dgm:t>
    </dgm:pt>
    <dgm:pt modelId="{FE2746AF-3F67-436C-84AC-4FECFABBC64D}" type="pres">
      <dgm:prSet presAssocID="{22A9F0D9-E15D-4ED6-BD96-D41D3F9E95BA}" presName="hierChild1" presStyleCnt="0">
        <dgm:presLayoutVars>
          <dgm:chPref val="1"/>
          <dgm:dir/>
          <dgm:animOne val="branch"/>
          <dgm:animLvl val="lvl"/>
          <dgm:resizeHandles/>
        </dgm:presLayoutVars>
      </dgm:prSet>
      <dgm:spPr/>
    </dgm:pt>
    <dgm:pt modelId="{8649A0FA-EDD2-4A01-A3E2-A70A0518CE3D}" type="pres">
      <dgm:prSet presAssocID="{DFF5B39C-CBBC-401F-B8A2-D295A6A4A0BB}" presName="hierRoot1" presStyleCnt="0"/>
      <dgm:spPr/>
    </dgm:pt>
    <dgm:pt modelId="{CB27CD56-FA44-4ACF-AD6C-F5562A8A8913}" type="pres">
      <dgm:prSet presAssocID="{DFF5B39C-CBBC-401F-B8A2-D295A6A4A0BB}" presName="composite" presStyleCnt="0"/>
      <dgm:spPr/>
    </dgm:pt>
    <dgm:pt modelId="{9ED99E27-BBC6-4A4C-BF55-EE0EA76D402A}" type="pres">
      <dgm:prSet presAssocID="{DFF5B39C-CBBC-401F-B8A2-D295A6A4A0BB}" presName="background" presStyleLbl="node0" presStyleIdx="0" presStyleCnt="2"/>
      <dgm:spPr/>
    </dgm:pt>
    <dgm:pt modelId="{387373E5-93B1-460D-B4F6-3D9001812648}" type="pres">
      <dgm:prSet presAssocID="{DFF5B39C-CBBC-401F-B8A2-D295A6A4A0BB}" presName="text" presStyleLbl="fgAcc0" presStyleIdx="0" presStyleCnt="2">
        <dgm:presLayoutVars>
          <dgm:chPref val="3"/>
        </dgm:presLayoutVars>
      </dgm:prSet>
      <dgm:spPr/>
    </dgm:pt>
    <dgm:pt modelId="{F89682F8-4098-418B-AB16-E1F0E4A53B45}" type="pres">
      <dgm:prSet presAssocID="{DFF5B39C-CBBC-401F-B8A2-D295A6A4A0BB}" presName="hierChild2" presStyleCnt="0"/>
      <dgm:spPr/>
    </dgm:pt>
    <dgm:pt modelId="{7851791C-A797-4BB1-8190-BCD60BA953C4}" type="pres">
      <dgm:prSet presAssocID="{47612947-0058-4521-A961-605BC44C69C6}" presName="hierRoot1" presStyleCnt="0"/>
      <dgm:spPr/>
    </dgm:pt>
    <dgm:pt modelId="{AC0BCB96-91B3-4DCA-98C0-514A8469B7A2}" type="pres">
      <dgm:prSet presAssocID="{47612947-0058-4521-A961-605BC44C69C6}" presName="composite" presStyleCnt="0"/>
      <dgm:spPr/>
    </dgm:pt>
    <dgm:pt modelId="{0C03E695-F8C1-44A2-A918-220D729EE899}" type="pres">
      <dgm:prSet presAssocID="{47612947-0058-4521-A961-605BC44C69C6}" presName="background" presStyleLbl="node0" presStyleIdx="1" presStyleCnt="2"/>
      <dgm:spPr/>
    </dgm:pt>
    <dgm:pt modelId="{1C473B69-1D10-4D8B-BF80-63A32B9E07C0}" type="pres">
      <dgm:prSet presAssocID="{47612947-0058-4521-A961-605BC44C69C6}" presName="text" presStyleLbl="fgAcc0" presStyleIdx="1" presStyleCnt="2">
        <dgm:presLayoutVars>
          <dgm:chPref val="3"/>
        </dgm:presLayoutVars>
      </dgm:prSet>
      <dgm:spPr/>
    </dgm:pt>
    <dgm:pt modelId="{FDEC6247-B2C0-4275-A002-8D5904DC0AC9}" type="pres">
      <dgm:prSet presAssocID="{47612947-0058-4521-A961-605BC44C69C6}" presName="hierChild2" presStyleCnt="0"/>
      <dgm:spPr/>
    </dgm:pt>
  </dgm:ptLst>
  <dgm:cxnLst>
    <dgm:cxn modelId="{2325AD02-FF24-434A-89D9-7A99B1FBFBB2}" type="presOf" srcId="{22A9F0D9-E15D-4ED6-BD96-D41D3F9E95BA}" destId="{FE2746AF-3F67-436C-84AC-4FECFABBC64D}" srcOrd="0" destOrd="0" presId="urn:microsoft.com/office/officeart/2005/8/layout/hierarchy1"/>
    <dgm:cxn modelId="{584C071D-D4F4-4E31-8E2F-DFAC62679972}" srcId="{22A9F0D9-E15D-4ED6-BD96-D41D3F9E95BA}" destId="{DFF5B39C-CBBC-401F-B8A2-D295A6A4A0BB}" srcOrd="0" destOrd="0" parTransId="{8FD6C10C-08EC-42EA-BF9B-C9FE9B983D27}" sibTransId="{AA5A5E39-557E-4E9B-B9C0-12214F2B4715}"/>
    <dgm:cxn modelId="{50CE922B-304D-482F-82F1-70DDFB803E6E}" type="presOf" srcId="{DFF5B39C-CBBC-401F-B8A2-D295A6A4A0BB}" destId="{387373E5-93B1-460D-B4F6-3D9001812648}" srcOrd="0" destOrd="0" presId="urn:microsoft.com/office/officeart/2005/8/layout/hierarchy1"/>
    <dgm:cxn modelId="{AD80F02D-C49A-4682-8ED4-AD07FA405C35}" srcId="{22A9F0D9-E15D-4ED6-BD96-D41D3F9E95BA}" destId="{47612947-0058-4521-A961-605BC44C69C6}" srcOrd="1" destOrd="0" parTransId="{2EC51B49-FB99-4409-9DA1-0FE47F88CDFC}" sibTransId="{09F5BC9E-4399-46CA-9D58-85601735D39B}"/>
    <dgm:cxn modelId="{9A160D50-829D-441D-96EC-51977FC11C3C}" type="presOf" srcId="{47612947-0058-4521-A961-605BC44C69C6}" destId="{1C473B69-1D10-4D8B-BF80-63A32B9E07C0}" srcOrd="0" destOrd="0" presId="urn:microsoft.com/office/officeart/2005/8/layout/hierarchy1"/>
    <dgm:cxn modelId="{8C7BBBE8-DD3E-4F54-9311-C0D6EAED593B}" type="presParOf" srcId="{FE2746AF-3F67-436C-84AC-4FECFABBC64D}" destId="{8649A0FA-EDD2-4A01-A3E2-A70A0518CE3D}" srcOrd="0" destOrd="0" presId="urn:microsoft.com/office/officeart/2005/8/layout/hierarchy1"/>
    <dgm:cxn modelId="{9C60C557-CEF0-4E64-BB6D-BD67B74BC245}" type="presParOf" srcId="{8649A0FA-EDD2-4A01-A3E2-A70A0518CE3D}" destId="{CB27CD56-FA44-4ACF-AD6C-F5562A8A8913}" srcOrd="0" destOrd="0" presId="urn:microsoft.com/office/officeart/2005/8/layout/hierarchy1"/>
    <dgm:cxn modelId="{1B245582-38A5-4704-9B3B-57B9BC554660}" type="presParOf" srcId="{CB27CD56-FA44-4ACF-AD6C-F5562A8A8913}" destId="{9ED99E27-BBC6-4A4C-BF55-EE0EA76D402A}" srcOrd="0" destOrd="0" presId="urn:microsoft.com/office/officeart/2005/8/layout/hierarchy1"/>
    <dgm:cxn modelId="{13F843E9-EEA0-41E1-838C-5BCFF2A4D081}" type="presParOf" srcId="{CB27CD56-FA44-4ACF-AD6C-F5562A8A8913}" destId="{387373E5-93B1-460D-B4F6-3D9001812648}" srcOrd="1" destOrd="0" presId="urn:microsoft.com/office/officeart/2005/8/layout/hierarchy1"/>
    <dgm:cxn modelId="{DD73BF05-EBBA-4CA7-8AB3-7CDF06AA5DE3}" type="presParOf" srcId="{8649A0FA-EDD2-4A01-A3E2-A70A0518CE3D}" destId="{F89682F8-4098-418B-AB16-E1F0E4A53B45}" srcOrd="1" destOrd="0" presId="urn:microsoft.com/office/officeart/2005/8/layout/hierarchy1"/>
    <dgm:cxn modelId="{729D8DC9-6F40-4D61-BA32-0F7FD557DD59}" type="presParOf" srcId="{FE2746AF-3F67-436C-84AC-4FECFABBC64D}" destId="{7851791C-A797-4BB1-8190-BCD60BA953C4}" srcOrd="1" destOrd="0" presId="urn:microsoft.com/office/officeart/2005/8/layout/hierarchy1"/>
    <dgm:cxn modelId="{D7B3CD61-0785-4ECD-9D82-1613E19BB990}" type="presParOf" srcId="{7851791C-A797-4BB1-8190-BCD60BA953C4}" destId="{AC0BCB96-91B3-4DCA-98C0-514A8469B7A2}" srcOrd="0" destOrd="0" presId="urn:microsoft.com/office/officeart/2005/8/layout/hierarchy1"/>
    <dgm:cxn modelId="{62D70516-B098-4E8B-A1C2-F21E8C6116ED}" type="presParOf" srcId="{AC0BCB96-91B3-4DCA-98C0-514A8469B7A2}" destId="{0C03E695-F8C1-44A2-A918-220D729EE899}" srcOrd="0" destOrd="0" presId="urn:microsoft.com/office/officeart/2005/8/layout/hierarchy1"/>
    <dgm:cxn modelId="{8EF05768-9411-42A8-8818-EC1780D8B512}" type="presParOf" srcId="{AC0BCB96-91B3-4DCA-98C0-514A8469B7A2}" destId="{1C473B69-1D10-4D8B-BF80-63A32B9E07C0}" srcOrd="1" destOrd="0" presId="urn:microsoft.com/office/officeart/2005/8/layout/hierarchy1"/>
    <dgm:cxn modelId="{0C23F356-180F-437B-ACAC-8CCD0B282C62}" type="presParOf" srcId="{7851791C-A797-4BB1-8190-BCD60BA953C4}" destId="{FDEC6247-B2C0-4275-A002-8D5904DC0AC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3536F5C-49C2-402A-9169-D34A6F755F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1451F3-996A-4E8E-AE52-AD95586BFEC0}">
      <dgm:prSet/>
      <dgm:spPr/>
      <dgm:t>
        <a:bodyPr/>
        <a:lstStyle/>
        <a:p>
          <a:r>
            <a:rPr lang="en-GB"/>
            <a:t>This proved that cholera was transmitted via the contaminated water, not through miasma, or bad air. </a:t>
          </a:r>
          <a:endParaRPr lang="en-US"/>
        </a:p>
      </dgm:t>
    </dgm:pt>
    <dgm:pt modelId="{6E5C4381-7D01-4F52-993D-CE7331610751}" type="parTrans" cxnId="{1B16248E-BD52-41AB-B45F-086AD189EE43}">
      <dgm:prSet/>
      <dgm:spPr/>
      <dgm:t>
        <a:bodyPr/>
        <a:lstStyle/>
        <a:p>
          <a:endParaRPr lang="en-US"/>
        </a:p>
      </dgm:t>
    </dgm:pt>
    <dgm:pt modelId="{729D6931-24E7-4B17-9BD7-7F61E4FF2ABB}" type="sibTrans" cxnId="{1B16248E-BD52-41AB-B45F-086AD189EE43}">
      <dgm:prSet/>
      <dgm:spPr/>
      <dgm:t>
        <a:bodyPr/>
        <a:lstStyle/>
        <a:p>
          <a:endParaRPr lang="en-US"/>
        </a:p>
      </dgm:t>
    </dgm:pt>
    <dgm:pt modelId="{79D0AB2A-6550-4B6C-BA9D-415E36D3F4E1}">
      <dgm:prSet/>
      <dgm:spPr/>
      <dgm:t>
        <a:bodyPr/>
        <a:lstStyle/>
        <a:p>
          <a:r>
            <a:rPr lang="en-GB"/>
            <a:t>The local council then removed the well handle.</a:t>
          </a:r>
          <a:endParaRPr lang="en-US"/>
        </a:p>
      </dgm:t>
    </dgm:pt>
    <dgm:pt modelId="{612C3F03-73EC-4D89-B3CC-3F5E660188E4}" type="parTrans" cxnId="{44CD4334-23B1-40AB-9B5F-53AD6DE6DC69}">
      <dgm:prSet/>
      <dgm:spPr/>
      <dgm:t>
        <a:bodyPr/>
        <a:lstStyle/>
        <a:p>
          <a:endParaRPr lang="en-US"/>
        </a:p>
      </dgm:t>
    </dgm:pt>
    <dgm:pt modelId="{4AF0F8E9-814D-4697-848A-D0042C724618}" type="sibTrans" cxnId="{44CD4334-23B1-40AB-9B5F-53AD6DE6DC69}">
      <dgm:prSet/>
      <dgm:spPr/>
      <dgm:t>
        <a:bodyPr/>
        <a:lstStyle/>
        <a:p>
          <a:endParaRPr lang="en-US"/>
        </a:p>
      </dgm:t>
    </dgm:pt>
    <dgm:pt modelId="{C29DC3B3-14A0-4413-84CF-AB4134EB53E4}">
      <dgm:prSet/>
      <dgm:spPr/>
      <dgm:t>
        <a:bodyPr/>
        <a:lstStyle/>
        <a:p>
          <a:r>
            <a:rPr lang="en-GB"/>
            <a:t>It was found that sewage from a nearby cesspit had contaminated the Broad Street pump. </a:t>
          </a:r>
          <a:endParaRPr lang="en-US"/>
        </a:p>
      </dgm:t>
    </dgm:pt>
    <dgm:pt modelId="{F551E2CC-652B-49A8-B1D1-4AD4B041A57F}" type="parTrans" cxnId="{1EBF2641-8F00-4505-98D9-14E3174BAA15}">
      <dgm:prSet/>
      <dgm:spPr/>
      <dgm:t>
        <a:bodyPr/>
        <a:lstStyle/>
        <a:p>
          <a:endParaRPr lang="en-US"/>
        </a:p>
      </dgm:t>
    </dgm:pt>
    <dgm:pt modelId="{8C0BC188-0753-421A-B01C-BC8A4774F581}" type="sibTrans" cxnId="{1EBF2641-8F00-4505-98D9-14E3174BAA15}">
      <dgm:prSet/>
      <dgm:spPr/>
      <dgm:t>
        <a:bodyPr/>
        <a:lstStyle/>
        <a:p>
          <a:endParaRPr lang="en-US"/>
        </a:p>
      </dgm:t>
    </dgm:pt>
    <dgm:pt modelId="{11D65330-EBDC-41FB-ABD5-D28038FB4C0E}" type="pres">
      <dgm:prSet presAssocID="{23536F5C-49C2-402A-9169-D34A6F755F66}" presName="root" presStyleCnt="0">
        <dgm:presLayoutVars>
          <dgm:dir/>
          <dgm:resizeHandles val="exact"/>
        </dgm:presLayoutVars>
      </dgm:prSet>
      <dgm:spPr/>
    </dgm:pt>
    <dgm:pt modelId="{861B60D8-65CA-455A-9B4D-B079EC50C4DB}" type="pres">
      <dgm:prSet presAssocID="{3D1451F3-996A-4E8E-AE52-AD95586BFEC0}" presName="compNode" presStyleCnt="0"/>
      <dgm:spPr/>
    </dgm:pt>
    <dgm:pt modelId="{7AA9E4A6-2BED-42B0-89DD-AD096E8E8D5C}" type="pres">
      <dgm:prSet presAssocID="{3D1451F3-996A-4E8E-AE52-AD95586BFEC0}" presName="bgRect" presStyleLbl="bgShp" presStyleIdx="0" presStyleCnt="3"/>
      <dgm:spPr/>
    </dgm:pt>
    <dgm:pt modelId="{D7D9E656-A755-4766-8067-B6688CF948CF}" type="pres">
      <dgm:prSet presAssocID="{3D1451F3-996A-4E8E-AE52-AD95586BFEC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dy bug"/>
        </a:ext>
      </dgm:extLst>
    </dgm:pt>
    <dgm:pt modelId="{E17ACCC6-C294-4C3B-9A50-DB6AC2544404}" type="pres">
      <dgm:prSet presAssocID="{3D1451F3-996A-4E8E-AE52-AD95586BFEC0}" presName="spaceRect" presStyleCnt="0"/>
      <dgm:spPr/>
    </dgm:pt>
    <dgm:pt modelId="{C79989EB-18F2-4512-B298-3D7DEEF7824F}" type="pres">
      <dgm:prSet presAssocID="{3D1451F3-996A-4E8E-AE52-AD95586BFEC0}" presName="parTx" presStyleLbl="revTx" presStyleIdx="0" presStyleCnt="3">
        <dgm:presLayoutVars>
          <dgm:chMax val="0"/>
          <dgm:chPref val="0"/>
        </dgm:presLayoutVars>
      </dgm:prSet>
      <dgm:spPr/>
    </dgm:pt>
    <dgm:pt modelId="{1F5A7277-5875-457C-A941-2D8EB141A765}" type="pres">
      <dgm:prSet presAssocID="{729D6931-24E7-4B17-9BD7-7F61E4FF2ABB}" presName="sibTrans" presStyleCnt="0"/>
      <dgm:spPr/>
    </dgm:pt>
    <dgm:pt modelId="{9A106CF4-406C-4F48-91C8-65D1862F3881}" type="pres">
      <dgm:prSet presAssocID="{79D0AB2A-6550-4B6C-BA9D-415E36D3F4E1}" presName="compNode" presStyleCnt="0"/>
      <dgm:spPr/>
    </dgm:pt>
    <dgm:pt modelId="{3407D816-26E9-47A8-A3A2-56766DBC5FBB}" type="pres">
      <dgm:prSet presAssocID="{79D0AB2A-6550-4B6C-BA9D-415E36D3F4E1}" presName="bgRect" presStyleLbl="bgShp" presStyleIdx="1" presStyleCnt="3"/>
      <dgm:spPr/>
    </dgm:pt>
    <dgm:pt modelId="{4C7B3067-9297-44C6-BBFC-B9ECC602FDE1}" type="pres">
      <dgm:prSet presAssocID="{79D0AB2A-6550-4B6C-BA9D-415E36D3F4E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DC8D6597-42C1-4453-863E-5C6E9F59B306}" type="pres">
      <dgm:prSet presAssocID="{79D0AB2A-6550-4B6C-BA9D-415E36D3F4E1}" presName="spaceRect" presStyleCnt="0"/>
      <dgm:spPr/>
    </dgm:pt>
    <dgm:pt modelId="{0B807CF7-CEB6-4789-89EE-5EEF1BC59571}" type="pres">
      <dgm:prSet presAssocID="{79D0AB2A-6550-4B6C-BA9D-415E36D3F4E1}" presName="parTx" presStyleLbl="revTx" presStyleIdx="1" presStyleCnt="3">
        <dgm:presLayoutVars>
          <dgm:chMax val="0"/>
          <dgm:chPref val="0"/>
        </dgm:presLayoutVars>
      </dgm:prSet>
      <dgm:spPr/>
    </dgm:pt>
    <dgm:pt modelId="{29B70C10-160C-42BA-8AD3-2B01BF6734D8}" type="pres">
      <dgm:prSet presAssocID="{4AF0F8E9-814D-4697-848A-D0042C724618}" presName="sibTrans" presStyleCnt="0"/>
      <dgm:spPr/>
    </dgm:pt>
    <dgm:pt modelId="{18413E0B-0ED8-4F1A-A04D-BC22D4B18909}" type="pres">
      <dgm:prSet presAssocID="{C29DC3B3-14A0-4413-84CF-AB4134EB53E4}" presName="compNode" presStyleCnt="0"/>
      <dgm:spPr/>
    </dgm:pt>
    <dgm:pt modelId="{0D7309E7-6A14-4FB2-88E6-2908AA545556}" type="pres">
      <dgm:prSet presAssocID="{C29DC3B3-14A0-4413-84CF-AB4134EB53E4}" presName="bgRect" presStyleLbl="bgShp" presStyleIdx="2" presStyleCnt="3"/>
      <dgm:spPr/>
    </dgm:pt>
    <dgm:pt modelId="{D1B90445-9F86-4CE3-85ED-D2D4154BD9BE}" type="pres">
      <dgm:prSet presAssocID="{C29DC3B3-14A0-4413-84CF-AB4134EB53E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ink"/>
        </a:ext>
      </dgm:extLst>
    </dgm:pt>
    <dgm:pt modelId="{2BDE46D8-7B3F-43A5-A536-2D886029B6B4}" type="pres">
      <dgm:prSet presAssocID="{C29DC3B3-14A0-4413-84CF-AB4134EB53E4}" presName="spaceRect" presStyleCnt="0"/>
      <dgm:spPr/>
    </dgm:pt>
    <dgm:pt modelId="{6A81B9A0-CA45-4D80-896F-AB4AD4282219}" type="pres">
      <dgm:prSet presAssocID="{C29DC3B3-14A0-4413-84CF-AB4134EB53E4}" presName="parTx" presStyleLbl="revTx" presStyleIdx="2" presStyleCnt="3">
        <dgm:presLayoutVars>
          <dgm:chMax val="0"/>
          <dgm:chPref val="0"/>
        </dgm:presLayoutVars>
      </dgm:prSet>
      <dgm:spPr/>
    </dgm:pt>
  </dgm:ptLst>
  <dgm:cxnLst>
    <dgm:cxn modelId="{44CD4334-23B1-40AB-9B5F-53AD6DE6DC69}" srcId="{23536F5C-49C2-402A-9169-D34A6F755F66}" destId="{79D0AB2A-6550-4B6C-BA9D-415E36D3F4E1}" srcOrd="1" destOrd="0" parTransId="{612C3F03-73EC-4D89-B3CC-3F5E660188E4}" sibTransId="{4AF0F8E9-814D-4697-848A-D0042C724618}"/>
    <dgm:cxn modelId="{1EBF2641-8F00-4505-98D9-14E3174BAA15}" srcId="{23536F5C-49C2-402A-9169-D34A6F755F66}" destId="{C29DC3B3-14A0-4413-84CF-AB4134EB53E4}" srcOrd="2" destOrd="0" parTransId="{F551E2CC-652B-49A8-B1D1-4AD4B041A57F}" sibTransId="{8C0BC188-0753-421A-B01C-BC8A4774F581}"/>
    <dgm:cxn modelId="{1B16248E-BD52-41AB-B45F-086AD189EE43}" srcId="{23536F5C-49C2-402A-9169-D34A6F755F66}" destId="{3D1451F3-996A-4E8E-AE52-AD95586BFEC0}" srcOrd="0" destOrd="0" parTransId="{6E5C4381-7D01-4F52-993D-CE7331610751}" sibTransId="{729D6931-24E7-4B17-9BD7-7F61E4FF2ABB}"/>
    <dgm:cxn modelId="{6DD73CA2-C0D5-4624-82EE-10DF6ED14BF1}" type="presOf" srcId="{3D1451F3-996A-4E8E-AE52-AD95586BFEC0}" destId="{C79989EB-18F2-4512-B298-3D7DEEF7824F}" srcOrd="0" destOrd="0" presId="urn:microsoft.com/office/officeart/2018/2/layout/IconVerticalSolidList"/>
    <dgm:cxn modelId="{E708B8B4-5665-48EA-8CCF-DBFE1943F6C6}" type="presOf" srcId="{C29DC3B3-14A0-4413-84CF-AB4134EB53E4}" destId="{6A81B9A0-CA45-4D80-896F-AB4AD4282219}" srcOrd="0" destOrd="0" presId="urn:microsoft.com/office/officeart/2018/2/layout/IconVerticalSolidList"/>
    <dgm:cxn modelId="{DF0B97D2-1585-4185-A859-A1AA78E983D4}" type="presOf" srcId="{23536F5C-49C2-402A-9169-D34A6F755F66}" destId="{11D65330-EBDC-41FB-ABD5-D28038FB4C0E}" srcOrd="0" destOrd="0" presId="urn:microsoft.com/office/officeart/2018/2/layout/IconVerticalSolidList"/>
    <dgm:cxn modelId="{7088FCE0-9275-4882-BD17-C34471E5BD2C}" type="presOf" srcId="{79D0AB2A-6550-4B6C-BA9D-415E36D3F4E1}" destId="{0B807CF7-CEB6-4789-89EE-5EEF1BC59571}" srcOrd="0" destOrd="0" presId="urn:microsoft.com/office/officeart/2018/2/layout/IconVerticalSolidList"/>
    <dgm:cxn modelId="{875D1026-1179-4F5F-8544-151679078D38}" type="presParOf" srcId="{11D65330-EBDC-41FB-ABD5-D28038FB4C0E}" destId="{861B60D8-65CA-455A-9B4D-B079EC50C4DB}" srcOrd="0" destOrd="0" presId="urn:microsoft.com/office/officeart/2018/2/layout/IconVerticalSolidList"/>
    <dgm:cxn modelId="{9DAA03CB-D928-4FB9-BDCE-E10AF161B402}" type="presParOf" srcId="{861B60D8-65CA-455A-9B4D-B079EC50C4DB}" destId="{7AA9E4A6-2BED-42B0-89DD-AD096E8E8D5C}" srcOrd="0" destOrd="0" presId="urn:microsoft.com/office/officeart/2018/2/layout/IconVerticalSolidList"/>
    <dgm:cxn modelId="{D8614727-9AD3-4F94-8F71-1C99B1A378B5}" type="presParOf" srcId="{861B60D8-65CA-455A-9B4D-B079EC50C4DB}" destId="{D7D9E656-A755-4766-8067-B6688CF948CF}" srcOrd="1" destOrd="0" presId="urn:microsoft.com/office/officeart/2018/2/layout/IconVerticalSolidList"/>
    <dgm:cxn modelId="{914C3970-6555-4A5B-AF99-05007D233303}" type="presParOf" srcId="{861B60D8-65CA-455A-9B4D-B079EC50C4DB}" destId="{E17ACCC6-C294-4C3B-9A50-DB6AC2544404}" srcOrd="2" destOrd="0" presId="urn:microsoft.com/office/officeart/2018/2/layout/IconVerticalSolidList"/>
    <dgm:cxn modelId="{C52FFB5D-A482-4F67-AAAF-132747FFD961}" type="presParOf" srcId="{861B60D8-65CA-455A-9B4D-B079EC50C4DB}" destId="{C79989EB-18F2-4512-B298-3D7DEEF7824F}" srcOrd="3" destOrd="0" presId="urn:microsoft.com/office/officeart/2018/2/layout/IconVerticalSolidList"/>
    <dgm:cxn modelId="{3968CC57-773B-4B26-A873-BB0E49E801CD}" type="presParOf" srcId="{11D65330-EBDC-41FB-ABD5-D28038FB4C0E}" destId="{1F5A7277-5875-457C-A941-2D8EB141A765}" srcOrd="1" destOrd="0" presId="urn:microsoft.com/office/officeart/2018/2/layout/IconVerticalSolidList"/>
    <dgm:cxn modelId="{8B968ED8-242E-4FD8-B283-6D12A53995FE}" type="presParOf" srcId="{11D65330-EBDC-41FB-ABD5-D28038FB4C0E}" destId="{9A106CF4-406C-4F48-91C8-65D1862F3881}" srcOrd="2" destOrd="0" presId="urn:microsoft.com/office/officeart/2018/2/layout/IconVerticalSolidList"/>
    <dgm:cxn modelId="{3CA11AED-516C-46AD-BF74-4E16147903D0}" type="presParOf" srcId="{9A106CF4-406C-4F48-91C8-65D1862F3881}" destId="{3407D816-26E9-47A8-A3A2-56766DBC5FBB}" srcOrd="0" destOrd="0" presId="urn:microsoft.com/office/officeart/2018/2/layout/IconVerticalSolidList"/>
    <dgm:cxn modelId="{3E869BFA-8B51-4315-825F-E6584C03FE9F}" type="presParOf" srcId="{9A106CF4-406C-4F48-91C8-65D1862F3881}" destId="{4C7B3067-9297-44C6-BBFC-B9ECC602FDE1}" srcOrd="1" destOrd="0" presId="urn:microsoft.com/office/officeart/2018/2/layout/IconVerticalSolidList"/>
    <dgm:cxn modelId="{5DADCC17-D385-4951-9DE4-FABFAC6C3AEA}" type="presParOf" srcId="{9A106CF4-406C-4F48-91C8-65D1862F3881}" destId="{DC8D6597-42C1-4453-863E-5C6E9F59B306}" srcOrd="2" destOrd="0" presId="urn:microsoft.com/office/officeart/2018/2/layout/IconVerticalSolidList"/>
    <dgm:cxn modelId="{B83D5EFB-8C62-4F7A-8927-D0D06F0B63B9}" type="presParOf" srcId="{9A106CF4-406C-4F48-91C8-65D1862F3881}" destId="{0B807CF7-CEB6-4789-89EE-5EEF1BC59571}" srcOrd="3" destOrd="0" presId="urn:microsoft.com/office/officeart/2018/2/layout/IconVerticalSolidList"/>
    <dgm:cxn modelId="{5FF1817A-022C-4407-B561-662C630E7A46}" type="presParOf" srcId="{11D65330-EBDC-41FB-ABD5-D28038FB4C0E}" destId="{29B70C10-160C-42BA-8AD3-2B01BF6734D8}" srcOrd="3" destOrd="0" presId="urn:microsoft.com/office/officeart/2018/2/layout/IconVerticalSolidList"/>
    <dgm:cxn modelId="{3BE4596B-D708-4B2C-A281-FCC99C201F0E}" type="presParOf" srcId="{11D65330-EBDC-41FB-ABD5-D28038FB4C0E}" destId="{18413E0B-0ED8-4F1A-A04D-BC22D4B18909}" srcOrd="4" destOrd="0" presId="urn:microsoft.com/office/officeart/2018/2/layout/IconVerticalSolidList"/>
    <dgm:cxn modelId="{BE78BBF5-9DE2-4970-B66E-294AA91D0112}" type="presParOf" srcId="{18413E0B-0ED8-4F1A-A04D-BC22D4B18909}" destId="{0D7309E7-6A14-4FB2-88E6-2908AA545556}" srcOrd="0" destOrd="0" presId="urn:microsoft.com/office/officeart/2018/2/layout/IconVerticalSolidList"/>
    <dgm:cxn modelId="{3DA9925C-1C9A-4210-A6E1-114683D3ED1F}" type="presParOf" srcId="{18413E0B-0ED8-4F1A-A04D-BC22D4B18909}" destId="{D1B90445-9F86-4CE3-85ED-D2D4154BD9BE}" srcOrd="1" destOrd="0" presId="urn:microsoft.com/office/officeart/2018/2/layout/IconVerticalSolidList"/>
    <dgm:cxn modelId="{584D12CA-86E8-4A7B-A9EB-A2EBE6E53854}" type="presParOf" srcId="{18413E0B-0ED8-4F1A-A04D-BC22D4B18909}" destId="{2BDE46D8-7B3F-43A5-A536-2D886029B6B4}" srcOrd="2" destOrd="0" presId="urn:microsoft.com/office/officeart/2018/2/layout/IconVerticalSolidList"/>
    <dgm:cxn modelId="{48D47B88-BD3E-4680-8749-A3FF3772DED6}" type="presParOf" srcId="{18413E0B-0ED8-4F1A-A04D-BC22D4B18909}" destId="{6A81B9A0-CA45-4D80-896F-AB4AD428221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461DEBC-76B3-4F17-901D-8B495DF676C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CFFEA0A-E52B-4786-8B89-19D71188D391}">
      <dgm:prSet/>
      <dgm:spPr/>
      <dgm:t>
        <a:bodyPr/>
        <a:lstStyle/>
        <a:p>
          <a:r>
            <a:rPr lang="en-GB"/>
            <a:t>Drew on the previous PH Act. Authorities were obliged to provide clean water, dispose of waste and ensure only safe food was sold. </a:t>
          </a:r>
          <a:endParaRPr lang="en-US"/>
        </a:p>
      </dgm:t>
    </dgm:pt>
    <dgm:pt modelId="{7B687632-44BA-47AE-BA09-AF2F07A5ABEE}" type="parTrans" cxnId="{1268D3BB-69D5-4A81-B49F-F42E474693C9}">
      <dgm:prSet/>
      <dgm:spPr/>
      <dgm:t>
        <a:bodyPr/>
        <a:lstStyle/>
        <a:p>
          <a:endParaRPr lang="en-US"/>
        </a:p>
      </dgm:t>
    </dgm:pt>
    <dgm:pt modelId="{26D90C4A-5541-49EE-B901-B49FC4B32C87}" type="sibTrans" cxnId="{1268D3BB-69D5-4A81-B49F-F42E474693C9}">
      <dgm:prSet/>
      <dgm:spPr/>
      <dgm:t>
        <a:bodyPr/>
        <a:lstStyle/>
        <a:p>
          <a:endParaRPr lang="en-US"/>
        </a:p>
      </dgm:t>
    </dgm:pt>
    <dgm:pt modelId="{1B22E1AF-12A1-4CB9-889F-246FFAE4FFDE}">
      <dgm:prSet/>
      <dgm:spPr/>
      <dgm:t>
        <a:bodyPr/>
        <a:lstStyle/>
        <a:p>
          <a:r>
            <a:rPr lang="en-GB"/>
            <a:t>All new homes must be connected to these systems. </a:t>
          </a:r>
          <a:endParaRPr lang="en-US"/>
        </a:p>
      </dgm:t>
    </dgm:pt>
    <dgm:pt modelId="{BD7250D4-F2E1-43E9-A78E-6A0FA26E14F5}" type="parTrans" cxnId="{014916CA-B78D-444D-BE0A-AB3B2F86D7F4}">
      <dgm:prSet/>
      <dgm:spPr/>
      <dgm:t>
        <a:bodyPr/>
        <a:lstStyle/>
        <a:p>
          <a:endParaRPr lang="en-US"/>
        </a:p>
      </dgm:t>
    </dgm:pt>
    <dgm:pt modelId="{88F4DB1D-2EC9-4C6C-BB9C-762E472435A7}" type="sibTrans" cxnId="{014916CA-B78D-444D-BE0A-AB3B2F86D7F4}">
      <dgm:prSet/>
      <dgm:spPr/>
      <dgm:t>
        <a:bodyPr/>
        <a:lstStyle/>
        <a:p>
          <a:endParaRPr lang="en-US"/>
        </a:p>
      </dgm:t>
    </dgm:pt>
    <dgm:pt modelId="{763E29C9-D74C-44FC-8B9A-3A878F335DE1}">
      <dgm:prSet/>
      <dgm:spPr/>
      <dgm:t>
        <a:bodyPr/>
        <a:lstStyle/>
        <a:p>
          <a:r>
            <a:rPr lang="en-GB"/>
            <a:t>Nuisances to health such as overcrowding, growing refuse and unclean working environments must now be checked!</a:t>
          </a:r>
          <a:endParaRPr lang="en-US"/>
        </a:p>
      </dgm:t>
    </dgm:pt>
    <dgm:pt modelId="{0C1BC0EF-037E-41B2-AE20-E6C4EC4CEDF6}" type="parTrans" cxnId="{ED0B1F1A-54AA-4B7D-BD2B-B24391982BDB}">
      <dgm:prSet/>
      <dgm:spPr/>
      <dgm:t>
        <a:bodyPr/>
        <a:lstStyle/>
        <a:p>
          <a:endParaRPr lang="en-US"/>
        </a:p>
      </dgm:t>
    </dgm:pt>
    <dgm:pt modelId="{357C0CF2-52CC-40CB-8A6F-59EDE1492D62}" type="sibTrans" cxnId="{ED0B1F1A-54AA-4B7D-BD2B-B24391982BDB}">
      <dgm:prSet/>
      <dgm:spPr/>
      <dgm:t>
        <a:bodyPr/>
        <a:lstStyle/>
        <a:p>
          <a:endParaRPr lang="en-US"/>
        </a:p>
      </dgm:t>
    </dgm:pt>
    <dgm:pt modelId="{7E51E5A0-18D2-46DF-A195-C37779273EF2}">
      <dgm:prSet/>
      <dgm:spPr/>
      <dgm:t>
        <a:bodyPr/>
        <a:lstStyle/>
        <a:p>
          <a:r>
            <a:rPr lang="en-GB"/>
            <a:t>Disease spreading was now much more regulated.</a:t>
          </a:r>
          <a:endParaRPr lang="en-US"/>
        </a:p>
      </dgm:t>
    </dgm:pt>
    <dgm:pt modelId="{538C742F-B628-4D34-8B28-3C430B406981}" type="parTrans" cxnId="{25A070C4-4D26-493E-BAF4-6B5CB9CBF146}">
      <dgm:prSet/>
      <dgm:spPr/>
      <dgm:t>
        <a:bodyPr/>
        <a:lstStyle/>
        <a:p>
          <a:endParaRPr lang="en-US"/>
        </a:p>
      </dgm:t>
    </dgm:pt>
    <dgm:pt modelId="{28CBBBF8-6B73-4CC1-B39F-9D0A3F8D7234}" type="sibTrans" cxnId="{25A070C4-4D26-493E-BAF4-6B5CB9CBF146}">
      <dgm:prSet/>
      <dgm:spPr/>
      <dgm:t>
        <a:bodyPr/>
        <a:lstStyle/>
        <a:p>
          <a:endParaRPr lang="en-US"/>
        </a:p>
      </dgm:t>
    </dgm:pt>
    <dgm:pt modelId="{0967F242-F015-4843-B548-BE6693DA5061}" type="pres">
      <dgm:prSet presAssocID="{D461DEBC-76B3-4F17-901D-8B495DF676CD}" presName="linear" presStyleCnt="0">
        <dgm:presLayoutVars>
          <dgm:animLvl val="lvl"/>
          <dgm:resizeHandles val="exact"/>
        </dgm:presLayoutVars>
      </dgm:prSet>
      <dgm:spPr/>
    </dgm:pt>
    <dgm:pt modelId="{9AF30167-BDFF-4856-A5F8-6F58DA4DAF9B}" type="pres">
      <dgm:prSet presAssocID="{3CFFEA0A-E52B-4786-8B89-19D71188D391}" presName="parentText" presStyleLbl="node1" presStyleIdx="0" presStyleCnt="4">
        <dgm:presLayoutVars>
          <dgm:chMax val="0"/>
          <dgm:bulletEnabled val="1"/>
        </dgm:presLayoutVars>
      </dgm:prSet>
      <dgm:spPr/>
    </dgm:pt>
    <dgm:pt modelId="{EAD671E2-D02A-4960-8245-4B33D09AFC54}" type="pres">
      <dgm:prSet presAssocID="{26D90C4A-5541-49EE-B901-B49FC4B32C87}" presName="spacer" presStyleCnt="0"/>
      <dgm:spPr/>
    </dgm:pt>
    <dgm:pt modelId="{21A48760-707C-4604-97A9-B32967B7B71E}" type="pres">
      <dgm:prSet presAssocID="{1B22E1AF-12A1-4CB9-889F-246FFAE4FFDE}" presName="parentText" presStyleLbl="node1" presStyleIdx="1" presStyleCnt="4">
        <dgm:presLayoutVars>
          <dgm:chMax val="0"/>
          <dgm:bulletEnabled val="1"/>
        </dgm:presLayoutVars>
      </dgm:prSet>
      <dgm:spPr/>
    </dgm:pt>
    <dgm:pt modelId="{7F9C6676-1D76-4048-8C17-7110DFEC9ABF}" type="pres">
      <dgm:prSet presAssocID="{88F4DB1D-2EC9-4C6C-BB9C-762E472435A7}" presName="spacer" presStyleCnt="0"/>
      <dgm:spPr/>
    </dgm:pt>
    <dgm:pt modelId="{D3CA9562-17B3-47D2-9DBD-75026D2B8107}" type="pres">
      <dgm:prSet presAssocID="{763E29C9-D74C-44FC-8B9A-3A878F335DE1}" presName="parentText" presStyleLbl="node1" presStyleIdx="2" presStyleCnt="4">
        <dgm:presLayoutVars>
          <dgm:chMax val="0"/>
          <dgm:bulletEnabled val="1"/>
        </dgm:presLayoutVars>
      </dgm:prSet>
      <dgm:spPr/>
    </dgm:pt>
    <dgm:pt modelId="{70BBA832-D91A-4BCA-8390-0C56435898FE}" type="pres">
      <dgm:prSet presAssocID="{357C0CF2-52CC-40CB-8A6F-59EDE1492D62}" presName="spacer" presStyleCnt="0"/>
      <dgm:spPr/>
    </dgm:pt>
    <dgm:pt modelId="{FE0431D4-A839-4644-B9D0-EBEF1A1D869C}" type="pres">
      <dgm:prSet presAssocID="{7E51E5A0-18D2-46DF-A195-C37779273EF2}" presName="parentText" presStyleLbl="node1" presStyleIdx="3" presStyleCnt="4">
        <dgm:presLayoutVars>
          <dgm:chMax val="0"/>
          <dgm:bulletEnabled val="1"/>
        </dgm:presLayoutVars>
      </dgm:prSet>
      <dgm:spPr/>
    </dgm:pt>
  </dgm:ptLst>
  <dgm:cxnLst>
    <dgm:cxn modelId="{ED0B1F1A-54AA-4B7D-BD2B-B24391982BDB}" srcId="{D461DEBC-76B3-4F17-901D-8B495DF676CD}" destId="{763E29C9-D74C-44FC-8B9A-3A878F335DE1}" srcOrd="2" destOrd="0" parTransId="{0C1BC0EF-037E-41B2-AE20-E6C4EC4CEDF6}" sibTransId="{357C0CF2-52CC-40CB-8A6F-59EDE1492D62}"/>
    <dgm:cxn modelId="{05D8844E-4769-4443-9879-D9C38AE978D0}" type="presOf" srcId="{D461DEBC-76B3-4F17-901D-8B495DF676CD}" destId="{0967F242-F015-4843-B548-BE6693DA5061}" srcOrd="0" destOrd="0" presId="urn:microsoft.com/office/officeart/2005/8/layout/vList2"/>
    <dgm:cxn modelId="{05A5944E-F0F8-441F-8125-750B1BC1FAC3}" type="presOf" srcId="{3CFFEA0A-E52B-4786-8B89-19D71188D391}" destId="{9AF30167-BDFF-4856-A5F8-6F58DA4DAF9B}" srcOrd="0" destOrd="0" presId="urn:microsoft.com/office/officeart/2005/8/layout/vList2"/>
    <dgm:cxn modelId="{7073E493-4711-45CA-9113-0778A827BAE2}" type="presOf" srcId="{7E51E5A0-18D2-46DF-A195-C37779273EF2}" destId="{FE0431D4-A839-4644-B9D0-EBEF1A1D869C}" srcOrd="0" destOrd="0" presId="urn:microsoft.com/office/officeart/2005/8/layout/vList2"/>
    <dgm:cxn modelId="{1268D3BB-69D5-4A81-B49F-F42E474693C9}" srcId="{D461DEBC-76B3-4F17-901D-8B495DF676CD}" destId="{3CFFEA0A-E52B-4786-8B89-19D71188D391}" srcOrd="0" destOrd="0" parTransId="{7B687632-44BA-47AE-BA09-AF2F07A5ABEE}" sibTransId="{26D90C4A-5541-49EE-B901-B49FC4B32C87}"/>
    <dgm:cxn modelId="{25A070C4-4D26-493E-BAF4-6B5CB9CBF146}" srcId="{D461DEBC-76B3-4F17-901D-8B495DF676CD}" destId="{7E51E5A0-18D2-46DF-A195-C37779273EF2}" srcOrd="3" destOrd="0" parTransId="{538C742F-B628-4D34-8B28-3C430B406981}" sibTransId="{28CBBBF8-6B73-4CC1-B39F-9D0A3F8D7234}"/>
    <dgm:cxn modelId="{014916CA-B78D-444D-BE0A-AB3B2F86D7F4}" srcId="{D461DEBC-76B3-4F17-901D-8B495DF676CD}" destId="{1B22E1AF-12A1-4CB9-889F-246FFAE4FFDE}" srcOrd="1" destOrd="0" parTransId="{BD7250D4-F2E1-43E9-A78E-6A0FA26E14F5}" sibTransId="{88F4DB1D-2EC9-4C6C-BB9C-762E472435A7}"/>
    <dgm:cxn modelId="{CD31C3DE-66D9-4186-B324-3AAD64B501A7}" type="presOf" srcId="{1B22E1AF-12A1-4CB9-889F-246FFAE4FFDE}" destId="{21A48760-707C-4604-97A9-B32967B7B71E}" srcOrd="0" destOrd="0" presId="urn:microsoft.com/office/officeart/2005/8/layout/vList2"/>
    <dgm:cxn modelId="{7BA2FDF3-59E4-4779-873C-C360CED45BC8}" type="presOf" srcId="{763E29C9-D74C-44FC-8B9A-3A878F335DE1}" destId="{D3CA9562-17B3-47D2-9DBD-75026D2B8107}" srcOrd="0" destOrd="0" presId="urn:microsoft.com/office/officeart/2005/8/layout/vList2"/>
    <dgm:cxn modelId="{263C8FB5-7A31-4D32-B174-B00B00A1115A}" type="presParOf" srcId="{0967F242-F015-4843-B548-BE6693DA5061}" destId="{9AF30167-BDFF-4856-A5F8-6F58DA4DAF9B}" srcOrd="0" destOrd="0" presId="urn:microsoft.com/office/officeart/2005/8/layout/vList2"/>
    <dgm:cxn modelId="{3AC8066E-7A23-4293-B491-829E7007B5EC}" type="presParOf" srcId="{0967F242-F015-4843-B548-BE6693DA5061}" destId="{EAD671E2-D02A-4960-8245-4B33D09AFC54}" srcOrd="1" destOrd="0" presId="urn:microsoft.com/office/officeart/2005/8/layout/vList2"/>
    <dgm:cxn modelId="{294B3F78-6FD4-4392-AAF3-DC07E0DEACDE}" type="presParOf" srcId="{0967F242-F015-4843-B548-BE6693DA5061}" destId="{21A48760-707C-4604-97A9-B32967B7B71E}" srcOrd="2" destOrd="0" presId="urn:microsoft.com/office/officeart/2005/8/layout/vList2"/>
    <dgm:cxn modelId="{ABDF377F-307C-4B1A-9C61-F446B09AB886}" type="presParOf" srcId="{0967F242-F015-4843-B548-BE6693DA5061}" destId="{7F9C6676-1D76-4048-8C17-7110DFEC9ABF}" srcOrd="3" destOrd="0" presId="urn:microsoft.com/office/officeart/2005/8/layout/vList2"/>
    <dgm:cxn modelId="{15A53E44-6ED1-4364-9921-CBECBB07682D}" type="presParOf" srcId="{0967F242-F015-4843-B548-BE6693DA5061}" destId="{D3CA9562-17B3-47D2-9DBD-75026D2B8107}" srcOrd="4" destOrd="0" presId="urn:microsoft.com/office/officeart/2005/8/layout/vList2"/>
    <dgm:cxn modelId="{B22A2AE6-EAEE-496B-A8D1-44D18639109F}" type="presParOf" srcId="{0967F242-F015-4843-B548-BE6693DA5061}" destId="{70BBA832-D91A-4BCA-8390-0C56435898FE}" srcOrd="5" destOrd="0" presId="urn:microsoft.com/office/officeart/2005/8/layout/vList2"/>
    <dgm:cxn modelId="{31FDF79B-B9BC-468D-AE6B-0C1EB243372E}" type="presParOf" srcId="{0967F242-F015-4843-B548-BE6693DA5061}" destId="{FE0431D4-A839-4644-B9D0-EBEF1A1D869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0F31D72-DB0E-473B-93B5-83DC2D9888E9}"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BCA694DA-F035-4F36-90C0-F18E2B83AE05}">
      <dgm:prSet/>
      <dgm:spPr/>
      <dgm:t>
        <a:bodyPr/>
        <a:lstStyle/>
        <a:p>
          <a:r>
            <a:rPr lang="en-GB"/>
            <a:t>Free school meals</a:t>
          </a:r>
          <a:endParaRPr lang="en-US"/>
        </a:p>
      </dgm:t>
    </dgm:pt>
    <dgm:pt modelId="{57F2A051-9FFC-43E6-B7F7-A308CB081473}" type="parTrans" cxnId="{9D807311-F1A1-4751-9A12-C67D74A033C1}">
      <dgm:prSet/>
      <dgm:spPr/>
      <dgm:t>
        <a:bodyPr/>
        <a:lstStyle/>
        <a:p>
          <a:endParaRPr lang="en-US"/>
        </a:p>
      </dgm:t>
    </dgm:pt>
    <dgm:pt modelId="{3EBD48F3-97CE-48BA-862F-AC2FF0668786}" type="sibTrans" cxnId="{9D807311-F1A1-4751-9A12-C67D74A033C1}">
      <dgm:prSet/>
      <dgm:spPr/>
      <dgm:t>
        <a:bodyPr/>
        <a:lstStyle/>
        <a:p>
          <a:endParaRPr lang="en-US"/>
        </a:p>
      </dgm:t>
    </dgm:pt>
    <dgm:pt modelId="{94A4D835-3D0E-4444-B719-B3A4A54048DD}">
      <dgm:prSet/>
      <dgm:spPr/>
      <dgm:t>
        <a:bodyPr/>
        <a:lstStyle/>
        <a:p>
          <a:r>
            <a:rPr lang="en-GB"/>
            <a:t>School medical inspections</a:t>
          </a:r>
          <a:endParaRPr lang="en-US"/>
        </a:p>
      </dgm:t>
    </dgm:pt>
    <dgm:pt modelId="{26CF5089-1414-4D3B-B194-35307AA5EE19}" type="parTrans" cxnId="{F53C39C1-832B-4645-8FD7-90F6EE1C6ACD}">
      <dgm:prSet/>
      <dgm:spPr/>
      <dgm:t>
        <a:bodyPr/>
        <a:lstStyle/>
        <a:p>
          <a:endParaRPr lang="en-US"/>
        </a:p>
      </dgm:t>
    </dgm:pt>
    <dgm:pt modelId="{22A36FB4-D216-48F4-B5E9-E124ECC1CD8B}" type="sibTrans" cxnId="{F53C39C1-832B-4645-8FD7-90F6EE1C6ACD}">
      <dgm:prSet/>
      <dgm:spPr/>
      <dgm:t>
        <a:bodyPr/>
        <a:lstStyle/>
        <a:p>
          <a:endParaRPr lang="en-US"/>
        </a:p>
      </dgm:t>
    </dgm:pt>
    <dgm:pt modelId="{490A7055-DBA6-4369-A41D-37C04CC0BA00}">
      <dgm:prSet/>
      <dgm:spPr/>
      <dgm:t>
        <a:bodyPr/>
        <a:lstStyle/>
        <a:p>
          <a:r>
            <a:rPr lang="en-GB"/>
            <a:t>Council housing</a:t>
          </a:r>
          <a:endParaRPr lang="en-US"/>
        </a:p>
      </dgm:t>
    </dgm:pt>
    <dgm:pt modelId="{D605649E-F906-42CE-A6E8-0AA12B36987D}" type="parTrans" cxnId="{6A60CEF0-142B-45B0-BC70-6D69BE5A46A8}">
      <dgm:prSet/>
      <dgm:spPr/>
      <dgm:t>
        <a:bodyPr/>
        <a:lstStyle/>
        <a:p>
          <a:endParaRPr lang="en-US"/>
        </a:p>
      </dgm:t>
    </dgm:pt>
    <dgm:pt modelId="{7DF53A6F-627C-4838-A346-6352CE1DD68C}" type="sibTrans" cxnId="{6A60CEF0-142B-45B0-BC70-6D69BE5A46A8}">
      <dgm:prSet/>
      <dgm:spPr/>
      <dgm:t>
        <a:bodyPr/>
        <a:lstStyle/>
        <a:p>
          <a:endParaRPr lang="en-US"/>
        </a:p>
      </dgm:t>
    </dgm:pt>
    <dgm:pt modelId="{3EFCFA77-10A8-45C5-9F88-9D52BF1C0772}">
      <dgm:prSet/>
      <dgm:spPr/>
      <dgm:t>
        <a:bodyPr/>
        <a:lstStyle/>
        <a:p>
          <a:r>
            <a:rPr lang="en-GB"/>
            <a:t>And the big one....</a:t>
          </a:r>
          <a:endParaRPr lang="en-US"/>
        </a:p>
      </dgm:t>
    </dgm:pt>
    <dgm:pt modelId="{505D3D57-5C7B-4C81-A146-13395BF4DBE7}" type="parTrans" cxnId="{E98D52EA-5805-4E32-9A9F-8CF2F9F361BC}">
      <dgm:prSet/>
      <dgm:spPr/>
      <dgm:t>
        <a:bodyPr/>
        <a:lstStyle/>
        <a:p>
          <a:endParaRPr lang="en-US"/>
        </a:p>
      </dgm:t>
    </dgm:pt>
    <dgm:pt modelId="{B069C0AD-C1AB-4226-BDE0-F3894CC61B0A}" type="sibTrans" cxnId="{E98D52EA-5805-4E32-9A9F-8CF2F9F361BC}">
      <dgm:prSet/>
      <dgm:spPr/>
      <dgm:t>
        <a:bodyPr/>
        <a:lstStyle/>
        <a:p>
          <a:endParaRPr lang="en-US"/>
        </a:p>
      </dgm:t>
    </dgm:pt>
    <dgm:pt modelId="{3D3BDBFA-5ACD-4EC2-835B-70FA419697AB}" type="pres">
      <dgm:prSet presAssocID="{D0F31D72-DB0E-473B-93B5-83DC2D9888E9}" presName="linear" presStyleCnt="0">
        <dgm:presLayoutVars>
          <dgm:dir/>
          <dgm:animLvl val="lvl"/>
          <dgm:resizeHandles val="exact"/>
        </dgm:presLayoutVars>
      </dgm:prSet>
      <dgm:spPr/>
    </dgm:pt>
    <dgm:pt modelId="{701A36EB-4671-45B1-AB0E-533C2380AF01}" type="pres">
      <dgm:prSet presAssocID="{BCA694DA-F035-4F36-90C0-F18E2B83AE05}" presName="parentLin" presStyleCnt="0"/>
      <dgm:spPr/>
    </dgm:pt>
    <dgm:pt modelId="{D89211D1-278C-49C4-9AB3-3DBE7E76B36A}" type="pres">
      <dgm:prSet presAssocID="{BCA694DA-F035-4F36-90C0-F18E2B83AE05}" presName="parentLeftMargin" presStyleLbl="node1" presStyleIdx="0" presStyleCnt="4"/>
      <dgm:spPr/>
    </dgm:pt>
    <dgm:pt modelId="{16386D8F-5AEC-44A7-8302-59B001BEBA07}" type="pres">
      <dgm:prSet presAssocID="{BCA694DA-F035-4F36-90C0-F18E2B83AE05}" presName="parentText" presStyleLbl="node1" presStyleIdx="0" presStyleCnt="4">
        <dgm:presLayoutVars>
          <dgm:chMax val="0"/>
          <dgm:bulletEnabled val="1"/>
        </dgm:presLayoutVars>
      </dgm:prSet>
      <dgm:spPr/>
    </dgm:pt>
    <dgm:pt modelId="{462752BE-158F-4291-9B3E-B78A77C8A8F9}" type="pres">
      <dgm:prSet presAssocID="{BCA694DA-F035-4F36-90C0-F18E2B83AE05}" presName="negativeSpace" presStyleCnt="0"/>
      <dgm:spPr/>
    </dgm:pt>
    <dgm:pt modelId="{1F6DA3EE-712D-4D40-A001-6EFFBAB5D84E}" type="pres">
      <dgm:prSet presAssocID="{BCA694DA-F035-4F36-90C0-F18E2B83AE05}" presName="childText" presStyleLbl="conFgAcc1" presStyleIdx="0" presStyleCnt="4">
        <dgm:presLayoutVars>
          <dgm:bulletEnabled val="1"/>
        </dgm:presLayoutVars>
      </dgm:prSet>
      <dgm:spPr/>
    </dgm:pt>
    <dgm:pt modelId="{70864771-8F45-4FA2-BE7C-4E951953FB7E}" type="pres">
      <dgm:prSet presAssocID="{3EBD48F3-97CE-48BA-862F-AC2FF0668786}" presName="spaceBetweenRectangles" presStyleCnt="0"/>
      <dgm:spPr/>
    </dgm:pt>
    <dgm:pt modelId="{746315AF-0836-4853-AFD3-99245F2F9E2C}" type="pres">
      <dgm:prSet presAssocID="{94A4D835-3D0E-4444-B719-B3A4A54048DD}" presName="parentLin" presStyleCnt="0"/>
      <dgm:spPr/>
    </dgm:pt>
    <dgm:pt modelId="{30720E07-1F12-4D2F-A5F0-E85025ED074A}" type="pres">
      <dgm:prSet presAssocID="{94A4D835-3D0E-4444-B719-B3A4A54048DD}" presName="parentLeftMargin" presStyleLbl="node1" presStyleIdx="0" presStyleCnt="4"/>
      <dgm:spPr/>
    </dgm:pt>
    <dgm:pt modelId="{BA6A7954-9EB0-4EEE-A158-577E4399D574}" type="pres">
      <dgm:prSet presAssocID="{94A4D835-3D0E-4444-B719-B3A4A54048DD}" presName="parentText" presStyleLbl="node1" presStyleIdx="1" presStyleCnt="4">
        <dgm:presLayoutVars>
          <dgm:chMax val="0"/>
          <dgm:bulletEnabled val="1"/>
        </dgm:presLayoutVars>
      </dgm:prSet>
      <dgm:spPr/>
    </dgm:pt>
    <dgm:pt modelId="{4E0644CE-9B37-482C-912A-A8EA35C3855D}" type="pres">
      <dgm:prSet presAssocID="{94A4D835-3D0E-4444-B719-B3A4A54048DD}" presName="negativeSpace" presStyleCnt="0"/>
      <dgm:spPr/>
    </dgm:pt>
    <dgm:pt modelId="{9A08CB95-50F5-4167-BB1C-B621158CBA62}" type="pres">
      <dgm:prSet presAssocID="{94A4D835-3D0E-4444-B719-B3A4A54048DD}" presName="childText" presStyleLbl="conFgAcc1" presStyleIdx="1" presStyleCnt="4">
        <dgm:presLayoutVars>
          <dgm:bulletEnabled val="1"/>
        </dgm:presLayoutVars>
      </dgm:prSet>
      <dgm:spPr/>
    </dgm:pt>
    <dgm:pt modelId="{843F3641-371F-41E8-B12A-F8C0C35F206D}" type="pres">
      <dgm:prSet presAssocID="{22A36FB4-D216-48F4-B5E9-E124ECC1CD8B}" presName="spaceBetweenRectangles" presStyleCnt="0"/>
      <dgm:spPr/>
    </dgm:pt>
    <dgm:pt modelId="{FCD1EBB6-B748-4816-98D3-AF32CF819D50}" type="pres">
      <dgm:prSet presAssocID="{490A7055-DBA6-4369-A41D-37C04CC0BA00}" presName="parentLin" presStyleCnt="0"/>
      <dgm:spPr/>
    </dgm:pt>
    <dgm:pt modelId="{3FEE6069-47EA-4CB5-B6D5-7D948402EAA5}" type="pres">
      <dgm:prSet presAssocID="{490A7055-DBA6-4369-A41D-37C04CC0BA00}" presName="parentLeftMargin" presStyleLbl="node1" presStyleIdx="1" presStyleCnt="4"/>
      <dgm:spPr/>
    </dgm:pt>
    <dgm:pt modelId="{2DB1A6AE-ED28-4283-A07D-E42B55F199B4}" type="pres">
      <dgm:prSet presAssocID="{490A7055-DBA6-4369-A41D-37C04CC0BA00}" presName="parentText" presStyleLbl="node1" presStyleIdx="2" presStyleCnt="4">
        <dgm:presLayoutVars>
          <dgm:chMax val="0"/>
          <dgm:bulletEnabled val="1"/>
        </dgm:presLayoutVars>
      </dgm:prSet>
      <dgm:spPr/>
    </dgm:pt>
    <dgm:pt modelId="{1C86C9D2-3473-4A0C-87C7-325F2F36A7E2}" type="pres">
      <dgm:prSet presAssocID="{490A7055-DBA6-4369-A41D-37C04CC0BA00}" presName="negativeSpace" presStyleCnt="0"/>
      <dgm:spPr/>
    </dgm:pt>
    <dgm:pt modelId="{2E2E176F-F79A-42AB-A50F-1720370323B0}" type="pres">
      <dgm:prSet presAssocID="{490A7055-DBA6-4369-A41D-37C04CC0BA00}" presName="childText" presStyleLbl="conFgAcc1" presStyleIdx="2" presStyleCnt="4">
        <dgm:presLayoutVars>
          <dgm:bulletEnabled val="1"/>
        </dgm:presLayoutVars>
      </dgm:prSet>
      <dgm:spPr/>
    </dgm:pt>
    <dgm:pt modelId="{F9050E08-B0D9-4B29-934D-223A542DFF88}" type="pres">
      <dgm:prSet presAssocID="{7DF53A6F-627C-4838-A346-6352CE1DD68C}" presName="spaceBetweenRectangles" presStyleCnt="0"/>
      <dgm:spPr/>
    </dgm:pt>
    <dgm:pt modelId="{BD8F80DD-8F22-428D-B2FE-6DD6A885F534}" type="pres">
      <dgm:prSet presAssocID="{3EFCFA77-10A8-45C5-9F88-9D52BF1C0772}" presName="parentLin" presStyleCnt="0"/>
      <dgm:spPr/>
    </dgm:pt>
    <dgm:pt modelId="{2AFABC98-8777-4288-808F-B8104AE61F7A}" type="pres">
      <dgm:prSet presAssocID="{3EFCFA77-10A8-45C5-9F88-9D52BF1C0772}" presName="parentLeftMargin" presStyleLbl="node1" presStyleIdx="2" presStyleCnt="4"/>
      <dgm:spPr/>
    </dgm:pt>
    <dgm:pt modelId="{C9C82F75-4692-4C06-911A-6B6514B87CA1}" type="pres">
      <dgm:prSet presAssocID="{3EFCFA77-10A8-45C5-9F88-9D52BF1C0772}" presName="parentText" presStyleLbl="node1" presStyleIdx="3" presStyleCnt="4">
        <dgm:presLayoutVars>
          <dgm:chMax val="0"/>
          <dgm:bulletEnabled val="1"/>
        </dgm:presLayoutVars>
      </dgm:prSet>
      <dgm:spPr/>
    </dgm:pt>
    <dgm:pt modelId="{C1C79509-8665-40BF-969E-141C81374315}" type="pres">
      <dgm:prSet presAssocID="{3EFCFA77-10A8-45C5-9F88-9D52BF1C0772}" presName="negativeSpace" presStyleCnt="0"/>
      <dgm:spPr/>
    </dgm:pt>
    <dgm:pt modelId="{C42D014B-AD9A-4547-AD5D-4B05C9568543}" type="pres">
      <dgm:prSet presAssocID="{3EFCFA77-10A8-45C5-9F88-9D52BF1C0772}" presName="childText" presStyleLbl="conFgAcc1" presStyleIdx="3" presStyleCnt="4">
        <dgm:presLayoutVars>
          <dgm:bulletEnabled val="1"/>
        </dgm:presLayoutVars>
      </dgm:prSet>
      <dgm:spPr/>
    </dgm:pt>
  </dgm:ptLst>
  <dgm:cxnLst>
    <dgm:cxn modelId="{43D73101-8E53-4F83-8B59-80FED33AD734}" type="presOf" srcId="{490A7055-DBA6-4369-A41D-37C04CC0BA00}" destId="{3FEE6069-47EA-4CB5-B6D5-7D948402EAA5}" srcOrd="0" destOrd="0" presId="urn:microsoft.com/office/officeart/2005/8/layout/list1"/>
    <dgm:cxn modelId="{9D807311-F1A1-4751-9A12-C67D74A033C1}" srcId="{D0F31D72-DB0E-473B-93B5-83DC2D9888E9}" destId="{BCA694DA-F035-4F36-90C0-F18E2B83AE05}" srcOrd="0" destOrd="0" parTransId="{57F2A051-9FFC-43E6-B7F7-A308CB081473}" sibTransId="{3EBD48F3-97CE-48BA-862F-AC2FF0668786}"/>
    <dgm:cxn modelId="{481E673A-9A6A-48EC-B8B4-C19DCD272117}" type="presOf" srcId="{3EFCFA77-10A8-45C5-9F88-9D52BF1C0772}" destId="{C9C82F75-4692-4C06-911A-6B6514B87CA1}" srcOrd="1" destOrd="0" presId="urn:microsoft.com/office/officeart/2005/8/layout/list1"/>
    <dgm:cxn modelId="{CEE8AD44-88E4-4960-890E-438EF8BD61B0}" type="presOf" srcId="{490A7055-DBA6-4369-A41D-37C04CC0BA00}" destId="{2DB1A6AE-ED28-4283-A07D-E42B55F199B4}" srcOrd="1" destOrd="0" presId="urn:microsoft.com/office/officeart/2005/8/layout/list1"/>
    <dgm:cxn modelId="{06B30275-1CF1-40A4-A011-17EF10747005}" type="presOf" srcId="{BCA694DA-F035-4F36-90C0-F18E2B83AE05}" destId="{D89211D1-278C-49C4-9AB3-3DBE7E76B36A}" srcOrd="0" destOrd="0" presId="urn:microsoft.com/office/officeart/2005/8/layout/list1"/>
    <dgm:cxn modelId="{0C5E0C58-E5D6-4964-AFEA-3585B95FEDA7}" type="presOf" srcId="{94A4D835-3D0E-4444-B719-B3A4A54048DD}" destId="{BA6A7954-9EB0-4EEE-A158-577E4399D574}" srcOrd="1" destOrd="0" presId="urn:microsoft.com/office/officeart/2005/8/layout/list1"/>
    <dgm:cxn modelId="{0FC72D91-FA94-4DDF-93E0-EEA1876F4DD8}" type="presOf" srcId="{BCA694DA-F035-4F36-90C0-F18E2B83AE05}" destId="{16386D8F-5AEC-44A7-8302-59B001BEBA07}" srcOrd="1" destOrd="0" presId="urn:microsoft.com/office/officeart/2005/8/layout/list1"/>
    <dgm:cxn modelId="{F53C39C1-832B-4645-8FD7-90F6EE1C6ACD}" srcId="{D0F31D72-DB0E-473B-93B5-83DC2D9888E9}" destId="{94A4D835-3D0E-4444-B719-B3A4A54048DD}" srcOrd="1" destOrd="0" parTransId="{26CF5089-1414-4D3B-B194-35307AA5EE19}" sibTransId="{22A36FB4-D216-48F4-B5E9-E124ECC1CD8B}"/>
    <dgm:cxn modelId="{4E1F4DD9-7994-4578-B50E-57A6991685A7}" type="presOf" srcId="{D0F31D72-DB0E-473B-93B5-83DC2D9888E9}" destId="{3D3BDBFA-5ACD-4EC2-835B-70FA419697AB}" srcOrd="0" destOrd="0" presId="urn:microsoft.com/office/officeart/2005/8/layout/list1"/>
    <dgm:cxn modelId="{84184BDF-90BF-4ADB-83AC-D19E37C3DC4D}" type="presOf" srcId="{94A4D835-3D0E-4444-B719-B3A4A54048DD}" destId="{30720E07-1F12-4D2F-A5F0-E85025ED074A}" srcOrd="0" destOrd="0" presId="urn:microsoft.com/office/officeart/2005/8/layout/list1"/>
    <dgm:cxn modelId="{9E2335E4-63CB-4618-B403-C6DA47522617}" type="presOf" srcId="{3EFCFA77-10A8-45C5-9F88-9D52BF1C0772}" destId="{2AFABC98-8777-4288-808F-B8104AE61F7A}" srcOrd="0" destOrd="0" presId="urn:microsoft.com/office/officeart/2005/8/layout/list1"/>
    <dgm:cxn modelId="{E98D52EA-5805-4E32-9A9F-8CF2F9F361BC}" srcId="{D0F31D72-DB0E-473B-93B5-83DC2D9888E9}" destId="{3EFCFA77-10A8-45C5-9F88-9D52BF1C0772}" srcOrd="3" destOrd="0" parTransId="{505D3D57-5C7B-4C81-A146-13395BF4DBE7}" sibTransId="{B069C0AD-C1AB-4226-BDE0-F3894CC61B0A}"/>
    <dgm:cxn modelId="{6A60CEF0-142B-45B0-BC70-6D69BE5A46A8}" srcId="{D0F31D72-DB0E-473B-93B5-83DC2D9888E9}" destId="{490A7055-DBA6-4369-A41D-37C04CC0BA00}" srcOrd="2" destOrd="0" parTransId="{D605649E-F906-42CE-A6E8-0AA12B36987D}" sibTransId="{7DF53A6F-627C-4838-A346-6352CE1DD68C}"/>
    <dgm:cxn modelId="{477931A1-57F8-479D-A2FE-10E2F1C523A2}" type="presParOf" srcId="{3D3BDBFA-5ACD-4EC2-835B-70FA419697AB}" destId="{701A36EB-4671-45B1-AB0E-533C2380AF01}" srcOrd="0" destOrd="0" presId="urn:microsoft.com/office/officeart/2005/8/layout/list1"/>
    <dgm:cxn modelId="{0A888EDE-ED2F-498E-8951-306E2FED5612}" type="presParOf" srcId="{701A36EB-4671-45B1-AB0E-533C2380AF01}" destId="{D89211D1-278C-49C4-9AB3-3DBE7E76B36A}" srcOrd="0" destOrd="0" presId="urn:microsoft.com/office/officeart/2005/8/layout/list1"/>
    <dgm:cxn modelId="{E9696B6A-79CD-43F5-9C3B-96AABE850453}" type="presParOf" srcId="{701A36EB-4671-45B1-AB0E-533C2380AF01}" destId="{16386D8F-5AEC-44A7-8302-59B001BEBA07}" srcOrd="1" destOrd="0" presId="urn:microsoft.com/office/officeart/2005/8/layout/list1"/>
    <dgm:cxn modelId="{8C59CD71-0755-4BA8-A815-336422DCF059}" type="presParOf" srcId="{3D3BDBFA-5ACD-4EC2-835B-70FA419697AB}" destId="{462752BE-158F-4291-9B3E-B78A77C8A8F9}" srcOrd="1" destOrd="0" presId="urn:microsoft.com/office/officeart/2005/8/layout/list1"/>
    <dgm:cxn modelId="{079A31FF-D256-4246-960F-9DFAD5F6D9D1}" type="presParOf" srcId="{3D3BDBFA-5ACD-4EC2-835B-70FA419697AB}" destId="{1F6DA3EE-712D-4D40-A001-6EFFBAB5D84E}" srcOrd="2" destOrd="0" presId="urn:microsoft.com/office/officeart/2005/8/layout/list1"/>
    <dgm:cxn modelId="{CCC0AD56-961C-4EDC-AD61-82E9F594675F}" type="presParOf" srcId="{3D3BDBFA-5ACD-4EC2-835B-70FA419697AB}" destId="{70864771-8F45-4FA2-BE7C-4E951953FB7E}" srcOrd="3" destOrd="0" presId="urn:microsoft.com/office/officeart/2005/8/layout/list1"/>
    <dgm:cxn modelId="{B2B6DDB1-F564-462C-8FA1-15AEF7D516CC}" type="presParOf" srcId="{3D3BDBFA-5ACD-4EC2-835B-70FA419697AB}" destId="{746315AF-0836-4853-AFD3-99245F2F9E2C}" srcOrd="4" destOrd="0" presId="urn:microsoft.com/office/officeart/2005/8/layout/list1"/>
    <dgm:cxn modelId="{B5521B37-AE57-4EA3-98CE-415BCA84B05B}" type="presParOf" srcId="{746315AF-0836-4853-AFD3-99245F2F9E2C}" destId="{30720E07-1F12-4D2F-A5F0-E85025ED074A}" srcOrd="0" destOrd="0" presId="urn:microsoft.com/office/officeart/2005/8/layout/list1"/>
    <dgm:cxn modelId="{FF23666B-0D98-4B3D-A0DB-5F9EAF448F89}" type="presParOf" srcId="{746315AF-0836-4853-AFD3-99245F2F9E2C}" destId="{BA6A7954-9EB0-4EEE-A158-577E4399D574}" srcOrd="1" destOrd="0" presId="urn:microsoft.com/office/officeart/2005/8/layout/list1"/>
    <dgm:cxn modelId="{0021FA39-E059-47A0-A9CE-A1B05D69BCB9}" type="presParOf" srcId="{3D3BDBFA-5ACD-4EC2-835B-70FA419697AB}" destId="{4E0644CE-9B37-482C-912A-A8EA35C3855D}" srcOrd="5" destOrd="0" presId="urn:microsoft.com/office/officeart/2005/8/layout/list1"/>
    <dgm:cxn modelId="{AEDE52C0-E297-43D3-B3FD-550A99476F7D}" type="presParOf" srcId="{3D3BDBFA-5ACD-4EC2-835B-70FA419697AB}" destId="{9A08CB95-50F5-4167-BB1C-B621158CBA62}" srcOrd="6" destOrd="0" presId="urn:microsoft.com/office/officeart/2005/8/layout/list1"/>
    <dgm:cxn modelId="{30539FE1-387A-43E4-889C-B336A6465CEA}" type="presParOf" srcId="{3D3BDBFA-5ACD-4EC2-835B-70FA419697AB}" destId="{843F3641-371F-41E8-B12A-F8C0C35F206D}" srcOrd="7" destOrd="0" presId="urn:microsoft.com/office/officeart/2005/8/layout/list1"/>
    <dgm:cxn modelId="{8649F19D-402C-4F9A-A431-06A684CE9DFF}" type="presParOf" srcId="{3D3BDBFA-5ACD-4EC2-835B-70FA419697AB}" destId="{FCD1EBB6-B748-4816-98D3-AF32CF819D50}" srcOrd="8" destOrd="0" presId="urn:microsoft.com/office/officeart/2005/8/layout/list1"/>
    <dgm:cxn modelId="{3CE3E0B2-4610-4C04-A46A-65D451D046BA}" type="presParOf" srcId="{FCD1EBB6-B748-4816-98D3-AF32CF819D50}" destId="{3FEE6069-47EA-4CB5-B6D5-7D948402EAA5}" srcOrd="0" destOrd="0" presId="urn:microsoft.com/office/officeart/2005/8/layout/list1"/>
    <dgm:cxn modelId="{C69CDD0F-8841-44D4-96CF-C340C0BD6881}" type="presParOf" srcId="{FCD1EBB6-B748-4816-98D3-AF32CF819D50}" destId="{2DB1A6AE-ED28-4283-A07D-E42B55F199B4}" srcOrd="1" destOrd="0" presId="urn:microsoft.com/office/officeart/2005/8/layout/list1"/>
    <dgm:cxn modelId="{6C0ED559-5542-42BA-B5E1-A3A63882F473}" type="presParOf" srcId="{3D3BDBFA-5ACD-4EC2-835B-70FA419697AB}" destId="{1C86C9D2-3473-4A0C-87C7-325F2F36A7E2}" srcOrd="9" destOrd="0" presId="urn:microsoft.com/office/officeart/2005/8/layout/list1"/>
    <dgm:cxn modelId="{405D9C9F-E03D-46F3-830B-E90D97FD6031}" type="presParOf" srcId="{3D3BDBFA-5ACD-4EC2-835B-70FA419697AB}" destId="{2E2E176F-F79A-42AB-A50F-1720370323B0}" srcOrd="10" destOrd="0" presId="urn:microsoft.com/office/officeart/2005/8/layout/list1"/>
    <dgm:cxn modelId="{4B85A23B-E849-4BCC-8677-2928B4910208}" type="presParOf" srcId="{3D3BDBFA-5ACD-4EC2-835B-70FA419697AB}" destId="{F9050E08-B0D9-4B29-934D-223A542DFF88}" srcOrd="11" destOrd="0" presId="urn:microsoft.com/office/officeart/2005/8/layout/list1"/>
    <dgm:cxn modelId="{5029FB5E-FC03-4FEE-864A-C56BA182DCD7}" type="presParOf" srcId="{3D3BDBFA-5ACD-4EC2-835B-70FA419697AB}" destId="{BD8F80DD-8F22-428D-B2FE-6DD6A885F534}" srcOrd="12" destOrd="0" presId="urn:microsoft.com/office/officeart/2005/8/layout/list1"/>
    <dgm:cxn modelId="{1279C8DC-977F-48A0-B81A-CB593326D3FF}" type="presParOf" srcId="{BD8F80DD-8F22-428D-B2FE-6DD6A885F534}" destId="{2AFABC98-8777-4288-808F-B8104AE61F7A}" srcOrd="0" destOrd="0" presId="urn:microsoft.com/office/officeart/2005/8/layout/list1"/>
    <dgm:cxn modelId="{A36237CE-0E86-458A-AC53-9025FF06FF79}" type="presParOf" srcId="{BD8F80DD-8F22-428D-B2FE-6DD6A885F534}" destId="{C9C82F75-4692-4C06-911A-6B6514B87CA1}" srcOrd="1" destOrd="0" presId="urn:microsoft.com/office/officeart/2005/8/layout/list1"/>
    <dgm:cxn modelId="{A5D3CFF4-C51F-4026-8823-F67BA4BACB14}" type="presParOf" srcId="{3D3BDBFA-5ACD-4EC2-835B-70FA419697AB}" destId="{C1C79509-8665-40BF-969E-141C81374315}" srcOrd="13" destOrd="0" presId="urn:microsoft.com/office/officeart/2005/8/layout/list1"/>
    <dgm:cxn modelId="{18844235-6BC7-4674-8891-EA3021D4EFAE}" type="presParOf" srcId="{3D3BDBFA-5ACD-4EC2-835B-70FA419697AB}" destId="{C42D014B-AD9A-4547-AD5D-4B05C9568543}"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A28998B-3458-4284-9B99-D789361EE4C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7D19A7B-A4FD-4E56-846C-8A891512CEA9}">
      <dgm:prSet/>
      <dgm:spPr/>
      <dgm:t>
        <a:bodyPr/>
        <a:lstStyle/>
        <a:p>
          <a:r>
            <a:rPr lang="en-GB"/>
            <a:t>Established in 1948, stemming from International Sanitary Conferences, which took place from 1851-1938. </a:t>
          </a:r>
          <a:endParaRPr lang="en-US"/>
        </a:p>
      </dgm:t>
    </dgm:pt>
    <dgm:pt modelId="{978A2B68-5AE0-4494-94CF-58EDF5E4FFEC}" type="parTrans" cxnId="{F85263B3-832D-4D7E-B60B-B31FC63B664D}">
      <dgm:prSet/>
      <dgm:spPr/>
      <dgm:t>
        <a:bodyPr/>
        <a:lstStyle/>
        <a:p>
          <a:endParaRPr lang="en-US"/>
        </a:p>
      </dgm:t>
    </dgm:pt>
    <dgm:pt modelId="{7E0A359F-1617-4DE6-BD6B-E8A768057F89}" type="sibTrans" cxnId="{F85263B3-832D-4D7E-B60B-B31FC63B664D}">
      <dgm:prSet/>
      <dgm:spPr/>
      <dgm:t>
        <a:bodyPr/>
        <a:lstStyle/>
        <a:p>
          <a:endParaRPr lang="en-US"/>
        </a:p>
      </dgm:t>
    </dgm:pt>
    <dgm:pt modelId="{DD9983D6-CA6F-4488-B6B8-23149A5CC3BB}">
      <dgm:prSet/>
      <dgm:spPr/>
      <dgm:t>
        <a:bodyPr/>
        <a:lstStyle/>
        <a:p>
          <a:r>
            <a:rPr lang="en-GB"/>
            <a:t>Every year, priorities are organised, firstly starting with STI's, malaria and TB. </a:t>
          </a:r>
          <a:endParaRPr lang="en-US"/>
        </a:p>
      </dgm:t>
    </dgm:pt>
    <dgm:pt modelId="{44E76598-E02C-4882-B643-423BEAC1857A}" type="parTrans" cxnId="{1FC80391-66FC-42B0-A66C-F9448C54CA72}">
      <dgm:prSet/>
      <dgm:spPr/>
      <dgm:t>
        <a:bodyPr/>
        <a:lstStyle/>
        <a:p>
          <a:endParaRPr lang="en-US"/>
        </a:p>
      </dgm:t>
    </dgm:pt>
    <dgm:pt modelId="{6AC08DEE-3F75-43A6-BE33-2B1C1EAB6CF3}" type="sibTrans" cxnId="{1FC80391-66FC-42B0-A66C-F9448C54CA72}">
      <dgm:prSet/>
      <dgm:spPr/>
      <dgm:t>
        <a:bodyPr/>
        <a:lstStyle/>
        <a:p>
          <a:endParaRPr lang="en-US"/>
        </a:p>
      </dgm:t>
    </dgm:pt>
    <dgm:pt modelId="{882BC483-A0D7-487F-9F23-0E41005F1EE0}">
      <dgm:prSet/>
      <dgm:spPr/>
      <dgm:t>
        <a:bodyPr/>
        <a:lstStyle/>
        <a:p>
          <a:r>
            <a:rPr lang="en-GB"/>
            <a:t>The WHO was established to promote health, keep the world safe and serve the vulnerable.</a:t>
          </a:r>
          <a:endParaRPr lang="en-US"/>
        </a:p>
      </dgm:t>
    </dgm:pt>
    <dgm:pt modelId="{980FEE02-70B7-4149-820C-BE9AAA0319CB}" type="parTrans" cxnId="{DB841595-A992-4BDC-8F78-5E8E88E15078}">
      <dgm:prSet/>
      <dgm:spPr/>
      <dgm:t>
        <a:bodyPr/>
        <a:lstStyle/>
        <a:p>
          <a:endParaRPr lang="en-US"/>
        </a:p>
      </dgm:t>
    </dgm:pt>
    <dgm:pt modelId="{7862E1C1-1EFE-4D4F-A908-ADA73A112C91}" type="sibTrans" cxnId="{DB841595-A992-4BDC-8F78-5E8E88E15078}">
      <dgm:prSet/>
      <dgm:spPr/>
      <dgm:t>
        <a:bodyPr/>
        <a:lstStyle/>
        <a:p>
          <a:endParaRPr lang="en-US"/>
        </a:p>
      </dgm:t>
    </dgm:pt>
    <dgm:pt modelId="{08DFCDF9-4B9E-4F1F-932E-457ACF635DF5}" type="pres">
      <dgm:prSet presAssocID="{DA28998B-3458-4284-9B99-D789361EE4C0}" presName="vert0" presStyleCnt="0">
        <dgm:presLayoutVars>
          <dgm:dir/>
          <dgm:animOne val="branch"/>
          <dgm:animLvl val="lvl"/>
        </dgm:presLayoutVars>
      </dgm:prSet>
      <dgm:spPr/>
    </dgm:pt>
    <dgm:pt modelId="{9C2DCBD1-2E68-4897-85E0-D61E9210BB99}" type="pres">
      <dgm:prSet presAssocID="{C7D19A7B-A4FD-4E56-846C-8A891512CEA9}" presName="thickLine" presStyleLbl="alignNode1" presStyleIdx="0" presStyleCnt="3"/>
      <dgm:spPr/>
    </dgm:pt>
    <dgm:pt modelId="{DEAF31AD-FE86-4419-B133-008EDBF1E707}" type="pres">
      <dgm:prSet presAssocID="{C7D19A7B-A4FD-4E56-846C-8A891512CEA9}" presName="horz1" presStyleCnt="0"/>
      <dgm:spPr/>
    </dgm:pt>
    <dgm:pt modelId="{33369EA1-CD4F-45F7-94EC-4CA4230C8F04}" type="pres">
      <dgm:prSet presAssocID="{C7D19A7B-A4FD-4E56-846C-8A891512CEA9}" presName="tx1" presStyleLbl="revTx" presStyleIdx="0" presStyleCnt="3"/>
      <dgm:spPr/>
    </dgm:pt>
    <dgm:pt modelId="{4E554FEC-CB2A-4D2E-A01C-7FD51522FD05}" type="pres">
      <dgm:prSet presAssocID="{C7D19A7B-A4FD-4E56-846C-8A891512CEA9}" presName="vert1" presStyleCnt="0"/>
      <dgm:spPr/>
    </dgm:pt>
    <dgm:pt modelId="{C2041780-00BF-4FD3-B1D8-2B6A3F501E3D}" type="pres">
      <dgm:prSet presAssocID="{DD9983D6-CA6F-4488-B6B8-23149A5CC3BB}" presName="thickLine" presStyleLbl="alignNode1" presStyleIdx="1" presStyleCnt="3"/>
      <dgm:spPr/>
    </dgm:pt>
    <dgm:pt modelId="{7432F5AD-0FFA-4249-8349-0572ACDBD8CA}" type="pres">
      <dgm:prSet presAssocID="{DD9983D6-CA6F-4488-B6B8-23149A5CC3BB}" presName="horz1" presStyleCnt="0"/>
      <dgm:spPr/>
    </dgm:pt>
    <dgm:pt modelId="{D05EE724-A3C9-44C0-9384-F1209F9E3A01}" type="pres">
      <dgm:prSet presAssocID="{DD9983D6-CA6F-4488-B6B8-23149A5CC3BB}" presName="tx1" presStyleLbl="revTx" presStyleIdx="1" presStyleCnt="3"/>
      <dgm:spPr/>
    </dgm:pt>
    <dgm:pt modelId="{0DE549C5-AFA4-4D54-8260-E817DF19F5EA}" type="pres">
      <dgm:prSet presAssocID="{DD9983D6-CA6F-4488-B6B8-23149A5CC3BB}" presName="vert1" presStyleCnt="0"/>
      <dgm:spPr/>
    </dgm:pt>
    <dgm:pt modelId="{498365D8-6F8A-4CA2-91BE-76306C093CC1}" type="pres">
      <dgm:prSet presAssocID="{882BC483-A0D7-487F-9F23-0E41005F1EE0}" presName="thickLine" presStyleLbl="alignNode1" presStyleIdx="2" presStyleCnt="3"/>
      <dgm:spPr/>
    </dgm:pt>
    <dgm:pt modelId="{58DE76B1-7085-485F-8E9D-1257B59DB362}" type="pres">
      <dgm:prSet presAssocID="{882BC483-A0D7-487F-9F23-0E41005F1EE0}" presName="horz1" presStyleCnt="0"/>
      <dgm:spPr/>
    </dgm:pt>
    <dgm:pt modelId="{5C71F73B-56AD-4AC6-964F-1A534B864F52}" type="pres">
      <dgm:prSet presAssocID="{882BC483-A0D7-487F-9F23-0E41005F1EE0}" presName="tx1" presStyleLbl="revTx" presStyleIdx="2" presStyleCnt="3"/>
      <dgm:spPr/>
    </dgm:pt>
    <dgm:pt modelId="{95CC7A6A-AFC4-447D-8A51-BC71CCF8B87C}" type="pres">
      <dgm:prSet presAssocID="{882BC483-A0D7-487F-9F23-0E41005F1EE0}" presName="vert1" presStyleCnt="0"/>
      <dgm:spPr/>
    </dgm:pt>
  </dgm:ptLst>
  <dgm:cxnLst>
    <dgm:cxn modelId="{F5496D21-EC29-49A6-8746-809A1EDDB036}" type="presOf" srcId="{882BC483-A0D7-487F-9F23-0E41005F1EE0}" destId="{5C71F73B-56AD-4AC6-964F-1A534B864F52}" srcOrd="0" destOrd="0" presId="urn:microsoft.com/office/officeart/2008/layout/LinedList"/>
    <dgm:cxn modelId="{D4992722-5641-4813-BA39-E5B3AB2DB25F}" type="presOf" srcId="{C7D19A7B-A4FD-4E56-846C-8A891512CEA9}" destId="{33369EA1-CD4F-45F7-94EC-4CA4230C8F04}" srcOrd="0" destOrd="0" presId="urn:microsoft.com/office/officeart/2008/layout/LinedList"/>
    <dgm:cxn modelId="{27662977-CF44-49F5-9723-763D4EAC3FE4}" type="presOf" srcId="{DA28998B-3458-4284-9B99-D789361EE4C0}" destId="{08DFCDF9-4B9E-4F1F-932E-457ACF635DF5}" srcOrd="0" destOrd="0" presId="urn:microsoft.com/office/officeart/2008/layout/LinedList"/>
    <dgm:cxn modelId="{1FC80391-66FC-42B0-A66C-F9448C54CA72}" srcId="{DA28998B-3458-4284-9B99-D789361EE4C0}" destId="{DD9983D6-CA6F-4488-B6B8-23149A5CC3BB}" srcOrd="1" destOrd="0" parTransId="{44E76598-E02C-4882-B643-423BEAC1857A}" sibTransId="{6AC08DEE-3F75-43A6-BE33-2B1C1EAB6CF3}"/>
    <dgm:cxn modelId="{DB841595-A992-4BDC-8F78-5E8E88E15078}" srcId="{DA28998B-3458-4284-9B99-D789361EE4C0}" destId="{882BC483-A0D7-487F-9F23-0E41005F1EE0}" srcOrd="2" destOrd="0" parTransId="{980FEE02-70B7-4149-820C-BE9AAA0319CB}" sibTransId="{7862E1C1-1EFE-4D4F-A908-ADA73A112C91}"/>
    <dgm:cxn modelId="{DF5AF89C-1DDC-47E6-A79A-9E6E4644F982}" type="presOf" srcId="{DD9983D6-CA6F-4488-B6B8-23149A5CC3BB}" destId="{D05EE724-A3C9-44C0-9384-F1209F9E3A01}" srcOrd="0" destOrd="0" presId="urn:microsoft.com/office/officeart/2008/layout/LinedList"/>
    <dgm:cxn modelId="{F85263B3-832D-4D7E-B60B-B31FC63B664D}" srcId="{DA28998B-3458-4284-9B99-D789361EE4C0}" destId="{C7D19A7B-A4FD-4E56-846C-8A891512CEA9}" srcOrd="0" destOrd="0" parTransId="{978A2B68-5AE0-4494-94CF-58EDF5E4FFEC}" sibTransId="{7E0A359F-1617-4DE6-BD6B-E8A768057F89}"/>
    <dgm:cxn modelId="{601AEB8D-4EC0-474C-BAA2-D8B69C1A60C7}" type="presParOf" srcId="{08DFCDF9-4B9E-4F1F-932E-457ACF635DF5}" destId="{9C2DCBD1-2E68-4897-85E0-D61E9210BB99}" srcOrd="0" destOrd="0" presId="urn:microsoft.com/office/officeart/2008/layout/LinedList"/>
    <dgm:cxn modelId="{57ABC02D-CBAC-4F36-9B24-B70CEC935D5E}" type="presParOf" srcId="{08DFCDF9-4B9E-4F1F-932E-457ACF635DF5}" destId="{DEAF31AD-FE86-4419-B133-008EDBF1E707}" srcOrd="1" destOrd="0" presId="urn:microsoft.com/office/officeart/2008/layout/LinedList"/>
    <dgm:cxn modelId="{F1B65548-0C95-4A98-B694-12EC50537265}" type="presParOf" srcId="{DEAF31AD-FE86-4419-B133-008EDBF1E707}" destId="{33369EA1-CD4F-45F7-94EC-4CA4230C8F04}" srcOrd="0" destOrd="0" presId="urn:microsoft.com/office/officeart/2008/layout/LinedList"/>
    <dgm:cxn modelId="{4AA55775-4225-447C-9942-CB2D7AA172D6}" type="presParOf" srcId="{DEAF31AD-FE86-4419-B133-008EDBF1E707}" destId="{4E554FEC-CB2A-4D2E-A01C-7FD51522FD05}" srcOrd="1" destOrd="0" presId="urn:microsoft.com/office/officeart/2008/layout/LinedList"/>
    <dgm:cxn modelId="{51F9CB7A-2442-4E2D-8EE9-3707C5CE3C1F}" type="presParOf" srcId="{08DFCDF9-4B9E-4F1F-932E-457ACF635DF5}" destId="{C2041780-00BF-4FD3-B1D8-2B6A3F501E3D}" srcOrd="2" destOrd="0" presId="urn:microsoft.com/office/officeart/2008/layout/LinedList"/>
    <dgm:cxn modelId="{E492ADF1-5D59-463D-8932-D2BDF17CEC59}" type="presParOf" srcId="{08DFCDF9-4B9E-4F1F-932E-457ACF635DF5}" destId="{7432F5AD-0FFA-4249-8349-0572ACDBD8CA}" srcOrd="3" destOrd="0" presId="urn:microsoft.com/office/officeart/2008/layout/LinedList"/>
    <dgm:cxn modelId="{E5E229E1-B677-4483-9D60-B8C3E69BBD0A}" type="presParOf" srcId="{7432F5AD-0FFA-4249-8349-0572ACDBD8CA}" destId="{D05EE724-A3C9-44C0-9384-F1209F9E3A01}" srcOrd="0" destOrd="0" presId="urn:microsoft.com/office/officeart/2008/layout/LinedList"/>
    <dgm:cxn modelId="{D8F4352A-5555-4E68-A13E-ED415386B4D1}" type="presParOf" srcId="{7432F5AD-0FFA-4249-8349-0572ACDBD8CA}" destId="{0DE549C5-AFA4-4D54-8260-E817DF19F5EA}" srcOrd="1" destOrd="0" presId="urn:microsoft.com/office/officeart/2008/layout/LinedList"/>
    <dgm:cxn modelId="{160F1B48-4D95-48BA-86C7-6889A8D6999F}" type="presParOf" srcId="{08DFCDF9-4B9E-4F1F-932E-457ACF635DF5}" destId="{498365D8-6F8A-4CA2-91BE-76306C093CC1}" srcOrd="4" destOrd="0" presId="urn:microsoft.com/office/officeart/2008/layout/LinedList"/>
    <dgm:cxn modelId="{CD452D1B-15FA-453F-BB7C-FAD713A6AF83}" type="presParOf" srcId="{08DFCDF9-4B9E-4F1F-932E-457ACF635DF5}" destId="{58DE76B1-7085-485F-8E9D-1257B59DB362}" srcOrd="5" destOrd="0" presId="urn:microsoft.com/office/officeart/2008/layout/LinedList"/>
    <dgm:cxn modelId="{F8DA0CED-080F-4313-990B-8B2137DA82B1}" type="presParOf" srcId="{58DE76B1-7085-485F-8E9D-1257B59DB362}" destId="{5C71F73B-56AD-4AC6-964F-1A534B864F52}" srcOrd="0" destOrd="0" presId="urn:microsoft.com/office/officeart/2008/layout/LinedList"/>
    <dgm:cxn modelId="{2A8B5076-C7AF-4F1F-B181-CCF3E4112C5F}" type="presParOf" srcId="{58DE76B1-7085-485F-8E9D-1257B59DB362}" destId="{95CC7A6A-AFC4-447D-8A51-BC71CCF8B87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A42022F-23F3-45F8-A0A7-5D0F638E2BB5}" type="doc">
      <dgm:prSet loTypeId="urn:microsoft.com/office/officeart/2017/3/layout/HorizontalLabelsTimeline" loCatId="process" qsTypeId="urn:microsoft.com/office/officeart/2005/8/quickstyle/simple1" qsCatId="simple" csTypeId="urn:microsoft.com/office/officeart/2005/8/colors/colorful1" csCatId="colorful" phldr="1"/>
      <dgm:spPr/>
      <dgm:t>
        <a:bodyPr/>
        <a:lstStyle/>
        <a:p>
          <a:endParaRPr lang="en-US"/>
        </a:p>
      </dgm:t>
    </dgm:pt>
    <dgm:pt modelId="{B54F4858-719B-4EC7-9E41-109EB1C16FA4}">
      <dgm:prSet/>
      <dgm:spPr/>
      <dgm:t>
        <a:bodyPr/>
        <a:lstStyle/>
        <a:p>
          <a:pPr>
            <a:defRPr b="1"/>
          </a:pPr>
          <a:r>
            <a:rPr lang="en-US"/>
            <a:t>1950</a:t>
          </a:r>
        </a:p>
      </dgm:t>
    </dgm:pt>
    <dgm:pt modelId="{18086C8F-3899-4FE5-85F1-E8C819773075}" type="parTrans" cxnId="{D7B102C3-A7D2-4794-906A-A19B84F4453C}">
      <dgm:prSet/>
      <dgm:spPr/>
      <dgm:t>
        <a:bodyPr/>
        <a:lstStyle/>
        <a:p>
          <a:endParaRPr lang="en-US"/>
        </a:p>
      </dgm:t>
    </dgm:pt>
    <dgm:pt modelId="{E082CBC9-644B-4BCC-9AFC-CBC1DCAA116F}" type="sibTrans" cxnId="{D7B102C3-A7D2-4794-906A-A19B84F4453C}">
      <dgm:prSet/>
      <dgm:spPr/>
      <dgm:t>
        <a:bodyPr/>
        <a:lstStyle/>
        <a:p>
          <a:endParaRPr lang="en-US"/>
        </a:p>
      </dgm:t>
    </dgm:pt>
    <dgm:pt modelId="{011A710A-8524-43E9-9780-171210AC4BA7}">
      <dgm:prSet/>
      <dgm:spPr/>
      <dgm:t>
        <a:bodyPr/>
        <a:lstStyle/>
        <a:p>
          <a:r>
            <a:rPr lang="en-US"/>
            <a:t>smoking as a cause of cancer is discovered.</a:t>
          </a:r>
        </a:p>
      </dgm:t>
    </dgm:pt>
    <dgm:pt modelId="{154532C7-EA9A-48F8-B0BC-B32A426F81A6}" type="parTrans" cxnId="{986D78CD-4A4C-4220-89D3-8F45AFE363CC}">
      <dgm:prSet/>
      <dgm:spPr/>
      <dgm:t>
        <a:bodyPr/>
        <a:lstStyle/>
        <a:p>
          <a:endParaRPr lang="en-US"/>
        </a:p>
      </dgm:t>
    </dgm:pt>
    <dgm:pt modelId="{9E5371C1-027B-4384-8CEC-BC2FC0E1FF00}" type="sibTrans" cxnId="{986D78CD-4A4C-4220-89D3-8F45AFE363CC}">
      <dgm:prSet/>
      <dgm:spPr/>
      <dgm:t>
        <a:bodyPr/>
        <a:lstStyle/>
        <a:p>
          <a:endParaRPr lang="en-US"/>
        </a:p>
      </dgm:t>
    </dgm:pt>
    <dgm:pt modelId="{3F405D76-7830-4E4B-857D-83015958955F}">
      <dgm:prSet/>
      <dgm:spPr/>
      <dgm:t>
        <a:bodyPr/>
        <a:lstStyle/>
        <a:p>
          <a:pPr>
            <a:defRPr b="1"/>
          </a:pPr>
          <a:r>
            <a:rPr lang="en-US"/>
            <a:t>1952</a:t>
          </a:r>
        </a:p>
      </dgm:t>
    </dgm:pt>
    <dgm:pt modelId="{19358649-75B3-4F64-9744-3E97022942B6}" type="parTrans" cxnId="{D7E380F5-1B66-47CC-BC94-7599DB93D113}">
      <dgm:prSet/>
      <dgm:spPr/>
      <dgm:t>
        <a:bodyPr/>
        <a:lstStyle/>
        <a:p>
          <a:endParaRPr lang="en-US"/>
        </a:p>
      </dgm:t>
    </dgm:pt>
    <dgm:pt modelId="{FA7CF154-3A36-49D0-BAC9-6003A5F6502A}" type="sibTrans" cxnId="{D7E380F5-1B66-47CC-BC94-7599DB93D113}">
      <dgm:prSet/>
      <dgm:spPr/>
      <dgm:t>
        <a:bodyPr/>
        <a:lstStyle/>
        <a:p>
          <a:endParaRPr lang="en-US"/>
        </a:p>
      </dgm:t>
    </dgm:pt>
    <dgm:pt modelId="{EA066F29-840B-4F82-8C9C-CF4E97A2FEB9}">
      <dgm:prSet/>
      <dgm:spPr/>
      <dgm:t>
        <a:bodyPr/>
        <a:lstStyle/>
        <a:p>
          <a:r>
            <a:rPr lang="en-US"/>
            <a:t>The first mental health service is established in York.</a:t>
          </a:r>
        </a:p>
      </dgm:t>
    </dgm:pt>
    <dgm:pt modelId="{18087143-E5E9-4166-8B15-27C7931E8CB2}" type="parTrans" cxnId="{66DE26B9-163C-4BF0-9D7A-04091347977F}">
      <dgm:prSet/>
      <dgm:spPr/>
      <dgm:t>
        <a:bodyPr/>
        <a:lstStyle/>
        <a:p>
          <a:endParaRPr lang="en-US"/>
        </a:p>
      </dgm:t>
    </dgm:pt>
    <dgm:pt modelId="{7994796F-B6E0-438F-9757-4F69B1909D00}" type="sibTrans" cxnId="{66DE26B9-163C-4BF0-9D7A-04091347977F}">
      <dgm:prSet/>
      <dgm:spPr/>
      <dgm:t>
        <a:bodyPr/>
        <a:lstStyle/>
        <a:p>
          <a:endParaRPr lang="en-US"/>
        </a:p>
      </dgm:t>
    </dgm:pt>
    <dgm:pt modelId="{CFA7A6C5-140C-4720-B458-63A2CE3B9CF4}">
      <dgm:prSet/>
      <dgm:spPr/>
      <dgm:t>
        <a:bodyPr/>
        <a:lstStyle/>
        <a:p>
          <a:pPr>
            <a:defRPr b="1"/>
          </a:pPr>
          <a:r>
            <a:rPr lang="en-US"/>
            <a:t>1961</a:t>
          </a:r>
        </a:p>
      </dgm:t>
    </dgm:pt>
    <dgm:pt modelId="{24C26B6B-F2FF-4001-A224-CC163D12AE89}" type="parTrans" cxnId="{280C1DB1-88A5-4BA3-90F9-F942A0782B53}">
      <dgm:prSet/>
      <dgm:spPr/>
      <dgm:t>
        <a:bodyPr/>
        <a:lstStyle/>
        <a:p>
          <a:endParaRPr lang="en-US"/>
        </a:p>
      </dgm:t>
    </dgm:pt>
    <dgm:pt modelId="{8B500E84-6DAA-41EC-B5D2-9B2D637A1776}" type="sibTrans" cxnId="{280C1DB1-88A5-4BA3-90F9-F942A0782B53}">
      <dgm:prSet/>
      <dgm:spPr/>
      <dgm:t>
        <a:bodyPr/>
        <a:lstStyle/>
        <a:p>
          <a:endParaRPr lang="en-US"/>
        </a:p>
      </dgm:t>
    </dgm:pt>
    <dgm:pt modelId="{E2A091CA-4B1B-42EF-AA67-04B9FC8B5522}">
      <dgm:prSet/>
      <dgm:spPr/>
      <dgm:t>
        <a:bodyPr/>
        <a:lstStyle/>
        <a:p>
          <a:r>
            <a:rPr lang="en-US"/>
            <a:t>The first oral contraceptive.</a:t>
          </a:r>
        </a:p>
      </dgm:t>
    </dgm:pt>
    <dgm:pt modelId="{02735E76-ADD3-49E9-84CB-A28DA427D7D9}" type="parTrans" cxnId="{47779224-0D5A-43FC-8C53-C791B5D6626D}">
      <dgm:prSet/>
      <dgm:spPr/>
      <dgm:t>
        <a:bodyPr/>
        <a:lstStyle/>
        <a:p>
          <a:endParaRPr lang="en-US"/>
        </a:p>
      </dgm:t>
    </dgm:pt>
    <dgm:pt modelId="{3E657D07-18F0-44BC-9974-79F267663EBC}" type="sibTrans" cxnId="{47779224-0D5A-43FC-8C53-C791B5D6626D}">
      <dgm:prSet/>
      <dgm:spPr/>
      <dgm:t>
        <a:bodyPr/>
        <a:lstStyle/>
        <a:p>
          <a:endParaRPr lang="en-US"/>
        </a:p>
      </dgm:t>
    </dgm:pt>
    <dgm:pt modelId="{B105AD99-D44C-456C-9115-0CF8113A37ED}">
      <dgm:prSet/>
      <dgm:spPr/>
      <dgm:t>
        <a:bodyPr/>
        <a:lstStyle/>
        <a:p>
          <a:pPr>
            <a:defRPr b="1"/>
          </a:pPr>
          <a:r>
            <a:rPr lang="en-US"/>
            <a:t>1967</a:t>
          </a:r>
        </a:p>
      </dgm:t>
    </dgm:pt>
    <dgm:pt modelId="{F633247F-5BE9-48E2-825E-9F7161BE6C0F}" type="parTrans" cxnId="{408FA0E7-3B73-4CA1-91DB-E9807AC8E4AA}">
      <dgm:prSet/>
      <dgm:spPr/>
      <dgm:t>
        <a:bodyPr/>
        <a:lstStyle/>
        <a:p>
          <a:endParaRPr lang="en-US"/>
        </a:p>
      </dgm:t>
    </dgm:pt>
    <dgm:pt modelId="{39B54778-1248-4599-B36E-B70459E90B10}" type="sibTrans" cxnId="{408FA0E7-3B73-4CA1-91DB-E9807AC8E4AA}">
      <dgm:prSet/>
      <dgm:spPr/>
      <dgm:t>
        <a:bodyPr/>
        <a:lstStyle/>
        <a:p>
          <a:endParaRPr lang="en-US"/>
        </a:p>
      </dgm:t>
    </dgm:pt>
    <dgm:pt modelId="{2C3A1A43-C334-4B46-BF59-055CA9842CC6}">
      <dgm:prSet/>
      <dgm:spPr/>
      <dgm:t>
        <a:bodyPr/>
        <a:lstStyle/>
        <a:p>
          <a:r>
            <a:rPr lang="en-US"/>
            <a:t>The Road Safety Act 1967 made it an offence to operate a vehicle with over 80mg alcohol per 100ml of blood.</a:t>
          </a:r>
        </a:p>
      </dgm:t>
    </dgm:pt>
    <dgm:pt modelId="{76E5F11D-B263-4BDC-8CBE-23F0EEA83B8F}" type="parTrans" cxnId="{3D09DF1C-D25E-44F6-A92D-CF9BAD11BADC}">
      <dgm:prSet/>
      <dgm:spPr/>
      <dgm:t>
        <a:bodyPr/>
        <a:lstStyle/>
        <a:p>
          <a:endParaRPr lang="en-US"/>
        </a:p>
      </dgm:t>
    </dgm:pt>
    <dgm:pt modelId="{995F56E7-400B-491F-A07F-73029A72C309}" type="sibTrans" cxnId="{3D09DF1C-D25E-44F6-A92D-CF9BAD11BADC}">
      <dgm:prSet/>
      <dgm:spPr/>
      <dgm:t>
        <a:bodyPr/>
        <a:lstStyle/>
        <a:p>
          <a:endParaRPr lang="en-US"/>
        </a:p>
      </dgm:t>
    </dgm:pt>
    <dgm:pt modelId="{CC2A67DE-8409-463F-AF01-E40D4E5DFC25}">
      <dgm:prSet/>
      <dgm:spPr/>
      <dgm:t>
        <a:bodyPr/>
        <a:lstStyle/>
        <a:p>
          <a:pPr>
            <a:defRPr b="1"/>
          </a:pPr>
          <a:r>
            <a:rPr lang="en-US"/>
            <a:t>1967</a:t>
          </a:r>
        </a:p>
      </dgm:t>
    </dgm:pt>
    <dgm:pt modelId="{27048E6A-B91A-4BF3-B9BE-2D201776A07D}" type="parTrans" cxnId="{C60A1B73-E63D-43BA-9143-9AEEF5A10BB3}">
      <dgm:prSet/>
      <dgm:spPr/>
      <dgm:t>
        <a:bodyPr/>
        <a:lstStyle/>
        <a:p>
          <a:endParaRPr lang="en-US"/>
        </a:p>
      </dgm:t>
    </dgm:pt>
    <dgm:pt modelId="{1DD3176F-95B0-4A55-96B3-9FC82008663E}" type="sibTrans" cxnId="{C60A1B73-E63D-43BA-9143-9AEEF5A10BB3}">
      <dgm:prSet/>
      <dgm:spPr/>
      <dgm:t>
        <a:bodyPr/>
        <a:lstStyle/>
        <a:p>
          <a:endParaRPr lang="en-US"/>
        </a:p>
      </dgm:t>
    </dgm:pt>
    <dgm:pt modelId="{56423C4D-87CD-42BF-8821-804878E4AB3F}">
      <dgm:prSet/>
      <dgm:spPr/>
      <dgm:t>
        <a:bodyPr/>
        <a:lstStyle/>
        <a:p>
          <a:r>
            <a:rPr lang="en-US"/>
            <a:t>WHO announces Intensified Smallpox Eradication Programme.</a:t>
          </a:r>
        </a:p>
      </dgm:t>
    </dgm:pt>
    <dgm:pt modelId="{59CDDFDA-4934-4DCB-9C1E-59C107B21DDF}" type="parTrans" cxnId="{F72D24EB-9903-4EB4-81D0-C27393ADD7CC}">
      <dgm:prSet/>
      <dgm:spPr/>
      <dgm:t>
        <a:bodyPr/>
        <a:lstStyle/>
        <a:p>
          <a:endParaRPr lang="en-US"/>
        </a:p>
      </dgm:t>
    </dgm:pt>
    <dgm:pt modelId="{9ED5FB7D-819A-4F85-AA0F-28FFB21CBE20}" type="sibTrans" cxnId="{F72D24EB-9903-4EB4-81D0-C27393ADD7CC}">
      <dgm:prSet/>
      <dgm:spPr/>
      <dgm:t>
        <a:bodyPr/>
        <a:lstStyle/>
        <a:p>
          <a:endParaRPr lang="en-US"/>
        </a:p>
      </dgm:t>
    </dgm:pt>
    <dgm:pt modelId="{7C6713EC-EC0A-404C-BAC2-090312F3F152}" type="pres">
      <dgm:prSet presAssocID="{BA42022F-23F3-45F8-A0A7-5D0F638E2BB5}" presName="root" presStyleCnt="0">
        <dgm:presLayoutVars>
          <dgm:chMax/>
          <dgm:chPref/>
          <dgm:animLvl val="lvl"/>
        </dgm:presLayoutVars>
      </dgm:prSet>
      <dgm:spPr/>
    </dgm:pt>
    <dgm:pt modelId="{83FFDA3E-9432-4275-8E84-ACFF12F520FA}" type="pres">
      <dgm:prSet presAssocID="{BA42022F-23F3-45F8-A0A7-5D0F638E2BB5}" presName="divider" presStyleLbl="fgAcc1" presStyleIdx="0" presStyleCnt="1"/>
      <dgm:spPr/>
    </dgm:pt>
    <dgm:pt modelId="{2B4B11FD-9C49-465D-B7D4-F639EDE7C990}" type="pres">
      <dgm:prSet presAssocID="{BA42022F-23F3-45F8-A0A7-5D0F638E2BB5}" presName="nodes" presStyleCnt="0">
        <dgm:presLayoutVars>
          <dgm:chMax/>
          <dgm:chPref/>
          <dgm:animLvl val="lvl"/>
        </dgm:presLayoutVars>
      </dgm:prSet>
      <dgm:spPr/>
    </dgm:pt>
    <dgm:pt modelId="{7884E658-9811-4B9B-9ACC-4538272DD74F}" type="pres">
      <dgm:prSet presAssocID="{B54F4858-719B-4EC7-9E41-109EB1C16FA4}" presName="composite" presStyleCnt="0"/>
      <dgm:spPr/>
    </dgm:pt>
    <dgm:pt modelId="{75C7EC77-871C-4653-8423-A84BC20E193B}" type="pres">
      <dgm:prSet presAssocID="{B54F4858-719B-4EC7-9E41-109EB1C16FA4}" presName="L1TextContainer" presStyleLbl="alignNode1" presStyleIdx="0" presStyleCnt="5">
        <dgm:presLayoutVars>
          <dgm:chMax val="1"/>
          <dgm:chPref val="1"/>
          <dgm:bulletEnabled val="1"/>
        </dgm:presLayoutVars>
      </dgm:prSet>
      <dgm:spPr/>
    </dgm:pt>
    <dgm:pt modelId="{7991AD8E-0877-48C7-89B7-34D71D7BCFB9}" type="pres">
      <dgm:prSet presAssocID="{B54F4858-719B-4EC7-9E41-109EB1C16FA4}" presName="L2TextContainerWrapper" presStyleCnt="0">
        <dgm:presLayoutVars>
          <dgm:bulletEnabled val="1"/>
        </dgm:presLayoutVars>
      </dgm:prSet>
      <dgm:spPr/>
    </dgm:pt>
    <dgm:pt modelId="{F38DEAF9-ED9F-4F6F-9C3C-CFDAB7D32747}" type="pres">
      <dgm:prSet presAssocID="{B54F4858-719B-4EC7-9E41-109EB1C16FA4}" presName="L2TextContainer" presStyleLbl="bgAccFollowNode1" presStyleIdx="0" presStyleCnt="5"/>
      <dgm:spPr/>
    </dgm:pt>
    <dgm:pt modelId="{716B0C32-1FC3-4AD3-A6AE-ECD6EB801FE9}" type="pres">
      <dgm:prSet presAssocID="{B54F4858-719B-4EC7-9E41-109EB1C16FA4}" presName="FlexibleEmptyPlaceHolder" presStyleCnt="0"/>
      <dgm:spPr/>
    </dgm:pt>
    <dgm:pt modelId="{0EA47C69-1544-465F-AD98-D3D59849F285}" type="pres">
      <dgm:prSet presAssocID="{B54F4858-719B-4EC7-9E41-109EB1C16FA4}" presName="ConnectLine" presStyleLbl="sibTrans1D1" presStyleIdx="0" presStyleCnt="5"/>
      <dgm:spPr/>
    </dgm:pt>
    <dgm:pt modelId="{E2F9602A-75D2-49C0-99ED-5CF2F1C6692C}" type="pres">
      <dgm:prSet presAssocID="{B54F4858-719B-4EC7-9E41-109EB1C16FA4}" presName="ConnectorPoint" presStyleLbl="node1" presStyleIdx="0" presStyleCnt="5"/>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D77650A7-43D1-4E52-BFD3-CAB0BF263EC8}" type="pres">
      <dgm:prSet presAssocID="{B54F4858-719B-4EC7-9E41-109EB1C16FA4}" presName="EmptyPlaceHolder" presStyleCnt="0"/>
      <dgm:spPr/>
    </dgm:pt>
    <dgm:pt modelId="{533144CA-1FB3-477E-8C6A-8D96EA4439AA}" type="pres">
      <dgm:prSet presAssocID="{E082CBC9-644B-4BCC-9AFC-CBC1DCAA116F}" presName="spaceBetweenRectangles" presStyleCnt="0"/>
      <dgm:spPr/>
    </dgm:pt>
    <dgm:pt modelId="{9CEA8BB5-0D6A-429D-8C3A-69AFB30BC806}" type="pres">
      <dgm:prSet presAssocID="{3F405D76-7830-4E4B-857D-83015958955F}" presName="composite" presStyleCnt="0"/>
      <dgm:spPr/>
    </dgm:pt>
    <dgm:pt modelId="{7585104D-19BF-47D1-AA77-793BD27719AD}" type="pres">
      <dgm:prSet presAssocID="{3F405D76-7830-4E4B-857D-83015958955F}" presName="L1TextContainer" presStyleLbl="alignNode1" presStyleIdx="1" presStyleCnt="5">
        <dgm:presLayoutVars>
          <dgm:chMax val="1"/>
          <dgm:chPref val="1"/>
          <dgm:bulletEnabled val="1"/>
        </dgm:presLayoutVars>
      </dgm:prSet>
      <dgm:spPr/>
    </dgm:pt>
    <dgm:pt modelId="{56215F26-0B22-4CBB-AF8D-EB3DEE25B8E9}" type="pres">
      <dgm:prSet presAssocID="{3F405D76-7830-4E4B-857D-83015958955F}" presName="L2TextContainerWrapper" presStyleCnt="0">
        <dgm:presLayoutVars>
          <dgm:bulletEnabled val="1"/>
        </dgm:presLayoutVars>
      </dgm:prSet>
      <dgm:spPr/>
    </dgm:pt>
    <dgm:pt modelId="{24D7DA50-7FBF-4E5F-9BEC-9EF39FD7C8D0}" type="pres">
      <dgm:prSet presAssocID="{3F405D76-7830-4E4B-857D-83015958955F}" presName="L2TextContainer" presStyleLbl="bgAccFollowNode1" presStyleIdx="1" presStyleCnt="5"/>
      <dgm:spPr/>
    </dgm:pt>
    <dgm:pt modelId="{B17E2B3B-68E3-442E-B554-77F527B6B2CC}" type="pres">
      <dgm:prSet presAssocID="{3F405D76-7830-4E4B-857D-83015958955F}" presName="FlexibleEmptyPlaceHolder" presStyleCnt="0"/>
      <dgm:spPr/>
    </dgm:pt>
    <dgm:pt modelId="{EC5190DE-50EC-41E9-A79F-D909C1B44313}" type="pres">
      <dgm:prSet presAssocID="{3F405D76-7830-4E4B-857D-83015958955F}" presName="ConnectLine" presStyleLbl="sibTrans1D1" presStyleIdx="1" presStyleCnt="5"/>
      <dgm:spPr/>
    </dgm:pt>
    <dgm:pt modelId="{15DA9611-A672-4A3F-95CA-3A8F730D8E66}" type="pres">
      <dgm:prSet presAssocID="{3F405D76-7830-4E4B-857D-83015958955F}" presName="ConnectorPoint" presStyleLbl="node1" presStyleIdx="1"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6F019708-CCA1-4AF7-B514-9BF7A7574A9B}" type="pres">
      <dgm:prSet presAssocID="{3F405D76-7830-4E4B-857D-83015958955F}" presName="EmptyPlaceHolder" presStyleCnt="0"/>
      <dgm:spPr/>
    </dgm:pt>
    <dgm:pt modelId="{31858AD1-DA12-4023-964D-E27E573A12D7}" type="pres">
      <dgm:prSet presAssocID="{FA7CF154-3A36-49D0-BAC9-6003A5F6502A}" presName="spaceBetweenRectangles" presStyleCnt="0"/>
      <dgm:spPr/>
    </dgm:pt>
    <dgm:pt modelId="{BD0E0431-D406-4D20-B8AC-E6CA7EA97B1D}" type="pres">
      <dgm:prSet presAssocID="{CFA7A6C5-140C-4720-B458-63A2CE3B9CF4}" presName="composite" presStyleCnt="0"/>
      <dgm:spPr/>
    </dgm:pt>
    <dgm:pt modelId="{FEFF1D6E-C9B7-451A-B663-37EC2F2B66A2}" type="pres">
      <dgm:prSet presAssocID="{CFA7A6C5-140C-4720-B458-63A2CE3B9CF4}" presName="L1TextContainer" presStyleLbl="alignNode1" presStyleIdx="2" presStyleCnt="5">
        <dgm:presLayoutVars>
          <dgm:chMax val="1"/>
          <dgm:chPref val="1"/>
          <dgm:bulletEnabled val="1"/>
        </dgm:presLayoutVars>
      </dgm:prSet>
      <dgm:spPr/>
    </dgm:pt>
    <dgm:pt modelId="{30B82A36-D8A5-4C83-9135-3447B9BA84FF}" type="pres">
      <dgm:prSet presAssocID="{CFA7A6C5-140C-4720-B458-63A2CE3B9CF4}" presName="L2TextContainerWrapper" presStyleCnt="0">
        <dgm:presLayoutVars>
          <dgm:bulletEnabled val="1"/>
        </dgm:presLayoutVars>
      </dgm:prSet>
      <dgm:spPr/>
    </dgm:pt>
    <dgm:pt modelId="{C0A14A27-14EB-48FD-BFF9-B144126E7E32}" type="pres">
      <dgm:prSet presAssocID="{CFA7A6C5-140C-4720-B458-63A2CE3B9CF4}" presName="L2TextContainer" presStyleLbl="bgAccFollowNode1" presStyleIdx="2" presStyleCnt="5"/>
      <dgm:spPr/>
    </dgm:pt>
    <dgm:pt modelId="{EF38E1E4-6E0A-41CB-9013-60E49AEE5D91}" type="pres">
      <dgm:prSet presAssocID="{CFA7A6C5-140C-4720-B458-63A2CE3B9CF4}" presName="FlexibleEmptyPlaceHolder" presStyleCnt="0"/>
      <dgm:spPr/>
    </dgm:pt>
    <dgm:pt modelId="{6FC9AD1A-9843-482A-8F80-E8097595B987}" type="pres">
      <dgm:prSet presAssocID="{CFA7A6C5-140C-4720-B458-63A2CE3B9CF4}" presName="ConnectLine" presStyleLbl="sibTrans1D1" presStyleIdx="2" presStyleCnt="5"/>
      <dgm:spPr/>
    </dgm:pt>
    <dgm:pt modelId="{3FEBEA58-286D-4416-AC9F-6B7256639A34}" type="pres">
      <dgm:prSet presAssocID="{CFA7A6C5-140C-4720-B458-63A2CE3B9CF4}" presName="ConnectorPoint" presStyleLbl="node1" presStyleIdx="2" presStyleCnt="5"/>
      <dgm:spPr>
        <a:solidFill>
          <a:schemeClr val="accent4">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18FE05F3-71F2-430E-8A83-02674F92DE60}" type="pres">
      <dgm:prSet presAssocID="{CFA7A6C5-140C-4720-B458-63A2CE3B9CF4}" presName="EmptyPlaceHolder" presStyleCnt="0"/>
      <dgm:spPr/>
    </dgm:pt>
    <dgm:pt modelId="{7A508931-66CF-45E9-8C45-A1A9220A9A83}" type="pres">
      <dgm:prSet presAssocID="{8B500E84-6DAA-41EC-B5D2-9B2D637A1776}" presName="spaceBetweenRectangles" presStyleCnt="0"/>
      <dgm:spPr/>
    </dgm:pt>
    <dgm:pt modelId="{8265B75B-E036-40B9-A70B-6ED84DB4FB9F}" type="pres">
      <dgm:prSet presAssocID="{B105AD99-D44C-456C-9115-0CF8113A37ED}" presName="composite" presStyleCnt="0"/>
      <dgm:spPr/>
    </dgm:pt>
    <dgm:pt modelId="{CA75D728-2A78-4ABE-89DE-F7D8531B47DA}" type="pres">
      <dgm:prSet presAssocID="{B105AD99-D44C-456C-9115-0CF8113A37ED}" presName="L1TextContainer" presStyleLbl="alignNode1" presStyleIdx="3" presStyleCnt="5">
        <dgm:presLayoutVars>
          <dgm:chMax val="1"/>
          <dgm:chPref val="1"/>
          <dgm:bulletEnabled val="1"/>
        </dgm:presLayoutVars>
      </dgm:prSet>
      <dgm:spPr/>
    </dgm:pt>
    <dgm:pt modelId="{8C09A5BA-8BC0-433C-B51B-6AB4E26EEC24}" type="pres">
      <dgm:prSet presAssocID="{B105AD99-D44C-456C-9115-0CF8113A37ED}" presName="L2TextContainerWrapper" presStyleCnt="0">
        <dgm:presLayoutVars>
          <dgm:bulletEnabled val="1"/>
        </dgm:presLayoutVars>
      </dgm:prSet>
      <dgm:spPr/>
    </dgm:pt>
    <dgm:pt modelId="{8136337A-B1AF-48ED-A2EC-E48C408AF953}" type="pres">
      <dgm:prSet presAssocID="{B105AD99-D44C-456C-9115-0CF8113A37ED}" presName="L2TextContainer" presStyleLbl="bgAccFollowNode1" presStyleIdx="3" presStyleCnt="5"/>
      <dgm:spPr/>
    </dgm:pt>
    <dgm:pt modelId="{12B94D1E-A719-4762-B9BA-EC50D0FCC574}" type="pres">
      <dgm:prSet presAssocID="{B105AD99-D44C-456C-9115-0CF8113A37ED}" presName="FlexibleEmptyPlaceHolder" presStyleCnt="0"/>
      <dgm:spPr/>
    </dgm:pt>
    <dgm:pt modelId="{F3F2C9F7-9395-48A8-9DEB-A50D24F5666A}" type="pres">
      <dgm:prSet presAssocID="{B105AD99-D44C-456C-9115-0CF8113A37ED}" presName="ConnectLine" presStyleLbl="sibTrans1D1" presStyleIdx="3" presStyleCnt="5"/>
      <dgm:spPr/>
    </dgm:pt>
    <dgm:pt modelId="{FB519241-9FB4-4B22-BCC9-625DC77BEEA1}" type="pres">
      <dgm:prSet presAssocID="{B105AD99-D44C-456C-9115-0CF8113A37ED}" presName="ConnectorPoint" presStyleLbl="node1" presStyleIdx="3" presStyleCnt="5"/>
      <dgm:spPr>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D17894AE-4BE2-4FD8-BF68-857948EA02A7}" type="pres">
      <dgm:prSet presAssocID="{B105AD99-D44C-456C-9115-0CF8113A37ED}" presName="EmptyPlaceHolder" presStyleCnt="0"/>
      <dgm:spPr/>
    </dgm:pt>
    <dgm:pt modelId="{47CE806E-D8A6-4CB9-ABB1-BF9DE8DF646B}" type="pres">
      <dgm:prSet presAssocID="{39B54778-1248-4599-B36E-B70459E90B10}" presName="spaceBetweenRectangles" presStyleCnt="0"/>
      <dgm:spPr/>
    </dgm:pt>
    <dgm:pt modelId="{6EFAF08F-856D-4F4B-B385-A4E77A5ED030}" type="pres">
      <dgm:prSet presAssocID="{CC2A67DE-8409-463F-AF01-E40D4E5DFC25}" presName="composite" presStyleCnt="0"/>
      <dgm:spPr/>
    </dgm:pt>
    <dgm:pt modelId="{2E0042E8-27EB-43DE-94F6-343DA317A64B}" type="pres">
      <dgm:prSet presAssocID="{CC2A67DE-8409-463F-AF01-E40D4E5DFC25}" presName="L1TextContainer" presStyleLbl="alignNode1" presStyleIdx="4" presStyleCnt="5">
        <dgm:presLayoutVars>
          <dgm:chMax val="1"/>
          <dgm:chPref val="1"/>
          <dgm:bulletEnabled val="1"/>
        </dgm:presLayoutVars>
      </dgm:prSet>
      <dgm:spPr/>
    </dgm:pt>
    <dgm:pt modelId="{D0A91C5E-5A4D-415C-8F05-7FD8F156B536}" type="pres">
      <dgm:prSet presAssocID="{CC2A67DE-8409-463F-AF01-E40D4E5DFC25}" presName="L2TextContainerWrapper" presStyleCnt="0">
        <dgm:presLayoutVars>
          <dgm:bulletEnabled val="1"/>
        </dgm:presLayoutVars>
      </dgm:prSet>
      <dgm:spPr/>
    </dgm:pt>
    <dgm:pt modelId="{124DE550-16A2-40AD-9ABC-C68AC2CED442}" type="pres">
      <dgm:prSet presAssocID="{CC2A67DE-8409-463F-AF01-E40D4E5DFC25}" presName="L2TextContainer" presStyleLbl="bgAccFollowNode1" presStyleIdx="4" presStyleCnt="5"/>
      <dgm:spPr/>
    </dgm:pt>
    <dgm:pt modelId="{EC0167E5-F8FC-440C-80E7-42314A3B2989}" type="pres">
      <dgm:prSet presAssocID="{CC2A67DE-8409-463F-AF01-E40D4E5DFC25}" presName="FlexibleEmptyPlaceHolder" presStyleCnt="0"/>
      <dgm:spPr/>
    </dgm:pt>
    <dgm:pt modelId="{488CA980-EF6C-415B-B1EA-6D1A8ED97D15}" type="pres">
      <dgm:prSet presAssocID="{CC2A67DE-8409-463F-AF01-E40D4E5DFC25}" presName="ConnectLine" presStyleLbl="sibTrans1D1" presStyleIdx="4" presStyleCnt="5"/>
      <dgm:spPr/>
    </dgm:pt>
    <dgm:pt modelId="{53426E2A-445D-46C4-B1EA-E628CF211E08}" type="pres">
      <dgm:prSet presAssocID="{CC2A67DE-8409-463F-AF01-E40D4E5DFC25}" presName="ConnectorPoint" presStyleLbl="node1" presStyleIdx="4" presStyleCnt="5"/>
      <dgm:spPr>
        <a:solidFill>
          <a:schemeClr val="accent6">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A17690D4-1B91-4DFC-97CE-526E07EA0CDB}" type="pres">
      <dgm:prSet presAssocID="{CC2A67DE-8409-463F-AF01-E40D4E5DFC25}" presName="EmptyPlaceHolder" presStyleCnt="0"/>
      <dgm:spPr/>
    </dgm:pt>
  </dgm:ptLst>
  <dgm:cxnLst>
    <dgm:cxn modelId="{9240F507-C836-4F73-94D5-B3B049C88B96}" type="presOf" srcId="{B105AD99-D44C-456C-9115-0CF8113A37ED}" destId="{CA75D728-2A78-4ABE-89DE-F7D8531B47DA}" srcOrd="0" destOrd="0" presId="urn:microsoft.com/office/officeart/2017/3/layout/HorizontalLabelsTimeline"/>
    <dgm:cxn modelId="{956FC510-F6C1-4B8F-A968-F652E6F0ADC4}" type="presOf" srcId="{56423C4D-87CD-42BF-8821-804878E4AB3F}" destId="{124DE550-16A2-40AD-9ABC-C68AC2CED442}" srcOrd="0" destOrd="0" presId="urn:microsoft.com/office/officeart/2017/3/layout/HorizontalLabelsTimeline"/>
    <dgm:cxn modelId="{2795E51B-181E-491E-8599-49C9C20E9D52}" type="presOf" srcId="{CFA7A6C5-140C-4720-B458-63A2CE3B9CF4}" destId="{FEFF1D6E-C9B7-451A-B663-37EC2F2B66A2}" srcOrd="0" destOrd="0" presId="urn:microsoft.com/office/officeart/2017/3/layout/HorizontalLabelsTimeline"/>
    <dgm:cxn modelId="{3D09DF1C-D25E-44F6-A92D-CF9BAD11BADC}" srcId="{B105AD99-D44C-456C-9115-0CF8113A37ED}" destId="{2C3A1A43-C334-4B46-BF59-055CA9842CC6}" srcOrd="0" destOrd="0" parTransId="{76E5F11D-B263-4BDC-8CBE-23F0EEA83B8F}" sibTransId="{995F56E7-400B-491F-A07F-73029A72C309}"/>
    <dgm:cxn modelId="{512D031D-5D43-4672-BD7E-B951E5FFD5B3}" type="presOf" srcId="{CC2A67DE-8409-463F-AF01-E40D4E5DFC25}" destId="{2E0042E8-27EB-43DE-94F6-343DA317A64B}" srcOrd="0" destOrd="0" presId="urn:microsoft.com/office/officeart/2017/3/layout/HorizontalLabelsTimeline"/>
    <dgm:cxn modelId="{47779224-0D5A-43FC-8C53-C791B5D6626D}" srcId="{CFA7A6C5-140C-4720-B458-63A2CE3B9CF4}" destId="{E2A091CA-4B1B-42EF-AA67-04B9FC8B5522}" srcOrd="0" destOrd="0" parTransId="{02735E76-ADD3-49E9-84CB-A28DA427D7D9}" sibTransId="{3E657D07-18F0-44BC-9974-79F267663EBC}"/>
    <dgm:cxn modelId="{C60A1B73-E63D-43BA-9143-9AEEF5A10BB3}" srcId="{BA42022F-23F3-45F8-A0A7-5D0F638E2BB5}" destId="{CC2A67DE-8409-463F-AF01-E40D4E5DFC25}" srcOrd="4" destOrd="0" parTransId="{27048E6A-B91A-4BF3-B9BE-2D201776A07D}" sibTransId="{1DD3176F-95B0-4A55-96B3-9FC82008663E}"/>
    <dgm:cxn modelId="{CBA37E7B-E397-4097-8E99-A1440C86EDB8}" type="presOf" srcId="{EA066F29-840B-4F82-8C9C-CF4E97A2FEB9}" destId="{24D7DA50-7FBF-4E5F-9BEC-9EF39FD7C8D0}" srcOrd="0" destOrd="0" presId="urn:microsoft.com/office/officeart/2017/3/layout/HorizontalLabelsTimeline"/>
    <dgm:cxn modelId="{511FE982-4C0A-4BE3-8928-04A29C0647E2}" type="presOf" srcId="{011A710A-8524-43E9-9780-171210AC4BA7}" destId="{F38DEAF9-ED9F-4F6F-9C3C-CFDAB7D32747}" srcOrd="0" destOrd="0" presId="urn:microsoft.com/office/officeart/2017/3/layout/HorizontalLabelsTimeline"/>
    <dgm:cxn modelId="{A06DA88B-AF96-4A12-91F2-A26A7084C635}" type="presOf" srcId="{BA42022F-23F3-45F8-A0A7-5D0F638E2BB5}" destId="{7C6713EC-EC0A-404C-BAC2-090312F3F152}" srcOrd="0" destOrd="0" presId="urn:microsoft.com/office/officeart/2017/3/layout/HorizontalLabelsTimeline"/>
    <dgm:cxn modelId="{33BFB593-EA03-4F1D-9C6D-2884BD07A92E}" type="presOf" srcId="{3F405D76-7830-4E4B-857D-83015958955F}" destId="{7585104D-19BF-47D1-AA77-793BD27719AD}" srcOrd="0" destOrd="0" presId="urn:microsoft.com/office/officeart/2017/3/layout/HorizontalLabelsTimeline"/>
    <dgm:cxn modelId="{C2923E96-959E-4822-8FCE-DB759A529A96}" type="presOf" srcId="{E2A091CA-4B1B-42EF-AA67-04B9FC8B5522}" destId="{C0A14A27-14EB-48FD-BFF9-B144126E7E32}" srcOrd="0" destOrd="0" presId="urn:microsoft.com/office/officeart/2017/3/layout/HorizontalLabelsTimeline"/>
    <dgm:cxn modelId="{280C1DB1-88A5-4BA3-90F9-F942A0782B53}" srcId="{BA42022F-23F3-45F8-A0A7-5D0F638E2BB5}" destId="{CFA7A6C5-140C-4720-B458-63A2CE3B9CF4}" srcOrd="2" destOrd="0" parTransId="{24C26B6B-F2FF-4001-A224-CC163D12AE89}" sibTransId="{8B500E84-6DAA-41EC-B5D2-9B2D637A1776}"/>
    <dgm:cxn modelId="{890C17B3-97DE-4CBF-B34F-1313E526D0D5}" type="presOf" srcId="{B54F4858-719B-4EC7-9E41-109EB1C16FA4}" destId="{75C7EC77-871C-4653-8423-A84BC20E193B}" srcOrd="0" destOrd="0" presId="urn:microsoft.com/office/officeart/2017/3/layout/HorizontalLabelsTimeline"/>
    <dgm:cxn modelId="{66DE26B9-163C-4BF0-9D7A-04091347977F}" srcId="{3F405D76-7830-4E4B-857D-83015958955F}" destId="{EA066F29-840B-4F82-8C9C-CF4E97A2FEB9}" srcOrd="0" destOrd="0" parTransId="{18087143-E5E9-4166-8B15-27C7931E8CB2}" sibTransId="{7994796F-B6E0-438F-9757-4F69B1909D00}"/>
    <dgm:cxn modelId="{D7B102C3-A7D2-4794-906A-A19B84F4453C}" srcId="{BA42022F-23F3-45F8-A0A7-5D0F638E2BB5}" destId="{B54F4858-719B-4EC7-9E41-109EB1C16FA4}" srcOrd="0" destOrd="0" parTransId="{18086C8F-3899-4FE5-85F1-E8C819773075}" sibTransId="{E082CBC9-644B-4BCC-9AFC-CBC1DCAA116F}"/>
    <dgm:cxn modelId="{5B1178C3-7466-4350-90A2-BADA3E105F5E}" type="presOf" srcId="{2C3A1A43-C334-4B46-BF59-055CA9842CC6}" destId="{8136337A-B1AF-48ED-A2EC-E48C408AF953}" srcOrd="0" destOrd="0" presId="urn:microsoft.com/office/officeart/2017/3/layout/HorizontalLabelsTimeline"/>
    <dgm:cxn modelId="{986D78CD-4A4C-4220-89D3-8F45AFE363CC}" srcId="{B54F4858-719B-4EC7-9E41-109EB1C16FA4}" destId="{011A710A-8524-43E9-9780-171210AC4BA7}" srcOrd="0" destOrd="0" parTransId="{154532C7-EA9A-48F8-B0BC-B32A426F81A6}" sibTransId="{9E5371C1-027B-4384-8CEC-BC2FC0E1FF00}"/>
    <dgm:cxn modelId="{408FA0E7-3B73-4CA1-91DB-E9807AC8E4AA}" srcId="{BA42022F-23F3-45F8-A0A7-5D0F638E2BB5}" destId="{B105AD99-D44C-456C-9115-0CF8113A37ED}" srcOrd="3" destOrd="0" parTransId="{F633247F-5BE9-48E2-825E-9F7161BE6C0F}" sibTransId="{39B54778-1248-4599-B36E-B70459E90B10}"/>
    <dgm:cxn modelId="{F72D24EB-9903-4EB4-81D0-C27393ADD7CC}" srcId="{CC2A67DE-8409-463F-AF01-E40D4E5DFC25}" destId="{56423C4D-87CD-42BF-8821-804878E4AB3F}" srcOrd="0" destOrd="0" parTransId="{59CDDFDA-4934-4DCB-9C1E-59C107B21DDF}" sibTransId="{9ED5FB7D-819A-4F85-AA0F-28FFB21CBE20}"/>
    <dgm:cxn modelId="{D7E380F5-1B66-47CC-BC94-7599DB93D113}" srcId="{BA42022F-23F3-45F8-A0A7-5D0F638E2BB5}" destId="{3F405D76-7830-4E4B-857D-83015958955F}" srcOrd="1" destOrd="0" parTransId="{19358649-75B3-4F64-9744-3E97022942B6}" sibTransId="{FA7CF154-3A36-49D0-BAC9-6003A5F6502A}"/>
    <dgm:cxn modelId="{6F09ED3E-080C-48E6-9C30-101B469F1ECE}" type="presParOf" srcId="{7C6713EC-EC0A-404C-BAC2-090312F3F152}" destId="{83FFDA3E-9432-4275-8E84-ACFF12F520FA}" srcOrd="0" destOrd="0" presId="urn:microsoft.com/office/officeart/2017/3/layout/HorizontalLabelsTimeline"/>
    <dgm:cxn modelId="{5589FFB1-6819-4197-B6D6-7CBFAA3C19FA}" type="presParOf" srcId="{7C6713EC-EC0A-404C-BAC2-090312F3F152}" destId="{2B4B11FD-9C49-465D-B7D4-F639EDE7C990}" srcOrd="1" destOrd="0" presId="urn:microsoft.com/office/officeart/2017/3/layout/HorizontalLabelsTimeline"/>
    <dgm:cxn modelId="{F49B5EA4-3CF3-4589-8AB3-41A5D21DD2D2}" type="presParOf" srcId="{2B4B11FD-9C49-465D-B7D4-F639EDE7C990}" destId="{7884E658-9811-4B9B-9ACC-4538272DD74F}" srcOrd="0" destOrd="0" presId="urn:microsoft.com/office/officeart/2017/3/layout/HorizontalLabelsTimeline"/>
    <dgm:cxn modelId="{BFED9FE5-F0AB-450B-9B47-691D5A4B621E}" type="presParOf" srcId="{7884E658-9811-4B9B-9ACC-4538272DD74F}" destId="{75C7EC77-871C-4653-8423-A84BC20E193B}" srcOrd="0" destOrd="0" presId="urn:microsoft.com/office/officeart/2017/3/layout/HorizontalLabelsTimeline"/>
    <dgm:cxn modelId="{6F1B8890-12D1-4822-9771-7B18AF103D34}" type="presParOf" srcId="{7884E658-9811-4B9B-9ACC-4538272DD74F}" destId="{7991AD8E-0877-48C7-89B7-34D71D7BCFB9}" srcOrd="1" destOrd="0" presId="urn:microsoft.com/office/officeart/2017/3/layout/HorizontalLabelsTimeline"/>
    <dgm:cxn modelId="{4595B244-A4FA-49B6-9226-C733E225C084}" type="presParOf" srcId="{7991AD8E-0877-48C7-89B7-34D71D7BCFB9}" destId="{F38DEAF9-ED9F-4F6F-9C3C-CFDAB7D32747}" srcOrd="0" destOrd="0" presId="urn:microsoft.com/office/officeart/2017/3/layout/HorizontalLabelsTimeline"/>
    <dgm:cxn modelId="{D91D0D40-469A-4068-B321-033009F8E21C}" type="presParOf" srcId="{7991AD8E-0877-48C7-89B7-34D71D7BCFB9}" destId="{716B0C32-1FC3-4AD3-A6AE-ECD6EB801FE9}" srcOrd="1" destOrd="0" presId="urn:microsoft.com/office/officeart/2017/3/layout/HorizontalLabelsTimeline"/>
    <dgm:cxn modelId="{A45E41E9-43B4-4DB4-9E46-F92A52FF10B4}" type="presParOf" srcId="{7884E658-9811-4B9B-9ACC-4538272DD74F}" destId="{0EA47C69-1544-465F-AD98-D3D59849F285}" srcOrd="2" destOrd="0" presId="urn:microsoft.com/office/officeart/2017/3/layout/HorizontalLabelsTimeline"/>
    <dgm:cxn modelId="{8163B32B-C39A-466F-891B-EB2B3B32CA68}" type="presParOf" srcId="{7884E658-9811-4B9B-9ACC-4538272DD74F}" destId="{E2F9602A-75D2-49C0-99ED-5CF2F1C6692C}" srcOrd="3" destOrd="0" presId="urn:microsoft.com/office/officeart/2017/3/layout/HorizontalLabelsTimeline"/>
    <dgm:cxn modelId="{485F24C4-254F-461F-98AD-AA8463906E3D}" type="presParOf" srcId="{7884E658-9811-4B9B-9ACC-4538272DD74F}" destId="{D77650A7-43D1-4E52-BFD3-CAB0BF263EC8}" srcOrd="4" destOrd="0" presId="urn:microsoft.com/office/officeart/2017/3/layout/HorizontalLabelsTimeline"/>
    <dgm:cxn modelId="{F45711B6-1710-4BB0-9892-897777EEDEB1}" type="presParOf" srcId="{2B4B11FD-9C49-465D-B7D4-F639EDE7C990}" destId="{533144CA-1FB3-477E-8C6A-8D96EA4439AA}" srcOrd="1" destOrd="0" presId="urn:microsoft.com/office/officeart/2017/3/layout/HorizontalLabelsTimeline"/>
    <dgm:cxn modelId="{4DCA7D22-4B12-41D4-A96A-9DF2F9610FAC}" type="presParOf" srcId="{2B4B11FD-9C49-465D-B7D4-F639EDE7C990}" destId="{9CEA8BB5-0D6A-429D-8C3A-69AFB30BC806}" srcOrd="2" destOrd="0" presId="urn:microsoft.com/office/officeart/2017/3/layout/HorizontalLabelsTimeline"/>
    <dgm:cxn modelId="{0714F84C-8309-4763-9F50-566CB50C56C8}" type="presParOf" srcId="{9CEA8BB5-0D6A-429D-8C3A-69AFB30BC806}" destId="{7585104D-19BF-47D1-AA77-793BD27719AD}" srcOrd="0" destOrd="0" presId="urn:microsoft.com/office/officeart/2017/3/layout/HorizontalLabelsTimeline"/>
    <dgm:cxn modelId="{A644DBC2-9A70-432F-AF36-620D9CDF7578}" type="presParOf" srcId="{9CEA8BB5-0D6A-429D-8C3A-69AFB30BC806}" destId="{56215F26-0B22-4CBB-AF8D-EB3DEE25B8E9}" srcOrd="1" destOrd="0" presId="urn:microsoft.com/office/officeart/2017/3/layout/HorizontalLabelsTimeline"/>
    <dgm:cxn modelId="{2DEBD2B1-07BC-44D2-8719-E26AD24ABE6B}" type="presParOf" srcId="{56215F26-0B22-4CBB-AF8D-EB3DEE25B8E9}" destId="{24D7DA50-7FBF-4E5F-9BEC-9EF39FD7C8D0}" srcOrd="0" destOrd="0" presId="urn:microsoft.com/office/officeart/2017/3/layout/HorizontalLabelsTimeline"/>
    <dgm:cxn modelId="{3DAA9456-FF27-4116-A9D1-E39488EDAD66}" type="presParOf" srcId="{56215F26-0B22-4CBB-AF8D-EB3DEE25B8E9}" destId="{B17E2B3B-68E3-442E-B554-77F527B6B2CC}" srcOrd="1" destOrd="0" presId="urn:microsoft.com/office/officeart/2017/3/layout/HorizontalLabelsTimeline"/>
    <dgm:cxn modelId="{9B90CAD9-C400-451D-B91F-40CC2BEBE2E7}" type="presParOf" srcId="{9CEA8BB5-0D6A-429D-8C3A-69AFB30BC806}" destId="{EC5190DE-50EC-41E9-A79F-D909C1B44313}" srcOrd="2" destOrd="0" presId="urn:microsoft.com/office/officeart/2017/3/layout/HorizontalLabelsTimeline"/>
    <dgm:cxn modelId="{8B60B862-B25A-4BD0-A90F-6D47D3D0671D}" type="presParOf" srcId="{9CEA8BB5-0D6A-429D-8C3A-69AFB30BC806}" destId="{15DA9611-A672-4A3F-95CA-3A8F730D8E66}" srcOrd="3" destOrd="0" presId="urn:microsoft.com/office/officeart/2017/3/layout/HorizontalLabelsTimeline"/>
    <dgm:cxn modelId="{975A6455-4046-4717-851B-3EC7CBFA597D}" type="presParOf" srcId="{9CEA8BB5-0D6A-429D-8C3A-69AFB30BC806}" destId="{6F019708-CCA1-4AF7-B514-9BF7A7574A9B}" srcOrd="4" destOrd="0" presId="urn:microsoft.com/office/officeart/2017/3/layout/HorizontalLabelsTimeline"/>
    <dgm:cxn modelId="{14ABA2F8-C6E3-4522-ADC4-41686BC33B6D}" type="presParOf" srcId="{2B4B11FD-9C49-465D-B7D4-F639EDE7C990}" destId="{31858AD1-DA12-4023-964D-E27E573A12D7}" srcOrd="3" destOrd="0" presId="urn:microsoft.com/office/officeart/2017/3/layout/HorizontalLabelsTimeline"/>
    <dgm:cxn modelId="{FE2D0AC2-FDFA-438D-8FCC-F3E8D9DB8C6F}" type="presParOf" srcId="{2B4B11FD-9C49-465D-B7D4-F639EDE7C990}" destId="{BD0E0431-D406-4D20-B8AC-E6CA7EA97B1D}" srcOrd="4" destOrd="0" presId="urn:microsoft.com/office/officeart/2017/3/layout/HorizontalLabelsTimeline"/>
    <dgm:cxn modelId="{0B1B9FC3-65C1-44C7-BADE-42E5018F8FF5}" type="presParOf" srcId="{BD0E0431-D406-4D20-B8AC-E6CA7EA97B1D}" destId="{FEFF1D6E-C9B7-451A-B663-37EC2F2B66A2}" srcOrd="0" destOrd="0" presId="urn:microsoft.com/office/officeart/2017/3/layout/HorizontalLabelsTimeline"/>
    <dgm:cxn modelId="{D46A7035-343F-4080-9F19-0290906F9048}" type="presParOf" srcId="{BD0E0431-D406-4D20-B8AC-E6CA7EA97B1D}" destId="{30B82A36-D8A5-4C83-9135-3447B9BA84FF}" srcOrd="1" destOrd="0" presId="urn:microsoft.com/office/officeart/2017/3/layout/HorizontalLabelsTimeline"/>
    <dgm:cxn modelId="{61529AD6-0792-4167-99CC-311FA9C197D8}" type="presParOf" srcId="{30B82A36-D8A5-4C83-9135-3447B9BA84FF}" destId="{C0A14A27-14EB-48FD-BFF9-B144126E7E32}" srcOrd="0" destOrd="0" presId="urn:microsoft.com/office/officeart/2017/3/layout/HorizontalLabelsTimeline"/>
    <dgm:cxn modelId="{D0604761-032D-4632-876F-C157F6DA5C90}" type="presParOf" srcId="{30B82A36-D8A5-4C83-9135-3447B9BA84FF}" destId="{EF38E1E4-6E0A-41CB-9013-60E49AEE5D91}" srcOrd="1" destOrd="0" presId="urn:microsoft.com/office/officeart/2017/3/layout/HorizontalLabelsTimeline"/>
    <dgm:cxn modelId="{9DB329D5-6BEB-49D4-8A69-F8BD98321305}" type="presParOf" srcId="{BD0E0431-D406-4D20-B8AC-E6CA7EA97B1D}" destId="{6FC9AD1A-9843-482A-8F80-E8097595B987}" srcOrd="2" destOrd="0" presId="urn:microsoft.com/office/officeart/2017/3/layout/HorizontalLabelsTimeline"/>
    <dgm:cxn modelId="{F702A7EF-4573-411F-8A79-6EED859AC3DB}" type="presParOf" srcId="{BD0E0431-D406-4D20-B8AC-E6CA7EA97B1D}" destId="{3FEBEA58-286D-4416-AC9F-6B7256639A34}" srcOrd="3" destOrd="0" presId="urn:microsoft.com/office/officeart/2017/3/layout/HorizontalLabelsTimeline"/>
    <dgm:cxn modelId="{787AEB8B-9810-4333-8C0F-171A1D4F77FA}" type="presParOf" srcId="{BD0E0431-D406-4D20-B8AC-E6CA7EA97B1D}" destId="{18FE05F3-71F2-430E-8A83-02674F92DE60}" srcOrd="4" destOrd="0" presId="urn:microsoft.com/office/officeart/2017/3/layout/HorizontalLabelsTimeline"/>
    <dgm:cxn modelId="{A533146E-AFAB-4916-BDF7-8DCC47F5C91E}" type="presParOf" srcId="{2B4B11FD-9C49-465D-B7D4-F639EDE7C990}" destId="{7A508931-66CF-45E9-8C45-A1A9220A9A83}" srcOrd="5" destOrd="0" presId="urn:microsoft.com/office/officeart/2017/3/layout/HorizontalLabelsTimeline"/>
    <dgm:cxn modelId="{E1EF7D33-A6E3-4351-9613-357B8FC4DFDA}" type="presParOf" srcId="{2B4B11FD-9C49-465D-B7D4-F639EDE7C990}" destId="{8265B75B-E036-40B9-A70B-6ED84DB4FB9F}" srcOrd="6" destOrd="0" presId="urn:microsoft.com/office/officeart/2017/3/layout/HorizontalLabelsTimeline"/>
    <dgm:cxn modelId="{18D8E57F-339A-422F-AD03-BD604A4626E9}" type="presParOf" srcId="{8265B75B-E036-40B9-A70B-6ED84DB4FB9F}" destId="{CA75D728-2A78-4ABE-89DE-F7D8531B47DA}" srcOrd="0" destOrd="0" presId="urn:microsoft.com/office/officeart/2017/3/layout/HorizontalLabelsTimeline"/>
    <dgm:cxn modelId="{D200B86C-D0F4-443E-9AC0-67E766749892}" type="presParOf" srcId="{8265B75B-E036-40B9-A70B-6ED84DB4FB9F}" destId="{8C09A5BA-8BC0-433C-B51B-6AB4E26EEC24}" srcOrd="1" destOrd="0" presId="urn:microsoft.com/office/officeart/2017/3/layout/HorizontalLabelsTimeline"/>
    <dgm:cxn modelId="{466E9958-054B-46AF-B457-8408836998D0}" type="presParOf" srcId="{8C09A5BA-8BC0-433C-B51B-6AB4E26EEC24}" destId="{8136337A-B1AF-48ED-A2EC-E48C408AF953}" srcOrd="0" destOrd="0" presId="urn:microsoft.com/office/officeart/2017/3/layout/HorizontalLabelsTimeline"/>
    <dgm:cxn modelId="{C94BB496-55E7-4BC9-921E-CC60E5A676B5}" type="presParOf" srcId="{8C09A5BA-8BC0-433C-B51B-6AB4E26EEC24}" destId="{12B94D1E-A719-4762-B9BA-EC50D0FCC574}" srcOrd="1" destOrd="0" presId="urn:microsoft.com/office/officeart/2017/3/layout/HorizontalLabelsTimeline"/>
    <dgm:cxn modelId="{201E9B07-011F-4128-8EA0-EDA9C4E1F82F}" type="presParOf" srcId="{8265B75B-E036-40B9-A70B-6ED84DB4FB9F}" destId="{F3F2C9F7-9395-48A8-9DEB-A50D24F5666A}" srcOrd="2" destOrd="0" presId="urn:microsoft.com/office/officeart/2017/3/layout/HorizontalLabelsTimeline"/>
    <dgm:cxn modelId="{D84C4744-3983-4DD4-9661-E35212FFA0A0}" type="presParOf" srcId="{8265B75B-E036-40B9-A70B-6ED84DB4FB9F}" destId="{FB519241-9FB4-4B22-BCC9-625DC77BEEA1}" srcOrd="3" destOrd="0" presId="urn:microsoft.com/office/officeart/2017/3/layout/HorizontalLabelsTimeline"/>
    <dgm:cxn modelId="{C746DC1E-80C6-4382-B799-4E2C35E4BBE5}" type="presParOf" srcId="{8265B75B-E036-40B9-A70B-6ED84DB4FB9F}" destId="{D17894AE-4BE2-4FD8-BF68-857948EA02A7}" srcOrd="4" destOrd="0" presId="urn:microsoft.com/office/officeart/2017/3/layout/HorizontalLabelsTimeline"/>
    <dgm:cxn modelId="{0F4392CD-80D1-4463-ADCB-527EF6FEA893}" type="presParOf" srcId="{2B4B11FD-9C49-465D-B7D4-F639EDE7C990}" destId="{47CE806E-D8A6-4CB9-ABB1-BF9DE8DF646B}" srcOrd="7" destOrd="0" presId="urn:microsoft.com/office/officeart/2017/3/layout/HorizontalLabelsTimeline"/>
    <dgm:cxn modelId="{39AA2941-F89F-4075-A374-D5D9180EDA7A}" type="presParOf" srcId="{2B4B11FD-9C49-465D-B7D4-F639EDE7C990}" destId="{6EFAF08F-856D-4F4B-B385-A4E77A5ED030}" srcOrd="8" destOrd="0" presId="urn:microsoft.com/office/officeart/2017/3/layout/HorizontalLabelsTimeline"/>
    <dgm:cxn modelId="{59F5A470-C7C3-4EEC-828C-9943D55A273C}" type="presParOf" srcId="{6EFAF08F-856D-4F4B-B385-A4E77A5ED030}" destId="{2E0042E8-27EB-43DE-94F6-343DA317A64B}" srcOrd="0" destOrd="0" presId="urn:microsoft.com/office/officeart/2017/3/layout/HorizontalLabelsTimeline"/>
    <dgm:cxn modelId="{3D44147A-5638-4639-B9CB-7B927A6F5BDD}" type="presParOf" srcId="{6EFAF08F-856D-4F4B-B385-A4E77A5ED030}" destId="{D0A91C5E-5A4D-415C-8F05-7FD8F156B536}" srcOrd="1" destOrd="0" presId="urn:microsoft.com/office/officeart/2017/3/layout/HorizontalLabelsTimeline"/>
    <dgm:cxn modelId="{9D1A1190-8187-4B5E-BDAF-806782AC4904}" type="presParOf" srcId="{D0A91C5E-5A4D-415C-8F05-7FD8F156B536}" destId="{124DE550-16A2-40AD-9ABC-C68AC2CED442}" srcOrd="0" destOrd="0" presId="urn:microsoft.com/office/officeart/2017/3/layout/HorizontalLabelsTimeline"/>
    <dgm:cxn modelId="{838E23A0-94AD-450C-A442-803E2F5E703B}" type="presParOf" srcId="{D0A91C5E-5A4D-415C-8F05-7FD8F156B536}" destId="{EC0167E5-F8FC-440C-80E7-42314A3B2989}" srcOrd="1" destOrd="0" presId="urn:microsoft.com/office/officeart/2017/3/layout/HorizontalLabelsTimeline"/>
    <dgm:cxn modelId="{3F1B52BB-8753-47F6-9855-949F20297FCA}" type="presParOf" srcId="{6EFAF08F-856D-4F4B-B385-A4E77A5ED030}" destId="{488CA980-EF6C-415B-B1EA-6D1A8ED97D15}" srcOrd="2" destOrd="0" presId="urn:microsoft.com/office/officeart/2017/3/layout/HorizontalLabelsTimeline"/>
    <dgm:cxn modelId="{358AA7FC-4A21-4D87-B23F-CC54D5DFE97B}" type="presParOf" srcId="{6EFAF08F-856D-4F4B-B385-A4E77A5ED030}" destId="{53426E2A-445D-46C4-B1EA-E628CF211E08}" srcOrd="3" destOrd="0" presId="urn:microsoft.com/office/officeart/2017/3/layout/HorizontalLabelsTimeline"/>
    <dgm:cxn modelId="{DC33F4A3-2237-4B71-AD99-7638B653916C}" type="presParOf" srcId="{6EFAF08F-856D-4F4B-B385-A4E77A5ED030}" destId="{A17690D4-1B91-4DFC-97CE-526E07EA0CDB}" srcOrd="4" destOrd="0" presId="urn:microsoft.com/office/officeart/2017/3/layout/HorizontalLabels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E92275B-009E-4A03-97F5-8176FCFFD45E}"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8F416A79-FE1E-4A1B-8A11-8E123FBB8746}">
      <dgm:prSet/>
      <dgm:spPr/>
      <dgm:t>
        <a:bodyPr/>
        <a:lstStyle/>
        <a:p>
          <a:r>
            <a:rPr lang="en-GB"/>
            <a:t>1980 – The world is declared free of smallpox. </a:t>
          </a:r>
          <a:endParaRPr lang="en-US"/>
        </a:p>
      </dgm:t>
    </dgm:pt>
    <dgm:pt modelId="{E18F29CE-FB5A-4AEA-B7E9-41B12C6FC62E}" type="parTrans" cxnId="{115136DC-384C-43A8-A1D1-A8A794B9FD19}">
      <dgm:prSet/>
      <dgm:spPr/>
      <dgm:t>
        <a:bodyPr/>
        <a:lstStyle/>
        <a:p>
          <a:endParaRPr lang="en-US"/>
        </a:p>
      </dgm:t>
    </dgm:pt>
    <dgm:pt modelId="{2329C4B1-DFEF-4F1A-9211-842BB2C30EF7}" type="sibTrans" cxnId="{115136DC-384C-43A8-A1D1-A8A794B9FD19}">
      <dgm:prSet/>
      <dgm:spPr/>
      <dgm:t>
        <a:bodyPr/>
        <a:lstStyle/>
        <a:p>
          <a:endParaRPr lang="en-US"/>
        </a:p>
      </dgm:t>
    </dgm:pt>
    <dgm:pt modelId="{3B0B1462-10C9-4E52-AAD2-A3D473AF7E64}">
      <dgm:prSet/>
      <dgm:spPr/>
      <dgm:t>
        <a:bodyPr/>
        <a:lstStyle/>
        <a:p>
          <a:r>
            <a:rPr lang="en-GB"/>
            <a:t>1986 – Mad cow disease is a public health crisis. </a:t>
          </a:r>
          <a:endParaRPr lang="en-US"/>
        </a:p>
      </dgm:t>
    </dgm:pt>
    <dgm:pt modelId="{86BCCCF9-8894-4FF4-96CD-955D63D7E0A2}" type="parTrans" cxnId="{4F813487-3A8E-4C7D-9841-205E3DF65DD3}">
      <dgm:prSet/>
      <dgm:spPr/>
      <dgm:t>
        <a:bodyPr/>
        <a:lstStyle/>
        <a:p>
          <a:endParaRPr lang="en-US"/>
        </a:p>
      </dgm:t>
    </dgm:pt>
    <dgm:pt modelId="{4F4AF50A-EF1F-486C-B3E8-D73178621338}" type="sibTrans" cxnId="{4F813487-3A8E-4C7D-9841-205E3DF65DD3}">
      <dgm:prSet/>
      <dgm:spPr/>
      <dgm:t>
        <a:bodyPr/>
        <a:lstStyle/>
        <a:p>
          <a:endParaRPr lang="en-US"/>
        </a:p>
      </dgm:t>
    </dgm:pt>
    <dgm:pt modelId="{18A4BBC2-9519-44DE-9152-A5CF067B5DD8}">
      <dgm:prSet/>
      <dgm:spPr/>
      <dgm:t>
        <a:bodyPr/>
        <a:lstStyle/>
        <a:p>
          <a:r>
            <a:rPr lang="en-GB"/>
            <a:t>1980/90 - HIV/AIDs crisis. As of 2021, 40.1 million deaths.</a:t>
          </a:r>
          <a:endParaRPr lang="en-US"/>
        </a:p>
      </dgm:t>
    </dgm:pt>
    <dgm:pt modelId="{C49D6FE7-66CC-4434-A79F-DED1585C7C86}" type="parTrans" cxnId="{5522B6C3-7C34-4C0C-9BFB-E1E1BCDE852D}">
      <dgm:prSet/>
      <dgm:spPr/>
      <dgm:t>
        <a:bodyPr/>
        <a:lstStyle/>
        <a:p>
          <a:endParaRPr lang="en-US"/>
        </a:p>
      </dgm:t>
    </dgm:pt>
    <dgm:pt modelId="{969DECCC-792C-4B4B-A823-1B35DC2B51DA}" type="sibTrans" cxnId="{5522B6C3-7C34-4C0C-9BFB-E1E1BCDE852D}">
      <dgm:prSet/>
      <dgm:spPr/>
      <dgm:t>
        <a:bodyPr/>
        <a:lstStyle/>
        <a:p>
          <a:endParaRPr lang="en-US"/>
        </a:p>
      </dgm:t>
    </dgm:pt>
    <dgm:pt modelId="{8ED7DCB9-296F-4526-8E10-C4087A442D8C}">
      <dgm:prSet/>
      <dgm:spPr/>
      <dgm:t>
        <a:bodyPr/>
        <a:lstStyle/>
        <a:p>
          <a:r>
            <a:rPr lang="en-GB"/>
            <a:t>1996 – Free schools meals (Education Act 1996)</a:t>
          </a:r>
          <a:endParaRPr lang="en-US"/>
        </a:p>
      </dgm:t>
    </dgm:pt>
    <dgm:pt modelId="{D2F342CA-A133-45B1-AB9D-CF7BA15C03B3}" type="parTrans" cxnId="{983FFACE-2382-4F0C-A4F3-8B057E6A257C}">
      <dgm:prSet/>
      <dgm:spPr/>
      <dgm:t>
        <a:bodyPr/>
        <a:lstStyle/>
        <a:p>
          <a:endParaRPr lang="en-US"/>
        </a:p>
      </dgm:t>
    </dgm:pt>
    <dgm:pt modelId="{B508C784-EF5A-4B94-A4D1-7996564361AB}" type="sibTrans" cxnId="{983FFACE-2382-4F0C-A4F3-8B057E6A257C}">
      <dgm:prSet/>
      <dgm:spPr/>
      <dgm:t>
        <a:bodyPr/>
        <a:lstStyle/>
        <a:p>
          <a:endParaRPr lang="en-US"/>
        </a:p>
      </dgm:t>
    </dgm:pt>
    <dgm:pt modelId="{D3A7C3D5-C60E-403B-A66D-5FC75DEFD0E9}" type="pres">
      <dgm:prSet presAssocID="{7E92275B-009E-4A03-97F5-8176FCFFD45E}" presName="vert0" presStyleCnt="0">
        <dgm:presLayoutVars>
          <dgm:dir/>
          <dgm:animOne val="branch"/>
          <dgm:animLvl val="lvl"/>
        </dgm:presLayoutVars>
      </dgm:prSet>
      <dgm:spPr/>
    </dgm:pt>
    <dgm:pt modelId="{7ABD18EA-C57D-435C-8DE1-4AB9B1BD7163}" type="pres">
      <dgm:prSet presAssocID="{8F416A79-FE1E-4A1B-8A11-8E123FBB8746}" presName="thickLine" presStyleLbl="alignNode1" presStyleIdx="0" presStyleCnt="4"/>
      <dgm:spPr/>
    </dgm:pt>
    <dgm:pt modelId="{0E3BC7F5-125B-4E04-A66A-6A16ABDF4F8E}" type="pres">
      <dgm:prSet presAssocID="{8F416A79-FE1E-4A1B-8A11-8E123FBB8746}" presName="horz1" presStyleCnt="0"/>
      <dgm:spPr/>
    </dgm:pt>
    <dgm:pt modelId="{A78E7C73-8778-454C-9C28-EC9AB7AA6C1B}" type="pres">
      <dgm:prSet presAssocID="{8F416A79-FE1E-4A1B-8A11-8E123FBB8746}" presName="tx1" presStyleLbl="revTx" presStyleIdx="0" presStyleCnt="4"/>
      <dgm:spPr/>
    </dgm:pt>
    <dgm:pt modelId="{482E00A9-1195-440A-86D7-BE713D87852E}" type="pres">
      <dgm:prSet presAssocID="{8F416A79-FE1E-4A1B-8A11-8E123FBB8746}" presName="vert1" presStyleCnt="0"/>
      <dgm:spPr/>
    </dgm:pt>
    <dgm:pt modelId="{680D2D1F-315C-42EE-98A0-9B441AE759AA}" type="pres">
      <dgm:prSet presAssocID="{3B0B1462-10C9-4E52-AAD2-A3D473AF7E64}" presName="thickLine" presStyleLbl="alignNode1" presStyleIdx="1" presStyleCnt="4"/>
      <dgm:spPr/>
    </dgm:pt>
    <dgm:pt modelId="{27604BEF-4D61-467B-8407-7221E8AD4B84}" type="pres">
      <dgm:prSet presAssocID="{3B0B1462-10C9-4E52-AAD2-A3D473AF7E64}" presName="horz1" presStyleCnt="0"/>
      <dgm:spPr/>
    </dgm:pt>
    <dgm:pt modelId="{4E03F569-30AF-4CF3-8773-C6BB87EA0610}" type="pres">
      <dgm:prSet presAssocID="{3B0B1462-10C9-4E52-AAD2-A3D473AF7E64}" presName="tx1" presStyleLbl="revTx" presStyleIdx="1" presStyleCnt="4"/>
      <dgm:spPr/>
    </dgm:pt>
    <dgm:pt modelId="{DF5645F6-D84E-4D54-AABD-072F3B6FE8A0}" type="pres">
      <dgm:prSet presAssocID="{3B0B1462-10C9-4E52-AAD2-A3D473AF7E64}" presName="vert1" presStyleCnt="0"/>
      <dgm:spPr/>
    </dgm:pt>
    <dgm:pt modelId="{0419AA87-2D11-42E3-876B-C6299746A268}" type="pres">
      <dgm:prSet presAssocID="{18A4BBC2-9519-44DE-9152-A5CF067B5DD8}" presName="thickLine" presStyleLbl="alignNode1" presStyleIdx="2" presStyleCnt="4"/>
      <dgm:spPr/>
    </dgm:pt>
    <dgm:pt modelId="{7853819D-2406-49E3-B8CD-C23F324B0FAF}" type="pres">
      <dgm:prSet presAssocID="{18A4BBC2-9519-44DE-9152-A5CF067B5DD8}" presName="horz1" presStyleCnt="0"/>
      <dgm:spPr/>
    </dgm:pt>
    <dgm:pt modelId="{062704EC-1805-4027-9012-65C00FE11C3D}" type="pres">
      <dgm:prSet presAssocID="{18A4BBC2-9519-44DE-9152-A5CF067B5DD8}" presName="tx1" presStyleLbl="revTx" presStyleIdx="2" presStyleCnt="4"/>
      <dgm:spPr/>
    </dgm:pt>
    <dgm:pt modelId="{89DB6D42-8C6B-4F64-8AE9-E391F2A73BB3}" type="pres">
      <dgm:prSet presAssocID="{18A4BBC2-9519-44DE-9152-A5CF067B5DD8}" presName="vert1" presStyleCnt="0"/>
      <dgm:spPr/>
    </dgm:pt>
    <dgm:pt modelId="{C5EF8F5D-66BA-4485-914E-AD8F0145D4FA}" type="pres">
      <dgm:prSet presAssocID="{8ED7DCB9-296F-4526-8E10-C4087A442D8C}" presName="thickLine" presStyleLbl="alignNode1" presStyleIdx="3" presStyleCnt="4"/>
      <dgm:spPr/>
    </dgm:pt>
    <dgm:pt modelId="{BBB66693-A4F4-4B83-9F72-2FE5DEBC0F6A}" type="pres">
      <dgm:prSet presAssocID="{8ED7DCB9-296F-4526-8E10-C4087A442D8C}" presName="horz1" presStyleCnt="0"/>
      <dgm:spPr/>
    </dgm:pt>
    <dgm:pt modelId="{86C71949-7241-4FA2-93F5-D0B842BD4079}" type="pres">
      <dgm:prSet presAssocID="{8ED7DCB9-296F-4526-8E10-C4087A442D8C}" presName="tx1" presStyleLbl="revTx" presStyleIdx="3" presStyleCnt="4"/>
      <dgm:spPr/>
    </dgm:pt>
    <dgm:pt modelId="{A4EB1444-699B-4E5D-85EE-B7D2EA39EE65}" type="pres">
      <dgm:prSet presAssocID="{8ED7DCB9-296F-4526-8E10-C4087A442D8C}" presName="vert1" presStyleCnt="0"/>
      <dgm:spPr/>
    </dgm:pt>
  </dgm:ptLst>
  <dgm:cxnLst>
    <dgm:cxn modelId="{89167D08-127A-44D5-B4B3-6DAAFD9FAE97}" type="presOf" srcId="{18A4BBC2-9519-44DE-9152-A5CF067B5DD8}" destId="{062704EC-1805-4027-9012-65C00FE11C3D}" srcOrd="0" destOrd="0" presId="urn:microsoft.com/office/officeart/2008/layout/LinedList"/>
    <dgm:cxn modelId="{A88A282F-2947-4601-BBF4-48770D30CB40}" type="presOf" srcId="{3B0B1462-10C9-4E52-AAD2-A3D473AF7E64}" destId="{4E03F569-30AF-4CF3-8773-C6BB87EA0610}" srcOrd="0" destOrd="0" presId="urn:microsoft.com/office/officeart/2008/layout/LinedList"/>
    <dgm:cxn modelId="{83ADBB61-CA93-4413-A12D-2DB4DCCF4099}" type="presOf" srcId="{8ED7DCB9-296F-4526-8E10-C4087A442D8C}" destId="{86C71949-7241-4FA2-93F5-D0B842BD4079}" srcOrd="0" destOrd="0" presId="urn:microsoft.com/office/officeart/2008/layout/LinedList"/>
    <dgm:cxn modelId="{98280080-EF1D-4638-9141-B907BA0B758E}" type="presOf" srcId="{8F416A79-FE1E-4A1B-8A11-8E123FBB8746}" destId="{A78E7C73-8778-454C-9C28-EC9AB7AA6C1B}" srcOrd="0" destOrd="0" presId="urn:microsoft.com/office/officeart/2008/layout/LinedList"/>
    <dgm:cxn modelId="{4F813487-3A8E-4C7D-9841-205E3DF65DD3}" srcId="{7E92275B-009E-4A03-97F5-8176FCFFD45E}" destId="{3B0B1462-10C9-4E52-AAD2-A3D473AF7E64}" srcOrd="1" destOrd="0" parTransId="{86BCCCF9-8894-4FF4-96CD-955D63D7E0A2}" sibTransId="{4F4AF50A-EF1F-486C-B3E8-D73178621338}"/>
    <dgm:cxn modelId="{5522B6C3-7C34-4C0C-9BFB-E1E1BCDE852D}" srcId="{7E92275B-009E-4A03-97F5-8176FCFFD45E}" destId="{18A4BBC2-9519-44DE-9152-A5CF067B5DD8}" srcOrd="2" destOrd="0" parTransId="{C49D6FE7-66CC-4434-A79F-DED1585C7C86}" sibTransId="{969DECCC-792C-4B4B-A823-1B35DC2B51DA}"/>
    <dgm:cxn modelId="{983FFACE-2382-4F0C-A4F3-8B057E6A257C}" srcId="{7E92275B-009E-4A03-97F5-8176FCFFD45E}" destId="{8ED7DCB9-296F-4526-8E10-C4087A442D8C}" srcOrd="3" destOrd="0" parTransId="{D2F342CA-A133-45B1-AB9D-CF7BA15C03B3}" sibTransId="{B508C784-EF5A-4B94-A4D1-7996564361AB}"/>
    <dgm:cxn modelId="{115136DC-384C-43A8-A1D1-A8A794B9FD19}" srcId="{7E92275B-009E-4A03-97F5-8176FCFFD45E}" destId="{8F416A79-FE1E-4A1B-8A11-8E123FBB8746}" srcOrd="0" destOrd="0" parTransId="{E18F29CE-FB5A-4AEA-B7E9-41B12C6FC62E}" sibTransId="{2329C4B1-DFEF-4F1A-9211-842BB2C30EF7}"/>
    <dgm:cxn modelId="{D7B2FCF8-C5F2-4F43-B811-E7C7EBD25561}" type="presOf" srcId="{7E92275B-009E-4A03-97F5-8176FCFFD45E}" destId="{D3A7C3D5-C60E-403B-A66D-5FC75DEFD0E9}" srcOrd="0" destOrd="0" presId="urn:microsoft.com/office/officeart/2008/layout/LinedList"/>
    <dgm:cxn modelId="{F69A55D2-19B2-41FD-8D3A-17B7D5D3BAB1}" type="presParOf" srcId="{D3A7C3D5-C60E-403B-A66D-5FC75DEFD0E9}" destId="{7ABD18EA-C57D-435C-8DE1-4AB9B1BD7163}" srcOrd="0" destOrd="0" presId="urn:microsoft.com/office/officeart/2008/layout/LinedList"/>
    <dgm:cxn modelId="{41476CB3-B299-4F42-9508-8405CCF18089}" type="presParOf" srcId="{D3A7C3D5-C60E-403B-A66D-5FC75DEFD0E9}" destId="{0E3BC7F5-125B-4E04-A66A-6A16ABDF4F8E}" srcOrd="1" destOrd="0" presId="urn:microsoft.com/office/officeart/2008/layout/LinedList"/>
    <dgm:cxn modelId="{75CC6831-412A-43E6-B914-242A9ECCF37B}" type="presParOf" srcId="{0E3BC7F5-125B-4E04-A66A-6A16ABDF4F8E}" destId="{A78E7C73-8778-454C-9C28-EC9AB7AA6C1B}" srcOrd="0" destOrd="0" presId="urn:microsoft.com/office/officeart/2008/layout/LinedList"/>
    <dgm:cxn modelId="{1E77BC1B-9C3A-4389-8E96-43CF4081DAEB}" type="presParOf" srcId="{0E3BC7F5-125B-4E04-A66A-6A16ABDF4F8E}" destId="{482E00A9-1195-440A-86D7-BE713D87852E}" srcOrd="1" destOrd="0" presId="urn:microsoft.com/office/officeart/2008/layout/LinedList"/>
    <dgm:cxn modelId="{17945979-1B11-434E-B835-89B82354A15C}" type="presParOf" srcId="{D3A7C3D5-C60E-403B-A66D-5FC75DEFD0E9}" destId="{680D2D1F-315C-42EE-98A0-9B441AE759AA}" srcOrd="2" destOrd="0" presId="urn:microsoft.com/office/officeart/2008/layout/LinedList"/>
    <dgm:cxn modelId="{5B74846B-EFF2-4F76-9A22-A2120DF36B82}" type="presParOf" srcId="{D3A7C3D5-C60E-403B-A66D-5FC75DEFD0E9}" destId="{27604BEF-4D61-467B-8407-7221E8AD4B84}" srcOrd="3" destOrd="0" presId="urn:microsoft.com/office/officeart/2008/layout/LinedList"/>
    <dgm:cxn modelId="{80756644-99DA-4E02-BE4A-8AEE7CA1F4AE}" type="presParOf" srcId="{27604BEF-4D61-467B-8407-7221E8AD4B84}" destId="{4E03F569-30AF-4CF3-8773-C6BB87EA0610}" srcOrd="0" destOrd="0" presId="urn:microsoft.com/office/officeart/2008/layout/LinedList"/>
    <dgm:cxn modelId="{D92BFA95-4B37-4E42-A899-238471ACDBE1}" type="presParOf" srcId="{27604BEF-4D61-467B-8407-7221E8AD4B84}" destId="{DF5645F6-D84E-4D54-AABD-072F3B6FE8A0}" srcOrd="1" destOrd="0" presId="urn:microsoft.com/office/officeart/2008/layout/LinedList"/>
    <dgm:cxn modelId="{06DD8905-6E11-4321-9B5D-2543216455AA}" type="presParOf" srcId="{D3A7C3D5-C60E-403B-A66D-5FC75DEFD0E9}" destId="{0419AA87-2D11-42E3-876B-C6299746A268}" srcOrd="4" destOrd="0" presId="urn:microsoft.com/office/officeart/2008/layout/LinedList"/>
    <dgm:cxn modelId="{B818E927-1648-4F32-AC7F-B76FC8B0C4B2}" type="presParOf" srcId="{D3A7C3D5-C60E-403B-A66D-5FC75DEFD0E9}" destId="{7853819D-2406-49E3-B8CD-C23F324B0FAF}" srcOrd="5" destOrd="0" presId="urn:microsoft.com/office/officeart/2008/layout/LinedList"/>
    <dgm:cxn modelId="{CD0060AD-2081-4E08-8D6B-6504100D825A}" type="presParOf" srcId="{7853819D-2406-49E3-B8CD-C23F324B0FAF}" destId="{062704EC-1805-4027-9012-65C00FE11C3D}" srcOrd="0" destOrd="0" presId="urn:microsoft.com/office/officeart/2008/layout/LinedList"/>
    <dgm:cxn modelId="{28C2B818-B84B-4C7D-AED6-66DD3600D6ED}" type="presParOf" srcId="{7853819D-2406-49E3-B8CD-C23F324B0FAF}" destId="{89DB6D42-8C6B-4F64-8AE9-E391F2A73BB3}" srcOrd="1" destOrd="0" presId="urn:microsoft.com/office/officeart/2008/layout/LinedList"/>
    <dgm:cxn modelId="{69C6E521-A5DD-4DCA-A7A2-44EADE9EEAF3}" type="presParOf" srcId="{D3A7C3D5-C60E-403B-A66D-5FC75DEFD0E9}" destId="{C5EF8F5D-66BA-4485-914E-AD8F0145D4FA}" srcOrd="6" destOrd="0" presId="urn:microsoft.com/office/officeart/2008/layout/LinedList"/>
    <dgm:cxn modelId="{F874C26B-A3F0-4338-8485-0D8319629C62}" type="presParOf" srcId="{D3A7C3D5-C60E-403B-A66D-5FC75DEFD0E9}" destId="{BBB66693-A4F4-4B83-9F72-2FE5DEBC0F6A}" srcOrd="7" destOrd="0" presId="urn:microsoft.com/office/officeart/2008/layout/LinedList"/>
    <dgm:cxn modelId="{AF774ECC-F6CD-48EA-B241-1107BD718A5F}" type="presParOf" srcId="{BBB66693-A4F4-4B83-9F72-2FE5DEBC0F6A}" destId="{86C71949-7241-4FA2-93F5-D0B842BD4079}" srcOrd="0" destOrd="0" presId="urn:microsoft.com/office/officeart/2008/layout/LinedList"/>
    <dgm:cxn modelId="{FC105BCC-E08F-47D7-A7CE-56A0AA9292DE}" type="presParOf" srcId="{BBB66693-A4F4-4B83-9F72-2FE5DEBC0F6A}" destId="{A4EB1444-699B-4E5D-85EE-B7D2EA39EE6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98F5DAC-D83F-41E5-9105-5FDF8213E4FD}" type="doc">
      <dgm:prSet loTypeId="urn:microsoft.com/office/officeart/2017/3/layout/HorizontalLabelsTimeline" loCatId="process" qsTypeId="urn:microsoft.com/office/officeart/2005/8/quickstyle/simple1" qsCatId="simple" csTypeId="urn:microsoft.com/office/officeart/2005/8/colors/colorful2" csCatId="colorful" phldr="1"/>
      <dgm:spPr/>
      <dgm:t>
        <a:bodyPr/>
        <a:lstStyle/>
        <a:p>
          <a:endParaRPr lang="en-US"/>
        </a:p>
      </dgm:t>
    </dgm:pt>
    <dgm:pt modelId="{40945E4E-5200-425F-945A-9E39630CC0AD}">
      <dgm:prSet/>
      <dgm:spPr/>
      <dgm:t>
        <a:bodyPr/>
        <a:lstStyle/>
        <a:p>
          <a:pPr>
            <a:defRPr b="1"/>
          </a:pPr>
          <a:r>
            <a:rPr lang="en-US"/>
            <a:t>2003</a:t>
          </a:r>
        </a:p>
      </dgm:t>
    </dgm:pt>
    <dgm:pt modelId="{4F3EA1A4-A2B5-4BEC-9A6D-BF72F700875B}" type="parTrans" cxnId="{0C8188A1-7BE6-4452-B368-BA872BA123A6}">
      <dgm:prSet/>
      <dgm:spPr/>
      <dgm:t>
        <a:bodyPr/>
        <a:lstStyle/>
        <a:p>
          <a:endParaRPr lang="en-US"/>
        </a:p>
      </dgm:t>
    </dgm:pt>
    <dgm:pt modelId="{C3EF5D90-1B6F-4BC0-A313-B94F2693663F}" type="sibTrans" cxnId="{0C8188A1-7BE6-4452-B368-BA872BA123A6}">
      <dgm:prSet/>
      <dgm:spPr/>
      <dgm:t>
        <a:bodyPr/>
        <a:lstStyle/>
        <a:p>
          <a:endParaRPr lang="en-US"/>
        </a:p>
      </dgm:t>
    </dgm:pt>
    <dgm:pt modelId="{50BED565-2001-45E1-AC9C-C53FD2A169C9}">
      <dgm:prSet/>
      <dgm:spPr/>
      <dgm:t>
        <a:bodyPr/>
        <a:lstStyle/>
        <a:p>
          <a:r>
            <a:rPr lang="en-US"/>
            <a:t>Congestion charges in London</a:t>
          </a:r>
        </a:p>
      </dgm:t>
    </dgm:pt>
    <dgm:pt modelId="{2F35DF94-5AF7-449B-A6A5-4A21EE496AD5}" type="parTrans" cxnId="{2D5F1BB4-F8BB-4142-8FDE-0CFF31069EF5}">
      <dgm:prSet/>
      <dgm:spPr/>
      <dgm:t>
        <a:bodyPr/>
        <a:lstStyle/>
        <a:p>
          <a:endParaRPr lang="en-US"/>
        </a:p>
      </dgm:t>
    </dgm:pt>
    <dgm:pt modelId="{42E50801-6579-492E-ACBC-E471C5661717}" type="sibTrans" cxnId="{2D5F1BB4-F8BB-4142-8FDE-0CFF31069EF5}">
      <dgm:prSet/>
      <dgm:spPr/>
      <dgm:t>
        <a:bodyPr/>
        <a:lstStyle/>
        <a:p>
          <a:endParaRPr lang="en-US"/>
        </a:p>
      </dgm:t>
    </dgm:pt>
    <dgm:pt modelId="{42C4B1D4-9984-4E95-8501-477D3E73BC1A}">
      <dgm:prSet/>
      <dgm:spPr/>
      <dgm:t>
        <a:bodyPr/>
        <a:lstStyle/>
        <a:p>
          <a:pPr>
            <a:defRPr b="1"/>
          </a:pPr>
          <a:r>
            <a:rPr lang="en-US"/>
            <a:t>2003</a:t>
          </a:r>
        </a:p>
      </dgm:t>
    </dgm:pt>
    <dgm:pt modelId="{B1A76ECD-D603-4331-976E-75038B4C4293}" type="parTrans" cxnId="{D6D15884-6753-48A8-99B8-83FE920C5FFD}">
      <dgm:prSet/>
      <dgm:spPr/>
      <dgm:t>
        <a:bodyPr/>
        <a:lstStyle/>
        <a:p>
          <a:endParaRPr lang="en-US"/>
        </a:p>
      </dgm:t>
    </dgm:pt>
    <dgm:pt modelId="{CAE2357F-D9A9-484F-BE5F-CB93B763B7C7}" type="sibTrans" cxnId="{D6D15884-6753-48A8-99B8-83FE920C5FFD}">
      <dgm:prSet/>
      <dgm:spPr/>
      <dgm:t>
        <a:bodyPr/>
        <a:lstStyle/>
        <a:p>
          <a:endParaRPr lang="en-US"/>
        </a:p>
      </dgm:t>
    </dgm:pt>
    <dgm:pt modelId="{28375019-675E-48B2-ACCC-93C5FF15C389}">
      <dgm:prSet/>
      <dgm:spPr/>
      <dgm:t>
        <a:bodyPr/>
        <a:lstStyle/>
        <a:p>
          <a:r>
            <a:rPr lang="en-US"/>
            <a:t>Licensing Act moves alcohol control responsibility to local councils. </a:t>
          </a:r>
        </a:p>
      </dgm:t>
    </dgm:pt>
    <dgm:pt modelId="{D591B20B-3E14-48BB-86CF-2B23B36A945B}" type="parTrans" cxnId="{D36B6D09-5FEF-4C3A-B914-E6076AE0DFFB}">
      <dgm:prSet/>
      <dgm:spPr/>
      <dgm:t>
        <a:bodyPr/>
        <a:lstStyle/>
        <a:p>
          <a:endParaRPr lang="en-US"/>
        </a:p>
      </dgm:t>
    </dgm:pt>
    <dgm:pt modelId="{85D76839-362A-4DE7-97F1-13AAC883DFB1}" type="sibTrans" cxnId="{D36B6D09-5FEF-4C3A-B914-E6076AE0DFFB}">
      <dgm:prSet/>
      <dgm:spPr/>
      <dgm:t>
        <a:bodyPr/>
        <a:lstStyle/>
        <a:p>
          <a:endParaRPr lang="en-US"/>
        </a:p>
      </dgm:t>
    </dgm:pt>
    <dgm:pt modelId="{A41D5718-6AA9-43D5-B14E-8E41724E9540}">
      <dgm:prSet/>
      <dgm:spPr/>
      <dgm:t>
        <a:bodyPr/>
        <a:lstStyle/>
        <a:p>
          <a:pPr>
            <a:defRPr b="1"/>
          </a:pPr>
          <a:r>
            <a:rPr lang="en-US"/>
            <a:t>2005</a:t>
          </a:r>
        </a:p>
      </dgm:t>
    </dgm:pt>
    <dgm:pt modelId="{AE317DEA-55FB-4B69-9298-5270804A0A1B}" type="parTrans" cxnId="{28470A90-0974-4031-A8CA-A4540B8C046B}">
      <dgm:prSet/>
      <dgm:spPr/>
      <dgm:t>
        <a:bodyPr/>
        <a:lstStyle/>
        <a:p>
          <a:endParaRPr lang="en-US"/>
        </a:p>
      </dgm:t>
    </dgm:pt>
    <dgm:pt modelId="{273F131F-8D05-4118-BA9F-3F16FFE2927E}" type="sibTrans" cxnId="{28470A90-0974-4031-A8CA-A4540B8C046B}">
      <dgm:prSet/>
      <dgm:spPr/>
      <dgm:t>
        <a:bodyPr/>
        <a:lstStyle/>
        <a:p>
          <a:endParaRPr lang="en-US"/>
        </a:p>
      </dgm:t>
    </dgm:pt>
    <dgm:pt modelId="{DE6F63D0-0E9B-47E0-8AFD-1DE7162F7A29}">
      <dgm:prSet/>
      <dgm:spPr/>
      <dgm:t>
        <a:bodyPr/>
        <a:lstStyle/>
        <a:p>
          <a:r>
            <a:rPr lang="en-US"/>
            <a:t>Scores on the doors - food hygiene ratings. </a:t>
          </a:r>
        </a:p>
      </dgm:t>
    </dgm:pt>
    <dgm:pt modelId="{24862D0E-E53E-49A7-9F92-379A09FCF799}" type="parTrans" cxnId="{312CFED8-BEC3-4171-8955-828AD08AC205}">
      <dgm:prSet/>
      <dgm:spPr/>
      <dgm:t>
        <a:bodyPr/>
        <a:lstStyle/>
        <a:p>
          <a:endParaRPr lang="en-US"/>
        </a:p>
      </dgm:t>
    </dgm:pt>
    <dgm:pt modelId="{B86E49DB-4173-4A04-94F4-A3D05D3776D3}" type="sibTrans" cxnId="{312CFED8-BEC3-4171-8955-828AD08AC205}">
      <dgm:prSet/>
      <dgm:spPr/>
      <dgm:t>
        <a:bodyPr/>
        <a:lstStyle/>
        <a:p>
          <a:endParaRPr lang="en-US"/>
        </a:p>
      </dgm:t>
    </dgm:pt>
    <dgm:pt modelId="{E18B6894-42E3-498F-88F4-BDE0C10CEEA0}">
      <dgm:prSet/>
      <dgm:spPr/>
      <dgm:t>
        <a:bodyPr/>
        <a:lstStyle/>
        <a:p>
          <a:pPr>
            <a:defRPr b="1"/>
          </a:pPr>
          <a:r>
            <a:rPr lang="en-US"/>
            <a:t>2006</a:t>
          </a:r>
        </a:p>
      </dgm:t>
    </dgm:pt>
    <dgm:pt modelId="{77106F4F-ED62-4D02-8CE3-DC708D53229C}" type="parTrans" cxnId="{EADB0278-4CF1-4374-AD87-C130FD2A9B92}">
      <dgm:prSet/>
      <dgm:spPr/>
      <dgm:t>
        <a:bodyPr/>
        <a:lstStyle/>
        <a:p>
          <a:endParaRPr lang="en-US"/>
        </a:p>
      </dgm:t>
    </dgm:pt>
    <dgm:pt modelId="{26CC8E89-6ADF-4CF2-A413-5E865493F794}" type="sibTrans" cxnId="{EADB0278-4CF1-4374-AD87-C130FD2A9B92}">
      <dgm:prSet/>
      <dgm:spPr/>
      <dgm:t>
        <a:bodyPr/>
        <a:lstStyle/>
        <a:p>
          <a:endParaRPr lang="en-US"/>
        </a:p>
      </dgm:t>
    </dgm:pt>
    <dgm:pt modelId="{9EDDDEC7-589D-4BB6-A64A-BA452B65E0C3}">
      <dgm:prSet/>
      <dgm:spPr/>
      <dgm:t>
        <a:bodyPr/>
        <a:lstStyle/>
        <a:p>
          <a:r>
            <a:rPr lang="en-US"/>
            <a:t>The Health Act 2006 - banning smoking in enclosed spaces. </a:t>
          </a:r>
        </a:p>
      </dgm:t>
    </dgm:pt>
    <dgm:pt modelId="{70210C56-71ED-4CF7-A561-0F9E0656F51B}" type="parTrans" cxnId="{22FCFC09-1BC2-4351-A8FC-A9C34A23504E}">
      <dgm:prSet/>
      <dgm:spPr/>
      <dgm:t>
        <a:bodyPr/>
        <a:lstStyle/>
        <a:p>
          <a:endParaRPr lang="en-US"/>
        </a:p>
      </dgm:t>
    </dgm:pt>
    <dgm:pt modelId="{65CB6680-76DB-4ED7-A666-A7ACD148BF26}" type="sibTrans" cxnId="{22FCFC09-1BC2-4351-A8FC-A9C34A23504E}">
      <dgm:prSet/>
      <dgm:spPr/>
      <dgm:t>
        <a:bodyPr/>
        <a:lstStyle/>
        <a:p>
          <a:endParaRPr lang="en-US"/>
        </a:p>
      </dgm:t>
    </dgm:pt>
    <dgm:pt modelId="{F66495E0-8E89-4E13-BEF6-A36B9A6C8C76}">
      <dgm:prSet/>
      <dgm:spPr/>
      <dgm:t>
        <a:bodyPr/>
        <a:lstStyle/>
        <a:p>
          <a:pPr>
            <a:defRPr b="1"/>
          </a:pPr>
          <a:r>
            <a:rPr lang="en-US"/>
            <a:t>2007</a:t>
          </a:r>
        </a:p>
      </dgm:t>
    </dgm:pt>
    <dgm:pt modelId="{A3FA8A5E-1F77-421B-9BA2-33F52CAC1B87}" type="parTrans" cxnId="{3E3012A5-E8EA-4479-B44E-A51607023DCD}">
      <dgm:prSet/>
      <dgm:spPr/>
      <dgm:t>
        <a:bodyPr/>
        <a:lstStyle/>
        <a:p>
          <a:endParaRPr lang="en-US"/>
        </a:p>
      </dgm:t>
    </dgm:pt>
    <dgm:pt modelId="{98381A7F-BAA5-4213-9C8A-31ADFC369B11}" type="sibTrans" cxnId="{3E3012A5-E8EA-4479-B44E-A51607023DCD}">
      <dgm:prSet/>
      <dgm:spPr/>
      <dgm:t>
        <a:bodyPr/>
        <a:lstStyle/>
        <a:p>
          <a:endParaRPr lang="en-US"/>
        </a:p>
      </dgm:t>
    </dgm:pt>
    <dgm:pt modelId="{F7F41072-3169-47CA-8F50-167B7E584D9D}">
      <dgm:prSet/>
      <dgm:spPr/>
      <dgm:t>
        <a:bodyPr/>
        <a:lstStyle/>
        <a:p>
          <a:r>
            <a:rPr lang="en-US"/>
            <a:t>Ofcom bans advertising unhealthy foods to children under 16.</a:t>
          </a:r>
        </a:p>
      </dgm:t>
    </dgm:pt>
    <dgm:pt modelId="{4332BBE9-15A8-49A1-859E-200F756C300C}" type="parTrans" cxnId="{9D72C7E7-2175-46E6-AB62-A13C2D279AC7}">
      <dgm:prSet/>
      <dgm:spPr/>
      <dgm:t>
        <a:bodyPr/>
        <a:lstStyle/>
        <a:p>
          <a:endParaRPr lang="en-US"/>
        </a:p>
      </dgm:t>
    </dgm:pt>
    <dgm:pt modelId="{5879138C-BFB6-4A63-8CC4-3AD53523AF28}" type="sibTrans" cxnId="{9D72C7E7-2175-46E6-AB62-A13C2D279AC7}">
      <dgm:prSet/>
      <dgm:spPr/>
      <dgm:t>
        <a:bodyPr/>
        <a:lstStyle/>
        <a:p>
          <a:endParaRPr lang="en-US"/>
        </a:p>
      </dgm:t>
    </dgm:pt>
    <dgm:pt modelId="{5BBC4242-6F11-41E2-8575-8553C5DA3051}" type="pres">
      <dgm:prSet presAssocID="{098F5DAC-D83F-41E5-9105-5FDF8213E4FD}" presName="root" presStyleCnt="0">
        <dgm:presLayoutVars>
          <dgm:chMax/>
          <dgm:chPref/>
          <dgm:animLvl val="lvl"/>
        </dgm:presLayoutVars>
      </dgm:prSet>
      <dgm:spPr/>
    </dgm:pt>
    <dgm:pt modelId="{1879439D-B556-4E45-B7A3-22E7C17B3BE5}" type="pres">
      <dgm:prSet presAssocID="{098F5DAC-D83F-41E5-9105-5FDF8213E4FD}" presName="divider" presStyleLbl="fgAcc1" presStyleIdx="0" presStyleCnt="1"/>
      <dgm:spPr/>
    </dgm:pt>
    <dgm:pt modelId="{D6E984DD-F7E6-4FBD-8483-2182B4FE4988}" type="pres">
      <dgm:prSet presAssocID="{098F5DAC-D83F-41E5-9105-5FDF8213E4FD}" presName="nodes" presStyleCnt="0">
        <dgm:presLayoutVars>
          <dgm:chMax/>
          <dgm:chPref/>
          <dgm:animLvl val="lvl"/>
        </dgm:presLayoutVars>
      </dgm:prSet>
      <dgm:spPr/>
    </dgm:pt>
    <dgm:pt modelId="{74A6C37E-641D-4386-9EEF-14531E771AB1}" type="pres">
      <dgm:prSet presAssocID="{40945E4E-5200-425F-945A-9E39630CC0AD}" presName="composite" presStyleCnt="0"/>
      <dgm:spPr/>
    </dgm:pt>
    <dgm:pt modelId="{0591D8FB-9329-4D3C-8EF9-72A2D4AC2458}" type="pres">
      <dgm:prSet presAssocID="{40945E4E-5200-425F-945A-9E39630CC0AD}" presName="L1TextContainer" presStyleLbl="alignNode1" presStyleIdx="0" presStyleCnt="5">
        <dgm:presLayoutVars>
          <dgm:chMax val="1"/>
          <dgm:chPref val="1"/>
          <dgm:bulletEnabled val="1"/>
        </dgm:presLayoutVars>
      </dgm:prSet>
      <dgm:spPr/>
    </dgm:pt>
    <dgm:pt modelId="{706B73D1-01AC-4F00-8C48-7C363618F43A}" type="pres">
      <dgm:prSet presAssocID="{40945E4E-5200-425F-945A-9E39630CC0AD}" presName="L2TextContainerWrapper" presStyleCnt="0">
        <dgm:presLayoutVars>
          <dgm:bulletEnabled val="1"/>
        </dgm:presLayoutVars>
      </dgm:prSet>
      <dgm:spPr/>
    </dgm:pt>
    <dgm:pt modelId="{FCCCBFA1-545B-490B-B40A-830D6DCE5BC0}" type="pres">
      <dgm:prSet presAssocID="{40945E4E-5200-425F-945A-9E39630CC0AD}" presName="L2TextContainer" presStyleLbl="bgAccFollowNode1" presStyleIdx="0" presStyleCnt="5"/>
      <dgm:spPr/>
    </dgm:pt>
    <dgm:pt modelId="{894632D3-CE0A-4E78-B162-09F66FF53D4B}" type="pres">
      <dgm:prSet presAssocID="{40945E4E-5200-425F-945A-9E39630CC0AD}" presName="FlexibleEmptyPlaceHolder" presStyleCnt="0"/>
      <dgm:spPr/>
    </dgm:pt>
    <dgm:pt modelId="{BA488870-6794-4C12-9BC6-D6E0EDAD96C0}" type="pres">
      <dgm:prSet presAssocID="{40945E4E-5200-425F-945A-9E39630CC0AD}" presName="ConnectLine" presStyleLbl="sibTrans1D1" presStyleIdx="0" presStyleCnt="5"/>
      <dgm:spPr/>
    </dgm:pt>
    <dgm:pt modelId="{863AD07E-FE65-494E-BE74-812AD17E8489}" type="pres">
      <dgm:prSet presAssocID="{40945E4E-5200-425F-945A-9E39630CC0AD}" presName="ConnectorPoint" presStyleLbl="node1" presStyleIdx="0" presStyleCnt="5"/>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673B596-A7C7-49B8-96ED-B2A9F85B0E35}" type="pres">
      <dgm:prSet presAssocID="{40945E4E-5200-425F-945A-9E39630CC0AD}" presName="EmptyPlaceHolder" presStyleCnt="0"/>
      <dgm:spPr/>
    </dgm:pt>
    <dgm:pt modelId="{651DC4ED-C8EB-491D-A740-E5EEA16EF443}" type="pres">
      <dgm:prSet presAssocID="{C3EF5D90-1B6F-4BC0-A313-B94F2693663F}" presName="spaceBetweenRectangles" presStyleCnt="0"/>
      <dgm:spPr/>
    </dgm:pt>
    <dgm:pt modelId="{86540A42-DF77-4326-9356-FC4ED36D842D}" type="pres">
      <dgm:prSet presAssocID="{42C4B1D4-9984-4E95-8501-477D3E73BC1A}" presName="composite" presStyleCnt="0"/>
      <dgm:spPr/>
    </dgm:pt>
    <dgm:pt modelId="{495EE2A4-464F-4EED-9961-C4B2BE649B0E}" type="pres">
      <dgm:prSet presAssocID="{42C4B1D4-9984-4E95-8501-477D3E73BC1A}" presName="L1TextContainer" presStyleLbl="alignNode1" presStyleIdx="1" presStyleCnt="5">
        <dgm:presLayoutVars>
          <dgm:chMax val="1"/>
          <dgm:chPref val="1"/>
          <dgm:bulletEnabled val="1"/>
        </dgm:presLayoutVars>
      </dgm:prSet>
      <dgm:spPr/>
    </dgm:pt>
    <dgm:pt modelId="{5E21289D-2175-4B58-A829-EFEE56A94A2D}" type="pres">
      <dgm:prSet presAssocID="{42C4B1D4-9984-4E95-8501-477D3E73BC1A}" presName="L2TextContainerWrapper" presStyleCnt="0">
        <dgm:presLayoutVars>
          <dgm:bulletEnabled val="1"/>
        </dgm:presLayoutVars>
      </dgm:prSet>
      <dgm:spPr/>
    </dgm:pt>
    <dgm:pt modelId="{F1F4C7D9-D08B-4BE1-BA61-FF477352DCFC}" type="pres">
      <dgm:prSet presAssocID="{42C4B1D4-9984-4E95-8501-477D3E73BC1A}" presName="L2TextContainer" presStyleLbl="bgAccFollowNode1" presStyleIdx="1" presStyleCnt="5"/>
      <dgm:spPr/>
    </dgm:pt>
    <dgm:pt modelId="{205F9435-0A28-44E5-AF63-0D93C54700CE}" type="pres">
      <dgm:prSet presAssocID="{42C4B1D4-9984-4E95-8501-477D3E73BC1A}" presName="FlexibleEmptyPlaceHolder" presStyleCnt="0"/>
      <dgm:spPr/>
    </dgm:pt>
    <dgm:pt modelId="{FF611331-ABE7-4AC2-90B6-780B25B81249}" type="pres">
      <dgm:prSet presAssocID="{42C4B1D4-9984-4E95-8501-477D3E73BC1A}" presName="ConnectLine" presStyleLbl="sibTrans1D1" presStyleIdx="1" presStyleCnt="5"/>
      <dgm:spPr/>
    </dgm:pt>
    <dgm:pt modelId="{20DFA52E-EE01-4C0B-9062-8990B88280A6}" type="pres">
      <dgm:prSet presAssocID="{42C4B1D4-9984-4E95-8501-477D3E73BC1A}" presName="ConnectorPoint" presStyleLbl="node1" presStyleIdx="1" presStyleCnt="5"/>
      <dgm:spPr>
        <a:solidFill>
          <a:schemeClr val="accent2">
            <a:hueOff val="373974"/>
            <a:satOff val="-13"/>
            <a:lumOff val="147"/>
            <a:alphaOff val="0"/>
          </a:schemeClr>
        </a:solidFill>
        <a:ln w="6350" cap="flat" cmpd="sng" algn="ctr">
          <a:solidFill>
            <a:schemeClr val="lt1">
              <a:hueOff val="0"/>
              <a:satOff val="0"/>
              <a:lumOff val="0"/>
              <a:alphaOff val="0"/>
            </a:schemeClr>
          </a:solidFill>
          <a:prstDash val="solid"/>
          <a:miter lim="800000"/>
        </a:ln>
        <a:effectLst/>
      </dgm:spPr>
    </dgm:pt>
    <dgm:pt modelId="{4AB6D599-58EC-468E-BD86-D0ED5ECEF4C5}" type="pres">
      <dgm:prSet presAssocID="{42C4B1D4-9984-4E95-8501-477D3E73BC1A}" presName="EmptyPlaceHolder" presStyleCnt="0"/>
      <dgm:spPr/>
    </dgm:pt>
    <dgm:pt modelId="{A0866FD9-56C5-4647-B6C2-724CFEB16814}" type="pres">
      <dgm:prSet presAssocID="{CAE2357F-D9A9-484F-BE5F-CB93B763B7C7}" presName="spaceBetweenRectangles" presStyleCnt="0"/>
      <dgm:spPr/>
    </dgm:pt>
    <dgm:pt modelId="{229EB4C7-66DF-49D7-B48F-F4D498E1ED5D}" type="pres">
      <dgm:prSet presAssocID="{A41D5718-6AA9-43D5-B14E-8E41724E9540}" presName="composite" presStyleCnt="0"/>
      <dgm:spPr/>
    </dgm:pt>
    <dgm:pt modelId="{631AE9F5-CFDB-4066-9293-F9D790D07368}" type="pres">
      <dgm:prSet presAssocID="{A41D5718-6AA9-43D5-B14E-8E41724E9540}" presName="L1TextContainer" presStyleLbl="alignNode1" presStyleIdx="2" presStyleCnt="5">
        <dgm:presLayoutVars>
          <dgm:chMax val="1"/>
          <dgm:chPref val="1"/>
          <dgm:bulletEnabled val="1"/>
        </dgm:presLayoutVars>
      </dgm:prSet>
      <dgm:spPr/>
    </dgm:pt>
    <dgm:pt modelId="{6C1B1A07-7020-499B-BA95-C7805A4FB049}" type="pres">
      <dgm:prSet presAssocID="{A41D5718-6AA9-43D5-B14E-8E41724E9540}" presName="L2TextContainerWrapper" presStyleCnt="0">
        <dgm:presLayoutVars>
          <dgm:bulletEnabled val="1"/>
        </dgm:presLayoutVars>
      </dgm:prSet>
      <dgm:spPr/>
    </dgm:pt>
    <dgm:pt modelId="{CE12F83C-E8AC-4725-B93C-0762EA143B85}" type="pres">
      <dgm:prSet presAssocID="{A41D5718-6AA9-43D5-B14E-8E41724E9540}" presName="L2TextContainer" presStyleLbl="bgAccFollowNode1" presStyleIdx="2" presStyleCnt="5"/>
      <dgm:spPr/>
    </dgm:pt>
    <dgm:pt modelId="{A51C1891-EC22-43F8-9BDA-45EA04432B7B}" type="pres">
      <dgm:prSet presAssocID="{A41D5718-6AA9-43D5-B14E-8E41724E9540}" presName="FlexibleEmptyPlaceHolder" presStyleCnt="0"/>
      <dgm:spPr/>
    </dgm:pt>
    <dgm:pt modelId="{4DAB7890-EA3D-4A84-A841-7B933C8A4968}" type="pres">
      <dgm:prSet presAssocID="{A41D5718-6AA9-43D5-B14E-8E41724E9540}" presName="ConnectLine" presStyleLbl="sibTrans1D1" presStyleIdx="2" presStyleCnt="5"/>
      <dgm:spPr/>
    </dgm:pt>
    <dgm:pt modelId="{70370F30-9234-46BF-B48F-AF6227EE2259}" type="pres">
      <dgm:prSet presAssocID="{A41D5718-6AA9-43D5-B14E-8E41724E9540}" presName="ConnectorPoint" presStyleLbl="node1" presStyleIdx="2" presStyleCnt="5"/>
      <dgm:spPr>
        <a:solidFill>
          <a:schemeClr val="accent2">
            <a:hueOff val="747949"/>
            <a:satOff val="-27"/>
            <a:lumOff val="295"/>
            <a:alphaOff val="0"/>
          </a:schemeClr>
        </a:solidFill>
        <a:ln w="6350" cap="flat" cmpd="sng" algn="ctr">
          <a:solidFill>
            <a:schemeClr val="lt1">
              <a:hueOff val="0"/>
              <a:satOff val="0"/>
              <a:lumOff val="0"/>
              <a:alphaOff val="0"/>
            </a:schemeClr>
          </a:solidFill>
          <a:prstDash val="solid"/>
          <a:miter lim="800000"/>
        </a:ln>
        <a:effectLst/>
      </dgm:spPr>
    </dgm:pt>
    <dgm:pt modelId="{B6FFFF65-ED9E-4253-9DAD-43E87B4730D9}" type="pres">
      <dgm:prSet presAssocID="{A41D5718-6AA9-43D5-B14E-8E41724E9540}" presName="EmptyPlaceHolder" presStyleCnt="0"/>
      <dgm:spPr/>
    </dgm:pt>
    <dgm:pt modelId="{FE82A829-7D15-4723-91D6-6FCF9FCFF1A6}" type="pres">
      <dgm:prSet presAssocID="{273F131F-8D05-4118-BA9F-3F16FFE2927E}" presName="spaceBetweenRectangles" presStyleCnt="0"/>
      <dgm:spPr/>
    </dgm:pt>
    <dgm:pt modelId="{30A00616-9136-4B85-B43F-61CC9332581C}" type="pres">
      <dgm:prSet presAssocID="{E18B6894-42E3-498F-88F4-BDE0C10CEEA0}" presName="composite" presStyleCnt="0"/>
      <dgm:spPr/>
    </dgm:pt>
    <dgm:pt modelId="{58841FD6-6707-4C1A-9FA1-3C867FF968BB}" type="pres">
      <dgm:prSet presAssocID="{E18B6894-42E3-498F-88F4-BDE0C10CEEA0}" presName="L1TextContainer" presStyleLbl="alignNode1" presStyleIdx="3" presStyleCnt="5">
        <dgm:presLayoutVars>
          <dgm:chMax val="1"/>
          <dgm:chPref val="1"/>
          <dgm:bulletEnabled val="1"/>
        </dgm:presLayoutVars>
      </dgm:prSet>
      <dgm:spPr/>
    </dgm:pt>
    <dgm:pt modelId="{A4E86820-52BB-4DB1-9F4E-9F16A3D3DCDF}" type="pres">
      <dgm:prSet presAssocID="{E18B6894-42E3-498F-88F4-BDE0C10CEEA0}" presName="L2TextContainerWrapper" presStyleCnt="0">
        <dgm:presLayoutVars>
          <dgm:bulletEnabled val="1"/>
        </dgm:presLayoutVars>
      </dgm:prSet>
      <dgm:spPr/>
    </dgm:pt>
    <dgm:pt modelId="{C8BAE531-954B-447C-B40F-C1FE4D0681E3}" type="pres">
      <dgm:prSet presAssocID="{E18B6894-42E3-498F-88F4-BDE0C10CEEA0}" presName="L2TextContainer" presStyleLbl="bgAccFollowNode1" presStyleIdx="3" presStyleCnt="5"/>
      <dgm:spPr/>
    </dgm:pt>
    <dgm:pt modelId="{3D824C80-002A-40F2-B444-C16D40F61A0E}" type="pres">
      <dgm:prSet presAssocID="{E18B6894-42E3-498F-88F4-BDE0C10CEEA0}" presName="FlexibleEmptyPlaceHolder" presStyleCnt="0"/>
      <dgm:spPr/>
    </dgm:pt>
    <dgm:pt modelId="{84743827-B2A2-4814-AAAC-B599BDCAFDC5}" type="pres">
      <dgm:prSet presAssocID="{E18B6894-42E3-498F-88F4-BDE0C10CEEA0}" presName="ConnectLine" presStyleLbl="sibTrans1D1" presStyleIdx="3" presStyleCnt="5"/>
      <dgm:spPr/>
    </dgm:pt>
    <dgm:pt modelId="{F5F2A1CF-54E7-4E6C-AED0-7FC24CCE1CFD}" type="pres">
      <dgm:prSet presAssocID="{E18B6894-42E3-498F-88F4-BDE0C10CEEA0}" presName="ConnectorPoint" presStyleLbl="node1" presStyleIdx="3" presStyleCnt="5"/>
      <dgm:spPr>
        <a:solidFill>
          <a:schemeClr val="accent2">
            <a:hueOff val="1121923"/>
            <a:satOff val="-40"/>
            <a:lumOff val="442"/>
            <a:alphaOff val="0"/>
          </a:schemeClr>
        </a:solidFill>
        <a:ln w="6350" cap="flat" cmpd="sng" algn="ctr">
          <a:solidFill>
            <a:schemeClr val="lt1">
              <a:hueOff val="0"/>
              <a:satOff val="0"/>
              <a:lumOff val="0"/>
              <a:alphaOff val="0"/>
            </a:schemeClr>
          </a:solidFill>
          <a:prstDash val="solid"/>
          <a:miter lim="800000"/>
        </a:ln>
        <a:effectLst/>
      </dgm:spPr>
    </dgm:pt>
    <dgm:pt modelId="{EF2796E4-C427-4B4C-AE62-F14578B3CEE6}" type="pres">
      <dgm:prSet presAssocID="{E18B6894-42E3-498F-88F4-BDE0C10CEEA0}" presName="EmptyPlaceHolder" presStyleCnt="0"/>
      <dgm:spPr/>
    </dgm:pt>
    <dgm:pt modelId="{1CD70303-B6CE-4E12-9BE7-427F92ED0E22}" type="pres">
      <dgm:prSet presAssocID="{26CC8E89-6ADF-4CF2-A413-5E865493F794}" presName="spaceBetweenRectangles" presStyleCnt="0"/>
      <dgm:spPr/>
    </dgm:pt>
    <dgm:pt modelId="{CA5A47C0-E920-433A-B7C5-3F90BBB6BBD3}" type="pres">
      <dgm:prSet presAssocID="{F66495E0-8E89-4E13-BEF6-A36B9A6C8C76}" presName="composite" presStyleCnt="0"/>
      <dgm:spPr/>
    </dgm:pt>
    <dgm:pt modelId="{75D1397E-D07F-4EF5-ACF7-6093892BC05D}" type="pres">
      <dgm:prSet presAssocID="{F66495E0-8E89-4E13-BEF6-A36B9A6C8C76}" presName="L1TextContainer" presStyleLbl="alignNode1" presStyleIdx="4" presStyleCnt="5">
        <dgm:presLayoutVars>
          <dgm:chMax val="1"/>
          <dgm:chPref val="1"/>
          <dgm:bulletEnabled val="1"/>
        </dgm:presLayoutVars>
      </dgm:prSet>
      <dgm:spPr/>
    </dgm:pt>
    <dgm:pt modelId="{F87D873A-E7FE-49D2-ACC3-3EA1947C67A7}" type="pres">
      <dgm:prSet presAssocID="{F66495E0-8E89-4E13-BEF6-A36B9A6C8C76}" presName="L2TextContainerWrapper" presStyleCnt="0">
        <dgm:presLayoutVars>
          <dgm:bulletEnabled val="1"/>
        </dgm:presLayoutVars>
      </dgm:prSet>
      <dgm:spPr/>
    </dgm:pt>
    <dgm:pt modelId="{DE691AC5-F656-4B8A-B906-D421AE26364F}" type="pres">
      <dgm:prSet presAssocID="{F66495E0-8E89-4E13-BEF6-A36B9A6C8C76}" presName="L2TextContainer" presStyleLbl="bgAccFollowNode1" presStyleIdx="4" presStyleCnt="5"/>
      <dgm:spPr/>
    </dgm:pt>
    <dgm:pt modelId="{2C809AB8-4B72-44E1-A69D-763919547A08}" type="pres">
      <dgm:prSet presAssocID="{F66495E0-8E89-4E13-BEF6-A36B9A6C8C76}" presName="FlexibleEmptyPlaceHolder" presStyleCnt="0"/>
      <dgm:spPr/>
    </dgm:pt>
    <dgm:pt modelId="{6B4A5071-A2A8-4068-AD02-2E8C310211DC}" type="pres">
      <dgm:prSet presAssocID="{F66495E0-8E89-4E13-BEF6-A36B9A6C8C76}" presName="ConnectLine" presStyleLbl="sibTrans1D1" presStyleIdx="4" presStyleCnt="5"/>
      <dgm:spPr/>
    </dgm:pt>
    <dgm:pt modelId="{8435ED18-47FB-4444-BDC5-A30D079F0369}" type="pres">
      <dgm:prSet presAssocID="{F66495E0-8E89-4E13-BEF6-A36B9A6C8C76}" presName="ConnectorPoint" presStyleLbl="node1" presStyleIdx="4" presStyleCnt="5"/>
      <dgm:spPr>
        <a:solidFill>
          <a:schemeClr val="accent2">
            <a:hueOff val="1495897"/>
            <a:satOff val="-53"/>
            <a:lumOff val="589"/>
            <a:alphaOff val="0"/>
          </a:schemeClr>
        </a:solidFill>
        <a:ln w="6350" cap="flat" cmpd="sng" algn="ctr">
          <a:solidFill>
            <a:schemeClr val="lt1">
              <a:hueOff val="0"/>
              <a:satOff val="0"/>
              <a:lumOff val="0"/>
              <a:alphaOff val="0"/>
            </a:schemeClr>
          </a:solidFill>
          <a:prstDash val="solid"/>
          <a:miter lim="800000"/>
        </a:ln>
        <a:effectLst/>
      </dgm:spPr>
    </dgm:pt>
    <dgm:pt modelId="{E22ED602-F4EF-44FF-A3A2-60943EB3BBC9}" type="pres">
      <dgm:prSet presAssocID="{F66495E0-8E89-4E13-BEF6-A36B9A6C8C76}" presName="EmptyPlaceHolder" presStyleCnt="0"/>
      <dgm:spPr/>
    </dgm:pt>
  </dgm:ptLst>
  <dgm:cxnLst>
    <dgm:cxn modelId="{167D9908-A3AF-41B2-A87F-BCA65B1340EA}" type="presOf" srcId="{28375019-675E-48B2-ACCC-93C5FF15C389}" destId="{F1F4C7D9-D08B-4BE1-BA61-FF477352DCFC}" srcOrd="0" destOrd="0" presId="urn:microsoft.com/office/officeart/2017/3/layout/HorizontalLabelsTimeline"/>
    <dgm:cxn modelId="{D36B6D09-5FEF-4C3A-B914-E6076AE0DFFB}" srcId="{42C4B1D4-9984-4E95-8501-477D3E73BC1A}" destId="{28375019-675E-48B2-ACCC-93C5FF15C389}" srcOrd="0" destOrd="0" parTransId="{D591B20B-3E14-48BB-86CF-2B23B36A945B}" sibTransId="{85D76839-362A-4DE7-97F1-13AAC883DFB1}"/>
    <dgm:cxn modelId="{22FCFC09-1BC2-4351-A8FC-A9C34A23504E}" srcId="{E18B6894-42E3-498F-88F4-BDE0C10CEEA0}" destId="{9EDDDEC7-589D-4BB6-A64A-BA452B65E0C3}" srcOrd="0" destOrd="0" parTransId="{70210C56-71ED-4CF7-A561-0F9E0656F51B}" sibTransId="{65CB6680-76DB-4ED7-A666-A7ACD148BF26}"/>
    <dgm:cxn modelId="{22EBE615-9145-41EA-8B10-D924509260E2}" type="presOf" srcId="{42C4B1D4-9984-4E95-8501-477D3E73BC1A}" destId="{495EE2A4-464F-4EED-9961-C4B2BE649B0E}" srcOrd="0" destOrd="0" presId="urn:microsoft.com/office/officeart/2017/3/layout/HorizontalLabelsTimeline"/>
    <dgm:cxn modelId="{A3CF5B16-87B1-431C-8C77-C2F20BB14B99}" type="presOf" srcId="{F7F41072-3169-47CA-8F50-167B7E584D9D}" destId="{DE691AC5-F656-4B8A-B906-D421AE26364F}" srcOrd="0" destOrd="0" presId="urn:microsoft.com/office/officeart/2017/3/layout/HorizontalLabelsTimeline"/>
    <dgm:cxn modelId="{8379CE1D-1173-4825-9C83-4CF61C7D2D6C}" type="presOf" srcId="{E18B6894-42E3-498F-88F4-BDE0C10CEEA0}" destId="{58841FD6-6707-4C1A-9FA1-3C867FF968BB}" srcOrd="0" destOrd="0" presId="urn:microsoft.com/office/officeart/2017/3/layout/HorizontalLabelsTimeline"/>
    <dgm:cxn modelId="{CFA5962B-745A-4ADC-9B94-7F48E40A68FA}" type="presOf" srcId="{9EDDDEC7-589D-4BB6-A64A-BA452B65E0C3}" destId="{C8BAE531-954B-447C-B40F-C1FE4D0681E3}" srcOrd="0" destOrd="0" presId="urn:microsoft.com/office/officeart/2017/3/layout/HorizontalLabelsTimeline"/>
    <dgm:cxn modelId="{430C385B-B7F5-430B-906D-C6D266B0CCB7}" type="presOf" srcId="{40945E4E-5200-425F-945A-9E39630CC0AD}" destId="{0591D8FB-9329-4D3C-8EF9-72A2D4AC2458}" srcOrd="0" destOrd="0" presId="urn:microsoft.com/office/officeart/2017/3/layout/HorizontalLabelsTimeline"/>
    <dgm:cxn modelId="{F3864246-C5E0-44CF-8494-35B1897C5B55}" type="presOf" srcId="{F66495E0-8E89-4E13-BEF6-A36B9A6C8C76}" destId="{75D1397E-D07F-4EF5-ACF7-6093892BC05D}" srcOrd="0" destOrd="0" presId="urn:microsoft.com/office/officeart/2017/3/layout/HorizontalLabelsTimeline"/>
    <dgm:cxn modelId="{FDFB9851-F3A5-4C0C-ADDB-15048E00E9D0}" type="presOf" srcId="{098F5DAC-D83F-41E5-9105-5FDF8213E4FD}" destId="{5BBC4242-6F11-41E2-8575-8553C5DA3051}" srcOrd="0" destOrd="0" presId="urn:microsoft.com/office/officeart/2017/3/layout/HorizontalLabelsTimeline"/>
    <dgm:cxn modelId="{EADB0278-4CF1-4374-AD87-C130FD2A9B92}" srcId="{098F5DAC-D83F-41E5-9105-5FDF8213E4FD}" destId="{E18B6894-42E3-498F-88F4-BDE0C10CEEA0}" srcOrd="3" destOrd="0" parTransId="{77106F4F-ED62-4D02-8CE3-DC708D53229C}" sibTransId="{26CC8E89-6ADF-4CF2-A413-5E865493F794}"/>
    <dgm:cxn modelId="{047A4381-4A63-4C01-8538-B5938FC46951}" type="presOf" srcId="{50BED565-2001-45E1-AC9C-C53FD2A169C9}" destId="{FCCCBFA1-545B-490B-B40A-830D6DCE5BC0}" srcOrd="0" destOrd="0" presId="urn:microsoft.com/office/officeart/2017/3/layout/HorizontalLabelsTimeline"/>
    <dgm:cxn modelId="{D6D15884-6753-48A8-99B8-83FE920C5FFD}" srcId="{098F5DAC-D83F-41E5-9105-5FDF8213E4FD}" destId="{42C4B1D4-9984-4E95-8501-477D3E73BC1A}" srcOrd="1" destOrd="0" parTransId="{B1A76ECD-D603-4331-976E-75038B4C4293}" sibTransId="{CAE2357F-D9A9-484F-BE5F-CB93B763B7C7}"/>
    <dgm:cxn modelId="{28470A90-0974-4031-A8CA-A4540B8C046B}" srcId="{098F5DAC-D83F-41E5-9105-5FDF8213E4FD}" destId="{A41D5718-6AA9-43D5-B14E-8E41724E9540}" srcOrd="2" destOrd="0" parTransId="{AE317DEA-55FB-4B69-9298-5270804A0A1B}" sibTransId="{273F131F-8D05-4118-BA9F-3F16FFE2927E}"/>
    <dgm:cxn modelId="{0C8188A1-7BE6-4452-B368-BA872BA123A6}" srcId="{098F5DAC-D83F-41E5-9105-5FDF8213E4FD}" destId="{40945E4E-5200-425F-945A-9E39630CC0AD}" srcOrd="0" destOrd="0" parTransId="{4F3EA1A4-A2B5-4BEC-9A6D-BF72F700875B}" sibTransId="{C3EF5D90-1B6F-4BC0-A313-B94F2693663F}"/>
    <dgm:cxn modelId="{3E3012A5-E8EA-4479-B44E-A51607023DCD}" srcId="{098F5DAC-D83F-41E5-9105-5FDF8213E4FD}" destId="{F66495E0-8E89-4E13-BEF6-A36B9A6C8C76}" srcOrd="4" destOrd="0" parTransId="{A3FA8A5E-1F77-421B-9BA2-33F52CAC1B87}" sibTransId="{98381A7F-BAA5-4213-9C8A-31ADFC369B11}"/>
    <dgm:cxn modelId="{2D5F1BB4-F8BB-4142-8FDE-0CFF31069EF5}" srcId="{40945E4E-5200-425F-945A-9E39630CC0AD}" destId="{50BED565-2001-45E1-AC9C-C53FD2A169C9}" srcOrd="0" destOrd="0" parTransId="{2F35DF94-5AF7-449B-A6A5-4A21EE496AD5}" sibTransId="{42E50801-6579-492E-ACBC-E471C5661717}"/>
    <dgm:cxn modelId="{312CFED8-BEC3-4171-8955-828AD08AC205}" srcId="{A41D5718-6AA9-43D5-B14E-8E41724E9540}" destId="{DE6F63D0-0E9B-47E0-8AFD-1DE7162F7A29}" srcOrd="0" destOrd="0" parTransId="{24862D0E-E53E-49A7-9F92-379A09FCF799}" sibTransId="{B86E49DB-4173-4A04-94F4-A3D05D3776D3}"/>
    <dgm:cxn modelId="{9D72C7E7-2175-46E6-AB62-A13C2D279AC7}" srcId="{F66495E0-8E89-4E13-BEF6-A36B9A6C8C76}" destId="{F7F41072-3169-47CA-8F50-167B7E584D9D}" srcOrd="0" destOrd="0" parTransId="{4332BBE9-15A8-49A1-859E-200F756C300C}" sibTransId="{5879138C-BFB6-4A63-8CC4-3AD53523AF28}"/>
    <dgm:cxn modelId="{667986EA-649B-4FB4-9498-1A88A3180A41}" type="presOf" srcId="{DE6F63D0-0E9B-47E0-8AFD-1DE7162F7A29}" destId="{CE12F83C-E8AC-4725-B93C-0762EA143B85}" srcOrd="0" destOrd="0" presId="urn:microsoft.com/office/officeart/2017/3/layout/HorizontalLabelsTimeline"/>
    <dgm:cxn modelId="{F2949FFB-4237-4D65-8A7B-BCB51602A3A7}" type="presOf" srcId="{A41D5718-6AA9-43D5-B14E-8E41724E9540}" destId="{631AE9F5-CFDB-4066-9293-F9D790D07368}" srcOrd="0" destOrd="0" presId="urn:microsoft.com/office/officeart/2017/3/layout/HorizontalLabelsTimeline"/>
    <dgm:cxn modelId="{97546DC3-B08B-4EA8-A06D-515733C8467C}" type="presParOf" srcId="{5BBC4242-6F11-41E2-8575-8553C5DA3051}" destId="{1879439D-B556-4E45-B7A3-22E7C17B3BE5}" srcOrd="0" destOrd="0" presId="urn:microsoft.com/office/officeart/2017/3/layout/HorizontalLabelsTimeline"/>
    <dgm:cxn modelId="{7E01B838-5B88-4D97-A72C-05B357DB223E}" type="presParOf" srcId="{5BBC4242-6F11-41E2-8575-8553C5DA3051}" destId="{D6E984DD-F7E6-4FBD-8483-2182B4FE4988}" srcOrd="1" destOrd="0" presId="urn:microsoft.com/office/officeart/2017/3/layout/HorizontalLabelsTimeline"/>
    <dgm:cxn modelId="{35AA7EBE-9DE3-41B0-9458-285EA5F3CD01}" type="presParOf" srcId="{D6E984DD-F7E6-4FBD-8483-2182B4FE4988}" destId="{74A6C37E-641D-4386-9EEF-14531E771AB1}" srcOrd="0" destOrd="0" presId="urn:microsoft.com/office/officeart/2017/3/layout/HorizontalLabelsTimeline"/>
    <dgm:cxn modelId="{D136B132-2B19-4A3A-9BFE-9171F409D27F}" type="presParOf" srcId="{74A6C37E-641D-4386-9EEF-14531E771AB1}" destId="{0591D8FB-9329-4D3C-8EF9-72A2D4AC2458}" srcOrd="0" destOrd="0" presId="urn:microsoft.com/office/officeart/2017/3/layout/HorizontalLabelsTimeline"/>
    <dgm:cxn modelId="{C77B8B58-A341-4305-B02B-E98DCD2F8B39}" type="presParOf" srcId="{74A6C37E-641D-4386-9EEF-14531E771AB1}" destId="{706B73D1-01AC-4F00-8C48-7C363618F43A}" srcOrd="1" destOrd="0" presId="urn:microsoft.com/office/officeart/2017/3/layout/HorizontalLabelsTimeline"/>
    <dgm:cxn modelId="{B7145785-CBCB-49FA-982C-C0C4DCC6963F}" type="presParOf" srcId="{706B73D1-01AC-4F00-8C48-7C363618F43A}" destId="{FCCCBFA1-545B-490B-B40A-830D6DCE5BC0}" srcOrd="0" destOrd="0" presId="urn:microsoft.com/office/officeart/2017/3/layout/HorizontalLabelsTimeline"/>
    <dgm:cxn modelId="{E799C9F8-75EE-4014-A8CB-7B5A00FAA905}" type="presParOf" srcId="{706B73D1-01AC-4F00-8C48-7C363618F43A}" destId="{894632D3-CE0A-4E78-B162-09F66FF53D4B}" srcOrd="1" destOrd="0" presId="urn:microsoft.com/office/officeart/2017/3/layout/HorizontalLabelsTimeline"/>
    <dgm:cxn modelId="{F2206A77-5055-4B34-8F69-64BFDDE28653}" type="presParOf" srcId="{74A6C37E-641D-4386-9EEF-14531E771AB1}" destId="{BA488870-6794-4C12-9BC6-D6E0EDAD96C0}" srcOrd="2" destOrd="0" presId="urn:microsoft.com/office/officeart/2017/3/layout/HorizontalLabelsTimeline"/>
    <dgm:cxn modelId="{67A76E7D-10E9-458E-8898-4AC103FE5467}" type="presParOf" srcId="{74A6C37E-641D-4386-9EEF-14531E771AB1}" destId="{863AD07E-FE65-494E-BE74-812AD17E8489}" srcOrd="3" destOrd="0" presId="urn:microsoft.com/office/officeart/2017/3/layout/HorizontalLabelsTimeline"/>
    <dgm:cxn modelId="{9BDC0992-C42F-4E0E-8CA9-FB18925A0C94}" type="presParOf" srcId="{74A6C37E-641D-4386-9EEF-14531E771AB1}" destId="{0673B596-A7C7-49B8-96ED-B2A9F85B0E35}" srcOrd="4" destOrd="0" presId="urn:microsoft.com/office/officeart/2017/3/layout/HorizontalLabelsTimeline"/>
    <dgm:cxn modelId="{297DDAFD-D033-4612-9462-71A310CCACD0}" type="presParOf" srcId="{D6E984DD-F7E6-4FBD-8483-2182B4FE4988}" destId="{651DC4ED-C8EB-491D-A740-E5EEA16EF443}" srcOrd="1" destOrd="0" presId="urn:microsoft.com/office/officeart/2017/3/layout/HorizontalLabelsTimeline"/>
    <dgm:cxn modelId="{8F33253A-8987-48E2-8B47-4796BFD5B3FC}" type="presParOf" srcId="{D6E984DD-F7E6-4FBD-8483-2182B4FE4988}" destId="{86540A42-DF77-4326-9356-FC4ED36D842D}" srcOrd="2" destOrd="0" presId="urn:microsoft.com/office/officeart/2017/3/layout/HorizontalLabelsTimeline"/>
    <dgm:cxn modelId="{2A92E1E6-C224-4D9F-964A-696163BA7E8A}" type="presParOf" srcId="{86540A42-DF77-4326-9356-FC4ED36D842D}" destId="{495EE2A4-464F-4EED-9961-C4B2BE649B0E}" srcOrd="0" destOrd="0" presId="urn:microsoft.com/office/officeart/2017/3/layout/HorizontalLabelsTimeline"/>
    <dgm:cxn modelId="{A28602E6-B3D0-4CD1-A827-B96A6DBAF1ED}" type="presParOf" srcId="{86540A42-DF77-4326-9356-FC4ED36D842D}" destId="{5E21289D-2175-4B58-A829-EFEE56A94A2D}" srcOrd="1" destOrd="0" presId="urn:microsoft.com/office/officeart/2017/3/layout/HorizontalLabelsTimeline"/>
    <dgm:cxn modelId="{16244B07-3776-4125-A1A1-2F197C13E728}" type="presParOf" srcId="{5E21289D-2175-4B58-A829-EFEE56A94A2D}" destId="{F1F4C7D9-D08B-4BE1-BA61-FF477352DCFC}" srcOrd="0" destOrd="0" presId="urn:microsoft.com/office/officeart/2017/3/layout/HorizontalLabelsTimeline"/>
    <dgm:cxn modelId="{AA6A5098-F6AA-4AE5-94B9-0FF39AB599F8}" type="presParOf" srcId="{5E21289D-2175-4B58-A829-EFEE56A94A2D}" destId="{205F9435-0A28-44E5-AF63-0D93C54700CE}" srcOrd="1" destOrd="0" presId="urn:microsoft.com/office/officeart/2017/3/layout/HorizontalLabelsTimeline"/>
    <dgm:cxn modelId="{DB7FC8C8-5220-4447-B48F-9C3E72D08747}" type="presParOf" srcId="{86540A42-DF77-4326-9356-FC4ED36D842D}" destId="{FF611331-ABE7-4AC2-90B6-780B25B81249}" srcOrd="2" destOrd="0" presId="urn:microsoft.com/office/officeart/2017/3/layout/HorizontalLabelsTimeline"/>
    <dgm:cxn modelId="{78D5472F-1D6E-492D-9378-B60454A8D868}" type="presParOf" srcId="{86540A42-DF77-4326-9356-FC4ED36D842D}" destId="{20DFA52E-EE01-4C0B-9062-8990B88280A6}" srcOrd="3" destOrd="0" presId="urn:microsoft.com/office/officeart/2017/3/layout/HorizontalLabelsTimeline"/>
    <dgm:cxn modelId="{1DDAB87D-4667-4EAA-958F-573D7F0DDEBE}" type="presParOf" srcId="{86540A42-DF77-4326-9356-FC4ED36D842D}" destId="{4AB6D599-58EC-468E-BD86-D0ED5ECEF4C5}" srcOrd="4" destOrd="0" presId="urn:microsoft.com/office/officeart/2017/3/layout/HorizontalLabelsTimeline"/>
    <dgm:cxn modelId="{49CA6754-FBD5-470E-BD22-B86D3AF2E061}" type="presParOf" srcId="{D6E984DD-F7E6-4FBD-8483-2182B4FE4988}" destId="{A0866FD9-56C5-4647-B6C2-724CFEB16814}" srcOrd="3" destOrd="0" presId="urn:microsoft.com/office/officeart/2017/3/layout/HorizontalLabelsTimeline"/>
    <dgm:cxn modelId="{70F2E8FD-FF3E-472F-A022-8DDC3EC1FCE8}" type="presParOf" srcId="{D6E984DD-F7E6-4FBD-8483-2182B4FE4988}" destId="{229EB4C7-66DF-49D7-B48F-F4D498E1ED5D}" srcOrd="4" destOrd="0" presId="urn:microsoft.com/office/officeart/2017/3/layout/HorizontalLabelsTimeline"/>
    <dgm:cxn modelId="{8AC5B70B-0B02-4E48-B6AB-2B939DB50DA1}" type="presParOf" srcId="{229EB4C7-66DF-49D7-B48F-F4D498E1ED5D}" destId="{631AE9F5-CFDB-4066-9293-F9D790D07368}" srcOrd="0" destOrd="0" presId="urn:microsoft.com/office/officeart/2017/3/layout/HorizontalLabelsTimeline"/>
    <dgm:cxn modelId="{F2D04CCC-DB40-4861-BD3B-B5415F395FDC}" type="presParOf" srcId="{229EB4C7-66DF-49D7-B48F-F4D498E1ED5D}" destId="{6C1B1A07-7020-499B-BA95-C7805A4FB049}" srcOrd="1" destOrd="0" presId="urn:microsoft.com/office/officeart/2017/3/layout/HorizontalLabelsTimeline"/>
    <dgm:cxn modelId="{736D8AC5-A176-4EF3-97E5-14801A7B6A2B}" type="presParOf" srcId="{6C1B1A07-7020-499B-BA95-C7805A4FB049}" destId="{CE12F83C-E8AC-4725-B93C-0762EA143B85}" srcOrd="0" destOrd="0" presId="urn:microsoft.com/office/officeart/2017/3/layout/HorizontalLabelsTimeline"/>
    <dgm:cxn modelId="{319E8ECB-1F0D-4695-9BC5-90ED4741F631}" type="presParOf" srcId="{6C1B1A07-7020-499B-BA95-C7805A4FB049}" destId="{A51C1891-EC22-43F8-9BDA-45EA04432B7B}" srcOrd="1" destOrd="0" presId="urn:microsoft.com/office/officeart/2017/3/layout/HorizontalLabelsTimeline"/>
    <dgm:cxn modelId="{730045F1-269B-4998-821F-1D415ED74255}" type="presParOf" srcId="{229EB4C7-66DF-49D7-B48F-F4D498E1ED5D}" destId="{4DAB7890-EA3D-4A84-A841-7B933C8A4968}" srcOrd="2" destOrd="0" presId="urn:microsoft.com/office/officeart/2017/3/layout/HorizontalLabelsTimeline"/>
    <dgm:cxn modelId="{9BE8AAEF-710C-4DD1-B22E-B1B1D4900DB8}" type="presParOf" srcId="{229EB4C7-66DF-49D7-B48F-F4D498E1ED5D}" destId="{70370F30-9234-46BF-B48F-AF6227EE2259}" srcOrd="3" destOrd="0" presId="urn:microsoft.com/office/officeart/2017/3/layout/HorizontalLabelsTimeline"/>
    <dgm:cxn modelId="{C6867A81-7704-4A6D-8B36-363EA80C75DA}" type="presParOf" srcId="{229EB4C7-66DF-49D7-B48F-F4D498E1ED5D}" destId="{B6FFFF65-ED9E-4253-9DAD-43E87B4730D9}" srcOrd="4" destOrd="0" presId="urn:microsoft.com/office/officeart/2017/3/layout/HorizontalLabelsTimeline"/>
    <dgm:cxn modelId="{A011D2C3-3DE5-4C50-9037-53F86B07E0AE}" type="presParOf" srcId="{D6E984DD-F7E6-4FBD-8483-2182B4FE4988}" destId="{FE82A829-7D15-4723-91D6-6FCF9FCFF1A6}" srcOrd="5" destOrd="0" presId="urn:microsoft.com/office/officeart/2017/3/layout/HorizontalLabelsTimeline"/>
    <dgm:cxn modelId="{D8415D68-0198-4E54-A5F0-E5CE23484DB0}" type="presParOf" srcId="{D6E984DD-F7E6-4FBD-8483-2182B4FE4988}" destId="{30A00616-9136-4B85-B43F-61CC9332581C}" srcOrd="6" destOrd="0" presId="urn:microsoft.com/office/officeart/2017/3/layout/HorizontalLabelsTimeline"/>
    <dgm:cxn modelId="{32CC5F63-3890-4182-9948-B4AF97E56098}" type="presParOf" srcId="{30A00616-9136-4B85-B43F-61CC9332581C}" destId="{58841FD6-6707-4C1A-9FA1-3C867FF968BB}" srcOrd="0" destOrd="0" presId="urn:microsoft.com/office/officeart/2017/3/layout/HorizontalLabelsTimeline"/>
    <dgm:cxn modelId="{DE647385-7376-49B4-AC0E-868C35E4D022}" type="presParOf" srcId="{30A00616-9136-4B85-B43F-61CC9332581C}" destId="{A4E86820-52BB-4DB1-9F4E-9F16A3D3DCDF}" srcOrd="1" destOrd="0" presId="urn:microsoft.com/office/officeart/2017/3/layout/HorizontalLabelsTimeline"/>
    <dgm:cxn modelId="{2CB8EDF4-2100-43E5-AD1A-B69A39D17683}" type="presParOf" srcId="{A4E86820-52BB-4DB1-9F4E-9F16A3D3DCDF}" destId="{C8BAE531-954B-447C-B40F-C1FE4D0681E3}" srcOrd="0" destOrd="0" presId="urn:microsoft.com/office/officeart/2017/3/layout/HorizontalLabelsTimeline"/>
    <dgm:cxn modelId="{7D128343-20F6-41D2-9614-66E80FD1377F}" type="presParOf" srcId="{A4E86820-52BB-4DB1-9F4E-9F16A3D3DCDF}" destId="{3D824C80-002A-40F2-B444-C16D40F61A0E}" srcOrd="1" destOrd="0" presId="urn:microsoft.com/office/officeart/2017/3/layout/HorizontalLabelsTimeline"/>
    <dgm:cxn modelId="{0C224BEB-8DF9-4D03-9B53-A6B77DE73E41}" type="presParOf" srcId="{30A00616-9136-4B85-B43F-61CC9332581C}" destId="{84743827-B2A2-4814-AAAC-B599BDCAFDC5}" srcOrd="2" destOrd="0" presId="urn:microsoft.com/office/officeart/2017/3/layout/HorizontalLabelsTimeline"/>
    <dgm:cxn modelId="{748FB181-5D8B-4D95-8003-F8D4222370D7}" type="presParOf" srcId="{30A00616-9136-4B85-B43F-61CC9332581C}" destId="{F5F2A1CF-54E7-4E6C-AED0-7FC24CCE1CFD}" srcOrd="3" destOrd="0" presId="urn:microsoft.com/office/officeart/2017/3/layout/HorizontalLabelsTimeline"/>
    <dgm:cxn modelId="{0C3EBA56-49B4-48E5-9FED-864178A13BEB}" type="presParOf" srcId="{30A00616-9136-4B85-B43F-61CC9332581C}" destId="{EF2796E4-C427-4B4C-AE62-F14578B3CEE6}" srcOrd="4" destOrd="0" presId="urn:microsoft.com/office/officeart/2017/3/layout/HorizontalLabelsTimeline"/>
    <dgm:cxn modelId="{DE9AC9DB-E187-40C2-B658-1188470564EA}" type="presParOf" srcId="{D6E984DD-F7E6-4FBD-8483-2182B4FE4988}" destId="{1CD70303-B6CE-4E12-9BE7-427F92ED0E22}" srcOrd="7" destOrd="0" presId="urn:microsoft.com/office/officeart/2017/3/layout/HorizontalLabelsTimeline"/>
    <dgm:cxn modelId="{353C9003-E31F-4930-9E0B-49E42F414523}" type="presParOf" srcId="{D6E984DD-F7E6-4FBD-8483-2182B4FE4988}" destId="{CA5A47C0-E920-433A-B7C5-3F90BBB6BBD3}" srcOrd="8" destOrd="0" presId="urn:microsoft.com/office/officeart/2017/3/layout/HorizontalLabelsTimeline"/>
    <dgm:cxn modelId="{E0363E96-51E6-449E-B1CF-2EF54E44233B}" type="presParOf" srcId="{CA5A47C0-E920-433A-B7C5-3F90BBB6BBD3}" destId="{75D1397E-D07F-4EF5-ACF7-6093892BC05D}" srcOrd="0" destOrd="0" presId="urn:microsoft.com/office/officeart/2017/3/layout/HorizontalLabelsTimeline"/>
    <dgm:cxn modelId="{5907EAC2-00DF-4A11-9E3B-0BCD476126FC}" type="presParOf" srcId="{CA5A47C0-E920-433A-B7C5-3F90BBB6BBD3}" destId="{F87D873A-E7FE-49D2-ACC3-3EA1947C67A7}" srcOrd="1" destOrd="0" presId="urn:microsoft.com/office/officeart/2017/3/layout/HorizontalLabelsTimeline"/>
    <dgm:cxn modelId="{D50BBF60-1131-474B-9028-A956700BABEF}" type="presParOf" srcId="{F87D873A-E7FE-49D2-ACC3-3EA1947C67A7}" destId="{DE691AC5-F656-4B8A-B906-D421AE26364F}" srcOrd="0" destOrd="0" presId="urn:microsoft.com/office/officeart/2017/3/layout/HorizontalLabelsTimeline"/>
    <dgm:cxn modelId="{91BC554D-5E40-445E-BB34-E6239871EA33}" type="presParOf" srcId="{F87D873A-E7FE-49D2-ACC3-3EA1947C67A7}" destId="{2C809AB8-4B72-44E1-A69D-763919547A08}" srcOrd="1" destOrd="0" presId="urn:microsoft.com/office/officeart/2017/3/layout/HorizontalLabelsTimeline"/>
    <dgm:cxn modelId="{B2EE8B5A-66D2-46C5-B2AF-E04010099112}" type="presParOf" srcId="{CA5A47C0-E920-433A-B7C5-3F90BBB6BBD3}" destId="{6B4A5071-A2A8-4068-AD02-2E8C310211DC}" srcOrd="2" destOrd="0" presId="urn:microsoft.com/office/officeart/2017/3/layout/HorizontalLabelsTimeline"/>
    <dgm:cxn modelId="{517E186E-D63A-4817-843E-CA5791E32490}" type="presParOf" srcId="{CA5A47C0-E920-433A-B7C5-3F90BBB6BBD3}" destId="{8435ED18-47FB-4444-BDC5-A30D079F0369}" srcOrd="3" destOrd="0" presId="urn:microsoft.com/office/officeart/2017/3/layout/HorizontalLabelsTimeline"/>
    <dgm:cxn modelId="{6E62ACC3-A7E3-4057-8828-37B7F3AF38E1}" type="presParOf" srcId="{CA5A47C0-E920-433A-B7C5-3F90BBB6BBD3}" destId="{E22ED602-F4EF-44FF-A3A2-60943EB3BBC9}" srcOrd="4" destOrd="0" presId="urn:microsoft.com/office/officeart/2017/3/layout/HorizontalLabels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9B10855B-E766-4B5C-8DDC-0C59C942A609}" type="doc">
      <dgm:prSet loTypeId="urn:microsoft.com/office/officeart/2017/3/layout/HorizontalLabelsTimeline" loCatId="process" qsTypeId="urn:microsoft.com/office/officeart/2005/8/quickstyle/simple1" qsCatId="simple" csTypeId="urn:microsoft.com/office/officeart/2005/8/colors/colorful2" csCatId="colorful" phldr="1"/>
      <dgm:spPr/>
      <dgm:t>
        <a:bodyPr/>
        <a:lstStyle/>
        <a:p>
          <a:endParaRPr lang="en-US"/>
        </a:p>
      </dgm:t>
    </dgm:pt>
    <dgm:pt modelId="{6CAB9075-6D45-40B4-B12D-B10601FD7689}">
      <dgm:prSet/>
      <dgm:spPr/>
      <dgm:t>
        <a:bodyPr/>
        <a:lstStyle/>
        <a:p>
          <a:pPr>
            <a:defRPr b="1"/>
          </a:pPr>
          <a:r>
            <a:rPr lang="en-US"/>
            <a:t>2008</a:t>
          </a:r>
        </a:p>
      </dgm:t>
    </dgm:pt>
    <dgm:pt modelId="{71BCF3D6-B147-4ED3-B984-BA404A94A1CC}" type="parTrans" cxnId="{C47C0676-91E5-4329-8155-656619E84AEC}">
      <dgm:prSet/>
      <dgm:spPr/>
      <dgm:t>
        <a:bodyPr/>
        <a:lstStyle/>
        <a:p>
          <a:endParaRPr lang="en-US"/>
        </a:p>
      </dgm:t>
    </dgm:pt>
    <dgm:pt modelId="{280FC03B-A6B6-498B-AADF-A609BD30DF5A}" type="sibTrans" cxnId="{C47C0676-91E5-4329-8155-656619E84AEC}">
      <dgm:prSet/>
      <dgm:spPr/>
      <dgm:t>
        <a:bodyPr/>
        <a:lstStyle/>
        <a:p>
          <a:endParaRPr lang="en-US"/>
        </a:p>
      </dgm:t>
    </dgm:pt>
    <dgm:pt modelId="{BD75D38B-662E-4E69-88BF-6B028001B13B}">
      <dgm:prSet/>
      <dgm:spPr/>
      <dgm:t>
        <a:bodyPr/>
        <a:lstStyle/>
        <a:p>
          <a:r>
            <a:rPr lang="en-US"/>
            <a:t>The HPV vaccines is introduced.</a:t>
          </a:r>
        </a:p>
      </dgm:t>
    </dgm:pt>
    <dgm:pt modelId="{6A6905EB-1CC4-4F1F-BF88-F9F57678B393}" type="parTrans" cxnId="{D4824D00-5016-4398-8E8E-1FFD13BCECC6}">
      <dgm:prSet/>
      <dgm:spPr/>
      <dgm:t>
        <a:bodyPr/>
        <a:lstStyle/>
        <a:p>
          <a:endParaRPr lang="en-US"/>
        </a:p>
      </dgm:t>
    </dgm:pt>
    <dgm:pt modelId="{E5C9B7D0-E7F8-4A0A-8283-D07BE1174020}" type="sibTrans" cxnId="{D4824D00-5016-4398-8E8E-1FFD13BCECC6}">
      <dgm:prSet/>
      <dgm:spPr/>
      <dgm:t>
        <a:bodyPr/>
        <a:lstStyle/>
        <a:p>
          <a:endParaRPr lang="en-US"/>
        </a:p>
      </dgm:t>
    </dgm:pt>
    <dgm:pt modelId="{D471DF74-F6E7-4223-8531-5F16159CFAEA}">
      <dgm:prSet/>
      <dgm:spPr/>
      <dgm:t>
        <a:bodyPr/>
        <a:lstStyle/>
        <a:p>
          <a:pPr>
            <a:defRPr b="1"/>
          </a:pPr>
          <a:r>
            <a:rPr lang="en-US"/>
            <a:t>2009</a:t>
          </a:r>
        </a:p>
      </dgm:t>
    </dgm:pt>
    <dgm:pt modelId="{9E4084B7-2E81-4600-A627-B4C4035E3047}" type="parTrans" cxnId="{D14D2A54-0E0A-4592-A063-301590D46B27}">
      <dgm:prSet/>
      <dgm:spPr/>
      <dgm:t>
        <a:bodyPr/>
        <a:lstStyle/>
        <a:p>
          <a:endParaRPr lang="en-US"/>
        </a:p>
      </dgm:t>
    </dgm:pt>
    <dgm:pt modelId="{574CCECB-4EB8-4C0B-BE2A-FE9BEDFF691B}" type="sibTrans" cxnId="{D14D2A54-0E0A-4592-A063-301590D46B27}">
      <dgm:prSet/>
      <dgm:spPr/>
      <dgm:t>
        <a:bodyPr/>
        <a:lstStyle/>
        <a:p>
          <a:endParaRPr lang="en-US"/>
        </a:p>
      </dgm:t>
    </dgm:pt>
    <dgm:pt modelId="{424CA93C-F1D1-4518-9469-9FF486453E13}">
      <dgm:prSet/>
      <dgm:spPr/>
      <dgm:t>
        <a:bodyPr/>
        <a:lstStyle/>
        <a:p>
          <a:r>
            <a:rPr lang="en-US"/>
            <a:t>Swine flu pandemic. </a:t>
          </a:r>
        </a:p>
      </dgm:t>
    </dgm:pt>
    <dgm:pt modelId="{F46B9540-F221-40C2-9097-A1F217ADC99F}" type="parTrans" cxnId="{6F55CA5A-2CFD-4317-9A24-F63F69C1A79B}">
      <dgm:prSet/>
      <dgm:spPr/>
      <dgm:t>
        <a:bodyPr/>
        <a:lstStyle/>
        <a:p>
          <a:endParaRPr lang="en-US"/>
        </a:p>
      </dgm:t>
    </dgm:pt>
    <dgm:pt modelId="{F619174B-372F-4E34-8E5E-098DE3354AC1}" type="sibTrans" cxnId="{6F55CA5A-2CFD-4317-9A24-F63F69C1A79B}">
      <dgm:prSet/>
      <dgm:spPr/>
      <dgm:t>
        <a:bodyPr/>
        <a:lstStyle/>
        <a:p>
          <a:endParaRPr lang="en-US"/>
        </a:p>
      </dgm:t>
    </dgm:pt>
    <dgm:pt modelId="{ED3A1149-EF24-4578-B52A-9D87518F1D4A}">
      <dgm:prSet/>
      <dgm:spPr/>
      <dgm:t>
        <a:bodyPr/>
        <a:lstStyle/>
        <a:p>
          <a:pPr>
            <a:defRPr b="1"/>
          </a:pPr>
          <a:r>
            <a:rPr lang="en-US"/>
            <a:t>2010</a:t>
          </a:r>
        </a:p>
      </dgm:t>
    </dgm:pt>
    <dgm:pt modelId="{E34B084C-5320-40BE-8D44-32BB9065E8F4}" type="parTrans" cxnId="{A500DFC5-9C47-468F-A78F-664081076C56}">
      <dgm:prSet/>
      <dgm:spPr/>
      <dgm:t>
        <a:bodyPr/>
        <a:lstStyle/>
        <a:p>
          <a:endParaRPr lang="en-US"/>
        </a:p>
      </dgm:t>
    </dgm:pt>
    <dgm:pt modelId="{BE96B27C-B2B1-400D-9D7A-E9D4E447CCC4}" type="sibTrans" cxnId="{A500DFC5-9C47-468F-A78F-664081076C56}">
      <dgm:prSet/>
      <dgm:spPr/>
      <dgm:t>
        <a:bodyPr/>
        <a:lstStyle/>
        <a:p>
          <a:endParaRPr lang="en-US"/>
        </a:p>
      </dgm:t>
    </dgm:pt>
    <dgm:pt modelId="{D362DF96-1FA4-4579-870A-92A120A18653}">
      <dgm:prSet/>
      <dgm:spPr/>
      <dgm:t>
        <a:bodyPr/>
        <a:lstStyle/>
        <a:p>
          <a:r>
            <a:rPr lang="en-US"/>
            <a:t>Marmot review of health inequalities.</a:t>
          </a:r>
        </a:p>
      </dgm:t>
    </dgm:pt>
    <dgm:pt modelId="{63975DAC-D91C-4AA1-B8FF-2C0CE2B6B96B}" type="parTrans" cxnId="{EBF81D68-5B55-4783-B9BF-7C447D66EA0A}">
      <dgm:prSet/>
      <dgm:spPr/>
      <dgm:t>
        <a:bodyPr/>
        <a:lstStyle/>
        <a:p>
          <a:endParaRPr lang="en-US"/>
        </a:p>
      </dgm:t>
    </dgm:pt>
    <dgm:pt modelId="{E488D563-B774-4A8C-868A-C54E4F53E544}" type="sibTrans" cxnId="{EBF81D68-5B55-4783-B9BF-7C447D66EA0A}">
      <dgm:prSet/>
      <dgm:spPr/>
      <dgm:t>
        <a:bodyPr/>
        <a:lstStyle/>
        <a:p>
          <a:endParaRPr lang="en-US"/>
        </a:p>
      </dgm:t>
    </dgm:pt>
    <dgm:pt modelId="{ECC4C3B1-EC2F-4ED8-82A9-E4FF9E726D00}">
      <dgm:prSet/>
      <dgm:spPr/>
      <dgm:t>
        <a:bodyPr/>
        <a:lstStyle/>
        <a:p>
          <a:pPr>
            <a:defRPr b="1"/>
          </a:pPr>
          <a:r>
            <a:rPr lang="en-US"/>
            <a:t>2013</a:t>
          </a:r>
        </a:p>
      </dgm:t>
    </dgm:pt>
    <dgm:pt modelId="{B7602870-1A2C-44F4-895B-CE6B6A95DFA3}" type="parTrans" cxnId="{6DF4DEA1-5E18-4EE1-B202-15BA378DE854}">
      <dgm:prSet/>
      <dgm:spPr/>
      <dgm:t>
        <a:bodyPr/>
        <a:lstStyle/>
        <a:p>
          <a:endParaRPr lang="en-US"/>
        </a:p>
      </dgm:t>
    </dgm:pt>
    <dgm:pt modelId="{BD5B66F1-5083-4D19-AD7C-00E9C1DA7349}" type="sibTrans" cxnId="{6DF4DEA1-5E18-4EE1-B202-15BA378DE854}">
      <dgm:prSet/>
      <dgm:spPr/>
      <dgm:t>
        <a:bodyPr/>
        <a:lstStyle/>
        <a:p>
          <a:endParaRPr lang="en-US"/>
        </a:p>
      </dgm:t>
    </dgm:pt>
    <dgm:pt modelId="{01867864-0859-4CDC-87BC-83210EF9A5B1}">
      <dgm:prSet/>
      <dgm:spPr/>
      <dgm:t>
        <a:bodyPr/>
        <a:lstStyle/>
        <a:p>
          <a:r>
            <a:rPr lang="en-US"/>
            <a:t>Childhood flu vaccines is introduced.</a:t>
          </a:r>
        </a:p>
      </dgm:t>
    </dgm:pt>
    <dgm:pt modelId="{59EB6E04-CDD5-4591-B5D0-D1C4F6A375FF}" type="parTrans" cxnId="{0C32E635-F7F9-411A-BEF5-A2B25B538976}">
      <dgm:prSet/>
      <dgm:spPr/>
      <dgm:t>
        <a:bodyPr/>
        <a:lstStyle/>
        <a:p>
          <a:endParaRPr lang="en-US"/>
        </a:p>
      </dgm:t>
    </dgm:pt>
    <dgm:pt modelId="{A18895DF-32D4-4A26-B2D7-729F14CD76E8}" type="sibTrans" cxnId="{0C32E635-F7F9-411A-BEF5-A2B25B538976}">
      <dgm:prSet/>
      <dgm:spPr/>
      <dgm:t>
        <a:bodyPr/>
        <a:lstStyle/>
        <a:p>
          <a:endParaRPr lang="en-US"/>
        </a:p>
      </dgm:t>
    </dgm:pt>
    <dgm:pt modelId="{85E55FBC-1830-4446-AB3E-7D653A0ADEDC}">
      <dgm:prSet/>
      <dgm:spPr/>
      <dgm:t>
        <a:bodyPr/>
        <a:lstStyle/>
        <a:p>
          <a:pPr>
            <a:defRPr b="1"/>
          </a:pPr>
          <a:r>
            <a:rPr lang="en-US"/>
            <a:t>2020</a:t>
          </a:r>
        </a:p>
      </dgm:t>
    </dgm:pt>
    <dgm:pt modelId="{1F0511F4-1C12-42E0-9DED-E905AB82DC35}" type="parTrans" cxnId="{D9CABAA3-3273-43EF-90C5-CEFFA63960DB}">
      <dgm:prSet/>
      <dgm:spPr/>
      <dgm:t>
        <a:bodyPr/>
        <a:lstStyle/>
        <a:p>
          <a:endParaRPr lang="en-US"/>
        </a:p>
      </dgm:t>
    </dgm:pt>
    <dgm:pt modelId="{642B8E20-84C9-4545-BAB7-11766DBEB74F}" type="sibTrans" cxnId="{D9CABAA3-3273-43EF-90C5-CEFFA63960DB}">
      <dgm:prSet/>
      <dgm:spPr/>
      <dgm:t>
        <a:bodyPr/>
        <a:lstStyle/>
        <a:p>
          <a:endParaRPr lang="en-US"/>
        </a:p>
      </dgm:t>
    </dgm:pt>
    <dgm:pt modelId="{B77ED9BE-3735-4EB6-AE01-7B42AC0349F0}">
      <dgm:prSet/>
      <dgm:spPr/>
      <dgm:t>
        <a:bodyPr/>
        <a:lstStyle/>
        <a:p>
          <a:r>
            <a:rPr lang="en-US"/>
            <a:t>COVID-19 pandemic. </a:t>
          </a:r>
        </a:p>
      </dgm:t>
    </dgm:pt>
    <dgm:pt modelId="{A97F5558-C4AB-40F4-95B1-6A8C62C31128}" type="parTrans" cxnId="{CEFB12D2-ECA4-4B7F-B651-DA3D28BADF81}">
      <dgm:prSet/>
      <dgm:spPr/>
      <dgm:t>
        <a:bodyPr/>
        <a:lstStyle/>
        <a:p>
          <a:endParaRPr lang="en-US"/>
        </a:p>
      </dgm:t>
    </dgm:pt>
    <dgm:pt modelId="{6342657E-1D3C-4088-A097-3BB412528834}" type="sibTrans" cxnId="{CEFB12D2-ECA4-4B7F-B651-DA3D28BADF81}">
      <dgm:prSet/>
      <dgm:spPr/>
      <dgm:t>
        <a:bodyPr/>
        <a:lstStyle/>
        <a:p>
          <a:endParaRPr lang="en-US"/>
        </a:p>
      </dgm:t>
    </dgm:pt>
    <dgm:pt modelId="{F3C4871D-3249-4052-B92F-A29242EB1521}">
      <dgm:prSet/>
      <dgm:spPr/>
      <dgm:t>
        <a:bodyPr/>
        <a:lstStyle/>
        <a:p>
          <a:pPr>
            <a:defRPr b="1"/>
          </a:pPr>
          <a:r>
            <a:rPr lang="en-US"/>
            <a:t>2022–2030</a:t>
          </a:r>
        </a:p>
      </dgm:t>
    </dgm:pt>
    <dgm:pt modelId="{88B94131-3DF7-4E63-BD0A-CF43105FA448}" type="parTrans" cxnId="{400BD971-CA07-4DAF-9799-1F044FDA6751}">
      <dgm:prSet/>
      <dgm:spPr/>
      <dgm:t>
        <a:bodyPr/>
        <a:lstStyle/>
        <a:p>
          <a:endParaRPr lang="en-US"/>
        </a:p>
      </dgm:t>
    </dgm:pt>
    <dgm:pt modelId="{FE53AEC1-3C46-42B3-8AAD-613584228FE4}" type="sibTrans" cxnId="{400BD971-CA07-4DAF-9799-1F044FDA6751}">
      <dgm:prSet/>
      <dgm:spPr/>
      <dgm:t>
        <a:bodyPr/>
        <a:lstStyle/>
        <a:p>
          <a:endParaRPr lang="en-US"/>
        </a:p>
      </dgm:t>
    </dgm:pt>
    <dgm:pt modelId="{63BD8BFF-5DA0-4715-8B40-9EE492FF70D5}">
      <dgm:prSet/>
      <dgm:spPr/>
      <dgm:t>
        <a:bodyPr/>
        <a:lstStyle/>
        <a:p>
          <a:r>
            <a:rPr lang="en-US"/>
            <a:t>Smokefree target is published from the Khan review. </a:t>
          </a:r>
        </a:p>
      </dgm:t>
    </dgm:pt>
    <dgm:pt modelId="{F502A087-B79B-4D4A-9FD2-FC3300A58E6A}" type="parTrans" cxnId="{A2D2645C-C4E2-4568-8980-CAAF0E54F751}">
      <dgm:prSet/>
      <dgm:spPr/>
      <dgm:t>
        <a:bodyPr/>
        <a:lstStyle/>
        <a:p>
          <a:endParaRPr lang="en-US"/>
        </a:p>
      </dgm:t>
    </dgm:pt>
    <dgm:pt modelId="{6881C963-40C1-4FE5-8618-DFEBAE34204E}" type="sibTrans" cxnId="{A2D2645C-C4E2-4568-8980-CAAF0E54F751}">
      <dgm:prSet/>
      <dgm:spPr/>
      <dgm:t>
        <a:bodyPr/>
        <a:lstStyle/>
        <a:p>
          <a:endParaRPr lang="en-US"/>
        </a:p>
      </dgm:t>
    </dgm:pt>
    <dgm:pt modelId="{65613C74-D968-4EB3-83CA-97F4BD2E1039}" type="pres">
      <dgm:prSet presAssocID="{9B10855B-E766-4B5C-8DDC-0C59C942A609}" presName="root" presStyleCnt="0">
        <dgm:presLayoutVars>
          <dgm:chMax/>
          <dgm:chPref/>
          <dgm:animLvl val="lvl"/>
        </dgm:presLayoutVars>
      </dgm:prSet>
      <dgm:spPr/>
    </dgm:pt>
    <dgm:pt modelId="{C52D2D84-A440-4B3D-B1D6-CE63A261DED0}" type="pres">
      <dgm:prSet presAssocID="{9B10855B-E766-4B5C-8DDC-0C59C942A609}" presName="divider" presStyleLbl="fgAcc1" presStyleIdx="0" presStyleCnt="1"/>
      <dgm:spPr/>
    </dgm:pt>
    <dgm:pt modelId="{8B5F2E98-149A-4B9D-B75F-81412E10D8BA}" type="pres">
      <dgm:prSet presAssocID="{9B10855B-E766-4B5C-8DDC-0C59C942A609}" presName="nodes" presStyleCnt="0">
        <dgm:presLayoutVars>
          <dgm:chMax/>
          <dgm:chPref/>
          <dgm:animLvl val="lvl"/>
        </dgm:presLayoutVars>
      </dgm:prSet>
      <dgm:spPr/>
    </dgm:pt>
    <dgm:pt modelId="{33790A69-8618-4A10-91E2-71560B2DA242}" type="pres">
      <dgm:prSet presAssocID="{6CAB9075-6D45-40B4-B12D-B10601FD7689}" presName="composite" presStyleCnt="0"/>
      <dgm:spPr/>
    </dgm:pt>
    <dgm:pt modelId="{4FD582DE-7B20-4AFC-B294-BA9DFBFB633E}" type="pres">
      <dgm:prSet presAssocID="{6CAB9075-6D45-40B4-B12D-B10601FD7689}" presName="L1TextContainer" presStyleLbl="alignNode1" presStyleIdx="0" presStyleCnt="6">
        <dgm:presLayoutVars>
          <dgm:chMax val="1"/>
          <dgm:chPref val="1"/>
          <dgm:bulletEnabled val="1"/>
        </dgm:presLayoutVars>
      </dgm:prSet>
      <dgm:spPr/>
    </dgm:pt>
    <dgm:pt modelId="{64AF3443-9878-4F2C-BE4B-F5606DAA6E67}" type="pres">
      <dgm:prSet presAssocID="{6CAB9075-6D45-40B4-B12D-B10601FD7689}" presName="L2TextContainerWrapper" presStyleCnt="0">
        <dgm:presLayoutVars>
          <dgm:bulletEnabled val="1"/>
        </dgm:presLayoutVars>
      </dgm:prSet>
      <dgm:spPr/>
    </dgm:pt>
    <dgm:pt modelId="{A022F6AC-1ED2-493E-BC26-D60D84363522}" type="pres">
      <dgm:prSet presAssocID="{6CAB9075-6D45-40B4-B12D-B10601FD7689}" presName="L2TextContainer" presStyleLbl="bgAccFollowNode1" presStyleIdx="0" presStyleCnt="6"/>
      <dgm:spPr/>
    </dgm:pt>
    <dgm:pt modelId="{CF9A7C91-788B-483A-833C-75F10FC3854E}" type="pres">
      <dgm:prSet presAssocID="{6CAB9075-6D45-40B4-B12D-B10601FD7689}" presName="FlexibleEmptyPlaceHolder" presStyleCnt="0"/>
      <dgm:spPr/>
    </dgm:pt>
    <dgm:pt modelId="{D531C27C-D7A4-4393-8E68-2000C555B635}" type="pres">
      <dgm:prSet presAssocID="{6CAB9075-6D45-40B4-B12D-B10601FD7689}" presName="ConnectLine" presStyleLbl="sibTrans1D1" presStyleIdx="0" presStyleCnt="6"/>
      <dgm:spPr/>
    </dgm:pt>
    <dgm:pt modelId="{747B3639-CFD8-4AEA-8E30-D93F7E3C5B33}" type="pres">
      <dgm:prSet presAssocID="{6CAB9075-6D45-40B4-B12D-B10601FD7689}" presName="ConnectorPoint" presStyleLbl="node1" presStyleIdx="0" presStyleCnt="6"/>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12D4162C-D5D3-44AD-94AF-7DA247D57521}" type="pres">
      <dgm:prSet presAssocID="{6CAB9075-6D45-40B4-B12D-B10601FD7689}" presName="EmptyPlaceHolder" presStyleCnt="0"/>
      <dgm:spPr/>
    </dgm:pt>
    <dgm:pt modelId="{F4C264E3-8285-4E6A-861E-FFA2FE1C4665}" type="pres">
      <dgm:prSet presAssocID="{280FC03B-A6B6-498B-AADF-A609BD30DF5A}" presName="spaceBetweenRectangles" presStyleCnt="0"/>
      <dgm:spPr/>
    </dgm:pt>
    <dgm:pt modelId="{CAF3B080-3B3A-4CEA-B1D0-1E51E57B4F18}" type="pres">
      <dgm:prSet presAssocID="{D471DF74-F6E7-4223-8531-5F16159CFAEA}" presName="composite" presStyleCnt="0"/>
      <dgm:spPr/>
    </dgm:pt>
    <dgm:pt modelId="{FB93FBD1-D3B4-40B3-A2AD-585C8F4C3C8C}" type="pres">
      <dgm:prSet presAssocID="{D471DF74-F6E7-4223-8531-5F16159CFAEA}" presName="L1TextContainer" presStyleLbl="alignNode1" presStyleIdx="1" presStyleCnt="6">
        <dgm:presLayoutVars>
          <dgm:chMax val="1"/>
          <dgm:chPref val="1"/>
          <dgm:bulletEnabled val="1"/>
        </dgm:presLayoutVars>
      </dgm:prSet>
      <dgm:spPr/>
    </dgm:pt>
    <dgm:pt modelId="{057A2169-C687-4163-BF0B-622F4D02F203}" type="pres">
      <dgm:prSet presAssocID="{D471DF74-F6E7-4223-8531-5F16159CFAEA}" presName="L2TextContainerWrapper" presStyleCnt="0">
        <dgm:presLayoutVars>
          <dgm:bulletEnabled val="1"/>
        </dgm:presLayoutVars>
      </dgm:prSet>
      <dgm:spPr/>
    </dgm:pt>
    <dgm:pt modelId="{0B399529-FD9F-4968-9F07-098E7DAB5CB1}" type="pres">
      <dgm:prSet presAssocID="{D471DF74-F6E7-4223-8531-5F16159CFAEA}" presName="L2TextContainer" presStyleLbl="bgAccFollowNode1" presStyleIdx="1" presStyleCnt="6"/>
      <dgm:spPr/>
    </dgm:pt>
    <dgm:pt modelId="{7A6A32E6-5807-4373-AF8D-7A73AD829810}" type="pres">
      <dgm:prSet presAssocID="{D471DF74-F6E7-4223-8531-5F16159CFAEA}" presName="FlexibleEmptyPlaceHolder" presStyleCnt="0"/>
      <dgm:spPr/>
    </dgm:pt>
    <dgm:pt modelId="{CA7012C4-54B6-4D7A-BD2B-CF9362D7B7DB}" type="pres">
      <dgm:prSet presAssocID="{D471DF74-F6E7-4223-8531-5F16159CFAEA}" presName="ConnectLine" presStyleLbl="sibTrans1D1" presStyleIdx="1" presStyleCnt="6"/>
      <dgm:spPr/>
    </dgm:pt>
    <dgm:pt modelId="{82A14BD4-88BD-4845-9082-8EDC59613DFA}" type="pres">
      <dgm:prSet presAssocID="{D471DF74-F6E7-4223-8531-5F16159CFAEA}" presName="ConnectorPoint" presStyleLbl="node1" presStyleIdx="1" presStyleCnt="6"/>
      <dgm:spPr>
        <a:solidFill>
          <a:schemeClr val="accent2">
            <a:hueOff val="299179"/>
            <a:satOff val="-11"/>
            <a:lumOff val="118"/>
            <a:alphaOff val="0"/>
          </a:schemeClr>
        </a:solidFill>
        <a:ln w="6350" cap="flat" cmpd="sng" algn="ctr">
          <a:solidFill>
            <a:schemeClr val="lt1">
              <a:hueOff val="0"/>
              <a:satOff val="0"/>
              <a:lumOff val="0"/>
              <a:alphaOff val="0"/>
            </a:schemeClr>
          </a:solidFill>
          <a:prstDash val="solid"/>
          <a:miter lim="800000"/>
        </a:ln>
        <a:effectLst/>
      </dgm:spPr>
    </dgm:pt>
    <dgm:pt modelId="{B545CCBE-4A92-4843-9E6A-81893598BFF8}" type="pres">
      <dgm:prSet presAssocID="{D471DF74-F6E7-4223-8531-5F16159CFAEA}" presName="EmptyPlaceHolder" presStyleCnt="0"/>
      <dgm:spPr/>
    </dgm:pt>
    <dgm:pt modelId="{AC4BBE60-B46C-4C2B-B101-CB30588CDEA7}" type="pres">
      <dgm:prSet presAssocID="{574CCECB-4EB8-4C0B-BE2A-FE9BEDFF691B}" presName="spaceBetweenRectangles" presStyleCnt="0"/>
      <dgm:spPr/>
    </dgm:pt>
    <dgm:pt modelId="{D5EEEEFA-59A5-4C78-8B6C-3715FE583CDF}" type="pres">
      <dgm:prSet presAssocID="{ED3A1149-EF24-4578-B52A-9D87518F1D4A}" presName="composite" presStyleCnt="0"/>
      <dgm:spPr/>
    </dgm:pt>
    <dgm:pt modelId="{C06A5D4D-A580-4057-98F5-8B6889EE50B1}" type="pres">
      <dgm:prSet presAssocID="{ED3A1149-EF24-4578-B52A-9D87518F1D4A}" presName="L1TextContainer" presStyleLbl="alignNode1" presStyleIdx="2" presStyleCnt="6">
        <dgm:presLayoutVars>
          <dgm:chMax val="1"/>
          <dgm:chPref val="1"/>
          <dgm:bulletEnabled val="1"/>
        </dgm:presLayoutVars>
      </dgm:prSet>
      <dgm:spPr/>
    </dgm:pt>
    <dgm:pt modelId="{53E8AEC7-7537-4D36-89D9-5E9EC3E82242}" type="pres">
      <dgm:prSet presAssocID="{ED3A1149-EF24-4578-B52A-9D87518F1D4A}" presName="L2TextContainerWrapper" presStyleCnt="0">
        <dgm:presLayoutVars>
          <dgm:bulletEnabled val="1"/>
        </dgm:presLayoutVars>
      </dgm:prSet>
      <dgm:spPr/>
    </dgm:pt>
    <dgm:pt modelId="{7183443B-495E-4F62-86E7-CD5C2E2A7582}" type="pres">
      <dgm:prSet presAssocID="{ED3A1149-EF24-4578-B52A-9D87518F1D4A}" presName="L2TextContainer" presStyleLbl="bgAccFollowNode1" presStyleIdx="2" presStyleCnt="6"/>
      <dgm:spPr/>
    </dgm:pt>
    <dgm:pt modelId="{0E4C3BB3-D76C-4D0A-829C-8DAAE5285D9F}" type="pres">
      <dgm:prSet presAssocID="{ED3A1149-EF24-4578-B52A-9D87518F1D4A}" presName="FlexibleEmptyPlaceHolder" presStyleCnt="0"/>
      <dgm:spPr/>
    </dgm:pt>
    <dgm:pt modelId="{7D5A8BCF-DB3C-42D4-82A5-CD8DE2D5FEBE}" type="pres">
      <dgm:prSet presAssocID="{ED3A1149-EF24-4578-B52A-9D87518F1D4A}" presName="ConnectLine" presStyleLbl="sibTrans1D1" presStyleIdx="2" presStyleCnt="6"/>
      <dgm:spPr/>
    </dgm:pt>
    <dgm:pt modelId="{68A0195A-2AC5-4E8B-A0D4-2EC0AF49B867}" type="pres">
      <dgm:prSet presAssocID="{ED3A1149-EF24-4578-B52A-9D87518F1D4A}" presName="ConnectorPoint" presStyleLbl="node1" presStyleIdx="2" presStyleCnt="6"/>
      <dgm:spPr>
        <a:solidFill>
          <a:schemeClr val="accent2">
            <a:hueOff val="598359"/>
            <a:satOff val="-21"/>
            <a:lumOff val="236"/>
            <a:alphaOff val="0"/>
          </a:schemeClr>
        </a:solidFill>
        <a:ln w="6350" cap="flat" cmpd="sng" algn="ctr">
          <a:solidFill>
            <a:schemeClr val="lt1">
              <a:hueOff val="0"/>
              <a:satOff val="0"/>
              <a:lumOff val="0"/>
              <a:alphaOff val="0"/>
            </a:schemeClr>
          </a:solidFill>
          <a:prstDash val="solid"/>
          <a:miter lim="800000"/>
        </a:ln>
        <a:effectLst/>
      </dgm:spPr>
    </dgm:pt>
    <dgm:pt modelId="{F0E882E3-B02D-45F3-9D49-7C2B6B846D77}" type="pres">
      <dgm:prSet presAssocID="{ED3A1149-EF24-4578-B52A-9D87518F1D4A}" presName="EmptyPlaceHolder" presStyleCnt="0"/>
      <dgm:spPr/>
    </dgm:pt>
    <dgm:pt modelId="{7FE5DF3E-48F8-42BB-A981-2C42F0D0D6B4}" type="pres">
      <dgm:prSet presAssocID="{BE96B27C-B2B1-400D-9D7A-E9D4E447CCC4}" presName="spaceBetweenRectangles" presStyleCnt="0"/>
      <dgm:spPr/>
    </dgm:pt>
    <dgm:pt modelId="{C91C4004-3091-41FB-AB8E-C8E5A49FF125}" type="pres">
      <dgm:prSet presAssocID="{ECC4C3B1-EC2F-4ED8-82A9-E4FF9E726D00}" presName="composite" presStyleCnt="0"/>
      <dgm:spPr/>
    </dgm:pt>
    <dgm:pt modelId="{86E8CFAB-1423-4286-9748-D50B7E108928}" type="pres">
      <dgm:prSet presAssocID="{ECC4C3B1-EC2F-4ED8-82A9-E4FF9E726D00}" presName="L1TextContainer" presStyleLbl="alignNode1" presStyleIdx="3" presStyleCnt="6">
        <dgm:presLayoutVars>
          <dgm:chMax val="1"/>
          <dgm:chPref val="1"/>
          <dgm:bulletEnabled val="1"/>
        </dgm:presLayoutVars>
      </dgm:prSet>
      <dgm:spPr/>
    </dgm:pt>
    <dgm:pt modelId="{002A22F9-E63D-4E72-8B41-F680D87F293E}" type="pres">
      <dgm:prSet presAssocID="{ECC4C3B1-EC2F-4ED8-82A9-E4FF9E726D00}" presName="L2TextContainerWrapper" presStyleCnt="0">
        <dgm:presLayoutVars>
          <dgm:bulletEnabled val="1"/>
        </dgm:presLayoutVars>
      </dgm:prSet>
      <dgm:spPr/>
    </dgm:pt>
    <dgm:pt modelId="{F345D24B-1A10-496E-A67B-0EF5B0E2727B}" type="pres">
      <dgm:prSet presAssocID="{ECC4C3B1-EC2F-4ED8-82A9-E4FF9E726D00}" presName="L2TextContainer" presStyleLbl="bgAccFollowNode1" presStyleIdx="3" presStyleCnt="6"/>
      <dgm:spPr/>
    </dgm:pt>
    <dgm:pt modelId="{8275ADCE-829D-4748-8AF0-40251A1D4B58}" type="pres">
      <dgm:prSet presAssocID="{ECC4C3B1-EC2F-4ED8-82A9-E4FF9E726D00}" presName="FlexibleEmptyPlaceHolder" presStyleCnt="0"/>
      <dgm:spPr/>
    </dgm:pt>
    <dgm:pt modelId="{0390C33C-E119-45D7-8EF4-608B3BE7E2CC}" type="pres">
      <dgm:prSet presAssocID="{ECC4C3B1-EC2F-4ED8-82A9-E4FF9E726D00}" presName="ConnectLine" presStyleLbl="sibTrans1D1" presStyleIdx="3" presStyleCnt="6"/>
      <dgm:spPr/>
    </dgm:pt>
    <dgm:pt modelId="{F1A43248-6126-4206-B102-252795571FD3}" type="pres">
      <dgm:prSet presAssocID="{ECC4C3B1-EC2F-4ED8-82A9-E4FF9E726D00}" presName="ConnectorPoint" presStyleLbl="node1" presStyleIdx="3" presStyleCnt="6"/>
      <dgm:spPr>
        <a:solidFill>
          <a:schemeClr val="accent2">
            <a:hueOff val="897538"/>
            <a:satOff val="-32"/>
            <a:lumOff val="353"/>
            <a:alphaOff val="0"/>
          </a:schemeClr>
        </a:solidFill>
        <a:ln w="6350" cap="flat" cmpd="sng" algn="ctr">
          <a:solidFill>
            <a:schemeClr val="lt1">
              <a:hueOff val="0"/>
              <a:satOff val="0"/>
              <a:lumOff val="0"/>
              <a:alphaOff val="0"/>
            </a:schemeClr>
          </a:solidFill>
          <a:prstDash val="solid"/>
          <a:miter lim="800000"/>
        </a:ln>
        <a:effectLst/>
      </dgm:spPr>
    </dgm:pt>
    <dgm:pt modelId="{91427941-C37B-4C45-85E9-389BAF5217D1}" type="pres">
      <dgm:prSet presAssocID="{ECC4C3B1-EC2F-4ED8-82A9-E4FF9E726D00}" presName="EmptyPlaceHolder" presStyleCnt="0"/>
      <dgm:spPr/>
    </dgm:pt>
    <dgm:pt modelId="{45FE1C83-2479-4B29-B747-F8A82F3A0505}" type="pres">
      <dgm:prSet presAssocID="{BD5B66F1-5083-4D19-AD7C-00E9C1DA7349}" presName="spaceBetweenRectangles" presStyleCnt="0"/>
      <dgm:spPr/>
    </dgm:pt>
    <dgm:pt modelId="{7EF7F127-51D6-4E4F-B089-9E525CAD13F1}" type="pres">
      <dgm:prSet presAssocID="{85E55FBC-1830-4446-AB3E-7D653A0ADEDC}" presName="composite" presStyleCnt="0"/>
      <dgm:spPr/>
    </dgm:pt>
    <dgm:pt modelId="{C0767AF1-F6BE-411D-B8FD-7535E9DAB448}" type="pres">
      <dgm:prSet presAssocID="{85E55FBC-1830-4446-AB3E-7D653A0ADEDC}" presName="L1TextContainer" presStyleLbl="alignNode1" presStyleIdx="4" presStyleCnt="6">
        <dgm:presLayoutVars>
          <dgm:chMax val="1"/>
          <dgm:chPref val="1"/>
          <dgm:bulletEnabled val="1"/>
        </dgm:presLayoutVars>
      </dgm:prSet>
      <dgm:spPr/>
    </dgm:pt>
    <dgm:pt modelId="{BA50DC82-99DE-42FB-B569-6C1861D95BEC}" type="pres">
      <dgm:prSet presAssocID="{85E55FBC-1830-4446-AB3E-7D653A0ADEDC}" presName="L2TextContainerWrapper" presStyleCnt="0">
        <dgm:presLayoutVars>
          <dgm:bulletEnabled val="1"/>
        </dgm:presLayoutVars>
      </dgm:prSet>
      <dgm:spPr/>
    </dgm:pt>
    <dgm:pt modelId="{CB05A3A5-51FA-4F9D-87A0-DED068718773}" type="pres">
      <dgm:prSet presAssocID="{85E55FBC-1830-4446-AB3E-7D653A0ADEDC}" presName="L2TextContainer" presStyleLbl="bgAccFollowNode1" presStyleIdx="4" presStyleCnt="6"/>
      <dgm:spPr/>
    </dgm:pt>
    <dgm:pt modelId="{5920C19A-81E9-4700-ADF2-F846C6872F38}" type="pres">
      <dgm:prSet presAssocID="{85E55FBC-1830-4446-AB3E-7D653A0ADEDC}" presName="FlexibleEmptyPlaceHolder" presStyleCnt="0"/>
      <dgm:spPr/>
    </dgm:pt>
    <dgm:pt modelId="{C1FB4E8B-1567-4C5C-AABA-368D08D7F18D}" type="pres">
      <dgm:prSet presAssocID="{85E55FBC-1830-4446-AB3E-7D653A0ADEDC}" presName="ConnectLine" presStyleLbl="sibTrans1D1" presStyleIdx="4" presStyleCnt="6"/>
      <dgm:spPr/>
    </dgm:pt>
    <dgm:pt modelId="{E45505EE-A93C-4E52-AB81-06C3CF913B7F}" type="pres">
      <dgm:prSet presAssocID="{85E55FBC-1830-4446-AB3E-7D653A0ADEDC}" presName="ConnectorPoint" presStyleLbl="node1" presStyleIdx="4" presStyleCnt="6"/>
      <dgm:spPr>
        <a:solidFill>
          <a:schemeClr val="accent2">
            <a:hueOff val="1196718"/>
            <a:satOff val="-42"/>
            <a:lumOff val="471"/>
            <a:alphaOff val="0"/>
          </a:schemeClr>
        </a:solidFill>
        <a:ln w="6350" cap="flat" cmpd="sng" algn="ctr">
          <a:solidFill>
            <a:schemeClr val="lt1">
              <a:hueOff val="0"/>
              <a:satOff val="0"/>
              <a:lumOff val="0"/>
              <a:alphaOff val="0"/>
            </a:schemeClr>
          </a:solidFill>
          <a:prstDash val="solid"/>
          <a:miter lim="800000"/>
        </a:ln>
        <a:effectLst/>
      </dgm:spPr>
    </dgm:pt>
    <dgm:pt modelId="{DAF6C9D6-B91C-4295-9CB5-276EE26DAC28}" type="pres">
      <dgm:prSet presAssocID="{85E55FBC-1830-4446-AB3E-7D653A0ADEDC}" presName="EmptyPlaceHolder" presStyleCnt="0"/>
      <dgm:spPr/>
    </dgm:pt>
    <dgm:pt modelId="{58DD8BAF-693F-4E55-B284-7DEB55A30EE3}" type="pres">
      <dgm:prSet presAssocID="{642B8E20-84C9-4545-BAB7-11766DBEB74F}" presName="spaceBetweenRectangles" presStyleCnt="0"/>
      <dgm:spPr/>
    </dgm:pt>
    <dgm:pt modelId="{41A9DB2C-8143-41C8-A50B-9266BCDBD63B}" type="pres">
      <dgm:prSet presAssocID="{F3C4871D-3249-4052-B92F-A29242EB1521}" presName="composite" presStyleCnt="0"/>
      <dgm:spPr/>
    </dgm:pt>
    <dgm:pt modelId="{3FB4AE35-3577-4B81-AA26-49DBA3B35577}" type="pres">
      <dgm:prSet presAssocID="{F3C4871D-3249-4052-B92F-A29242EB1521}" presName="L1TextContainer" presStyleLbl="alignNode1" presStyleIdx="5" presStyleCnt="6">
        <dgm:presLayoutVars>
          <dgm:chMax val="1"/>
          <dgm:chPref val="1"/>
          <dgm:bulletEnabled val="1"/>
        </dgm:presLayoutVars>
      </dgm:prSet>
      <dgm:spPr/>
    </dgm:pt>
    <dgm:pt modelId="{E74687A5-DD14-4F47-B089-5FD18C778F9F}" type="pres">
      <dgm:prSet presAssocID="{F3C4871D-3249-4052-B92F-A29242EB1521}" presName="L2TextContainerWrapper" presStyleCnt="0">
        <dgm:presLayoutVars>
          <dgm:bulletEnabled val="1"/>
        </dgm:presLayoutVars>
      </dgm:prSet>
      <dgm:spPr/>
    </dgm:pt>
    <dgm:pt modelId="{A4BE8BFB-A2AA-4E2A-A394-18CEBB987B26}" type="pres">
      <dgm:prSet presAssocID="{F3C4871D-3249-4052-B92F-A29242EB1521}" presName="L2TextContainer" presStyleLbl="bgAccFollowNode1" presStyleIdx="5" presStyleCnt="6"/>
      <dgm:spPr/>
    </dgm:pt>
    <dgm:pt modelId="{14272C29-760D-4AED-81CF-C2B128638CFD}" type="pres">
      <dgm:prSet presAssocID="{F3C4871D-3249-4052-B92F-A29242EB1521}" presName="FlexibleEmptyPlaceHolder" presStyleCnt="0"/>
      <dgm:spPr/>
    </dgm:pt>
    <dgm:pt modelId="{134797BC-6AFB-4BE6-8305-62F5BB828B4F}" type="pres">
      <dgm:prSet presAssocID="{F3C4871D-3249-4052-B92F-A29242EB1521}" presName="ConnectLine" presStyleLbl="sibTrans1D1" presStyleIdx="5" presStyleCnt="6"/>
      <dgm:spPr/>
    </dgm:pt>
    <dgm:pt modelId="{9B2C63F1-69CE-4A6B-9F39-A6F02FCC556F}" type="pres">
      <dgm:prSet presAssocID="{F3C4871D-3249-4052-B92F-A29242EB1521}" presName="ConnectorPoint" presStyleLbl="node1" presStyleIdx="5" presStyleCnt="6"/>
      <dgm:spPr>
        <a:solidFill>
          <a:schemeClr val="accent2">
            <a:hueOff val="1495897"/>
            <a:satOff val="-53"/>
            <a:lumOff val="589"/>
            <a:alphaOff val="0"/>
          </a:schemeClr>
        </a:solidFill>
        <a:ln w="6350" cap="flat" cmpd="sng" algn="ctr">
          <a:solidFill>
            <a:schemeClr val="lt1">
              <a:hueOff val="0"/>
              <a:satOff val="0"/>
              <a:lumOff val="0"/>
              <a:alphaOff val="0"/>
            </a:schemeClr>
          </a:solidFill>
          <a:prstDash val="solid"/>
          <a:miter lim="800000"/>
        </a:ln>
        <a:effectLst/>
      </dgm:spPr>
    </dgm:pt>
    <dgm:pt modelId="{E70481A2-E650-4E2B-AA28-2EA40BAF2F4D}" type="pres">
      <dgm:prSet presAssocID="{F3C4871D-3249-4052-B92F-A29242EB1521}" presName="EmptyPlaceHolder" presStyleCnt="0"/>
      <dgm:spPr/>
    </dgm:pt>
  </dgm:ptLst>
  <dgm:cxnLst>
    <dgm:cxn modelId="{D4824D00-5016-4398-8E8E-1FFD13BCECC6}" srcId="{6CAB9075-6D45-40B4-B12D-B10601FD7689}" destId="{BD75D38B-662E-4E69-88BF-6B028001B13B}" srcOrd="0" destOrd="0" parTransId="{6A6905EB-1CC4-4F1F-BF88-F9F57678B393}" sibTransId="{E5C9B7D0-E7F8-4A0A-8283-D07BE1174020}"/>
    <dgm:cxn modelId="{8FF7D008-F605-477D-835B-EBAD8C26F8AD}" type="presOf" srcId="{424CA93C-F1D1-4518-9469-9FF486453E13}" destId="{0B399529-FD9F-4968-9F07-098E7DAB5CB1}" srcOrd="0" destOrd="0" presId="urn:microsoft.com/office/officeart/2017/3/layout/HorizontalLabelsTimeline"/>
    <dgm:cxn modelId="{21478B0A-428E-472A-8FF0-6E08753EF4CF}" type="presOf" srcId="{ECC4C3B1-EC2F-4ED8-82A9-E4FF9E726D00}" destId="{86E8CFAB-1423-4286-9748-D50B7E108928}" srcOrd="0" destOrd="0" presId="urn:microsoft.com/office/officeart/2017/3/layout/HorizontalLabelsTimeline"/>
    <dgm:cxn modelId="{3EDF4124-5397-4974-8E0F-154541B29459}" type="presOf" srcId="{63BD8BFF-5DA0-4715-8B40-9EE492FF70D5}" destId="{A4BE8BFB-A2AA-4E2A-A394-18CEBB987B26}" srcOrd="0" destOrd="0" presId="urn:microsoft.com/office/officeart/2017/3/layout/HorizontalLabelsTimeline"/>
    <dgm:cxn modelId="{0C32E635-F7F9-411A-BEF5-A2B25B538976}" srcId="{ECC4C3B1-EC2F-4ED8-82A9-E4FF9E726D00}" destId="{01867864-0859-4CDC-87BC-83210EF9A5B1}" srcOrd="0" destOrd="0" parTransId="{59EB6E04-CDD5-4591-B5D0-D1C4F6A375FF}" sibTransId="{A18895DF-32D4-4A26-B2D7-729F14CD76E8}"/>
    <dgm:cxn modelId="{E7886B36-E7DA-445C-9959-4B9E6237846B}" type="presOf" srcId="{BD75D38B-662E-4E69-88BF-6B028001B13B}" destId="{A022F6AC-1ED2-493E-BC26-D60D84363522}" srcOrd="0" destOrd="0" presId="urn:microsoft.com/office/officeart/2017/3/layout/HorizontalLabelsTimeline"/>
    <dgm:cxn modelId="{A2D2645C-C4E2-4568-8980-CAAF0E54F751}" srcId="{F3C4871D-3249-4052-B92F-A29242EB1521}" destId="{63BD8BFF-5DA0-4715-8B40-9EE492FF70D5}" srcOrd="0" destOrd="0" parTransId="{F502A087-B79B-4D4A-9FD2-FC3300A58E6A}" sibTransId="{6881C963-40C1-4FE5-8618-DFEBAE34204E}"/>
    <dgm:cxn modelId="{7EAA5441-F183-4FF1-850F-152CD08B0AE4}" type="presOf" srcId="{D471DF74-F6E7-4223-8531-5F16159CFAEA}" destId="{FB93FBD1-D3B4-40B3-A2AD-585C8F4C3C8C}" srcOrd="0" destOrd="0" presId="urn:microsoft.com/office/officeart/2017/3/layout/HorizontalLabelsTimeline"/>
    <dgm:cxn modelId="{A0ED1768-D9CD-487B-AF66-B6FA05083EFB}" type="presOf" srcId="{ED3A1149-EF24-4578-B52A-9D87518F1D4A}" destId="{C06A5D4D-A580-4057-98F5-8B6889EE50B1}" srcOrd="0" destOrd="0" presId="urn:microsoft.com/office/officeart/2017/3/layout/HorizontalLabelsTimeline"/>
    <dgm:cxn modelId="{EBF81D68-5B55-4783-B9BF-7C447D66EA0A}" srcId="{ED3A1149-EF24-4578-B52A-9D87518F1D4A}" destId="{D362DF96-1FA4-4579-870A-92A120A18653}" srcOrd="0" destOrd="0" parTransId="{63975DAC-D91C-4AA1-B8FF-2C0CE2B6B96B}" sibTransId="{E488D563-B774-4A8C-868A-C54E4F53E544}"/>
    <dgm:cxn modelId="{400BD971-CA07-4DAF-9799-1F044FDA6751}" srcId="{9B10855B-E766-4B5C-8DDC-0C59C942A609}" destId="{F3C4871D-3249-4052-B92F-A29242EB1521}" srcOrd="5" destOrd="0" parTransId="{88B94131-3DF7-4E63-BD0A-CF43105FA448}" sibTransId="{FE53AEC1-3C46-42B3-8AAD-613584228FE4}"/>
    <dgm:cxn modelId="{D14D2A54-0E0A-4592-A063-301590D46B27}" srcId="{9B10855B-E766-4B5C-8DDC-0C59C942A609}" destId="{D471DF74-F6E7-4223-8531-5F16159CFAEA}" srcOrd="1" destOrd="0" parTransId="{9E4084B7-2E81-4600-A627-B4C4035E3047}" sibTransId="{574CCECB-4EB8-4C0B-BE2A-FE9BEDFF691B}"/>
    <dgm:cxn modelId="{C47C0676-91E5-4329-8155-656619E84AEC}" srcId="{9B10855B-E766-4B5C-8DDC-0C59C942A609}" destId="{6CAB9075-6D45-40B4-B12D-B10601FD7689}" srcOrd="0" destOrd="0" parTransId="{71BCF3D6-B147-4ED3-B984-BA404A94A1CC}" sibTransId="{280FC03B-A6B6-498B-AADF-A609BD30DF5A}"/>
    <dgm:cxn modelId="{E16F7D79-9593-4B7A-B090-37B2DE55A05C}" type="presOf" srcId="{F3C4871D-3249-4052-B92F-A29242EB1521}" destId="{3FB4AE35-3577-4B81-AA26-49DBA3B35577}" srcOrd="0" destOrd="0" presId="urn:microsoft.com/office/officeart/2017/3/layout/HorizontalLabelsTimeline"/>
    <dgm:cxn modelId="{6F55CA5A-2CFD-4317-9A24-F63F69C1A79B}" srcId="{D471DF74-F6E7-4223-8531-5F16159CFAEA}" destId="{424CA93C-F1D1-4518-9469-9FF486453E13}" srcOrd="0" destOrd="0" parTransId="{F46B9540-F221-40C2-9097-A1F217ADC99F}" sibTransId="{F619174B-372F-4E34-8E5E-098DE3354AC1}"/>
    <dgm:cxn modelId="{B356399F-E468-4084-9945-23682EEBD53A}" type="presOf" srcId="{01867864-0859-4CDC-87BC-83210EF9A5B1}" destId="{F345D24B-1A10-496E-A67B-0EF5B0E2727B}" srcOrd="0" destOrd="0" presId="urn:microsoft.com/office/officeart/2017/3/layout/HorizontalLabelsTimeline"/>
    <dgm:cxn modelId="{6DF4DEA1-5E18-4EE1-B202-15BA378DE854}" srcId="{9B10855B-E766-4B5C-8DDC-0C59C942A609}" destId="{ECC4C3B1-EC2F-4ED8-82A9-E4FF9E726D00}" srcOrd="3" destOrd="0" parTransId="{B7602870-1A2C-44F4-895B-CE6B6A95DFA3}" sibTransId="{BD5B66F1-5083-4D19-AD7C-00E9C1DA7349}"/>
    <dgm:cxn modelId="{D9CABAA3-3273-43EF-90C5-CEFFA63960DB}" srcId="{9B10855B-E766-4B5C-8DDC-0C59C942A609}" destId="{85E55FBC-1830-4446-AB3E-7D653A0ADEDC}" srcOrd="4" destOrd="0" parTransId="{1F0511F4-1C12-42E0-9DED-E905AB82DC35}" sibTransId="{642B8E20-84C9-4545-BAB7-11766DBEB74F}"/>
    <dgm:cxn modelId="{5B994AAA-9934-471F-B9F8-19B5AF080E67}" type="presOf" srcId="{85E55FBC-1830-4446-AB3E-7D653A0ADEDC}" destId="{C0767AF1-F6BE-411D-B8FD-7535E9DAB448}" srcOrd="0" destOrd="0" presId="urn:microsoft.com/office/officeart/2017/3/layout/HorizontalLabelsTimeline"/>
    <dgm:cxn modelId="{6A61FEC4-A535-43E5-A121-B69565FDF12D}" type="presOf" srcId="{6CAB9075-6D45-40B4-B12D-B10601FD7689}" destId="{4FD582DE-7B20-4AFC-B294-BA9DFBFB633E}" srcOrd="0" destOrd="0" presId="urn:microsoft.com/office/officeart/2017/3/layout/HorizontalLabelsTimeline"/>
    <dgm:cxn modelId="{A500DFC5-9C47-468F-A78F-664081076C56}" srcId="{9B10855B-E766-4B5C-8DDC-0C59C942A609}" destId="{ED3A1149-EF24-4578-B52A-9D87518F1D4A}" srcOrd="2" destOrd="0" parTransId="{E34B084C-5320-40BE-8D44-32BB9065E8F4}" sibTransId="{BE96B27C-B2B1-400D-9D7A-E9D4E447CCC4}"/>
    <dgm:cxn modelId="{E6249EC7-8A72-4C56-8521-6D45AC4F4252}" type="presOf" srcId="{9B10855B-E766-4B5C-8DDC-0C59C942A609}" destId="{65613C74-D968-4EB3-83CA-97F4BD2E1039}" srcOrd="0" destOrd="0" presId="urn:microsoft.com/office/officeart/2017/3/layout/HorizontalLabelsTimeline"/>
    <dgm:cxn modelId="{CEFB12D2-ECA4-4B7F-B651-DA3D28BADF81}" srcId="{85E55FBC-1830-4446-AB3E-7D653A0ADEDC}" destId="{B77ED9BE-3735-4EB6-AE01-7B42AC0349F0}" srcOrd="0" destOrd="0" parTransId="{A97F5558-C4AB-40F4-95B1-6A8C62C31128}" sibTransId="{6342657E-1D3C-4088-A097-3BB412528834}"/>
    <dgm:cxn modelId="{2C8380DD-50A3-4AB8-8B7A-1349ACA365C0}" type="presOf" srcId="{D362DF96-1FA4-4579-870A-92A120A18653}" destId="{7183443B-495E-4F62-86E7-CD5C2E2A7582}" srcOrd="0" destOrd="0" presId="urn:microsoft.com/office/officeart/2017/3/layout/HorizontalLabelsTimeline"/>
    <dgm:cxn modelId="{474823FC-122A-4EAD-BBD4-EEFD3CF3E939}" type="presOf" srcId="{B77ED9BE-3735-4EB6-AE01-7B42AC0349F0}" destId="{CB05A3A5-51FA-4F9D-87A0-DED068718773}" srcOrd="0" destOrd="0" presId="urn:microsoft.com/office/officeart/2017/3/layout/HorizontalLabelsTimeline"/>
    <dgm:cxn modelId="{7CE5B997-2B36-43CB-8B90-A45EECECD1F6}" type="presParOf" srcId="{65613C74-D968-4EB3-83CA-97F4BD2E1039}" destId="{C52D2D84-A440-4B3D-B1D6-CE63A261DED0}" srcOrd="0" destOrd="0" presId="urn:microsoft.com/office/officeart/2017/3/layout/HorizontalLabelsTimeline"/>
    <dgm:cxn modelId="{E0A07D65-E91E-4EA6-904D-6861C9CD406E}" type="presParOf" srcId="{65613C74-D968-4EB3-83CA-97F4BD2E1039}" destId="{8B5F2E98-149A-4B9D-B75F-81412E10D8BA}" srcOrd="1" destOrd="0" presId="urn:microsoft.com/office/officeart/2017/3/layout/HorizontalLabelsTimeline"/>
    <dgm:cxn modelId="{D92370B9-31A1-45B1-9193-70AFBAE98A4C}" type="presParOf" srcId="{8B5F2E98-149A-4B9D-B75F-81412E10D8BA}" destId="{33790A69-8618-4A10-91E2-71560B2DA242}" srcOrd="0" destOrd="0" presId="urn:microsoft.com/office/officeart/2017/3/layout/HorizontalLabelsTimeline"/>
    <dgm:cxn modelId="{905A4D54-2BFD-49C5-9F6A-4C3A5A53F2E8}" type="presParOf" srcId="{33790A69-8618-4A10-91E2-71560B2DA242}" destId="{4FD582DE-7B20-4AFC-B294-BA9DFBFB633E}" srcOrd="0" destOrd="0" presId="urn:microsoft.com/office/officeart/2017/3/layout/HorizontalLabelsTimeline"/>
    <dgm:cxn modelId="{05319A62-A533-4A25-B8D7-C3846AA00083}" type="presParOf" srcId="{33790A69-8618-4A10-91E2-71560B2DA242}" destId="{64AF3443-9878-4F2C-BE4B-F5606DAA6E67}" srcOrd="1" destOrd="0" presId="urn:microsoft.com/office/officeart/2017/3/layout/HorizontalLabelsTimeline"/>
    <dgm:cxn modelId="{9DD283EC-8742-4C63-9ED2-A9A392F7F3BF}" type="presParOf" srcId="{64AF3443-9878-4F2C-BE4B-F5606DAA6E67}" destId="{A022F6AC-1ED2-493E-BC26-D60D84363522}" srcOrd="0" destOrd="0" presId="urn:microsoft.com/office/officeart/2017/3/layout/HorizontalLabelsTimeline"/>
    <dgm:cxn modelId="{6B2937E3-BB51-41AD-8385-6B3DC1B88405}" type="presParOf" srcId="{64AF3443-9878-4F2C-BE4B-F5606DAA6E67}" destId="{CF9A7C91-788B-483A-833C-75F10FC3854E}" srcOrd="1" destOrd="0" presId="urn:microsoft.com/office/officeart/2017/3/layout/HorizontalLabelsTimeline"/>
    <dgm:cxn modelId="{CF2CB1E2-05BA-4551-9694-C76D020FE4C6}" type="presParOf" srcId="{33790A69-8618-4A10-91E2-71560B2DA242}" destId="{D531C27C-D7A4-4393-8E68-2000C555B635}" srcOrd="2" destOrd="0" presId="urn:microsoft.com/office/officeart/2017/3/layout/HorizontalLabelsTimeline"/>
    <dgm:cxn modelId="{B94F6E36-F1EC-46FF-939B-51F580E490FC}" type="presParOf" srcId="{33790A69-8618-4A10-91E2-71560B2DA242}" destId="{747B3639-CFD8-4AEA-8E30-D93F7E3C5B33}" srcOrd="3" destOrd="0" presId="urn:microsoft.com/office/officeart/2017/3/layout/HorizontalLabelsTimeline"/>
    <dgm:cxn modelId="{231B11C9-2C38-4C5F-9A2B-5093AC23FF02}" type="presParOf" srcId="{33790A69-8618-4A10-91E2-71560B2DA242}" destId="{12D4162C-D5D3-44AD-94AF-7DA247D57521}" srcOrd="4" destOrd="0" presId="urn:microsoft.com/office/officeart/2017/3/layout/HorizontalLabelsTimeline"/>
    <dgm:cxn modelId="{FE1ACBBA-30A9-4D65-B283-49DDB563DEF6}" type="presParOf" srcId="{8B5F2E98-149A-4B9D-B75F-81412E10D8BA}" destId="{F4C264E3-8285-4E6A-861E-FFA2FE1C4665}" srcOrd="1" destOrd="0" presId="urn:microsoft.com/office/officeart/2017/3/layout/HorizontalLabelsTimeline"/>
    <dgm:cxn modelId="{BF71FA49-749B-460D-BB28-405AC0B4AE82}" type="presParOf" srcId="{8B5F2E98-149A-4B9D-B75F-81412E10D8BA}" destId="{CAF3B080-3B3A-4CEA-B1D0-1E51E57B4F18}" srcOrd="2" destOrd="0" presId="urn:microsoft.com/office/officeart/2017/3/layout/HorizontalLabelsTimeline"/>
    <dgm:cxn modelId="{79922036-DF6C-411C-991D-B404395A2A21}" type="presParOf" srcId="{CAF3B080-3B3A-4CEA-B1D0-1E51E57B4F18}" destId="{FB93FBD1-D3B4-40B3-A2AD-585C8F4C3C8C}" srcOrd="0" destOrd="0" presId="urn:microsoft.com/office/officeart/2017/3/layout/HorizontalLabelsTimeline"/>
    <dgm:cxn modelId="{BF2DFC8D-6DD7-4EE8-AD38-892E4AD8B2BC}" type="presParOf" srcId="{CAF3B080-3B3A-4CEA-B1D0-1E51E57B4F18}" destId="{057A2169-C687-4163-BF0B-622F4D02F203}" srcOrd="1" destOrd="0" presId="urn:microsoft.com/office/officeart/2017/3/layout/HorizontalLabelsTimeline"/>
    <dgm:cxn modelId="{CC65727B-167F-4DF2-9068-B0CCD30551B7}" type="presParOf" srcId="{057A2169-C687-4163-BF0B-622F4D02F203}" destId="{0B399529-FD9F-4968-9F07-098E7DAB5CB1}" srcOrd="0" destOrd="0" presId="urn:microsoft.com/office/officeart/2017/3/layout/HorizontalLabelsTimeline"/>
    <dgm:cxn modelId="{91CD8900-9CF8-4176-A407-0C91D9C84E2B}" type="presParOf" srcId="{057A2169-C687-4163-BF0B-622F4D02F203}" destId="{7A6A32E6-5807-4373-AF8D-7A73AD829810}" srcOrd="1" destOrd="0" presId="urn:microsoft.com/office/officeart/2017/3/layout/HorizontalLabelsTimeline"/>
    <dgm:cxn modelId="{91EB8E3C-2016-444D-9460-2E126009ED68}" type="presParOf" srcId="{CAF3B080-3B3A-4CEA-B1D0-1E51E57B4F18}" destId="{CA7012C4-54B6-4D7A-BD2B-CF9362D7B7DB}" srcOrd="2" destOrd="0" presId="urn:microsoft.com/office/officeart/2017/3/layout/HorizontalLabelsTimeline"/>
    <dgm:cxn modelId="{B842863C-7BEF-4B86-9160-6C5778B9ECF8}" type="presParOf" srcId="{CAF3B080-3B3A-4CEA-B1D0-1E51E57B4F18}" destId="{82A14BD4-88BD-4845-9082-8EDC59613DFA}" srcOrd="3" destOrd="0" presId="urn:microsoft.com/office/officeart/2017/3/layout/HorizontalLabelsTimeline"/>
    <dgm:cxn modelId="{B9E30131-E021-4DD1-BF89-95D66245C028}" type="presParOf" srcId="{CAF3B080-3B3A-4CEA-B1D0-1E51E57B4F18}" destId="{B545CCBE-4A92-4843-9E6A-81893598BFF8}" srcOrd="4" destOrd="0" presId="urn:microsoft.com/office/officeart/2017/3/layout/HorizontalLabelsTimeline"/>
    <dgm:cxn modelId="{1E2187B2-25A7-4B56-B719-2BAC3917DD37}" type="presParOf" srcId="{8B5F2E98-149A-4B9D-B75F-81412E10D8BA}" destId="{AC4BBE60-B46C-4C2B-B101-CB30588CDEA7}" srcOrd="3" destOrd="0" presId="urn:microsoft.com/office/officeart/2017/3/layout/HorizontalLabelsTimeline"/>
    <dgm:cxn modelId="{939A0862-8BC9-4317-8AC9-A36CE56A4AB6}" type="presParOf" srcId="{8B5F2E98-149A-4B9D-B75F-81412E10D8BA}" destId="{D5EEEEFA-59A5-4C78-8B6C-3715FE583CDF}" srcOrd="4" destOrd="0" presId="urn:microsoft.com/office/officeart/2017/3/layout/HorizontalLabelsTimeline"/>
    <dgm:cxn modelId="{3EED3A7A-D8DC-4C96-B39A-95EA2C8AAED1}" type="presParOf" srcId="{D5EEEEFA-59A5-4C78-8B6C-3715FE583CDF}" destId="{C06A5D4D-A580-4057-98F5-8B6889EE50B1}" srcOrd="0" destOrd="0" presId="urn:microsoft.com/office/officeart/2017/3/layout/HorizontalLabelsTimeline"/>
    <dgm:cxn modelId="{DD9B6185-E552-4F2F-8FAC-326417448DC7}" type="presParOf" srcId="{D5EEEEFA-59A5-4C78-8B6C-3715FE583CDF}" destId="{53E8AEC7-7537-4D36-89D9-5E9EC3E82242}" srcOrd="1" destOrd="0" presId="urn:microsoft.com/office/officeart/2017/3/layout/HorizontalLabelsTimeline"/>
    <dgm:cxn modelId="{5F8554AA-FCF6-47AD-90C3-D6C03E7ED29A}" type="presParOf" srcId="{53E8AEC7-7537-4D36-89D9-5E9EC3E82242}" destId="{7183443B-495E-4F62-86E7-CD5C2E2A7582}" srcOrd="0" destOrd="0" presId="urn:microsoft.com/office/officeart/2017/3/layout/HorizontalLabelsTimeline"/>
    <dgm:cxn modelId="{6C9A954C-D581-44B2-B19A-02BBD22ECCEE}" type="presParOf" srcId="{53E8AEC7-7537-4D36-89D9-5E9EC3E82242}" destId="{0E4C3BB3-D76C-4D0A-829C-8DAAE5285D9F}" srcOrd="1" destOrd="0" presId="urn:microsoft.com/office/officeart/2017/3/layout/HorizontalLabelsTimeline"/>
    <dgm:cxn modelId="{7D596E69-48BB-4070-8F36-A799A3EA5A2C}" type="presParOf" srcId="{D5EEEEFA-59A5-4C78-8B6C-3715FE583CDF}" destId="{7D5A8BCF-DB3C-42D4-82A5-CD8DE2D5FEBE}" srcOrd="2" destOrd="0" presId="urn:microsoft.com/office/officeart/2017/3/layout/HorizontalLabelsTimeline"/>
    <dgm:cxn modelId="{D9421658-3941-44BF-9D83-454952DB2BE0}" type="presParOf" srcId="{D5EEEEFA-59A5-4C78-8B6C-3715FE583CDF}" destId="{68A0195A-2AC5-4E8B-A0D4-2EC0AF49B867}" srcOrd="3" destOrd="0" presId="urn:microsoft.com/office/officeart/2017/3/layout/HorizontalLabelsTimeline"/>
    <dgm:cxn modelId="{6BBEF0A4-35AE-4FB8-8B9B-4418194702E4}" type="presParOf" srcId="{D5EEEEFA-59A5-4C78-8B6C-3715FE583CDF}" destId="{F0E882E3-B02D-45F3-9D49-7C2B6B846D77}" srcOrd="4" destOrd="0" presId="urn:microsoft.com/office/officeart/2017/3/layout/HorizontalLabelsTimeline"/>
    <dgm:cxn modelId="{DBC5BEA5-BF0F-4B10-8153-22C3382EE6EA}" type="presParOf" srcId="{8B5F2E98-149A-4B9D-B75F-81412E10D8BA}" destId="{7FE5DF3E-48F8-42BB-A981-2C42F0D0D6B4}" srcOrd="5" destOrd="0" presId="urn:microsoft.com/office/officeart/2017/3/layout/HorizontalLabelsTimeline"/>
    <dgm:cxn modelId="{3BD3DD42-85F6-4F78-9B25-F2EB8A2E7732}" type="presParOf" srcId="{8B5F2E98-149A-4B9D-B75F-81412E10D8BA}" destId="{C91C4004-3091-41FB-AB8E-C8E5A49FF125}" srcOrd="6" destOrd="0" presId="urn:microsoft.com/office/officeart/2017/3/layout/HorizontalLabelsTimeline"/>
    <dgm:cxn modelId="{4F8C8BE8-4375-46A0-A8C2-7C751D71B307}" type="presParOf" srcId="{C91C4004-3091-41FB-AB8E-C8E5A49FF125}" destId="{86E8CFAB-1423-4286-9748-D50B7E108928}" srcOrd="0" destOrd="0" presId="urn:microsoft.com/office/officeart/2017/3/layout/HorizontalLabelsTimeline"/>
    <dgm:cxn modelId="{BA9CCFB6-4096-47B1-AB0B-6533C53E9F3C}" type="presParOf" srcId="{C91C4004-3091-41FB-AB8E-C8E5A49FF125}" destId="{002A22F9-E63D-4E72-8B41-F680D87F293E}" srcOrd="1" destOrd="0" presId="urn:microsoft.com/office/officeart/2017/3/layout/HorizontalLabelsTimeline"/>
    <dgm:cxn modelId="{DB1CECEC-FFBF-4FE9-897C-F11CD7D4FC43}" type="presParOf" srcId="{002A22F9-E63D-4E72-8B41-F680D87F293E}" destId="{F345D24B-1A10-496E-A67B-0EF5B0E2727B}" srcOrd="0" destOrd="0" presId="urn:microsoft.com/office/officeart/2017/3/layout/HorizontalLabelsTimeline"/>
    <dgm:cxn modelId="{170E13D5-5863-4638-8B6F-3C66A05744F0}" type="presParOf" srcId="{002A22F9-E63D-4E72-8B41-F680D87F293E}" destId="{8275ADCE-829D-4748-8AF0-40251A1D4B58}" srcOrd="1" destOrd="0" presId="urn:microsoft.com/office/officeart/2017/3/layout/HorizontalLabelsTimeline"/>
    <dgm:cxn modelId="{EB1B5E6F-C847-464A-A34A-D526D1BDB136}" type="presParOf" srcId="{C91C4004-3091-41FB-AB8E-C8E5A49FF125}" destId="{0390C33C-E119-45D7-8EF4-608B3BE7E2CC}" srcOrd="2" destOrd="0" presId="urn:microsoft.com/office/officeart/2017/3/layout/HorizontalLabelsTimeline"/>
    <dgm:cxn modelId="{23A7F757-82D9-4A25-83CA-43FB33FB80A9}" type="presParOf" srcId="{C91C4004-3091-41FB-AB8E-C8E5A49FF125}" destId="{F1A43248-6126-4206-B102-252795571FD3}" srcOrd="3" destOrd="0" presId="urn:microsoft.com/office/officeart/2017/3/layout/HorizontalLabelsTimeline"/>
    <dgm:cxn modelId="{01E97A4D-0384-4EF0-92FE-0C5370F43DE1}" type="presParOf" srcId="{C91C4004-3091-41FB-AB8E-C8E5A49FF125}" destId="{91427941-C37B-4C45-85E9-389BAF5217D1}" srcOrd="4" destOrd="0" presId="urn:microsoft.com/office/officeart/2017/3/layout/HorizontalLabelsTimeline"/>
    <dgm:cxn modelId="{CF0E9A88-80EA-4DB8-ADB6-FDFC07B09957}" type="presParOf" srcId="{8B5F2E98-149A-4B9D-B75F-81412E10D8BA}" destId="{45FE1C83-2479-4B29-B747-F8A82F3A0505}" srcOrd="7" destOrd="0" presId="urn:microsoft.com/office/officeart/2017/3/layout/HorizontalLabelsTimeline"/>
    <dgm:cxn modelId="{EFDBEAF3-BD3A-445D-93AA-AFEED42654F1}" type="presParOf" srcId="{8B5F2E98-149A-4B9D-B75F-81412E10D8BA}" destId="{7EF7F127-51D6-4E4F-B089-9E525CAD13F1}" srcOrd="8" destOrd="0" presId="urn:microsoft.com/office/officeart/2017/3/layout/HorizontalLabelsTimeline"/>
    <dgm:cxn modelId="{762A61C4-02E3-4810-9810-F68633019A51}" type="presParOf" srcId="{7EF7F127-51D6-4E4F-B089-9E525CAD13F1}" destId="{C0767AF1-F6BE-411D-B8FD-7535E9DAB448}" srcOrd="0" destOrd="0" presId="urn:microsoft.com/office/officeart/2017/3/layout/HorizontalLabelsTimeline"/>
    <dgm:cxn modelId="{70FC196A-3CA0-4A5D-AB77-6CAF2F95DFEB}" type="presParOf" srcId="{7EF7F127-51D6-4E4F-B089-9E525CAD13F1}" destId="{BA50DC82-99DE-42FB-B569-6C1861D95BEC}" srcOrd="1" destOrd="0" presId="urn:microsoft.com/office/officeart/2017/3/layout/HorizontalLabelsTimeline"/>
    <dgm:cxn modelId="{79E64C50-A141-4F03-BED4-7865F7B14567}" type="presParOf" srcId="{BA50DC82-99DE-42FB-B569-6C1861D95BEC}" destId="{CB05A3A5-51FA-4F9D-87A0-DED068718773}" srcOrd="0" destOrd="0" presId="urn:microsoft.com/office/officeart/2017/3/layout/HorizontalLabelsTimeline"/>
    <dgm:cxn modelId="{4EEAF8F1-F950-42D1-8792-8636608D8083}" type="presParOf" srcId="{BA50DC82-99DE-42FB-B569-6C1861D95BEC}" destId="{5920C19A-81E9-4700-ADF2-F846C6872F38}" srcOrd="1" destOrd="0" presId="urn:microsoft.com/office/officeart/2017/3/layout/HorizontalLabelsTimeline"/>
    <dgm:cxn modelId="{1F8538CB-D9FF-4EEF-84F2-C2228A3F3CA0}" type="presParOf" srcId="{7EF7F127-51D6-4E4F-B089-9E525CAD13F1}" destId="{C1FB4E8B-1567-4C5C-AABA-368D08D7F18D}" srcOrd="2" destOrd="0" presId="urn:microsoft.com/office/officeart/2017/3/layout/HorizontalLabelsTimeline"/>
    <dgm:cxn modelId="{B7107863-1259-4B35-9D86-35B0DA77500C}" type="presParOf" srcId="{7EF7F127-51D6-4E4F-B089-9E525CAD13F1}" destId="{E45505EE-A93C-4E52-AB81-06C3CF913B7F}" srcOrd="3" destOrd="0" presId="urn:microsoft.com/office/officeart/2017/3/layout/HorizontalLabelsTimeline"/>
    <dgm:cxn modelId="{9F693477-1DF6-40AA-B1D7-F0C4910241D4}" type="presParOf" srcId="{7EF7F127-51D6-4E4F-B089-9E525CAD13F1}" destId="{DAF6C9D6-B91C-4295-9CB5-276EE26DAC28}" srcOrd="4" destOrd="0" presId="urn:microsoft.com/office/officeart/2017/3/layout/HorizontalLabelsTimeline"/>
    <dgm:cxn modelId="{AED4B7FA-68CF-4B25-AE2E-B33E58950ACB}" type="presParOf" srcId="{8B5F2E98-149A-4B9D-B75F-81412E10D8BA}" destId="{58DD8BAF-693F-4E55-B284-7DEB55A30EE3}" srcOrd="9" destOrd="0" presId="urn:microsoft.com/office/officeart/2017/3/layout/HorizontalLabelsTimeline"/>
    <dgm:cxn modelId="{D982D6AC-07C4-4A28-94F8-106CEC3CF3A7}" type="presParOf" srcId="{8B5F2E98-149A-4B9D-B75F-81412E10D8BA}" destId="{41A9DB2C-8143-41C8-A50B-9266BCDBD63B}" srcOrd="10" destOrd="0" presId="urn:microsoft.com/office/officeart/2017/3/layout/HorizontalLabelsTimeline"/>
    <dgm:cxn modelId="{A2D35A46-0962-4194-B920-098F00C600BD}" type="presParOf" srcId="{41A9DB2C-8143-41C8-A50B-9266BCDBD63B}" destId="{3FB4AE35-3577-4B81-AA26-49DBA3B35577}" srcOrd="0" destOrd="0" presId="urn:microsoft.com/office/officeart/2017/3/layout/HorizontalLabelsTimeline"/>
    <dgm:cxn modelId="{460A70C9-A8F6-429C-B3B0-AEE6E741CD2F}" type="presParOf" srcId="{41A9DB2C-8143-41C8-A50B-9266BCDBD63B}" destId="{E74687A5-DD14-4F47-B089-5FD18C778F9F}" srcOrd="1" destOrd="0" presId="urn:microsoft.com/office/officeart/2017/3/layout/HorizontalLabelsTimeline"/>
    <dgm:cxn modelId="{E05DA0A0-0021-4C16-9C2B-692E090FB0EE}" type="presParOf" srcId="{E74687A5-DD14-4F47-B089-5FD18C778F9F}" destId="{A4BE8BFB-A2AA-4E2A-A394-18CEBB987B26}" srcOrd="0" destOrd="0" presId="urn:microsoft.com/office/officeart/2017/3/layout/HorizontalLabelsTimeline"/>
    <dgm:cxn modelId="{E3B05D84-DFC2-4A6F-A376-97C48EBEF9F2}" type="presParOf" srcId="{E74687A5-DD14-4F47-B089-5FD18C778F9F}" destId="{14272C29-760D-4AED-81CF-C2B128638CFD}" srcOrd="1" destOrd="0" presId="urn:microsoft.com/office/officeart/2017/3/layout/HorizontalLabelsTimeline"/>
    <dgm:cxn modelId="{431D984C-CC97-492B-B2B7-4B59B1CE63A2}" type="presParOf" srcId="{41A9DB2C-8143-41C8-A50B-9266BCDBD63B}" destId="{134797BC-6AFB-4BE6-8305-62F5BB828B4F}" srcOrd="2" destOrd="0" presId="urn:microsoft.com/office/officeart/2017/3/layout/HorizontalLabelsTimeline"/>
    <dgm:cxn modelId="{035CBC14-5B6D-4517-B223-EF4C355A9BC4}" type="presParOf" srcId="{41A9DB2C-8143-41C8-A50B-9266BCDBD63B}" destId="{9B2C63F1-69CE-4A6B-9F39-A6F02FCC556F}" srcOrd="3" destOrd="0" presId="urn:microsoft.com/office/officeart/2017/3/layout/HorizontalLabelsTimeline"/>
    <dgm:cxn modelId="{7E11C75C-4F66-4E29-B591-6DDB7CE6D85D}" type="presParOf" srcId="{41A9DB2C-8143-41C8-A50B-9266BCDBD63B}" destId="{E70481A2-E650-4E2B-AA28-2EA40BAF2F4D}" srcOrd="4" destOrd="0" presId="urn:microsoft.com/office/officeart/2017/3/layout/HorizontalLabels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122D754-C811-4830-9464-CE038C2747B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C540406-4CA7-47EC-A7D8-1585188F5BB6}">
      <dgm:prSet/>
      <dgm:spPr/>
      <dgm:t>
        <a:bodyPr/>
        <a:lstStyle/>
        <a:p>
          <a:r>
            <a:rPr lang="en-GB"/>
            <a:t>What are the new challenges facing the NHS?</a:t>
          </a:r>
          <a:endParaRPr lang="en-US"/>
        </a:p>
      </dgm:t>
    </dgm:pt>
    <dgm:pt modelId="{0177283E-7330-4DE5-8126-71910A408510}" type="parTrans" cxnId="{59912C26-AC93-4F7D-B0A3-2024B774E5C4}">
      <dgm:prSet/>
      <dgm:spPr/>
      <dgm:t>
        <a:bodyPr/>
        <a:lstStyle/>
        <a:p>
          <a:endParaRPr lang="en-US"/>
        </a:p>
      </dgm:t>
    </dgm:pt>
    <dgm:pt modelId="{2D077B21-05EE-480D-89B6-1BD13509BC32}" type="sibTrans" cxnId="{59912C26-AC93-4F7D-B0A3-2024B774E5C4}">
      <dgm:prSet/>
      <dgm:spPr/>
      <dgm:t>
        <a:bodyPr/>
        <a:lstStyle/>
        <a:p>
          <a:endParaRPr lang="en-US"/>
        </a:p>
      </dgm:t>
    </dgm:pt>
    <dgm:pt modelId="{9CE5B60E-39CB-4138-9133-59384786EF27}">
      <dgm:prSet/>
      <dgm:spPr/>
      <dgm:t>
        <a:bodyPr/>
        <a:lstStyle/>
        <a:p>
          <a:r>
            <a:rPr lang="en-GB"/>
            <a:t>What about wider public health?</a:t>
          </a:r>
          <a:endParaRPr lang="en-US"/>
        </a:p>
      </dgm:t>
    </dgm:pt>
    <dgm:pt modelId="{E079A345-FE28-4B6F-B542-22D81EE14447}" type="parTrans" cxnId="{AAE02A7E-AD09-4572-A146-ED1B9DE197E0}">
      <dgm:prSet/>
      <dgm:spPr/>
      <dgm:t>
        <a:bodyPr/>
        <a:lstStyle/>
        <a:p>
          <a:endParaRPr lang="en-US"/>
        </a:p>
      </dgm:t>
    </dgm:pt>
    <dgm:pt modelId="{EF1170D6-9B6B-48B7-AF11-366996A1CD7A}" type="sibTrans" cxnId="{AAE02A7E-AD09-4572-A146-ED1B9DE197E0}">
      <dgm:prSet/>
      <dgm:spPr/>
      <dgm:t>
        <a:bodyPr/>
        <a:lstStyle/>
        <a:p>
          <a:endParaRPr lang="en-US"/>
        </a:p>
      </dgm:t>
    </dgm:pt>
    <dgm:pt modelId="{0AEA4529-3B79-4C08-8E9C-5ED88EB5BC88}">
      <dgm:prSet/>
      <dgm:spPr/>
      <dgm:t>
        <a:bodyPr/>
        <a:lstStyle/>
        <a:p>
          <a:r>
            <a:rPr lang="en-GB"/>
            <a:t>Think about what you see on Facebook as well as in the news! </a:t>
          </a:r>
          <a:endParaRPr lang="en-US"/>
        </a:p>
      </dgm:t>
    </dgm:pt>
    <dgm:pt modelId="{99BFAAA9-EB79-446A-B8DE-D31C726D85D7}" type="parTrans" cxnId="{5B2B33E4-87A9-4D9D-BCC5-D2F585240838}">
      <dgm:prSet/>
      <dgm:spPr/>
      <dgm:t>
        <a:bodyPr/>
        <a:lstStyle/>
        <a:p>
          <a:endParaRPr lang="en-US"/>
        </a:p>
      </dgm:t>
    </dgm:pt>
    <dgm:pt modelId="{7E8F2C26-75C1-4AF0-9BCD-C6963353AA8B}" type="sibTrans" cxnId="{5B2B33E4-87A9-4D9D-BCC5-D2F585240838}">
      <dgm:prSet/>
      <dgm:spPr/>
      <dgm:t>
        <a:bodyPr/>
        <a:lstStyle/>
        <a:p>
          <a:endParaRPr lang="en-US"/>
        </a:p>
      </dgm:t>
    </dgm:pt>
    <dgm:pt modelId="{BF7F4BD0-3439-468F-9842-58E40F156510}" type="pres">
      <dgm:prSet presAssocID="{7122D754-C811-4830-9464-CE038C2747BD}" presName="vert0" presStyleCnt="0">
        <dgm:presLayoutVars>
          <dgm:dir/>
          <dgm:animOne val="branch"/>
          <dgm:animLvl val="lvl"/>
        </dgm:presLayoutVars>
      </dgm:prSet>
      <dgm:spPr/>
    </dgm:pt>
    <dgm:pt modelId="{5C4F33E8-46BE-4C47-9AC6-C8C6B3E97741}" type="pres">
      <dgm:prSet presAssocID="{CC540406-4CA7-47EC-A7D8-1585188F5BB6}" presName="thickLine" presStyleLbl="alignNode1" presStyleIdx="0" presStyleCnt="3"/>
      <dgm:spPr/>
    </dgm:pt>
    <dgm:pt modelId="{668AD066-C50C-477A-A9B1-BC6FB141AB66}" type="pres">
      <dgm:prSet presAssocID="{CC540406-4CA7-47EC-A7D8-1585188F5BB6}" presName="horz1" presStyleCnt="0"/>
      <dgm:spPr/>
    </dgm:pt>
    <dgm:pt modelId="{2A03608F-5F7E-4F81-9DDB-CB5738C4D96D}" type="pres">
      <dgm:prSet presAssocID="{CC540406-4CA7-47EC-A7D8-1585188F5BB6}" presName="tx1" presStyleLbl="revTx" presStyleIdx="0" presStyleCnt="3"/>
      <dgm:spPr/>
    </dgm:pt>
    <dgm:pt modelId="{AB31F7BF-95E2-487C-93E8-BFD85CD52F85}" type="pres">
      <dgm:prSet presAssocID="{CC540406-4CA7-47EC-A7D8-1585188F5BB6}" presName="vert1" presStyleCnt="0"/>
      <dgm:spPr/>
    </dgm:pt>
    <dgm:pt modelId="{F27A6EFA-22FF-4497-8A4C-7E7EA382D83E}" type="pres">
      <dgm:prSet presAssocID="{9CE5B60E-39CB-4138-9133-59384786EF27}" presName="thickLine" presStyleLbl="alignNode1" presStyleIdx="1" presStyleCnt="3"/>
      <dgm:spPr/>
    </dgm:pt>
    <dgm:pt modelId="{CA878F37-2AA5-45C1-81AB-A2C8E7F616A4}" type="pres">
      <dgm:prSet presAssocID="{9CE5B60E-39CB-4138-9133-59384786EF27}" presName="horz1" presStyleCnt="0"/>
      <dgm:spPr/>
    </dgm:pt>
    <dgm:pt modelId="{F432F701-C94E-434E-A13F-FA5016C9E6A2}" type="pres">
      <dgm:prSet presAssocID="{9CE5B60E-39CB-4138-9133-59384786EF27}" presName="tx1" presStyleLbl="revTx" presStyleIdx="1" presStyleCnt="3"/>
      <dgm:spPr/>
    </dgm:pt>
    <dgm:pt modelId="{0F5FD3C4-6165-41FF-B24F-935B63CBFF89}" type="pres">
      <dgm:prSet presAssocID="{9CE5B60E-39CB-4138-9133-59384786EF27}" presName="vert1" presStyleCnt="0"/>
      <dgm:spPr/>
    </dgm:pt>
    <dgm:pt modelId="{8E6A387F-6AD3-4640-969D-BEDCE546034E}" type="pres">
      <dgm:prSet presAssocID="{0AEA4529-3B79-4C08-8E9C-5ED88EB5BC88}" presName="thickLine" presStyleLbl="alignNode1" presStyleIdx="2" presStyleCnt="3"/>
      <dgm:spPr/>
    </dgm:pt>
    <dgm:pt modelId="{12E9FA10-517F-48CB-8A91-AFEEE16EB7B4}" type="pres">
      <dgm:prSet presAssocID="{0AEA4529-3B79-4C08-8E9C-5ED88EB5BC88}" presName="horz1" presStyleCnt="0"/>
      <dgm:spPr/>
    </dgm:pt>
    <dgm:pt modelId="{CFFB72DD-3FC3-42AE-ADBF-C54B77BF7B52}" type="pres">
      <dgm:prSet presAssocID="{0AEA4529-3B79-4C08-8E9C-5ED88EB5BC88}" presName="tx1" presStyleLbl="revTx" presStyleIdx="2" presStyleCnt="3"/>
      <dgm:spPr/>
    </dgm:pt>
    <dgm:pt modelId="{26000CFB-3FD4-4692-AD1C-C61A067010D2}" type="pres">
      <dgm:prSet presAssocID="{0AEA4529-3B79-4C08-8E9C-5ED88EB5BC88}" presName="vert1" presStyleCnt="0"/>
      <dgm:spPr/>
    </dgm:pt>
  </dgm:ptLst>
  <dgm:cxnLst>
    <dgm:cxn modelId="{03D6621D-4A25-4138-8339-76644ECD2E66}" type="presOf" srcId="{7122D754-C811-4830-9464-CE038C2747BD}" destId="{BF7F4BD0-3439-468F-9842-58E40F156510}" srcOrd="0" destOrd="0" presId="urn:microsoft.com/office/officeart/2008/layout/LinedList"/>
    <dgm:cxn modelId="{59912C26-AC93-4F7D-B0A3-2024B774E5C4}" srcId="{7122D754-C811-4830-9464-CE038C2747BD}" destId="{CC540406-4CA7-47EC-A7D8-1585188F5BB6}" srcOrd="0" destOrd="0" parTransId="{0177283E-7330-4DE5-8126-71910A408510}" sibTransId="{2D077B21-05EE-480D-89B6-1BD13509BC32}"/>
    <dgm:cxn modelId="{AAE02A7E-AD09-4572-A146-ED1B9DE197E0}" srcId="{7122D754-C811-4830-9464-CE038C2747BD}" destId="{9CE5B60E-39CB-4138-9133-59384786EF27}" srcOrd="1" destOrd="0" parTransId="{E079A345-FE28-4B6F-B542-22D81EE14447}" sibTransId="{EF1170D6-9B6B-48B7-AF11-366996A1CD7A}"/>
    <dgm:cxn modelId="{DFEE5A98-D0B8-46D6-8C00-19A2D87BF0DE}" type="presOf" srcId="{CC540406-4CA7-47EC-A7D8-1585188F5BB6}" destId="{2A03608F-5F7E-4F81-9DDB-CB5738C4D96D}" srcOrd="0" destOrd="0" presId="urn:microsoft.com/office/officeart/2008/layout/LinedList"/>
    <dgm:cxn modelId="{5B2B33E4-87A9-4D9D-BCC5-D2F585240838}" srcId="{7122D754-C811-4830-9464-CE038C2747BD}" destId="{0AEA4529-3B79-4C08-8E9C-5ED88EB5BC88}" srcOrd="2" destOrd="0" parTransId="{99BFAAA9-EB79-446A-B8DE-D31C726D85D7}" sibTransId="{7E8F2C26-75C1-4AF0-9BCD-C6963353AA8B}"/>
    <dgm:cxn modelId="{83FAB2F7-82BB-4B48-892F-7160784E8A71}" type="presOf" srcId="{9CE5B60E-39CB-4138-9133-59384786EF27}" destId="{F432F701-C94E-434E-A13F-FA5016C9E6A2}" srcOrd="0" destOrd="0" presId="urn:microsoft.com/office/officeart/2008/layout/LinedList"/>
    <dgm:cxn modelId="{8F0888FD-11C2-4903-A234-BB4527AB98CE}" type="presOf" srcId="{0AEA4529-3B79-4C08-8E9C-5ED88EB5BC88}" destId="{CFFB72DD-3FC3-42AE-ADBF-C54B77BF7B52}" srcOrd="0" destOrd="0" presId="urn:microsoft.com/office/officeart/2008/layout/LinedList"/>
    <dgm:cxn modelId="{8BB40750-83CB-4A66-9D51-4AC96A07D7A0}" type="presParOf" srcId="{BF7F4BD0-3439-468F-9842-58E40F156510}" destId="{5C4F33E8-46BE-4C47-9AC6-C8C6B3E97741}" srcOrd="0" destOrd="0" presId="urn:microsoft.com/office/officeart/2008/layout/LinedList"/>
    <dgm:cxn modelId="{FE843015-BEBB-403B-804D-B137F6187A24}" type="presParOf" srcId="{BF7F4BD0-3439-468F-9842-58E40F156510}" destId="{668AD066-C50C-477A-A9B1-BC6FB141AB66}" srcOrd="1" destOrd="0" presId="urn:microsoft.com/office/officeart/2008/layout/LinedList"/>
    <dgm:cxn modelId="{8D179658-7AFE-4501-A7E6-103DFD6A46B1}" type="presParOf" srcId="{668AD066-C50C-477A-A9B1-BC6FB141AB66}" destId="{2A03608F-5F7E-4F81-9DDB-CB5738C4D96D}" srcOrd="0" destOrd="0" presId="urn:microsoft.com/office/officeart/2008/layout/LinedList"/>
    <dgm:cxn modelId="{81ACC017-047A-420C-86A9-7AB1D34AD299}" type="presParOf" srcId="{668AD066-C50C-477A-A9B1-BC6FB141AB66}" destId="{AB31F7BF-95E2-487C-93E8-BFD85CD52F85}" srcOrd="1" destOrd="0" presId="urn:microsoft.com/office/officeart/2008/layout/LinedList"/>
    <dgm:cxn modelId="{564CE436-270A-487C-B57A-79A6BC7BD81E}" type="presParOf" srcId="{BF7F4BD0-3439-468F-9842-58E40F156510}" destId="{F27A6EFA-22FF-4497-8A4C-7E7EA382D83E}" srcOrd="2" destOrd="0" presId="urn:microsoft.com/office/officeart/2008/layout/LinedList"/>
    <dgm:cxn modelId="{D9299FFC-2EA9-4A35-B1B2-8938E98054CA}" type="presParOf" srcId="{BF7F4BD0-3439-468F-9842-58E40F156510}" destId="{CA878F37-2AA5-45C1-81AB-A2C8E7F616A4}" srcOrd="3" destOrd="0" presId="urn:microsoft.com/office/officeart/2008/layout/LinedList"/>
    <dgm:cxn modelId="{F3D769B4-7DBD-4659-989E-C9154FE09C19}" type="presParOf" srcId="{CA878F37-2AA5-45C1-81AB-A2C8E7F616A4}" destId="{F432F701-C94E-434E-A13F-FA5016C9E6A2}" srcOrd="0" destOrd="0" presId="urn:microsoft.com/office/officeart/2008/layout/LinedList"/>
    <dgm:cxn modelId="{73EE8A87-A5C3-4461-85E2-DF70DF2A9FEE}" type="presParOf" srcId="{CA878F37-2AA5-45C1-81AB-A2C8E7F616A4}" destId="{0F5FD3C4-6165-41FF-B24F-935B63CBFF89}" srcOrd="1" destOrd="0" presId="urn:microsoft.com/office/officeart/2008/layout/LinedList"/>
    <dgm:cxn modelId="{B68C58A7-A78D-4DB5-83F6-3627C8718205}" type="presParOf" srcId="{BF7F4BD0-3439-468F-9842-58E40F156510}" destId="{8E6A387F-6AD3-4640-969D-BEDCE546034E}" srcOrd="4" destOrd="0" presId="urn:microsoft.com/office/officeart/2008/layout/LinedList"/>
    <dgm:cxn modelId="{3F0330D0-9307-4A1D-93F6-C88B259993C0}" type="presParOf" srcId="{BF7F4BD0-3439-468F-9842-58E40F156510}" destId="{12E9FA10-517F-48CB-8A91-AFEEE16EB7B4}" srcOrd="5" destOrd="0" presId="urn:microsoft.com/office/officeart/2008/layout/LinedList"/>
    <dgm:cxn modelId="{1E06895C-9A10-496D-9E2C-736311BE8856}" type="presParOf" srcId="{12E9FA10-517F-48CB-8A91-AFEEE16EB7B4}" destId="{CFFB72DD-3FC3-42AE-ADBF-C54B77BF7B52}" srcOrd="0" destOrd="0" presId="urn:microsoft.com/office/officeart/2008/layout/LinedList"/>
    <dgm:cxn modelId="{F30B1881-CA6F-4864-87F4-524F7E435C4D}" type="presParOf" srcId="{12E9FA10-517F-48CB-8A91-AFEEE16EB7B4}" destId="{26000CFB-3FD4-4692-AD1C-C61A067010D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51306-BF40-446F-BA4A-7A350D40E3CF}">
      <dsp:nvSpPr>
        <dsp:cNvPr id="0" name=""/>
        <dsp:cNvSpPr/>
      </dsp:nvSpPr>
      <dsp:spPr>
        <a:xfrm>
          <a:off x="3471" y="851152"/>
          <a:ext cx="1879553" cy="263137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537" tIns="330200" rIns="146537" bIns="330200" numCol="1" spcCol="1270" anchor="t" anchorCtr="0">
          <a:noAutofit/>
        </a:bodyPr>
        <a:lstStyle/>
        <a:p>
          <a:pPr marL="0" lvl="0" indent="0" algn="l" defTabSz="533400">
            <a:lnSpc>
              <a:spcPct val="90000"/>
            </a:lnSpc>
            <a:spcBef>
              <a:spcPct val="0"/>
            </a:spcBef>
            <a:spcAft>
              <a:spcPct val="35000"/>
            </a:spcAft>
            <a:buNone/>
          </a:pPr>
          <a:r>
            <a:rPr lang="en-US" sz="1200" kern="1200"/>
            <a:t>Aim: To introduce the concepts of public health and disease locally, nationally and worldwide.</a:t>
          </a:r>
        </a:p>
      </dsp:txBody>
      <dsp:txXfrm>
        <a:off x="3471" y="1851074"/>
        <a:ext cx="1879553" cy="1578824"/>
      </dsp:txXfrm>
    </dsp:sp>
    <dsp:sp modelId="{E3B44E46-C334-413E-98FE-3BECB1003D1B}">
      <dsp:nvSpPr>
        <dsp:cNvPr id="0" name=""/>
        <dsp:cNvSpPr/>
      </dsp:nvSpPr>
      <dsp:spPr>
        <a:xfrm>
          <a:off x="548541" y="1114289"/>
          <a:ext cx="789412" cy="78941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46" tIns="12700" rIns="61546" bIns="12700"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664148" y="1229896"/>
        <a:ext cx="558198" cy="558198"/>
      </dsp:txXfrm>
    </dsp:sp>
    <dsp:sp modelId="{2051AEAE-D42F-4CE6-9D31-79C2EEEEC382}">
      <dsp:nvSpPr>
        <dsp:cNvPr id="0" name=""/>
        <dsp:cNvSpPr/>
      </dsp:nvSpPr>
      <dsp:spPr>
        <a:xfrm>
          <a:off x="3471" y="3482454"/>
          <a:ext cx="1879553" cy="72"/>
        </a:xfrm>
        <a:prstGeom prst="rect">
          <a:avLst/>
        </a:prstGeom>
        <a:solidFill>
          <a:schemeClr val="accent2">
            <a:hueOff val="166211"/>
            <a:satOff val="-6"/>
            <a:lumOff val="65"/>
            <a:alphaOff val="0"/>
          </a:schemeClr>
        </a:solidFill>
        <a:ln w="12700" cap="flat" cmpd="sng" algn="ctr">
          <a:solidFill>
            <a:schemeClr val="accent2">
              <a:hueOff val="166211"/>
              <a:satOff val="-6"/>
              <a:lumOff val="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ECA2C9-015F-4508-B041-11E60F3461ED}">
      <dsp:nvSpPr>
        <dsp:cNvPr id="0" name=""/>
        <dsp:cNvSpPr/>
      </dsp:nvSpPr>
      <dsp:spPr>
        <a:xfrm>
          <a:off x="2070980" y="851152"/>
          <a:ext cx="1879553" cy="2631374"/>
        </a:xfrm>
        <a:prstGeom prst="rect">
          <a:avLst/>
        </a:prstGeom>
        <a:solidFill>
          <a:schemeClr val="accent2">
            <a:tint val="40000"/>
            <a:alpha val="90000"/>
            <a:hueOff val="347294"/>
            <a:satOff val="24"/>
            <a:lumOff val="35"/>
            <a:alphaOff val="0"/>
          </a:schemeClr>
        </a:solidFill>
        <a:ln w="12700" cap="flat" cmpd="sng" algn="ctr">
          <a:solidFill>
            <a:schemeClr val="accent2">
              <a:tint val="40000"/>
              <a:alpha val="90000"/>
              <a:hueOff val="347294"/>
              <a:satOff val="24"/>
              <a:lumOff val="3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537" tIns="330200" rIns="146537" bIns="330200" numCol="1" spcCol="1270" anchor="t" anchorCtr="0">
          <a:noAutofit/>
        </a:bodyPr>
        <a:lstStyle/>
        <a:p>
          <a:pPr marL="0" lvl="0" indent="0" algn="l" defTabSz="533400">
            <a:lnSpc>
              <a:spcPct val="90000"/>
            </a:lnSpc>
            <a:spcBef>
              <a:spcPct val="0"/>
            </a:spcBef>
            <a:spcAft>
              <a:spcPct val="35000"/>
            </a:spcAft>
            <a:buNone/>
          </a:pPr>
          <a:r>
            <a:rPr lang="en-US" sz="1200" kern="1200"/>
            <a:t>Define public health.</a:t>
          </a:r>
        </a:p>
      </dsp:txBody>
      <dsp:txXfrm>
        <a:off x="2070980" y="1851074"/>
        <a:ext cx="1879553" cy="1578824"/>
      </dsp:txXfrm>
    </dsp:sp>
    <dsp:sp modelId="{5966BAEE-ABA6-401C-869F-E11816B7BD9E}">
      <dsp:nvSpPr>
        <dsp:cNvPr id="0" name=""/>
        <dsp:cNvSpPr/>
      </dsp:nvSpPr>
      <dsp:spPr>
        <a:xfrm>
          <a:off x="2616050" y="1114289"/>
          <a:ext cx="789412" cy="789412"/>
        </a:xfrm>
        <a:prstGeom prst="ellipse">
          <a:avLst/>
        </a:prstGeom>
        <a:solidFill>
          <a:schemeClr val="accent2">
            <a:hueOff val="332422"/>
            <a:satOff val="-12"/>
            <a:lumOff val="131"/>
            <a:alphaOff val="0"/>
          </a:schemeClr>
        </a:solidFill>
        <a:ln w="12700" cap="flat" cmpd="sng" algn="ctr">
          <a:solidFill>
            <a:schemeClr val="accent2">
              <a:hueOff val="332422"/>
              <a:satOff val="-12"/>
              <a:lumOff val="1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46" tIns="12700" rIns="61546" bIns="12700"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731657" y="1229896"/>
        <a:ext cx="558198" cy="558198"/>
      </dsp:txXfrm>
    </dsp:sp>
    <dsp:sp modelId="{39593E2A-9B5A-430A-AA5D-A70BE971F4FC}">
      <dsp:nvSpPr>
        <dsp:cNvPr id="0" name=""/>
        <dsp:cNvSpPr/>
      </dsp:nvSpPr>
      <dsp:spPr>
        <a:xfrm>
          <a:off x="2070980" y="3482454"/>
          <a:ext cx="1879553" cy="72"/>
        </a:xfrm>
        <a:prstGeom prst="rect">
          <a:avLst/>
        </a:prstGeom>
        <a:solidFill>
          <a:schemeClr val="accent2">
            <a:hueOff val="498632"/>
            <a:satOff val="-18"/>
            <a:lumOff val="196"/>
            <a:alphaOff val="0"/>
          </a:schemeClr>
        </a:solidFill>
        <a:ln w="12700" cap="flat" cmpd="sng" algn="ctr">
          <a:solidFill>
            <a:schemeClr val="accent2">
              <a:hueOff val="498632"/>
              <a:satOff val="-18"/>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DC6D36-C651-43FF-AC82-6EC18E3157B6}">
      <dsp:nvSpPr>
        <dsp:cNvPr id="0" name=""/>
        <dsp:cNvSpPr/>
      </dsp:nvSpPr>
      <dsp:spPr>
        <a:xfrm>
          <a:off x="4138488" y="851152"/>
          <a:ext cx="1879553" cy="2631374"/>
        </a:xfrm>
        <a:prstGeom prst="rect">
          <a:avLst/>
        </a:prstGeom>
        <a:solidFill>
          <a:schemeClr val="accent2">
            <a:tint val="40000"/>
            <a:alpha val="90000"/>
            <a:hueOff val="694588"/>
            <a:satOff val="48"/>
            <a:lumOff val="69"/>
            <a:alphaOff val="0"/>
          </a:schemeClr>
        </a:solidFill>
        <a:ln w="12700" cap="flat" cmpd="sng" algn="ctr">
          <a:solidFill>
            <a:schemeClr val="accent2">
              <a:tint val="40000"/>
              <a:alpha val="90000"/>
              <a:hueOff val="694588"/>
              <a:satOff val="48"/>
              <a:lumOff val="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537" tIns="330200" rIns="146537" bIns="330200" numCol="1" spcCol="1270" anchor="t" anchorCtr="0">
          <a:noAutofit/>
        </a:bodyPr>
        <a:lstStyle/>
        <a:p>
          <a:pPr marL="0" lvl="0" indent="0" algn="l" defTabSz="533400">
            <a:lnSpc>
              <a:spcPct val="90000"/>
            </a:lnSpc>
            <a:spcBef>
              <a:spcPct val="0"/>
            </a:spcBef>
            <a:spcAft>
              <a:spcPct val="35000"/>
            </a:spcAft>
            <a:buNone/>
          </a:pPr>
          <a:r>
            <a:rPr lang="en-US" sz="1200" kern="1200"/>
            <a:t>Define epidemiology.</a:t>
          </a:r>
        </a:p>
      </dsp:txBody>
      <dsp:txXfrm>
        <a:off x="4138488" y="1851074"/>
        <a:ext cx="1879553" cy="1578824"/>
      </dsp:txXfrm>
    </dsp:sp>
    <dsp:sp modelId="{C9762A79-1438-456B-A2B4-378F4D770010}">
      <dsp:nvSpPr>
        <dsp:cNvPr id="0" name=""/>
        <dsp:cNvSpPr/>
      </dsp:nvSpPr>
      <dsp:spPr>
        <a:xfrm>
          <a:off x="4683559" y="1114289"/>
          <a:ext cx="789412" cy="789412"/>
        </a:xfrm>
        <a:prstGeom prst="ellipse">
          <a:avLst/>
        </a:prstGeom>
        <a:solidFill>
          <a:schemeClr val="accent2">
            <a:hueOff val="664843"/>
            <a:satOff val="-24"/>
            <a:lumOff val="262"/>
            <a:alphaOff val="0"/>
          </a:schemeClr>
        </a:solidFill>
        <a:ln w="12700" cap="flat" cmpd="sng" algn="ctr">
          <a:solidFill>
            <a:schemeClr val="accent2">
              <a:hueOff val="664843"/>
              <a:satOff val="-24"/>
              <a:lumOff val="2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46" tIns="12700" rIns="61546" bIns="12700" numCol="1" spcCol="1270" anchor="ctr" anchorCtr="0">
          <a:noAutofit/>
        </a:bodyPr>
        <a:lstStyle/>
        <a:p>
          <a:pPr marL="0" lvl="0" indent="0" algn="ctr" defTabSz="1689100">
            <a:lnSpc>
              <a:spcPct val="90000"/>
            </a:lnSpc>
            <a:spcBef>
              <a:spcPct val="0"/>
            </a:spcBef>
            <a:spcAft>
              <a:spcPct val="35000"/>
            </a:spcAft>
            <a:buNone/>
          </a:pPr>
          <a:r>
            <a:rPr lang="en-US" sz="3800" kern="1200"/>
            <a:t>3</a:t>
          </a:r>
        </a:p>
      </dsp:txBody>
      <dsp:txXfrm>
        <a:off x="4799166" y="1229896"/>
        <a:ext cx="558198" cy="558198"/>
      </dsp:txXfrm>
    </dsp:sp>
    <dsp:sp modelId="{B0C82F2D-2E2D-4409-A5F7-E476C798524E}">
      <dsp:nvSpPr>
        <dsp:cNvPr id="0" name=""/>
        <dsp:cNvSpPr/>
      </dsp:nvSpPr>
      <dsp:spPr>
        <a:xfrm>
          <a:off x="4138488" y="3482454"/>
          <a:ext cx="1879553" cy="72"/>
        </a:xfrm>
        <a:prstGeom prst="rect">
          <a:avLst/>
        </a:prstGeom>
        <a:solidFill>
          <a:schemeClr val="accent2">
            <a:hueOff val="831054"/>
            <a:satOff val="-29"/>
            <a:lumOff val="327"/>
            <a:alphaOff val="0"/>
          </a:schemeClr>
        </a:solidFill>
        <a:ln w="12700" cap="flat" cmpd="sng" algn="ctr">
          <a:solidFill>
            <a:schemeClr val="accent2">
              <a:hueOff val="831054"/>
              <a:satOff val="-29"/>
              <a:lumOff val="3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9C5E0E-74C7-4D66-9E30-12138C85C729}">
      <dsp:nvSpPr>
        <dsp:cNvPr id="0" name=""/>
        <dsp:cNvSpPr/>
      </dsp:nvSpPr>
      <dsp:spPr>
        <a:xfrm>
          <a:off x="6205997" y="851152"/>
          <a:ext cx="1879553" cy="2631374"/>
        </a:xfrm>
        <a:prstGeom prst="rect">
          <a:avLst/>
        </a:prstGeom>
        <a:solidFill>
          <a:schemeClr val="accent2">
            <a:tint val="40000"/>
            <a:alpha val="90000"/>
            <a:hueOff val="1041882"/>
            <a:satOff val="72"/>
            <a:lumOff val="104"/>
            <a:alphaOff val="0"/>
          </a:schemeClr>
        </a:solidFill>
        <a:ln w="12700" cap="flat" cmpd="sng" algn="ctr">
          <a:solidFill>
            <a:schemeClr val="accent2">
              <a:tint val="40000"/>
              <a:alpha val="90000"/>
              <a:hueOff val="1041882"/>
              <a:satOff val="72"/>
              <a:lumOff val="1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537" tIns="330200" rIns="146537" bIns="330200" numCol="1" spcCol="1270" anchor="t" anchorCtr="0">
          <a:noAutofit/>
        </a:bodyPr>
        <a:lstStyle/>
        <a:p>
          <a:pPr marL="0" lvl="0" indent="0" algn="l" defTabSz="533400">
            <a:lnSpc>
              <a:spcPct val="90000"/>
            </a:lnSpc>
            <a:spcBef>
              <a:spcPct val="0"/>
            </a:spcBef>
            <a:spcAft>
              <a:spcPct val="35000"/>
            </a:spcAft>
            <a:buNone/>
          </a:pPr>
          <a:r>
            <a:rPr lang="en-US" sz="1200" kern="1200"/>
            <a:t>Discuss threats to public health. </a:t>
          </a:r>
        </a:p>
      </dsp:txBody>
      <dsp:txXfrm>
        <a:off x="6205997" y="1851074"/>
        <a:ext cx="1879553" cy="1578824"/>
      </dsp:txXfrm>
    </dsp:sp>
    <dsp:sp modelId="{17EE0D31-64A0-4B9F-A31A-028CB23CD897}">
      <dsp:nvSpPr>
        <dsp:cNvPr id="0" name=""/>
        <dsp:cNvSpPr/>
      </dsp:nvSpPr>
      <dsp:spPr>
        <a:xfrm>
          <a:off x="6751067" y="1114289"/>
          <a:ext cx="789412" cy="789412"/>
        </a:xfrm>
        <a:prstGeom prst="ellipse">
          <a:avLst/>
        </a:prstGeom>
        <a:solidFill>
          <a:schemeClr val="accent2">
            <a:hueOff val="997265"/>
            <a:satOff val="-35"/>
            <a:lumOff val="393"/>
            <a:alphaOff val="0"/>
          </a:schemeClr>
        </a:solidFill>
        <a:ln w="12700" cap="flat" cmpd="sng" algn="ctr">
          <a:solidFill>
            <a:schemeClr val="accent2">
              <a:hueOff val="997265"/>
              <a:satOff val="-35"/>
              <a:lumOff val="3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46" tIns="12700" rIns="61546" bIns="12700"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6866674" y="1229896"/>
        <a:ext cx="558198" cy="558198"/>
      </dsp:txXfrm>
    </dsp:sp>
    <dsp:sp modelId="{9508B6D5-53FD-44EE-97A7-068854E44BA7}">
      <dsp:nvSpPr>
        <dsp:cNvPr id="0" name=""/>
        <dsp:cNvSpPr/>
      </dsp:nvSpPr>
      <dsp:spPr>
        <a:xfrm>
          <a:off x="6205997" y="3482454"/>
          <a:ext cx="1879553" cy="72"/>
        </a:xfrm>
        <a:prstGeom prst="rect">
          <a:avLst/>
        </a:prstGeom>
        <a:solidFill>
          <a:schemeClr val="accent2">
            <a:hueOff val="1163475"/>
            <a:satOff val="-41"/>
            <a:lumOff val="458"/>
            <a:alphaOff val="0"/>
          </a:schemeClr>
        </a:solidFill>
        <a:ln w="12700" cap="flat" cmpd="sng" algn="ctr">
          <a:solidFill>
            <a:schemeClr val="accent2">
              <a:hueOff val="1163475"/>
              <a:satOff val="-41"/>
              <a:lumOff val="4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C74B9F-92AE-40FC-BCD0-7661F3302DE4}">
      <dsp:nvSpPr>
        <dsp:cNvPr id="0" name=""/>
        <dsp:cNvSpPr/>
      </dsp:nvSpPr>
      <dsp:spPr>
        <a:xfrm>
          <a:off x="8273506" y="851152"/>
          <a:ext cx="1879553" cy="2631374"/>
        </a:xfrm>
        <a:prstGeom prst="rect">
          <a:avLst/>
        </a:prstGeom>
        <a:solidFill>
          <a:schemeClr val="accent2">
            <a:tint val="40000"/>
            <a:alpha val="90000"/>
            <a:hueOff val="1389176"/>
            <a:satOff val="96"/>
            <a:lumOff val="139"/>
            <a:alphaOff val="0"/>
          </a:schemeClr>
        </a:solidFill>
        <a:ln w="12700" cap="flat" cmpd="sng" algn="ctr">
          <a:solidFill>
            <a:schemeClr val="accent2">
              <a:tint val="40000"/>
              <a:alpha val="90000"/>
              <a:hueOff val="1389176"/>
              <a:satOff val="96"/>
              <a:lumOff val="13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537" tIns="330200" rIns="146537" bIns="330200" numCol="1" spcCol="1270" anchor="t" anchorCtr="0">
          <a:noAutofit/>
        </a:bodyPr>
        <a:lstStyle/>
        <a:p>
          <a:pPr marL="0" lvl="0" indent="0" algn="l" defTabSz="533400">
            <a:lnSpc>
              <a:spcPct val="90000"/>
            </a:lnSpc>
            <a:spcBef>
              <a:spcPct val="0"/>
            </a:spcBef>
            <a:spcAft>
              <a:spcPct val="35000"/>
            </a:spcAft>
            <a:buNone/>
          </a:pPr>
          <a:r>
            <a:rPr lang="en-US" sz="1200" kern="1200"/>
            <a:t>Discuss the two assignments for this module.</a:t>
          </a:r>
        </a:p>
      </dsp:txBody>
      <dsp:txXfrm>
        <a:off x="8273506" y="1851074"/>
        <a:ext cx="1879553" cy="1578824"/>
      </dsp:txXfrm>
    </dsp:sp>
    <dsp:sp modelId="{504E50CB-489C-426D-82FA-F27E5C44CE5D}">
      <dsp:nvSpPr>
        <dsp:cNvPr id="0" name=""/>
        <dsp:cNvSpPr/>
      </dsp:nvSpPr>
      <dsp:spPr>
        <a:xfrm>
          <a:off x="8818576" y="1114289"/>
          <a:ext cx="789412" cy="789412"/>
        </a:xfrm>
        <a:prstGeom prst="ellipse">
          <a:avLst/>
        </a:prstGeom>
        <a:solidFill>
          <a:schemeClr val="accent2">
            <a:hueOff val="1329686"/>
            <a:satOff val="-47"/>
            <a:lumOff val="524"/>
            <a:alphaOff val="0"/>
          </a:schemeClr>
        </a:solidFill>
        <a:ln w="12700" cap="flat" cmpd="sng" algn="ctr">
          <a:solidFill>
            <a:schemeClr val="accent2">
              <a:hueOff val="1329686"/>
              <a:satOff val="-47"/>
              <a:lumOff val="5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46" tIns="12700" rIns="61546" bIns="12700" numCol="1" spcCol="1270" anchor="ctr" anchorCtr="0">
          <a:noAutofit/>
        </a:bodyPr>
        <a:lstStyle/>
        <a:p>
          <a:pPr marL="0" lvl="0" indent="0" algn="ctr" defTabSz="1689100">
            <a:lnSpc>
              <a:spcPct val="90000"/>
            </a:lnSpc>
            <a:spcBef>
              <a:spcPct val="0"/>
            </a:spcBef>
            <a:spcAft>
              <a:spcPct val="35000"/>
            </a:spcAft>
            <a:buNone/>
          </a:pPr>
          <a:r>
            <a:rPr lang="en-US" sz="3800" kern="1200"/>
            <a:t>5</a:t>
          </a:r>
        </a:p>
      </dsp:txBody>
      <dsp:txXfrm>
        <a:off x="8934183" y="1229896"/>
        <a:ext cx="558198" cy="558198"/>
      </dsp:txXfrm>
    </dsp:sp>
    <dsp:sp modelId="{2D5B65D9-2AD4-482A-B122-524E279F9D54}">
      <dsp:nvSpPr>
        <dsp:cNvPr id="0" name=""/>
        <dsp:cNvSpPr/>
      </dsp:nvSpPr>
      <dsp:spPr>
        <a:xfrm>
          <a:off x="8273506" y="3482454"/>
          <a:ext cx="1879553" cy="72"/>
        </a:xfrm>
        <a:prstGeom prst="rect">
          <a:avLst/>
        </a:prstGeom>
        <a:solidFill>
          <a:schemeClr val="accent2">
            <a:hueOff val="1495897"/>
            <a:satOff val="-53"/>
            <a:lumOff val="589"/>
            <a:alphaOff val="0"/>
          </a:schemeClr>
        </a:solidFill>
        <a:ln w="12700" cap="flat" cmpd="sng" algn="ctr">
          <a:solidFill>
            <a:schemeClr val="accent2">
              <a:hueOff val="1495897"/>
              <a:satOff val="-53"/>
              <a:lumOff val="5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B0AF3-AF27-47BF-A4C5-AC2150295F3C}">
      <dsp:nvSpPr>
        <dsp:cNvPr id="0" name=""/>
        <dsp:cNvSpPr/>
      </dsp:nvSpPr>
      <dsp:spPr>
        <a:xfrm>
          <a:off x="0" y="529"/>
          <a:ext cx="10156531" cy="12378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33EE35-F6F7-4290-9CBF-56DAAF473C06}">
      <dsp:nvSpPr>
        <dsp:cNvPr id="0" name=""/>
        <dsp:cNvSpPr/>
      </dsp:nvSpPr>
      <dsp:spPr>
        <a:xfrm>
          <a:off x="374462" y="279054"/>
          <a:ext cx="680840" cy="6808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E91278-CCC1-48A5-B367-95F3CC092E03}">
      <dsp:nvSpPr>
        <dsp:cNvPr id="0" name=""/>
        <dsp:cNvSpPr/>
      </dsp:nvSpPr>
      <dsp:spPr>
        <a:xfrm>
          <a:off x="1429764" y="529"/>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022350">
            <a:lnSpc>
              <a:spcPct val="90000"/>
            </a:lnSpc>
            <a:spcBef>
              <a:spcPct val="0"/>
            </a:spcBef>
            <a:spcAft>
              <a:spcPct val="35000"/>
            </a:spcAft>
            <a:buNone/>
          </a:pPr>
          <a:r>
            <a:rPr lang="en-US" sz="2300" kern="1200"/>
            <a:t>Analyse the use of research activity in the approaches and strategies used to measure, monitor and control the incidence of disease in communities. </a:t>
          </a:r>
        </a:p>
      </dsp:txBody>
      <dsp:txXfrm>
        <a:off x="1429764" y="529"/>
        <a:ext cx="8726766" cy="1237891"/>
      </dsp:txXfrm>
    </dsp:sp>
    <dsp:sp modelId="{1521D9BA-A08A-4268-BC5B-C29B4E0EC6B4}">
      <dsp:nvSpPr>
        <dsp:cNvPr id="0" name=""/>
        <dsp:cNvSpPr/>
      </dsp:nvSpPr>
      <dsp:spPr>
        <a:xfrm>
          <a:off x="0" y="1547893"/>
          <a:ext cx="10156531" cy="12378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F13BA-87D1-4AE6-A82E-5ACA1EE7E330}">
      <dsp:nvSpPr>
        <dsp:cNvPr id="0" name=""/>
        <dsp:cNvSpPr/>
      </dsp:nvSpPr>
      <dsp:spPr>
        <a:xfrm>
          <a:off x="374462" y="1826419"/>
          <a:ext cx="680840" cy="6808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E1001C-BD8D-441B-9AA8-5028840AF677}">
      <dsp:nvSpPr>
        <dsp:cNvPr id="0" name=""/>
        <dsp:cNvSpPr/>
      </dsp:nvSpPr>
      <dsp:spPr>
        <a:xfrm>
          <a:off x="1429764" y="1547893"/>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022350">
            <a:lnSpc>
              <a:spcPct val="90000"/>
            </a:lnSpc>
            <a:spcBef>
              <a:spcPct val="0"/>
            </a:spcBef>
            <a:spcAft>
              <a:spcPct val="35000"/>
            </a:spcAft>
            <a:buNone/>
          </a:pPr>
          <a:r>
            <a:rPr lang="en-US" sz="2300" kern="1200"/>
            <a:t>Examine the wider biopsychosocial impacts upon illness, health and wellbeing in communities and health responses.  </a:t>
          </a:r>
        </a:p>
      </dsp:txBody>
      <dsp:txXfrm>
        <a:off x="1429764" y="1547893"/>
        <a:ext cx="8726766" cy="1237891"/>
      </dsp:txXfrm>
    </dsp:sp>
    <dsp:sp modelId="{44D6BA92-09AC-4327-BF6E-13C755CBC546}">
      <dsp:nvSpPr>
        <dsp:cNvPr id="0" name=""/>
        <dsp:cNvSpPr/>
      </dsp:nvSpPr>
      <dsp:spPr>
        <a:xfrm>
          <a:off x="0" y="3095258"/>
          <a:ext cx="10156531" cy="12378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1C085-DBBE-4F23-8CF4-2E52F1FB5D6C}">
      <dsp:nvSpPr>
        <dsp:cNvPr id="0" name=""/>
        <dsp:cNvSpPr/>
      </dsp:nvSpPr>
      <dsp:spPr>
        <a:xfrm>
          <a:off x="374462" y="3373783"/>
          <a:ext cx="680840" cy="6808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0749D5-3A14-4D28-91C1-E8A02FF84AC6}">
      <dsp:nvSpPr>
        <dsp:cNvPr id="0" name=""/>
        <dsp:cNvSpPr/>
      </dsp:nvSpPr>
      <dsp:spPr>
        <a:xfrm>
          <a:off x="1429764" y="3095258"/>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022350">
            <a:lnSpc>
              <a:spcPct val="90000"/>
            </a:lnSpc>
            <a:spcBef>
              <a:spcPct val="0"/>
            </a:spcBef>
            <a:spcAft>
              <a:spcPct val="35000"/>
            </a:spcAft>
            <a:buNone/>
          </a:pPr>
          <a:r>
            <a:rPr lang="en-US" sz="2300" kern="1200"/>
            <a:t>Evaluate the role of Public Health Wales within contemporary health concerns. </a:t>
          </a:r>
        </a:p>
      </dsp:txBody>
      <dsp:txXfrm>
        <a:off x="1429764" y="3095258"/>
        <a:ext cx="8726766" cy="12378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44A202-BC53-4C4A-8A52-00B2CEBDA977}">
      <dsp:nvSpPr>
        <dsp:cNvPr id="0" name=""/>
        <dsp:cNvSpPr/>
      </dsp:nvSpPr>
      <dsp:spPr>
        <a:xfrm>
          <a:off x="0" y="56202"/>
          <a:ext cx="7003777" cy="280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You will need to create a 10-minute presentation with a 1000-word supporting paper.</a:t>
          </a:r>
        </a:p>
      </dsp:txBody>
      <dsp:txXfrm>
        <a:off x="137075" y="193277"/>
        <a:ext cx="6729627" cy="2533850"/>
      </dsp:txXfrm>
    </dsp:sp>
    <dsp:sp modelId="{1BA803FD-4278-4C93-B0B4-DC0473F69CFD}">
      <dsp:nvSpPr>
        <dsp:cNvPr id="0" name=""/>
        <dsp:cNvSpPr/>
      </dsp:nvSpPr>
      <dsp:spPr>
        <a:xfrm>
          <a:off x="0" y="2979402"/>
          <a:ext cx="7003777" cy="2808000"/>
        </a:xfrm>
        <a:prstGeom prst="roundRect">
          <a:avLst/>
        </a:prstGeom>
        <a:solidFill>
          <a:schemeClr val="accent2">
            <a:hueOff val="1495897"/>
            <a:satOff val="-5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Let's take a look at the Assessment Specification.</a:t>
          </a:r>
        </a:p>
      </dsp:txBody>
      <dsp:txXfrm>
        <a:off x="137075" y="3116477"/>
        <a:ext cx="6729627" cy="25338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17A1C-3192-4CDD-A505-49647BD40DF8}">
      <dsp:nvSpPr>
        <dsp:cNvPr id="0" name=""/>
        <dsp:cNvSpPr/>
      </dsp:nvSpPr>
      <dsp:spPr>
        <a:xfrm>
          <a:off x="0" y="595133"/>
          <a:ext cx="10515600" cy="10987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0E714-AA93-47AC-99DA-F2D48E8EE254}">
      <dsp:nvSpPr>
        <dsp:cNvPr id="0" name=""/>
        <dsp:cNvSpPr/>
      </dsp:nvSpPr>
      <dsp:spPr>
        <a:xfrm>
          <a:off x="332359" y="842343"/>
          <a:ext cx="604289" cy="6042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D28C0C-FC70-4AF5-A07E-47CBAC588860}">
      <dsp:nvSpPr>
        <dsp:cNvPr id="0" name=""/>
        <dsp:cNvSpPr/>
      </dsp:nvSpPr>
      <dsp:spPr>
        <a:xfrm>
          <a:off x="1269008" y="595133"/>
          <a:ext cx="9246591" cy="1098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280" tIns="116280" rIns="116280" bIns="116280" numCol="1" spcCol="1270" anchor="ctr" anchorCtr="0">
          <a:noAutofit/>
        </a:bodyPr>
        <a:lstStyle/>
        <a:p>
          <a:pPr marL="0" lvl="0" indent="0" algn="l" defTabSz="1111250">
            <a:lnSpc>
              <a:spcPct val="90000"/>
            </a:lnSpc>
            <a:spcBef>
              <a:spcPct val="0"/>
            </a:spcBef>
            <a:spcAft>
              <a:spcPct val="35000"/>
            </a:spcAft>
            <a:buNone/>
          </a:pPr>
          <a:r>
            <a:rPr lang="en-US" sz="2500" kern="1200"/>
            <a:t>You will need to write a 2000-word report.</a:t>
          </a:r>
        </a:p>
      </dsp:txBody>
      <dsp:txXfrm>
        <a:off x="1269008" y="595133"/>
        <a:ext cx="9246591" cy="1098708"/>
      </dsp:txXfrm>
    </dsp:sp>
    <dsp:sp modelId="{89F1BC52-1DD9-440D-8A30-C5CED3B4A7D7}">
      <dsp:nvSpPr>
        <dsp:cNvPr id="0" name=""/>
        <dsp:cNvSpPr/>
      </dsp:nvSpPr>
      <dsp:spPr>
        <a:xfrm>
          <a:off x="0" y="1968520"/>
          <a:ext cx="10515600" cy="10987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0BAC6-2BE9-40DB-A5FB-018E37B417D8}">
      <dsp:nvSpPr>
        <dsp:cNvPr id="0" name=""/>
        <dsp:cNvSpPr/>
      </dsp:nvSpPr>
      <dsp:spPr>
        <a:xfrm>
          <a:off x="332359" y="2215729"/>
          <a:ext cx="604289" cy="6042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6E42C3-CC2C-4C80-81BC-353BA7FF953E}">
      <dsp:nvSpPr>
        <dsp:cNvPr id="0" name=""/>
        <dsp:cNvSpPr/>
      </dsp:nvSpPr>
      <dsp:spPr>
        <a:xfrm>
          <a:off x="1269008" y="1968520"/>
          <a:ext cx="9246591" cy="1098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280" tIns="116280" rIns="116280" bIns="116280" numCol="1" spcCol="1270" anchor="ctr" anchorCtr="0">
          <a:noAutofit/>
        </a:bodyPr>
        <a:lstStyle/>
        <a:p>
          <a:pPr marL="0" lvl="0" indent="0" algn="l" defTabSz="1111250">
            <a:lnSpc>
              <a:spcPct val="90000"/>
            </a:lnSpc>
            <a:spcBef>
              <a:spcPct val="0"/>
            </a:spcBef>
            <a:spcAft>
              <a:spcPct val="35000"/>
            </a:spcAft>
            <a:buNone/>
          </a:pPr>
          <a:r>
            <a:rPr lang="en-US" sz="2500" kern="1200"/>
            <a:t>Let’s take a look at the Assessment Specification.</a:t>
          </a:r>
        </a:p>
      </dsp:txBody>
      <dsp:txXfrm>
        <a:off x="1269008" y="1968520"/>
        <a:ext cx="9246591" cy="10987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FA1870-8FEE-4A8C-9407-18161B428AD6}">
      <dsp:nvSpPr>
        <dsp:cNvPr id="0" name=""/>
        <dsp:cNvSpPr/>
      </dsp:nvSpPr>
      <dsp:spPr>
        <a:xfrm>
          <a:off x="0" y="217302"/>
          <a:ext cx="7003777" cy="1755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science and art of promoting and protecting health and well-being, preventing ill-health and prolonging life through the organised efforts of society (Winslow, 1920).</a:t>
          </a:r>
        </a:p>
      </dsp:txBody>
      <dsp:txXfrm>
        <a:off x="85672" y="302974"/>
        <a:ext cx="6832433" cy="1583656"/>
      </dsp:txXfrm>
    </dsp:sp>
    <dsp:sp modelId="{12B99172-86EE-4631-A6BA-DDB3F82683D5}">
      <dsp:nvSpPr>
        <dsp:cNvPr id="0" name=""/>
        <dsp:cNvSpPr/>
      </dsp:nvSpPr>
      <dsp:spPr>
        <a:xfrm>
          <a:off x="0" y="2044302"/>
          <a:ext cx="7003777" cy="1755000"/>
        </a:xfrm>
        <a:prstGeom prst="roundRect">
          <a:avLst/>
        </a:prstGeom>
        <a:solidFill>
          <a:schemeClr val="accent2">
            <a:hueOff val="747949"/>
            <a:satOff val="-27"/>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Public health is about helping people to stay healthy and protecting them from threats to their health (Public Health England, 2019)</a:t>
          </a:r>
        </a:p>
      </dsp:txBody>
      <dsp:txXfrm>
        <a:off x="85672" y="2129974"/>
        <a:ext cx="6832433" cy="1583656"/>
      </dsp:txXfrm>
    </dsp:sp>
    <dsp:sp modelId="{6E17C787-D119-47B3-B1AA-54F4CA605900}">
      <dsp:nvSpPr>
        <dsp:cNvPr id="0" name=""/>
        <dsp:cNvSpPr/>
      </dsp:nvSpPr>
      <dsp:spPr>
        <a:xfrm>
          <a:off x="0" y="3871302"/>
          <a:ext cx="7003777" cy="1755000"/>
        </a:xfrm>
        <a:prstGeom prst="roundRect">
          <a:avLst/>
        </a:prstGeom>
        <a:solidFill>
          <a:schemeClr val="accent2">
            <a:hueOff val="1495897"/>
            <a:satOff val="-5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government wants everyone to be able to make healthier choices, regardless of their circumstances, and to minimise the risk and impact of illness. </a:t>
          </a:r>
        </a:p>
      </dsp:txBody>
      <dsp:txXfrm>
        <a:off x="85672" y="3956974"/>
        <a:ext cx="6832433" cy="15836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702D02-84E1-4FF0-A233-970D00357658}">
      <dsp:nvSpPr>
        <dsp:cNvPr id="0" name=""/>
        <dsp:cNvSpPr/>
      </dsp:nvSpPr>
      <dsp:spPr>
        <a:xfrm>
          <a:off x="0" y="2425"/>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B6D30B-3CA3-49AC-9AAE-E4998A9B9181}">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EAF647-B364-47AD-8AC6-4ABFCA9BB203}">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So what does this include?</a:t>
          </a:r>
          <a:endParaRPr lang="en-US" sz="2200" kern="1200"/>
        </a:p>
      </dsp:txBody>
      <dsp:txXfrm>
        <a:off x="1419739" y="2425"/>
        <a:ext cx="5584037" cy="1229211"/>
      </dsp:txXfrm>
    </dsp:sp>
    <dsp:sp modelId="{CBCBBED5-2887-434F-ADFB-0AECEB81BD8D}">
      <dsp:nvSpPr>
        <dsp:cNvPr id="0" name=""/>
        <dsp:cNvSpPr/>
      </dsp:nvSpPr>
      <dsp:spPr>
        <a:xfrm>
          <a:off x="0" y="1538939"/>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A441CF-055B-4E7A-B3AC-24C04EBFC1B0}">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F5E571-A091-42A7-97FD-A552D9C14DFE}">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Health protection</a:t>
          </a:r>
          <a:endParaRPr lang="en-US" sz="2200" kern="1200"/>
        </a:p>
      </dsp:txBody>
      <dsp:txXfrm>
        <a:off x="1419739" y="1538939"/>
        <a:ext cx="5584037" cy="1229211"/>
      </dsp:txXfrm>
    </dsp:sp>
    <dsp:sp modelId="{E71AC144-44AE-4313-B643-E86E2AE775AE}">
      <dsp:nvSpPr>
        <dsp:cNvPr id="0" name=""/>
        <dsp:cNvSpPr/>
      </dsp:nvSpPr>
      <dsp:spPr>
        <a:xfrm>
          <a:off x="0" y="3075453"/>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D32E12-D5C0-48C9-A1F5-1AD6DE73F628}">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5AAB99-6F54-4DBF-87C0-7E9DA8468E13}">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Health service availability</a:t>
          </a:r>
          <a:endParaRPr lang="en-US" sz="2200" kern="1200"/>
        </a:p>
      </dsp:txBody>
      <dsp:txXfrm>
        <a:off x="1419739" y="3075453"/>
        <a:ext cx="5584037" cy="1229211"/>
      </dsp:txXfrm>
    </dsp:sp>
    <dsp:sp modelId="{7598125B-45DC-446F-B4FD-FE5D0C63D1C6}">
      <dsp:nvSpPr>
        <dsp:cNvPr id="0" name=""/>
        <dsp:cNvSpPr/>
      </dsp:nvSpPr>
      <dsp:spPr>
        <a:xfrm>
          <a:off x="0" y="4611968"/>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DDDB36-787D-4341-B655-A9E072763E66}">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5E316D-1504-4D38-95A4-4F1590B69111}">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Improving health and wellbeing</a:t>
          </a:r>
          <a:endParaRPr lang="en-US" sz="2200" kern="1200"/>
        </a:p>
      </dsp:txBody>
      <dsp:txXfrm>
        <a:off x="1419739" y="4611968"/>
        <a:ext cx="5584037" cy="12292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CFF95-52DE-41CD-B2C0-A756EC0D7402}">
      <dsp:nvSpPr>
        <dsp:cNvPr id="0" name=""/>
        <dsp:cNvSpPr/>
      </dsp:nvSpPr>
      <dsp:spPr>
        <a:xfrm>
          <a:off x="0" y="69882"/>
          <a:ext cx="7003777" cy="1352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Emphasis is placed on collective responsibility.</a:t>
          </a:r>
          <a:endParaRPr lang="en-US" sz="3400" kern="1200"/>
        </a:p>
      </dsp:txBody>
      <dsp:txXfrm>
        <a:off x="66025" y="135907"/>
        <a:ext cx="6871727" cy="1220470"/>
      </dsp:txXfrm>
    </dsp:sp>
    <dsp:sp modelId="{E0008204-D397-4C4A-B245-CFD1BCF1D329}">
      <dsp:nvSpPr>
        <dsp:cNvPr id="0" name=""/>
        <dsp:cNvSpPr/>
      </dsp:nvSpPr>
      <dsp:spPr>
        <a:xfrm>
          <a:off x="0" y="1520322"/>
          <a:ext cx="7003777" cy="1352520"/>
        </a:xfrm>
        <a:prstGeom prst="roundRect">
          <a:avLst/>
        </a:prstGeom>
        <a:solidFill>
          <a:schemeClr val="accent2">
            <a:hueOff val="498632"/>
            <a:satOff val="-18"/>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Key role of the NHS.</a:t>
          </a:r>
          <a:endParaRPr lang="en-US" sz="3400" kern="1200"/>
        </a:p>
      </dsp:txBody>
      <dsp:txXfrm>
        <a:off x="66025" y="1586347"/>
        <a:ext cx="6871727" cy="1220470"/>
      </dsp:txXfrm>
    </dsp:sp>
    <dsp:sp modelId="{48F1003B-94C6-4EF0-AEFE-19B67E78CCEB}">
      <dsp:nvSpPr>
        <dsp:cNvPr id="0" name=""/>
        <dsp:cNvSpPr/>
      </dsp:nvSpPr>
      <dsp:spPr>
        <a:xfrm>
          <a:off x="0" y="2970762"/>
          <a:ext cx="7003777" cy="1352520"/>
        </a:xfrm>
        <a:prstGeom prst="roundRect">
          <a:avLst/>
        </a:prstGeom>
        <a:solidFill>
          <a:schemeClr val="accent2">
            <a:hueOff val="997265"/>
            <a:satOff val="-35"/>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Concerns for wider determinants of health.</a:t>
          </a:r>
          <a:endParaRPr lang="en-US" sz="3400" kern="1200"/>
        </a:p>
      </dsp:txBody>
      <dsp:txXfrm>
        <a:off x="66025" y="3036787"/>
        <a:ext cx="6871727" cy="1220470"/>
      </dsp:txXfrm>
    </dsp:sp>
    <dsp:sp modelId="{B97EF824-D34E-4A1B-95F4-140349D2971A}">
      <dsp:nvSpPr>
        <dsp:cNvPr id="0" name=""/>
        <dsp:cNvSpPr/>
      </dsp:nvSpPr>
      <dsp:spPr>
        <a:xfrm>
          <a:off x="0" y="4421202"/>
          <a:ext cx="7003777" cy="1352520"/>
        </a:xfrm>
        <a:prstGeom prst="roundRect">
          <a:avLst/>
        </a:prstGeom>
        <a:solidFill>
          <a:schemeClr val="accent2">
            <a:hueOff val="1495897"/>
            <a:satOff val="-5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Emphasis on partnership.</a:t>
          </a:r>
          <a:endParaRPr lang="en-US" sz="3400" kern="1200"/>
        </a:p>
      </dsp:txBody>
      <dsp:txXfrm>
        <a:off x="66025" y="4487227"/>
        <a:ext cx="6871727" cy="12204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4EB9A9-398A-47EA-B438-8AB86F405D63}">
      <dsp:nvSpPr>
        <dsp:cNvPr id="0" name=""/>
        <dsp:cNvSpPr/>
      </dsp:nvSpPr>
      <dsp:spPr>
        <a:xfrm>
          <a:off x="0" y="464172"/>
          <a:ext cx="7003777" cy="11272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Health improvement</a:t>
          </a:r>
          <a:endParaRPr lang="en-US" sz="4700" kern="1200"/>
        </a:p>
      </dsp:txBody>
      <dsp:txXfrm>
        <a:off x="55030" y="519202"/>
        <a:ext cx="6893717" cy="1017235"/>
      </dsp:txXfrm>
    </dsp:sp>
    <dsp:sp modelId="{15F0217B-03A9-4C7E-9703-77E35BEB9F20}">
      <dsp:nvSpPr>
        <dsp:cNvPr id="0" name=""/>
        <dsp:cNvSpPr/>
      </dsp:nvSpPr>
      <dsp:spPr>
        <a:xfrm>
          <a:off x="0" y="1726827"/>
          <a:ext cx="7003777" cy="1127295"/>
        </a:xfrm>
        <a:prstGeom prst="roundRect">
          <a:avLst/>
        </a:prstGeom>
        <a:solidFill>
          <a:schemeClr val="accent2">
            <a:hueOff val="498632"/>
            <a:satOff val="-18"/>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Health promotion</a:t>
          </a:r>
          <a:endParaRPr lang="en-US" sz="4700" kern="1200"/>
        </a:p>
      </dsp:txBody>
      <dsp:txXfrm>
        <a:off x="55030" y="1781857"/>
        <a:ext cx="6893717" cy="1017235"/>
      </dsp:txXfrm>
    </dsp:sp>
    <dsp:sp modelId="{677E6D49-E72D-4D0E-A089-848BF34BFB9B}">
      <dsp:nvSpPr>
        <dsp:cNvPr id="0" name=""/>
        <dsp:cNvSpPr/>
      </dsp:nvSpPr>
      <dsp:spPr>
        <a:xfrm>
          <a:off x="0" y="2989482"/>
          <a:ext cx="7003777" cy="1127295"/>
        </a:xfrm>
        <a:prstGeom prst="roundRect">
          <a:avLst/>
        </a:prstGeom>
        <a:solidFill>
          <a:schemeClr val="accent2">
            <a:hueOff val="997265"/>
            <a:satOff val="-35"/>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Service improvement</a:t>
          </a:r>
          <a:endParaRPr lang="en-US" sz="4700" kern="1200"/>
        </a:p>
      </dsp:txBody>
      <dsp:txXfrm>
        <a:off x="55030" y="3044512"/>
        <a:ext cx="6893717" cy="1017235"/>
      </dsp:txXfrm>
    </dsp:sp>
    <dsp:sp modelId="{4776A123-03C7-4B22-8F8B-5B31274EBF73}">
      <dsp:nvSpPr>
        <dsp:cNvPr id="0" name=""/>
        <dsp:cNvSpPr/>
      </dsp:nvSpPr>
      <dsp:spPr>
        <a:xfrm>
          <a:off x="0" y="4252137"/>
          <a:ext cx="7003777" cy="1127295"/>
        </a:xfrm>
        <a:prstGeom prst="roundRect">
          <a:avLst/>
        </a:prstGeom>
        <a:solidFill>
          <a:schemeClr val="accent2">
            <a:hueOff val="1495897"/>
            <a:satOff val="-5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Academic public health</a:t>
          </a:r>
          <a:endParaRPr lang="en-US" sz="4700" kern="1200"/>
        </a:p>
      </dsp:txBody>
      <dsp:txXfrm>
        <a:off x="55030" y="4307167"/>
        <a:ext cx="6893717" cy="10172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5FFF9C-04E0-43DC-9F53-BD1B4DBB574C}">
      <dsp:nvSpPr>
        <dsp:cNvPr id="0" name=""/>
        <dsp:cNvSpPr/>
      </dsp:nvSpPr>
      <dsp:spPr>
        <a:xfrm>
          <a:off x="2975" y="632449"/>
          <a:ext cx="2360599" cy="141635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Reducing inequalities</a:t>
          </a:r>
          <a:endParaRPr lang="en-US" sz="2800" kern="1200"/>
        </a:p>
      </dsp:txBody>
      <dsp:txXfrm>
        <a:off x="2975" y="632449"/>
        <a:ext cx="2360599" cy="1416359"/>
      </dsp:txXfrm>
    </dsp:sp>
    <dsp:sp modelId="{5926AF9E-EFFD-4398-B637-34153184D61F}">
      <dsp:nvSpPr>
        <dsp:cNvPr id="0" name=""/>
        <dsp:cNvSpPr/>
      </dsp:nvSpPr>
      <dsp:spPr>
        <a:xfrm>
          <a:off x="2599635" y="632449"/>
          <a:ext cx="2360599" cy="1416359"/>
        </a:xfrm>
        <a:prstGeom prst="rect">
          <a:avLst/>
        </a:prstGeom>
        <a:solidFill>
          <a:schemeClr val="accent5">
            <a:hueOff val="204541"/>
            <a:satOff val="838"/>
            <a:lumOff val="-1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Education</a:t>
          </a:r>
          <a:endParaRPr lang="en-US" sz="2800" kern="1200"/>
        </a:p>
      </dsp:txBody>
      <dsp:txXfrm>
        <a:off x="2599635" y="632449"/>
        <a:ext cx="2360599" cy="1416359"/>
      </dsp:txXfrm>
    </dsp:sp>
    <dsp:sp modelId="{24F23C40-61A8-4AED-8E2D-E11F4DECB468}">
      <dsp:nvSpPr>
        <dsp:cNvPr id="0" name=""/>
        <dsp:cNvSpPr/>
      </dsp:nvSpPr>
      <dsp:spPr>
        <a:xfrm>
          <a:off x="5196295" y="632449"/>
          <a:ext cx="2360599" cy="1416359"/>
        </a:xfrm>
        <a:prstGeom prst="rect">
          <a:avLst/>
        </a:prstGeom>
        <a:solidFill>
          <a:schemeClr val="accent5">
            <a:hueOff val="409083"/>
            <a:satOff val="1676"/>
            <a:lumOff val="-3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Housing</a:t>
          </a:r>
          <a:endParaRPr lang="en-US" sz="2800" kern="1200"/>
        </a:p>
      </dsp:txBody>
      <dsp:txXfrm>
        <a:off x="5196295" y="632449"/>
        <a:ext cx="2360599" cy="1416359"/>
      </dsp:txXfrm>
    </dsp:sp>
    <dsp:sp modelId="{05974CAC-7186-4976-A076-41533678C34A}">
      <dsp:nvSpPr>
        <dsp:cNvPr id="0" name=""/>
        <dsp:cNvSpPr/>
      </dsp:nvSpPr>
      <dsp:spPr>
        <a:xfrm>
          <a:off x="7792955" y="632449"/>
          <a:ext cx="2360599" cy="1416359"/>
        </a:xfrm>
        <a:prstGeom prst="rect">
          <a:avLst/>
        </a:prstGeom>
        <a:solidFill>
          <a:schemeClr val="accent5">
            <a:hueOff val="613624"/>
            <a:satOff val="2514"/>
            <a:lumOff val="-5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Employment</a:t>
          </a:r>
          <a:endParaRPr lang="en-US" sz="2800" kern="1200"/>
        </a:p>
      </dsp:txBody>
      <dsp:txXfrm>
        <a:off x="7792955" y="632449"/>
        <a:ext cx="2360599" cy="1416359"/>
      </dsp:txXfrm>
    </dsp:sp>
    <dsp:sp modelId="{0F6FD428-65B3-468D-9585-AE5ED5761DA9}">
      <dsp:nvSpPr>
        <dsp:cNvPr id="0" name=""/>
        <dsp:cNvSpPr/>
      </dsp:nvSpPr>
      <dsp:spPr>
        <a:xfrm>
          <a:off x="2975" y="2284869"/>
          <a:ext cx="2360599" cy="1416359"/>
        </a:xfrm>
        <a:prstGeom prst="rect">
          <a:avLst/>
        </a:prstGeom>
        <a:solidFill>
          <a:schemeClr val="accent5">
            <a:hueOff val="818165"/>
            <a:satOff val="3352"/>
            <a:lumOff val="-6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Family</a:t>
          </a:r>
          <a:endParaRPr lang="en-US" sz="2800" kern="1200"/>
        </a:p>
      </dsp:txBody>
      <dsp:txXfrm>
        <a:off x="2975" y="2284869"/>
        <a:ext cx="2360599" cy="1416359"/>
      </dsp:txXfrm>
    </dsp:sp>
    <dsp:sp modelId="{1751C510-A670-416C-B9FF-C82C7A0DDD34}">
      <dsp:nvSpPr>
        <dsp:cNvPr id="0" name=""/>
        <dsp:cNvSpPr/>
      </dsp:nvSpPr>
      <dsp:spPr>
        <a:xfrm>
          <a:off x="2599635" y="2284869"/>
          <a:ext cx="2360599" cy="1416359"/>
        </a:xfrm>
        <a:prstGeom prst="rect">
          <a:avLst/>
        </a:prstGeom>
        <a:solidFill>
          <a:schemeClr val="accent5">
            <a:hueOff val="1022707"/>
            <a:satOff val="4190"/>
            <a:lumOff val="-8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Community</a:t>
          </a:r>
          <a:endParaRPr lang="en-US" sz="2800" kern="1200"/>
        </a:p>
      </dsp:txBody>
      <dsp:txXfrm>
        <a:off x="2599635" y="2284869"/>
        <a:ext cx="2360599" cy="1416359"/>
      </dsp:txXfrm>
    </dsp:sp>
    <dsp:sp modelId="{3FBABC0C-E5FA-4C5A-B419-EDA66F8CE075}">
      <dsp:nvSpPr>
        <dsp:cNvPr id="0" name=""/>
        <dsp:cNvSpPr/>
      </dsp:nvSpPr>
      <dsp:spPr>
        <a:xfrm>
          <a:off x="5196295" y="2284869"/>
          <a:ext cx="2360599" cy="1416359"/>
        </a:xfrm>
        <a:prstGeom prst="rect">
          <a:avLst/>
        </a:prstGeom>
        <a:solidFill>
          <a:schemeClr val="accent5">
            <a:hueOff val="1227248"/>
            <a:satOff val="5028"/>
            <a:lumOff val="-10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Lifestyle</a:t>
          </a:r>
          <a:endParaRPr lang="en-US" sz="2800" kern="1200"/>
        </a:p>
      </dsp:txBody>
      <dsp:txXfrm>
        <a:off x="5196295" y="2284869"/>
        <a:ext cx="2360599" cy="1416359"/>
      </dsp:txXfrm>
    </dsp:sp>
    <dsp:sp modelId="{613D5A6F-62E1-4BBE-9145-81F45A7CC3F3}">
      <dsp:nvSpPr>
        <dsp:cNvPr id="0" name=""/>
        <dsp:cNvSpPr/>
      </dsp:nvSpPr>
      <dsp:spPr>
        <a:xfrm>
          <a:off x="7792955" y="2284869"/>
          <a:ext cx="2360599" cy="1416359"/>
        </a:xfrm>
        <a:prstGeom prst="rect">
          <a:avLst/>
        </a:prstGeom>
        <a:solidFill>
          <a:schemeClr val="accent5">
            <a:hueOff val="1431789"/>
            <a:satOff val="5866"/>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Monitoring disease</a:t>
          </a:r>
          <a:endParaRPr lang="en-US" sz="2800" kern="1200"/>
        </a:p>
      </dsp:txBody>
      <dsp:txXfrm>
        <a:off x="7792955" y="2284869"/>
        <a:ext cx="2360599" cy="14163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47862-D06A-4C59-8A6D-E0220607A18B}">
      <dsp:nvSpPr>
        <dsp:cNvPr id="0" name=""/>
        <dsp:cNvSpPr/>
      </dsp:nvSpPr>
      <dsp:spPr>
        <a:xfrm>
          <a:off x="0" y="63719"/>
          <a:ext cx="10156531" cy="7675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Infectious diseases</a:t>
          </a:r>
          <a:endParaRPr lang="en-US" sz="3200" kern="1200"/>
        </a:p>
      </dsp:txBody>
      <dsp:txXfrm>
        <a:off x="37467" y="101186"/>
        <a:ext cx="10081597" cy="692586"/>
      </dsp:txXfrm>
    </dsp:sp>
    <dsp:sp modelId="{6396DAFD-0E06-4BC0-B455-EF5348E11C15}">
      <dsp:nvSpPr>
        <dsp:cNvPr id="0" name=""/>
        <dsp:cNvSpPr/>
      </dsp:nvSpPr>
      <dsp:spPr>
        <a:xfrm>
          <a:off x="0" y="923399"/>
          <a:ext cx="10156531" cy="767520"/>
        </a:xfrm>
        <a:prstGeom prst="roundRect">
          <a:avLst/>
        </a:prstGeom>
        <a:solidFill>
          <a:schemeClr val="accent5">
            <a:hueOff val="357947"/>
            <a:satOff val="1467"/>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Chemicals and radiation</a:t>
          </a:r>
          <a:endParaRPr lang="en-US" sz="3200" kern="1200"/>
        </a:p>
      </dsp:txBody>
      <dsp:txXfrm>
        <a:off x="37467" y="960866"/>
        <a:ext cx="10081597" cy="692586"/>
      </dsp:txXfrm>
    </dsp:sp>
    <dsp:sp modelId="{28A27CA6-B515-4F77-B504-F2EFA716B863}">
      <dsp:nvSpPr>
        <dsp:cNvPr id="0" name=""/>
        <dsp:cNvSpPr/>
      </dsp:nvSpPr>
      <dsp:spPr>
        <a:xfrm>
          <a:off x="0" y="1783079"/>
          <a:ext cx="10156531" cy="767520"/>
        </a:xfrm>
        <a:prstGeom prst="roundRect">
          <a:avLst/>
        </a:prstGeom>
        <a:solidFill>
          <a:schemeClr val="accent5">
            <a:hueOff val="715895"/>
            <a:satOff val="2933"/>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Preventative medicine</a:t>
          </a:r>
          <a:endParaRPr lang="en-US" sz="3200" kern="1200"/>
        </a:p>
      </dsp:txBody>
      <dsp:txXfrm>
        <a:off x="37467" y="1820546"/>
        <a:ext cx="10081597" cy="692586"/>
      </dsp:txXfrm>
    </dsp:sp>
    <dsp:sp modelId="{EACEA11F-0455-4A2A-849E-FE26F88A5E51}">
      <dsp:nvSpPr>
        <dsp:cNvPr id="0" name=""/>
        <dsp:cNvSpPr/>
      </dsp:nvSpPr>
      <dsp:spPr>
        <a:xfrm>
          <a:off x="0" y="2642759"/>
          <a:ext cx="10156531" cy="767520"/>
        </a:xfrm>
        <a:prstGeom prst="roundRect">
          <a:avLst/>
        </a:prstGeom>
        <a:solidFill>
          <a:schemeClr val="accent5">
            <a:hueOff val="1073842"/>
            <a:satOff val="4400"/>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Infection and prevention control</a:t>
          </a:r>
          <a:endParaRPr lang="en-US" sz="3200" kern="1200"/>
        </a:p>
      </dsp:txBody>
      <dsp:txXfrm>
        <a:off x="37467" y="2680226"/>
        <a:ext cx="10081597" cy="692586"/>
      </dsp:txXfrm>
    </dsp:sp>
    <dsp:sp modelId="{3E31C786-D7BD-4E66-BB99-4B409ACCB39D}">
      <dsp:nvSpPr>
        <dsp:cNvPr id="0" name=""/>
        <dsp:cNvSpPr/>
      </dsp:nvSpPr>
      <dsp:spPr>
        <a:xfrm>
          <a:off x="0" y="3502439"/>
          <a:ext cx="10156531" cy="767520"/>
        </a:xfrm>
        <a:prstGeom prst="roundRect">
          <a:avLst/>
        </a:prstGeom>
        <a:solidFill>
          <a:schemeClr val="accent5">
            <a:hueOff val="1431789"/>
            <a:satOff val="5866"/>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Immunisations</a:t>
          </a:r>
          <a:endParaRPr lang="en-US" sz="3200" kern="1200"/>
        </a:p>
      </dsp:txBody>
      <dsp:txXfrm>
        <a:off x="37467" y="3539906"/>
        <a:ext cx="10081597" cy="6925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8BA5D-FBEC-4801-80CD-B1EA25E7CD86}">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85E37-594B-4546-A148-4002297E3AF7}">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Clinical effectiveness</a:t>
          </a:r>
          <a:endParaRPr lang="en-US" sz="4500" kern="1200"/>
        </a:p>
      </dsp:txBody>
      <dsp:txXfrm>
        <a:off x="0" y="713"/>
        <a:ext cx="7003777" cy="1168435"/>
      </dsp:txXfrm>
    </dsp:sp>
    <dsp:sp modelId="{5FC6D5DA-A8F0-4FD5-840E-FD939FB13382}">
      <dsp:nvSpPr>
        <dsp:cNvPr id="0" name=""/>
        <dsp:cNvSpPr/>
      </dsp:nvSpPr>
      <dsp:spPr>
        <a:xfrm>
          <a:off x="0" y="1169148"/>
          <a:ext cx="7003777" cy="0"/>
        </a:xfrm>
        <a:prstGeom prst="line">
          <a:avLst/>
        </a:prstGeom>
        <a:solidFill>
          <a:schemeClr val="accent2">
            <a:hueOff val="373974"/>
            <a:satOff val="-13"/>
            <a:lumOff val="147"/>
            <a:alphaOff val="0"/>
          </a:schemeClr>
        </a:solidFill>
        <a:ln w="12700" cap="flat" cmpd="sng" algn="ctr">
          <a:solidFill>
            <a:schemeClr val="accent2">
              <a:hueOff val="373974"/>
              <a:satOff val="-13"/>
              <a:lumOff val="1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9D45C9-5966-4340-A3D7-B7FB6C558BDA}">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Efficiency</a:t>
          </a:r>
          <a:endParaRPr lang="en-US" sz="4500" kern="1200"/>
        </a:p>
      </dsp:txBody>
      <dsp:txXfrm>
        <a:off x="0" y="1169148"/>
        <a:ext cx="7003777" cy="1168435"/>
      </dsp:txXfrm>
    </dsp:sp>
    <dsp:sp modelId="{442B2E3A-1B7C-46B5-8316-A89F2777811C}">
      <dsp:nvSpPr>
        <dsp:cNvPr id="0" name=""/>
        <dsp:cNvSpPr/>
      </dsp:nvSpPr>
      <dsp:spPr>
        <a:xfrm>
          <a:off x="0" y="2337584"/>
          <a:ext cx="7003777" cy="0"/>
        </a:xfrm>
        <a:prstGeom prst="line">
          <a:avLst/>
        </a:prstGeom>
        <a:solidFill>
          <a:schemeClr val="accent2">
            <a:hueOff val="747949"/>
            <a:satOff val="-27"/>
            <a:lumOff val="295"/>
            <a:alphaOff val="0"/>
          </a:schemeClr>
        </a:solidFill>
        <a:ln w="12700" cap="flat" cmpd="sng" algn="ctr">
          <a:solidFill>
            <a:schemeClr val="accent2">
              <a:hueOff val="747949"/>
              <a:satOff val="-27"/>
              <a:lumOff val="2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049B56-611A-4785-86A2-FD78C99A7FB0}">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Auditing</a:t>
          </a:r>
          <a:endParaRPr lang="en-US" sz="4500" kern="1200"/>
        </a:p>
      </dsp:txBody>
      <dsp:txXfrm>
        <a:off x="0" y="2337584"/>
        <a:ext cx="7003777" cy="1168435"/>
      </dsp:txXfrm>
    </dsp:sp>
    <dsp:sp modelId="{37C11B3B-DD2A-4CB5-96C9-455FE5CE8E49}">
      <dsp:nvSpPr>
        <dsp:cNvPr id="0" name=""/>
        <dsp:cNvSpPr/>
      </dsp:nvSpPr>
      <dsp:spPr>
        <a:xfrm>
          <a:off x="0" y="3506020"/>
          <a:ext cx="7003777" cy="0"/>
        </a:xfrm>
        <a:prstGeom prst="line">
          <a:avLst/>
        </a:prstGeom>
        <a:solidFill>
          <a:schemeClr val="accent2">
            <a:hueOff val="1121923"/>
            <a:satOff val="-40"/>
            <a:lumOff val="442"/>
            <a:alphaOff val="0"/>
          </a:schemeClr>
        </a:solidFill>
        <a:ln w="12700" cap="flat" cmpd="sng" algn="ctr">
          <a:solidFill>
            <a:schemeClr val="accent2">
              <a:hueOff val="1121923"/>
              <a:satOff val="-40"/>
              <a:lumOff val="4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D1D83D-4F09-498B-B8C9-3319FEDE43BA}">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Clinical governance</a:t>
          </a:r>
          <a:endParaRPr lang="en-US" sz="4500" kern="1200"/>
        </a:p>
      </dsp:txBody>
      <dsp:txXfrm>
        <a:off x="0" y="3506020"/>
        <a:ext cx="7003777" cy="1168435"/>
      </dsp:txXfrm>
    </dsp:sp>
    <dsp:sp modelId="{7C8903BE-FCE5-486A-80B9-128CEBC2615E}">
      <dsp:nvSpPr>
        <dsp:cNvPr id="0" name=""/>
        <dsp:cNvSpPr/>
      </dsp:nvSpPr>
      <dsp:spPr>
        <a:xfrm>
          <a:off x="0" y="4674456"/>
          <a:ext cx="7003777" cy="0"/>
        </a:xfrm>
        <a:prstGeom prst="line">
          <a:avLst/>
        </a:prstGeom>
        <a:solidFill>
          <a:schemeClr val="accent2">
            <a:hueOff val="1495897"/>
            <a:satOff val="-53"/>
            <a:lumOff val="589"/>
            <a:alphaOff val="0"/>
          </a:schemeClr>
        </a:solidFill>
        <a:ln w="12700" cap="flat" cmpd="sng" algn="ctr">
          <a:solidFill>
            <a:schemeClr val="accent2">
              <a:hueOff val="1495897"/>
              <a:satOff val="-53"/>
              <a:lumOff val="5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88A9C-4F43-40E4-887C-4D683CE82D89}">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Equity of health provision</a:t>
          </a:r>
          <a:endParaRPr lang="en-US" sz="4500" kern="1200"/>
        </a:p>
      </dsp:txBody>
      <dsp:txXfrm>
        <a:off x="0" y="4674456"/>
        <a:ext cx="7003777" cy="116843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8C593E-1A9C-40D1-9827-F20CAD9012FB}">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CA180D-50ED-4AC1-B98F-405A9043DA6E}">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Factors impacting health</a:t>
          </a:r>
          <a:endParaRPr lang="en-US" sz="4600" kern="1200"/>
        </a:p>
      </dsp:txBody>
      <dsp:txXfrm>
        <a:off x="0" y="713"/>
        <a:ext cx="7003777" cy="1168435"/>
      </dsp:txXfrm>
    </dsp:sp>
    <dsp:sp modelId="{A8F51F9E-BCEB-44E6-AFED-8EEDC56E3E8E}">
      <dsp:nvSpPr>
        <dsp:cNvPr id="0" name=""/>
        <dsp:cNvSpPr/>
      </dsp:nvSpPr>
      <dsp:spPr>
        <a:xfrm>
          <a:off x="0" y="1169148"/>
          <a:ext cx="7003777" cy="0"/>
        </a:xfrm>
        <a:prstGeom prst="line">
          <a:avLst/>
        </a:prstGeom>
        <a:solidFill>
          <a:schemeClr val="accent2">
            <a:hueOff val="373974"/>
            <a:satOff val="-13"/>
            <a:lumOff val="147"/>
            <a:alphaOff val="0"/>
          </a:schemeClr>
        </a:solidFill>
        <a:ln w="12700" cap="flat" cmpd="sng" algn="ctr">
          <a:solidFill>
            <a:schemeClr val="accent2">
              <a:hueOff val="373974"/>
              <a:satOff val="-13"/>
              <a:lumOff val="1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3D3CA-3B05-4329-967F-DF941A550ACD}">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Interventions</a:t>
          </a:r>
          <a:endParaRPr lang="en-US" sz="4600" kern="1200"/>
        </a:p>
      </dsp:txBody>
      <dsp:txXfrm>
        <a:off x="0" y="1169148"/>
        <a:ext cx="7003777" cy="1168435"/>
      </dsp:txXfrm>
    </dsp:sp>
    <dsp:sp modelId="{E6071527-3250-4F3B-A550-7E8AB6E9CF51}">
      <dsp:nvSpPr>
        <dsp:cNvPr id="0" name=""/>
        <dsp:cNvSpPr/>
      </dsp:nvSpPr>
      <dsp:spPr>
        <a:xfrm>
          <a:off x="0" y="2337584"/>
          <a:ext cx="7003777" cy="0"/>
        </a:xfrm>
        <a:prstGeom prst="line">
          <a:avLst/>
        </a:prstGeom>
        <a:solidFill>
          <a:schemeClr val="accent2">
            <a:hueOff val="747949"/>
            <a:satOff val="-27"/>
            <a:lumOff val="295"/>
            <a:alphaOff val="0"/>
          </a:schemeClr>
        </a:solidFill>
        <a:ln w="12700" cap="flat" cmpd="sng" algn="ctr">
          <a:solidFill>
            <a:schemeClr val="accent2">
              <a:hueOff val="747949"/>
              <a:satOff val="-27"/>
              <a:lumOff val="2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5DE874-0FC7-487D-A4AE-3577BA272C5D}">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Cost analysis</a:t>
          </a:r>
          <a:endParaRPr lang="en-US" sz="4600" kern="1200"/>
        </a:p>
      </dsp:txBody>
      <dsp:txXfrm>
        <a:off x="0" y="2337584"/>
        <a:ext cx="7003777" cy="1168435"/>
      </dsp:txXfrm>
    </dsp:sp>
    <dsp:sp modelId="{230F0F9F-4051-4BCF-822F-A4EC0FF36B2C}">
      <dsp:nvSpPr>
        <dsp:cNvPr id="0" name=""/>
        <dsp:cNvSpPr/>
      </dsp:nvSpPr>
      <dsp:spPr>
        <a:xfrm>
          <a:off x="0" y="3506020"/>
          <a:ext cx="7003777" cy="0"/>
        </a:xfrm>
        <a:prstGeom prst="line">
          <a:avLst/>
        </a:prstGeom>
        <a:solidFill>
          <a:schemeClr val="accent2">
            <a:hueOff val="1121923"/>
            <a:satOff val="-40"/>
            <a:lumOff val="442"/>
            <a:alphaOff val="0"/>
          </a:schemeClr>
        </a:solidFill>
        <a:ln w="12700" cap="flat" cmpd="sng" algn="ctr">
          <a:solidFill>
            <a:schemeClr val="accent2">
              <a:hueOff val="1121923"/>
              <a:satOff val="-40"/>
              <a:lumOff val="4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59B2CC-3FB9-420D-99AA-79475D6D5469}">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Building evidence</a:t>
          </a:r>
          <a:endParaRPr lang="en-US" sz="4600" kern="1200"/>
        </a:p>
      </dsp:txBody>
      <dsp:txXfrm>
        <a:off x="0" y="3506020"/>
        <a:ext cx="7003777" cy="1168435"/>
      </dsp:txXfrm>
    </dsp:sp>
    <dsp:sp modelId="{469773A1-E0AD-45A5-958B-EC6DDBA79CAF}">
      <dsp:nvSpPr>
        <dsp:cNvPr id="0" name=""/>
        <dsp:cNvSpPr/>
      </dsp:nvSpPr>
      <dsp:spPr>
        <a:xfrm>
          <a:off x="0" y="4674456"/>
          <a:ext cx="7003777" cy="0"/>
        </a:xfrm>
        <a:prstGeom prst="line">
          <a:avLst/>
        </a:prstGeom>
        <a:solidFill>
          <a:schemeClr val="accent2">
            <a:hueOff val="1495897"/>
            <a:satOff val="-53"/>
            <a:lumOff val="589"/>
            <a:alphaOff val="0"/>
          </a:schemeClr>
        </a:solidFill>
        <a:ln w="12700" cap="flat" cmpd="sng" algn="ctr">
          <a:solidFill>
            <a:schemeClr val="accent2">
              <a:hueOff val="1495897"/>
              <a:satOff val="-53"/>
              <a:lumOff val="5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854B52-EBF7-46EE-AB5C-1AB99791D524}">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Research</a:t>
          </a:r>
          <a:endParaRPr lang="en-US" sz="4600" kern="1200"/>
        </a:p>
      </dsp:txBody>
      <dsp:txXfrm>
        <a:off x="0" y="4674456"/>
        <a:ext cx="7003777" cy="116843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C4835-96F7-43FF-B891-4FAE8537D527}">
      <dsp:nvSpPr>
        <dsp:cNvPr id="0" name=""/>
        <dsp:cNvSpPr/>
      </dsp:nvSpPr>
      <dsp:spPr>
        <a:xfrm>
          <a:off x="0" y="169602"/>
          <a:ext cx="7003777" cy="1750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Wales' long-term plan for health and social care.</a:t>
          </a:r>
          <a:endParaRPr lang="en-US" sz="4400" kern="1200"/>
        </a:p>
      </dsp:txBody>
      <dsp:txXfrm>
        <a:off x="85444" y="255046"/>
        <a:ext cx="6832889" cy="1579432"/>
      </dsp:txXfrm>
    </dsp:sp>
    <dsp:sp modelId="{F901D226-2351-46BC-8A03-5A0C767DD21D}">
      <dsp:nvSpPr>
        <dsp:cNvPr id="0" name=""/>
        <dsp:cNvSpPr/>
      </dsp:nvSpPr>
      <dsp:spPr>
        <a:xfrm>
          <a:off x="0" y="2046642"/>
          <a:ext cx="7003777" cy="1750320"/>
        </a:xfrm>
        <a:prstGeom prst="roundRect">
          <a:avLst/>
        </a:prstGeom>
        <a:solidFill>
          <a:schemeClr val="accent2">
            <a:hueOff val="747949"/>
            <a:satOff val="-27"/>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2018-2028</a:t>
          </a:r>
          <a:endParaRPr lang="en-US" sz="4400" kern="1200"/>
        </a:p>
      </dsp:txBody>
      <dsp:txXfrm>
        <a:off x="85444" y="2132086"/>
        <a:ext cx="6832889" cy="1579432"/>
      </dsp:txXfrm>
    </dsp:sp>
    <dsp:sp modelId="{75925CA3-BB63-41D7-9330-63F9F8C96944}">
      <dsp:nvSpPr>
        <dsp:cNvPr id="0" name=""/>
        <dsp:cNvSpPr/>
      </dsp:nvSpPr>
      <dsp:spPr>
        <a:xfrm>
          <a:off x="0" y="3923682"/>
          <a:ext cx="7003777" cy="1750320"/>
        </a:xfrm>
        <a:prstGeom prst="roundRect">
          <a:avLst/>
        </a:prstGeom>
        <a:solidFill>
          <a:schemeClr val="accent2">
            <a:hueOff val="1495897"/>
            <a:satOff val="-5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It has several main aims, linking to public health.</a:t>
          </a:r>
          <a:endParaRPr lang="en-US" sz="4400" kern="1200"/>
        </a:p>
      </dsp:txBody>
      <dsp:txXfrm>
        <a:off x="85444" y="4009126"/>
        <a:ext cx="6832889" cy="157943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C5F78-762B-49BD-AB8E-74AB1BE866F4}">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35299F-72D4-4F68-9660-D3B2E90ED3F2}">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A whole system approach to HSC.</a:t>
          </a:r>
          <a:endParaRPr lang="en-US" sz="3300" kern="1200"/>
        </a:p>
      </dsp:txBody>
      <dsp:txXfrm>
        <a:off x="0" y="713"/>
        <a:ext cx="7003777" cy="1168435"/>
      </dsp:txXfrm>
    </dsp:sp>
    <dsp:sp modelId="{E8260CC8-13EF-4553-95C3-77256050B10E}">
      <dsp:nvSpPr>
        <dsp:cNvPr id="0" name=""/>
        <dsp:cNvSpPr/>
      </dsp:nvSpPr>
      <dsp:spPr>
        <a:xfrm>
          <a:off x="0" y="1169148"/>
          <a:ext cx="7003777" cy="0"/>
        </a:xfrm>
        <a:prstGeom prst="line">
          <a:avLst/>
        </a:prstGeom>
        <a:solidFill>
          <a:schemeClr val="accent2">
            <a:hueOff val="373974"/>
            <a:satOff val="-13"/>
            <a:lumOff val="147"/>
            <a:alphaOff val="0"/>
          </a:schemeClr>
        </a:solidFill>
        <a:ln w="12700" cap="flat" cmpd="sng" algn="ctr">
          <a:solidFill>
            <a:schemeClr val="accent2">
              <a:hueOff val="373974"/>
              <a:satOff val="-13"/>
              <a:lumOff val="1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985830-BB70-4543-B130-C2823A0669F7}">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Equitable, with equal health outcomes for all.</a:t>
          </a:r>
          <a:endParaRPr lang="en-US" sz="3300" kern="1200"/>
        </a:p>
      </dsp:txBody>
      <dsp:txXfrm>
        <a:off x="0" y="1169148"/>
        <a:ext cx="7003777" cy="1168435"/>
      </dsp:txXfrm>
    </dsp:sp>
    <dsp:sp modelId="{487B2A83-F710-49FA-83E8-CF4486965DA7}">
      <dsp:nvSpPr>
        <dsp:cNvPr id="0" name=""/>
        <dsp:cNvSpPr/>
      </dsp:nvSpPr>
      <dsp:spPr>
        <a:xfrm>
          <a:off x="0" y="2337584"/>
          <a:ext cx="7003777" cy="0"/>
        </a:xfrm>
        <a:prstGeom prst="line">
          <a:avLst/>
        </a:prstGeom>
        <a:solidFill>
          <a:schemeClr val="accent2">
            <a:hueOff val="747949"/>
            <a:satOff val="-27"/>
            <a:lumOff val="295"/>
            <a:alphaOff val="0"/>
          </a:schemeClr>
        </a:solidFill>
        <a:ln w="12700" cap="flat" cmpd="sng" algn="ctr">
          <a:solidFill>
            <a:schemeClr val="accent2">
              <a:hueOff val="747949"/>
              <a:satOff val="-27"/>
              <a:lumOff val="2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72C379-13C3-4729-AEF1-CFE6132C348A}">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Seamless services, close to home.</a:t>
          </a:r>
          <a:endParaRPr lang="en-US" sz="3300" kern="1200"/>
        </a:p>
      </dsp:txBody>
      <dsp:txXfrm>
        <a:off x="0" y="2337584"/>
        <a:ext cx="7003777" cy="1168435"/>
      </dsp:txXfrm>
    </dsp:sp>
    <dsp:sp modelId="{EABE70B7-423E-41A5-808C-4E96BC57E6A5}">
      <dsp:nvSpPr>
        <dsp:cNvPr id="0" name=""/>
        <dsp:cNvSpPr/>
      </dsp:nvSpPr>
      <dsp:spPr>
        <a:xfrm>
          <a:off x="0" y="3506020"/>
          <a:ext cx="7003777" cy="0"/>
        </a:xfrm>
        <a:prstGeom prst="line">
          <a:avLst/>
        </a:prstGeom>
        <a:solidFill>
          <a:schemeClr val="accent2">
            <a:hueOff val="1121923"/>
            <a:satOff val="-40"/>
            <a:lumOff val="442"/>
            <a:alphaOff val="0"/>
          </a:schemeClr>
        </a:solidFill>
        <a:ln w="12700" cap="flat" cmpd="sng" algn="ctr">
          <a:solidFill>
            <a:schemeClr val="accent2">
              <a:hueOff val="1121923"/>
              <a:satOff val="-40"/>
              <a:lumOff val="4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A0ABCD-F29F-4BF8-B0D3-25D301A9D635}">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Only going to hospital when necessary.</a:t>
          </a:r>
          <a:endParaRPr lang="en-US" sz="3300" kern="1200"/>
        </a:p>
      </dsp:txBody>
      <dsp:txXfrm>
        <a:off x="0" y="3506020"/>
        <a:ext cx="7003777" cy="1168435"/>
      </dsp:txXfrm>
    </dsp:sp>
    <dsp:sp modelId="{2D2A74B7-88A2-4E38-A52B-DE60B56DAB14}">
      <dsp:nvSpPr>
        <dsp:cNvPr id="0" name=""/>
        <dsp:cNvSpPr/>
      </dsp:nvSpPr>
      <dsp:spPr>
        <a:xfrm>
          <a:off x="0" y="4674456"/>
          <a:ext cx="7003777" cy="0"/>
        </a:xfrm>
        <a:prstGeom prst="line">
          <a:avLst/>
        </a:prstGeom>
        <a:solidFill>
          <a:schemeClr val="accent2">
            <a:hueOff val="1495897"/>
            <a:satOff val="-53"/>
            <a:lumOff val="589"/>
            <a:alphaOff val="0"/>
          </a:schemeClr>
        </a:solidFill>
        <a:ln w="12700" cap="flat" cmpd="sng" algn="ctr">
          <a:solidFill>
            <a:schemeClr val="accent2">
              <a:hueOff val="1495897"/>
              <a:satOff val="-53"/>
              <a:lumOff val="5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A44D65-4136-4E86-95E6-C677086B7ACE}">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Technology to support high quality services.</a:t>
          </a:r>
          <a:endParaRPr lang="en-US" sz="3300" kern="1200"/>
        </a:p>
      </dsp:txBody>
      <dsp:txXfrm>
        <a:off x="0" y="4674456"/>
        <a:ext cx="7003777" cy="11684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C86C89-286C-4FA3-8F17-E97501FDBD74}">
      <dsp:nvSpPr>
        <dsp:cNvPr id="0" name=""/>
        <dsp:cNvSpPr/>
      </dsp:nvSpPr>
      <dsp:spPr>
        <a:xfrm>
          <a:off x="0" y="529"/>
          <a:ext cx="10156531" cy="12378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2BA068-09BF-4A05-AE4B-81237D62308E}">
      <dsp:nvSpPr>
        <dsp:cNvPr id="0" name=""/>
        <dsp:cNvSpPr/>
      </dsp:nvSpPr>
      <dsp:spPr>
        <a:xfrm>
          <a:off x="374462" y="279054"/>
          <a:ext cx="680840" cy="6808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217353-5F6C-46C5-9B6A-3615CFA5B506}">
      <dsp:nvSpPr>
        <dsp:cNvPr id="0" name=""/>
        <dsp:cNvSpPr/>
      </dsp:nvSpPr>
      <dsp:spPr>
        <a:xfrm>
          <a:off x="1429764" y="529"/>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The study of determinants, occurrence and distribution of health and disease in a defined population. </a:t>
          </a:r>
          <a:endParaRPr lang="en-US" sz="2500" kern="1200"/>
        </a:p>
      </dsp:txBody>
      <dsp:txXfrm>
        <a:off x="1429764" y="529"/>
        <a:ext cx="8726766" cy="1237891"/>
      </dsp:txXfrm>
    </dsp:sp>
    <dsp:sp modelId="{EBCBC571-FD78-4F96-97F4-D8D1D03DC32A}">
      <dsp:nvSpPr>
        <dsp:cNvPr id="0" name=""/>
        <dsp:cNvSpPr/>
      </dsp:nvSpPr>
      <dsp:spPr>
        <a:xfrm>
          <a:off x="0" y="1547893"/>
          <a:ext cx="10156531" cy="12378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6E12FB-BC95-4007-B10C-01E59B48FD08}">
      <dsp:nvSpPr>
        <dsp:cNvPr id="0" name=""/>
        <dsp:cNvSpPr/>
      </dsp:nvSpPr>
      <dsp:spPr>
        <a:xfrm>
          <a:off x="374462" y="1826419"/>
          <a:ext cx="680840" cy="6808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800BDF-CFCD-4579-8BAF-E4CE60C4B2A8}">
      <dsp:nvSpPr>
        <dsp:cNvPr id="0" name=""/>
        <dsp:cNvSpPr/>
      </dsp:nvSpPr>
      <dsp:spPr>
        <a:xfrm>
          <a:off x="1429764" y="1547893"/>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Basically, how does disease occur, how often and why?</a:t>
          </a:r>
          <a:endParaRPr lang="en-US" sz="2500" kern="1200"/>
        </a:p>
      </dsp:txBody>
      <dsp:txXfrm>
        <a:off x="1429764" y="1547893"/>
        <a:ext cx="8726766" cy="1237891"/>
      </dsp:txXfrm>
    </dsp:sp>
    <dsp:sp modelId="{1C6C5AB2-310B-4FB5-845A-5AD0E39024A3}">
      <dsp:nvSpPr>
        <dsp:cNvPr id="0" name=""/>
        <dsp:cNvSpPr/>
      </dsp:nvSpPr>
      <dsp:spPr>
        <a:xfrm>
          <a:off x="0" y="3095258"/>
          <a:ext cx="10156531" cy="12378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EDC548-0806-49E7-B925-A1A0CF8809D7}">
      <dsp:nvSpPr>
        <dsp:cNvPr id="0" name=""/>
        <dsp:cNvSpPr/>
      </dsp:nvSpPr>
      <dsp:spPr>
        <a:xfrm>
          <a:off x="374462" y="3373783"/>
          <a:ext cx="680840" cy="6808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FE2686-43EC-4846-A18F-5939D60D885B}">
      <dsp:nvSpPr>
        <dsp:cNvPr id="0" name=""/>
        <dsp:cNvSpPr/>
      </dsp:nvSpPr>
      <dsp:spPr>
        <a:xfrm>
          <a:off x="1429764" y="3095258"/>
          <a:ext cx="8726766" cy="123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10" tIns="131010" rIns="131010" bIns="131010" numCol="1" spcCol="1270" anchor="ctr" anchorCtr="0">
          <a:noAutofit/>
        </a:bodyPr>
        <a:lstStyle/>
        <a:p>
          <a:pPr marL="0" lvl="0" indent="0" algn="l" defTabSz="1111250">
            <a:lnSpc>
              <a:spcPct val="90000"/>
            </a:lnSpc>
            <a:spcBef>
              <a:spcPct val="0"/>
            </a:spcBef>
            <a:spcAft>
              <a:spcPct val="35000"/>
            </a:spcAft>
            <a:buNone/>
          </a:pPr>
          <a:r>
            <a:rPr lang="en-GB" sz="2500" kern="1200"/>
            <a:t>It is the science of public health! </a:t>
          </a:r>
          <a:endParaRPr lang="en-US" sz="2500" kern="1200"/>
        </a:p>
      </dsp:txBody>
      <dsp:txXfrm>
        <a:off x="1429764" y="3095258"/>
        <a:ext cx="8726766" cy="123789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6B09C-4E1D-4738-93B1-C7489174E3F1}">
      <dsp:nvSpPr>
        <dsp:cNvPr id="0" name=""/>
        <dsp:cNvSpPr/>
      </dsp:nvSpPr>
      <dsp:spPr>
        <a:xfrm>
          <a:off x="0" y="0"/>
          <a:ext cx="8633051" cy="195015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Next week we will be looking more in depth at epidemiology. </a:t>
          </a:r>
          <a:endParaRPr lang="en-US" sz="3700" kern="1200"/>
        </a:p>
      </dsp:txBody>
      <dsp:txXfrm>
        <a:off x="57118" y="57118"/>
        <a:ext cx="6617413" cy="1835919"/>
      </dsp:txXfrm>
    </dsp:sp>
    <dsp:sp modelId="{896C5FB9-DF14-460B-97C3-1842184267C0}">
      <dsp:nvSpPr>
        <dsp:cNvPr id="0" name=""/>
        <dsp:cNvSpPr/>
      </dsp:nvSpPr>
      <dsp:spPr>
        <a:xfrm>
          <a:off x="1523479" y="2383523"/>
          <a:ext cx="8633051" cy="1950155"/>
        </a:xfrm>
        <a:prstGeom prst="roundRect">
          <a:avLst>
            <a:gd name="adj" fmla="val 10000"/>
          </a:avLst>
        </a:prstGeom>
        <a:solidFill>
          <a:schemeClr val="accent2">
            <a:hueOff val="1495897"/>
            <a:satOff val="-5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For now, let's look at how public health has developed.</a:t>
          </a:r>
          <a:endParaRPr lang="en-US" sz="3700" kern="1200"/>
        </a:p>
      </dsp:txBody>
      <dsp:txXfrm>
        <a:off x="1580597" y="2440641"/>
        <a:ext cx="5727734" cy="1835919"/>
      </dsp:txXfrm>
    </dsp:sp>
    <dsp:sp modelId="{845126D8-CDBF-4F25-B262-DC631AF47DA5}">
      <dsp:nvSpPr>
        <dsp:cNvPr id="0" name=""/>
        <dsp:cNvSpPr/>
      </dsp:nvSpPr>
      <dsp:spPr>
        <a:xfrm>
          <a:off x="7365450" y="1533038"/>
          <a:ext cx="1267601" cy="126760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50660" y="1533038"/>
        <a:ext cx="697181" cy="95387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D99E27-BBC6-4A4C-BF55-EE0EA76D402A}">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7373E5-93B1-460D-B4F6-3D9001812648}">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Working hours were restricted to ten hours per day. </a:t>
          </a:r>
          <a:endParaRPr lang="en-US" sz="4200" kern="1200"/>
        </a:p>
      </dsp:txBody>
      <dsp:txXfrm>
        <a:off x="585701" y="722249"/>
        <a:ext cx="4337991" cy="2693452"/>
      </dsp:txXfrm>
    </dsp:sp>
    <dsp:sp modelId="{0C03E695-F8C1-44A2-A918-220D729EE899}">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473B69-1D10-4D8B-BF80-63A32B9E07C0}">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What would this do for public health?</a:t>
          </a:r>
          <a:endParaRPr lang="en-US" sz="4200" kern="1200"/>
        </a:p>
      </dsp:txBody>
      <dsp:txXfrm>
        <a:off x="6092527" y="722249"/>
        <a:ext cx="4337991" cy="269345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9E4A6-2BED-42B0-89DD-AD096E8E8D5C}">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D9E656-A755-4766-8067-B6688CF948CF}">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9989EB-18F2-4512-B298-3D7DEEF7824F}">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This proved that cholera was transmitted via the contaminated water, not through miasma, or bad air. </a:t>
          </a:r>
          <a:endParaRPr lang="en-US" sz="2300" kern="1200"/>
        </a:p>
      </dsp:txBody>
      <dsp:txXfrm>
        <a:off x="1927918" y="713"/>
        <a:ext cx="5075858" cy="1669193"/>
      </dsp:txXfrm>
    </dsp:sp>
    <dsp:sp modelId="{3407D816-26E9-47A8-A3A2-56766DBC5FBB}">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B3067-9297-44C6-BBFC-B9ECC602FDE1}">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807CF7-CEB6-4789-89EE-5EEF1BC59571}">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The local council then removed the well handle.</a:t>
          </a:r>
          <a:endParaRPr lang="en-US" sz="2300" kern="1200"/>
        </a:p>
      </dsp:txBody>
      <dsp:txXfrm>
        <a:off x="1927918" y="2087205"/>
        <a:ext cx="5075858" cy="1669193"/>
      </dsp:txXfrm>
    </dsp:sp>
    <dsp:sp modelId="{0D7309E7-6A14-4FB2-88E6-2908AA545556}">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90445-9F86-4CE3-85ED-D2D4154BD9BE}">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81B9A0-CA45-4D80-896F-AB4AD4282219}">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It was found that sewage from a nearby cesspit had contaminated the Broad Street pump. </a:t>
          </a:r>
          <a:endParaRPr lang="en-US" sz="2300" kern="1200"/>
        </a:p>
      </dsp:txBody>
      <dsp:txXfrm>
        <a:off x="1927918" y="4173697"/>
        <a:ext cx="5075858" cy="166919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30167-BDFF-4856-A5F8-6F58DA4DAF9B}">
      <dsp:nvSpPr>
        <dsp:cNvPr id="0" name=""/>
        <dsp:cNvSpPr/>
      </dsp:nvSpPr>
      <dsp:spPr>
        <a:xfrm>
          <a:off x="0" y="64302"/>
          <a:ext cx="7003777"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Drew on the previous PH Act. Authorities were obliged to provide clean water, dispose of waste and ensure only safe food was sold. </a:t>
          </a:r>
          <a:endParaRPr lang="en-US" sz="2500" kern="1200"/>
        </a:p>
      </dsp:txBody>
      <dsp:txXfrm>
        <a:off x="67110" y="131412"/>
        <a:ext cx="6869557" cy="1240530"/>
      </dsp:txXfrm>
    </dsp:sp>
    <dsp:sp modelId="{21A48760-707C-4604-97A9-B32967B7B71E}">
      <dsp:nvSpPr>
        <dsp:cNvPr id="0" name=""/>
        <dsp:cNvSpPr/>
      </dsp:nvSpPr>
      <dsp:spPr>
        <a:xfrm>
          <a:off x="0" y="1511052"/>
          <a:ext cx="7003777" cy="1374750"/>
        </a:xfrm>
        <a:prstGeom prst="roundRect">
          <a:avLst/>
        </a:prstGeom>
        <a:solidFill>
          <a:schemeClr val="accent2">
            <a:hueOff val="498632"/>
            <a:satOff val="-18"/>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All new homes must be connected to these systems. </a:t>
          </a:r>
          <a:endParaRPr lang="en-US" sz="2500" kern="1200"/>
        </a:p>
      </dsp:txBody>
      <dsp:txXfrm>
        <a:off x="67110" y="1578162"/>
        <a:ext cx="6869557" cy="1240530"/>
      </dsp:txXfrm>
    </dsp:sp>
    <dsp:sp modelId="{D3CA9562-17B3-47D2-9DBD-75026D2B8107}">
      <dsp:nvSpPr>
        <dsp:cNvPr id="0" name=""/>
        <dsp:cNvSpPr/>
      </dsp:nvSpPr>
      <dsp:spPr>
        <a:xfrm>
          <a:off x="0" y="2957802"/>
          <a:ext cx="7003777" cy="1374750"/>
        </a:xfrm>
        <a:prstGeom prst="roundRect">
          <a:avLst/>
        </a:prstGeom>
        <a:solidFill>
          <a:schemeClr val="accent2">
            <a:hueOff val="997265"/>
            <a:satOff val="-35"/>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Nuisances to health such as overcrowding, growing refuse and unclean working environments must now be checked!</a:t>
          </a:r>
          <a:endParaRPr lang="en-US" sz="2500" kern="1200"/>
        </a:p>
      </dsp:txBody>
      <dsp:txXfrm>
        <a:off x="67110" y="3024912"/>
        <a:ext cx="6869557" cy="1240530"/>
      </dsp:txXfrm>
    </dsp:sp>
    <dsp:sp modelId="{FE0431D4-A839-4644-B9D0-EBEF1A1D869C}">
      <dsp:nvSpPr>
        <dsp:cNvPr id="0" name=""/>
        <dsp:cNvSpPr/>
      </dsp:nvSpPr>
      <dsp:spPr>
        <a:xfrm>
          <a:off x="0" y="4404552"/>
          <a:ext cx="7003777" cy="1374750"/>
        </a:xfrm>
        <a:prstGeom prst="roundRect">
          <a:avLst/>
        </a:prstGeom>
        <a:solidFill>
          <a:schemeClr val="accent2">
            <a:hueOff val="1495897"/>
            <a:satOff val="-5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Disease spreading was now much more regulated.</a:t>
          </a:r>
          <a:endParaRPr lang="en-US" sz="2500" kern="1200"/>
        </a:p>
      </dsp:txBody>
      <dsp:txXfrm>
        <a:off x="67110" y="4471662"/>
        <a:ext cx="6869557" cy="124053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DA3EE-712D-4D40-A001-6EFFBAB5D84E}">
      <dsp:nvSpPr>
        <dsp:cNvPr id="0" name=""/>
        <dsp:cNvSpPr/>
      </dsp:nvSpPr>
      <dsp:spPr>
        <a:xfrm>
          <a:off x="0" y="1281108"/>
          <a:ext cx="5626542" cy="55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386D8F-5AEC-44A7-8302-59B001BEBA07}">
      <dsp:nvSpPr>
        <dsp:cNvPr id="0" name=""/>
        <dsp:cNvSpPr/>
      </dsp:nvSpPr>
      <dsp:spPr>
        <a:xfrm>
          <a:off x="281327" y="956388"/>
          <a:ext cx="3938579"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977900">
            <a:lnSpc>
              <a:spcPct val="90000"/>
            </a:lnSpc>
            <a:spcBef>
              <a:spcPct val="0"/>
            </a:spcBef>
            <a:spcAft>
              <a:spcPct val="35000"/>
            </a:spcAft>
            <a:buNone/>
          </a:pPr>
          <a:r>
            <a:rPr lang="en-GB" sz="2200" kern="1200"/>
            <a:t>Free school meals</a:t>
          </a:r>
          <a:endParaRPr lang="en-US" sz="2200" kern="1200"/>
        </a:p>
      </dsp:txBody>
      <dsp:txXfrm>
        <a:off x="313030" y="988091"/>
        <a:ext cx="3875173" cy="586034"/>
      </dsp:txXfrm>
    </dsp:sp>
    <dsp:sp modelId="{9A08CB95-50F5-4167-BB1C-B621158CBA62}">
      <dsp:nvSpPr>
        <dsp:cNvPr id="0" name=""/>
        <dsp:cNvSpPr/>
      </dsp:nvSpPr>
      <dsp:spPr>
        <a:xfrm>
          <a:off x="0" y="2279028"/>
          <a:ext cx="5626542" cy="554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6A7954-9EB0-4EEE-A158-577E4399D574}">
      <dsp:nvSpPr>
        <dsp:cNvPr id="0" name=""/>
        <dsp:cNvSpPr/>
      </dsp:nvSpPr>
      <dsp:spPr>
        <a:xfrm>
          <a:off x="281327" y="1954308"/>
          <a:ext cx="3938579" cy="6494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977900">
            <a:lnSpc>
              <a:spcPct val="90000"/>
            </a:lnSpc>
            <a:spcBef>
              <a:spcPct val="0"/>
            </a:spcBef>
            <a:spcAft>
              <a:spcPct val="35000"/>
            </a:spcAft>
            <a:buNone/>
          </a:pPr>
          <a:r>
            <a:rPr lang="en-GB" sz="2200" kern="1200"/>
            <a:t>School medical inspections</a:t>
          </a:r>
          <a:endParaRPr lang="en-US" sz="2200" kern="1200"/>
        </a:p>
      </dsp:txBody>
      <dsp:txXfrm>
        <a:off x="313030" y="1986011"/>
        <a:ext cx="3875173" cy="586034"/>
      </dsp:txXfrm>
    </dsp:sp>
    <dsp:sp modelId="{2E2E176F-F79A-42AB-A50F-1720370323B0}">
      <dsp:nvSpPr>
        <dsp:cNvPr id="0" name=""/>
        <dsp:cNvSpPr/>
      </dsp:nvSpPr>
      <dsp:spPr>
        <a:xfrm>
          <a:off x="0" y="3276948"/>
          <a:ext cx="5626542" cy="554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B1A6AE-ED28-4283-A07D-E42B55F199B4}">
      <dsp:nvSpPr>
        <dsp:cNvPr id="0" name=""/>
        <dsp:cNvSpPr/>
      </dsp:nvSpPr>
      <dsp:spPr>
        <a:xfrm>
          <a:off x="281327" y="2952228"/>
          <a:ext cx="3938579" cy="6494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977900">
            <a:lnSpc>
              <a:spcPct val="90000"/>
            </a:lnSpc>
            <a:spcBef>
              <a:spcPct val="0"/>
            </a:spcBef>
            <a:spcAft>
              <a:spcPct val="35000"/>
            </a:spcAft>
            <a:buNone/>
          </a:pPr>
          <a:r>
            <a:rPr lang="en-GB" sz="2200" kern="1200"/>
            <a:t>Council housing</a:t>
          </a:r>
          <a:endParaRPr lang="en-US" sz="2200" kern="1200"/>
        </a:p>
      </dsp:txBody>
      <dsp:txXfrm>
        <a:off x="313030" y="2983931"/>
        <a:ext cx="3875173" cy="586034"/>
      </dsp:txXfrm>
    </dsp:sp>
    <dsp:sp modelId="{C42D014B-AD9A-4547-AD5D-4B05C9568543}">
      <dsp:nvSpPr>
        <dsp:cNvPr id="0" name=""/>
        <dsp:cNvSpPr/>
      </dsp:nvSpPr>
      <dsp:spPr>
        <a:xfrm>
          <a:off x="0" y="4274869"/>
          <a:ext cx="5626542" cy="554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C82F75-4692-4C06-911A-6B6514B87CA1}">
      <dsp:nvSpPr>
        <dsp:cNvPr id="0" name=""/>
        <dsp:cNvSpPr/>
      </dsp:nvSpPr>
      <dsp:spPr>
        <a:xfrm>
          <a:off x="281327" y="3950149"/>
          <a:ext cx="3938579" cy="6494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977900">
            <a:lnSpc>
              <a:spcPct val="90000"/>
            </a:lnSpc>
            <a:spcBef>
              <a:spcPct val="0"/>
            </a:spcBef>
            <a:spcAft>
              <a:spcPct val="35000"/>
            </a:spcAft>
            <a:buNone/>
          </a:pPr>
          <a:r>
            <a:rPr lang="en-GB" sz="2200" kern="1200"/>
            <a:t>And the big one....</a:t>
          </a:r>
          <a:endParaRPr lang="en-US" sz="2200" kern="1200"/>
        </a:p>
      </dsp:txBody>
      <dsp:txXfrm>
        <a:off x="313030" y="3981852"/>
        <a:ext cx="3875173" cy="58603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2DCBD1-2E68-4897-85E0-D61E9210BB99}">
      <dsp:nvSpPr>
        <dsp:cNvPr id="0" name=""/>
        <dsp:cNvSpPr/>
      </dsp:nvSpPr>
      <dsp:spPr>
        <a:xfrm>
          <a:off x="0" y="285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369EA1-CD4F-45F7-94EC-4CA4230C8F04}">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Established in 1948, stemming from International Sanitary Conferences, which took place from 1851-1938. </a:t>
          </a:r>
          <a:endParaRPr lang="en-US" sz="3200" kern="1200"/>
        </a:p>
      </dsp:txBody>
      <dsp:txXfrm>
        <a:off x="0" y="2853"/>
        <a:ext cx="7003777" cy="1945966"/>
      </dsp:txXfrm>
    </dsp:sp>
    <dsp:sp modelId="{C2041780-00BF-4FD3-B1D8-2B6A3F501E3D}">
      <dsp:nvSpPr>
        <dsp:cNvPr id="0" name=""/>
        <dsp:cNvSpPr/>
      </dsp:nvSpPr>
      <dsp:spPr>
        <a:xfrm>
          <a:off x="0" y="1948819"/>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5EE724-A3C9-44C0-9384-F1209F9E3A01}">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Every year, priorities are organised, firstly starting with STI's, malaria and TB. </a:t>
          </a:r>
          <a:endParaRPr lang="en-US" sz="3200" kern="1200"/>
        </a:p>
      </dsp:txBody>
      <dsp:txXfrm>
        <a:off x="0" y="1948819"/>
        <a:ext cx="7003777" cy="1945966"/>
      </dsp:txXfrm>
    </dsp:sp>
    <dsp:sp modelId="{498365D8-6F8A-4CA2-91BE-76306C093CC1}">
      <dsp:nvSpPr>
        <dsp:cNvPr id="0" name=""/>
        <dsp:cNvSpPr/>
      </dsp:nvSpPr>
      <dsp:spPr>
        <a:xfrm>
          <a:off x="0" y="3894785"/>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71F73B-56AD-4AC6-964F-1A534B864F52}">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 WHO was established to promote health, keep the world safe and serve the vulnerable.</a:t>
          </a:r>
          <a:endParaRPr lang="en-US" sz="3200" kern="1200"/>
        </a:p>
      </dsp:txBody>
      <dsp:txXfrm>
        <a:off x="0" y="3894785"/>
        <a:ext cx="7003777" cy="194596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FDA3E-9432-4275-8E84-ACFF12F520FA}">
      <dsp:nvSpPr>
        <dsp:cNvPr id="0" name=""/>
        <dsp:cNvSpPr/>
      </dsp:nvSpPr>
      <dsp:spPr>
        <a:xfrm>
          <a:off x="0" y="2166839"/>
          <a:ext cx="10156531" cy="0"/>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5C7EC77-871C-4653-8423-A84BC20E193B}">
      <dsp:nvSpPr>
        <dsp:cNvPr id="0" name=""/>
        <dsp:cNvSpPr/>
      </dsp:nvSpPr>
      <dsp:spPr>
        <a:xfrm>
          <a:off x="207891" y="1343440"/>
          <a:ext cx="2976339" cy="5200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1950</a:t>
          </a:r>
        </a:p>
      </dsp:txBody>
      <dsp:txXfrm>
        <a:off x="207891" y="1343440"/>
        <a:ext cx="2976339" cy="520041"/>
      </dsp:txXfrm>
    </dsp:sp>
    <dsp:sp modelId="{F38DEAF9-ED9F-4F6F-9C3C-CFDAB7D32747}">
      <dsp:nvSpPr>
        <dsp:cNvPr id="0" name=""/>
        <dsp:cNvSpPr/>
      </dsp:nvSpPr>
      <dsp:spPr>
        <a:xfrm>
          <a:off x="207891" y="639393"/>
          <a:ext cx="2976339" cy="70404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smoking as a cause of cancer is discovered.</a:t>
          </a:r>
        </a:p>
      </dsp:txBody>
      <dsp:txXfrm>
        <a:off x="207891" y="639393"/>
        <a:ext cx="2976339" cy="704046"/>
      </dsp:txXfrm>
    </dsp:sp>
    <dsp:sp modelId="{0EA47C69-1544-465F-AD98-D3D59849F285}">
      <dsp:nvSpPr>
        <dsp:cNvPr id="0" name=""/>
        <dsp:cNvSpPr/>
      </dsp:nvSpPr>
      <dsp:spPr>
        <a:xfrm>
          <a:off x="1696061" y="1863481"/>
          <a:ext cx="0" cy="303357"/>
        </a:xfrm>
        <a:prstGeom prst="line">
          <a:avLst/>
        </a:pr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585104D-19BF-47D1-AA77-793BD27719AD}">
      <dsp:nvSpPr>
        <dsp:cNvPr id="0" name=""/>
        <dsp:cNvSpPr/>
      </dsp:nvSpPr>
      <dsp:spPr>
        <a:xfrm>
          <a:off x="1898993" y="2470197"/>
          <a:ext cx="2976339" cy="52004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1952</a:t>
          </a:r>
        </a:p>
      </dsp:txBody>
      <dsp:txXfrm>
        <a:off x="1898993" y="2470197"/>
        <a:ext cx="2976339" cy="520041"/>
      </dsp:txXfrm>
    </dsp:sp>
    <dsp:sp modelId="{24D7DA50-7FBF-4E5F-9BEC-9EF39FD7C8D0}">
      <dsp:nvSpPr>
        <dsp:cNvPr id="0" name=""/>
        <dsp:cNvSpPr/>
      </dsp:nvSpPr>
      <dsp:spPr>
        <a:xfrm>
          <a:off x="1898993" y="2990238"/>
          <a:ext cx="2976339" cy="70404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The first mental health service is established in York.</a:t>
          </a:r>
        </a:p>
      </dsp:txBody>
      <dsp:txXfrm>
        <a:off x="1898993" y="2990238"/>
        <a:ext cx="2976339" cy="704046"/>
      </dsp:txXfrm>
    </dsp:sp>
    <dsp:sp modelId="{EC5190DE-50EC-41E9-A79F-D909C1B44313}">
      <dsp:nvSpPr>
        <dsp:cNvPr id="0" name=""/>
        <dsp:cNvSpPr/>
      </dsp:nvSpPr>
      <dsp:spPr>
        <a:xfrm>
          <a:off x="3387163" y="2166839"/>
          <a:ext cx="0" cy="303357"/>
        </a:xfrm>
        <a:prstGeom prst="line">
          <a:avLst/>
        </a:pr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2F9602A-75D2-49C0-99ED-5CF2F1C6692C}">
      <dsp:nvSpPr>
        <dsp:cNvPr id="0" name=""/>
        <dsp:cNvSpPr/>
      </dsp:nvSpPr>
      <dsp:spPr>
        <a:xfrm rot="2700000">
          <a:off x="1662353" y="2133131"/>
          <a:ext cx="67416" cy="67416"/>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DA9611-A672-4A3F-95CA-3A8F730D8E66}">
      <dsp:nvSpPr>
        <dsp:cNvPr id="0" name=""/>
        <dsp:cNvSpPr/>
      </dsp:nvSpPr>
      <dsp:spPr>
        <a:xfrm rot="2700000">
          <a:off x="3353455" y="2133131"/>
          <a:ext cx="67416" cy="67416"/>
        </a:xfrm>
        <a:prstGeom prst="rect">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FF1D6E-C9B7-451A-B663-37EC2F2B66A2}">
      <dsp:nvSpPr>
        <dsp:cNvPr id="0" name=""/>
        <dsp:cNvSpPr/>
      </dsp:nvSpPr>
      <dsp:spPr>
        <a:xfrm>
          <a:off x="3590095" y="1343440"/>
          <a:ext cx="2976339" cy="520041"/>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1961</a:t>
          </a:r>
        </a:p>
      </dsp:txBody>
      <dsp:txXfrm>
        <a:off x="3590095" y="1343440"/>
        <a:ext cx="2976339" cy="520041"/>
      </dsp:txXfrm>
    </dsp:sp>
    <dsp:sp modelId="{C0A14A27-14EB-48FD-BFF9-B144126E7E32}">
      <dsp:nvSpPr>
        <dsp:cNvPr id="0" name=""/>
        <dsp:cNvSpPr/>
      </dsp:nvSpPr>
      <dsp:spPr>
        <a:xfrm>
          <a:off x="3590095" y="819498"/>
          <a:ext cx="2976339" cy="523941"/>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The first oral contraceptive.</a:t>
          </a:r>
        </a:p>
      </dsp:txBody>
      <dsp:txXfrm>
        <a:off x="3590095" y="819498"/>
        <a:ext cx="2976339" cy="523941"/>
      </dsp:txXfrm>
    </dsp:sp>
    <dsp:sp modelId="{6FC9AD1A-9843-482A-8F80-E8097595B987}">
      <dsp:nvSpPr>
        <dsp:cNvPr id="0" name=""/>
        <dsp:cNvSpPr/>
      </dsp:nvSpPr>
      <dsp:spPr>
        <a:xfrm>
          <a:off x="5078265" y="1863481"/>
          <a:ext cx="0" cy="303357"/>
        </a:xfrm>
        <a:prstGeom prst="line">
          <a:avLst/>
        </a:pr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A75D728-2A78-4ABE-89DE-F7D8531B47DA}">
      <dsp:nvSpPr>
        <dsp:cNvPr id="0" name=""/>
        <dsp:cNvSpPr/>
      </dsp:nvSpPr>
      <dsp:spPr>
        <a:xfrm>
          <a:off x="5281197" y="2470197"/>
          <a:ext cx="2976339" cy="52004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1967</a:t>
          </a:r>
        </a:p>
      </dsp:txBody>
      <dsp:txXfrm>
        <a:off x="5281197" y="2470197"/>
        <a:ext cx="2976339" cy="520041"/>
      </dsp:txXfrm>
    </dsp:sp>
    <dsp:sp modelId="{8136337A-B1AF-48ED-A2EC-E48C408AF953}">
      <dsp:nvSpPr>
        <dsp:cNvPr id="0" name=""/>
        <dsp:cNvSpPr/>
      </dsp:nvSpPr>
      <dsp:spPr>
        <a:xfrm>
          <a:off x="5281197" y="2990238"/>
          <a:ext cx="2976339" cy="114612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The Road Safety Act 1967 made it an offence to operate a vehicle with over 80mg alcohol per 100ml of blood.</a:t>
          </a:r>
        </a:p>
      </dsp:txBody>
      <dsp:txXfrm>
        <a:off x="5281197" y="2990238"/>
        <a:ext cx="2976339" cy="1146122"/>
      </dsp:txXfrm>
    </dsp:sp>
    <dsp:sp modelId="{F3F2C9F7-9395-48A8-9DEB-A50D24F5666A}">
      <dsp:nvSpPr>
        <dsp:cNvPr id="0" name=""/>
        <dsp:cNvSpPr/>
      </dsp:nvSpPr>
      <dsp:spPr>
        <a:xfrm>
          <a:off x="6769367" y="2166839"/>
          <a:ext cx="0" cy="303357"/>
        </a:xfrm>
        <a:prstGeom prst="line">
          <a:avLst/>
        </a:pr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FEBEA58-286D-4416-AC9F-6B7256639A34}">
      <dsp:nvSpPr>
        <dsp:cNvPr id="0" name=""/>
        <dsp:cNvSpPr/>
      </dsp:nvSpPr>
      <dsp:spPr>
        <a:xfrm rot="2700000">
          <a:off x="5044557" y="2133131"/>
          <a:ext cx="67416" cy="67416"/>
        </a:xfrm>
        <a:prstGeom prst="rect">
          <a:avLst/>
        </a:prstGeom>
        <a:solidFill>
          <a:schemeClr val="accent4">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519241-9FB4-4B22-BCC9-625DC77BEEA1}">
      <dsp:nvSpPr>
        <dsp:cNvPr id="0" name=""/>
        <dsp:cNvSpPr/>
      </dsp:nvSpPr>
      <dsp:spPr>
        <a:xfrm rot="2700000">
          <a:off x="6735659" y="2133131"/>
          <a:ext cx="67416" cy="67416"/>
        </a:xfrm>
        <a:prstGeom prst="rect">
          <a:avLst/>
        </a:prstGeom>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0042E8-27EB-43DE-94F6-343DA317A64B}">
      <dsp:nvSpPr>
        <dsp:cNvPr id="0" name=""/>
        <dsp:cNvSpPr/>
      </dsp:nvSpPr>
      <dsp:spPr>
        <a:xfrm>
          <a:off x="6972299" y="1343440"/>
          <a:ext cx="2976339" cy="520041"/>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1967</a:t>
          </a:r>
        </a:p>
      </dsp:txBody>
      <dsp:txXfrm>
        <a:off x="6972299" y="1343440"/>
        <a:ext cx="2976339" cy="520041"/>
      </dsp:txXfrm>
    </dsp:sp>
    <dsp:sp modelId="{124DE550-16A2-40AD-9ABC-C68AC2CED442}">
      <dsp:nvSpPr>
        <dsp:cNvPr id="0" name=""/>
        <dsp:cNvSpPr/>
      </dsp:nvSpPr>
      <dsp:spPr>
        <a:xfrm>
          <a:off x="6972299" y="426542"/>
          <a:ext cx="2976339" cy="916898"/>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WHO announces Intensified Smallpox Eradication Programme.</a:t>
          </a:r>
        </a:p>
      </dsp:txBody>
      <dsp:txXfrm>
        <a:off x="6972299" y="426542"/>
        <a:ext cx="2976339" cy="916898"/>
      </dsp:txXfrm>
    </dsp:sp>
    <dsp:sp modelId="{488CA980-EF6C-415B-B1EA-6D1A8ED97D15}">
      <dsp:nvSpPr>
        <dsp:cNvPr id="0" name=""/>
        <dsp:cNvSpPr/>
      </dsp:nvSpPr>
      <dsp:spPr>
        <a:xfrm>
          <a:off x="8460469" y="1863481"/>
          <a:ext cx="0" cy="303357"/>
        </a:xfrm>
        <a:prstGeom prst="line">
          <a:avLst/>
        </a:pr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3426E2A-445D-46C4-B1EA-E628CF211E08}">
      <dsp:nvSpPr>
        <dsp:cNvPr id="0" name=""/>
        <dsp:cNvSpPr/>
      </dsp:nvSpPr>
      <dsp:spPr>
        <a:xfrm rot="2700000">
          <a:off x="8426761" y="2133131"/>
          <a:ext cx="67416" cy="67416"/>
        </a:xfrm>
        <a:prstGeom prst="rect">
          <a:avLst/>
        </a:prstGeom>
        <a:solidFill>
          <a:schemeClr val="accent6">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BD18EA-C57D-435C-8DE1-4AB9B1BD7163}">
      <dsp:nvSpPr>
        <dsp:cNvPr id="0" name=""/>
        <dsp:cNvSpPr/>
      </dsp:nvSpPr>
      <dsp:spPr>
        <a:xfrm>
          <a:off x="0" y="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8E7C73-8778-454C-9C28-EC9AB7AA6C1B}">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1980 – The world is declared free of smallpox. </a:t>
          </a:r>
          <a:endParaRPr lang="en-US" sz="4000" kern="1200"/>
        </a:p>
      </dsp:txBody>
      <dsp:txXfrm>
        <a:off x="0" y="0"/>
        <a:ext cx="7003777" cy="1460901"/>
      </dsp:txXfrm>
    </dsp:sp>
    <dsp:sp modelId="{680D2D1F-315C-42EE-98A0-9B441AE759AA}">
      <dsp:nvSpPr>
        <dsp:cNvPr id="0" name=""/>
        <dsp:cNvSpPr/>
      </dsp:nvSpPr>
      <dsp:spPr>
        <a:xfrm>
          <a:off x="0" y="1460901"/>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03F569-30AF-4CF3-8773-C6BB87EA0610}">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1986 – Mad cow disease is a public health crisis. </a:t>
          </a:r>
          <a:endParaRPr lang="en-US" sz="4000" kern="1200"/>
        </a:p>
      </dsp:txBody>
      <dsp:txXfrm>
        <a:off x="0" y="1460901"/>
        <a:ext cx="7003777" cy="1460901"/>
      </dsp:txXfrm>
    </dsp:sp>
    <dsp:sp modelId="{0419AA87-2D11-42E3-876B-C6299746A268}">
      <dsp:nvSpPr>
        <dsp:cNvPr id="0" name=""/>
        <dsp:cNvSpPr/>
      </dsp:nvSpPr>
      <dsp:spPr>
        <a:xfrm>
          <a:off x="0" y="2921802"/>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704EC-1805-4027-9012-65C00FE11C3D}">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1980/90 - HIV/AIDs crisis. As of 2021, 40.1 million deaths.</a:t>
          </a:r>
          <a:endParaRPr lang="en-US" sz="4000" kern="1200"/>
        </a:p>
      </dsp:txBody>
      <dsp:txXfrm>
        <a:off x="0" y="2921802"/>
        <a:ext cx="7003777" cy="1460901"/>
      </dsp:txXfrm>
    </dsp:sp>
    <dsp:sp modelId="{C5EF8F5D-66BA-4485-914E-AD8F0145D4FA}">
      <dsp:nvSpPr>
        <dsp:cNvPr id="0" name=""/>
        <dsp:cNvSpPr/>
      </dsp:nvSpPr>
      <dsp:spPr>
        <a:xfrm>
          <a:off x="0" y="438270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C71949-7241-4FA2-93F5-D0B842BD4079}">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1996 – Free schools meals (Education Act 1996)</a:t>
          </a:r>
          <a:endParaRPr lang="en-US" sz="4000" kern="1200"/>
        </a:p>
      </dsp:txBody>
      <dsp:txXfrm>
        <a:off x="0" y="4382703"/>
        <a:ext cx="7003777" cy="1460901"/>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79439D-B556-4E45-B7A3-22E7C17B3BE5}">
      <dsp:nvSpPr>
        <dsp:cNvPr id="0" name=""/>
        <dsp:cNvSpPr/>
      </dsp:nvSpPr>
      <dsp:spPr>
        <a:xfrm>
          <a:off x="0" y="2166839"/>
          <a:ext cx="10156531" cy="0"/>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91D8FB-9329-4D3C-8EF9-72A2D4AC2458}">
      <dsp:nvSpPr>
        <dsp:cNvPr id="0" name=""/>
        <dsp:cNvSpPr/>
      </dsp:nvSpPr>
      <dsp:spPr>
        <a:xfrm>
          <a:off x="207891" y="1343440"/>
          <a:ext cx="2976339" cy="5200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2003</a:t>
          </a:r>
        </a:p>
      </dsp:txBody>
      <dsp:txXfrm>
        <a:off x="207891" y="1343440"/>
        <a:ext cx="2976339" cy="520041"/>
      </dsp:txXfrm>
    </dsp:sp>
    <dsp:sp modelId="{FCCCBFA1-545B-490B-B40A-830D6DCE5BC0}">
      <dsp:nvSpPr>
        <dsp:cNvPr id="0" name=""/>
        <dsp:cNvSpPr/>
      </dsp:nvSpPr>
      <dsp:spPr>
        <a:xfrm>
          <a:off x="207891" y="541154"/>
          <a:ext cx="2976339" cy="8022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Congestion charges in London</a:t>
          </a:r>
        </a:p>
      </dsp:txBody>
      <dsp:txXfrm>
        <a:off x="207891" y="541154"/>
        <a:ext cx="2976339" cy="802285"/>
      </dsp:txXfrm>
    </dsp:sp>
    <dsp:sp modelId="{BA488870-6794-4C12-9BC6-D6E0EDAD96C0}">
      <dsp:nvSpPr>
        <dsp:cNvPr id="0" name=""/>
        <dsp:cNvSpPr/>
      </dsp:nvSpPr>
      <dsp:spPr>
        <a:xfrm>
          <a:off x="1696061" y="1863481"/>
          <a:ext cx="0" cy="303357"/>
        </a:xfrm>
        <a:prstGeom prst="line">
          <a:avLst/>
        </a:pr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95EE2A4-464F-4EED-9961-C4B2BE649B0E}">
      <dsp:nvSpPr>
        <dsp:cNvPr id="0" name=""/>
        <dsp:cNvSpPr/>
      </dsp:nvSpPr>
      <dsp:spPr>
        <a:xfrm>
          <a:off x="1898993" y="2470197"/>
          <a:ext cx="2976339" cy="520041"/>
        </a:xfrm>
        <a:prstGeom prst="rect">
          <a:avLst/>
        </a:prstGeom>
        <a:solidFill>
          <a:schemeClr val="accent2">
            <a:hueOff val="373974"/>
            <a:satOff val="-13"/>
            <a:lumOff val="147"/>
            <a:alphaOff val="0"/>
          </a:schemeClr>
        </a:solidFill>
        <a:ln w="12700" cap="flat" cmpd="sng" algn="ctr">
          <a:solidFill>
            <a:schemeClr val="accent2">
              <a:hueOff val="373974"/>
              <a:satOff val="-13"/>
              <a:lumOff val="1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2003</a:t>
          </a:r>
        </a:p>
      </dsp:txBody>
      <dsp:txXfrm>
        <a:off x="1898993" y="2470197"/>
        <a:ext cx="2976339" cy="520041"/>
      </dsp:txXfrm>
    </dsp:sp>
    <dsp:sp modelId="{F1F4C7D9-D08B-4BE1-BA61-FF477352DCFC}">
      <dsp:nvSpPr>
        <dsp:cNvPr id="0" name=""/>
        <dsp:cNvSpPr/>
      </dsp:nvSpPr>
      <dsp:spPr>
        <a:xfrm>
          <a:off x="1898993" y="2990238"/>
          <a:ext cx="2976339" cy="1277108"/>
        </a:xfrm>
        <a:prstGeom prst="rect">
          <a:avLst/>
        </a:prstGeom>
        <a:solidFill>
          <a:schemeClr val="accent2">
            <a:tint val="40000"/>
            <a:alpha val="90000"/>
            <a:hueOff val="347294"/>
            <a:satOff val="24"/>
            <a:lumOff val="35"/>
            <a:alphaOff val="0"/>
          </a:schemeClr>
        </a:solidFill>
        <a:ln w="12700" cap="flat" cmpd="sng" algn="ctr">
          <a:solidFill>
            <a:schemeClr val="accent2">
              <a:tint val="40000"/>
              <a:alpha val="90000"/>
              <a:hueOff val="347294"/>
              <a:satOff val="24"/>
              <a:lumOff val="3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Licensing Act moves alcohol control responsibility to local councils. </a:t>
          </a:r>
        </a:p>
      </dsp:txBody>
      <dsp:txXfrm>
        <a:off x="1898993" y="2990238"/>
        <a:ext cx="2976339" cy="1277108"/>
      </dsp:txXfrm>
    </dsp:sp>
    <dsp:sp modelId="{FF611331-ABE7-4AC2-90B6-780B25B81249}">
      <dsp:nvSpPr>
        <dsp:cNvPr id="0" name=""/>
        <dsp:cNvSpPr/>
      </dsp:nvSpPr>
      <dsp:spPr>
        <a:xfrm>
          <a:off x="3387163" y="2166839"/>
          <a:ext cx="0" cy="303357"/>
        </a:xfrm>
        <a:prstGeom prst="line">
          <a:avLst/>
        </a:prstGeom>
        <a:noFill/>
        <a:ln w="6350" cap="flat" cmpd="sng" algn="ctr">
          <a:solidFill>
            <a:schemeClr val="accent2">
              <a:hueOff val="373974"/>
              <a:satOff val="-13"/>
              <a:lumOff val="147"/>
              <a:alphaOff val="0"/>
            </a:schemeClr>
          </a:solidFill>
          <a:prstDash val="solid"/>
          <a:miter lim="800000"/>
        </a:ln>
        <a:effectLst/>
      </dsp:spPr>
      <dsp:style>
        <a:lnRef idx="1">
          <a:scrgbClr r="0" g="0" b="0"/>
        </a:lnRef>
        <a:fillRef idx="0">
          <a:scrgbClr r="0" g="0" b="0"/>
        </a:fillRef>
        <a:effectRef idx="0">
          <a:scrgbClr r="0" g="0" b="0"/>
        </a:effectRef>
        <a:fontRef idx="minor"/>
      </dsp:style>
    </dsp:sp>
    <dsp:sp modelId="{863AD07E-FE65-494E-BE74-812AD17E8489}">
      <dsp:nvSpPr>
        <dsp:cNvPr id="0" name=""/>
        <dsp:cNvSpPr/>
      </dsp:nvSpPr>
      <dsp:spPr>
        <a:xfrm rot="2700000">
          <a:off x="1662353" y="2133131"/>
          <a:ext cx="67416" cy="67416"/>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DFA52E-EE01-4C0B-9062-8990B88280A6}">
      <dsp:nvSpPr>
        <dsp:cNvPr id="0" name=""/>
        <dsp:cNvSpPr/>
      </dsp:nvSpPr>
      <dsp:spPr>
        <a:xfrm rot="2700000">
          <a:off x="3353455" y="2133131"/>
          <a:ext cx="67416" cy="67416"/>
        </a:xfrm>
        <a:prstGeom prst="rect">
          <a:avLst/>
        </a:prstGeom>
        <a:solidFill>
          <a:schemeClr val="accent2">
            <a:hueOff val="373974"/>
            <a:satOff val="-13"/>
            <a:lumOff val="147"/>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1AE9F5-CFDB-4066-9293-F9D790D07368}">
      <dsp:nvSpPr>
        <dsp:cNvPr id="0" name=""/>
        <dsp:cNvSpPr/>
      </dsp:nvSpPr>
      <dsp:spPr>
        <a:xfrm>
          <a:off x="3590095" y="1343440"/>
          <a:ext cx="2976339" cy="520041"/>
        </a:xfrm>
        <a:prstGeom prst="rect">
          <a:avLst/>
        </a:prstGeom>
        <a:solidFill>
          <a:schemeClr val="accent2">
            <a:hueOff val="747949"/>
            <a:satOff val="-27"/>
            <a:lumOff val="295"/>
            <a:alphaOff val="0"/>
          </a:schemeClr>
        </a:solidFill>
        <a:ln w="12700" cap="flat" cmpd="sng" algn="ctr">
          <a:solidFill>
            <a:schemeClr val="accent2">
              <a:hueOff val="747949"/>
              <a:satOff val="-27"/>
              <a:lumOff val="2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2005</a:t>
          </a:r>
        </a:p>
      </dsp:txBody>
      <dsp:txXfrm>
        <a:off x="3590095" y="1343440"/>
        <a:ext cx="2976339" cy="520041"/>
      </dsp:txXfrm>
    </dsp:sp>
    <dsp:sp modelId="{CE12F83C-E8AC-4725-B93C-0762EA143B85}">
      <dsp:nvSpPr>
        <dsp:cNvPr id="0" name=""/>
        <dsp:cNvSpPr/>
      </dsp:nvSpPr>
      <dsp:spPr>
        <a:xfrm>
          <a:off x="3590095" y="541154"/>
          <a:ext cx="2976339" cy="802285"/>
        </a:xfrm>
        <a:prstGeom prst="rect">
          <a:avLst/>
        </a:prstGeom>
        <a:solidFill>
          <a:schemeClr val="accent2">
            <a:tint val="40000"/>
            <a:alpha val="90000"/>
            <a:hueOff val="694588"/>
            <a:satOff val="48"/>
            <a:lumOff val="69"/>
            <a:alphaOff val="0"/>
          </a:schemeClr>
        </a:solidFill>
        <a:ln w="12700" cap="flat" cmpd="sng" algn="ctr">
          <a:solidFill>
            <a:schemeClr val="accent2">
              <a:tint val="40000"/>
              <a:alpha val="90000"/>
              <a:hueOff val="694588"/>
              <a:satOff val="48"/>
              <a:lumOff val="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Scores on the doors - food hygiene ratings. </a:t>
          </a:r>
        </a:p>
      </dsp:txBody>
      <dsp:txXfrm>
        <a:off x="3590095" y="541154"/>
        <a:ext cx="2976339" cy="802285"/>
      </dsp:txXfrm>
    </dsp:sp>
    <dsp:sp modelId="{4DAB7890-EA3D-4A84-A841-7B933C8A4968}">
      <dsp:nvSpPr>
        <dsp:cNvPr id="0" name=""/>
        <dsp:cNvSpPr/>
      </dsp:nvSpPr>
      <dsp:spPr>
        <a:xfrm>
          <a:off x="5078265" y="1863481"/>
          <a:ext cx="0" cy="303357"/>
        </a:xfrm>
        <a:prstGeom prst="line">
          <a:avLst/>
        </a:prstGeom>
        <a:noFill/>
        <a:ln w="6350" cap="flat" cmpd="sng" algn="ctr">
          <a:solidFill>
            <a:schemeClr val="accent2">
              <a:hueOff val="747949"/>
              <a:satOff val="-27"/>
              <a:lumOff val="295"/>
              <a:alphaOff val="0"/>
            </a:schemeClr>
          </a:solidFill>
          <a:prstDash val="solid"/>
          <a:miter lim="800000"/>
        </a:ln>
        <a:effectLst/>
      </dsp:spPr>
      <dsp:style>
        <a:lnRef idx="1">
          <a:scrgbClr r="0" g="0" b="0"/>
        </a:lnRef>
        <a:fillRef idx="0">
          <a:scrgbClr r="0" g="0" b="0"/>
        </a:fillRef>
        <a:effectRef idx="0">
          <a:scrgbClr r="0" g="0" b="0"/>
        </a:effectRef>
        <a:fontRef idx="minor"/>
      </dsp:style>
    </dsp:sp>
    <dsp:sp modelId="{58841FD6-6707-4C1A-9FA1-3C867FF968BB}">
      <dsp:nvSpPr>
        <dsp:cNvPr id="0" name=""/>
        <dsp:cNvSpPr/>
      </dsp:nvSpPr>
      <dsp:spPr>
        <a:xfrm>
          <a:off x="5281197" y="2470197"/>
          <a:ext cx="2976339" cy="520041"/>
        </a:xfrm>
        <a:prstGeom prst="rect">
          <a:avLst/>
        </a:prstGeom>
        <a:solidFill>
          <a:schemeClr val="accent2">
            <a:hueOff val="1121923"/>
            <a:satOff val="-40"/>
            <a:lumOff val="442"/>
            <a:alphaOff val="0"/>
          </a:schemeClr>
        </a:solidFill>
        <a:ln w="12700" cap="flat" cmpd="sng" algn="ctr">
          <a:solidFill>
            <a:schemeClr val="accent2">
              <a:hueOff val="1121923"/>
              <a:satOff val="-40"/>
              <a:lumOff val="4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2006</a:t>
          </a:r>
        </a:p>
      </dsp:txBody>
      <dsp:txXfrm>
        <a:off x="5281197" y="2470197"/>
        <a:ext cx="2976339" cy="520041"/>
      </dsp:txXfrm>
    </dsp:sp>
    <dsp:sp modelId="{C8BAE531-954B-447C-B40F-C1FE4D0681E3}">
      <dsp:nvSpPr>
        <dsp:cNvPr id="0" name=""/>
        <dsp:cNvSpPr/>
      </dsp:nvSpPr>
      <dsp:spPr>
        <a:xfrm>
          <a:off x="5281197" y="2990238"/>
          <a:ext cx="2976339" cy="1031510"/>
        </a:xfrm>
        <a:prstGeom prst="rect">
          <a:avLst/>
        </a:prstGeom>
        <a:solidFill>
          <a:schemeClr val="accent2">
            <a:tint val="40000"/>
            <a:alpha val="90000"/>
            <a:hueOff val="1041882"/>
            <a:satOff val="72"/>
            <a:lumOff val="104"/>
            <a:alphaOff val="0"/>
          </a:schemeClr>
        </a:solidFill>
        <a:ln w="12700" cap="flat" cmpd="sng" algn="ctr">
          <a:solidFill>
            <a:schemeClr val="accent2">
              <a:tint val="40000"/>
              <a:alpha val="90000"/>
              <a:hueOff val="1041882"/>
              <a:satOff val="72"/>
              <a:lumOff val="1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Health Act 2006 - banning smoking in enclosed spaces. </a:t>
          </a:r>
        </a:p>
      </dsp:txBody>
      <dsp:txXfrm>
        <a:off x="5281197" y="2990238"/>
        <a:ext cx="2976339" cy="1031510"/>
      </dsp:txXfrm>
    </dsp:sp>
    <dsp:sp modelId="{84743827-B2A2-4814-AAAC-B599BDCAFDC5}">
      <dsp:nvSpPr>
        <dsp:cNvPr id="0" name=""/>
        <dsp:cNvSpPr/>
      </dsp:nvSpPr>
      <dsp:spPr>
        <a:xfrm>
          <a:off x="6769367" y="2166839"/>
          <a:ext cx="0" cy="303357"/>
        </a:xfrm>
        <a:prstGeom prst="line">
          <a:avLst/>
        </a:prstGeom>
        <a:noFill/>
        <a:ln w="6350" cap="flat" cmpd="sng" algn="ctr">
          <a:solidFill>
            <a:schemeClr val="accent2">
              <a:hueOff val="1121923"/>
              <a:satOff val="-40"/>
              <a:lumOff val="442"/>
              <a:alphaOff val="0"/>
            </a:schemeClr>
          </a:solidFill>
          <a:prstDash val="solid"/>
          <a:miter lim="800000"/>
        </a:ln>
        <a:effectLst/>
      </dsp:spPr>
      <dsp:style>
        <a:lnRef idx="1">
          <a:scrgbClr r="0" g="0" b="0"/>
        </a:lnRef>
        <a:fillRef idx="0">
          <a:scrgbClr r="0" g="0" b="0"/>
        </a:fillRef>
        <a:effectRef idx="0">
          <a:scrgbClr r="0" g="0" b="0"/>
        </a:effectRef>
        <a:fontRef idx="minor"/>
      </dsp:style>
    </dsp:sp>
    <dsp:sp modelId="{70370F30-9234-46BF-B48F-AF6227EE2259}">
      <dsp:nvSpPr>
        <dsp:cNvPr id="0" name=""/>
        <dsp:cNvSpPr/>
      </dsp:nvSpPr>
      <dsp:spPr>
        <a:xfrm rot="2700000">
          <a:off x="5044557" y="2133131"/>
          <a:ext cx="67416" cy="67416"/>
        </a:xfrm>
        <a:prstGeom prst="rect">
          <a:avLst/>
        </a:prstGeom>
        <a:solidFill>
          <a:schemeClr val="accent2">
            <a:hueOff val="747949"/>
            <a:satOff val="-27"/>
            <a:lumOff val="295"/>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F2A1CF-54E7-4E6C-AED0-7FC24CCE1CFD}">
      <dsp:nvSpPr>
        <dsp:cNvPr id="0" name=""/>
        <dsp:cNvSpPr/>
      </dsp:nvSpPr>
      <dsp:spPr>
        <a:xfrm rot="2700000">
          <a:off x="6735659" y="2133131"/>
          <a:ext cx="67416" cy="67416"/>
        </a:xfrm>
        <a:prstGeom prst="rect">
          <a:avLst/>
        </a:prstGeom>
        <a:solidFill>
          <a:schemeClr val="accent2">
            <a:hueOff val="1121923"/>
            <a:satOff val="-40"/>
            <a:lumOff val="442"/>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D1397E-D07F-4EF5-ACF7-6093892BC05D}">
      <dsp:nvSpPr>
        <dsp:cNvPr id="0" name=""/>
        <dsp:cNvSpPr/>
      </dsp:nvSpPr>
      <dsp:spPr>
        <a:xfrm>
          <a:off x="6972299" y="1343440"/>
          <a:ext cx="2976339" cy="520041"/>
        </a:xfrm>
        <a:prstGeom prst="rect">
          <a:avLst/>
        </a:prstGeom>
        <a:solidFill>
          <a:schemeClr val="accent2">
            <a:hueOff val="1495897"/>
            <a:satOff val="-53"/>
            <a:lumOff val="589"/>
            <a:alphaOff val="0"/>
          </a:schemeClr>
        </a:solidFill>
        <a:ln w="12700" cap="flat" cmpd="sng" algn="ctr">
          <a:solidFill>
            <a:schemeClr val="accent2">
              <a:hueOff val="1495897"/>
              <a:satOff val="-53"/>
              <a:lumOff val="5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2007</a:t>
          </a:r>
        </a:p>
      </dsp:txBody>
      <dsp:txXfrm>
        <a:off x="6972299" y="1343440"/>
        <a:ext cx="2976339" cy="520041"/>
      </dsp:txXfrm>
    </dsp:sp>
    <dsp:sp modelId="{DE691AC5-F656-4B8A-B906-D421AE26364F}">
      <dsp:nvSpPr>
        <dsp:cNvPr id="0" name=""/>
        <dsp:cNvSpPr/>
      </dsp:nvSpPr>
      <dsp:spPr>
        <a:xfrm>
          <a:off x="6972299" y="66332"/>
          <a:ext cx="2976339" cy="1277108"/>
        </a:xfrm>
        <a:prstGeom prst="rect">
          <a:avLst/>
        </a:prstGeom>
        <a:solidFill>
          <a:schemeClr val="accent2">
            <a:tint val="40000"/>
            <a:alpha val="90000"/>
            <a:hueOff val="1389176"/>
            <a:satOff val="96"/>
            <a:lumOff val="139"/>
            <a:alphaOff val="0"/>
          </a:schemeClr>
        </a:solidFill>
        <a:ln w="12700" cap="flat" cmpd="sng" algn="ctr">
          <a:solidFill>
            <a:schemeClr val="accent2">
              <a:tint val="40000"/>
              <a:alpha val="90000"/>
              <a:hueOff val="1389176"/>
              <a:satOff val="96"/>
              <a:lumOff val="13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Ofcom bans advertising unhealthy foods to children under 16.</a:t>
          </a:r>
        </a:p>
      </dsp:txBody>
      <dsp:txXfrm>
        <a:off x="6972299" y="66332"/>
        <a:ext cx="2976339" cy="1277108"/>
      </dsp:txXfrm>
    </dsp:sp>
    <dsp:sp modelId="{6B4A5071-A2A8-4068-AD02-2E8C310211DC}">
      <dsp:nvSpPr>
        <dsp:cNvPr id="0" name=""/>
        <dsp:cNvSpPr/>
      </dsp:nvSpPr>
      <dsp:spPr>
        <a:xfrm>
          <a:off x="8460469" y="1863481"/>
          <a:ext cx="0" cy="303357"/>
        </a:xfrm>
        <a:prstGeom prst="line">
          <a:avLst/>
        </a:prstGeom>
        <a:noFill/>
        <a:ln w="6350" cap="flat" cmpd="sng" algn="ctr">
          <a:solidFill>
            <a:schemeClr val="accent2">
              <a:hueOff val="1495897"/>
              <a:satOff val="-53"/>
              <a:lumOff val="589"/>
              <a:alphaOff val="0"/>
            </a:schemeClr>
          </a:solidFill>
          <a:prstDash val="solid"/>
          <a:miter lim="800000"/>
        </a:ln>
        <a:effectLst/>
      </dsp:spPr>
      <dsp:style>
        <a:lnRef idx="1">
          <a:scrgbClr r="0" g="0" b="0"/>
        </a:lnRef>
        <a:fillRef idx="0">
          <a:scrgbClr r="0" g="0" b="0"/>
        </a:fillRef>
        <a:effectRef idx="0">
          <a:scrgbClr r="0" g="0" b="0"/>
        </a:effectRef>
        <a:fontRef idx="minor"/>
      </dsp:style>
    </dsp:sp>
    <dsp:sp modelId="{8435ED18-47FB-4444-BDC5-A30D079F0369}">
      <dsp:nvSpPr>
        <dsp:cNvPr id="0" name=""/>
        <dsp:cNvSpPr/>
      </dsp:nvSpPr>
      <dsp:spPr>
        <a:xfrm rot="2700000">
          <a:off x="8426761" y="2133131"/>
          <a:ext cx="67416" cy="67416"/>
        </a:xfrm>
        <a:prstGeom prst="rect">
          <a:avLst/>
        </a:prstGeom>
        <a:solidFill>
          <a:schemeClr val="accent2">
            <a:hueOff val="1495897"/>
            <a:satOff val="-53"/>
            <a:lumOff val="589"/>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D2D84-A440-4B3D-B1D6-CE63A261DED0}">
      <dsp:nvSpPr>
        <dsp:cNvPr id="0" name=""/>
        <dsp:cNvSpPr/>
      </dsp:nvSpPr>
      <dsp:spPr>
        <a:xfrm>
          <a:off x="0" y="2166839"/>
          <a:ext cx="10156531" cy="0"/>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D582DE-7B20-4AFC-B294-BA9DFBFB633E}">
      <dsp:nvSpPr>
        <dsp:cNvPr id="0" name=""/>
        <dsp:cNvSpPr/>
      </dsp:nvSpPr>
      <dsp:spPr>
        <a:xfrm>
          <a:off x="175309" y="1343440"/>
          <a:ext cx="2553018" cy="5200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2008</a:t>
          </a:r>
        </a:p>
      </dsp:txBody>
      <dsp:txXfrm>
        <a:off x="175309" y="1343440"/>
        <a:ext cx="2553018" cy="520041"/>
      </dsp:txXfrm>
    </dsp:sp>
    <dsp:sp modelId="{A022F6AC-1ED2-493E-BC26-D60D84363522}">
      <dsp:nvSpPr>
        <dsp:cNvPr id="0" name=""/>
        <dsp:cNvSpPr/>
      </dsp:nvSpPr>
      <dsp:spPr>
        <a:xfrm>
          <a:off x="175309" y="541154"/>
          <a:ext cx="2553018" cy="8022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HPV vaccines is introduced.</a:t>
          </a:r>
        </a:p>
      </dsp:txBody>
      <dsp:txXfrm>
        <a:off x="175309" y="541154"/>
        <a:ext cx="2553018" cy="802285"/>
      </dsp:txXfrm>
    </dsp:sp>
    <dsp:sp modelId="{D531C27C-D7A4-4393-8E68-2000C555B635}">
      <dsp:nvSpPr>
        <dsp:cNvPr id="0" name=""/>
        <dsp:cNvSpPr/>
      </dsp:nvSpPr>
      <dsp:spPr>
        <a:xfrm>
          <a:off x="1451818" y="1863481"/>
          <a:ext cx="0" cy="303357"/>
        </a:xfrm>
        <a:prstGeom prst="line">
          <a:avLst/>
        </a:pr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B93FBD1-D3B4-40B3-A2AD-585C8F4C3C8C}">
      <dsp:nvSpPr>
        <dsp:cNvPr id="0" name=""/>
        <dsp:cNvSpPr/>
      </dsp:nvSpPr>
      <dsp:spPr>
        <a:xfrm>
          <a:off x="1625888" y="2470197"/>
          <a:ext cx="2553018" cy="520041"/>
        </a:xfrm>
        <a:prstGeom prst="rect">
          <a:avLst/>
        </a:prstGeom>
        <a:solidFill>
          <a:schemeClr val="accent2">
            <a:hueOff val="299179"/>
            <a:satOff val="-11"/>
            <a:lumOff val="118"/>
            <a:alphaOff val="0"/>
          </a:schemeClr>
        </a:solidFill>
        <a:ln w="12700" cap="flat" cmpd="sng" algn="ctr">
          <a:solidFill>
            <a:schemeClr val="accent2">
              <a:hueOff val="299179"/>
              <a:satOff val="-11"/>
              <a:lumOff val="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2009</a:t>
          </a:r>
        </a:p>
      </dsp:txBody>
      <dsp:txXfrm>
        <a:off x="1625888" y="2470197"/>
        <a:ext cx="2553018" cy="520041"/>
      </dsp:txXfrm>
    </dsp:sp>
    <dsp:sp modelId="{0B399529-FD9F-4968-9F07-098E7DAB5CB1}">
      <dsp:nvSpPr>
        <dsp:cNvPr id="0" name=""/>
        <dsp:cNvSpPr/>
      </dsp:nvSpPr>
      <dsp:spPr>
        <a:xfrm>
          <a:off x="1625888" y="2990238"/>
          <a:ext cx="2553018" cy="573061"/>
        </a:xfrm>
        <a:prstGeom prst="rect">
          <a:avLst/>
        </a:prstGeom>
        <a:solidFill>
          <a:schemeClr val="accent2">
            <a:tint val="40000"/>
            <a:alpha val="90000"/>
            <a:hueOff val="277835"/>
            <a:satOff val="19"/>
            <a:lumOff val="28"/>
            <a:alphaOff val="0"/>
          </a:schemeClr>
        </a:solidFill>
        <a:ln w="12700" cap="flat" cmpd="sng" algn="ctr">
          <a:solidFill>
            <a:schemeClr val="accent2">
              <a:tint val="40000"/>
              <a:alpha val="90000"/>
              <a:hueOff val="277835"/>
              <a:satOff val="19"/>
              <a:lumOff val="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Swine flu pandemic. </a:t>
          </a:r>
        </a:p>
      </dsp:txBody>
      <dsp:txXfrm>
        <a:off x="1625888" y="2990238"/>
        <a:ext cx="2553018" cy="573061"/>
      </dsp:txXfrm>
    </dsp:sp>
    <dsp:sp modelId="{CA7012C4-54B6-4D7A-BD2B-CF9362D7B7DB}">
      <dsp:nvSpPr>
        <dsp:cNvPr id="0" name=""/>
        <dsp:cNvSpPr/>
      </dsp:nvSpPr>
      <dsp:spPr>
        <a:xfrm>
          <a:off x="2902397" y="2166839"/>
          <a:ext cx="0" cy="303357"/>
        </a:xfrm>
        <a:prstGeom prst="line">
          <a:avLst/>
        </a:prstGeom>
        <a:noFill/>
        <a:ln w="6350" cap="flat" cmpd="sng" algn="ctr">
          <a:solidFill>
            <a:schemeClr val="accent2">
              <a:hueOff val="299179"/>
              <a:satOff val="-11"/>
              <a:lumOff val="118"/>
              <a:alphaOff val="0"/>
            </a:schemeClr>
          </a:solidFill>
          <a:prstDash val="solid"/>
          <a:miter lim="800000"/>
        </a:ln>
        <a:effectLst/>
      </dsp:spPr>
      <dsp:style>
        <a:lnRef idx="1">
          <a:scrgbClr r="0" g="0" b="0"/>
        </a:lnRef>
        <a:fillRef idx="0">
          <a:scrgbClr r="0" g="0" b="0"/>
        </a:fillRef>
        <a:effectRef idx="0">
          <a:scrgbClr r="0" g="0" b="0"/>
        </a:effectRef>
        <a:fontRef idx="minor"/>
      </dsp:style>
    </dsp:sp>
    <dsp:sp modelId="{747B3639-CFD8-4AEA-8E30-D93F7E3C5B33}">
      <dsp:nvSpPr>
        <dsp:cNvPr id="0" name=""/>
        <dsp:cNvSpPr/>
      </dsp:nvSpPr>
      <dsp:spPr>
        <a:xfrm rot="2700000">
          <a:off x="1418110" y="2133131"/>
          <a:ext cx="67416" cy="67416"/>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A14BD4-88BD-4845-9082-8EDC59613DFA}">
      <dsp:nvSpPr>
        <dsp:cNvPr id="0" name=""/>
        <dsp:cNvSpPr/>
      </dsp:nvSpPr>
      <dsp:spPr>
        <a:xfrm rot="2700000">
          <a:off x="2868689" y="2133131"/>
          <a:ext cx="67416" cy="67416"/>
        </a:xfrm>
        <a:prstGeom prst="rect">
          <a:avLst/>
        </a:prstGeom>
        <a:solidFill>
          <a:schemeClr val="accent2">
            <a:hueOff val="299179"/>
            <a:satOff val="-11"/>
            <a:lumOff val="118"/>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6A5D4D-A580-4057-98F5-8B6889EE50B1}">
      <dsp:nvSpPr>
        <dsp:cNvPr id="0" name=""/>
        <dsp:cNvSpPr/>
      </dsp:nvSpPr>
      <dsp:spPr>
        <a:xfrm>
          <a:off x="3076466" y="1343440"/>
          <a:ext cx="2553018" cy="520041"/>
        </a:xfrm>
        <a:prstGeom prst="rect">
          <a:avLst/>
        </a:prstGeom>
        <a:solidFill>
          <a:schemeClr val="accent2">
            <a:hueOff val="598359"/>
            <a:satOff val="-21"/>
            <a:lumOff val="236"/>
            <a:alphaOff val="0"/>
          </a:schemeClr>
        </a:solidFill>
        <a:ln w="12700" cap="flat" cmpd="sng" algn="ctr">
          <a:solidFill>
            <a:schemeClr val="accent2">
              <a:hueOff val="598359"/>
              <a:satOff val="-21"/>
              <a:lumOff val="2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2010</a:t>
          </a:r>
        </a:p>
      </dsp:txBody>
      <dsp:txXfrm>
        <a:off x="3076466" y="1343440"/>
        <a:ext cx="2553018" cy="520041"/>
      </dsp:txXfrm>
    </dsp:sp>
    <dsp:sp modelId="{7183443B-495E-4F62-86E7-CD5C2E2A7582}">
      <dsp:nvSpPr>
        <dsp:cNvPr id="0" name=""/>
        <dsp:cNvSpPr/>
      </dsp:nvSpPr>
      <dsp:spPr>
        <a:xfrm>
          <a:off x="3076466" y="541154"/>
          <a:ext cx="2553018" cy="802285"/>
        </a:xfrm>
        <a:prstGeom prst="rect">
          <a:avLst/>
        </a:prstGeom>
        <a:solidFill>
          <a:schemeClr val="accent2">
            <a:tint val="40000"/>
            <a:alpha val="90000"/>
            <a:hueOff val="555670"/>
            <a:satOff val="38"/>
            <a:lumOff val="56"/>
            <a:alphaOff val="0"/>
          </a:schemeClr>
        </a:solidFill>
        <a:ln w="12700" cap="flat" cmpd="sng" algn="ctr">
          <a:solidFill>
            <a:schemeClr val="accent2">
              <a:tint val="40000"/>
              <a:alpha val="90000"/>
              <a:hueOff val="555670"/>
              <a:satOff val="38"/>
              <a:lumOff val="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Marmot review of health inequalities.</a:t>
          </a:r>
        </a:p>
      </dsp:txBody>
      <dsp:txXfrm>
        <a:off x="3076466" y="541154"/>
        <a:ext cx="2553018" cy="802285"/>
      </dsp:txXfrm>
    </dsp:sp>
    <dsp:sp modelId="{7D5A8BCF-DB3C-42D4-82A5-CD8DE2D5FEBE}">
      <dsp:nvSpPr>
        <dsp:cNvPr id="0" name=""/>
        <dsp:cNvSpPr/>
      </dsp:nvSpPr>
      <dsp:spPr>
        <a:xfrm>
          <a:off x="4352976" y="1863481"/>
          <a:ext cx="0" cy="303357"/>
        </a:xfrm>
        <a:prstGeom prst="line">
          <a:avLst/>
        </a:prstGeom>
        <a:noFill/>
        <a:ln w="6350" cap="flat" cmpd="sng" algn="ctr">
          <a:solidFill>
            <a:schemeClr val="accent2">
              <a:hueOff val="598359"/>
              <a:satOff val="-21"/>
              <a:lumOff val="236"/>
              <a:alphaOff val="0"/>
            </a:schemeClr>
          </a:solidFill>
          <a:prstDash val="solid"/>
          <a:miter lim="800000"/>
        </a:ln>
        <a:effectLst/>
      </dsp:spPr>
      <dsp:style>
        <a:lnRef idx="1">
          <a:scrgbClr r="0" g="0" b="0"/>
        </a:lnRef>
        <a:fillRef idx="0">
          <a:scrgbClr r="0" g="0" b="0"/>
        </a:fillRef>
        <a:effectRef idx="0">
          <a:scrgbClr r="0" g="0" b="0"/>
        </a:effectRef>
        <a:fontRef idx="minor"/>
      </dsp:style>
    </dsp:sp>
    <dsp:sp modelId="{86E8CFAB-1423-4286-9748-D50B7E108928}">
      <dsp:nvSpPr>
        <dsp:cNvPr id="0" name=""/>
        <dsp:cNvSpPr/>
      </dsp:nvSpPr>
      <dsp:spPr>
        <a:xfrm>
          <a:off x="4527045" y="2470197"/>
          <a:ext cx="2553018" cy="520041"/>
        </a:xfrm>
        <a:prstGeom prst="rect">
          <a:avLst/>
        </a:prstGeom>
        <a:solidFill>
          <a:schemeClr val="accent2">
            <a:hueOff val="897538"/>
            <a:satOff val="-32"/>
            <a:lumOff val="353"/>
            <a:alphaOff val="0"/>
          </a:schemeClr>
        </a:solidFill>
        <a:ln w="12700" cap="flat" cmpd="sng" algn="ctr">
          <a:solidFill>
            <a:schemeClr val="accent2">
              <a:hueOff val="897538"/>
              <a:satOff val="-32"/>
              <a:lumOff val="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2013</a:t>
          </a:r>
        </a:p>
      </dsp:txBody>
      <dsp:txXfrm>
        <a:off x="4527045" y="2470197"/>
        <a:ext cx="2553018" cy="520041"/>
      </dsp:txXfrm>
    </dsp:sp>
    <dsp:sp modelId="{F345D24B-1A10-496E-A67B-0EF5B0E2727B}">
      <dsp:nvSpPr>
        <dsp:cNvPr id="0" name=""/>
        <dsp:cNvSpPr/>
      </dsp:nvSpPr>
      <dsp:spPr>
        <a:xfrm>
          <a:off x="4527045" y="2990238"/>
          <a:ext cx="2553018" cy="1031510"/>
        </a:xfrm>
        <a:prstGeom prst="rect">
          <a:avLst/>
        </a:prstGeom>
        <a:solidFill>
          <a:schemeClr val="accent2">
            <a:tint val="40000"/>
            <a:alpha val="90000"/>
            <a:hueOff val="833506"/>
            <a:satOff val="58"/>
            <a:lumOff val="83"/>
            <a:alphaOff val="0"/>
          </a:schemeClr>
        </a:solidFill>
        <a:ln w="12700" cap="flat" cmpd="sng" algn="ctr">
          <a:solidFill>
            <a:schemeClr val="accent2">
              <a:tint val="40000"/>
              <a:alpha val="90000"/>
              <a:hueOff val="833506"/>
              <a:satOff val="58"/>
              <a:lumOff val="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Childhood flu vaccines is introduced.</a:t>
          </a:r>
        </a:p>
      </dsp:txBody>
      <dsp:txXfrm>
        <a:off x="4527045" y="2990238"/>
        <a:ext cx="2553018" cy="1031510"/>
      </dsp:txXfrm>
    </dsp:sp>
    <dsp:sp modelId="{0390C33C-E119-45D7-8EF4-608B3BE7E2CC}">
      <dsp:nvSpPr>
        <dsp:cNvPr id="0" name=""/>
        <dsp:cNvSpPr/>
      </dsp:nvSpPr>
      <dsp:spPr>
        <a:xfrm>
          <a:off x="5803554" y="2166839"/>
          <a:ext cx="0" cy="303357"/>
        </a:xfrm>
        <a:prstGeom prst="line">
          <a:avLst/>
        </a:prstGeom>
        <a:noFill/>
        <a:ln w="6350" cap="flat" cmpd="sng" algn="ctr">
          <a:solidFill>
            <a:schemeClr val="accent2">
              <a:hueOff val="897538"/>
              <a:satOff val="-32"/>
              <a:lumOff val="353"/>
              <a:alphaOff val="0"/>
            </a:schemeClr>
          </a:solidFill>
          <a:prstDash val="solid"/>
          <a:miter lim="800000"/>
        </a:ln>
        <a:effectLst/>
      </dsp:spPr>
      <dsp:style>
        <a:lnRef idx="1">
          <a:scrgbClr r="0" g="0" b="0"/>
        </a:lnRef>
        <a:fillRef idx="0">
          <a:scrgbClr r="0" g="0" b="0"/>
        </a:fillRef>
        <a:effectRef idx="0">
          <a:scrgbClr r="0" g="0" b="0"/>
        </a:effectRef>
        <a:fontRef idx="minor"/>
      </dsp:style>
    </dsp:sp>
    <dsp:sp modelId="{68A0195A-2AC5-4E8B-A0D4-2EC0AF49B867}">
      <dsp:nvSpPr>
        <dsp:cNvPr id="0" name=""/>
        <dsp:cNvSpPr/>
      </dsp:nvSpPr>
      <dsp:spPr>
        <a:xfrm rot="2700000">
          <a:off x="4319268" y="2133131"/>
          <a:ext cx="67416" cy="67416"/>
        </a:xfrm>
        <a:prstGeom prst="rect">
          <a:avLst/>
        </a:prstGeom>
        <a:solidFill>
          <a:schemeClr val="accent2">
            <a:hueOff val="598359"/>
            <a:satOff val="-21"/>
            <a:lumOff val="236"/>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A43248-6126-4206-B102-252795571FD3}">
      <dsp:nvSpPr>
        <dsp:cNvPr id="0" name=""/>
        <dsp:cNvSpPr/>
      </dsp:nvSpPr>
      <dsp:spPr>
        <a:xfrm rot="2700000">
          <a:off x="5769846" y="2133131"/>
          <a:ext cx="67416" cy="67416"/>
        </a:xfrm>
        <a:prstGeom prst="rect">
          <a:avLst/>
        </a:prstGeom>
        <a:solidFill>
          <a:schemeClr val="accent2">
            <a:hueOff val="897538"/>
            <a:satOff val="-32"/>
            <a:lumOff val="353"/>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67AF1-F6BE-411D-B8FD-7535E9DAB448}">
      <dsp:nvSpPr>
        <dsp:cNvPr id="0" name=""/>
        <dsp:cNvSpPr/>
      </dsp:nvSpPr>
      <dsp:spPr>
        <a:xfrm>
          <a:off x="5977624" y="1343440"/>
          <a:ext cx="2553018" cy="520041"/>
        </a:xfrm>
        <a:prstGeom prst="rect">
          <a:avLst/>
        </a:prstGeom>
        <a:solidFill>
          <a:schemeClr val="accent2">
            <a:hueOff val="1196718"/>
            <a:satOff val="-42"/>
            <a:lumOff val="471"/>
            <a:alphaOff val="0"/>
          </a:schemeClr>
        </a:solidFill>
        <a:ln w="12700" cap="flat" cmpd="sng" algn="ctr">
          <a:solidFill>
            <a:schemeClr val="accent2">
              <a:hueOff val="1196718"/>
              <a:satOff val="-42"/>
              <a:lumOff val="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2020</a:t>
          </a:r>
        </a:p>
      </dsp:txBody>
      <dsp:txXfrm>
        <a:off x="5977624" y="1343440"/>
        <a:ext cx="2553018" cy="520041"/>
      </dsp:txXfrm>
    </dsp:sp>
    <dsp:sp modelId="{CB05A3A5-51FA-4F9D-87A0-DED068718773}">
      <dsp:nvSpPr>
        <dsp:cNvPr id="0" name=""/>
        <dsp:cNvSpPr/>
      </dsp:nvSpPr>
      <dsp:spPr>
        <a:xfrm>
          <a:off x="5977624" y="770379"/>
          <a:ext cx="2553018" cy="573061"/>
        </a:xfrm>
        <a:prstGeom prst="rect">
          <a:avLst/>
        </a:prstGeom>
        <a:solidFill>
          <a:schemeClr val="accent2">
            <a:tint val="40000"/>
            <a:alpha val="90000"/>
            <a:hueOff val="1111341"/>
            <a:satOff val="77"/>
            <a:lumOff val="111"/>
            <a:alphaOff val="0"/>
          </a:schemeClr>
        </a:solidFill>
        <a:ln w="12700" cap="flat" cmpd="sng" algn="ctr">
          <a:solidFill>
            <a:schemeClr val="accent2">
              <a:tint val="40000"/>
              <a:alpha val="90000"/>
              <a:hueOff val="1111341"/>
              <a:satOff val="77"/>
              <a:lumOff val="11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COVID-19 pandemic. </a:t>
          </a:r>
        </a:p>
      </dsp:txBody>
      <dsp:txXfrm>
        <a:off x="5977624" y="770379"/>
        <a:ext cx="2553018" cy="573061"/>
      </dsp:txXfrm>
    </dsp:sp>
    <dsp:sp modelId="{C1FB4E8B-1567-4C5C-AABA-368D08D7F18D}">
      <dsp:nvSpPr>
        <dsp:cNvPr id="0" name=""/>
        <dsp:cNvSpPr/>
      </dsp:nvSpPr>
      <dsp:spPr>
        <a:xfrm>
          <a:off x="7254133" y="1863481"/>
          <a:ext cx="0" cy="303357"/>
        </a:xfrm>
        <a:prstGeom prst="line">
          <a:avLst/>
        </a:prstGeom>
        <a:noFill/>
        <a:ln w="6350" cap="flat" cmpd="sng" algn="ctr">
          <a:solidFill>
            <a:schemeClr val="accent2">
              <a:hueOff val="1196718"/>
              <a:satOff val="-42"/>
              <a:lumOff val="471"/>
              <a:alphaOff val="0"/>
            </a:schemeClr>
          </a:solidFill>
          <a:prstDash val="solid"/>
          <a:miter lim="800000"/>
        </a:ln>
        <a:effectLst/>
      </dsp:spPr>
      <dsp:style>
        <a:lnRef idx="1">
          <a:scrgbClr r="0" g="0" b="0"/>
        </a:lnRef>
        <a:fillRef idx="0">
          <a:scrgbClr r="0" g="0" b="0"/>
        </a:fillRef>
        <a:effectRef idx="0">
          <a:scrgbClr r="0" g="0" b="0"/>
        </a:effectRef>
        <a:fontRef idx="minor"/>
      </dsp:style>
    </dsp:sp>
    <dsp:sp modelId="{3FB4AE35-3577-4B81-AA26-49DBA3B35577}">
      <dsp:nvSpPr>
        <dsp:cNvPr id="0" name=""/>
        <dsp:cNvSpPr/>
      </dsp:nvSpPr>
      <dsp:spPr>
        <a:xfrm>
          <a:off x="7428203" y="2470197"/>
          <a:ext cx="2553018" cy="520041"/>
        </a:xfrm>
        <a:prstGeom prst="rect">
          <a:avLst/>
        </a:prstGeom>
        <a:solidFill>
          <a:schemeClr val="accent2">
            <a:hueOff val="1495897"/>
            <a:satOff val="-53"/>
            <a:lumOff val="589"/>
            <a:alphaOff val="0"/>
          </a:schemeClr>
        </a:solidFill>
        <a:ln w="12700" cap="flat" cmpd="sng" algn="ctr">
          <a:solidFill>
            <a:schemeClr val="accent2">
              <a:hueOff val="1495897"/>
              <a:satOff val="-53"/>
              <a:lumOff val="5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2022–2030</a:t>
          </a:r>
        </a:p>
      </dsp:txBody>
      <dsp:txXfrm>
        <a:off x="7428203" y="2470197"/>
        <a:ext cx="2553018" cy="520041"/>
      </dsp:txXfrm>
    </dsp:sp>
    <dsp:sp modelId="{A4BE8BFB-A2AA-4E2A-A394-18CEBB987B26}">
      <dsp:nvSpPr>
        <dsp:cNvPr id="0" name=""/>
        <dsp:cNvSpPr/>
      </dsp:nvSpPr>
      <dsp:spPr>
        <a:xfrm>
          <a:off x="7428203" y="2990238"/>
          <a:ext cx="2553018" cy="1031510"/>
        </a:xfrm>
        <a:prstGeom prst="rect">
          <a:avLst/>
        </a:prstGeom>
        <a:solidFill>
          <a:schemeClr val="accent2">
            <a:tint val="40000"/>
            <a:alpha val="90000"/>
            <a:hueOff val="1389176"/>
            <a:satOff val="96"/>
            <a:lumOff val="139"/>
            <a:alphaOff val="0"/>
          </a:schemeClr>
        </a:solidFill>
        <a:ln w="12700" cap="flat" cmpd="sng" algn="ctr">
          <a:solidFill>
            <a:schemeClr val="accent2">
              <a:tint val="40000"/>
              <a:alpha val="90000"/>
              <a:hueOff val="1389176"/>
              <a:satOff val="96"/>
              <a:lumOff val="13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Smokefree target is published from the Khan review. </a:t>
          </a:r>
        </a:p>
      </dsp:txBody>
      <dsp:txXfrm>
        <a:off x="7428203" y="2990238"/>
        <a:ext cx="2553018" cy="1031510"/>
      </dsp:txXfrm>
    </dsp:sp>
    <dsp:sp modelId="{134797BC-6AFB-4BE6-8305-62F5BB828B4F}">
      <dsp:nvSpPr>
        <dsp:cNvPr id="0" name=""/>
        <dsp:cNvSpPr/>
      </dsp:nvSpPr>
      <dsp:spPr>
        <a:xfrm>
          <a:off x="8704712" y="2166839"/>
          <a:ext cx="0" cy="303357"/>
        </a:xfrm>
        <a:prstGeom prst="line">
          <a:avLst/>
        </a:prstGeom>
        <a:noFill/>
        <a:ln w="6350" cap="flat" cmpd="sng" algn="ctr">
          <a:solidFill>
            <a:schemeClr val="accent2">
              <a:hueOff val="1495897"/>
              <a:satOff val="-53"/>
              <a:lumOff val="589"/>
              <a:alphaOff val="0"/>
            </a:schemeClr>
          </a:solidFill>
          <a:prstDash val="solid"/>
          <a:miter lim="800000"/>
        </a:ln>
        <a:effectLst/>
      </dsp:spPr>
      <dsp:style>
        <a:lnRef idx="1">
          <a:scrgbClr r="0" g="0" b="0"/>
        </a:lnRef>
        <a:fillRef idx="0">
          <a:scrgbClr r="0" g="0" b="0"/>
        </a:fillRef>
        <a:effectRef idx="0">
          <a:scrgbClr r="0" g="0" b="0"/>
        </a:effectRef>
        <a:fontRef idx="minor"/>
      </dsp:style>
    </dsp:sp>
    <dsp:sp modelId="{E45505EE-A93C-4E52-AB81-06C3CF913B7F}">
      <dsp:nvSpPr>
        <dsp:cNvPr id="0" name=""/>
        <dsp:cNvSpPr/>
      </dsp:nvSpPr>
      <dsp:spPr>
        <a:xfrm rot="2700000">
          <a:off x="7220425" y="2133131"/>
          <a:ext cx="67416" cy="67416"/>
        </a:xfrm>
        <a:prstGeom prst="rect">
          <a:avLst/>
        </a:prstGeom>
        <a:solidFill>
          <a:schemeClr val="accent2">
            <a:hueOff val="1196718"/>
            <a:satOff val="-42"/>
            <a:lumOff val="471"/>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2C63F1-69CE-4A6B-9F39-A6F02FCC556F}">
      <dsp:nvSpPr>
        <dsp:cNvPr id="0" name=""/>
        <dsp:cNvSpPr/>
      </dsp:nvSpPr>
      <dsp:spPr>
        <a:xfrm rot="2700000">
          <a:off x="8671004" y="2133131"/>
          <a:ext cx="67416" cy="67416"/>
        </a:xfrm>
        <a:prstGeom prst="rect">
          <a:avLst/>
        </a:prstGeom>
        <a:solidFill>
          <a:schemeClr val="accent2">
            <a:hueOff val="1495897"/>
            <a:satOff val="-53"/>
            <a:lumOff val="589"/>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F33E8-46BE-4C47-9AC6-C8C6B3E97741}">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3608F-5F7E-4F81-9DDB-CB5738C4D96D}">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What are the new challenges facing the NHS?</a:t>
          </a:r>
          <a:endParaRPr lang="en-US" sz="3900" kern="1200"/>
        </a:p>
      </dsp:txBody>
      <dsp:txXfrm>
        <a:off x="0" y="2853"/>
        <a:ext cx="7003777" cy="1945966"/>
      </dsp:txXfrm>
    </dsp:sp>
    <dsp:sp modelId="{F27A6EFA-22FF-4497-8A4C-7E7EA382D83E}">
      <dsp:nvSpPr>
        <dsp:cNvPr id="0" name=""/>
        <dsp:cNvSpPr/>
      </dsp:nvSpPr>
      <dsp:spPr>
        <a:xfrm>
          <a:off x="0" y="1948819"/>
          <a:ext cx="7003777" cy="0"/>
        </a:xfrm>
        <a:prstGeom prst="line">
          <a:avLst/>
        </a:prstGeom>
        <a:solidFill>
          <a:schemeClr val="accent2">
            <a:hueOff val="747949"/>
            <a:satOff val="-27"/>
            <a:lumOff val="295"/>
            <a:alphaOff val="0"/>
          </a:schemeClr>
        </a:solidFill>
        <a:ln w="12700" cap="flat" cmpd="sng" algn="ctr">
          <a:solidFill>
            <a:schemeClr val="accent2">
              <a:hueOff val="747949"/>
              <a:satOff val="-27"/>
              <a:lumOff val="2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32F701-C94E-434E-A13F-FA5016C9E6A2}">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What about wider public health?</a:t>
          </a:r>
          <a:endParaRPr lang="en-US" sz="3900" kern="1200"/>
        </a:p>
      </dsp:txBody>
      <dsp:txXfrm>
        <a:off x="0" y="1948819"/>
        <a:ext cx="7003777" cy="1945966"/>
      </dsp:txXfrm>
    </dsp:sp>
    <dsp:sp modelId="{8E6A387F-6AD3-4640-969D-BEDCE546034E}">
      <dsp:nvSpPr>
        <dsp:cNvPr id="0" name=""/>
        <dsp:cNvSpPr/>
      </dsp:nvSpPr>
      <dsp:spPr>
        <a:xfrm>
          <a:off x="0" y="3894785"/>
          <a:ext cx="7003777" cy="0"/>
        </a:xfrm>
        <a:prstGeom prst="line">
          <a:avLst/>
        </a:prstGeom>
        <a:solidFill>
          <a:schemeClr val="accent2">
            <a:hueOff val="1495897"/>
            <a:satOff val="-53"/>
            <a:lumOff val="589"/>
            <a:alphaOff val="0"/>
          </a:schemeClr>
        </a:solidFill>
        <a:ln w="12700" cap="flat" cmpd="sng" algn="ctr">
          <a:solidFill>
            <a:schemeClr val="accent2">
              <a:hueOff val="1495897"/>
              <a:satOff val="-53"/>
              <a:lumOff val="5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B72DD-3FC3-42AE-ADBF-C54B77BF7B52}">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Think about what you see on Facebook as well as in the news! </a:t>
          </a:r>
          <a:endParaRPr lang="en-US" sz="3900" kern="1200"/>
        </a:p>
      </dsp:txBody>
      <dsp:txXfrm>
        <a:off x="0" y="3894785"/>
        <a:ext cx="7003777" cy="1945966"/>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5.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1/16/2024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747135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1/16/2024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16522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1/16/2024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20245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1/16/2024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27218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1/16/2024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47573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1/16/2024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97564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1/16/2024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32721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1/16/2024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07570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1/16/2024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76444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1/16/2024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97220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1/16/2024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29853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1/16/2024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200430112"/>
      </p:ext>
    </p:extLst>
  </p:cSld>
  <p:clrMap bg1="lt1" tx1="dk1" bg2="lt2" tx2="dk2" accent1="accent1" accent2="accent2" accent3="accent3" accent4="accent4" accent5="accent5" accent6="accent6" hlink="hlink" folHlink="folHlink"/>
  <p:sldLayoutIdLst>
    <p:sldLayoutId id="2147483684" r:id="rId1"/>
    <p:sldLayoutId id="2147483674" r:id="rId2"/>
    <p:sldLayoutId id="2147483675" r:id="rId3"/>
    <p:sldLayoutId id="2147483676" r:id="rId4"/>
    <p:sldLayoutId id="2147483677" r:id="rId5"/>
    <p:sldLayoutId id="2147483678" r:id="rId6"/>
    <p:sldLayoutId id="2147483679" r:id="rId7"/>
    <p:sldLayoutId id="2147483683" r:id="rId8"/>
    <p:sldLayoutId id="2147483680" r:id="rId9"/>
    <p:sldLayoutId id="2147483681" r:id="rId10"/>
    <p:sldLayoutId id="2147483682"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7.png"/><Relationship Id="rId7" Type="http://schemas.openxmlformats.org/officeDocument/2006/relationships/diagramColors" Target="../diagrams/colors9.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7.png"/><Relationship Id="rId7" Type="http://schemas.openxmlformats.org/officeDocument/2006/relationships/diagramColors" Target="../diagrams/colors10.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7.png"/><Relationship Id="rId7" Type="http://schemas.openxmlformats.org/officeDocument/2006/relationships/diagramColors" Target="../diagrams/colors15.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6.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7.png"/><Relationship Id="rId7" Type="http://schemas.openxmlformats.org/officeDocument/2006/relationships/diagramColors" Target="../diagrams/colors16.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3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4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4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5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57.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image" Target="../media/image7.png"/><Relationship Id="rId7" Type="http://schemas.openxmlformats.org/officeDocument/2006/relationships/diagramColors" Target="../diagrams/colors22.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59.xml.rels><?xml version="1.0" encoding="UTF-8" standalone="yes"?>
<Relationships xmlns="http://schemas.openxmlformats.org/package/2006/relationships"><Relationship Id="rId8" Type="http://schemas.microsoft.com/office/2007/relationships/diagramDrawing" Target="../diagrams/drawing24.xml"/><Relationship Id="rId3" Type="http://schemas.openxmlformats.org/officeDocument/2006/relationships/image" Target="../media/image7.png"/><Relationship Id="rId7" Type="http://schemas.openxmlformats.org/officeDocument/2006/relationships/diagramColors" Target="../diagrams/colors24.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s>
</file>

<file path=ppt/slides/_rels/slide60.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image" Target="../media/image7.png"/><Relationship Id="rId7" Type="http://schemas.openxmlformats.org/officeDocument/2006/relationships/diagramColors" Target="../diagrams/colors25.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 name="Rectangle 5">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4056FD6-9767-4B1A-ACC2-9883F6A5B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79928" cy="6858000"/>
          </a:xfrm>
          <a:prstGeom prst="rect">
            <a:avLst/>
          </a:prstGeom>
          <a:blipFill dpi="0" rotWithShape="1">
            <a:blip r:embed="rId2">
              <a:alphaModFix amt="2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pples on a weighing scale">
            <a:extLst>
              <a:ext uri="{FF2B5EF4-FFF2-40B4-BE49-F238E27FC236}">
                <a16:creationId xmlns:a16="http://schemas.microsoft.com/office/drawing/2014/main" id="{6A72DE24-BA6A-5A39-1A54-A456CC956982}"/>
              </a:ext>
            </a:extLst>
          </p:cNvPr>
          <p:cNvPicPr>
            <a:picLocks noChangeAspect="1"/>
          </p:cNvPicPr>
          <p:nvPr/>
        </p:nvPicPr>
        <p:blipFill rotWithShape="1">
          <a:blip r:embed="rId3">
            <a:alphaModFix amt="70000"/>
          </a:blip>
          <a:srcRect t="13776" r="6" b="1830"/>
          <a:stretch/>
        </p:blipFill>
        <p:spPr>
          <a:xfrm>
            <a:off x="20" y="10"/>
            <a:ext cx="12188932" cy="6856614"/>
          </a:xfrm>
          <a:prstGeom prst="rect">
            <a:avLst/>
          </a:prstGeom>
        </p:spPr>
      </p:pic>
      <p:sp>
        <p:nvSpPr>
          <p:cNvPr id="2" name="Title 1"/>
          <p:cNvSpPr>
            <a:spLocks noGrp="1"/>
          </p:cNvSpPr>
          <p:nvPr>
            <p:ph type="ctrTitle"/>
          </p:nvPr>
        </p:nvSpPr>
        <p:spPr>
          <a:xfrm>
            <a:off x="996275" y="744909"/>
            <a:ext cx="10190071" cy="3145855"/>
          </a:xfrm>
        </p:spPr>
        <p:txBody>
          <a:bodyPr anchor="b">
            <a:normAutofit/>
          </a:bodyPr>
          <a:lstStyle/>
          <a:p>
            <a:r>
              <a:rPr lang="en-US" sz="5200">
                <a:solidFill>
                  <a:srgbClr val="FFFFFF"/>
                </a:solidFill>
                <a:cs typeface="Calibri Light"/>
              </a:rPr>
              <a:t>Public Health Promotion</a:t>
            </a:r>
            <a:endParaRPr lang="en-US" sz="5200">
              <a:solidFill>
                <a:srgbClr val="FFFFFF"/>
              </a:solidFill>
            </a:endParaRPr>
          </a:p>
        </p:txBody>
      </p:sp>
      <p:sp>
        <p:nvSpPr>
          <p:cNvPr id="3" name="Subtitle 2"/>
          <p:cNvSpPr>
            <a:spLocks noGrp="1"/>
          </p:cNvSpPr>
          <p:nvPr>
            <p:ph type="subTitle" idx="1"/>
          </p:nvPr>
        </p:nvSpPr>
        <p:spPr>
          <a:xfrm>
            <a:off x="1218708" y="4069780"/>
            <a:ext cx="9781327" cy="2056617"/>
          </a:xfrm>
        </p:spPr>
        <p:txBody>
          <a:bodyPr anchor="t">
            <a:normAutofit/>
          </a:bodyPr>
          <a:lstStyle/>
          <a:p>
            <a:endParaRPr lang="en-US" sz="2200">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A404D-770F-B27B-365B-4739C1C0B3A2}"/>
              </a:ext>
            </a:extLst>
          </p:cNvPr>
          <p:cNvSpPr>
            <a:spLocks noGrp="1"/>
          </p:cNvSpPr>
          <p:nvPr>
            <p:ph type="title"/>
          </p:nvPr>
        </p:nvSpPr>
        <p:spPr>
          <a:xfrm>
            <a:off x="3625310" y="5751"/>
            <a:ext cx="4813539" cy="1351472"/>
          </a:xfrm>
        </p:spPr>
        <p:txBody>
          <a:bodyPr>
            <a:normAutofit/>
          </a:bodyPr>
          <a:lstStyle/>
          <a:p>
            <a:pPr algn="ctr"/>
            <a:r>
              <a:rPr lang="en-GB" dirty="0"/>
              <a:t>Corey Edwards</a:t>
            </a:r>
          </a:p>
        </p:txBody>
      </p:sp>
      <p:pic>
        <p:nvPicPr>
          <p:cNvPr id="5" name="Picture 4" descr="A person with glasses and beard&#10;&#10;Description automatically generated">
            <a:extLst>
              <a:ext uri="{FF2B5EF4-FFF2-40B4-BE49-F238E27FC236}">
                <a16:creationId xmlns:a16="http://schemas.microsoft.com/office/drawing/2014/main" id="{8B096BDA-38C7-E54C-9E74-94218D4CDFDD}"/>
              </a:ext>
            </a:extLst>
          </p:cNvPr>
          <p:cNvPicPr>
            <a:picLocks noChangeAspect="1"/>
          </p:cNvPicPr>
          <p:nvPr/>
        </p:nvPicPr>
        <p:blipFill rotWithShape="1">
          <a:blip r:embed="rId2"/>
          <a:srcRect l="406" r="27981"/>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1B31A4B9-7E38-056F-C344-A5FBEE3ACD4A}"/>
              </a:ext>
            </a:extLst>
          </p:cNvPr>
          <p:cNvSpPr>
            <a:spLocks noGrp="1"/>
          </p:cNvSpPr>
          <p:nvPr>
            <p:ph idx="1"/>
          </p:nvPr>
        </p:nvSpPr>
        <p:spPr>
          <a:xfrm>
            <a:off x="3480099" y="1011546"/>
            <a:ext cx="5103961" cy="5826324"/>
          </a:xfrm>
        </p:spPr>
        <p:txBody>
          <a:bodyPr vert="horz" lIns="91440" tIns="45720" rIns="91440" bIns="45720" rtlCol="0" anchor="t">
            <a:noAutofit/>
          </a:bodyPr>
          <a:lstStyle/>
          <a:p>
            <a:r>
              <a:rPr lang="en-GB" sz="2000" dirty="0">
                <a:cs typeface="Calibri"/>
              </a:rPr>
              <a:t>BSc Psychology – Swansea University (2014-2017)</a:t>
            </a:r>
          </a:p>
          <a:p>
            <a:r>
              <a:rPr lang="en-GB" sz="2000" dirty="0">
                <a:cs typeface="Calibri"/>
              </a:rPr>
              <a:t>MSc Abnormal and Clinical Psychology – Swansea University (2017-2018)</a:t>
            </a:r>
            <a:endParaRPr lang="en-GB" sz="2000">
              <a:ea typeface="Calibri"/>
              <a:cs typeface="Calibri"/>
            </a:endParaRPr>
          </a:p>
          <a:p>
            <a:r>
              <a:rPr lang="en-GB" sz="2000" dirty="0">
                <a:cs typeface="Calibri"/>
              </a:rPr>
              <a:t>Health and Social Care Trainer (2018-2021)</a:t>
            </a:r>
            <a:endParaRPr lang="en-GB" sz="2000">
              <a:ea typeface="Calibri"/>
              <a:cs typeface="Calibri"/>
            </a:endParaRPr>
          </a:p>
          <a:p>
            <a:r>
              <a:rPr lang="en-GB" sz="2000" dirty="0">
                <a:cs typeface="Calibri"/>
              </a:rPr>
              <a:t>Lecturer - NPTC Group (2022-2023)</a:t>
            </a:r>
            <a:endParaRPr lang="en-GB" sz="2000">
              <a:ea typeface="Calibri"/>
              <a:cs typeface="Calibri"/>
            </a:endParaRPr>
          </a:p>
          <a:p>
            <a:r>
              <a:rPr lang="en-GB" sz="2000" dirty="0">
                <a:cs typeface="Calibri"/>
              </a:rPr>
              <a:t>PGCE – University of South Wales (2022)</a:t>
            </a:r>
            <a:endParaRPr lang="en-GB" sz="2000">
              <a:ea typeface="Calibri"/>
              <a:cs typeface="Calibri"/>
            </a:endParaRPr>
          </a:p>
          <a:p>
            <a:r>
              <a:rPr lang="en-GB" sz="2000" dirty="0">
                <a:cs typeface="Calibri"/>
              </a:rPr>
              <a:t>Lecturer – UWTSD (2023) </a:t>
            </a:r>
            <a:endParaRPr lang="en-GB" sz="2000">
              <a:ea typeface="Calibri"/>
              <a:cs typeface="Calibri"/>
            </a:endParaRPr>
          </a:p>
          <a:p>
            <a:r>
              <a:rPr lang="en-GB" sz="2000" dirty="0">
                <a:cs typeface="Calibri"/>
              </a:rPr>
              <a:t>Doctorate in Education – UWTSD (2022-2026ish)</a:t>
            </a:r>
            <a:endParaRPr lang="en-GB" sz="2000" dirty="0">
              <a:ea typeface="Calibri"/>
              <a:cs typeface="Calibri"/>
            </a:endParaRPr>
          </a:p>
          <a:p>
            <a:r>
              <a:rPr lang="en-GB" sz="2000" dirty="0">
                <a:cs typeface="Calibri"/>
              </a:rPr>
              <a:t>Interests: Musicals, gothic horror and a good book!</a:t>
            </a:r>
            <a:endParaRPr lang="en-GB" sz="2000">
              <a:ea typeface="Calibri"/>
              <a:cs typeface="Calibri"/>
            </a:endParaRPr>
          </a:p>
        </p:txBody>
      </p:sp>
      <p:pic>
        <p:nvPicPr>
          <p:cNvPr id="4" name="Picture 3" descr="A person wearing a mask&#10;&#10;Description automatically generated">
            <a:extLst>
              <a:ext uri="{FF2B5EF4-FFF2-40B4-BE49-F238E27FC236}">
                <a16:creationId xmlns:a16="http://schemas.microsoft.com/office/drawing/2014/main" id="{15BFB5BE-4BAE-11CD-9EFD-7BA4E7667092}"/>
              </a:ext>
            </a:extLst>
          </p:cNvPr>
          <p:cNvPicPr>
            <a:picLocks noChangeAspect="1"/>
          </p:cNvPicPr>
          <p:nvPr/>
        </p:nvPicPr>
        <p:blipFill rotWithShape="1">
          <a:blip r:embed="rId3"/>
          <a:srcRect l="11625" r="16727"/>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4089429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D03D5BEE-A355-9F78-BD0C-6FE36EDEB16F}"/>
              </a:ext>
            </a:extLst>
          </p:cNvPr>
          <p:cNvSpPr>
            <a:spLocks noGrp="1"/>
          </p:cNvSpPr>
          <p:nvPr>
            <p:ph type="title"/>
          </p:nvPr>
        </p:nvSpPr>
        <p:spPr>
          <a:xfrm>
            <a:off x="838201" y="559813"/>
            <a:ext cx="10348146" cy="1283471"/>
          </a:xfrm>
        </p:spPr>
        <p:txBody>
          <a:bodyPr anchor="t">
            <a:normAutofit/>
          </a:bodyPr>
          <a:lstStyle/>
          <a:p>
            <a:r>
              <a:rPr lang="en-US">
                <a:solidFill>
                  <a:schemeClr val="tx2"/>
                </a:solidFill>
              </a:rPr>
              <a:t>Aims and Objectives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2F06BE04-A73D-DE63-869F-73C96B46202D}"/>
              </a:ext>
            </a:extLst>
          </p:cNvPr>
          <p:cNvGraphicFramePr>
            <a:graphicFrameLocks noGrp="1"/>
          </p:cNvGraphicFramePr>
          <p:nvPr>
            <p:ph idx="1"/>
            <p:extLst>
              <p:ext uri="{D42A27DB-BD31-4B8C-83A1-F6EECF244321}">
                <p14:modId xmlns:p14="http://schemas.microsoft.com/office/powerpoint/2010/main" val="3504166986"/>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64096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3876D-A6AF-1A72-E033-3C3B54DAB8F4}"/>
              </a:ext>
            </a:extLst>
          </p:cNvPr>
          <p:cNvSpPr>
            <a:spLocks noGrp="1"/>
          </p:cNvSpPr>
          <p:nvPr>
            <p:ph type="title"/>
          </p:nvPr>
        </p:nvSpPr>
        <p:spPr/>
        <p:txBody>
          <a:bodyPr/>
          <a:lstStyle/>
          <a:p>
            <a:r>
              <a:rPr lang="en-US" dirty="0"/>
              <a:t>Module Aim</a:t>
            </a:r>
          </a:p>
        </p:txBody>
      </p:sp>
      <p:sp>
        <p:nvSpPr>
          <p:cNvPr id="3" name="Content Placeholder 2">
            <a:extLst>
              <a:ext uri="{FF2B5EF4-FFF2-40B4-BE49-F238E27FC236}">
                <a16:creationId xmlns:a16="http://schemas.microsoft.com/office/drawing/2014/main" id="{8DC3C7E9-0500-4BAC-0566-B25D2FC5754C}"/>
              </a:ext>
            </a:extLst>
          </p:cNvPr>
          <p:cNvSpPr>
            <a:spLocks noGrp="1"/>
          </p:cNvSpPr>
          <p:nvPr>
            <p:ph idx="1"/>
          </p:nvPr>
        </p:nvSpPr>
        <p:spPr/>
        <p:txBody>
          <a:bodyPr vert="horz" lIns="91440" tIns="45720" rIns="91440" bIns="45720" rtlCol="0" anchor="t">
            <a:normAutofit/>
          </a:bodyPr>
          <a:lstStyle/>
          <a:p>
            <a:r>
              <a:rPr lang="en-US" dirty="0">
                <a:ea typeface="+mn-lt"/>
                <a:cs typeface="+mn-lt"/>
              </a:rPr>
              <a:t>To investigate biopsychosocial factors influencing the health and wellbeing of  individuals in order to evaluate the approaches taken to </a:t>
            </a:r>
            <a:r>
              <a:rPr lang="en-US" dirty="0" err="1">
                <a:ea typeface="+mn-lt"/>
                <a:cs typeface="+mn-lt"/>
              </a:rPr>
              <a:t>minimise</a:t>
            </a:r>
            <a:r>
              <a:rPr lang="en-US" dirty="0">
                <a:ea typeface="+mn-lt"/>
                <a:cs typeface="+mn-lt"/>
              </a:rPr>
              <a:t> health risks and </a:t>
            </a:r>
            <a:r>
              <a:rPr lang="en-US" dirty="0" err="1">
                <a:ea typeface="+mn-lt"/>
                <a:cs typeface="+mn-lt"/>
              </a:rPr>
              <a:t>maximise</a:t>
            </a:r>
            <a:r>
              <a:rPr lang="en-US" dirty="0">
                <a:ea typeface="+mn-lt"/>
                <a:cs typeface="+mn-lt"/>
              </a:rPr>
              <a:t> health </a:t>
            </a:r>
            <a:r>
              <a:rPr lang="en-US" dirty="0" err="1">
                <a:ea typeface="+mn-lt"/>
                <a:cs typeface="+mn-lt"/>
              </a:rPr>
              <a:t>behaviours</a:t>
            </a:r>
            <a:r>
              <a:rPr lang="en-US" dirty="0">
                <a:ea typeface="+mn-lt"/>
                <a:cs typeface="+mn-lt"/>
              </a:rPr>
              <a:t> and choices.  </a:t>
            </a:r>
            <a:endParaRPr lang="en-US" dirty="0"/>
          </a:p>
        </p:txBody>
      </p:sp>
    </p:spTree>
    <p:extLst>
      <p:ext uri="{BB962C8B-B14F-4D97-AF65-F5344CB8AC3E}">
        <p14:creationId xmlns:p14="http://schemas.microsoft.com/office/powerpoint/2010/main" val="3170853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485DF8BA-D7A5-74FA-0735-C9B12388BDBB}"/>
              </a:ext>
            </a:extLst>
          </p:cNvPr>
          <p:cNvSpPr>
            <a:spLocks noGrp="1"/>
          </p:cNvSpPr>
          <p:nvPr>
            <p:ph type="title"/>
          </p:nvPr>
        </p:nvSpPr>
        <p:spPr>
          <a:xfrm>
            <a:off x="838201" y="559813"/>
            <a:ext cx="10348146" cy="1283471"/>
          </a:xfrm>
        </p:spPr>
        <p:txBody>
          <a:bodyPr anchor="t">
            <a:normAutofit/>
          </a:bodyPr>
          <a:lstStyle/>
          <a:p>
            <a:r>
              <a:rPr lang="en-US">
                <a:solidFill>
                  <a:schemeClr val="tx2"/>
                </a:solidFill>
              </a:rPr>
              <a:t>Module Outcomes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B250823B-76F2-3C83-2E3C-04FC2F9D2E59}"/>
              </a:ext>
            </a:extLst>
          </p:cNvPr>
          <p:cNvGraphicFramePr>
            <a:graphicFrameLocks noGrp="1"/>
          </p:cNvGraphicFramePr>
          <p:nvPr>
            <p:ph idx="1"/>
            <p:extLst>
              <p:ext uri="{D42A27DB-BD31-4B8C-83A1-F6EECF244321}">
                <p14:modId xmlns:p14="http://schemas.microsoft.com/office/powerpoint/2010/main" val="3809790163"/>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84695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B0526-AAEE-0A1C-4D3F-349D89D459B3}"/>
              </a:ext>
            </a:extLst>
          </p:cNvPr>
          <p:cNvSpPr>
            <a:spLocks noGrp="1"/>
          </p:cNvSpPr>
          <p:nvPr>
            <p:ph type="title"/>
          </p:nvPr>
        </p:nvSpPr>
        <p:spPr/>
        <p:txBody>
          <a:bodyPr/>
          <a:lstStyle/>
          <a:p>
            <a:r>
              <a:rPr lang="en-US" dirty="0"/>
              <a:t>Indicative Content</a:t>
            </a:r>
          </a:p>
        </p:txBody>
      </p:sp>
      <p:sp>
        <p:nvSpPr>
          <p:cNvPr id="3" name="Content Placeholder 2">
            <a:extLst>
              <a:ext uri="{FF2B5EF4-FFF2-40B4-BE49-F238E27FC236}">
                <a16:creationId xmlns:a16="http://schemas.microsoft.com/office/drawing/2014/main" id="{9D8321AC-052B-F9CA-CCF2-1BA45C7F1B6F}"/>
              </a:ext>
            </a:extLst>
          </p:cNvPr>
          <p:cNvSpPr>
            <a:spLocks noGrp="1"/>
          </p:cNvSpPr>
          <p:nvPr>
            <p:ph idx="1"/>
          </p:nvPr>
        </p:nvSpPr>
        <p:spPr/>
        <p:txBody>
          <a:bodyPr vert="horz" lIns="91440" tIns="45720" rIns="91440" bIns="45720" rtlCol="0" anchor="t">
            <a:normAutofit fontScale="85000" lnSpcReduction="20000"/>
          </a:bodyPr>
          <a:lstStyle/>
          <a:p>
            <a:r>
              <a:rPr lang="en-US">
                <a:ea typeface="+mn-lt"/>
                <a:cs typeface="+mn-lt"/>
              </a:rPr>
              <a:t>Roles of different agencies: local, national, international agencies e.g. local  authorities, health boards, government, EU, WHO, voluntary </a:t>
            </a:r>
            <a:r>
              <a:rPr lang="en-US" err="1">
                <a:ea typeface="+mn-lt"/>
                <a:cs typeface="+mn-lt"/>
              </a:rPr>
              <a:t>organisations</a:t>
            </a:r>
            <a:r>
              <a:rPr lang="en-US">
                <a:ea typeface="+mn-lt"/>
                <a:cs typeface="+mn-lt"/>
              </a:rPr>
              <a:t> </a:t>
            </a:r>
            <a:endParaRPr lang="en-US" dirty="0"/>
          </a:p>
          <a:p>
            <a:r>
              <a:rPr lang="en-US">
                <a:ea typeface="+mn-lt"/>
                <a:cs typeface="+mn-lt"/>
              </a:rPr>
              <a:t>Epidemiology: incidence (geographical distribution, incidence rates, trends),  vulnerable groups, causes, spread and </a:t>
            </a:r>
            <a:r>
              <a:rPr lang="en-US" dirty="0">
                <a:ea typeface="+mn-lt"/>
                <a:cs typeface="+mn-lt"/>
              </a:rPr>
              <a:t>controls</a:t>
            </a:r>
            <a:endParaRPr lang="en-US" dirty="0"/>
          </a:p>
          <a:p>
            <a:r>
              <a:rPr lang="en-US">
                <a:ea typeface="+mn-lt"/>
                <a:cs typeface="+mn-lt"/>
              </a:rPr>
              <a:t>Approaches and strategies: surveillance, screening, </a:t>
            </a:r>
            <a:r>
              <a:rPr lang="en-US" err="1">
                <a:ea typeface="+mn-lt"/>
                <a:cs typeface="+mn-lt"/>
              </a:rPr>
              <a:t>immunisation</a:t>
            </a:r>
            <a:r>
              <a:rPr lang="en-US">
                <a:ea typeface="+mn-lt"/>
                <a:cs typeface="+mn-lt"/>
              </a:rPr>
              <a:t>, education, legislation, social welfare, environmental control</a:t>
            </a:r>
            <a:endParaRPr lang="en-US"/>
          </a:p>
          <a:p>
            <a:r>
              <a:rPr lang="en-US">
                <a:ea typeface="+mn-lt"/>
                <a:cs typeface="+mn-lt"/>
              </a:rPr>
              <a:t>Priorities and approaches: prevention, treatment, safeguarding, palliative care,  remedial </a:t>
            </a:r>
            <a:r>
              <a:rPr lang="en-US" dirty="0">
                <a:ea typeface="+mn-lt"/>
                <a:cs typeface="+mn-lt"/>
              </a:rPr>
              <a:t>care </a:t>
            </a:r>
            <a:endParaRPr lang="en-US"/>
          </a:p>
          <a:p>
            <a:r>
              <a:rPr lang="en-US" dirty="0">
                <a:ea typeface="+mn-lt"/>
                <a:cs typeface="+mn-lt"/>
              </a:rPr>
              <a:t>Lifestyle choices: diet, exercise, substance use, work culture, relaxation. </a:t>
            </a:r>
            <a:endParaRPr lang="en-US"/>
          </a:p>
          <a:p>
            <a:endParaRPr lang="en-US" dirty="0"/>
          </a:p>
        </p:txBody>
      </p:sp>
    </p:spTree>
    <p:extLst>
      <p:ext uri="{BB962C8B-B14F-4D97-AF65-F5344CB8AC3E}">
        <p14:creationId xmlns:p14="http://schemas.microsoft.com/office/powerpoint/2010/main" val="1236487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A780C-9ECE-907A-8B75-83C62055875F}"/>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DC13E852-C315-7BA9-AE35-9FC9D31CADFC}"/>
              </a:ext>
            </a:extLst>
          </p:cNvPr>
          <p:cNvSpPr>
            <a:spLocks noGrp="1"/>
          </p:cNvSpPr>
          <p:nvPr>
            <p:ph idx="1"/>
          </p:nvPr>
        </p:nvSpPr>
        <p:spPr/>
        <p:txBody>
          <a:bodyPr vert="horz" lIns="91440" tIns="45720" rIns="91440" bIns="45720" rtlCol="0" anchor="t">
            <a:noAutofit/>
          </a:bodyPr>
          <a:lstStyle/>
          <a:p>
            <a:r>
              <a:rPr lang="en-US" sz="2000" dirty="0">
                <a:latin typeface="Arial"/>
                <a:cs typeface="Arial"/>
              </a:rPr>
              <a:t>Priorities: e.g. safety and security, mobility, diet, hygiene, intellectual, social, emotional needs </a:t>
            </a:r>
          </a:p>
          <a:p>
            <a:r>
              <a:rPr lang="en-US" sz="2000" dirty="0">
                <a:latin typeface="Arial"/>
                <a:cs typeface="Arial"/>
              </a:rPr>
              <a:t>Strategies, systems and policies: </a:t>
            </a:r>
            <a:r>
              <a:rPr lang="en-US" sz="2000" err="1">
                <a:latin typeface="Arial"/>
                <a:cs typeface="Arial"/>
              </a:rPr>
              <a:t>organisation</a:t>
            </a:r>
            <a:r>
              <a:rPr lang="en-US" sz="2000" dirty="0">
                <a:latin typeface="Arial"/>
                <a:cs typeface="Arial"/>
              </a:rPr>
              <a:t> of service provision, quality of provision, choices, complaints policies, partnerships, involvement of friends and family etc. </a:t>
            </a:r>
          </a:p>
          <a:p>
            <a:r>
              <a:rPr lang="en-US" sz="2000" dirty="0">
                <a:latin typeface="Arial"/>
                <a:cs typeface="Arial"/>
              </a:rPr>
              <a:t>Activity to encourage </a:t>
            </a:r>
            <a:r>
              <a:rPr lang="en-US" sz="2000" err="1">
                <a:latin typeface="Arial"/>
                <a:cs typeface="Arial"/>
              </a:rPr>
              <a:t>behaviour</a:t>
            </a:r>
            <a:r>
              <a:rPr lang="en-US" sz="2000" dirty="0">
                <a:latin typeface="Arial"/>
                <a:cs typeface="Arial"/>
              </a:rPr>
              <a:t> change: education, physical exercise, games, consultation ,exercises (e g focus group), input from specialists </a:t>
            </a:r>
            <a:r>
              <a:rPr lang="en-US" sz="2000" err="1">
                <a:latin typeface="Arial"/>
                <a:cs typeface="Arial"/>
              </a:rPr>
              <a:t>etc</a:t>
            </a:r>
            <a:r>
              <a:rPr lang="en-US" sz="2000" dirty="0">
                <a:latin typeface="Arial"/>
                <a:cs typeface="Arial"/>
              </a:rPr>
              <a:t> </a:t>
            </a:r>
          </a:p>
          <a:p>
            <a:r>
              <a:rPr lang="en-US" sz="2000" dirty="0">
                <a:latin typeface="Arial"/>
                <a:cs typeface="Arial"/>
              </a:rPr>
              <a:t>Biopsychosocial model of health and illness </a:t>
            </a:r>
          </a:p>
          <a:p>
            <a:r>
              <a:rPr lang="en-US" sz="2000" dirty="0">
                <a:latin typeface="Arial"/>
                <a:cs typeface="Arial"/>
              </a:rPr>
              <a:t>Role of Public Health Wales and current effectiveness of campaigns and research focuses </a:t>
            </a:r>
            <a:endParaRPr lang="en-GB" sz="2000"/>
          </a:p>
        </p:txBody>
      </p:sp>
    </p:spTree>
    <p:extLst>
      <p:ext uri="{BB962C8B-B14F-4D97-AF65-F5344CB8AC3E}">
        <p14:creationId xmlns:p14="http://schemas.microsoft.com/office/powerpoint/2010/main" val="4199722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34DCC8-E7D0-64B0-64E0-7873C2BA2247}"/>
              </a:ext>
            </a:extLst>
          </p:cNvPr>
          <p:cNvSpPr>
            <a:spLocks noGrp="1"/>
          </p:cNvSpPr>
          <p:nvPr>
            <p:ph type="title"/>
          </p:nvPr>
        </p:nvSpPr>
        <p:spPr>
          <a:xfrm>
            <a:off x="838201" y="559813"/>
            <a:ext cx="2819399" cy="5577934"/>
          </a:xfrm>
        </p:spPr>
        <p:txBody>
          <a:bodyPr>
            <a:normAutofit/>
          </a:bodyPr>
          <a:lstStyle/>
          <a:p>
            <a:r>
              <a:rPr lang="en-US" sz="3400"/>
              <a:t>Assessment Component 1</a:t>
            </a:r>
          </a:p>
        </p:txBody>
      </p:sp>
      <p:graphicFrame>
        <p:nvGraphicFramePr>
          <p:cNvPr id="5" name="Content Placeholder 2">
            <a:extLst>
              <a:ext uri="{FF2B5EF4-FFF2-40B4-BE49-F238E27FC236}">
                <a16:creationId xmlns:a16="http://schemas.microsoft.com/office/drawing/2014/main" id="{4AD2D289-6EB9-14C6-84B6-F353FEAD92EF}"/>
              </a:ext>
            </a:extLst>
          </p:cNvPr>
          <p:cNvGraphicFramePr>
            <a:graphicFrameLocks noGrp="1"/>
          </p:cNvGraphicFramePr>
          <p:nvPr>
            <p:ph idx="1"/>
            <p:extLst>
              <p:ext uri="{D42A27DB-BD31-4B8C-83A1-F6EECF244321}">
                <p14:modId xmlns:p14="http://schemas.microsoft.com/office/powerpoint/2010/main" val="397531396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0329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1EC470-541D-4978-365F-361D09D097D9}"/>
              </a:ext>
            </a:extLst>
          </p:cNvPr>
          <p:cNvSpPr>
            <a:spLocks noGrp="1"/>
          </p:cNvSpPr>
          <p:nvPr>
            <p:ph type="title"/>
          </p:nvPr>
        </p:nvSpPr>
        <p:spPr>
          <a:xfrm>
            <a:off x="1198182" y="381000"/>
            <a:ext cx="10003218" cy="1600124"/>
          </a:xfrm>
        </p:spPr>
        <p:txBody>
          <a:bodyPr>
            <a:normAutofit/>
          </a:bodyPr>
          <a:lstStyle/>
          <a:p>
            <a:r>
              <a:rPr lang="en-US" dirty="0"/>
              <a:t>Assessment Component 2</a:t>
            </a:r>
          </a:p>
        </p:txBody>
      </p:sp>
      <p:graphicFrame>
        <p:nvGraphicFramePr>
          <p:cNvPr id="5" name="Content Placeholder 2">
            <a:extLst>
              <a:ext uri="{FF2B5EF4-FFF2-40B4-BE49-F238E27FC236}">
                <a16:creationId xmlns:a16="http://schemas.microsoft.com/office/drawing/2014/main" id="{E3DC7306-13EE-3B45-1B97-1C5A2F06CE88}"/>
              </a:ext>
            </a:extLst>
          </p:cNvPr>
          <p:cNvGraphicFramePr>
            <a:graphicFrameLocks noGrp="1"/>
          </p:cNvGraphicFramePr>
          <p:nvPr>
            <p:ph idx="1"/>
            <p:extLst>
              <p:ext uri="{D42A27DB-BD31-4B8C-83A1-F6EECF244321}">
                <p14:modId xmlns:p14="http://schemas.microsoft.com/office/powerpoint/2010/main" val="3718978067"/>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244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2" name="Rectangle 11">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9F108545-2EA9-4B3E-915B-295949608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A232D1C9-8AD3-453F-948D-966B7A11B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4ACD4D7-3FA3-4106-AFB4-55B58A02E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A1A8F-CB02-2F50-2AE3-D97F7898FD37}"/>
              </a:ext>
            </a:extLst>
          </p:cNvPr>
          <p:cNvSpPr>
            <a:spLocks noGrp="1"/>
          </p:cNvSpPr>
          <p:nvPr>
            <p:ph type="title"/>
          </p:nvPr>
        </p:nvSpPr>
        <p:spPr>
          <a:xfrm>
            <a:off x="1600201" y="1219200"/>
            <a:ext cx="9067799" cy="2681128"/>
          </a:xfrm>
        </p:spPr>
        <p:txBody>
          <a:bodyPr vert="horz" lIns="91440" tIns="45720" rIns="91440" bIns="45720" rtlCol="0" anchor="b">
            <a:normAutofit/>
          </a:bodyPr>
          <a:lstStyle/>
          <a:p>
            <a:pPr algn="ctr"/>
            <a:r>
              <a:rPr lang="en-US" sz="5200">
                <a:solidFill>
                  <a:schemeClr val="tx2"/>
                </a:solidFill>
              </a:rPr>
              <a:t>Public Health</a:t>
            </a:r>
          </a:p>
        </p:txBody>
      </p:sp>
      <p:sp>
        <p:nvSpPr>
          <p:cNvPr id="3" name="Content Placeholder 2">
            <a:extLst>
              <a:ext uri="{FF2B5EF4-FFF2-40B4-BE49-F238E27FC236}">
                <a16:creationId xmlns:a16="http://schemas.microsoft.com/office/drawing/2014/main" id="{32F1D16E-E8F1-A6F8-4B5E-5350C313784B}"/>
              </a:ext>
            </a:extLst>
          </p:cNvPr>
          <p:cNvSpPr>
            <a:spLocks noGrp="1"/>
          </p:cNvSpPr>
          <p:nvPr>
            <p:ph idx="1"/>
          </p:nvPr>
        </p:nvSpPr>
        <p:spPr>
          <a:xfrm>
            <a:off x="1600202" y="4074784"/>
            <a:ext cx="9067798" cy="1716416"/>
          </a:xfrm>
        </p:spPr>
        <p:txBody>
          <a:bodyPr vert="horz" lIns="91440" tIns="45720" rIns="91440" bIns="45720" rtlCol="0" anchor="t">
            <a:normAutofit/>
          </a:bodyPr>
          <a:lstStyle/>
          <a:p>
            <a:pPr marL="0" indent="0" algn="ctr">
              <a:buNone/>
            </a:pPr>
            <a:r>
              <a:rPr lang="en-US" sz="2200">
                <a:solidFill>
                  <a:schemeClr val="tx2"/>
                </a:solidFill>
              </a:rPr>
              <a:t>Before we get into the term public health, what is 'health'?</a:t>
            </a:r>
          </a:p>
        </p:txBody>
      </p:sp>
    </p:spTree>
    <p:extLst>
      <p:ext uri="{BB962C8B-B14F-4D97-AF65-F5344CB8AC3E}">
        <p14:creationId xmlns:p14="http://schemas.microsoft.com/office/powerpoint/2010/main" val="1115747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773E38-2205-724E-526F-F98D2DA92F9C}"/>
              </a:ext>
            </a:extLst>
          </p:cNvPr>
          <p:cNvSpPr>
            <a:spLocks noGrp="1"/>
          </p:cNvSpPr>
          <p:nvPr>
            <p:ph type="title"/>
          </p:nvPr>
        </p:nvSpPr>
        <p:spPr>
          <a:xfrm>
            <a:off x="1198182" y="381000"/>
            <a:ext cx="10003218" cy="1600124"/>
          </a:xfrm>
        </p:spPr>
        <p:txBody>
          <a:bodyPr>
            <a:normAutofit/>
          </a:bodyPr>
          <a:lstStyle/>
          <a:p>
            <a:r>
              <a:rPr lang="en-GB" dirty="0"/>
              <a:t>Health</a:t>
            </a:r>
            <a:endParaRPr lang="en-US" dirty="0"/>
          </a:p>
        </p:txBody>
      </p:sp>
      <p:sp>
        <p:nvSpPr>
          <p:cNvPr id="3" name="Content Placeholder 2">
            <a:extLst>
              <a:ext uri="{FF2B5EF4-FFF2-40B4-BE49-F238E27FC236}">
                <a16:creationId xmlns:a16="http://schemas.microsoft.com/office/drawing/2014/main" id="{B82A0AAF-C4D5-AF0A-2670-710B440FD58E}"/>
              </a:ext>
            </a:extLst>
          </p:cNvPr>
          <p:cNvSpPr>
            <a:spLocks noGrp="1"/>
          </p:cNvSpPr>
          <p:nvPr>
            <p:ph idx="1"/>
          </p:nvPr>
        </p:nvSpPr>
        <p:spPr>
          <a:xfrm>
            <a:off x="1185756" y="2362200"/>
            <a:ext cx="8796444" cy="3935986"/>
          </a:xfrm>
        </p:spPr>
        <p:txBody>
          <a:bodyPr vert="horz" lIns="91440" tIns="45720" rIns="91440" bIns="45720" rtlCol="0" anchor="ctr">
            <a:normAutofit/>
          </a:bodyPr>
          <a:lstStyle/>
          <a:p>
            <a:r>
              <a:rPr lang="en-GB" sz="1800">
                <a:solidFill>
                  <a:schemeClr val="tx1">
                    <a:alpha val="80000"/>
                  </a:schemeClr>
                </a:solidFill>
                <a:ea typeface="+mn-lt"/>
                <a:cs typeface="+mn-lt"/>
              </a:rPr>
              <a:t>The United Nations’ World Health Organization (WHO) defines health as “a state of complete physical, mental and social well-being and not merely the absence of disease or infirmity” (WHO 1946).</a:t>
            </a:r>
            <a:endParaRPr lang="en-GB" sz="1800">
              <a:solidFill>
                <a:schemeClr val="tx1">
                  <a:alpha val="80000"/>
                </a:schemeClr>
              </a:solidFill>
            </a:endParaRPr>
          </a:p>
        </p:txBody>
      </p:sp>
    </p:spTree>
    <p:extLst>
      <p:ext uri="{BB962C8B-B14F-4D97-AF65-F5344CB8AC3E}">
        <p14:creationId xmlns:p14="http://schemas.microsoft.com/office/powerpoint/2010/main" val="1343249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0" name="Picture 19">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21" name="Rectangle 20">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3" name="Picture 22" descr="Stethoscope">
            <a:extLst>
              <a:ext uri="{FF2B5EF4-FFF2-40B4-BE49-F238E27FC236}">
                <a16:creationId xmlns:a16="http://schemas.microsoft.com/office/drawing/2014/main" id="{A73DD444-A8B0-7847-21C9-8D5E85C2B5C6}"/>
              </a:ext>
            </a:extLst>
          </p:cNvPr>
          <p:cNvPicPr>
            <a:picLocks noChangeAspect="1"/>
          </p:cNvPicPr>
          <p:nvPr/>
        </p:nvPicPr>
        <p:blipFill rotWithShape="1">
          <a:blip r:embed="rId3">
            <a:alphaModFix/>
          </a:blip>
          <a:srcRect t="15621" r="-2" b="-2"/>
          <a:stretch/>
        </p:blipFill>
        <p:spPr>
          <a:xfrm>
            <a:off x="20" y="1376"/>
            <a:ext cx="12191980" cy="6856624"/>
          </a:xfrm>
          <a:prstGeom prst="rect">
            <a:avLst/>
          </a:prstGeom>
        </p:spPr>
      </p:pic>
      <p:sp>
        <p:nvSpPr>
          <p:cNvPr id="24" name="Rectangle 23">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0E5D87-4A57-89AA-AB6E-CCA345D3FD78}"/>
              </a:ext>
            </a:extLst>
          </p:cNvPr>
          <p:cNvSpPr>
            <a:spLocks noGrp="1"/>
          </p:cNvSpPr>
          <p:nvPr>
            <p:ph type="title"/>
          </p:nvPr>
        </p:nvSpPr>
        <p:spPr>
          <a:xfrm>
            <a:off x="996275" y="156477"/>
            <a:ext cx="10190071" cy="1515091"/>
          </a:xfrm>
        </p:spPr>
        <p:txBody>
          <a:bodyPr vert="horz" lIns="91440" tIns="45720" rIns="91440" bIns="45720" rtlCol="0" anchor="b">
            <a:normAutofit/>
          </a:bodyPr>
          <a:lstStyle/>
          <a:p>
            <a:pPr algn="ctr"/>
            <a:r>
              <a:rPr lang="en-US" sz="5400">
                <a:solidFill>
                  <a:srgbClr val="FFFFFF"/>
                </a:solidFill>
              </a:rPr>
              <a:t>Public Health</a:t>
            </a:r>
          </a:p>
        </p:txBody>
      </p:sp>
      <p:sp>
        <p:nvSpPr>
          <p:cNvPr id="3" name="Content Placeholder 2">
            <a:extLst>
              <a:ext uri="{FF2B5EF4-FFF2-40B4-BE49-F238E27FC236}">
                <a16:creationId xmlns:a16="http://schemas.microsoft.com/office/drawing/2014/main" id="{8F59EDB4-72EB-4A2C-B92F-3E6AFD9076E4}"/>
              </a:ext>
            </a:extLst>
          </p:cNvPr>
          <p:cNvSpPr>
            <a:spLocks noGrp="1"/>
          </p:cNvSpPr>
          <p:nvPr>
            <p:ph idx="1"/>
          </p:nvPr>
        </p:nvSpPr>
        <p:spPr>
          <a:xfrm>
            <a:off x="1218708" y="1856479"/>
            <a:ext cx="9781327" cy="887671"/>
          </a:xfrm>
        </p:spPr>
        <p:txBody>
          <a:bodyPr vert="horz" lIns="91440" tIns="45720" rIns="91440" bIns="45720" rtlCol="0" anchor="t">
            <a:normAutofit/>
          </a:bodyPr>
          <a:lstStyle/>
          <a:p>
            <a:pPr marL="0" indent="0" algn="ctr">
              <a:buNone/>
            </a:pPr>
            <a:r>
              <a:rPr lang="en-US" sz="2200">
                <a:solidFill>
                  <a:srgbClr val="FFFFFF"/>
                </a:solidFill>
              </a:rPr>
              <a:t>What is public health?</a:t>
            </a:r>
          </a:p>
        </p:txBody>
      </p:sp>
    </p:spTree>
    <p:extLst>
      <p:ext uri="{BB962C8B-B14F-4D97-AF65-F5344CB8AC3E}">
        <p14:creationId xmlns:p14="http://schemas.microsoft.com/office/powerpoint/2010/main" val="3079963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8E9BA8-C9E7-2BCF-D27D-BC9F41A581E0}"/>
              </a:ext>
            </a:extLst>
          </p:cNvPr>
          <p:cNvSpPr>
            <a:spLocks noGrp="1"/>
          </p:cNvSpPr>
          <p:nvPr>
            <p:ph type="title"/>
          </p:nvPr>
        </p:nvSpPr>
        <p:spPr>
          <a:xfrm>
            <a:off x="838201" y="559813"/>
            <a:ext cx="2819399" cy="5577934"/>
          </a:xfrm>
        </p:spPr>
        <p:txBody>
          <a:bodyPr>
            <a:normAutofit/>
          </a:bodyPr>
          <a:lstStyle/>
          <a:p>
            <a:r>
              <a:rPr lang="en-US" dirty="0"/>
              <a:t>Public Health</a:t>
            </a:r>
          </a:p>
        </p:txBody>
      </p:sp>
      <p:graphicFrame>
        <p:nvGraphicFramePr>
          <p:cNvPr id="5" name="Content Placeholder 2">
            <a:extLst>
              <a:ext uri="{FF2B5EF4-FFF2-40B4-BE49-F238E27FC236}">
                <a16:creationId xmlns:a16="http://schemas.microsoft.com/office/drawing/2014/main" id="{4040238D-B9AD-679A-B471-9266D5A7C8BF}"/>
              </a:ext>
            </a:extLst>
          </p:cNvPr>
          <p:cNvGraphicFramePr>
            <a:graphicFrameLocks noGrp="1"/>
          </p:cNvGraphicFramePr>
          <p:nvPr>
            <p:ph idx="1"/>
            <p:extLst>
              <p:ext uri="{D42A27DB-BD31-4B8C-83A1-F6EECF244321}">
                <p14:modId xmlns:p14="http://schemas.microsoft.com/office/powerpoint/2010/main" val="221190870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3010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85E163-E24E-AE45-0AA3-ED7147C1F917}"/>
              </a:ext>
            </a:extLst>
          </p:cNvPr>
          <p:cNvSpPr>
            <a:spLocks noGrp="1"/>
          </p:cNvSpPr>
          <p:nvPr>
            <p:ph type="title"/>
          </p:nvPr>
        </p:nvSpPr>
        <p:spPr>
          <a:xfrm>
            <a:off x="838201" y="559813"/>
            <a:ext cx="2819399" cy="5577934"/>
          </a:xfrm>
        </p:spPr>
        <p:txBody>
          <a:bodyPr>
            <a:normAutofit/>
          </a:bodyPr>
          <a:lstStyle/>
          <a:p>
            <a:r>
              <a:rPr lang="en-GB" dirty="0"/>
              <a:t>Public Health</a:t>
            </a:r>
          </a:p>
        </p:txBody>
      </p:sp>
      <p:graphicFrame>
        <p:nvGraphicFramePr>
          <p:cNvPr id="5" name="Content Placeholder 2">
            <a:extLst>
              <a:ext uri="{FF2B5EF4-FFF2-40B4-BE49-F238E27FC236}">
                <a16:creationId xmlns:a16="http://schemas.microsoft.com/office/drawing/2014/main" id="{8678C015-3058-D2CD-80E8-B7D375A94A2C}"/>
              </a:ext>
            </a:extLst>
          </p:cNvPr>
          <p:cNvGraphicFramePr>
            <a:graphicFrameLocks noGrp="1"/>
          </p:cNvGraphicFramePr>
          <p:nvPr>
            <p:ph idx="1"/>
            <p:extLst>
              <p:ext uri="{D42A27DB-BD31-4B8C-83A1-F6EECF244321}">
                <p14:modId xmlns:p14="http://schemas.microsoft.com/office/powerpoint/2010/main" val="373732128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9060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7B182C-60A0-DCDD-4369-758E0F84CDE3}"/>
              </a:ext>
            </a:extLst>
          </p:cNvPr>
          <p:cNvSpPr>
            <a:spLocks noGrp="1"/>
          </p:cNvSpPr>
          <p:nvPr>
            <p:ph type="title"/>
          </p:nvPr>
        </p:nvSpPr>
        <p:spPr>
          <a:xfrm>
            <a:off x="838201" y="559813"/>
            <a:ext cx="2819399" cy="5577934"/>
          </a:xfrm>
        </p:spPr>
        <p:txBody>
          <a:bodyPr>
            <a:normAutofit/>
          </a:bodyPr>
          <a:lstStyle/>
          <a:p>
            <a:r>
              <a:rPr lang="en-GB" dirty="0"/>
              <a:t>Facets of Public Health</a:t>
            </a:r>
          </a:p>
        </p:txBody>
      </p:sp>
      <p:graphicFrame>
        <p:nvGraphicFramePr>
          <p:cNvPr id="5" name="Content Placeholder 2">
            <a:extLst>
              <a:ext uri="{FF2B5EF4-FFF2-40B4-BE49-F238E27FC236}">
                <a16:creationId xmlns:a16="http://schemas.microsoft.com/office/drawing/2014/main" id="{19806284-1E37-D4CA-4026-835CACA115B7}"/>
              </a:ext>
            </a:extLst>
          </p:cNvPr>
          <p:cNvGraphicFramePr>
            <a:graphicFrameLocks noGrp="1"/>
          </p:cNvGraphicFramePr>
          <p:nvPr>
            <p:ph idx="1"/>
            <p:extLst>
              <p:ext uri="{D42A27DB-BD31-4B8C-83A1-F6EECF244321}">
                <p14:modId xmlns:p14="http://schemas.microsoft.com/office/powerpoint/2010/main" val="50414215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86991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1AB971-AA57-01CF-5621-DDDEB55791BD}"/>
              </a:ext>
            </a:extLst>
          </p:cNvPr>
          <p:cNvSpPr>
            <a:spLocks noGrp="1"/>
          </p:cNvSpPr>
          <p:nvPr>
            <p:ph type="title"/>
          </p:nvPr>
        </p:nvSpPr>
        <p:spPr>
          <a:xfrm>
            <a:off x="838201" y="559813"/>
            <a:ext cx="2819399" cy="5577934"/>
          </a:xfrm>
        </p:spPr>
        <p:txBody>
          <a:bodyPr>
            <a:normAutofit/>
          </a:bodyPr>
          <a:lstStyle/>
          <a:p>
            <a:r>
              <a:rPr lang="en-GB" dirty="0"/>
              <a:t>Four Domains</a:t>
            </a:r>
          </a:p>
        </p:txBody>
      </p:sp>
      <p:graphicFrame>
        <p:nvGraphicFramePr>
          <p:cNvPr id="5" name="Content Placeholder 2">
            <a:extLst>
              <a:ext uri="{FF2B5EF4-FFF2-40B4-BE49-F238E27FC236}">
                <a16:creationId xmlns:a16="http://schemas.microsoft.com/office/drawing/2014/main" id="{5F8A67AD-4E21-05A9-09DF-02444DB98E05}"/>
              </a:ext>
            </a:extLst>
          </p:cNvPr>
          <p:cNvGraphicFramePr>
            <a:graphicFrameLocks noGrp="1"/>
          </p:cNvGraphicFramePr>
          <p:nvPr>
            <p:ph idx="1"/>
            <p:extLst>
              <p:ext uri="{D42A27DB-BD31-4B8C-83A1-F6EECF244321}">
                <p14:modId xmlns:p14="http://schemas.microsoft.com/office/powerpoint/2010/main" val="325295938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61469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9" name="Picture 18">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D5BEABD-A2C1-C3A4-CA74-BC95BE47F885}"/>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Health Improvement</a:t>
            </a:r>
          </a:p>
        </p:txBody>
      </p:sp>
      <p:pic>
        <p:nvPicPr>
          <p:cNvPr id="20" name="Picture 19">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21" name="Content Placeholder 2">
            <a:extLst>
              <a:ext uri="{FF2B5EF4-FFF2-40B4-BE49-F238E27FC236}">
                <a16:creationId xmlns:a16="http://schemas.microsoft.com/office/drawing/2014/main" id="{C44B2D41-7C94-F6B2-32C8-9B2EB1D6E3BA}"/>
              </a:ext>
            </a:extLst>
          </p:cNvPr>
          <p:cNvGraphicFramePr>
            <a:graphicFrameLocks noGrp="1"/>
          </p:cNvGraphicFramePr>
          <p:nvPr>
            <p:ph idx="1"/>
            <p:extLst>
              <p:ext uri="{D42A27DB-BD31-4B8C-83A1-F6EECF244321}">
                <p14:modId xmlns:p14="http://schemas.microsoft.com/office/powerpoint/2010/main" val="1253549946"/>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221602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BCFBB64D-A16C-FA11-AF6B-899E049FA15E}"/>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Health Protection</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ACF717BB-DE40-5824-7846-1372E6870CAA}"/>
              </a:ext>
            </a:extLst>
          </p:cNvPr>
          <p:cNvGraphicFramePr>
            <a:graphicFrameLocks noGrp="1"/>
          </p:cNvGraphicFramePr>
          <p:nvPr>
            <p:ph idx="1"/>
            <p:extLst>
              <p:ext uri="{D42A27DB-BD31-4B8C-83A1-F6EECF244321}">
                <p14:modId xmlns:p14="http://schemas.microsoft.com/office/powerpoint/2010/main" val="3467511077"/>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19068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C492BA-615F-B043-00DF-162336A78E13}"/>
              </a:ext>
            </a:extLst>
          </p:cNvPr>
          <p:cNvSpPr>
            <a:spLocks noGrp="1"/>
          </p:cNvSpPr>
          <p:nvPr>
            <p:ph type="title"/>
          </p:nvPr>
        </p:nvSpPr>
        <p:spPr>
          <a:xfrm>
            <a:off x="838201" y="559813"/>
            <a:ext cx="2819399" cy="5577934"/>
          </a:xfrm>
        </p:spPr>
        <p:txBody>
          <a:bodyPr>
            <a:normAutofit/>
          </a:bodyPr>
          <a:lstStyle/>
          <a:p>
            <a:r>
              <a:rPr lang="en-GB" sz="3100"/>
              <a:t>Service Improvement</a:t>
            </a:r>
          </a:p>
        </p:txBody>
      </p:sp>
      <p:graphicFrame>
        <p:nvGraphicFramePr>
          <p:cNvPr id="5" name="Content Placeholder 2">
            <a:extLst>
              <a:ext uri="{FF2B5EF4-FFF2-40B4-BE49-F238E27FC236}">
                <a16:creationId xmlns:a16="http://schemas.microsoft.com/office/drawing/2014/main" id="{455E7E85-BDF7-A8EB-3D87-DA2619F8D5C5}"/>
              </a:ext>
            </a:extLst>
          </p:cNvPr>
          <p:cNvGraphicFramePr>
            <a:graphicFrameLocks noGrp="1"/>
          </p:cNvGraphicFramePr>
          <p:nvPr>
            <p:ph idx="1"/>
            <p:extLst>
              <p:ext uri="{D42A27DB-BD31-4B8C-83A1-F6EECF244321}">
                <p14:modId xmlns:p14="http://schemas.microsoft.com/office/powerpoint/2010/main" val="293740064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77330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90B83D-674E-EBE4-5295-B4AB499784E0}"/>
              </a:ext>
            </a:extLst>
          </p:cNvPr>
          <p:cNvSpPr>
            <a:spLocks noGrp="1"/>
          </p:cNvSpPr>
          <p:nvPr>
            <p:ph type="title"/>
          </p:nvPr>
        </p:nvSpPr>
        <p:spPr>
          <a:xfrm>
            <a:off x="838201" y="559813"/>
            <a:ext cx="2819399" cy="5577934"/>
          </a:xfrm>
        </p:spPr>
        <p:txBody>
          <a:bodyPr>
            <a:normAutofit/>
          </a:bodyPr>
          <a:lstStyle/>
          <a:p>
            <a:r>
              <a:rPr lang="en-GB" sz="4100"/>
              <a:t>Academic Public Health</a:t>
            </a:r>
          </a:p>
        </p:txBody>
      </p:sp>
      <p:graphicFrame>
        <p:nvGraphicFramePr>
          <p:cNvPr id="21" name="Content Placeholder 2">
            <a:extLst>
              <a:ext uri="{FF2B5EF4-FFF2-40B4-BE49-F238E27FC236}">
                <a16:creationId xmlns:a16="http://schemas.microsoft.com/office/drawing/2014/main" id="{2143B5DE-10ED-4F4C-1B94-BEADCB95EA06}"/>
              </a:ext>
            </a:extLst>
          </p:cNvPr>
          <p:cNvGraphicFramePr>
            <a:graphicFrameLocks noGrp="1"/>
          </p:cNvGraphicFramePr>
          <p:nvPr>
            <p:ph idx="1"/>
            <p:extLst>
              <p:ext uri="{D42A27DB-BD31-4B8C-83A1-F6EECF244321}">
                <p14:modId xmlns:p14="http://schemas.microsoft.com/office/powerpoint/2010/main" val="53145948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2896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1F17D8-682E-86BF-5ECD-FA971166A9FE}"/>
              </a:ext>
            </a:extLst>
          </p:cNvPr>
          <p:cNvSpPr>
            <a:spLocks noGrp="1"/>
          </p:cNvSpPr>
          <p:nvPr>
            <p:ph type="title"/>
          </p:nvPr>
        </p:nvSpPr>
        <p:spPr>
          <a:xfrm>
            <a:off x="838201" y="559813"/>
            <a:ext cx="2819399" cy="5577934"/>
          </a:xfrm>
        </p:spPr>
        <p:txBody>
          <a:bodyPr>
            <a:normAutofit/>
          </a:bodyPr>
          <a:lstStyle/>
          <a:p>
            <a:r>
              <a:rPr lang="en-GB" dirty="0"/>
              <a:t>A Healthier Wales</a:t>
            </a:r>
          </a:p>
        </p:txBody>
      </p:sp>
      <p:graphicFrame>
        <p:nvGraphicFramePr>
          <p:cNvPr id="5" name="Content Placeholder 2">
            <a:extLst>
              <a:ext uri="{FF2B5EF4-FFF2-40B4-BE49-F238E27FC236}">
                <a16:creationId xmlns:a16="http://schemas.microsoft.com/office/drawing/2014/main" id="{2740FE5F-8F1E-1F5D-1EE6-4A2173F7D0C2}"/>
              </a:ext>
            </a:extLst>
          </p:cNvPr>
          <p:cNvGraphicFramePr>
            <a:graphicFrameLocks noGrp="1"/>
          </p:cNvGraphicFramePr>
          <p:nvPr>
            <p:ph idx="1"/>
            <p:extLst>
              <p:ext uri="{D42A27DB-BD31-4B8C-83A1-F6EECF244321}">
                <p14:modId xmlns:p14="http://schemas.microsoft.com/office/powerpoint/2010/main" val="412332337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0850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329062-B565-73E7-7E91-F13703DFF6EC}"/>
              </a:ext>
            </a:extLst>
          </p:cNvPr>
          <p:cNvSpPr>
            <a:spLocks noGrp="1"/>
          </p:cNvSpPr>
          <p:nvPr>
            <p:ph type="title"/>
          </p:nvPr>
        </p:nvSpPr>
        <p:spPr>
          <a:xfrm>
            <a:off x="838201" y="559813"/>
            <a:ext cx="2819399" cy="5577934"/>
          </a:xfrm>
        </p:spPr>
        <p:txBody>
          <a:bodyPr>
            <a:normAutofit/>
          </a:bodyPr>
          <a:lstStyle/>
          <a:p>
            <a:r>
              <a:rPr lang="en-GB" dirty="0"/>
              <a:t>A Healthier Wales</a:t>
            </a:r>
          </a:p>
        </p:txBody>
      </p:sp>
      <p:graphicFrame>
        <p:nvGraphicFramePr>
          <p:cNvPr id="5" name="Content Placeholder 2">
            <a:extLst>
              <a:ext uri="{FF2B5EF4-FFF2-40B4-BE49-F238E27FC236}">
                <a16:creationId xmlns:a16="http://schemas.microsoft.com/office/drawing/2014/main" id="{5CEB68B6-E72B-AD78-97E3-E19898DEABB0}"/>
              </a:ext>
            </a:extLst>
          </p:cNvPr>
          <p:cNvGraphicFramePr>
            <a:graphicFrameLocks noGrp="1"/>
          </p:cNvGraphicFramePr>
          <p:nvPr>
            <p:ph idx="1"/>
            <p:extLst>
              <p:ext uri="{D42A27DB-BD31-4B8C-83A1-F6EECF244321}">
                <p14:modId xmlns:p14="http://schemas.microsoft.com/office/powerpoint/2010/main" val="225477702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17970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5" name="Picture 14">
            <a:extLst>
              <a:ext uri="{FF2B5EF4-FFF2-40B4-BE49-F238E27FC236}">
                <a16:creationId xmlns:a16="http://schemas.microsoft.com/office/drawing/2014/main" id="{29DA4B2B-B54E-43B4-A1A4-EB704F7F3D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53001" t="54841" r="-1"/>
          <a:stretch/>
        </p:blipFill>
        <p:spPr>
          <a:xfrm>
            <a:off x="0" y="0"/>
            <a:ext cx="872377" cy="838200"/>
          </a:xfrm>
          <a:prstGeom prst="rect">
            <a:avLst/>
          </a:prstGeom>
        </p:spPr>
      </p:pic>
      <p:sp>
        <p:nvSpPr>
          <p:cNvPr id="2" name="Title 1">
            <a:extLst>
              <a:ext uri="{FF2B5EF4-FFF2-40B4-BE49-F238E27FC236}">
                <a16:creationId xmlns:a16="http://schemas.microsoft.com/office/drawing/2014/main" id="{B6539238-BD6E-91EC-B690-5DC71D0F5CDC}"/>
              </a:ext>
            </a:extLst>
          </p:cNvPr>
          <p:cNvSpPr>
            <a:spLocks noGrp="1"/>
          </p:cNvSpPr>
          <p:nvPr>
            <p:ph type="title"/>
          </p:nvPr>
        </p:nvSpPr>
        <p:spPr>
          <a:xfrm>
            <a:off x="838200" y="559813"/>
            <a:ext cx="5638800" cy="1573786"/>
          </a:xfrm>
        </p:spPr>
        <p:txBody>
          <a:bodyPr>
            <a:normAutofit/>
          </a:bodyPr>
          <a:lstStyle/>
          <a:p>
            <a:r>
              <a:rPr lang="en-GB">
                <a:solidFill>
                  <a:schemeClr val="tx2"/>
                </a:solidFill>
              </a:rPr>
              <a:t>Quadruple Aim</a:t>
            </a:r>
          </a:p>
        </p:txBody>
      </p:sp>
      <p:sp>
        <p:nvSpPr>
          <p:cNvPr id="8" name="Content Placeholder 7">
            <a:extLst>
              <a:ext uri="{FF2B5EF4-FFF2-40B4-BE49-F238E27FC236}">
                <a16:creationId xmlns:a16="http://schemas.microsoft.com/office/drawing/2014/main" id="{4633E17C-A621-ED0D-BCF4-946F47E0161B}"/>
              </a:ext>
            </a:extLst>
          </p:cNvPr>
          <p:cNvSpPr>
            <a:spLocks noGrp="1"/>
          </p:cNvSpPr>
          <p:nvPr>
            <p:ph idx="1"/>
          </p:nvPr>
        </p:nvSpPr>
        <p:spPr>
          <a:xfrm>
            <a:off x="6687160" y="559814"/>
            <a:ext cx="4633486" cy="1573786"/>
          </a:xfrm>
        </p:spPr>
        <p:txBody>
          <a:bodyPr>
            <a:normAutofit/>
          </a:bodyPr>
          <a:lstStyle/>
          <a:p>
            <a:endParaRPr lang="en-US" sz="1800">
              <a:solidFill>
                <a:schemeClr val="tx2"/>
              </a:solidFill>
            </a:endParaRPr>
          </a:p>
        </p:txBody>
      </p:sp>
      <p:pic>
        <p:nvPicPr>
          <p:cNvPr id="4" name="Content Placeholder 3" descr="A Healthier Wales - WCVA">
            <a:extLst>
              <a:ext uri="{FF2B5EF4-FFF2-40B4-BE49-F238E27FC236}">
                <a16:creationId xmlns:a16="http://schemas.microsoft.com/office/drawing/2014/main" id="{B4194F9D-A94A-F032-B13C-FF41D57FB0B0}"/>
              </a:ext>
            </a:extLst>
          </p:cNvPr>
          <p:cNvPicPr>
            <a:picLocks noChangeAspect="1"/>
          </p:cNvPicPr>
          <p:nvPr/>
        </p:nvPicPr>
        <p:blipFill>
          <a:blip r:embed="rId3"/>
          <a:stretch>
            <a:fillRect/>
          </a:stretch>
        </p:blipFill>
        <p:spPr>
          <a:xfrm>
            <a:off x="838200" y="2781368"/>
            <a:ext cx="10515600" cy="3128390"/>
          </a:xfrm>
          <a:prstGeom prst="rect">
            <a:avLst/>
          </a:prstGeom>
        </p:spPr>
      </p:pic>
      <p:pic>
        <p:nvPicPr>
          <p:cNvPr id="17" name="Picture 16">
            <a:extLst>
              <a:ext uri="{FF2B5EF4-FFF2-40B4-BE49-F238E27FC236}">
                <a16:creationId xmlns:a16="http://schemas.microsoft.com/office/drawing/2014/main" id="{1C32610F-5445-4E12-87F6-F0591ABE7A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35075308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F442-4D74-BE44-C34B-652DDC204094}"/>
              </a:ext>
            </a:extLst>
          </p:cNvPr>
          <p:cNvSpPr>
            <a:spLocks noGrp="1"/>
          </p:cNvSpPr>
          <p:nvPr>
            <p:ph type="title"/>
          </p:nvPr>
        </p:nvSpPr>
        <p:spPr>
          <a:xfrm>
            <a:off x="263106" y="365760"/>
            <a:ext cx="3255034" cy="2461374"/>
          </a:xfrm>
        </p:spPr>
        <p:txBody>
          <a:bodyPr>
            <a:normAutofit/>
          </a:bodyPr>
          <a:lstStyle/>
          <a:p>
            <a:r>
              <a:rPr lang="en-GB" dirty="0"/>
              <a:t>A Healthier Wales</a:t>
            </a:r>
          </a:p>
        </p:txBody>
      </p:sp>
      <p:pic>
        <p:nvPicPr>
          <p:cNvPr id="4" name="Content Placeholder 3" descr="A diagram of a health care program&#10;&#10;Description automatically generated">
            <a:extLst>
              <a:ext uri="{FF2B5EF4-FFF2-40B4-BE49-F238E27FC236}">
                <a16:creationId xmlns:a16="http://schemas.microsoft.com/office/drawing/2014/main" id="{17DD6050-036A-84F4-6F74-5907C3B9350C}"/>
              </a:ext>
            </a:extLst>
          </p:cNvPr>
          <p:cNvPicPr>
            <a:picLocks noGrp="1" noChangeAspect="1"/>
          </p:cNvPicPr>
          <p:nvPr>
            <p:ph idx="1"/>
          </p:nvPr>
        </p:nvPicPr>
        <p:blipFill>
          <a:blip r:embed="rId2"/>
          <a:stretch>
            <a:fillRect/>
          </a:stretch>
        </p:blipFill>
        <p:spPr>
          <a:xfrm>
            <a:off x="3529999" y="-5870"/>
            <a:ext cx="8668830" cy="6869951"/>
          </a:xfrm>
        </p:spPr>
      </p:pic>
    </p:spTree>
    <p:extLst>
      <p:ext uri="{BB962C8B-B14F-4D97-AF65-F5344CB8AC3E}">
        <p14:creationId xmlns:p14="http://schemas.microsoft.com/office/powerpoint/2010/main" val="3426811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4A271566-71A5-558E-94CE-BAC7B0CDD38D}"/>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Epidemiology</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7823125F-DE42-D342-170C-8859B762884D}"/>
              </a:ext>
            </a:extLst>
          </p:cNvPr>
          <p:cNvGraphicFramePr>
            <a:graphicFrameLocks noGrp="1"/>
          </p:cNvGraphicFramePr>
          <p:nvPr>
            <p:ph idx="1"/>
            <p:extLst>
              <p:ext uri="{D42A27DB-BD31-4B8C-83A1-F6EECF244321}">
                <p14:modId xmlns:p14="http://schemas.microsoft.com/office/powerpoint/2010/main" val="2172004573"/>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5082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D010A0E3-2F87-A802-F924-762BDD42EDE6}"/>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Epidemiology</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4A01F426-92A7-5BF2-8F0B-758D158F0A44}"/>
              </a:ext>
            </a:extLst>
          </p:cNvPr>
          <p:cNvGraphicFramePr>
            <a:graphicFrameLocks noGrp="1"/>
          </p:cNvGraphicFramePr>
          <p:nvPr>
            <p:ph idx="1"/>
            <p:extLst>
              <p:ext uri="{D42A27DB-BD31-4B8C-83A1-F6EECF244321}">
                <p14:modId xmlns:p14="http://schemas.microsoft.com/office/powerpoint/2010/main" val="204236529"/>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149619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 row of samples for medical testing">
            <a:extLst>
              <a:ext uri="{FF2B5EF4-FFF2-40B4-BE49-F238E27FC236}">
                <a16:creationId xmlns:a16="http://schemas.microsoft.com/office/drawing/2014/main" id="{AD58B482-20C9-412C-BCF7-0BE774123939}"/>
              </a:ext>
            </a:extLst>
          </p:cNvPr>
          <p:cNvPicPr>
            <a:picLocks noChangeAspect="1"/>
          </p:cNvPicPr>
          <p:nvPr/>
        </p:nvPicPr>
        <p:blipFill rotWithShape="1">
          <a:blip r:embed="rId3">
            <a:alphaModFix/>
          </a:blip>
          <a:srcRect r="6" b="25001"/>
          <a:stretch/>
        </p:blipFill>
        <p:spPr>
          <a:xfrm>
            <a:off x="20" y="1376"/>
            <a:ext cx="12188932" cy="6856624"/>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A1F094-4075-A51D-5C28-DBB906CF353B}"/>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sz="5000">
                <a:solidFill>
                  <a:srgbClr val="FFFFFF"/>
                </a:solidFill>
              </a:rPr>
              <a:t>Developments in Public Health</a:t>
            </a:r>
          </a:p>
        </p:txBody>
      </p:sp>
      <p:sp>
        <p:nvSpPr>
          <p:cNvPr id="3" name="Content Placeholder 2">
            <a:extLst>
              <a:ext uri="{FF2B5EF4-FFF2-40B4-BE49-F238E27FC236}">
                <a16:creationId xmlns:a16="http://schemas.microsoft.com/office/drawing/2014/main" id="{9FEA603B-5C66-D87F-476D-26986FA2E476}"/>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dirty="0">
                <a:solidFill>
                  <a:srgbClr val="FFFFFF"/>
                </a:solidFill>
              </a:rPr>
              <a:t>How has public health changed in the last 200 years?</a:t>
            </a:r>
          </a:p>
        </p:txBody>
      </p:sp>
    </p:spTree>
    <p:extLst>
      <p:ext uri="{BB962C8B-B14F-4D97-AF65-F5344CB8AC3E}">
        <p14:creationId xmlns:p14="http://schemas.microsoft.com/office/powerpoint/2010/main" val="21122363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BF294-346B-9940-D300-43B655E944E0}"/>
              </a:ext>
            </a:extLst>
          </p:cNvPr>
          <p:cNvSpPr>
            <a:spLocks noGrp="1"/>
          </p:cNvSpPr>
          <p:nvPr>
            <p:ph type="title"/>
          </p:nvPr>
        </p:nvSpPr>
        <p:spPr>
          <a:xfrm>
            <a:off x="1143000" y="1066800"/>
            <a:ext cx="5410200" cy="1997075"/>
          </a:xfrm>
        </p:spPr>
        <p:txBody>
          <a:bodyPr>
            <a:normAutofit/>
          </a:bodyPr>
          <a:lstStyle/>
          <a:p>
            <a:r>
              <a:rPr lang="en-GB" sz="3600">
                <a:solidFill>
                  <a:schemeClr val="tx2"/>
                </a:solidFill>
              </a:rPr>
              <a:t>Mines and Collieries Act (1842)</a:t>
            </a:r>
          </a:p>
        </p:txBody>
      </p:sp>
      <p:sp>
        <p:nvSpPr>
          <p:cNvPr id="3" name="Content Placeholder 2">
            <a:extLst>
              <a:ext uri="{FF2B5EF4-FFF2-40B4-BE49-F238E27FC236}">
                <a16:creationId xmlns:a16="http://schemas.microsoft.com/office/drawing/2014/main" id="{0929A992-C19E-E4A5-8B82-7240BABB88CC}"/>
              </a:ext>
            </a:extLst>
          </p:cNvPr>
          <p:cNvSpPr>
            <a:spLocks noGrp="1"/>
          </p:cNvSpPr>
          <p:nvPr>
            <p:ph idx="1"/>
          </p:nvPr>
        </p:nvSpPr>
        <p:spPr>
          <a:xfrm>
            <a:off x="1143000" y="3200400"/>
            <a:ext cx="5410200" cy="2590800"/>
          </a:xfrm>
        </p:spPr>
        <p:txBody>
          <a:bodyPr vert="horz" lIns="91440" tIns="45720" rIns="91440" bIns="45720" rtlCol="0">
            <a:normAutofit/>
          </a:bodyPr>
          <a:lstStyle/>
          <a:p>
            <a:r>
              <a:rPr lang="en-GB" sz="1800">
                <a:solidFill>
                  <a:schemeClr val="tx2"/>
                </a:solidFill>
              </a:rPr>
              <a:t>Protected chimney sweeps and miners.</a:t>
            </a:r>
            <a:endParaRPr lang="en-US" sz="1800">
              <a:solidFill>
                <a:schemeClr val="tx2"/>
              </a:solidFill>
            </a:endParaRPr>
          </a:p>
          <a:p>
            <a:r>
              <a:rPr lang="en-GB" sz="1800">
                <a:solidFill>
                  <a:schemeClr val="tx2"/>
                </a:solidFill>
              </a:rPr>
              <a:t>Improving working conditions</a:t>
            </a:r>
          </a:p>
          <a:p>
            <a:r>
              <a:rPr lang="en-GB" sz="1800">
                <a:solidFill>
                  <a:schemeClr val="tx2"/>
                </a:solidFill>
              </a:rPr>
              <a:t>No child under 10 could work in a mine.</a:t>
            </a:r>
          </a:p>
          <a:p>
            <a:r>
              <a:rPr lang="en-GB" sz="1800">
                <a:solidFill>
                  <a:schemeClr val="tx2"/>
                </a:solidFill>
              </a:rPr>
              <a:t>No women or boy (under 15) could work underground.</a:t>
            </a:r>
          </a:p>
        </p:txBody>
      </p:sp>
      <p:pic>
        <p:nvPicPr>
          <p:cNvPr id="4" name="Picture 3" descr="A child with a feathered broom&#10;&#10;Description automatically generated">
            <a:extLst>
              <a:ext uri="{FF2B5EF4-FFF2-40B4-BE49-F238E27FC236}">
                <a16:creationId xmlns:a16="http://schemas.microsoft.com/office/drawing/2014/main" id="{37C83FC8-6294-660D-EA99-3BF3620E4E12}"/>
              </a:ext>
            </a:extLst>
          </p:cNvPr>
          <p:cNvPicPr>
            <a:picLocks noChangeAspect="1"/>
          </p:cNvPicPr>
          <p:nvPr/>
        </p:nvPicPr>
        <p:blipFill>
          <a:blip r:embed="rId3"/>
          <a:stretch>
            <a:fillRect/>
          </a:stretch>
        </p:blipFill>
        <p:spPr>
          <a:xfrm>
            <a:off x="7329829" y="1066800"/>
            <a:ext cx="3570767" cy="4724400"/>
          </a:xfrm>
          <a:prstGeom prst="rect">
            <a:avLst/>
          </a:prstGeom>
        </p:spPr>
      </p:pic>
    </p:spTree>
    <p:extLst>
      <p:ext uri="{BB962C8B-B14F-4D97-AF65-F5344CB8AC3E}">
        <p14:creationId xmlns:p14="http://schemas.microsoft.com/office/powerpoint/2010/main" val="12140476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2E0A91-4306-5A7E-04B7-9F867AD6D3B6}"/>
              </a:ext>
            </a:extLst>
          </p:cNvPr>
          <p:cNvSpPr>
            <a:spLocks noGrp="1"/>
          </p:cNvSpPr>
          <p:nvPr>
            <p:ph type="title"/>
          </p:nvPr>
        </p:nvSpPr>
        <p:spPr>
          <a:xfrm>
            <a:off x="838200" y="381000"/>
            <a:ext cx="10003218" cy="1600124"/>
          </a:xfrm>
        </p:spPr>
        <p:txBody>
          <a:bodyPr>
            <a:normAutofit/>
          </a:bodyPr>
          <a:lstStyle/>
          <a:p>
            <a:r>
              <a:rPr lang="en-GB" dirty="0"/>
              <a:t>Anaesthetics</a:t>
            </a:r>
          </a:p>
        </p:txBody>
      </p:sp>
      <p:sp>
        <p:nvSpPr>
          <p:cNvPr id="3" name="Content Placeholder 2">
            <a:extLst>
              <a:ext uri="{FF2B5EF4-FFF2-40B4-BE49-F238E27FC236}">
                <a16:creationId xmlns:a16="http://schemas.microsoft.com/office/drawing/2014/main" id="{1698C3A8-41F1-36B9-96E9-4E9AE97EA59B}"/>
              </a:ext>
            </a:extLst>
          </p:cNvPr>
          <p:cNvSpPr>
            <a:spLocks noGrp="1"/>
          </p:cNvSpPr>
          <p:nvPr>
            <p:ph idx="1"/>
          </p:nvPr>
        </p:nvSpPr>
        <p:spPr>
          <a:xfrm>
            <a:off x="838200" y="2514600"/>
            <a:ext cx="4876800" cy="3783586"/>
          </a:xfrm>
        </p:spPr>
        <p:txBody>
          <a:bodyPr vert="horz" lIns="91440" tIns="45720" rIns="91440" bIns="45720" rtlCol="0" anchor="ctr">
            <a:normAutofit/>
          </a:bodyPr>
          <a:lstStyle/>
          <a:p>
            <a:r>
              <a:rPr lang="en-GB" sz="1800">
                <a:solidFill>
                  <a:schemeClr val="tx2"/>
                </a:solidFill>
              </a:rPr>
              <a:t>In 1847, James Simpson discovered the anaesthetic properties of chloroform (accidentally). </a:t>
            </a:r>
            <a:endParaRPr lang="en-US" sz="1800">
              <a:solidFill>
                <a:schemeClr val="tx2"/>
              </a:solidFill>
            </a:endParaRPr>
          </a:p>
          <a:p>
            <a:r>
              <a:rPr lang="en-GB" sz="1800">
                <a:solidFill>
                  <a:schemeClr val="tx2"/>
                </a:solidFill>
              </a:rPr>
              <a:t>What did this do for public health?</a:t>
            </a:r>
          </a:p>
        </p:txBody>
      </p:sp>
      <p:pic>
        <p:nvPicPr>
          <p:cNvPr id="4" name="Picture 3">
            <a:extLst>
              <a:ext uri="{FF2B5EF4-FFF2-40B4-BE49-F238E27FC236}">
                <a16:creationId xmlns:a16="http://schemas.microsoft.com/office/drawing/2014/main" id="{32B68C96-7580-85CD-73CA-1784EAA1E51A}"/>
              </a:ext>
            </a:extLst>
          </p:cNvPr>
          <p:cNvPicPr>
            <a:picLocks noChangeAspect="1"/>
          </p:cNvPicPr>
          <p:nvPr/>
        </p:nvPicPr>
        <p:blipFill rotWithShape="1">
          <a:blip r:embed="rId3"/>
          <a:srcRect l="5592" r="5566" b="1"/>
          <a:stretch/>
        </p:blipFill>
        <p:spPr>
          <a:xfrm>
            <a:off x="5996628" y="2217529"/>
            <a:ext cx="6195372" cy="4640471"/>
          </a:xfrm>
          <a:prstGeom prst="rect">
            <a:avLst/>
          </a:prstGeom>
        </p:spPr>
      </p:pic>
    </p:spTree>
    <p:extLst>
      <p:ext uri="{BB962C8B-B14F-4D97-AF65-F5344CB8AC3E}">
        <p14:creationId xmlns:p14="http://schemas.microsoft.com/office/powerpoint/2010/main" val="15726693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F4D2E8-B46F-8D5C-73F3-42CB1062B023}"/>
              </a:ext>
            </a:extLst>
          </p:cNvPr>
          <p:cNvSpPr>
            <a:spLocks noGrp="1"/>
          </p:cNvSpPr>
          <p:nvPr>
            <p:ph type="title"/>
          </p:nvPr>
        </p:nvSpPr>
        <p:spPr>
          <a:xfrm>
            <a:off x="838200" y="4876800"/>
            <a:ext cx="10003218" cy="1219200"/>
          </a:xfrm>
        </p:spPr>
        <p:txBody>
          <a:bodyPr>
            <a:normAutofit/>
          </a:bodyPr>
          <a:lstStyle/>
          <a:p>
            <a:r>
              <a:rPr lang="en-GB" dirty="0"/>
              <a:t>Ignaz Semmelweis (1818-1865)</a:t>
            </a:r>
          </a:p>
        </p:txBody>
      </p:sp>
      <p:pic>
        <p:nvPicPr>
          <p:cNvPr id="4" name="Picture 3" descr="A person with a mustache&#10;&#10;Description automatically generated">
            <a:extLst>
              <a:ext uri="{FF2B5EF4-FFF2-40B4-BE49-F238E27FC236}">
                <a16:creationId xmlns:a16="http://schemas.microsoft.com/office/drawing/2014/main" id="{D8B1956C-DBEC-2B03-122C-575F456D352E}"/>
              </a:ext>
            </a:extLst>
          </p:cNvPr>
          <p:cNvPicPr>
            <a:picLocks noChangeAspect="1"/>
          </p:cNvPicPr>
          <p:nvPr/>
        </p:nvPicPr>
        <p:blipFill>
          <a:blip r:embed="rId3"/>
          <a:stretch>
            <a:fillRect/>
          </a:stretch>
        </p:blipFill>
        <p:spPr>
          <a:xfrm>
            <a:off x="471716" y="454965"/>
            <a:ext cx="5624284" cy="3754209"/>
          </a:xfrm>
          <a:prstGeom prst="rect">
            <a:avLst/>
          </a:prstGeom>
        </p:spPr>
      </p:pic>
      <p:sp>
        <p:nvSpPr>
          <p:cNvPr id="3" name="Content Placeholder 2">
            <a:extLst>
              <a:ext uri="{FF2B5EF4-FFF2-40B4-BE49-F238E27FC236}">
                <a16:creationId xmlns:a16="http://schemas.microsoft.com/office/drawing/2014/main" id="{A02B545C-06EA-5676-88F4-2B6EE54A4B88}"/>
              </a:ext>
            </a:extLst>
          </p:cNvPr>
          <p:cNvSpPr>
            <a:spLocks noGrp="1"/>
          </p:cNvSpPr>
          <p:nvPr>
            <p:ph idx="1"/>
          </p:nvPr>
        </p:nvSpPr>
        <p:spPr>
          <a:xfrm>
            <a:off x="6553200" y="399684"/>
            <a:ext cx="4800600" cy="3867516"/>
          </a:xfrm>
        </p:spPr>
        <p:txBody>
          <a:bodyPr vert="horz" lIns="91440" tIns="45720" rIns="91440" bIns="45720" rtlCol="0" anchor="ctr">
            <a:normAutofit/>
          </a:bodyPr>
          <a:lstStyle/>
          <a:p>
            <a:r>
              <a:rPr lang="en-GB" sz="1800">
                <a:solidFill>
                  <a:schemeClr val="tx2"/>
                </a:solidFill>
              </a:rPr>
              <a:t>Women were dying in their hundreds through childbirth in this time period. Why?</a:t>
            </a:r>
            <a:endParaRPr lang="en-US" sz="1800">
              <a:solidFill>
                <a:schemeClr val="tx2"/>
              </a:solidFill>
            </a:endParaRPr>
          </a:p>
          <a:p>
            <a:r>
              <a:rPr lang="en-GB" sz="1800">
                <a:solidFill>
                  <a:schemeClr val="tx2"/>
                </a:solidFill>
              </a:rPr>
              <a:t>Semmelwies found that by washing their hands, doctors would reduce the deaths. </a:t>
            </a:r>
          </a:p>
          <a:p>
            <a:r>
              <a:rPr lang="en-GB" sz="1800">
                <a:solidFill>
                  <a:schemeClr val="tx2"/>
                </a:solidFill>
              </a:rPr>
              <a:t>This was not recognised properly and widely until after Semmelweis' death.</a:t>
            </a:r>
          </a:p>
        </p:txBody>
      </p:sp>
    </p:spTree>
    <p:extLst>
      <p:ext uri="{BB962C8B-B14F-4D97-AF65-F5344CB8AC3E}">
        <p14:creationId xmlns:p14="http://schemas.microsoft.com/office/powerpoint/2010/main" val="14395598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D9996B-888B-0D04-964A-E60B3059D116}"/>
              </a:ext>
            </a:extLst>
          </p:cNvPr>
          <p:cNvSpPr>
            <a:spLocks noGrp="1"/>
          </p:cNvSpPr>
          <p:nvPr>
            <p:ph type="title"/>
          </p:nvPr>
        </p:nvSpPr>
        <p:spPr>
          <a:xfrm>
            <a:off x="1198182" y="381000"/>
            <a:ext cx="10003218" cy="1600124"/>
          </a:xfrm>
        </p:spPr>
        <p:txBody>
          <a:bodyPr>
            <a:normAutofit/>
          </a:bodyPr>
          <a:lstStyle/>
          <a:p>
            <a:r>
              <a:rPr lang="en-GB" dirty="0"/>
              <a:t>Ten Hours Act (1847)</a:t>
            </a:r>
          </a:p>
        </p:txBody>
      </p:sp>
      <p:graphicFrame>
        <p:nvGraphicFramePr>
          <p:cNvPr id="5" name="Content Placeholder 2">
            <a:extLst>
              <a:ext uri="{FF2B5EF4-FFF2-40B4-BE49-F238E27FC236}">
                <a16:creationId xmlns:a16="http://schemas.microsoft.com/office/drawing/2014/main" id="{B8009C74-C5C2-8193-0D13-7D3B9B016A3A}"/>
              </a:ext>
            </a:extLst>
          </p:cNvPr>
          <p:cNvGraphicFramePr>
            <a:graphicFrameLocks noGrp="1"/>
          </p:cNvGraphicFramePr>
          <p:nvPr>
            <p:ph idx="1"/>
            <p:extLst>
              <p:ext uri="{D42A27DB-BD31-4B8C-83A1-F6EECF244321}">
                <p14:modId xmlns:p14="http://schemas.microsoft.com/office/powerpoint/2010/main" val="1884966481"/>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19972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FD6077FE-9532-5C7A-B1BB-6644489DB8F3}"/>
              </a:ext>
            </a:extLst>
          </p:cNvPr>
          <p:cNvSpPr>
            <a:spLocks noGrp="1"/>
          </p:cNvSpPr>
          <p:nvPr>
            <p:ph type="title"/>
          </p:nvPr>
        </p:nvSpPr>
        <p:spPr>
          <a:xfrm>
            <a:off x="6553200" y="586992"/>
            <a:ext cx="4953000" cy="1664573"/>
          </a:xfrm>
        </p:spPr>
        <p:txBody>
          <a:bodyPr>
            <a:normAutofit/>
          </a:bodyPr>
          <a:lstStyle/>
          <a:p>
            <a:r>
              <a:rPr lang="en-GB">
                <a:solidFill>
                  <a:schemeClr val="tx2"/>
                </a:solidFill>
              </a:rPr>
              <a:t>Public Health Act 1848</a:t>
            </a:r>
          </a:p>
        </p:txBody>
      </p:sp>
      <p:pic>
        <p:nvPicPr>
          <p:cNvPr id="4" name="Picture 3" descr="Edwin Chadwick - Wikipedia">
            <a:extLst>
              <a:ext uri="{FF2B5EF4-FFF2-40B4-BE49-F238E27FC236}">
                <a16:creationId xmlns:a16="http://schemas.microsoft.com/office/drawing/2014/main" id="{479B380C-20BA-E5C3-D022-EA867FC1C6FA}"/>
              </a:ext>
            </a:extLst>
          </p:cNvPr>
          <p:cNvPicPr>
            <a:picLocks noChangeAspect="1"/>
          </p:cNvPicPr>
          <p:nvPr/>
        </p:nvPicPr>
        <p:blipFill>
          <a:blip r:embed="rId3"/>
          <a:stretch>
            <a:fillRect/>
          </a:stretch>
        </p:blipFill>
        <p:spPr>
          <a:xfrm>
            <a:off x="974996" y="613741"/>
            <a:ext cx="3987511" cy="5716862"/>
          </a:xfrm>
          <a:prstGeom prst="rect">
            <a:avLst/>
          </a:prstGeom>
        </p:spPr>
      </p:pic>
      <p:sp>
        <p:nvSpPr>
          <p:cNvPr id="3" name="Content Placeholder 2">
            <a:extLst>
              <a:ext uri="{FF2B5EF4-FFF2-40B4-BE49-F238E27FC236}">
                <a16:creationId xmlns:a16="http://schemas.microsoft.com/office/drawing/2014/main" id="{55847FF0-61B1-136B-12D6-CBA941F4B443}"/>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700">
                <a:solidFill>
                  <a:schemeClr val="tx2"/>
                </a:solidFill>
              </a:rPr>
              <a:t>Edwin Chadwick was a fundamental social reformer. </a:t>
            </a:r>
          </a:p>
          <a:p>
            <a:r>
              <a:rPr lang="en-GB" sz="1700">
                <a:solidFill>
                  <a:schemeClr val="tx2"/>
                </a:solidFill>
              </a:rPr>
              <a:t>He also architected the 1834 Poor Law. </a:t>
            </a:r>
          </a:p>
          <a:p>
            <a:r>
              <a:rPr lang="en-GB" sz="1700">
                <a:solidFill>
                  <a:schemeClr val="tx2"/>
                </a:solidFill>
              </a:rPr>
              <a:t>Improved drainage, provision of sewers.</a:t>
            </a:r>
          </a:p>
          <a:p>
            <a:r>
              <a:rPr lang="en-GB" sz="1700">
                <a:solidFill>
                  <a:schemeClr val="tx2"/>
                </a:solidFill>
              </a:rPr>
              <a:t>Removal of refuse from homes, streets and roads.</a:t>
            </a:r>
          </a:p>
          <a:p>
            <a:r>
              <a:rPr lang="en-GB" sz="1700">
                <a:solidFill>
                  <a:schemeClr val="tx2"/>
                </a:solidFill>
              </a:rPr>
              <a:t>Provision of clean drinking water.</a:t>
            </a:r>
          </a:p>
          <a:p>
            <a:r>
              <a:rPr lang="en-GB" sz="1700">
                <a:solidFill>
                  <a:schemeClr val="tx2"/>
                </a:solidFill>
              </a:rPr>
              <a:t>Appointing a medical officer for each town. </a:t>
            </a:r>
          </a:p>
          <a:p>
            <a:r>
              <a:rPr lang="en-GB" sz="1700">
                <a:solidFill>
                  <a:schemeClr val="tx2"/>
                </a:solidFill>
              </a:rPr>
              <a:t>Local health boards were set up for areas with high death rates. </a:t>
            </a:r>
          </a:p>
        </p:txBody>
      </p:sp>
    </p:spTree>
    <p:extLst>
      <p:ext uri="{BB962C8B-B14F-4D97-AF65-F5344CB8AC3E}">
        <p14:creationId xmlns:p14="http://schemas.microsoft.com/office/powerpoint/2010/main" val="37991277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5D22E71-A8B8-7D56-74FA-CDDF8AC30E0A}"/>
              </a:ext>
            </a:extLst>
          </p:cNvPr>
          <p:cNvSpPr>
            <a:spLocks noGrp="1"/>
          </p:cNvSpPr>
          <p:nvPr>
            <p:ph type="title"/>
          </p:nvPr>
        </p:nvSpPr>
        <p:spPr>
          <a:xfrm>
            <a:off x="6553200" y="586992"/>
            <a:ext cx="4953000" cy="1664573"/>
          </a:xfrm>
        </p:spPr>
        <p:txBody>
          <a:bodyPr>
            <a:normAutofit/>
          </a:bodyPr>
          <a:lstStyle/>
          <a:p>
            <a:r>
              <a:rPr lang="en-GB">
                <a:solidFill>
                  <a:schemeClr val="tx2"/>
                </a:solidFill>
              </a:rPr>
              <a:t>Vaccinations – Edward Jenner</a:t>
            </a:r>
          </a:p>
        </p:txBody>
      </p:sp>
      <p:pic>
        <p:nvPicPr>
          <p:cNvPr id="4" name="Picture 3" descr="Edward Jenner - Wikipedia">
            <a:extLst>
              <a:ext uri="{FF2B5EF4-FFF2-40B4-BE49-F238E27FC236}">
                <a16:creationId xmlns:a16="http://schemas.microsoft.com/office/drawing/2014/main" id="{870725DD-C74C-5835-E03E-30472ACE3CB3}"/>
              </a:ext>
            </a:extLst>
          </p:cNvPr>
          <p:cNvPicPr>
            <a:picLocks noChangeAspect="1"/>
          </p:cNvPicPr>
          <p:nvPr/>
        </p:nvPicPr>
        <p:blipFill>
          <a:blip r:embed="rId3"/>
          <a:stretch>
            <a:fillRect/>
          </a:stretch>
        </p:blipFill>
        <p:spPr>
          <a:xfrm>
            <a:off x="710592" y="613741"/>
            <a:ext cx="4516320" cy="5716862"/>
          </a:xfrm>
          <a:prstGeom prst="rect">
            <a:avLst/>
          </a:prstGeom>
        </p:spPr>
      </p:pic>
      <p:sp>
        <p:nvSpPr>
          <p:cNvPr id="3" name="Content Placeholder 2">
            <a:extLst>
              <a:ext uri="{FF2B5EF4-FFF2-40B4-BE49-F238E27FC236}">
                <a16:creationId xmlns:a16="http://schemas.microsoft.com/office/drawing/2014/main" id="{8B43BFC3-AEB7-A343-85F9-E21C0C90F162}"/>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The smallpox vaccine was discovered back in the 1700's, and in 1853, 30 years after Jenner's death, it became compulsory for all children to be given the smallpox vaccine. </a:t>
            </a:r>
          </a:p>
          <a:p>
            <a:r>
              <a:rPr lang="en-GB" sz="1800">
                <a:solidFill>
                  <a:schemeClr val="tx2"/>
                </a:solidFill>
              </a:rPr>
              <a:t>Many people were suspicious and refused to have it.</a:t>
            </a:r>
          </a:p>
          <a:p>
            <a:r>
              <a:rPr lang="en-GB" sz="1800">
                <a:solidFill>
                  <a:schemeClr val="tx2"/>
                </a:solidFill>
              </a:rPr>
              <a:t>Sound familiar?</a:t>
            </a:r>
          </a:p>
        </p:txBody>
      </p:sp>
    </p:spTree>
    <p:extLst>
      <p:ext uri="{BB962C8B-B14F-4D97-AF65-F5344CB8AC3E}">
        <p14:creationId xmlns:p14="http://schemas.microsoft.com/office/powerpoint/2010/main" val="33890279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66744CF-9AC6-EEFE-64C9-F14A7C6D6739}"/>
              </a:ext>
            </a:extLst>
          </p:cNvPr>
          <p:cNvSpPr>
            <a:spLocks noGrp="1"/>
          </p:cNvSpPr>
          <p:nvPr>
            <p:ph type="title"/>
          </p:nvPr>
        </p:nvSpPr>
        <p:spPr>
          <a:xfrm>
            <a:off x="6553200" y="586992"/>
            <a:ext cx="4953000" cy="1664573"/>
          </a:xfrm>
        </p:spPr>
        <p:txBody>
          <a:bodyPr>
            <a:normAutofit/>
          </a:bodyPr>
          <a:lstStyle/>
          <a:p>
            <a:r>
              <a:rPr lang="en-GB">
                <a:solidFill>
                  <a:schemeClr val="tx2"/>
                </a:solidFill>
              </a:rPr>
              <a:t>John Snow – No not that one.</a:t>
            </a:r>
          </a:p>
        </p:txBody>
      </p:sp>
      <p:pic>
        <p:nvPicPr>
          <p:cNvPr id="4" name="Picture 3">
            <a:extLst>
              <a:ext uri="{FF2B5EF4-FFF2-40B4-BE49-F238E27FC236}">
                <a16:creationId xmlns:a16="http://schemas.microsoft.com/office/drawing/2014/main" id="{E545EADD-EBAC-11AE-8035-874796ECB095}"/>
              </a:ext>
            </a:extLst>
          </p:cNvPr>
          <p:cNvPicPr>
            <a:picLocks noChangeAspect="1"/>
          </p:cNvPicPr>
          <p:nvPr/>
        </p:nvPicPr>
        <p:blipFill>
          <a:blip r:embed="rId3"/>
          <a:stretch>
            <a:fillRect/>
          </a:stretch>
        </p:blipFill>
        <p:spPr>
          <a:xfrm>
            <a:off x="1025019" y="613741"/>
            <a:ext cx="3887466" cy="5716862"/>
          </a:xfrm>
          <a:prstGeom prst="rect">
            <a:avLst/>
          </a:prstGeom>
        </p:spPr>
      </p:pic>
      <p:sp>
        <p:nvSpPr>
          <p:cNvPr id="3" name="Content Placeholder 2">
            <a:extLst>
              <a:ext uri="{FF2B5EF4-FFF2-40B4-BE49-F238E27FC236}">
                <a16:creationId xmlns:a16="http://schemas.microsoft.com/office/drawing/2014/main" id="{4A7087AC-B335-9D17-B066-10661AA3006A}"/>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Cholera was a major killer up to the 19th Century, and John Snow demonstrated it spread through the Broad St. water pump. </a:t>
            </a:r>
          </a:p>
          <a:p>
            <a:r>
              <a:rPr lang="en-GB" sz="1800">
                <a:solidFill>
                  <a:schemeClr val="tx2"/>
                </a:solidFill>
              </a:rPr>
              <a:t>This was in 1854, five years before Pasteur's germ theory would be proven. </a:t>
            </a:r>
          </a:p>
        </p:txBody>
      </p:sp>
    </p:spTree>
    <p:extLst>
      <p:ext uri="{BB962C8B-B14F-4D97-AF65-F5344CB8AC3E}">
        <p14:creationId xmlns:p14="http://schemas.microsoft.com/office/powerpoint/2010/main" val="14571194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descr="John Snow's Cholera data in more formats « Robin's Blog">
            <a:extLst>
              <a:ext uri="{FF2B5EF4-FFF2-40B4-BE49-F238E27FC236}">
                <a16:creationId xmlns:a16="http://schemas.microsoft.com/office/drawing/2014/main" id="{A8C9C862-41D6-3A05-8902-F167E2306AD5}"/>
              </a:ext>
            </a:extLst>
          </p:cNvPr>
          <p:cNvPicPr>
            <a:picLocks noGrp="1" noChangeAspect="1"/>
          </p:cNvPicPr>
          <p:nvPr>
            <p:ph idx="1"/>
          </p:nvPr>
        </p:nvPicPr>
        <p:blipFill rotWithShape="1">
          <a:blip r:embed="rId3">
            <a:alphaModFix/>
          </a:blip>
          <a:srcRect t="11559" r="-1" b="8931"/>
          <a:stretch/>
        </p:blipFill>
        <p:spPr>
          <a:xfrm>
            <a:off x="-2988" y="10"/>
            <a:ext cx="12188952" cy="6856614"/>
          </a:xfrm>
          <a:prstGeom prst="rect">
            <a:avLst/>
          </a:prstGeom>
        </p:spPr>
      </p:pic>
    </p:spTree>
    <p:extLst>
      <p:ext uri="{BB962C8B-B14F-4D97-AF65-F5344CB8AC3E}">
        <p14:creationId xmlns:p14="http://schemas.microsoft.com/office/powerpoint/2010/main" val="29594911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F3FC2F-DC83-D3F9-044C-0666836AFD7D}"/>
              </a:ext>
            </a:extLst>
          </p:cNvPr>
          <p:cNvSpPr>
            <a:spLocks noGrp="1"/>
          </p:cNvSpPr>
          <p:nvPr>
            <p:ph type="title"/>
          </p:nvPr>
        </p:nvSpPr>
        <p:spPr>
          <a:xfrm>
            <a:off x="838201" y="559813"/>
            <a:ext cx="2819399" cy="5577934"/>
          </a:xfrm>
        </p:spPr>
        <p:txBody>
          <a:bodyPr>
            <a:normAutofit/>
          </a:bodyPr>
          <a:lstStyle/>
          <a:p>
            <a:r>
              <a:rPr lang="en-GB" dirty="0"/>
              <a:t>John Snow – Still not that one</a:t>
            </a:r>
          </a:p>
        </p:txBody>
      </p:sp>
      <p:graphicFrame>
        <p:nvGraphicFramePr>
          <p:cNvPr id="5" name="Content Placeholder 2">
            <a:extLst>
              <a:ext uri="{FF2B5EF4-FFF2-40B4-BE49-F238E27FC236}">
                <a16:creationId xmlns:a16="http://schemas.microsoft.com/office/drawing/2014/main" id="{D7FD4DAD-E433-CD57-4880-44B629FDD243}"/>
              </a:ext>
            </a:extLst>
          </p:cNvPr>
          <p:cNvGraphicFramePr>
            <a:graphicFrameLocks noGrp="1"/>
          </p:cNvGraphicFramePr>
          <p:nvPr>
            <p:ph idx="1"/>
            <p:extLst>
              <p:ext uri="{D42A27DB-BD31-4B8C-83A1-F6EECF244321}">
                <p14:modId xmlns:p14="http://schemas.microsoft.com/office/powerpoint/2010/main" val="36158019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4529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0"/>
            <a:ext cx="12191999" cy="2274195"/>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9D56A8-0879-74B8-0B36-AA85C739ED46}"/>
              </a:ext>
            </a:extLst>
          </p:cNvPr>
          <p:cNvSpPr>
            <a:spLocks noGrp="1"/>
          </p:cNvSpPr>
          <p:nvPr>
            <p:ph type="title"/>
          </p:nvPr>
        </p:nvSpPr>
        <p:spPr>
          <a:xfrm>
            <a:off x="838200" y="381000"/>
            <a:ext cx="10003218" cy="1600124"/>
          </a:xfrm>
        </p:spPr>
        <p:txBody>
          <a:bodyPr>
            <a:normAutofit/>
          </a:bodyPr>
          <a:lstStyle/>
          <a:p>
            <a:r>
              <a:rPr lang="en-GB" dirty="0"/>
              <a:t>Gray's Anatomy – No not that one. </a:t>
            </a:r>
          </a:p>
        </p:txBody>
      </p:sp>
      <p:sp>
        <p:nvSpPr>
          <p:cNvPr id="3" name="Content Placeholder 2">
            <a:extLst>
              <a:ext uri="{FF2B5EF4-FFF2-40B4-BE49-F238E27FC236}">
                <a16:creationId xmlns:a16="http://schemas.microsoft.com/office/drawing/2014/main" id="{B84A5985-1995-3901-890E-68C44F72BCBF}"/>
              </a:ext>
            </a:extLst>
          </p:cNvPr>
          <p:cNvSpPr>
            <a:spLocks noGrp="1"/>
          </p:cNvSpPr>
          <p:nvPr>
            <p:ph idx="1"/>
          </p:nvPr>
        </p:nvSpPr>
        <p:spPr>
          <a:xfrm>
            <a:off x="838199" y="2514600"/>
            <a:ext cx="4777491" cy="3614488"/>
          </a:xfrm>
        </p:spPr>
        <p:txBody>
          <a:bodyPr vert="horz" lIns="91440" tIns="45720" rIns="91440" bIns="45720" rtlCol="0" anchor="ctr">
            <a:normAutofit/>
          </a:bodyPr>
          <a:lstStyle/>
          <a:p>
            <a:r>
              <a:rPr lang="en-GB" sz="1800" dirty="0">
                <a:solidFill>
                  <a:schemeClr val="tx2"/>
                </a:solidFill>
              </a:rPr>
              <a:t>Henry Gray published a fully illustrated textbook in 1858, which is still continually updated and used today!!</a:t>
            </a:r>
          </a:p>
          <a:p>
            <a:r>
              <a:rPr lang="en-GB" sz="1800" dirty="0">
                <a:solidFill>
                  <a:schemeClr val="tx2"/>
                </a:solidFill>
              </a:rPr>
              <a:t>This took 18 months of dissecting cadavers before publishing.</a:t>
            </a:r>
          </a:p>
          <a:p>
            <a:r>
              <a:rPr lang="en-GB" sz="1800" dirty="0">
                <a:solidFill>
                  <a:schemeClr val="tx2"/>
                </a:solidFill>
              </a:rPr>
              <a:t>The 42nd edition was published in 2020.</a:t>
            </a:r>
          </a:p>
        </p:txBody>
      </p:sp>
      <p:pic>
        <p:nvPicPr>
          <p:cNvPr id="5" name="Picture 4" descr="Henry Gray - Wikipedia">
            <a:extLst>
              <a:ext uri="{FF2B5EF4-FFF2-40B4-BE49-F238E27FC236}">
                <a16:creationId xmlns:a16="http://schemas.microsoft.com/office/drawing/2014/main" id="{DE054A1A-24ED-3B8E-920E-1BADC4D57BFB}"/>
              </a:ext>
            </a:extLst>
          </p:cNvPr>
          <p:cNvPicPr>
            <a:picLocks noChangeAspect="1"/>
          </p:cNvPicPr>
          <p:nvPr/>
        </p:nvPicPr>
        <p:blipFill>
          <a:blip r:embed="rId3"/>
          <a:stretch>
            <a:fillRect/>
          </a:stretch>
        </p:blipFill>
        <p:spPr>
          <a:xfrm>
            <a:off x="5912616" y="2612352"/>
            <a:ext cx="2690172" cy="3418983"/>
          </a:xfrm>
          <a:prstGeom prst="rect">
            <a:avLst/>
          </a:prstGeom>
        </p:spPr>
      </p:pic>
      <p:pic>
        <p:nvPicPr>
          <p:cNvPr id="4" name="Picture 3" descr="Vintage Medical Illustrations, Vintage Grays Anatomy Illustrations, Antique  Anatomy Book Pages for Paper Crafting - Etsy UK">
            <a:extLst>
              <a:ext uri="{FF2B5EF4-FFF2-40B4-BE49-F238E27FC236}">
                <a16:creationId xmlns:a16="http://schemas.microsoft.com/office/drawing/2014/main" id="{9E52E78C-CFF5-EBA0-0BD4-2C0B0C45E0D9}"/>
              </a:ext>
            </a:extLst>
          </p:cNvPr>
          <p:cNvPicPr>
            <a:picLocks noChangeAspect="1"/>
          </p:cNvPicPr>
          <p:nvPr/>
        </p:nvPicPr>
        <p:blipFill>
          <a:blip r:embed="rId4"/>
          <a:stretch>
            <a:fillRect/>
          </a:stretch>
        </p:blipFill>
        <p:spPr>
          <a:xfrm>
            <a:off x="8763000" y="2976758"/>
            <a:ext cx="2690172" cy="2690172"/>
          </a:xfrm>
          <a:prstGeom prst="rect">
            <a:avLst/>
          </a:prstGeom>
        </p:spPr>
      </p:pic>
    </p:spTree>
    <p:extLst>
      <p:ext uri="{BB962C8B-B14F-4D97-AF65-F5344CB8AC3E}">
        <p14:creationId xmlns:p14="http://schemas.microsoft.com/office/powerpoint/2010/main" val="41282186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7BF575E-2803-397C-E9F2-B9DF7CCC3711}"/>
              </a:ext>
            </a:extLst>
          </p:cNvPr>
          <p:cNvSpPr>
            <a:spLocks noGrp="1"/>
          </p:cNvSpPr>
          <p:nvPr>
            <p:ph type="title"/>
          </p:nvPr>
        </p:nvSpPr>
        <p:spPr>
          <a:xfrm>
            <a:off x="6553200" y="586992"/>
            <a:ext cx="4953000" cy="1664573"/>
          </a:xfrm>
        </p:spPr>
        <p:txBody>
          <a:bodyPr>
            <a:normAutofit/>
          </a:bodyPr>
          <a:lstStyle/>
          <a:p>
            <a:r>
              <a:rPr lang="en-GB">
                <a:solidFill>
                  <a:schemeClr val="tx2"/>
                </a:solidFill>
              </a:rPr>
              <a:t>Pasteur's Germ Theory (1859)</a:t>
            </a:r>
          </a:p>
        </p:txBody>
      </p:sp>
      <p:pic>
        <p:nvPicPr>
          <p:cNvPr id="4" name="Picture 3" descr="A person with a beard&#10;&#10;Description automatically generated">
            <a:extLst>
              <a:ext uri="{FF2B5EF4-FFF2-40B4-BE49-F238E27FC236}">
                <a16:creationId xmlns:a16="http://schemas.microsoft.com/office/drawing/2014/main" id="{FB8B3FA3-F479-80DF-4DF9-8FB364905668}"/>
              </a:ext>
            </a:extLst>
          </p:cNvPr>
          <p:cNvPicPr>
            <a:picLocks noChangeAspect="1"/>
          </p:cNvPicPr>
          <p:nvPr/>
        </p:nvPicPr>
        <p:blipFill>
          <a:blip r:embed="rId3"/>
          <a:stretch>
            <a:fillRect/>
          </a:stretch>
        </p:blipFill>
        <p:spPr>
          <a:xfrm>
            <a:off x="606552" y="717420"/>
            <a:ext cx="4724400" cy="5509504"/>
          </a:xfrm>
          <a:prstGeom prst="rect">
            <a:avLst/>
          </a:prstGeom>
        </p:spPr>
      </p:pic>
      <p:sp>
        <p:nvSpPr>
          <p:cNvPr id="3" name="Content Placeholder 2">
            <a:extLst>
              <a:ext uri="{FF2B5EF4-FFF2-40B4-BE49-F238E27FC236}">
                <a16:creationId xmlns:a16="http://schemas.microsoft.com/office/drawing/2014/main" id="{B636960B-8B78-C3F1-D1FE-41D2FD70643E}"/>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Pasteur discovered that tiny microbes (germs) caused illness and disease. </a:t>
            </a:r>
          </a:p>
          <a:p>
            <a:r>
              <a:rPr lang="en-GB" sz="1800">
                <a:solidFill>
                  <a:schemeClr val="tx2"/>
                </a:solidFill>
              </a:rPr>
              <a:t>He found that by heating them, you could kill them.</a:t>
            </a:r>
          </a:p>
          <a:p>
            <a:r>
              <a:rPr lang="en-GB" sz="1800">
                <a:solidFill>
                  <a:schemeClr val="tx2"/>
                </a:solidFill>
              </a:rPr>
              <a:t>Thus, pasteurisation. </a:t>
            </a:r>
          </a:p>
        </p:txBody>
      </p:sp>
    </p:spTree>
    <p:extLst>
      <p:ext uri="{BB962C8B-B14F-4D97-AF65-F5344CB8AC3E}">
        <p14:creationId xmlns:p14="http://schemas.microsoft.com/office/powerpoint/2010/main" val="36247691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0"/>
            <a:ext cx="12191999" cy="2274195"/>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4A5112-A82B-8D2B-144D-7B3A6B50596C}"/>
              </a:ext>
            </a:extLst>
          </p:cNvPr>
          <p:cNvSpPr>
            <a:spLocks noGrp="1"/>
          </p:cNvSpPr>
          <p:nvPr>
            <p:ph type="title"/>
          </p:nvPr>
        </p:nvSpPr>
        <p:spPr>
          <a:xfrm>
            <a:off x="838200" y="381000"/>
            <a:ext cx="10003218" cy="1600124"/>
          </a:xfrm>
        </p:spPr>
        <p:txBody>
          <a:bodyPr>
            <a:normAutofit/>
          </a:bodyPr>
          <a:lstStyle/>
          <a:p>
            <a:r>
              <a:rPr lang="en-GB" dirty="0"/>
              <a:t>Florence Nightingale</a:t>
            </a:r>
          </a:p>
        </p:txBody>
      </p:sp>
      <p:sp>
        <p:nvSpPr>
          <p:cNvPr id="3" name="Content Placeholder 2">
            <a:extLst>
              <a:ext uri="{FF2B5EF4-FFF2-40B4-BE49-F238E27FC236}">
                <a16:creationId xmlns:a16="http://schemas.microsoft.com/office/drawing/2014/main" id="{2DECD5FC-0F36-7CD9-35C9-FDAB4A0866B5}"/>
              </a:ext>
            </a:extLst>
          </p:cNvPr>
          <p:cNvSpPr>
            <a:spLocks noGrp="1"/>
          </p:cNvSpPr>
          <p:nvPr>
            <p:ph idx="1"/>
          </p:nvPr>
        </p:nvSpPr>
        <p:spPr>
          <a:xfrm>
            <a:off x="838199" y="2514600"/>
            <a:ext cx="4777491" cy="3614488"/>
          </a:xfrm>
        </p:spPr>
        <p:txBody>
          <a:bodyPr vert="horz" lIns="91440" tIns="45720" rIns="91440" bIns="45720" rtlCol="0" anchor="ctr">
            <a:normAutofit/>
          </a:bodyPr>
          <a:lstStyle/>
          <a:p>
            <a:r>
              <a:rPr lang="en-GB" sz="1800">
                <a:solidFill>
                  <a:schemeClr val="tx2"/>
                </a:solidFill>
              </a:rPr>
              <a:t>By investigating army deaths in Crimea, Nightingale found that only 2000/18000 deaths were due to war wounds. </a:t>
            </a:r>
          </a:p>
          <a:p>
            <a:r>
              <a:rPr lang="en-GB" sz="1800">
                <a:solidFill>
                  <a:schemeClr val="tx2"/>
                </a:solidFill>
              </a:rPr>
              <a:t>The rest was due to unsanitary conditions. </a:t>
            </a:r>
          </a:p>
          <a:p>
            <a:r>
              <a:rPr lang="en-GB" sz="1800">
                <a:solidFill>
                  <a:schemeClr val="tx2"/>
                </a:solidFill>
              </a:rPr>
              <a:t>Nightingale's 1859 work Notes on Nursing and Notes on Hospitals transformed hospitals into clean, efficient places.</a:t>
            </a:r>
          </a:p>
        </p:txBody>
      </p:sp>
      <p:pic>
        <p:nvPicPr>
          <p:cNvPr id="4" name="Picture 3" descr="A person with a white bonnet&#10;&#10;Description automatically generated">
            <a:extLst>
              <a:ext uri="{FF2B5EF4-FFF2-40B4-BE49-F238E27FC236}">
                <a16:creationId xmlns:a16="http://schemas.microsoft.com/office/drawing/2014/main" id="{6FEEB179-6DCF-3CA6-7B21-AD0401B7A9E1}"/>
              </a:ext>
            </a:extLst>
          </p:cNvPr>
          <p:cNvPicPr>
            <a:picLocks noChangeAspect="1"/>
          </p:cNvPicPr>
          <p:nvPr/>
        </p:nvPicPr>
        <p:blipFill>
          <a:blip r:embed="rId3"/>
          <a:stretch>
            <a:fillRect/>
          </a:stretch>
        </p:blipFill>
        <p:spPr>
          <a:xfrm>
            <a:off x="5956486" y="2514600"/>
            <a:ext cx="2602431" cy="3614488"/>
          </a:xfrm>
          <a:prstGeom prst="rect">
            <a:avLst/>
          </a:prstGeom>
        </p:spPr>
      </p:pic>
      <p:pic>
        <p:nvPicPr>
          <p:cNvPr id="5" name="Picture 4">
            <a:extLst>
              <a:ext uri="{FF2B5EF4-FFF2-40B4-BE49-F238E27FC236}">
                <a16:creationId xmlns:a16="http://schemas.microsoft.com/office/drawing/2014/main" id="{CBA773E4-8204-8A81-5EDE-9F01EE18374F}"/>
              </a:ext>
            </a:extLst>
          </p:cNvPr>
          <p:cNvPicPr>
            <a:picLocks noChangeAspect="1"/>
          </p:cNvPicPr>
          <p:nvPr/>
        </p:nvPicPr>
        <p:blipFill>
          <a:blip r:embed="rId4"/>
          <a:stretch>
            <a:fillRect/>
          </a:stretch>
        </p:blipFill>
        <p:spPr>
          <a:xfrm>
            <a:off x="8763000" y="2624575"/>
            <a:ext cx="2690172" cy="3394538"/>
          </a:xfrm>
          <a:prstGeom prst="rect">
            <a:avLst/>
          </a:prstGeom>
        </p:spPr>
      </p:pic>
    </p:spTree>
    <p:extLst>
      <p:ext uri="{BB962C8B-B14F-4D97-AF65-F5344CB8AC3E}">
        <p14:creationId xmlns:p14="http://schemas.microsoft.com/office/powerpoint/2010/main" val="26142401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DD68531-3F14-54E0-A79A-977C26E3F006}"/>
              </a:ext>
            </a:extLst>
          </p:cNvPr>
          <p:cNvSpPr>
            <a:spLocks noGrp="1"/>
          </p:cNvSpPr>
          <p:nvPr>
            <p:ph type="title"/>
          </p:nvPr>
        </p:nvSpPr>
        <p:spPr>
          <a:xfrm>
            <a:off x="6553200" y="586992"/>
            <a:ext cx="4953000" cy="1664573"/>
          </a:xfrm>
        </p:spPr>
        <p:txBody>
          <a:bodyPr>
            <a:normAutofit/>
          </a:bodyPr>
          <a:lstStyle/>
          <a:p>
            <a:r>
              <a:rPr lang="en-GB">
                <a:solidFill>
                  <a:schemeClr val="tx2"/>
                </a:solidFill>
              </a:rPr>
              <a:t>District Nursing</a:t>
            </a:r>
          </a:p>
        </p:txBody>
      </p:sp>
      <p:pic>
        <p:nvPicPr>
          <p:cNvPr id="4" name="Picture 3">
            <a:extLst>
              <a:ext uri="{FF2B5EF4-FFF2-40B4-BE49-F238E27FC236}">
                <a16:creationId xmlns:a16="http://schemas.microsoft.com/office/drawing/2014/main" id="{8701BCE2-B0FF-2EB0-B44D-09A927C06004}"/>
              </a:ext>
            </a:extLst>
          </p:cNvPr>
          <p:cNvPicPr>
            <a:picLocks noChangeAspect="1"/>
          </p:cNvPicPr>
          <p:nvPr/>
        </p:nvPicPr>
        <p:blipFill>
          <a:blip r:embed="rId3"/>
          <a:stretch>
            <a:fillRect/>
          </a:stretch>
        </p:blipFill>
        <p:spPr>
          <a:xfrm>
            <a:off x="1232255" y="613741"/>
            <a:ext cx="3472993" cy="5716862"/>
          </a:xfrm>
          <a:prstGeom prst="rect">
            <a:avLst/>
          </a:prstGeom>
        </p:spPr>
      </p:pic>
      <p:sp>
        <p:nvSpPr>
          <p:cNvPr id="3" name="Content Placeholder 2">
            <a:extLst>
              <a:ext uri="{FF2B5EF4-FFF2-40B4-BE49-F238E27FC236}">
                <a16:creationId xmlns:a16="http://schemas.microsoft.com/office/drawing/2014/main" id="{A0673302-F4BC-2797-4A73-7B5357210320}"/>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District nursing was first established in 1863 by William Rathbone, on the advice of Florence Nightingale to assist with those in the poorest communities of Liverpool, then East London and Manchester.</a:t>
            </a:r>
          </a:p>
        </p:txBody>
      </p:sp>
    </p:spTree>
    <p:extLst>
      <p:ext uri="{BB962C8B-B14F-4D97-AF65-F5344CB8AC3E}">
        <p14:creationId xmlns:p14="http://schemas.microsoft.com/office/powerpoint/2010/main" val="40610262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7B1D62-AEBB-B646-3568-D4E335CD01B4}"/>
              </a:ext>
            </a:extLst>
          </p:cNvPr>
          <p:cNvSpPr>
            <a:spLocks noGrp="1"/>
          </p:cNvSpPr>
          <p:nvPr>
            <p:ph type="title"/>
          </p:nvPr>
        </p:nvSpPr>
        <p:spPr>
          <a:xfrm>
            <a:off x="1143000" y="1066800"/>
            <a:ext cx="5410200" cy="1997075"/>
          </a:xfrm>
        </p:spPr>
        <p:txBody>
          <a:bodyPr>
            <a:normAutofit/>
          </a:bodyPr>
          <a:lstStyle/>
          <a:p>
            <a:r>
              <a:rPr lang="en-GB" sz="3600">
                <a:solidFill>
                  <a:schemeClr val="tx2"/>
                </a:solidFill>
              </a:rPr>
              <a:t>Joseph Lister</a:t>
            </a:r>
          </a:p>
        </p:txBody>
      </p:sp>
      <p:sp>
        <p:nvSpPr>
          <p:cNvPr id="3" name="Content Placeholder 2">
            <a:extLst>
              <a:ext uri="{FF2B5EF4-FFF2-40B4-BE49-F238E27FC236}">
                <a16:creationId xmlns:a16="http://schemas.microsoft.com/office/drawing/2014/main" id="{E4014789-D61C-9B48-D7DE-BFBE82085295}"/>
              </a:ext>
            </a:extLst>
          </p:cNvPr>
          <p:cNvSpPr>
            <a:spLocks noGrp="1"/>
          </p:cNvSpPr>
          <p:nvPr>
            <p:ph idx="1"/>
          </p:nvPr>
        </p:nvSpPr>
        <p:spPr>
          <a:xfrm>
            <a:off x="1143000" y="3200400"/>
            <a:ext cx="5410200" cy="2590800"/>
          </a:xfrm>
        </p:spPr>
        <p:txBody>
          <a:bodyPr vert="horz" lIns="91440" tIns="45720" rIns="91440" bIns="45720" rtlCol="0">
            <a:normAutofit/>
          </a:bodyPr>
          <a:lstStyle/>
          <a:p>
            <a:r>
              <a:rPr lang="en-GB" sz="1800">
                <a:solidFill>
                  <a:schemeClr val="tx2"/>
                </a:solidFill>
              </a:rPr>
              <a:t>Lister, influenced by Semmelweis and Pasteur, experimented with carbolic acid (phenol) to reduce infection. By washing surgical instruments and hands in this solution, this began the start of aseptic surgery. </a:t>
            </a:r>
          </a:p>
        </p:txBody>
      </p:sp>
      <p:pic>
        <p:nvPicPr>
          <p:cNvPr id="4" name="Picture 3">
            <a:extLst>
              <a:ext uri="{FF2B5EF4-FFF2-40B4-BE49-F238E27FC236}">
                <a16:creationId xmlns:a16="http://schemas.microsoft.com/office/drawing/2014/main" id="{B14565A0-4E11-B9DB-8C36-CC0C1A36B909}"/>
              </a:ext>
            </a:extLst>
          </p:cNvPr>
          <p:cNvPicPr>
            <a:picLocks noChangeAspect="1"/>
          </p:cNvPicPr>
          <p:nvPr/>
        </p:nvPicPr>
        <p:blipFill>
          <a:blip r:embed="rId3"/>
          <a:stretch>
            <a:fillRect/>
          </a:stretch>
        </p:blipFill>
        <p:spPr>
          <a:xfrm>
            <a:off x="7361279" y="1066800"/>
            <a:ext cx="3507867" cy="4724400"/>
          </a:xfrm>
          <a:prstGeom prst="rect">
            <a:avLst/>
          </a:prstGeom>
        </p:spPr>
      </p:pic>
    </p:spTree>
    <p:extLst>
      <p:ext uri="{BB962C8B-B14F-4D97-AF65-F5344CB8AC3E}">
        <p14:creationId xmlns:p14="http://schemas.microsoft.com/office/powerpoint/2010/main" val="4690283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
            <a:ext cx="12192000" cy="221768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2224386"/>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102BB7-F5C9-D4C3-16FA-DA5928185494}"/>
              </a:ext>
            </a:extLst>
          </p:cNvPr>
          <p:cNvSpPr>
            <a:spLocks noGrp="1"/>
          </p:cNvSpPr>
          <p:nvPr>
            <p:ph type="title"/>
          </p:nvPr>
        </p:nvSpPr>
        <p:spPr>
          <a:xfrm>
            <a:off x="838200" y="381000"/>
            <a:ext cx="10003218" cy="1600124"/>
          </a:xfrm>
        </p:spPr>
        <p:txBody>
          <a:bodyPr>
            <a:normAutofit/>
          </a:bodyPr>
          <a:lstStyle/>
          <a:p>
            <a:r>
              <a:rPr lang="en-GB" dirty="0"/>
              <a:t>Dr Thomas Barnardo</a:t>
            </a:r>
          </a:p>
        </p:txBody>
      </p:sp>
      <p:sp>
        <p:nvSpPr>
          <p:cNvPr id="3" name="Content Placeholder 2">
            <a:extLst>
              <a:ext uri="{FF2B5EF4-FFF2-40B4-BE49-F238E27FC236}">
                <a16:creationId xmlns:a16="http://schemas.microsoft.com/office/drawing/2014/main" id="{61DCC21C-8086-6261-1E08-890C7A5506E6}"/>
              </a:ext>
            </a:extLst>
          </p:cNvPr>
          <p:cNvSpPr>
            <a:spLocks noGrp="1"/>
          </p:cNvSpPr>
          <p:nvPr>
            <p:ph idx="1"/>
          </p:nvPr>
        </p:nvSpPr>
        <p:spPr>
          <a:xfrm>
            <a:off x="838200" y="2745362"/>
            <a:ext cx="4800600" cy="3552824"/>
          </a:xfrm>
        </p:spPr>
        <p:txBody>
          <a:bodyPr vert="horz" lIns="91440" tIns="45720" rIns="91440" bIns="45720" rtlCol="0" anchor="ctr">
            <a:normAutofit/>
          </a:bodyPr>
          <a:lstStyle/>
          <a:p>
            <a:r>
              <a:rPr lang="en-GB" sz="1800">
                <a:solidFill>
                  <a:schemeClr val="tx1"/>
                </a:solidFill>
              </a:rPr>
              <a:t>Dr Barnardo set up 96 homes between 1870 and 1905 for 'destitute' children. The focus was on physical and moral welfare, but some children were cruelly treated and some were even sent to other British colonies. </a:t>
            </a:r>
          </a:p>
          <a:p>
            <a:r>
              <a:rPr lang="en-GB" sz="1800">
                <a:solidFill>
                  <a:schemeClr val="tx1"/>
                </a:solidFill>
              </a:rPr>
              <a:t>This has changed with Barnardo's charity now championing the rights of the child and supporting vulnerable children. </a:t>
            </a:r>
          </a:p>
        </p:txBody>
      </p:sp>
      <p:pic>
        <p:nvPicPr>
          <p:cNvPr id="4" name="Picture 3">
            <a:extLst>
              <a:ext uri="{FF2B5EF4-FFF2-40B4-BE49-F238E27FC236}">
                <a16:creationId xmlns:a16="http://schemas.microsoft.com/office/drawing/2014/main" id="{B54469D6-6AC1-742F-AA37-2281BFB80CE0}"/>
              </a:ext>
            </a:extLst>
          </p:cNvPr>
          <p:cNvPicPr>
            <a:picLocks noChangeAspect="1"/>
          </p:cNvPicPr>
          <p:nvPr/>
        </p:nvPicPr>
        <p:blipFill>
          <a:blip r:embed="rId3"/>
          <a:stretch>
            <a:fillRect/>
          </a:stretch>
        </p:blipFill>
        <p:spPr>
          <a:xfrm>
            <a:off x="6356073" y="2745362"/>
            <a:ext cx="4866882" cy="3552824"/>
          </a:xfrm>
          <a:prstGeom prst="rect">
            <a:avLst/>
          </a:prstGeom>
        </p:spPr>
      </p:pic>
    </p:spTree>
    <p:extLst>
      <p:ext uri="{BB962C8B-B14F-4D97-AF65-F5344CB8AC3E}">
        <p14:creationId xmlns:p14="http://schemas.microsoft.com/office/powerpoint/2010/main" val="19151364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7069AF-39C2-77F0-DF3A-0D0BD99EC1E2}"/>
              </a:ext>
            </a:extLst>
          </p:cNvPr>
          <p:cNvSpPr>
            <a:spLocks noGrp="1"/>
          </p:cNvSpPr>
          <p:nvPr>
            <p:ph type="title"/>
          </p:nvPr>
        </p:nvSpPr>
        <p:spPr>
          <a:xfrm>
            <a:off x="838201" y="559813"/>
            <a:ext cx="2819399" cy="5577934"/>
          </a:xfrm>
        </p:spPr>
        <p:txBody>
          <a:bodyPr>
            <a:normAutofit/>
          </a:bodyPr>
          <a:lstStyle/>
          <a:p>
            <a:r>
              <a:rPr lang="en-GB" dirty="0"/>
              <a:t>Public Health Act 1875 and Artisan's Dwelling Act 1875</a:t>
            </a:r>
          </a:p>
        </p:txBody>
      </p:sp>
      <p:graphicFrame>
        <p:nvGraphicFramePr>
          <p:cNvPr id="5" name="Content Placeholder 2">
            <a:extLst>
              <a:ext uri="{FF2B5EF4-FFF2-40B4-BE49-F238E27FC236}">
                <a16:creationId xmlns:a16="http://schemas.microsoft.com/office/drawing/2014/main" id="{207D0FAE-2B10-CE33-B693-4B13445557B0}"/>
              </a:ext>
            </a:extLst>
          </p:cNvPr>
          <p:cNvGraphicFramePr>
            <a:graphicFrameLocks noGrp="1"/>
          </p:cNvGraphicFramePr>
          <p:nvPr>
            <p:ph idx="1"/>
            <p:extLst>
              <p:ext uri="{D42A27DB-BD31-4B8C-83A1-F6EECF244321}">
                <p14:modId xmlns:p14="http://schemas.microsoft.com/office/powerpoint/2010/main" val="141721245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783651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FFFB5F1-EADC-52D6-E818-3856DD807BA7}"/>
              </a:ext>
            </a:extLst>
          </p:cNvPr>
          <p:cNvSpPr>
            <a:spLocks noGrp="1"/>
          </p:cNvSpPr>
          <p:nvPr>
            <p:ph type="title"/>
          </p:nvPr>
        </p:nvSpPr>
        <p:spPr>
          <a:xfrm>
            <a:off x="6553200" y="586992"/>
            <a:ext cx="4953000" cy="1664573"/>
          </a:xfrm>
        </p:spPr>
        <p:txBody>
          <a:bodyPr>
            <a:normAutofit/>
          </a:bodyPr>
          <a:lstStyle/>
          <a:p>
            <a:r>
              <a:rPr lang="en-GB">
                <a:solidFill>
                  <a:schemeClr val="tx2"/>
                </a:solidFill>
              </a:rPr>
              <a:t>Robert Koch - Vaccines</a:t>
            </a:r>
          </a:p>
        </p:txBody>
      </p:sp>
      <p:pic>
        <p:nvPicPr>
          <p:cNvPr id="4" name="Picture 3" descr="A person with a beard and glasses&#10;&#10;Description automatically generated">
            <a:extLst>
              <a:ext uri="{FF2B5EF4-FFF2-40B4-BE49-F238E27FC236}">
                <a16:creationId xmlns:a16="http://schemas.microsoft.com/office/drawing/2014/main" id="{9408A2E4-3CCF-E0C8-AD63-65B501376672}"/>
              </a:ext>
            </a:extLst>
          </p:cNvPr>
          <p:cNvPicPr>
            <a:picLocks noChangeAspect="1"/>
          </p:cNvPicPr>
          <p:nvPr/>
        </p:nvPicPr>
        <p:blipFill>
          <a:blip r:embed="rId3"/>
          <a:stretch>
            <a:fillRect/>
          </a:stretch>
        </p:blipFill>
        <p:spPr>
          <a:xfrm>
            <a:off x="932120" y="613741"/>
            <a:ext cx="4073264" cy="5716862"/>
          </a:xfrm>
          <a:prstGeom prst="rect">
            <a:avLst/>
          </a:prstGeom>
        </p:spPr>
      </p:pic>
      <p:sp>
        <p:nvSpPr>
          <p:cNvPr id="3" name="Content Placeholder 2">
            <a:extLst>
              <a:ext uri="{FF2B5EF4-FFF2-40B4-BE49-F238E27FC236}">
                <a16:creationId xmlns:a16="http://schemas.microsoft.com/office/drawing/2014/main" id="{F0D4D728-7CDD-486B-24D7-EC700A7ED12D}"/>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Building on Pasteur's work, Koch grew bacteria in labs and tested them on animals.</a:t>
            </a:r>
          </a:p>
          <a:p>
            <a:r>
              <a:rPr lang="en-GB" sz="1800">
                <a:solidFill>
                  <a:schemeClr val="tx2"/>
                </a:solidFill>
              </a:rPr>
              <a:t>Through this, he discovered the germs that caused 21 diseases including anthrax, cholera and TB. </a:t>
            </a:r>
          </a:p>
          <a:p>
            <a:r>
              <a:rPr lang="en-GB" sz="1800">
                <a:solidFill>
                  <a:schemeClr val="tx2"/>
                </a:solidFill>
              </a:rPr>
              <a:t>He was awarded the Nobel Prize in 1905.</a:t>
            </a:r>
          </a:p>
        </p:txBody>
      </p:sp>
    </p:spTree>
    <p:extLst>
      <p:ext uri="{BB962C8B-B14F-4D97-AF65-F5344CB8AC3E}">
        <p14:creationId xmlns:p14="http://schemas.microsoft.com/office/powerpoint/2010/main" val="8894116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0"/>
            <a:ext cx="12191999" cy="2274195"/>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578604-3772-C772-E6E0-A9FA40407B6A}"/>
              </a:ext>
            </a:extLst>
          </p:cNvPr>
          <p:cNvSpPr>
            <a:spLocks noGrp="1"/>
          </p:cNvSpPr>
          <p:nvPr>
            <p:ph type="title"/>
          </p:nvPr>
        </p:nvSpPr>
        <p:spPr>
          <a:xfrm>
            <a:off x="838200" y="381000"/>
            <a:ext cx="10003218" cy="1600124"/>
          </a:xfrm>
        </p:spPr>
        <p:txBody>
          <a:bodyPr>
            <a:normAutofit/>
          </a:bodyPr>
          <a:lstStyle/>
          <a:p>
            <a:r>
              <a:rPr lang="en-GB" dirty="0"/>
              <a:t>Welfare at Work</a:t>
            </a:r>
          </a:p>
        </p:txBody>
      </p:sp>
      <p:sp>
        <p:nvSpPr>
          <p:cNvPr id="3" name="Content Placeholder 2">
            <a:extLst>
              <a:ext uri="{FF2B5EF4-FFF2-40B4-BE49-F238E27FC236}">
                <a16:creationId xmlns:a16="http://schemas.microsoft.com/office/drawing/2014/main" id="{C2140013-BC7A-FDFE-5EBD-1170E5BA26B3}"/>
              </a:ext>
            </a:extLst>
          </p:cNvPr>
          <p:cNvSpPr>
            <a:spLocks noGrp="1"/>
          </p:cNvSpPr>
          <p:nvPr>
            <p:ph idx="1"/>
          </p:nvPr>
        </p:nvSpPr>
        <p:spPr>
          <a:xfrm>
            <a:off x="838199" y="2514600"/>
            <a:ext cx="4920366" cy="3614488"/>
          </a:xfrm>
        </p:spPr>
        <p:txBody>
          <a:bodyPr vert="horz" lIns="91440" tIns="45720" rIns="91440" bIns="45720" rtlCol="0" anchor="ctr">
            <a:normAutofit/>
          </a:bodyPr>
          <a:lstStyle/>
          <a:p>
            <a:r>
              <a:rPr lang="en-GB" sz="1800" dirty="0">
                <a:solidFill>
                  <a:schemeClr val="tx2"/>
                </a:solidFill>
              </a:rPr>
              <a:t>Florence and Jesse Boot set the standard of wellbeing for workers at their company.</a:t>
            </a:r>
          </a:p>
          <a:p>
            <a:r>
              <a:rPr lang="en-GB" sz="1800" dirty="0">
                <a:solidFill>
                  <a:schemeClr val="tx2"/>
                </a:solidFill>
              </a:rPr>
              <a:t>Safety, free education and training, and free tea! </a:t>
            </a:r>
          </a:p>
          <a:p>
            <a:r>
              <a:rPr lang="en-GB" sz="1800" dirty="0">
                <a:solidFill>
                  <a:schemeClr val="tx2"/>
                </a:solidFill>
              </a:rPr>
              <a:t>Arranged for breakfast for staff who couldn't have it before work. </a:t>
            </a:r>
          </a:p>
          <a:p>
            <a:r>
              <a:rPr lang="en-GB" sz="1800" dirty="0">
                <a:solidFill>
                  <a:schemeClr val="tx2"/>
                </a:solidFill>
              </a:rPr>
              <a:t>The first company in the UK to introduce the five-day working week? Boots in 1934!</a:t>
            </a:r>
          </a:p>
        </p:txBody>
      </p:sp>
      <p:pic>
        <p:nvPicPr>
          <p:cNvPr id="5" name="Picture 4">
            <a:extLst>
              <a:ext uri="{FF2B5EF4-FFF2-40B4-BE49-F238E27FC236}">
                <a16:creationId xmlns:a16="http://schemas.microsoft.com/office/drawing/2014/main" id="{0E7EAD19-EFA6-DC29-F097-E2BE41CF0916}"/>
              </a:ext>
            </a:extLst>
          </p:cNvPr>
          <p:cNvPicPr>
            <a:picLocks noChangeAspect="1"/>
          </p:cNvPicPr>
          <p:nvPr/>
        </p:nvPicPr>
        <p:blipFill>
          <a:blip r:embed="rId3"/>
          <a:stretch>
            <a:fillRect/>
          </a:stretch>
        </p:blipFill>
        <p:spPr>
          <a:xfrm>
            <a:off x="5912616" y="2846222"/>
            <a:ext cx="2690172" cy="2951243"/>
          </a:xfrm>
          <a:prstGeom prst="rect">
            <a:avLst/>
          </a:prstGeom>
        </p:spPr>
      </p:pic>
      <p:pic>
        <p:nvPicPr>
          <p:cNvPr id="4" name="Picture 3">
            <a:extLst>
              <a:ext uri="{FF2B5EF4-FFF2-40B4-BE49-F238E27FC236}">
                <a16:creationId xmlns:a16="http://schemas.microsoft.com/office/drawing/2014/main" id="{E0C99D83-BFC4-597D-9C27-0996E51C7B71}"/>
              </a:ext>
            </a:extLst>
          </p:cNvPr>
          <p:cNvPicPr>
            <a:picLocks noChangeAspect="1"/>
          </p:cNvPicPr>
          <p:nvPr/>
        </p:nvPicPr>
        <p:blipFill>
          <a:blip r:embed="rId4"/>
          <a:stretch>
            <a:fillRect/>
          </a:stretch>
        </p:blipFill>
        <p:spPr>
          <a:xfrm>
            <a:off x="8763000" y="2854477"/>
            <a:ext cx="2690172" cy="2934733"/>
          </a:xfrm>
          <a:prstGeom prst="rect">
            <a:avLst/>
          </a:prstGeom>
        </p:spPr>
      </p:pic>
    </p:spTree>
    <p:extLst>
      <p:ext uri="{BB962C8B-B14F-4D97-AF65-F5344CB8AC3E}">
        <p14:creationId xmlns:p14="http://schemas.microsoft.com/office/powerpoint/2010/main" val="3699749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5E5C34-D320-602B-5BEC-EA5FE1D42890}"/>
              </a:ext>
            </a:extLst>
          </p:cNvPr>
          <p:cNvSpPr>
            <a:spLocks noGrp="1"/>
          </p:cNvSpPr>
          <p:nvPr>
            <p:ph type="title"/>
          </p:nvPr>
        </p:nvSpPr>
        <p:spPr>
          <a:xfrm>
            <a:off x="838200" y="4876800"/>
            <a:ext cx="10003218" cy="1219200"/>
          </a:xfrm>
        </p:spPr>
        <p:txBody>
          <a:bodyPr>
            <a:normAutofit/>
          </a:bodyPr>
          <a:lstStyle/>
          <a:p>
            <a:r>
              <a:rPr lang="en-GB" dirty="0"/>
              <a:t>Wilhelm Roentgen - 1895</a:t>
            </a:r>
          </a:p>
        </p:txBody>
      </p:sp>
      <p:pic>
        <p:nvPicPr>
          <p:cNvPr id="4" name="Picture 3">
            <a:extLst>
              <a:ext uri="{FF2B5EF4-FFF2-40B4-BE49-F238E27FC236}">
                <a16:creationId xmlns:a16="http://schemas.microsoft.com/office/drawing/2014/main" id="{86067485-2D9C-1764-628F-30899F92F761}"/>
              </a:ext>
            </a:extLst>
          </p:cNvPr>
          <p:cNvPicPr>
            <a:picLocks noChangeAspect="1"/>
          </p:cNvPicPr>
          <p:nvPr/>
        </p:nvPicPr>
        <p:blipFill>
          <a:blip r:embed="rId3"/>
          <a:stretch>
            <a:fillRect/>
          </a:stretch>
        </p:blipFill>
        <p:spPr>
          <a:xfrm>
            <a:off x="471716" y="644784"/>
            <a:ext cx="5624284" cy="3374570"/>
          </a:xfrm>
          <a:prstGeom prst="rect">
            <a:avLst/>
          </a:prstGeom>
        </p:spPr>
      </p:pic>
      <p:sp>
        <p:nvSpPr>
          <p:cNvPr id="3" name="Content Placeholder 2">
            <a:extLst>
              <a:ext uri="{FF2B5EF4-FFF2-40B4-BE49-F238E27FC236}">
                <a16:creationId xmlns:a16="http://schemas.microsoft.com/office/drawing/2014/main" id="{744B84F7-F88C-E6FC-F334-75A551D8988E}"/>
              </a:ext>
            </a:extLst>
          </p:cNvPr>
          <p:cNvSpPr>
            <a:spLocks noGrp="1"/>
          </p:cNvSpPr>
          <p:nvPr>
            <p:ph idx="1"/>
          </p:nvPr>
        </p:nvSpPr>
        <p:spPr>
          <a:xfrm>
            <a:off x="6553200" y="399684"/>
            <a:ext cx="4800600" cy="3867516"/>
          </a:xfrm>
        </p:spPr>
        <p:txBody>
          <a:bodyPr vert="horz" lIns="91440" tIns="45720" rIns="91440" bIns="45720" rtlCol="0" anchor="ctr">
            <a:normAutofit/>
          </a:bodyPr>
          <a:lstStyle/>
          <a:p>
            <a:r>
              <a:rPr lang="en-GB" sz="1800">
                <a:solidFill>
                  <a:schemeClr val="tx2"/>
                </a:solidFill>
              </a:rPr>
              <a:t>X-Rays are discovered! </a:t>
            </a:r>
          </a:p>
          <a:p>
            <a:r>
              <a:rPr lang="en-GB" sz="1800">
                <a:solidFill>
                  <a:schemeClr val="tx2"/>
                </a:solidFill>
              </a:rPr>
              <a:t>He first took an X Ray of his wife's hand and wedding ring. </a:t>
            </a:r>
          </a:p>
          <a:p>
            <a:r>
              <a:rPr lang="en-GB" sz="1800">
                <a:solidFill>
                  <a:schemeClr val="tx2"/>
                </a:solidFill>
              </a:rPr>
              <a:t>When she saw it, she is thought to have said 'I have seen my death!'</a:t>
            </a:r>
          </a:p>
        </p:txBody>
      </p:sp>
    </p:spTree>
    <p:extLst>
      <p:ext uri="{BB962C8B-B14F-4D97-AF65-F5344CB8AC3E}">
        <p14:creationId xmlns:p14="http://schemas.microsoft.com/office/powerpoint/2010/main" val="41009907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
            <a:ext cx="12192000" cy="221768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2224386"/>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BA6593-8E5F-73DD-2A0B-0FCA8DCECDD9}"/>
              </a:ext>
            </a:extLst>
          </p:cNvPr>
          <p:cNvSpPr>
            <a:spLocks noGrp="1"/>
          </p:cNvSpPr>
          <p:nvPr>
            <p:ph type="title"/>
          </p:nvPr>
        </p:nvSpPr>
        <p:spPr>
          <a:xfrm>
            <a:off x="838200" y="381000"/>
            <a:ext cx="10003218" cy="1600124"/>
          </a:xfrm>
        </p:spPr>
        <p:txBody>
          <a:bodyPr>
            <a:normAutofit/>
          </a:bodyPr>
          <a:lstStyle/>
          <a:p>
            <a:r>
              <a:rPr lang="en-GB" dirty="0"/>
              <a:t>NUWSS</a:t>
            </a:r>
          </a:p>
        </p:txBody>
      </p:sp>
      <p:sp>
        <p:nvSpPr>
          <p:cNvPr id="3" name="Content Placeholder 2">
            <a:extLst>
              <a:ext uri="{FF2B5EF4-FFF2-40B4-BE49-F238E27FC236}">
                <a16:creationId xmlns:a16="http://schemas.microsoft.com/office/drawing/2014/main" id="{4F8626AD-0B72-A5E5-6F07-83D72125218C}"/>
              </a:ext>
            </a:extLst>
          </p:cNvPr>
          <p:cNvSpPr>
            <a:spLocks noGrp="1"/>
          </p:cNvSpPr>
          <p:nvPr>
            <p:ph idx="1"/>
          </p:nvPr>
        </p:nvSpPr>
        <p:spPr>
          <a:xfrm>
            <a:off x="838200" y="2745362"/>
            <a:ext cx="4800600" cy="3552824"/>
          </a:xfrm>
        </p:spPr>
        <p:txBody>
          <a:bodyPr vert="horz" lIns="91440" tIns="45720" rIns="91440" bIns="45720" rtlCol="0" anchor="ctr">
            <a:normAutofit/>
          </a:bodyPr>
          <a:lstStyle/>
          <a:p>
            <a:r>
              <a:rPr lang="en-GB" sz="1800">
                <a:solidFill>
                  <a:schemeClr val="tx1"/>
                </a:solidFill>
              </a:rPr>
              <a:t>The National Union of Women's Suffrage Societies was led by 1897 by Millicent Fawcett. </a:t>
            </a:r>
          </a:p>
          <a:p>
            <a:r>
              <a:rPr lang="en-GB" sz="1800">
                <a:solidFill>
                  <a:schemeClr val="tx1"/>
                </a:solidFill>
              </a:rPr>
              <a:t>Aiming to achieve women's suffrage peacefully and legally. </a:t>
            </a:r>
          </a:p>
          <a:p>
            <a:r>
              <a:rPr lang="en-GB" sz="1800">
                <a:solidFill>
                  <a:schemeClr val="tx1"/>
                </a:solidFill>
              </a:rPr>
              <a:t>Votes for women were granted in 1918.</a:t>
            </a:r>
          </a:p>
          <a:p>
            <a:r>
              <a:rPr lang="en-GB" sz="1800">
                <a:solidFill>
                  <a:schemeClr val="tx1"/>
                </a:solidFill>
              </a:rPr>
              <a:t>Suffrage militancy did not begin until around 1905, as this was designed to be peaceful. </a:t>
            </a:r>
          </a:p>
        </p:txBody>
      </p:sp>
      <p:pic>
        <p:nvPicPr>
          <p:cNvPr id="4" name="Picture 3">
            <a:extLst>
              <a:ext uri="{FF2B5EF4-FFF2-40B4-BE49-F238E27FC236}">
                <a16:creationId xmlns:a16="http://schemas.microsoft.com/office/drawing/2014/main" id="{426B94C7-903B-8563-DDFF-1A4B59A3E68D}"/>
              </a:ext>
            </a:extLst>
          </p:cNvPr>
          <p:cNvPicPr>
            <a:picLocks noChangeAspect="1"/>
          </p:cNvPicPr>
          <p:nvPr/>
        </p:nvPicPr>
        <p:blipFill>
          <a:blip r:embed="rId3"/>
          <a:stretch>
            <a:fillRect/>
          </a:stretch>
        </p:blipFill>
        <p:spPr>
          <a:xfrm>
            <a:off x="6128223" y="2745362"/>
            <a:ext cx="5322582" cy="3552824"/>
          </a:xfrm>
          <a:prstGeom prst="rect">
            <a:avLst/>
          </a:prstGeom>
        </p:spPr>
      </p:pic>
    </p:spTree>
    <p:extLst>
      <p:ext uri="{BB962C8B-B14F-4D97-AF65-F5344CB8AC3E}">
        <p14:creationId xmlns:p14="http://schemas.microsoft.com/office/powerpoint/2010/main" val="4093851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C913F0-0828-94C3-E08D-06473286B3ED}"/>
              </a:ext>
            </a:extLst>
          </p:cNvPr>
          <p:cNvSpPr>
            <a:spLocks noGrp="1"/>
          </p:cNvSpPr>
          <p:nvPr>
            <p:ph type="title"/>
          </p:nvPr>
        </p:nvSpPr>
        <p:spPr>
          <a:xfrm>
            <a:off x="838200" y="4876800"/>
            <a:ext cx="10003218" cy="1219200"/>
          </a:xfrm>
        </p:spPr>
        <p:txBody>
          <a:bodyPr>
            <a:normAutofit/>
          </a:bodyPr>
          <a:lstStyle/>
          <a:p>
            <a:r>
              <a:rPr lang="en-GB" dirty="0"/>
              <a:t>Marie Curie - 1898</a:t>
            </a:r>
          </a:p>
        </p:txBody>
      </p:sp>
      <p:pic>
        <p:nvPicPr>
          <p:cNvPr id="4" name="Picture 3" descr="Radiance: The Brilliant Career of Marie Curie | by Wilson da Silva |  Predict | Medium">
            <a:extLst>
              <a:ext uri="{FF2B5EF4-FFF2-40B4-BE49-F238E27FC236}">
                <a16:creationId xmlns:a16="http://schemas.microsoft.com/office/drawing/2014/main" id="{157E28F9-6871-EB9D-885F-F3EDAD6DE009}"/>
              </a:ext>
            </a:extLst>
          </p:cNvPr>
          <p:cNvPicPr>
            <a:picLocks noChangeAspect="1"/>
          </p:cNvPicPr>
          <p:nvPr/>
        </p:nvPicPr>
        <p:blipFill>
          <a:blip r:embed="rId3"/>
          <a:stretch>
            <a:fillRect/>
          </a:stretch>
        </p:blipFill>
        <p:spPr>
          <a:xfrm>
            <a:off x="864945" y="396939"/>
            <a:ext cx="4837826" cy="3870261"/>
          </a:xfrm>
          <a:prstGeom prst="rect">
            <a:avLst/>
          </a:prstGeom>
        </p:spPr>
      </p:pic>
      <p:sp>
        <p:nvSpPr>
          <p:cNvPr id="3" name="Content Placeholder 2">
            <a:extLst>
              <a:ext uri="{FF2B5EF4-FFF2-40B4-BE49-F238E27FC236}">
                <a16:creationId xmlns:a16="http://schemas.microsoft.com/office/drawing/2014/main" id="{993A0F0A-D264-2E41-F50D-26D30C9619AA}"/>
              </a:ext>
            </a:extLst>
          </p:cNvPr>
          <p:cNvSpPr>
            <a:spLocks noGrp="1"/>
          </p:cNvSpPr>
          <p:nvPr>
            <p:ph idx="1"/>
          </p:nvPr>
        </p:nvSpPr>
        <p:spPr>
          <a:xfrm>
            <a:off x="6553200" y="399684"/>
            <a:ext cx="4800600" cy="3867516"/>
          </a:xfrm>
        </p:spPr>
        <p:txBody>
          <a:bodyPr vert="horz" lIns="91440" tIns="45720" rIns="91440" bIns="45720" rtlCol="0" anchor="ctr">
            <a:normAutofit/>
          </a:bodyPr>
          <a:lstStyle/>
          <a:p>
            <a:r>
              <a:rPr lang="en-GB" sz="1800" dirty="0">
                <a:solidFill>
                  <a:schemeClr val="tx2"/>
                </a:solidFill>
              </a:rPr>
              <a:t>Radium was discovered, leading to radiotherapy for cancer. </a:t>
            </a:r>
          </a:p>
          <a:p>
            <a:r>
              <a:rPr lang="en-GB" sz="1800" dirty="0">
                <a:solidFill>
                  <a:schemeClr val="tx2"/>
                </a:solidFill>
              </a:rPr>
              <a:t>Even now, Marie Curie's notebooks are still dangerously radioactive and will be for 1500 years. </a:t>
            </a:r>
          </a:p>
          <a:p>
            <a:r>
              <a:rPr lang="en-GB" sz="1800" dirty="0">
                <a:solidFill>
                  <a:schemeClr val="tx2"/>
                </a:solidFill>
              </a:rPr>
              <a:t>The only woman to hold two Nobel Prizes in different areas (Physics and Chemistry)</a:t>
            </a:r>
          </a:p>
        </p:txBody>
      </p:sp>
    </p:spTree>
    <p:extLst>
      <p:ext uri="{BB962C8B-B14F-4D97-AF65-F5344CB8AC3E}">
        <p14:creationId xmlns:p14="http://schemas.microsoft.com/office/powerpoint/2010/main" val="14332945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A59CC2-38AB-F38F-ED00-570C4D82C636}"/>
              </a:ext>
            </a:extLst>
          </p:cNvPr>
          <p:cNvSpPr>
            <a:spLocks noGrp="1"/>
          </p:cNvSpPr>
          <p:nvPr>
            <p:ph type="title"/>
          </p:nvPr>
        </p:nvSpPr>
        <p:spPr>
          <a:xfrm>
            <a:off x="838200" y="4876800"/>
            <a:ext cx="10003218" cy="1219200"/>
          </a:xfrm>
        </p:spPr>
        <p:txBody>
          <a:bodyPr>
            <a:normAutofit/>
          </a:bodyPr>
          <a:lstStyle/>
          <a:p>
            <a:r>
              <a:rPr lang="en-GB" dirty="0"/>
              <a:t>David Lloyd George</a:t>
            </a:r>
          </a:p>
        </p:txBody>
      </p:sp>
      <p:pic>
        <p:nvPicPr>
          <p:cNvPr id="4" name="Picture 3">
            <a:extLst>
              <a:ext uri="{FF2B5EF4-FFF2-40B4-BE49-F238E27FC236}">
                <a16:creationId xmlns:a16="http://schemas.microsoft.com/office/drawing/2014/main" id="{C80C6C03-59CF-B775-F1ED-B20F2A2D29B3}"/>
              </a:ext>
            </a:extLst>
          </p:cNvPr>
          <p:cNvPicPr>
            <a:picLocks noChangeAspect="1"/>
          </p:cNvPicPr>
          <p:nvPr/>
        </p:nvPicPr>
        <p:blipFill>
          <a:blip r:embed="rId3"/>
          <a:stretch>
            <a:fillRect/>
          </a:stretch>
        </p:blipFill>
        <p:spPr>
          <a:xfrm>
            <a:off x="818724" y="396939"/>
            <a:ext cx="4930268" cy="3870261"/>
          </a:xfrm>
          <a:prstGeom prst="rect">
            <a:avLst/>
          </a:prstGeom>
        </p:spPr>
      </p:pic>
      <p:sp>
        <p:nvSpPr>
          <p:cNvPr id="3" name="Content Placeholder 2">
            <a:extLst>
              <a:ext uri="{FF2B5EF4-FFF2-40B4-BE49-F238E27FC236}">
                <a16:creationId xmlns:a16="http://schemas.microsoft.com/office/drawing/2014/main" id="{AB60D735-1938-FA67-0950-D3AA1A33FB23}"/>
              </a:ext>
            </a:extLst>
          </p:cNvPr>
          <p:cNvSpPr>
            <a:spLocks noGrp="1"/>
          </p:cNvSpPr>
          <p:nvPr>
            <p:ph idx="1"/>
          </p:nvPr>
        </p:nvSpPr>
        <p:spPr>
          <a:xfrm>
            <a:off x="6553200" y="399684"/>
            <a:ext cx="4800600" cy="3867516"/>
          </a:xfrm>
        </p:spPr>
        <p:txBody>
          <a:bodyPr vert="horz" lIns="91440" tIns="45720" rIns="91440" bIns="45720" rtlCol="0" anchor="ctr">
            <a:normAutofit/>
          </a:bodyPr>
          <a:lstStyle/>
          <a:p>
            <a:r>
              <a:rPr lang="en-GB" sz="1800" dirty="0">
                <a:solidFill>
                  <a:schemeClr val="tx2"/>
                </a:solidFill>
              </a:rPr>
              <a:t>A controversial figure, constantly making headlines.</a:t>
            </a:r>
          </a:p>
          <a:p>
            <a:r>
              <a:rPr lang="en-GB" sz="1800" dirty="0">
                <a:solidFill>
                  <a:schemeClr val="tx2"/>
                </a:solidFill>
              </a:rPr>
              <a:t>He wanted to control the use of alcohol in the UK,  but this temperance movement was not well liked.</a:t>
            </a:r>
          </a:p>
          <a:p>
            <a:r>
              <a:rPr lang="en-GB" sz="1800" dirty="0">
                <a:solidFill>
                  <a:schemeClr val="tx2"/>
                </a:solidFill>
              </a:rPr>
              <a:t>Supporter of Welsh devolution.</a:t>
            </a:r>
          </a:p>
          <a:p>
            <a:endParaRPr lang="en-GB" sz="1800" dirty="0">
              <a:solidFill>
                <a:schemeClr val="tx2"/>
              </a:solidFill>
            </a:endParaRPr>
          </a:p>
        </p:txBody>
      </p:sp>
    </p:spTree>
    <p:extLst>
      <p:ext uri="{BB962C8B-B14F-4D97-AF65-F5344CB8AC3E}">
        <p14:creationId xmlns:p14="http://schemas.microsoft.com/office/powerpoint/2010/main" val="22522761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
            <a:ext cx="12192000" cy="221768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2224386"/>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B9C68A-4DB8-DD84-6EF0-A66E5300A8C3}"/>
              </a:ext>
            </a:extLst>
          </p:cNvPr>
          <p:cNvSpPr>
            <a:spLocks noGrp="1"/>
          </p:cNvSpPr>
          <p:nvPr>
            <p:ph type="title"/>
          </p:nvPr>
        </p:nvSpPr>
        <p:spPr>
          <a:xfrm>
            <a:off x="838200" y="381000"/>
            <a:ext cx="10003218" cy="1600124"/>
          </a:xfrm>
        </p:spPr>
        <p:txBody>
          <a:bodyPr>
            <a:normAutofit/>
          </a:bodyPr>
          <a:lstStyle/>
          <a:p>
            <a:r>
              <a:rPr lang="en-GB" dirty="0"/>
              <a:t>Winston Churchill</a:t>
            </a:r>
          </a:p>
        </p:txBody>
      </p:sp>
      <p:sp>
        <p:nvSpPr>
          <p:cNvPr id="3" name="Content Placeholder 2">
            <a:extLst>
              <a:ext uri="{FF2B5EF4-FFF2-40B4-BE49-F238E27FC236}">
                <a16:creationId xmlns:a16="http://schemas.microsoft.com/office/drawing/2014/main" id="{517BF4C7-4ACA-D2E4-C0D2-89FD68038CE5}"/>
              </a:ext>
            </a:extLst>
          </p:cNvPr>
          <p:cNvSpPr>
            <a:spLocks noGrp="1"/>
          </p:cNvSpPr>
          <p:nvPr>
            <p:ph idx="1"/>
          </p:nvPr>
        </p:nvSpPr>
        <p:spPr>
          <a:xfrm>
            <a:off x="838200" y="2745362"/>
            <a:ext cx="4800600" cy="3552824"/>
          </a:xfrm>
        </p:spPr>
        <p:txBody>
          <a:bodyPr vert="horz" lIns="91440" tIns="45720" rIns="91440" bIns="45720" rtlCol="0" anchor="ctr">
            <a:normAutofit/>
          </a:bodyPr>
          <a:lstStyle/>
          <a:p>
            <a:r>
              <a:rPr lang="en-GB" sz="1800">
                <a:solidFill>
                  <a:schemeClr val="tx1"/>
                </a:solidFill>
              </a:rPr>
              <a:t>Pre-WWII, Churchill was making waves in government. </a:t>
            </a:r>
          </a:p>
          <a:p>
            <a:r>
              <a:rPr lang="en-GB" sz="1800">
                <a:solidFill>
                  <a:schemeClr val="tx1"/>
                </a:solidFill>
              </a:rPr>
              <a:t>Mines Eight Hours Bill (1908)</a:t>
            </a:r>
          </a:p>
          <a:p>
            <a:r>
              <a:rPr lang="en-GB" sz="1800">
                <a:solidFill>
                  <a:schemeClr val="tx1"/>
                </a:solidFill>
              </a:rPr>
              <a:t>Trade Boards Bill (1909) - minimum wage and the right to meal breaks. </a:t>
            </a:r>
          </a:p>
          <a:p>
            <a:r>
              <a:rPr lang="en-GB" sz="1800">
                <a:solidFill>
                  <a:schemeClr val="tx1"/>
                </a:solidFill>
              </a:rPr>
              <a:t>National Insurance Act (1911)</a:t>
            </a:r>
          </a:p>
        </p:txBody>
      </p:sp>
      <p:pic>
        <p:nvPicPr>
          <p:cNvPr id="4" name="Picture 3" descr="A person in a suit and bow tie holding a cigar&#10;&#10;Description automatically generated">
            <a:extLst>
              <a:ext uri="{FF2B5EF4-FFF2-40B4-BE49-F238E27FC236}">
                <a16:creationId xmlns:a16="http://schemas.microsoft.com/office/drawing/2014/main" id="{D0F79969-AC1C-4099-3881-E8A413BC0AC9}"/>
              </a:ext>
            </a:extLst>
          </p:cNvPr>
          <p:cNvPicPr>
            <a:picLocks noChangeAspect="1"/>
          </p:cNvPicPr>
          <p:nvPr/>
        </p:nvPicPr>
        <p:blipFill>
          <a:blip r:embed="rId3"/>
          <a:stretch>
            <a:fillRect/>
          </a:stretch>
        </p:blipFill>
        <p:spPr>
          <a:xfrm>
            <a:off x="6108137" y="2745362"/>
            <a:ext cx="5362753" cy="3552824"/>
          </a:xfrm>
          <a:prstGeom prst="rect">
            <a:avLst/>
          </a:prstGeom>
        </p:spPr>
      </p:pic>
    </p:spTree>
    <p:extLst>
      <p:ext uri="{BB962C8B-B14F-4D97-AF65-F5344CB8AC3E}">
        <p14:creationId xmlns:p14="http://schemas.microsoft.com/office/powerpoint/2010/main" val="39819625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AC110F4-98CB-1E89-B349-868B47F7953B}"/>
              </a:ext>
            </a:extLst>
          </p:cNvPr>
          <p:cNvSpPr>
            <a:spLocks noGrp="1"/>
          </p:cNvSpPr>
          <p:nvPr>
            <p:ph type="title"/>
          </p:nvPr>
        </p:nvSpPr>
        <p:spPr>
          <a:xfrm>
            <a:off x="6553200" y="586992"/>
            <a:ext cx="4953000" cy="1664573"/>
          </a:xfrm>
        </p:spPr>
        <p:txBody>
          <a:bodyPr>
            <a:normAutofit/>
          </a:bodyPr>
          <a:lstStyle/>
          <a:p>
            <a:r>
              <a:rPr lang="en-GB">
                <a:solidFill>
                  <a:schemeClr val="tx2"/>
                </a:solidFill>
              </a:rPr>
              <a:t>Freud - Psychoanalysis</a:t>
            </a:r>
          </a:p>
        </p:txBody>
      </p:sp>
      <p:pic>
        <p:nvPicPr>
          <p:cNvPr id="4" name="Picture 3" descr="Sigmund Freud - Wikipedia">
            <a:extLst>
              <a:ext uri="{FF2B5EF4-FFF2-40B4-BE49-F238E27FC236}">
                <a16:creationId xmlns:a16="http://schemas.microsoft.com/office/drawing/2014/main" id="{2EFD3632-587C-0D70-FE25-34266ACE8580}"/>
              </a:ext>
            </a:extLst>
          </p:cNvPr>
          <p:cNvPicPr>
            <a:picLocks noChangeAspect="1"/>
          </p:cNvPicPr>
          <p:nvPr/>
        </p:nvPicPr>
        <p:blipFill>
          <a:blip r:embed="rId3"/>
          <a:stretch>
            <a:fillRect/>
          </a:stretch>
        </p:blipFill>
        <p:spPr>
          <a:xfrm>
            <a:off x="867805" y="613741"/>
            <a:ext cx="4201893" cy="5716862"/>
          </a:xfrm>
          <a:prstGeom prst="rect">
            <a:avLst/>
          </a:prstGeom>
        </p:spPr>
      </p:pic>
      <p:sp>
        <p:nvSpPr>
          <p:cNvPr id="3" name="Content Placeholder 2">
            <a:extLst>
              <a:ext uri="{FF2B5EF4-FFF2-40B4-BE49-F238E27FC236}">
                <a16:creationId xmlns:a16="http://schemas.microsoft.com/office/drawing/2014/main" id="{498456D7-4AA9-4300-8BBE-03357349A789}"/>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The father of psychoanalysis.</a:t>
            </a:r>
          </a:p>
          <a:p>
            <a:r>
              <a:rPr lang="en-GB" sz="1800">
                <a:solidFill>
                  <a:schemeClr val="tx2"/>
                </a:solidFill>
              </a:rPr>
              <a:t>Controversial!</a:t>
            </a:r>
          </a:p>
          <a:p>
            <a:r>
              <a:rPr lang="en-GB" sz="1800">
                <a:solidFill>
                  <a:schemeClr val="tx2"/>
                </a:solidFill>
              </a:rPr>
              <a:t>Cofounded the International Psychoanalytic Association in 1910, radically advancing the understanding of the human mind.</a:t>
            </a:r>
          </a:p>
        </p:txBody>
      </p:sp>
    </p:spTree>
    <p:extLst>
      <p:ext uri="{BB962C8B-B14F-4D97-AF65-F5344CB8AC3E}">
        <p14:creationId xmlns:p14="http://schemas.microsoft.com/office/powerpoint/2010/main" val="23578723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643CC-D3CA-BDDF-C258-29DA5B5BA3BB}"/>
              </a:ext>
            </a:extLst>
          </p:cNvPr>
          <p:cNvSpPr>
            <a:spLocks noGrp="1"/>
          </p:cNvSpPr>
          <p:nvPr>
            <p:ph type="title"/>
          </p:nvPr>
        </p:nvSpPr>
        <p:spPr/>
        <p:txBody>
          <a:bodyPr/>
          <a:lstStyle/>
          <a:p>
            <a:r>
              <a:rPr lang="en-GB" dirty="0"/>
              <a:t>World War I – 1914-1918</a:t>
            </a:r>
          </a:p>
        </p:txBody>
      </p:sp>
      <p:sp>
        <p:nvSpPr>
          <p:cNvPr id="3" name="Content Placeholder 2">
            <a:extLst>
              <a:ext uri="{FF2B5EF4-FFF2-40B4-BE49-F238E27FC236}">
                <a16:creationId xmlns:a16="http://schemas.microsoft.com/office/drawing/2014/main" id="{ACF198B3-0097-DD6F-63FB-806B7705EA4A}"/>
              </a:ext>
            </a:extLst>
          </p:cNvPr>
          <p:cNvSpPr>
            <a:spLocks noGrp="1"/>
          </p:cNvSpPr>
          <p:nvPr>
            <p:ph idx="1"/>
          </p:nvPr>
        </p:nvSpPr>
        <p:spPr/>
        <p:txBody>
          <a:bodyPr vert="horz" lIns="91440" tIns="45720" rIns="91440" bIns="45720" rtlCol="0" anchor="t">
            <a:normAutofit/>
          </a:bodyPr>
          <a:lstStyle/>
          <a:p>
            <a:r>
              <a:rPr lang="en-GB" dirty="0"/>
              <a:t>800,000 British deaths. </a:t>
            </a:r>
          </a:p>
          <a:p>
            <a:r>
              <a:rPr lang="en-GB" dirty="0"/>
              <a:t>New techniques in plastic surgery.</a:t>
            </a:r>
          </a:p>
          <a:p>
            <a:r>
              <a:rPr lang="en-GB" dirty="0"/>
              <a:t>The first documented use of a splint to save limbs. </a:t>
            </a:r>
          </a:p>
          <a:p>
            <a:r>
              <a:rPr lang="en-GB" dirty="0"/>
              <a:t>The first blood banks</a:t>
            </a:r>
          </a:p>
          <a:p>
            <a:r>
              <a:rPr lang="en-GB" dirty="0"/>
              <a:t>Votes for women stemmed from their tireless work during the War. </a:t>
            </a:r>
          </a:p>
        </p:txBody>
      </p:sp>
    </p:spTree>
    <p:extLst>
      <p:ext uri="{BB962C8B-B14F-4D97-AF65-F5344CB8AC3E}">
        <p14:creationId xmlns:p14="http://schemas.microsoft.com/office/powerpoint/2010/main" val="358055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0A17AC-2C3B-8E62-40EC-E6526F49F66D}"/>
              </a:ext>
            </a:extLst>
          </p:cNvPr>
          <p:cNvSpPr>
            <a:spLocks noGrp="1"/>
          </p:cNvSpPr>
          <p:nvPr>
            <p:ph type="title"/>
          </p:nvPr>
        </p:nvSpPr>
        <p:spPr>
          <a:xfrm>
            <a:off x="838201" y="559813"/>
            <a:ext cx="4876800" cy="5577934"/>
          </a:xfrm>
        </p:spPr>
        <p:txBody>
          <a:bodyPr>
            <a:normAutofit/>
          </a:bodyPr>
          <a:lstStyle/>
          <a:p>
            <a:r>
              <a:rPr lang="en-GB" dirty="0"/>
              <a:t>Developments of the 20th Century</a:t>
            </a:r>
            <a:endParaRPr lang="en-US" dirty="0"/>
          </a:p>
        </p:txBody>
      </p:sp>
      <p:graphicFrame>
        <p:nvGraphicFramePr>
          <p:cNvPr id="5" name="Content Placeholder 2">
            <a:extLst>
              <a:ext uri="{FF2B5EF4-FFF2-40B4-BE49-F238E27FC236}">
                <a16:creationId xmlns:a16="http://schemas.microsoft.com/office/drawing/2014/main" id="{4A064705-F70D-A4D8-E9C5-623EE7B52937}"/>
              </a:ext>
            </a:extLst>
          </p:cNvPr>
          <p:cNvGraphicFramePr>
            <a:graphicFrameLocks noGrp="1"/>
          </p:cNvGraphicFramePr>
          <p:nvPr>
            <p:ph idx="1"/>
            <p:extLst>
              <p:ext uri="{D42A27DB-BD31-4B8C-83A1-F6EECF244321}">
                <p14:modId xmlns:p14="http://schemas.microsoft.com/office/powerpoint/2010/main" val="3290916759"/>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115796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3AA570B1-5FDA-7161-75E0-B2114D5DBA6F}"/>
              </a:ext>
            </a:extLst>
          </p:cNvPr>
          <p:cNvSpPr>
            <a:spLocks noGrp="1"/>
          </p:cNvSpPr>
          <p:nvPr>
            <p:ph type="title"/>
          </p:nvPr>
        </p:nvSpPr>
        <p:spPr>
          <a:xfrm>
            <a:off x="6553200" y="586992"/>
            <a:ext cx="4953000" cy="1664573"/>
          </a:xfrm>
        </p:spPr>
        <p:txBody>
          <a:bodyPr>
            <a:normAutofit/>
          </a:bodyPr>
          <a:lstStyle/>
          <a:p>
            <a:pPr>
              <a:lnSpc>
                <a:spcPct val="90000"/>
              </a:lnSpc>
            </a:pPr>
            <a:r>
              <a:rPr lang="en-GB" sz="3700">
                <a:solidFill>
                  <a:schemeClr val="tx2"/>
                </a:solidFill>
              </a:rPr>
              <a:t>The National Health Service- 1948</a:t>
            </a:r>
          </a:p>
        </p:txBody>
      </p:sp>
      <p:pic>
        <p:nvPicPr>
          <p:cNvPr id="4" name="Picture 3" descr="Aneurin Bevan - Wikipedia">
            <a:extLst>
              <a:ext uri="{FF2B5EF4-FFF2-40B4-BE49-F238E27FC236}">
                <a16:creationId xmlns:a16="http://schemas.microsoft.com/office/drawing/2014/main" id="{0CA63127-F568-620F-27E2-0AFD7A45580D}"/>
              </a:ext>
            </a:extLst>
          </p:cNvPr>
          <p:cNvPicPr>
            <a:picLocks noChangeAspect="1"/>
          </p:cNvPicPr>
          <p:nvPr/>
        </p:nvPicPr>
        <p:blipFill>
          <a:blip r:embed="rId3"/>
          <a:stretch>
            <a:fillRect/>
          </a:stretch>
        </p:blipFill>
        <p:spPr>
          <a:xfrm>
            <a:off x="893324" y="613741"/>
            <a:ext cx="4150856" cy="5716862"/>
          </a:xfrm>
          <a:prstGeom prst="rect">
            <a:avLst/>
          </a:prstGeom>
        </p:spPr>
      </p:pic>
      <p:sp>
        <p:nvSpPr>
          <p:cNvPr id="3" name="Content Placeholder 2">
            <a:extLst>
              <a:ext uri="{FF2B5EF4-FFF2-40B4-BE49-F238E27FC236}">
                <a16:creationId xmlns:a16="http://schemas.microsoft.com/office/drawing/2014/main" id="{B8492E79-3627-17AF-A9F3-EF9626B1C6CB}"/>
              </a:ext>
            </a:extLst>
          </p:cNvPr>
          <p:cNvSpPr>
            <a:spLocks noGrp="1"/>
          </p:cNvSpPr>
          <p:nvPr>
            <p:ph idx="1"/>
          </p:nvPr>
        </p:nvSpPr>
        <p:spPr>
          <a:xfrm>
            <a:off x="6553200" y="2411653"/>
            <a:ext cx="4952681" cy="3728613"/>
          </a:xfrm>
        </p:spPr>
        <p:txBody>
          <a:bodyPr vert="horz" lIns="91440" tIns="45720" rIns="91440" bIns="45720" rtlCol="0">
            <a:normAutofit/>
          </a:bodyPr>
          <a:lstStyle/>
          <a:p>
            <a:r>
              <a:rPr lang="en-GB" sz="1800">
                <a:solidFill>
                  <a:schemeClr val="tx2"/>
                </a:solidFill>
              </a:rPr>
              <a:t>This service, founded by Aneurin Bevan, the Health Minister, was born of the idea that healthcare should be freely accessible to all. </a:t>
            </a:r>
          </a:p>
          <a:p>
            <a:r>
              <a:rPr lang="en-GB" sz="1800">
                <a:solidFill>
                  <a:schemeClr val="tx2"/>
                </a:solidFill>
              </a:rPr>
              <a:t>Three core principles, meets the needs of everyone, free at the point of delivery and based on clinical need, not the ability to pay. </a:t>
            </a:r>
          </a:p>
        </p:txBody>
      </p:sp>
    </p:spTree>
    <p:extLst>
      <p:ext uri="{BB962C8B-B14F-4D97-AF65-F5344CB8AC3E}">
        <p14:creationId xmlns:p14="http://schemas.microsoft.com/office/powerpoint/2010/main" val="24854688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BB317211-3292-43D8-8824-C090DBADA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5" y="0"/>
            <a:ext cx="12188951" cy="6858000"/>
          </a:xfrm>
          <a:prstGeom prst="rect">
            <a:avLst/>
          </a:prstGeom>
          <a:blipFill dpi="0" rotWithShape="1">
            <a:blip r:embed="rId2">
              <a:alphaModFix amt="15000"/>
              <a:lum bright="70000" contrast="-70000"/>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Cofiwch Dryweryn | Remember Tryweryn | Capel Celyn - FelinFach">
            <a:extLst>
              <a:ext uri="{FF2B5EF4-FFF2-40B4-BE49-F238E27FC236}">
                <a16:creationId xmlns:a16="http://schemas.microsoft.com/office/drawing/2014/main" id="{33792E4F-DBA6-D65E-61DD-DCA3C8646C59}"/>
              </a:ext>
            </a:extLst>
          </p:cNvPr>
          <p:cNvPicPr>
            <a:picLocks noChangeAspect="1"/>
          </p:cNvPicPr>
          <p:nvPr/>
        </p:nvPicPr>
        <p:blipFill rotWithShape="1">
          <a:blip r:embed="rId3">
            <a:alphaModFix amt="60000"/>
          </a:blip>
          <a:srcRect l="6157" r="18291"/>
          <a:stretch/>
        </p:blipFill>
        <p:spPr>
          <a:xfrm>
            <a:off x="1524" y="688"/>
            <a:ext cx="12188952" cy="6856624"/>
          </a:xfrm>
          <a:prstGeom prst="rect">
            <a:avLst/>
          </a:prstGeom>
        </p:spPr>
      </p:pic>
      <p:sp>
        <p:nvSpPr>
          <p:cNvPr id="2" name="Title 1">
            <a:extLst>
              <a:ext uri="{FF2B5EF4-FFF2-40B4-BE49-F238E27FC236}">
                <a16:creationId xmlns:a16="http://schemas.microsoft.com/office/drawing/2014/main" id="{6D6272F0-9A5A-6718-12A0-2E797F3C637B}"/>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Clean Water </a:t>
            </a:r>
          </a:p>
        </p:txBody>
      </p:sp>
      <p:sp>
        <p:nvSpPr>
          <p:cNvPr id="3" name="Content Placeholder 2">
            <a:extLst>
              <a:ext uri="{FF2B5EF4-FFF2-40B4-BE49-F238E27FC236}">
                <a16:creationId xmlns:a16="http://schemas.microsoft.com/office/drawing/2014/main" id="{0D29F630-15BC-B250-9B33-ACD250110F1F}"/>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To keep up the supply of clean water, farming communities were flooded in Wales.</a:t>
            </a:r>
          </a:p>
          <a:p>
            <a:r>
              <a:rPr lang="en-GB" sz="1800">
                <a:solidFill>
                  <a:srgbClr val="FFFFFF"/>
                </a:solidFill>
              </a:rPr>
              <a:t>Lake Vyrnwy, Elan Valley and Llyn Celyn (Tryweren) to name but a few. </a:t>
            </a:r>
          </a:p>
        </p:txBody>
      </p:sp>
    </p:spTree>
    <p:extLst>
      <p:ext uri="{BB962C8B-B14F-4D97-AF65-F5344CB8AC3E}">
        <p14:creationId xmlns:p14="http://schemas.microsoft.com/office/powerpoint/2010/main" val="3727872396"/>
      </p:ext>
    </p:extLst>
  </p:cSld>
  <p:clrMapOvr>
    <a:overrideClrMapping bg1="dk1" tx1="lt1" bg2="dk2" tx2="lt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968DB4-F01A-7C58-0444-39349421F16D}"/>
              </a:ext>
            </a:extLst>
          </p:cNvPr>
          <p:cNvSpPr>
            <a:spLocks noGrp="1"/>
          </p:cNvSpPr>
          <p:nvPr>
            <p:ph type="title"/>
          </p:nvPr>
        </p:nvSpPr>
        <p:spPr>
          <a:xfrm>
            <a:off x="838201" y="559813"/>
            <a:ext cx="2819399" cy="5577934"/>
          </a:xfrm>
        </p:spPr>
        <p:txBody>
          <a:bodyPr>
            <a:normAutofit/>
          </a:bodyPr>
          <a:lstStyle/>
          <a:p>
            <a:r>
              <a:rPr lang="en-GB" sz="3100"/>
              <a:t>World Health Organisation</a:t>
            </a:r>
          </a:p>
        </p:txBody>
      </p:sp>
      <p:graphicFrame>
        <p:nvGraphicFramePr>
          <p:cNvPr id="5" name="Content Placeholder 2">
            <a:extLst>
              <a:ext uri="{FF2B5EF4-FFF2-40B4-BE49-F238E27FC236}">
                <a16:creationId xmlns:a16="http://schemas.microsoft.com/office/drawing/2014/main" id="{36C65406-FAEF-5681-23FE-4193BF933364}"/>
              </a:ext>
            </a:extLst>
          </p:cNvPr>
          <p:cNvGraphicFramePr>
            <a:graphicFrameLocks noGrp="1"/>
          </p:cNvGraphicFramePr>
          <p:nvPr>
            <p:ph idx="1"/>
            <p:extLst>
              <p:ext uri="{D42A27DB-BD31-4B8C-83A1-F6EECF244321}">
                <p14:modId xmlns:p14="http://schemas.microsoft.com/office/powerpoint/2010/main" val="414174403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47999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0455F590-2F41-32EC-8623-A3AC758C21FA}"/>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Later in the 1900's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D8A1D0AC-3CD0-C76F-32D6-E8B0DDC3EF75}"/>
              </a:ext>
            </a:extLst>
          </p:cNvPr>
          <p:cNvGraphicFramePr>
            <a:graphicFrameLocks noGrp="1"/>
          </p:cNvGraphicFramePr>
          <p:nvPr>
            <p:ph idx="1"/>
            <p:extLst>
              <p:ext uri="{D42A27DB-BD31-4B8C-83A1-F6EECF244321}">
                <p14:modId xmlns:p14="http://schemas.microsoft.com/office/powerpoint/2010/main" val="2679929383"/>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0768807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107ACF-A77E-C79F-9AF4-51C7B8030D88}"/>
              </a:ext>
            </a:extLst>
          </p:cNvPr>
          <p:cNvSpPr>
            <a:spLocks noGrp="1"/>
          </p:cNvSpPr>
          <p:nvPr>
            <p:ph type="title"/>
          </p:nvPr>
        </p:nvSpPr>
        <p:spPr>
          <a:xfrm>
            <a:off x="838201" y="559813"/>
            <a:ext cx="2819399" cy="5577934"/>
          </a:xfrm>
        </p:spPr>
        <p:txBody>
          <a:bodyPr>
            <a:normAutofit/>
          </a:bodyPr>
          <a:lstStyle/>
          <a:p>
            <a:r>
              <a:rPr lang="en-GB" dirty="0"/>
              <a:t>Later in the 1900's</a:t>
            </a:r>
          </a:p>
        </p:txBody>
      </p:sp>
      <p:graphicFrame>
        <p:nvGraphicFramePr>
          <p:cNvPr id="5" name="Content Placeholder 2">
            <a:extLst>
              <a:ext uri="{FF2B5EF4-FFF2-40B4-BE49-F238E27FC236}">
                <a16:creationId xmlns:a16="http://schemas.microsoft.com/office/drawing/2014/main" id="{6C0E9DC9-F466-3D29-7ECC-E445336D4DCB}"/>
              </a:ext>
            </a:extLst>
          </p:cNvPr>
          <p:cNvGraphicFramePr>
            <a:graphicFrameLocks noGrp="1"/>
          </p:cNvGraphicFramePr>
          <p:nvPr>
            <p:ph idx="1"/>
            <p:extLst>
              <p:ext uri="{D42A27DB-BD31-4B8C-83A1-F6EECF244321}">
                <p14:modId xmlns:p14="http://schemas.microsoft.com/office/powerpoint/2010/main" val="48379182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389190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55F60436-BFC4-C602-60DE-23A8FCDE6CBB}"/>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Into the 2000's!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3BC73FE1-1CDE-AD9F-40C1-AB48461F5648}"/>
              </a:ext>
            </a:extLst>
          </p:cNvPr>
          <p:cNvGraphicFramePr>
            <a:graphicFrameLocks noGrp="1"/>
          </p:cNvGraphicFramePr>
          <p:nvPr>
            <p:ph idx="1"/>
            <p:extLst>
              <p:ext uri="{D42A27DB-BD31-4B8C-83A1-F6EECF244321}">
                <p14:modId xmlns:p14="http://schemas.microsoft.com/office/powerpoint/2010/main" val="344092513"/>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261752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CF213CA7-4120-7013-DA7F-12357DA02639}"/>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Into the 2000's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C551E06D-9393-B372-E8EC-AC133D00DC3C}"/>
              </a:ext>
            </a:extLst>
          </p:cNvPr>
          <p:cNvGraphicFramePr>
            <a:graphicFrameLocks noGrp="1"/>
          </p:cNvGraphicFramePr>
          <p:nvPr>
            <p:ph idx="1"/>
            <p:extLst>
              <p:ext uri="{D42A27DB-BD31-4B8C-83A1-F6EECF244321}">
                <p14:modId xmlns:p14="http://schemas.microsoft.com/office/powerpoint/2010/main" val="729418467"/>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887108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103689-B24C-5D20-E580-BCBDA378F0F9}"/>
              </a:ext>
            </a:extLst>
          </p:cNvPr>
          <p:cNvSpPr>
            <a:spLocks noGrp="1"/>
          </p:cNvSpPr>
          <p:nvPr>
            <p:ph type="title"/>
          </p:nvPr>
        </p:nvSpPr>
        <p:spPr>
          <a:xfrm>
            <a:off x="838201" y="559813"/>
            <a:ext cx="2819399" cy="5577934"/>
          </a:xfrm>
        </p:spPr>
        <p:txBody>
          <a:bodyPr>
            <a:normAutofit/>
          </a:bodyPr>
          <a:lstStyle/>
          <a:p>
            <a:r>
              <a:rPr lang="en-GB" sz="2800"/>
              <a:t>Developments in Public Health</a:t>
            </a:r>
          </a:p>
        </p:txBody>
      </p:sp>
      <p:graphicFrame>
        <p:nvGraphicFramePr>
          <p:cNvPr id="5" name="Content Placeholder 2">
            <a:extLst>
              <a:ext uri="{FF2B5EF4-FFF2-40B4-BE49-F238E27FC236}">
                <a16:creationId xmlns:a16="http://schemas.microsoft.com/office/drawing/2014/main" id="{784C164A-C5B7-FF7E-2F2F-A7C60C038339}"/>
              </a:ext>
            </a:extLst>
          </p:cNvPr>
          <p:cNvGraphicFramePr>
            <a:graphicFrameLocks noGrp="1"/>
          </p:cNvGraphicFramePr>
          <p:nvPr>
            <p:ph idx="1"/>
            <p:extLst>
              <p:ext uri="{D42A27DB-BD31-4B8C-83A1-F6EECF244321}">
                <p14:modId xmlns:p14="http://schemas.microsoft.com/office/powerpoint/2010/main" val="305740378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971317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29E0A-D475-AB0F-AE48-2E118B9C0BC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62D47A0-F264-44D3-C077-8E302757AED7}"/>
              </a:ext>
            </a:extLst>
          </p:cNvPr>
          <p:cNvSpPr>
            <a:spLocks noGrp="1"/>
          </p:cNvSpPr>
          <p:nvPr>
            <p:ph idx="1"/>
          </p:nvPr>
        </p:nvSpPr>
        <p:spPr/>
        <p:txBody>
          <a:bodyPr vert="horz" lIns="91440" tIns="45720" rIns="91440" bIns="45720" rtlCol="0" anchor="t">
            <a:normAutofit/>
          </a:bodyPr>
          <a:lstStyle/>
          <a:p>
            <a:r>
              <a:rPr lang="en-GB" dirty="0">
                <a:ea typeface="+mn-lt"/>
                <a:cs typeface="+mn-lt"/>
              </a:rPr>
              <a:t>Public Health England (2019) </a:t>
            </a:r>
            <a:r>
              <a:rPr lang="en-GB" i="1" dirty="0">
                <a:ea typeface="+mn-lt"/>
                <a:cs typeface="+mn-lt"/>
              </a:rPr>
              <a:t>PHE Strategy 2020-25. </a:t>
            </a:r>
            <a:r>
              <a:rPr lang="en-GB" dirty="0">
                <a:ea typeface="+mn-lt"/>
                <a:cs typeface="+mn-lt"/>
              </a:rPr>
              <a:t>Public Health England: London.</a:t>
            </a:r>
          </a:p>
          <a:p>
            <a:r>
              <a:rPr lang="en-GB" dirty="0">
                <a:ea typeface="+mn-lt"/>
                <a:cs typeface="+mn-lt"/>
              </a:rPr>
              <a:t>Winslow C-EA (1920) The untilled fields of public health. </a:t>
            </a:r>
            <a:r>
              <a:rPr lang="en-GB" i="1" dirty="0">
                <a:ea typeface="+mn-lt"/>
                <a:cs typeface="+mn-lt"/>
              </a:rPr>
              <a:t>Science</a:t>
            </a:r>
            <a:r>
              <a:rPr lang="en-GB" dirty="0">
                <a:ea typeface="+mn-lt"/>
                <a:cs typeface="+mn-lt"/>
              </a:rPr>
              <a:t> 51:23.</a:t>
            </a:r>
            <a:endParaRPr lang="en-GB"/>
          </a:p>
          <a:p>
            <a:r>
              <a:rPr lang="en-GB" dirty="0">
                <a:latin typeface="Arial"/>
                <a:cs typeface="Arial"/>
              </a:rPr>
              <a:t>World Health Organisation (WHO) (1946) </a:t>
            </a:r>
            <a:r>
              <a:rPr lang="en-GB" i="1" dirty="0">
                <a:latin typeface="Arial"/>
                <a:cs typeface="Arial"/>
              </a:rPr>
              <a:t>Definition of health. Preamble to the Constitution of the World Health Organization as adopted by the International Health Conference</a:t>
            </a:r>
            <a:r>
              <a:rPr lang="en-GB" dirty="0">
                <a:latin typeface="Arial"/>
                <a:cs typeface="Arial"/>
              </a:rPr>
              <a:t>. WHO, Geneva.</a:t>
            </a:r>
          </a:p>
          <a:p>
            <a:endParaRPr lang="en-GB" dirty="0"/>
          </a:p>
        </p:txBody>
      </p:sp>
    </p:spTree>
    <p:extLst>
      <p:ext uri="{BB962C8B-B14F-4D97-AF65-F5344CB8AC3E}">
        <p14:creationId xmlns:p14="http://schemas.microsoft.com/office/powerpoint/2010/main" val="1657385294"/>
      </p:ext>
    </p:extLst>
  </p:cSld>
  <p:clrMapOvr>
    <a:masterClrMapping/>
  </p:clrMapOvr>
</p:sld>
</file>

<file path=ppt/theme/theme1.xml><?xml version="1.0" encoding="utf-8"?>
<a:theme xmlns:a="http://schemas.openxmlformats.org/drawingml/2006/main" name="BlockprintVTI">
  <a:themeElements>
    <a:clrScheme name="AnalogousFromLightSeedRightStep">
      <a:dk1>
        <a:srgbClr val="000000"/>
      </a:dk1>
      <a:lt1>
        <a:srgbClr val="FFFFFF"/>
      </a:lt1>
      <a:dk2>
        <a:srgbClr val="413424"/>
      </a:dk2>
      <a:lt2>
        <a:srgbClr val="E2E8E6"/>
      </a:lt2>
      <a:accent1>
        <a:srgbClr val="C696A5"/>
      </a:accent1>
      <a:accent2>
        <a:srgbClr val="BA857F"/>
      </a:accent2>
      <a:accent3>
        <a:srgbClr val="BB9F81"/>
      </a:accent3>
      <a:accent4>
        <a:srgbClr val="A9A673"/>
      </a:accent4>
      <a:accent5>
        <a:srgbClr val="9AA980"/>
      </a:accent5>
      <a:accent6>
        <a:srgbClr val="83AD76"/>
      </a:accent6>
      <a:hlink>
        <a:srgbClr val="568F7D"/>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62</Slides>
  <Notes>0</Notes>
  <HiddenSlides>0</HiddenSlides>
  <MMClips>0</MMClips>
  <ScaleCrop>false</ScaleCrop>
  <HeadingPairs>
    <vt:vector size="4" baseType="variant">
      <vt:variant>
        <vt:lpstr>Theme</vt:lpstr>
      </vt:variant>
      <vt:variant>
        <vt:i4>1</vt:i4>
      </vt:variant>
      <vt:variant>
        <vt:lpstr>Slide Titles</vt:lpstr>
      </vt:variant>
      <vt:variant>
        <vt:i4>62</vt:i4>
      </vt:variant>
    </vt:vector>
  </HeadingPairs>
  <TitlesOfParts>
    <vt:vector size="63" baseType="lpstr">
      <vt:lpstr>BlockprintVTI</vt:lpstr>
      <vt:lpstr>Public Health Promotion</vt:lpstr>
      <vt:lpstr>Corey Edwards</vt:lpstr>
      <vt:lpstr>Aims and Objectives</vt:lpstr>
      <vt:lpstr>Module Aim</vt:lpstr>
      <vt:lpstr>Module Outcomes</vt:lpstr>
      <vt:lpstr>Indicative Content</vt:lpstr>
      <vt:lpstr>Indicative Content</vt:lpstr>
      <vt:lpstr>Assessment Component 1</vt:lpstr>
      <vt:lpstr>Assessment Component 2</vt:lpstr>
      <vt:lpstr>Public Health</vt:lpstr>
      <vt:lpstr>Health</vt:lpstr>
      <vt:lpstr>Public Health</vt:lpstr>
      <vt:lpstr>Public Health</vt:lpstr>
      <vt:lpstr>Public Health</vt:lpstr>
      <vt:lpstr>Facets of Public Health</vt:lpstr>
      <vt:lpstr>Four Domains</vt:lpstr>
      <vt:lpstr>Health Improvement</vt:lpstr>
      <vt:lpstr>Health Protection</vt:lpstr>
      <vt:lpstr>Service Improvement</vt:lpstr>
      <vt:lpstr>Academic Public Health</vt:lpstr>
      <vt:lpstr>A Healthier Wales</vt:lpstr>
      <vt:lpstr>A Healthier Wales</vt:lpstr>
      <vt:lpstr>Quadruple Aim</vt:lpstr>
      <vt:lpstr>A Healthier Wales</vt:lpstr>
      <vt:lpstr>Epidemiology</vt:lpstr>
      <vt:lpstr>Epidemiology</vt:lpstr>
      <vt:lpstr>Developments in Public Health</vt:lpstr>
      <vt:lpstr>Mines and Collieries Act (1842)</vt:lpstr>
      <vt:lpstr>Anaesthetics</vt:lpstr>
      <vt:lpstr>Ignaz Semmelweis (1818-1865)</vt:lpstr>
      <vt:lpstr>Ten Hours Act (1847)</vt:lpstr>
      <vt:lpstr>Public Health Act 1848</vt:lpstr>
      <vt:lpstr>Vaccinations – Edward Jenner</vt:lpstr>
      <vt:lpstr>John Snow – No not that one.</vt:lpstr>
      <vt:lpstr>PowerPoint Presentation</vt:lpstr>
      <vt:lpstr>John Snow – Still not that one</vt:lpstr>
      <vt:lpstr>Gray's Anatomy – No not that one. </vt:lpstr>
      <vt:lpstr>Pasteur's Germ Theory (1859)</vt:lpstr>
      <vt:lpstr>Florence Nightingale</vt:lpstr>
      <vt:lpstr>District Nursing</vt:lpstr>
      <vt:lpstr>Joseph Lister</vt:lpstr>
      <vt:lpstr>Dr Thomas Barnardo</vt:lpstr>
      <vt:lpstr>Public Health Act 1875 and Artisan's Dwelling Act 1875</vt:lpstr>
      <vt:lpstr>Robert Koch - Vaccines</vt:lpstr>
      <vt:lpstr>Welfare at Work</vt:lpstr>
      <vt:lpstr>Wilhelm Roentgen - 1895</vt:lpstr>
      <vt:lpstr>NUWSS</vt:lpstr>
      <vt:lpstr>Marie Curie - 1898</vt:lpstr>
      <vt:lpstr>David Lloyd George</vt:lpstr>
      <vt:lpstr>Winston Churchill</vt:lpstr>
      <vt:lpstr>Freud - Psychoanalysis</vt:lpstr>
      <vt:lpstr>World War I – 1914-1918</vt:lpstr>
      <vt:lpstr>Developments of the 20th Century</vt:lpstr>
      <vt:lpstr>The National Health Service- 1948</vt:lpstr>
      <vt:lpstr>Clean Water </vt:lpstr>
      <vt:lpstr>World Health Organisation</vt:lpstr>
      <vt:lpstr>Later in the 1900's</vt:lpstr>
      <vt:lpstr>Later in the 1900's</vt:lpstr>
      <vt:lpstr>Into the 2000's!</vt:lpstr>
      <vt:lpstr>Into the 2000's</vt:lpstr>
      <vt:lpstr>Developments in Public Health</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619</cp:revision>
  <dcterms:created xsi:type="dcterms:W3CDTF">2023-08-11T08:29:22Z</dcterms:created>
  <dcterms:modified xsi:type="dcterms:W3CDTF">2024-01-16T10:37:53Z</dcterms:modified>
</cp:coreProperties>
</file>