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4" r:id="rId1"/>
  </p:sldMasterIdLst>
  <p:notesMasterIdLst>
    <p:notesMasterId r:id="rId12"/>
  </p:notesMasterIdLst>
  <p:sldIdLst>
    <p:sldId id="277" r:id="rId2"/>
    <p:sldId id="256" r:id="rId3"/>
    <p:sldId id="257" r:id="rId4"/>
    <p:sldId id="270" r:id="rId5"/>
    <p:sldId id="271" r:id="rId6"/>
    <p:sldId id="272" r:id="rId7"/>
    <p:sldId id="273" r:id="rId8"/>
    <p:sldId id="274" r:id="rId9"/>
    <p:sldId id="275" r:id="rId10"/>
    <p:sldId id="276" r:id="rId1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53" autoAdjust="0"/>
    <p:restoredTop sz="94662" autoAdjust="0"/>
  </p:normalViewPr>
  <p:slideViewPr>
    <p:cSldViewPr>
      <p:cViewPr varScale="1">
        <p:scale>
          <a:sx n="68" d="100"/>
          <a:sy n="68" d="100"/>
        </p:scale>
        <p:origin x="1440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AF6C5B8-A178-46F2-93CD-DD419995FCA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D963C9D-FF53-464F-AB1A-C3AACD20BD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60760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D963C9D-FF53-464F-AB1A-C3AACD20BD32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1632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019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59333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8952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43016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79409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0677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9128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011619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065745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4982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794122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475CDFE-DE89-4F58-A92C-588BB34B3CCD}" type="datetimeFigureOut">
              <a:rPr lang="en-US" smtClean="0"/>
              <a:t>8/21/2018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52BD254-F581-49C0-8499-39595D8196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771123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25" r:id="rId1"/>
    <p:sldLayoutId id="2147483826" r:id="rId2"/>
    <p:sldLayoutId id="2147483827" r:id="rId3"/>
    <p:sldLayoutId id="2147483828" r:id="rId4"/>
    <p:sldLayoutId id="2147483829" r:id="rId5"/>
    <p:sldLayoutId id="2147483830" r:id="rId6"/>
    <p:sldLayoutId id="2147483831" r:id="rId7"/>
    <p:sldLayoutId id="2147483832" r:id="rId8"/>
    <p:sldLayoutId id="2147483833" r:id="rId9"/>
    <p:sldLayoutId id="2147483834" r:id="rId10"/>
    <p:sldLayoutId id="214748383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B1AA38-BA21-4510-9093-D206F1629B9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IN" dirty="0"/>
              <a:t>MBA ENTREPRRNEURSHIP </a:t>
            </a:r>
            <a:br>
              <a:rPr lang="en-IN" dirty="0"/>
            </a:br>
            <a:br>
              <a:rPr lang="en-IN" dirty="0"/>
            </a:br>
            <a:br>
              <a:rPr lang="en-IN" dirty="0"/>
            </a:br>
            <a:r>
              <a:rPr lang="en-IN" dirty="0"/>
              <a:t>Rutvik Sawant</a:t>
            </a:r>
            <a:br>
              <a:rPr lang="en-IN" dirty="0"/>
            </a:br>
            <a:r>
              <a:rPr lang="en-IN" dirty="0"/>
              <a:t>1704935</a:t>
            </a:r>
          </a:p>
        </p:txBody>
      </p:sp>
    </p:spTree>
    <p:extLst>
      <p:ext uri="{BB962C8B-B14F-4D97-AF65-F5344CB8AC3E}">
        <p14:creationId xmlns:p14="http://schemas.microsoft.com/office/powerpoint/2010/main" val="143346538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600200" y="29485"/>
            <a:ext cx="6866514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Introduction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>
          <a:xfrm>
            <a:off x="918657" y="1447800"/>
            <a:ext cx="8229600" cy="4525963"/>
          </a:xfrm>
        </p:spPr>
        <p:txBody>
          <a:bodyPr>
            <a:noAutofit/>
          </a:bodyPr>
          <a:lstStyle/>
          <a:p>
            <a:pPr lvl="0"/>
            <a:r>
              <a:rPr lang="en-US" sz="2300" dirty="0"/>
              <a:t>Fast moving fast food market in India </a:t>
            </a:r>
          </a:p>
          <a:p>
            <a:pPr lvl="0"/>
            <a:r>
              <a:rPr lang="en-US" sz="2300" b="1" dirty="0"/>
              <a:t>Increasing numbers of food lovers </a:t>
            </a:r>
          </a:p>
          <a:p>
            <a:pPr lvl="0"/>
            <a:r>
              <a:rPr lang="en-US" sz="2300" b="1" dirty="0"/>
              <a:t>Interest for street food </a:t>
            </a:r>
          </a:p>
          <a:p>
            <a:pPr lvl="0"/>
            <a:r>
              <a:rPr lang="en-US" sz="2300" b="1" dirty="0"/>
              <a:t>High numbers of varieties in street and fast food </a:t>
            </a:r>
          </a:p>
          <a:p>
            <a:pPr lvl="0"/>
            <a:r>
              <a:rPr lang="en-US" sz="2300" b="1" dirty="0"/>
              <a:t>Cost effective and time saving </a:t>
            </a:r>
          </a:p>
          <a:p>
            <a:pPr marL="0" lvl="0" indent="0">
              <a:buNone/>
            </a:pPr>
            <a:endParaRPr lang="en-US" sz="2300" dirty="0"/>
          </a:p>
        </p:txBody>
      </p:sp>
    </p:spTree>
    <p:extLst>
      <p:ext uri="{BB962C8B-B14F-4D97-AF65-F5344CB8AC3E}">
        <p14:creationId xmlns:p14="http://schemas.microsoft.com/office/powerpoint/2010/main" val="40273306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1997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/>
              <a:t>Indian fast food market is expected to grow at a CAGR(Compound annual growth rate) of 18% </a:t>
            </a:r>
          </a:p>
          <a:p>
            <a:r>
              <a:rPr lang="en-US" sz="2400" dirty="0"/>
              <a:t>Only 10% of the market is organised</a:t>
            </a:r>
          </a:p>
          <a:p>
            <a:r>
              <a:rPr lang="en-US" sz="2400" dirty="0"/>
              <a:t>The love and demand for street food is increasing </a:t>
            </a:r>
          </a:p>
          <a:p>
            <a:r>
              <a:rPr lang="en-US" sz="2400" dirty="0"/>
              <a:t>Untapped opportunity in smaller towns for quality street food</a:t>
            </a:r>
          </a:p>
          <a:p>
            <a:r>
              <a:rPr lang="en-US" sz="2400" dirty="0"/>
              <a:t>Dearth of Organic street food options  </a:t>
            </a:r>
            <a:endParaRPr lang="en-US" sz="2400" dirty="0"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1750781" y="381000"/>
            <a:ext cx="646853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Initial Benefit Statement </a:t>
            </a:r>
          </a:p>
        </p:txBody>
      </p:sp>
    </p:spTree>
    <p:extLst>
      <p:ext uri="{BB962C8B-B14F-4D97-AF65-F5344CB8AC3E}">
        <p14:creationId xmlns:p14="http://schemas.microsoft.com/office/powerpoint/2010/main" val="2718239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1997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/>
              <a:t>McDonalds and Subway will grow at a rate of more than 16%. </a:t>
            </a:r>
          </a:p>
          <a:p>
            <a:r>
              <a:rPr lang="en-US" sz="2400" dirty="0">
                <a:cs typeface="Times New Roman" pitchFamily="18" charset="0"/>
              </a:rPr>
              <a:t>Presence is limited in rural and small cities </a:t>
            </a:r>
          </a:p>
          <a:p>
            <a:r>
              <a:rPr lang="en-US" sz="2400" dirty="0">
                <a:cs typeface="Times New Roman" pitchFamily="18" charset="0"/>
              </a:rPr>
              <a:t>Organic food has emerged as a biggest trend </a:t>
            </a:r>
          </a:p>
          <a:p>
            <a:r>
              <a:rPr lang="en-US" sz="2400" dirty="0">
                <a:cs typeface="Times New Roman" pitchFamily="18" charset="0"/>
              </a:rPr>
              <a:t>People seek value for money </a:t>
            </a:r>
          </a:p>
          <a:p>
            <a:r>
              <a:rPr lang="en-US" sz="2400" dirty="0">
                <a:cs typeface="Times New Roman" pitchFamily="18" charset="0"/>
              </a:rPr>
              <a:t>The organic food industry is at a nascent stage </a:t>
            </a:r>
          </a:p>
        </p:txBody>
      </p:sp>
      <p:sp>
        <p:nvSpPr>
          <p:cNvPr id="4" name="Rectangle 3"/>
          <p:cNvSpPr/>
          <p:nvPr/>
        </p:nvSpPr>
        <p:spPr>
          <a:xfrm>
            <a:off x="3484280" y="381000"/>
            <a:ext cx="300154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Key Trends </a:t>
            </a:r>
          </a:p>
        </p:txBody>
      </p:sp>
    </p:spTree>
    <p:extLst>
      <p:ext uri="{BB962C8B-B14F-4D97-AF65-F5344CB8AC3E}">
        <p14:creationId xmlns:p14="http://schemas.microsoft.com/office/powerpoint/2010/main" val="36447169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1997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/>
              <a:t>There are companies like McDonalds and Burger King</a:t>
            </a:r>
          </a:p>
          <a:p>
            <a:r>
              <a:rPr lang="en-US" sz="2400" dirty="0">
                <a:cs typeface="Times New Roman" pitchFamily="18" charset="0"/>
              </a:rPr>
              <a:t>Competition is also high from the local vendors </a:t>
            </a:r>
          </a:p>
          <a:p>
            <a:r>
              <a:rPr lang="en-US" sz="2400" dirty="0">
                <a:cs typeface="Times New Roman" pitchFamily="18" charset="0"/>
              </a:rPr>
              <a:t>Market is open for all kinds of sellers </a:t>
            </a:r>
          </a:p>
          <a:p>
            <a:r>
              <a:rPr lang="en-US" sz="2400" dirty="0">
                <a:cs typeface="Times New Roman" pitchFamily="18" charset="0"/>
              </a:rPr>
              <a:t>Market offers a plethora of options to attract customers </a:t>
            </a:r>
          </a:p>
          <a:p>
            <a:r>
              <a:rPr lang="en-US" sz="2400" dirty="0">
                <a:cs typeface="Times New Roman" pitchFamily="18" charset="0"/>
              </a:rPr>
              <a:t>Niche segment with cost effectiveness is lacking </a:t>
            </a:r>
          </a:p>
        </p:txBody>
      </p:sp>
      <p:sp>
        <p:nvSpPr>
          <p:cNvPr id="4" name="Rectangle 3"/>
          <p:cNvSpPr/>
          <p:nvPr/>
        </p:nvSpPr>
        <p:spPr>
          <a:xfrm>
            <a:off x="1737562" y="381000"/>
            <a:ext cx="649498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Market and Competition</a:t>
            </a:r>
          </a:p>
        </p:txBody>
      </p:sp>
    </p:spTree>
    <p:extLst>
      <p:ext uri="{BB962C8B-B14F-4D97-AF65-F5344CB8AC3E}">
        <p14:creationId xmlns:p14="http://schemas.microsoft.com/office/powerpoint/2010/main" val="1950327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1997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/>
              <a:t>Organic burgers with organic ingredients</a:t>
            </a:r>
          </a:p>
          <a:p>
            <a:r>
              <a:rPr lang="en-US" sz="2400" dirty="0"/>
              <a:t>Price lower than that of McDonalds and Burger King </a:t>
            </a:r>
          </a:p>
          <a:p>
            <a:r>
              <a:rPr lang="en-US" sz="2400" dirty="0"/>
              <a:t>Hygiene factor better than street vendors </a:t>
            </a:r>
          </a:p>
          <a:p>
            <a:r>
              <a:rPr lang="en-US" sz="2400" dirty="0">
                <a:cs typeface="Times New Roman" pitchFamily="18" charset="0"/>
              </a:rPr>
              <a:t>Customised choices of vegetarian and non-vegetarian burgers</a:t>
            </a:r>
          </a:p>
          <a:p>
            <a:r>
              <a:rPr lang="en-US" sz="2400" dirty="0">
                <a:cs typeface="Times New Roman" pitchFamily="18" charset="0"/>
              </a:rPr>
              <a:t>Cost effectiveness and value for money </a:t>
            </a:r>
          </a:p>
          <a:p>
            <a:endParaRPr lang="en-US" sz="2400" dirty="0"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054481" y="381000"/>
            <a:ext cx="386115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Proposed Plan</a:t>
            </a:r>
          </a:p>
        </p:txBody>
      </p:sp>
    </p:spTree>
    <p:extLst>
      <p:ext uri="{BB962C8B-B14F-4D97-AF65-F5344CB8AC3E}">
        <p14:creationId xmlns:p14="http://schemas.microsoft.com/office/powerpoint/2010/main" val="14654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1997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/>
              <a:t>Street food in the form of organic burger </a:t>
            </a:r>
          </a:p>
          <a:p>
            <a:r>
              <a:rPr lang="en-US" sz="2400" dirty="0">
                <a:cs typeface="Times New Roman" pitchFamily="18" charset="0"/>
              </a:rPr>
              <a:t>Lower price for better ingredients and taste </a:t>
            </a:r>
          </a:p>
          <a:p>
            <a:r>
              <a:rPr lang="en-US" sz="2400" dirty="0">
                <a:cs typeface="Times New Roman" pitchFamily="18" charset="0"/>
              </a:rPr>
              <a:t>Better taste and healthy for all ages </a:t>
            </a:r>
          </a:p>
          <a:p>
            <a:r>
              <a:rPr lang="en-US" sz="2400" dirty="0">
                <a:cs typeface="Times New Roman" pitchFamily="18" charset="0"/>
              </a:rPr>
              <a:t>Focus more on the quality than selling huge numbers </a:t>
            </a:r>
          </a:p>
          <a:p>
            <a:r>
              <a:rPr lang="en-US" sz="2400" dirty="0">
                <a:cs typeface="Times New Roman" pitchFamily="18" charset="0"/>
              </a:rPr>
              <a:t>Creating a niche in the burger segment</a:t>
            </a:r>
          </a:p>
          <a:p>
            <a:endParaRPr lang="en-US" sz="2400" dirty="0"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891277" y="381000"/>
            <a:ext cx="4187565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Business Model</a:t>
            </a:r>
          </a:p>
        </p:txBody>
      </p:sp>
    </p:spTree>
    <p:extLst>
      <p:ext uri="{BB962C8B-B14F-4D97-AF65-F5344CB8AC3E}">
        <p14:creationId xmlns:p14="http://schemas.microsoft.com/office/powerpoint/2010/main" val="153568176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1997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/>
              <a:t>Better price and value to customers </a:t>
            </a:r>
          </a:p>
          <a:p>
            <a:r>
              <a:rPr lang="en-US" sz="2400" dirty="0">
                <a:cs typeface="Times New Roman" pitchFamily="18" charset="0"/>
              </a:rPr>
              <a:t>Focus more on the organic factor </a:t>
            </a:r>
          </a:p>
          <a:p>
            <a:r>
              <a:rPr lang="en-US" sz="2400" dirty="0">
                <a:cs typeface="Times New Roman" pitchFamily="18" charset="0"/>
              </a:rPr>
              <a:t>Delivering better food compared to competitors </a:t>
            </a:r>
          </a:p>
          <a:p>
            <a:r>
              <a:rPr lang="en-US" sz="2400" dirty="0">
                <a:cs typeface="Times New Roman" pitchFamily="18" charset="0"/>
              </a:rPr>
              <a:t>Focusing on economies of scale in the long run </a:t>
            </a:r>
          </a:p>
          <a:p>
            <a:r>
              <a:rPr lang="en-US" sz="2400" dirty="0">
                <a:cs typeface="Times New Roman" pitchFamily="18" charset="0"/>
              </a:rPr>
              <a:t>Offering customised taste and preparation </a:t>
            </a:r>
          </a:p>
          <a:p>
            <a:endParaRPr lang="en-US" sz="2400" dirty="0"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03073" y="381000"/>
            <a:ext cx="8363989" cy="70788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0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Managing Competitors and Customers</a:t>
            </a:r>
          </a:p>
        </p:txBody>
      </p:sp>
    </p:spTree>
    <p:extLst>
      <p:ext uri="{BB962C8B-B14F-4D97-AF65-F5344CB8AC3E}">
        <p14:creationId xmlns:p14="http://schemas.microsoft.com/office/powerpoint/2010/main" val="15356817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1997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/>
              <a:t>Initial Investment of 25 lacks INR</a:t>
            </a:r>
          </a:p>
          <a:p>
            <a:r>
              <a:rPr lang="en-US" sz="2400" dirty="0">
                <a:cs typeface="Times New Roman" pitchFamily="18" charset="0"/>
              </a:rPr>
              <a:t>Expected sale of 200 burgers everyday</a:t>
            </a:r>
          </a:p>
          <a:p>
            <a:r>
              <a:rPr lang="en-US" sz="2400" dirty="0">
                <a:cs typeface="Times New Roman" pitchFamily="18" charset="0"/>
              </a:rPr>
              <a:t>Expected revenue at the end of one year is 4,32,000 INR</a:t>
            </a:r>
          </a:p>
          <a:p>
            <a:r>
              <a:rPr lang="en-US" sz="2400" dirty="0">
                <a:cs typeface="Times New Roman" pitchFamily="18" charset="0"/>
              </a:rPr>
              <a:t>Expected expenses of around 20 -22 lacks in the first year </a:t>
            </a:r>
          </a:p>
          <a:p>
            <a:pPr marL="0" indent="0">
              <a:buNone/>
            </a:pPr>
            <a:r>
              <a:rPr lang="en-US" sz="2400" dirty="0">
                <a:cs typeface="Times New Roman" pitchFamily="18" charset="0"/>
              </a:rPr>
              <a:t> </a:t>
            </a:r>
          </a:p>
          <a:p>
            <a:endParaRPr lang="en-US" sz="2400" dirty="0"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2779470" y="381000"/>
            <a:ext cx="4411184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Sales and Profits </a:t>
            </a:r>
          </a:p>
        </p:txBody>
      </p:sp>
    </p:spTree>
    <p:extLst>
      <p:ext uri="{BB962C8B-B14F-4D97-AF65-F5344CB8AC3E}">
        <p14:creationId xmlns:p14="http://schemas.microsoft.com/office/powerpoint/2010/main" val="153568176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14400" y="1211997"/>
            <a:ext cx="8229600" cy="4525963"/>
          </a:xfrm>
        </p:spPr>
        <p:txBody>
          <a:bodyPr>
            <a:normAutofit/>
          </a:bodyPr>
          <a:lstStyle/>
          <a:p>
            <a:r>
              <a:rPr lang="en-US" sz="2400" dirty="0"/>
              <a:t>The investment is not much and the expected returns are quite high </a:t>
            </a:r>
          </a:p>
          <a:p>
            <a:r>
              <a:rPr lang="en-US" sz="2400" dirty="0"/>
              <a:t>Focus is more on tapping the untapped markets in small cities</a:t>
            </a:r>
          </a:p>
          <a:p>
            <a:r>
              <a:rPr lang="en-US" sz="2400" dirty="0"/>
              <a:t>Focus solely on the organic element that will also be the USP(Unique selling point)</a:t>
            </a:r>
          </a:p>
          <a:p>
            <a:r>
              <a:rPr lang="en-US" sz="2400" dirty="0"/>
              <a:t>  Chances of growth and development are immense </a:t>
            </a:r>
          </a:p>
          <a:p>
            <a:r>
              <a:rPr lang="en-US" sz="2400" dirty="0"/>
              <a:t>Increasing interest of people towards organic foods will be helpful </a:t>
            </a:r>
            <a:endParaRPr lang="en-US" sz="2400" dirty="0">
              <a:cs typeface="Times New Roman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500668" y="381000"/>
            <a:ext cx="2968781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4800" b="1" cap="none" spc="0" dirty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Conclusion </a:t>
            </a:r>
          </a:p>
        </p:txBody>
      </p:sp>
    </p:spTree>
    <p:extLst>
      <p:ext uri="{BB962C8B-B14F-4D97-AF65-F5344CB8AC3E}">
        <p14:creationId xmlns:p14="http://schemas.microsoft.com/office/powerpoint/2010/main" val="1535681760"/>
      </p:ext>
    </p:extLst>
  </p:cSld>
  <p:clrMapOvr>
    <a:masterClrMapping/>
  </p:clrMapOvr>
</p:sld>
</file>

<file path=ppt/theme/theme1.xml><?xml version="1.0" encoding="utf-8"?>
<a:theme xmlns:a="http://schemas.openxmlformats.org/drawingml/2006/main" name="Black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 Black .thmx</Template>
  <TotalTime>293</TotalTime>
  <Words>388</Words>
  <Application>Microsoft Office PowerPoint</Application>
  <PresentationFormat>On-screen Show (4:3)</PresentationFormat>
  <Paragraphs>57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Times New Roman</vt:lpstr>
      <vt:lpstr>Black</vt:lpstr>
      <vt:lpstr>MBA ENTREPRRNEURSHIP    Rutvik Sawant 1704935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Rutvik Sawant</cp:lastModifiedBy>
  <cp:revision>25</cp:revision>
  <dcterms:created xsi:type="dcterms:W3CDTF">2017-04-14T05:35:42Z</dcterms:created>
  <dcterms:modified xsi:type="dcterms:W3CDTF">2018-08-21T14:01:43Z</dcterms:modified>
</cp:coreProperties>
</file>