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Lst>
  <p:notesMasterIdLst>
    <p:notesMasterId r:id="rId13"/>
  </p:notesMasterIdLst>
  <p:sldIdLst>
    <p:sldId id="256" r:id="rId3"/>
    <p:sldId id="257" r:id="rId4"/>
    <p:sldId id="258" r:id="rId5"/>
    <p:sldId id="259" r:id="rId6"/>
    <p:sldId id="260" r:id="rId7"/>
    <p:sldId id="261" r:id="rId8"/>
    <p:sldId id="262" r:id="rId9"/>
    <p:sldId id="264" r:id="rId10"/>
    <p:sldId id="263"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7FDEB"/>
    <a:srgbClr val="CCE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9ECA75-819F-361D-9A5B-041B9DDBF91F}" v="3" dt="2021-11-21T13:20:50.186"/>
    <p1510:client id="{6862C223-89F0-985B-5313-1CA1A5862A43}" v="4" dt="2021-11-19T14:50:51.899"/>
    <p1510:client id="{9E97C775-1237-86DE-00BD-AEA5EE30FC76}" v="4" dt="2021-11-15T16:38:26.055"/>
    <p1510:client id="{D2E6EF73-FBF8-7FCD-A89B-BF9A6D8677CC}" v="296" dt="2021-11-21T13:15:19.958"/>
    <p1510:client id="{DAB9DD79-E44D-4E31-2E84-1BA17D8F8342}" v="37" dt="2021-11-21T13:35:56.602"/>
    <p1510:client id="{EC7A1648-2B70-F92E-D226-D94E8DF2E808}" v="24" dt="2021-11-15T16:24:19.1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5400" autoAdjust="0"/>
  </p:normalViewPr>
  <p:slideViewPr>
    <p:cSldViewPr snapToGrid="0">
      <p:cViewPr varScale="1">
        <p:scale>
          <a:sx n="74" d="100"/>
          <a:sy n="74" d="100"/>
        </p:scale>
        <p:origin x="55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19"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lverio De Oliveira Da Cruz Guimaraes (2026915)" userId="S::2026915@student.uwtsd.ac.uk::3394ff33-1bf7-4fcf-9be2-430165ca4e0b" providerId="AD" clId="Web-{9E97C775-1237-86DE-00BD-AEA5EE30FC76}"/>
    <pc:docChg chg="addSld delSld sldOrd addMainMaster modMainMaster">
      <pc:chgData name="Silverio De Oliveira Da Cruz Guimaraes (2026915)" userId="S::2026915@student.uwtsd.ac.uk::3394ff33-1bf7-4fcf-9be2-430165ca4e0b" providerId="AD" clId="Web-{9E97C775-1237-86DE-00BD-AEA5EE30FC76}" dt="2021-11-15T16:38:26.055" v="3"/>
      <pc:docMkLst>
        <pc:docMk/>
      </pc:docMkLst>
      <pc:sldChg chg="new del">
        <pc:chgData name="Silverio De Oliveira Da Cruz Guimaraes (2026915)" userId="S::2026915@student.uwtsd.ac.uk::3394ff33-1bf7-4fcf-9be2-430165ca4e0b" providerId="AD" clId="Web-{9E97C775-1237-86DE-00BD-AEA5EE30FC76}" dt="2021-11-15T16:38:26.055" v="3"/>
        <pc:sldMkLst>
          <pc:docMk/>
          <pc:sldMk cId="731138866" sldId="265"/>
        </pc:sldMkLst>
      </pc:sldChg>
      <pc:sldChg chg="add ord">
        <pc:chgData name="Silverio De Oliveira Da Cruz Guimaraes (2026915)" userId="S::2026915@student.uwtsd.ac.uk::3394ff33-1bf7-4fcf-9be2-430165ca4e0b" providerId="AD" clId="Web-{9E97C775-1237-86DE-00BD-AEA5EE30FC76}" dt="2021-11-15T16:38:14.789" v="2"/>
        <pc:sldMkLst>
          <pc:docMk/>
          <pc:sldMk cId="2403538056" sldId="266"/>
        </pc:sldMkLst>
      </pc:sldChg>
      <pc:sldMasterChg chg="add addSldLayout">
        <pc:chgData name="Silverio De Oliveira Da Cruz Guimaraes (2026915)" userId="S::2026915@student.uwtsd.ac.uk::3394ff33-1bf7-4fcf-9be2-430165ca4e0b" providerId="AD" clId="Web-{9E97C775-1237-86DE-00BD-AEA5EE30FC76}" dt="2021-11-15T16:37:55.023" v="1"/>
        <pc:sldMasterMkLst>
          <pc:docMk/>
          <pc:sldMasterMk cId="3181916383" sldId="2147483648"/>
        </pc:sldMasterMkLst>
        <pc:sldLayoutChg chg="add">
          <pc:chgData name="Silverio De Oliveira Da Cruz Guimaraes (2026915)" userId="S::2026915@student.uwtsd.ac.uk::3394ff33-1bf7-4fcf-9be2-430165ca4e0b" providerId="AD" clId="Web-{9E97C775-1237-86DE-00BD-AEA5EE30FC76}" dt="2021-11-15T16:37:55.023" v="1"/>
          <pc:sldLayoutMkLst>
            <pc:docMk/>
            <pc:sldMasterMk cId="3181916383" sldId="2147483648"/>
            <pc:sldLayoutMk cId="3389596065" sldId="2147483649"/>
          </pc:sldLayoutMkLst>
        </pc:sldLayoutChg>
        <pc:sldLayoutChg chg="add">
          <pc:chgData name="Silverio De Oliveira Da Cruz Guimaraes (2026915)" userId="S::2026915@student.uwtsd.ac.uk::3394ff33-1bf7-4fcf-9be2-430165ca4e0b" providerId="AD" clId="Web-{9E97C775-1237-86DE-00BD-AEA5EE30FC76}" dt="2021-11-15T16:37:55.023" v="1"/>
          <pc:sldLayoutMkLst>
            <pc:docMk/>
            <pc:sldMasterMk cId="3181916383" sldId="2147483648"/>
            <pc:sldLayoutMk cId="730117488" sldId="2147483650"/>
          </pc:sldLayoutMkLst>
        </pc:sldLayoutChg>
        <pc:sldLayoutChg chg="add">
          <pc:chgData name="Silverio De Oliveira Da Cruz Guimaraes (2026915)" userId="S::2026915@student.uwtsd.ac.uk::3394ff33-1bf7-4fcf-9be2-430165ca4e0b" providerId="AD" clId="Web-{9E97C775-1237-86DE-00BD-AEA5EE30FC76}" dt="2021-11-15T16:37:55.023" v="1"/>
          <pc:sldLayoutMkLst>
            <pc:docMk/>
            <pc:sldMasterMk cId="3181916383" sldId="2147483648"/>
            <pc:sldLayoutMk cId="108819872" sldId="2147483651"/>
          </pc:sldLayoutMkLst>
        </pc:sldLayoutChg>
        <pc:sldLayoutChg chg="add">
          <pc:chgData name="Silverio De Oliveira Da Cruz Guimaraes (2026915)" userId="S::2026915@student.uwtsd.ac.uk::3394ff33-1bf7-4fcf-9be2-430165ca4e0b" providerId="AD" clId="Web-{9E97C775-1237-86DE-00BD-AEA5EE30FC76}" dt="2021-11-15T16:37:55.023" v="1"/>
          <pc:sldLayoutMkLst>
            <pc:docMk/>
            <pc:sldMasterMk cId="3181916383" sldId="2147483648"/>
            <pc:sldLayoutMk cId="3786937900" sldId="2147483652"/>
          </pc:sldLayoutMkLst>
        </pc:sldLayoutChg>
        <pc:sldLayoutChg chg="add">
          <pc:chgData name="Silverio De Oliveira Da Cruz Guimaraes (2026915)" userId="S::2026915@student.uwtsd.ac.uk::3394ff33-1bf7-4fcf-9be2-430165ca4e0b" providerId="AD" clId="Web-{9E97C775-1237-86DE-00BD-AEA5EE30FC76}" dt="2021-11-15T16:37:55.023" v="1"/>
          <pc:sldLayoutMkLst>
            <pc:docMk/>
            <pc:sldMasterMk cId="3181916383" sldId="2147483648"/>
            <pc:sldLayoutMk cId="2095225400" sldId="2147483653"/>
          </pc:sldLayoutMkLst>
        </pc:sldLayoutChg>
        <pc:sldLayoutChg chg="add">
          <pc:chgData name="Silverio De Oliveira Da Cruz Guimaraes (2026915)" userId="S::2026915@student.uwtsd.ac.uk::3394ff33-1bf7-4fcf-9be2-430165ca4e0b" providerId="AD" clId="Web-{9E97C775-1237-86DE-00BD-AEA5EE30FC76}" dt="2021-11-15T16:37:55.023" v="1"/>
          <pc:sldLayoutMkLst>
            <pc:docMk/>
            <pc:sldMasterMk cId="3181916383" sldId="2147483648"/>
            <pc:sldLayoutMk cId="2664253318" sldId="2147483654"/>
          </pc:sldLayoutMkLst>
        </pc:sldLayoutChg>
        <pc:sldLayoutChg chg="add">
          <pc:chgData name="Silverio De Oliveira Da Cruz Guimaraes (2026915)" userId="S::2026915@student.uwtsd.ac.uk::3394ff33-1bf7-4fcf-9be2-430165ca4e0b" providerId="AD" clId="Web-{9E97C775-1237-86DE-00BD-AEA5EE30FC76}" dt="2021-11-15T16:37:55.023" v="1"/>
          <pc:sldLayoutMkLst>
            <pc:docMk/>
            <pc:sldMasterMk cId="3181916383" sldId="2147483648"/>
            <pc:sldLayoutMk cId="600331193" sldId="2147483655"/>
          </pc:sldLayoutMkLst>
        </pc:sldLayoutChg>
        <pc:sldLayoutChg chg="add">
          <pc:chgData name="Silverio De Oliveira Da Cruz Guimaraes (2026915)" userId="S::2026915@student.uwtsd.ac.uk::3394ff33-1bf7-4fcf-9be2-430165ca4e0b" providerId="AD" clId="Web-{9E97C775-1237-86DE-00BD-AEA5EE30FC76}" dt="2021-11-15T16:37:55.023" v="1"/>
          <pc:sldLayoutMkLst>
            <pc:docMk/>
            <pc:sldMasterMk cId="3181916383" sldId="2147483648"/>
            <pc:sldLayoutMk cId="3745130196" sldId="2147483656"/>
          </pc:sldLayoutMkLst>
        </pc:sldLayoutChg>
        <pc:sldLayoutChg chg="add">
          <pc:chgData name="Silverio De Oliveira Da Cruz Guimaraes (2026915)" userId="S::2026915@student.uwtsd.ac.uk::3394ff33-1bf7-4fcf-9be2-430165ca4e0b" providerId="AD" clId="Web-{9E97C775-1237-86DE-00BD-AEA5EE30FC76}" dt="2021-11-15T16:37:55.023" v="1"/>
          <pc:sldLayoutMkLst>
            <pc:docMk/>
            <pc:sldMasterMk cId="3181916383" sldId="2147483648"/>
            <pc:sldLayoutMk cId="2574778156" sldId="2147483657"/>
          </pc:sldLayoutMkLst>
        </pc:sldLayoutChg>
        <pc:sldLayoutChg chg="add">
          <pc:chgData name="Silverio De Oliveira Da Cruz Guimaraes (2026915)" userId="S::2026915@student.uwtsd.ac.uk::3394ff33-1bf7-4fcf-9be2-430165ca4e0b" providerId="AD" clId="Web-{9E97C775-1237-86DE-00BD-AEA5EE30FC76}" dt="2021-11-15T16:37:55.023" v="1"/>
          <pc:sldLayoutMkLst>
            <pc:docMk/>
            <pc:sldMasterMk cId="3181916383" sldId="2147483648"/>
            <pc:sldLayoutMk cId="3289441484" sldId="2147483658"/>
          </pc:sldLayoutMkLst>
        </pc:sldLayoutChg>
        <pc:sldLayoutChg chg="add">
          <pc:chgData name="Silverio De Oliveira Da Cruz Guimaraes (2026915)" userId="S::2026915@student.uwtsd.ac.uk::3394ff33-1bf7-4fcf-9be2-430165ca4e0b" providerId="AD" clId="Web-{9E97C775-1237-86DE-00BD-AEA5EE30FC76}" dt="2021-11-15T16:37:55.023" v="1"/>
          <pc:sldLayoutMkLst>
            <pc:docMk/>
            <pc:sldMasterMk cId="3181916383" sldId="2147483648"/>
            <pc:sldLayoutMk cId="2950286640" sldId="2147483659"/>
          </pc:sldLayoutMkLst>
        </pc:sldLayoutChg>
      </pc:sldMasterChg>
      <pc:sldMasterChg chg="replId modSldLayout">
        <pc:chgData name="Silverio De Oliveira Da Cruz Guimaraes (2026915)" userId="S::2026915@student.uwtsd.ac.uk::3394ff33-1bf7-4fcf-9be2-430165ca4e0b" providerId="AD" clId="Web-{9E97C775-1237-86DE-00BD-AEA5EE30FC76}" dt="2021-11-15T16:37:55.023" v="1"/>
        <pc:sldMasterMkLst>
          <pc:docMk/>
          <pc:sldMasterMk cId="2478147966" sldId="2147483660"/>
        </pc:sldMasterMkLst>
        <pc:sldLayoutChg chg="replId">
          <pc:chgData name="Silverio De Oliveira Da Cruz Guimaraes (2026915)" userId="S::2026915@student.uwtsd.ac.uk::3394ff33-1bf7-4fcf-9be2-430165ca4e0b" providerId="AD" clId="Web-{9E97C775-1237-86DE-00BD-AEA5EE30FC76}" dt="2021-11-15T16:37:55.023" v="1"/>
          <pc:sldLayoutMkLst>
            <pc:docMk/>
            <pc:sldMasterMk cId="2478147966" sldId="2147483660"/>
            <pc:sldLayoutMk cId="1882619758" sldId="2147483661"/>
          </pc:sldLayoutMkLst>
        </pc:sldLayoutChg>
        <pc:sldLayoutChg chg="replId">
          <pc:chgData name="Silverio De Oliveira Da Cruz Guimaraes (2026915)" userId="S::2026915@student.uwtsd.ac.uk::3394ff33-1bf7-4fcf-9be2-430165ca4e0b" providerId="AD" clId="Web-{9E97C775-1237-86DE-00BD-AEA5EE30FC76}" dt="2021-11-15T16:37:55.023" v="1"/>
          <pc:sldLayoutMkLst>
            <pc:docMk/>
            <pc:sldMasterMk cId="2478147966" sldId="2147483660"/>
            <pc:sldLayoutMk cId="2032940498" sldId="2147483662"/>
          </pc:sldLayoutMkLst>
        </pc:sldLayoutChg>
        <pc:sldLayoutChg chg="replId">
          <pc:chgData name="Silverio De Oliveira Da Cruz Guimaraes (2026915)" userId="S::2026915@student.uwtsd.ac.uk::3394ff33-1bf7-4fcf-9be2-430165ca4e0b" providerId="AD" clId="Web-{9E97C775-1237-86DE-00BD-AEA5EE30FC76}" dt="2021-11-15T16:37:55.023" v="1"/>
          <pc:sldLayoutMkLst>
            <pc:docMk/>
            <pc:sldMasterMk cId="2478147966" sldId="2147483660"/>
            <pc:sldLayoutMk cId="3276000001" sldId="2147483663"/>
          </pc:sldLayoutMkLst>
        </pc:sldLayoutChg>
        <pc:sldLayoutChg chg="replId">
          <pc:chgData name="Silverio De Oliveira Da Cruz Guimaraes (2026915)" userId="S::2026915@student.uwtsd.ac.uk::3394ff33-1bf7-4fcf-9be2-430165ca4e0b" providerId="AD" clId="Web-{9E97C775-1237-86DE-00BD-AEA5EE30FC76}" dt="2021-11-15T16:37:55.023" v="1"/>
          <pc:sldLayoutMkLst>
            <pc:docMk/>
            <pc:sldMasterMk cId="2478147966" sldId="2147483660"/>
            <pc:sldLayoutMk cId="2178578367" sldId="2147483664"/>
          </pc:sldLayoutMkLst>
        </pc:sldLayoutChg>
        <pc:sldLayoutChg chg="replId">
          <pc:chgData name="Silverio De Oliveira Da Cruz Guimaraes (2026915)" userId="S::2026915@student.uwtsd.ac.uk::3394ff33-1bf7-4fcf-9be2-430165ca4e0b" providerId="AD" clId="Web-{9E97C775-1237-86DE-00BD-AEA5EE30FC76}" dt="2021-11-15T16:37:55.023" v="1"/>
          <pc:sldLayoutMkLst>
            <pc:docMk/>
            <pc:sldMasterMk cId="2478147966" sldId="2147483660"/>
            <pc:sldLayoutMk cId="3930014090" sldId="2147483665"/>
          </pc:sldLayoutMkLst>
        </pc:sldLayoutChg>
        <pc:sldLayoutChg chg="replId">
          <pc:chgData name="Silverio De Oliveira Da Cruz Guimaraes (2026915)" userId="S::2026915@student.uwtsd.ac.uk::3394ff33-1bf7-4fcf-9be2-430165ca4e0b" providerId="AD" clId="Web-{9E97C775-1237-86DE-00BD-AEA5EE30FC76}" dt="2021-11-15T16:37:55.023" v="1"/>
          <pc:sldLayoutMkLst>
            <pc:docMk/>
            <pc:sldMasterMk cId="2478147966" sldId="2147483660"/>
            <pc:sldLayoutMk cId="4266063694" sldId="2147483666"/>
          </pc:sldLayoutMkLst>
        </pc:sldLayoutChg>
        <pc:sldLayoutChg chg="replId">
          <pc:chgData name="Silverio De Oliveira Da Cruz Guimaraes (2026915)" userId="S::2026915@student.uwtsd.ac.uk::3394ff33-1bf7-4fcf-9be2-430165ca4e0b" providerId="AD" clId="Web-{9E97C775-1237-86DE-00BD-AEA5EE30FC76}" dt="2021-11-15T16:37:55.023" v="1"/>
          <pc:sldLayoutMkLst>
            <pc:docMk/>
            <pc:sldMasterMk cId="2478147966" sldId="2147483660"/>
            <pc:sldLayoutMk cId="3732714972" sldId="2147483667"/>
          </pc:sldLayoutMkLst>
        </pc:sldLayoutChg>
        <pc:sldLayoutChg chg="replId">
          <pc:chgData name="Silverio De Oliveira Da Cruz Guimaraes (2026915)" userId="S::2026915@student.uwtsd.ac.uk::3394ff33-1bf7-4fcf-9be2-430165ca4e0b" providerId="AD" clId="Web-{9E97C775-1237-86DE-00BD-AEA5EE30FC76}" dt="2021-11-15T16:37:55.023" v="1"/>
          <pc:sldLayoutMkLst>
            <pc:docMk/>
            <pc:sldMasterMk cId="2478147966" sldId="2147483660"/>
            <pc:sldLayoutMk cId="3295683174" sldId="2147483668"/>
          </pc:sldLayoutMkLst>
        </pc:sldLayoutChg>
        <pc:sldLayoutChg chg="replId">
          <pc:chgData name="Silverio De Oliveira Da Cruz Guimaraes (2026915)" userId="S::2026915@student.uwtsd.ac.uk::3394ff33-1bf7-4fcf-9be2-430165ca4e0b" providerId="AD" clId="Web-{9E97C775-1237-86DE-00BD-AEA5EE30FC76}" dt="2021-11-15T16:37:55.023" v="1"/>
          <pc:sldLayoutMkLst>
            <pc:docMk/>
            <pc:sldMasterMk cId="2478147966" sldId="2147483660"/>
            <pc:sldLayoutMk cId="2350156367" sldId="2147483669"/>
          </pc:sldLayoutMkLst>
        </pc:sldLayoutChg>
        <pc:sldLayoutChg chg="replId">
          <pc:chgData name="Silverio De Oliveira Da Cruz Guimaraes (2026915)" userId="S::2026915@student.uwtsd.ac.uk::3394ff33-1bf7-4fcf-9be2-430165ca4e0b" providerId="AD" clId="Web-{9E97C775-1237-86DE-00BD-AEA5EE30FC76}" dt="2021-11-15T16:37:55.023" v="1"/>
          <pc:sldLayoutMkLst>
            <pc:docMk/>
            <pc:sldMasterMk cId="2478147966" sldId="2147483660"/>
            <pc:sldLayoutMk cId="2357446932" sldId="2147483670"/>
          </pc:sldLayoutMkLst>
        </pc:sldLayoutChg>
        <pc:sldLayoutChg chg="replId">
          <pc:chgData name="Silverio De Oliveira Da Cruz Guimaraes (2026915)" userId="S::2026915@student.uwtsd.ac.uk::3394ff33-1bf7-4fcf-9be2-430165ca4e0b" providerId="AD" clId="Web-{9E97C775-1237-86DE-00BD-AEA5EE30FC76}" dt="2021-11-15T16:37:55.023" v="1"/>
          <pc:sldLayoutMkLst>
            <pc:docMk/>
            <pc:sldMasterMk cId="2478147966" sldId="2147483660"/>
            <pc:sldLayoutMk cId="352444102" sldId="2147483671"/>
          </pc:sldLayoutMkLst>
        </pc:sldLayoutChg>
      </pc:sldMasterChg>
    </pc:docChg>
  </pc:docChgLst>
  <pc:docChgLst>
    <pc:chgData name="Silverio De Oliveira Da Cruz Guimaraes (2026915)" userId="S::2026915@student.uwtsd.ac.uk::3394ff33-1bf7-4fcf-9be2-430165ca4e0b" providerId="AD" clId="Web-{DAB9DD79-E44D-4E31-2E84-1BA17D8F8342}"/>
    <pc:docChg chg="modSld">
      <pc:chgData name="Silverio De Oliveira Da Cruz Guimaraes (2026915)" userId="S::2026915@student.uwtsd.ac.uk::3394ff33-1bf7-4fcf-9be2-430165ca4e0b" providerId="AD" clId="Web-{DAB9DD79-E44D-4E31-2E84-1BA17D8F8342}" dt="2021-11-21T13:35:56.321" v="27" actId="14100"/>
      <pc:docMkLst>
        <pc:docMk/>
      </pc:docMkLst>
      <pc:sldChg chg="modSp">
        <pc:chgData name="Silverio De Oliveira Da Cruz Guimaraes (2026915)" userId="S::2026915@student.uwtsd.ac.uk::3394ff33-1bf7-4fcf-9be2-430165ca4e0b" providerId="AD" clId="Web-{DAB9DD79-E44D-4E31-2E84-1BA17D8F8342}" dt="2021-11-21T13:35:56.321" v="27" actId="14100"/>
        <pc:sldMkLst>
          <pc:docMk/>
          <pc:sldMk cId="3994686746" sldId="263"/>
        </pc:sldMkLst>
        <pc:spChg chg="mod">
          <ac:chgData name="Silverio De Oliveira Da Cruz Guimaraes (2026915)" userId="S::2026915@student.uwtsd.ac.uk::3394ff33-1bf7-4fcf-9be2-430165ca4e0b" providerId="AD" clId="Web-{DAB9DD79-E44D-4E31-2E84-1BA17D8F8342}" dt="2021-11-21T13:33:25.630" v="0" actId="14100"/>
          <ac:spMkLst>
            <pc:docMk/>
            <pc:sldMk cId="3994686746" sldId="263"/>
            <ac:spMk id="2" creationId="{00000000-0000-0000-0000-000000000000}"/>
          </ac:spMkLst>
        </pc:spChg>
        <pc:spChg chg="mod">
          <ac:chgData name="Silverio De Oliveira Da Cruz Guimaraes (2026915)" userId="S::2026915@student.uwtsd.ac.uk::3394ff33-1bf7-4fcf-9be2-430165ca4e0b" providerId="AD" clId="Web-{DAB9DD79-E44D-4E31-2E84-1BA17D8F8342}" dt="2021-11-21T13:35:56.321" v="27" actId="14100"/>
          <ac:spMkLst>
            <pc:docMk/>
            <pc:sldMk cId="3994686746" sldId="263"/>
            <ac:spMk id="4" creationId="{00000000-0000-0000-0000-000000000000}"/>
          </ac:spMkLst>
        </pc:spChg>
      </pc:sldChg>
    </pc:docChg>
  </pc:docChgLst>
  <pc:docChgLst>
    <pc:chgData name="Silverio De Oliveira Da Cruz Guimaraes (2026915)" userId="S::2026915@student.uwtsd.ac.uk::3394ff33-1bf7-4fcf-9be2-430165ca4e0b" providerId="AD" clId="Web-{5A9ECA75-819F-361D-9A5B-041B9DDBF91F}"/>
    <pc:docChg chg="modSld">
      <pc:chgData name="Silverio De Oliveira Da Cruz Guimaraes (2026915)" userId="S::2026915@student.uwtsd.ac.uk::3394ff33-1bf7-4fcf-9be2-430165ca4e0b" providerId="AD" clId="Web-{5A9ECA75-819F-361D-9A5B-041B9DDBF91F}" dt="2021-11-21T13:20:50.186" v="2" actId="20577"/>
      <pc:docMkLst>
        <pc:docMk/>
      </pc:docMkLst>
      <pc:sldChg chg="modSp">
        <pc:chgData name="Silverio De Oliveira Da Cruz Guimaraes (2026915)" userId="S::2026915@student.uwtsd.ac.uk::3394ff33-1bf7-4fcf-9be2-430165ca4e0b" providerId="AD" clId="Web-{5A9ECA75-819F-361D-9A5B-041B9DDBF91F}" dt="2021-11-21T13:20:50.186" v="2" actId="20577"/>
        <pc:sldMkLst>
          <pc:docMk/>
          <pc:sldMk cId="1940378030" sldId="257"/>
        </pc:sldMkLst>
        <pc:spChg chg="mod">
          <ac:chgData name="Silverio De Oliveira Da Cruz Guimaraes (2026915)" userId="S::2026915@student.uwtsd.ac.uk::3394ff33-1bf7-4fcf-9be2-430165ca4e0b" providerId="AD" clId="Web-{5A9ECA75-819F-361D-9A5B-041B9DDBF91F}" dt="2021-11-21T13:20:50.186" v="2" actId="20577"/>
          <ac:spMkLst>
            <pc:docMk/>
            <pc:sldMk cId="1940378030" sldId="257"/>
            <ac:spMk id="3" creationId="{00000000-0000-0000-0000-000000000000}"/>
          </ac:spMkLst>
        </pc:spChg>
      </pc:sldChg>
      <pc:sldChg chg="modSp">
        <pc:chgData name="Silverio De Oliveira Da Cruz Guimaraes (2026915)" userId="S::2026915@student.uwtsd.ac.uk::3394ff33-1bf7-4fcf-9be2-430165ca4e0b" providerId="AD" clId="Web-{5A9ECA75-819F-361D-9A5B-041B9DDBF91F}" dt="2021-11-21T13:17:06.711" v="0" actId="20577"/>
        <pc:sldMkLst>
          <pc:docMk/>
          <pc:sldMk cId="3333990030" sldId="261"/>
        </pc:sldMkLst>
        <pc:spChg chg="mod">
          <ac:chgData name="Silverio De Oliveira Da Cruz Guimaraes (2026915)" userId="S::2026915@student.uwtsd.ac.uk::3394ff33-1bf7-4fcf-9be2-430165ca4e0b" providerId="AD" clId="Web-{5A9ECA75-819F-361D-9A5B-041B9DDBF91F}" dt="2021-11-21T13:17:06.711" v="0" actId="20577"/>
          <ac:spMkLst>
            <pc:docMk/>
            <pc:sldMk cId="3333990030" sldId="261"/>
            <ac:spMk id="3" creationId="{00000000-0000-0000-0000-000000000000}"/>
          </ac:spMkLst>
        </pc:spChg>
      </pc:sldChg>
    </pc:docChg>
  </pc:docChgLst>
  <pc:docChgLst>
    <pc:chgData name="Silverio De Oliveira Da Cruz Guimaraes (2026915)" userId="S::2026915@student.uwtsd.ac.uk::3394ff33-1bf7-4fcf-9be2-430165ca4e0b" providerId="AD" clId="Web-{6862C223-89F0-985B-5313-1CA1A5862A43}"/>
    <pc:docChg chg="modSld">
      <pc:chgData name="Silverio De Oliveira Da Cruz Guimaraes (2026915)" userId="S::2026915@student.uwtsd.ac.uk::3394ff33-1bf7-4fcf-9be2-430165ca4e0b" providerId="AD" clId="Web-{6862C223-89F0-985B-5313-1CA1A5862A43}" dt="2021-11-19T14:50:51.899" v="3"/>
      <pc:docMkLst>
        <pc:docMk/>
      </pc:docMkLst>
      <pc:sldChg chg="modSp">
        <pc:chgData name="Silverio De Oliveira Da Cruz Guimaraes (2026915)" userId="S::2026915@student.uwtsd.ac.uk::3394ff33-1bf7-4fcf-9be2-430165ca4e0b" providerId="AD" clId="Web-{6862C223-89F0-985B-5313-1CA1A5862A43}" dt="2021-11-19T14:50:51.899" v="3"/>
        <pc:sldMkLst>
          <pc:docMk/>
          <pc:sldMk cId="2403538056" sldId="266"/>
        </pc:sldMkLst>
        <pc:graphicFrameChg chg="mod modGraphic">
          <ac:chgData name="Silverio De Oliveira Da Cruz Guimaraes (2026915)" userId="S::2026915@student.uwtsd.ac.uk::3394ff33-1bf7-4fcf-9be2-430165ca4e0b" providerId="AD" clId="Web-{6862C223-89F0-985B-5313-1CA1A5862A43}" dt="2021-11-19T14:50:51.899" v="3"/>
          <ac:graphicFrameMkLst>
            <pc:docMk/>
            <pc:sldMk cId="2403538056" sldId="266"/>
            <ac:graphicFrameMk id="4" creationId="{45286591-9DEE-40D6-861B-569E5A9D47E2}"/>
          </ac:graphicFrameMkLst>
        </pc:graphicFrameChg>
      </pc:sldChg>
    </pc:docChg>
  </pc:docChgLst>
  <pc:docChgLst>
    <pc:chgData name="Silverio De Oliveira Da Cruz Guimaraes (2026915)" userId="S::2026915@student.uwtsd.ac.uk::3394ff33-1bf7-4fcf-9be2-430165ca4e0b" providerId="AD" clId="Web-{D2E6EF73-FBF8-7FCD-A89B-BF9A6D8677CC}"/>
    <pc:docChg chg="modSld">
      <pc:chgData name="Silverio De Oliveira Da Cruz Guimaraes (2026915)" userId="S::2026915@student.uwtsd.ac.uk::3394ff33-1bf7-4fcf-9be2-430165ca4e0b" providerId="AD" clId="Web-{D2E6EF73-FBF8-7FCD-A89B-BF9A6D8677CC}" dt="2021-11-21T13:15:19.958" v="288" actId="20577"/>
      <pc:docMkLst>
        <pc:docMk/>
      </pc:docMkLst>
      <pc:sldChg chg="modSp">
        <pc:chgData name="Silverio De Oliveira Da Cruz Guimaraes (2026915)" userId="S::2026915@student.uwtsd.ac.uk::3394ff33-1bf7-4fcf-9be2-430165ca4e0b" providerId="AD" clId="Web-{D2E6EF73-FBF8-7FCD-A89B-BF9A6D8677CC}" dt="2021-11-21T13:15:19.958" v="288" actId="20577"/>
        <pc:sldMkLst>
          <pc:docMk/>
          <pc:sldMk cId="3076527520" sldId="258"/>
        </pc:sldMkLst>
        <pc:spChg chg="mod">
          <ac:chgData name="Silverio De Oliveira Da Cruz Guimaraes (2026915)" userId="S::2026915@student.uwtsd.ac.uk::3394ff33-1bf7-4fcf-9be2-430165ca4e0b" providerId="AD" clId="Web-{D2E6EF73-FBF8-7FCD-A89B-BF9A6D8677CC}" dt="2021-11-21T13:15:19.958" v="288" actId="20577"/>
          <ac:spMkLst>
            <pc:docMk/>
            <pc:sldMk cId="3076527520" sldId="258"/>
            <ac:spMk id="3" creationId="{00000000-0000-0000-0000-000000000000}"/>
          </ac:spMkLst>
        </pc:spChg>
      </pc:sldChg>
      <pc:sldChg chg="modSp">
        <pc:chgData name="Silverio De Oliveira Da Cruz Guimaraes (2026915)" userId="S::2026915@student.uwtsd.ac.uk::3394ff33-1bf7-4fcf-9be2-430165ca4e0b" providerId="AD" clId="Web-{D2E6EF73-FBF8-7FCD-A89B-BF9A6D8677CC}" dt="2021-11-21T13:13:09.003" v="280" actId="20577"/>
        <pc:sldMkLst>
          <pc:docMk/>
          <pc:sldMk cId="405183406" sldId="259"/>
        </pc:sldMkLst>
        <pc:spChg chg="mod">
          <ac:chgData name="Silverio De Oliveira Da Cruz Guimaraes (2026915)" userId="S::2026915@student.uwtsd.ac.uk::3394ff33-1bf7-4fcf-9be2-430165ca4e0b" providerId="AD" clId="Web-{D2E6EF73-FBF8-7FCD-A89B-BF9A6D8677CC}" dt="2021-11-21T13:13:09.003" v="280" actId="20577"/>
          <ac:spMkLst>
            <pc:docMk/>
            <pc:sldMk cId="405183406" sldId="259"/>
            <ac:spMk id="3" creationId="{00000000-0000-0000-0000-000000000000}"/>
          </ac:spMkLst>
        </pc:spChg>
      </pc:sldChg>
      <pc:sldChg chg="modSp">
        <pc:chgData name="Silverio De Oliveira Da Cruz Guimaraes (2026915)" userId="S::2026915@student.uwtsd.ac.uk::3394ff33-1bf7-4fcf-9be2-430165ca4e0b" providerId="AD" clId="Web-{D2E6EF73-FBF8-7FCD-A89B-BF9A6D8677CC}" dt="2021-11-21T13:12:31.189" v="279" actId="20577"/>
        <pc:sldMkLst>
          <pc:docMk/>
          <pc:sldMk cId="45525457" sldId="262"/>
        </pc:sldMkLst>
        <pc:spChg chg="mod">
          <ac:chgData name="Silverio De Oliveira Da Cruz Guimaraes (2026915)" userId="S::2026915@student.uwtsd.ac.uk::3394ff33-1bf7-4fcf-9be2-430165ca4e0b" providerId="AD" clId="Web-{D2E6EF73-FBF8-7FCD-A89B-BF9A6D8677CC}" dt="2021-11-21T13:12:31.189" v="279" actId="20577"/>
          <ac:spMkLst>
            <pc:docMk/>
            <pc:sldMk cId="45525457" sldId="262"/>
            <ac:spMk id="3" creationId="{00000000-0000-0000-0000-000000000000}"/>
          </ac:spMkLst>
        </pc:spChg>
      </pc:sldChg>
      <pc:sldChg chg="modSp">
        <pc:chgData name="Silverio De Oliveira Da Cruz Guimaraes (2026915)" userId="S::2026915@student.uwtsd.ac.uk::3394ff33-1bf7-4fcf-9be2-430165ca4e0b" providerId="AD" clId="Web-{D2E6EF73-FBF8-7FCD-A89B-BF9A6D8677CC}" dt="2021-11-21T13:11:53.095" v="277"/>
        <pc:sldMkLst>
          <pc:docMk/>
          <pc:sldMk cId="2403538056" sldId="266"/>
        </pc:sldMkLst>
        <pc:graphicFrameChg chg="mod modGraphic">
          <ac:chgData name="Silverio De Oliveira Da Cruz Guimaraes (2026915)" userId="S::2026915@student.uwtsd.ac.uk::3394ff33-1bf7-4fcf-9be2-430165ca4e0b" providerId="AD" clId="Web-{D2E6EF73-FBF8-7FCD-A89B-BF9A6D8677CC}" dt="2021-11-21T13:11:53.095" v="277"/>
          <ac:graphicFrameMkLst>
            <pc:docMk/>
            <pc:sldMk cId="2403538056" sldId="266"/>
            <ac:graphicFrameMk id="4" creationId="{45286591-9DEE-40D6-861B-569E5A9D47E2}"/>
          </ac:graphicFrameMkLst>
        </pc:graphicFrameChg>
      </pc:sldChg>
    </pc:docChg>
  </pc:docChgLst>
  <pc:docChgLst>
    <pc:chgData name="Silverio De Oliveira Da Cruz Guimaraes (2026915)" userId="S::2026915@student.uwtsd.ac.uk::3394ff33-1bf7-4fcf-9be2-430165ca4e0b" providerId="AD" clId="Web-{EC7A1648-2B70-F92E-D226-D94E8DF2E808}"/>
    <pc:docChg chg="modSld">
      <pc:chgData name="Silverio De Oliveira Da Cruz Guimaraes (2026915)" userId="S::2026915@student.uwtsd.ac.uk::3394ff33-1bf7-4fcf-9be2-430165ca4e0b" providerId="AD" clId="Web-{EC7A1648-2B70-F92E-D226-D94E8DF2E808}" dt="2021-11-15T16:24:14.489" v="22" actId="20577"/>
      <pc:docMkLst>
        <pc:docMk/>
      </pc:docMkLst>
      <pc:sldChg chg="modSp">
        <pc:chgData name="Silverio De Oliveira Da Cruz Guimaraes (2026915)" userId="S::2026915@student.uwtsd.ac.uk::3394ff33-1bf7-4fcf-9be2-430165ca4e0b" providerId="AD" clId="Web-{EC7A1648-2B70-F92E-D226-D94E8DF2E808}" dt="2021-11-15T16:24:14.489" v="22" actId="20577"/>
        <pc:sldMkLst>
          <pc:docMk/>
          <pc:sldMk cId="3265199629" sldId="256"/>
        </pc:sldMkLst>
        <pc:spChg chg="mod">
          <ac:chgData name="Silverio De Oliveira Da Cruz Guimaraes (2026915)" userId="S::2026915@student.uwtsd.ac.uk::3394ff33-1bf7-4fcf-9be2-430165ca4e0b" providerId="AD" clId="Web-{EC7A1648-2B70-F92E-D226-D94E8DF2E808}" dt="2021-11-15T16:24:14.489" v="22" actId="20577"/>
          <ac:spMkLst>
            <pc:docMk/>
            <pc:sldMk cId="3265199629" sldId="256"/>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3EA272-FC8E-4A79-B0D3-F0E7C6582074}" type="datetimeFigureOut">
              <a:rPr lang="en-GB" smtClean="0"/>
              <a:t>21/11/2021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A25EFB-9080-42E6-B4BE-2B33C5EC72AE}" type="slidenum">
              <a:rPr lang="en-GB" smtClean="0"/>
              <a:t>‹#›</a:t>
            </a:fld>
            <a:endParaRPr lang="en-GB"/>
          </a:p>
        </p:txBody>
      </p:sp>
    </p:spTree>
    <p:extLst>
      <p:ext uri="{BB962C8B-B14F-4D97-AF65-F5344CB8AC3E}">
        <p14:creationId xmlns:p14="http://schemas.microsoft.com/office/powerpoint/2010/main" val="42789700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Amazon uses different channels to communicate with each other the company also arrange get together for improving the internal communication. This will increase the employee engagement which resulted in increased productivity. Another benefits of effective communication can be seen as better decision making as communication help in decision making and this will provide business a competitive edge. </a:t>
            </a:r>
          </a:p>
          <a:p>
            <a:endParaRPr lang="en-GB" dirty="0"/>
          </a:p>
        </p:txBody>
      </p:sp>
      <p:sp>
        <p:nvSpPr>
          <p:cNvPr id="4" name="Slide Number Placeholder 3"/>
          <p:cNvSpPr>
            <a:spLocks noGrp="1"/>
          </p:cNvSpPr>
          <p:nvPr>
            <p:ph type="sldNum" sz="quarter" idx="10"/>
          </p:nvPr>
        </p:nvSpPr>
        <p:spPr/>
        <p:txBody>
          <a:bodyPr/>
          <a:lstStyle/>
          <a:p>
            <a:fld id="{E8A25EFB-9080-42E6-B4BE-2B33C5EC72AE}" type="slidenum">
              <a:rPr lang="en-GB" smtClean="0"/>
              <a:t>7</a:t>
            </a:fld>
            <a:endParaRPr lang="en-GB"/>
          </a:p>
        </p:txBody>
      </p:sp>
    </p:spTree>
    <p:extLst>
      <p:ext uri="{BB962C8B-B14F-4D97-AF65-F5344CB8AC3E}">
        <p14:creationId xmlns:p14="http://schemas.microsoft.com/office/powerpoint/2010/main" val="34880425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7B5F375-16FB-4C7D-A7B8-265B6E24955E}" type="datetimeFigureOut">
              <a:rPr lang="en-GB" smtClean="0"/>
              <a:t>21/11/2021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1537CD-89ED-4E63-A95A-FBB76B219A4E}" type="slidenum">
              <a:rPr lang="en-GB" smtClean="0"/>
              <a:t>‹#›</a:t>
            </a:fld>
            <a:endParaRPr lang="en-GB"/>
          </a:p>
        </p:txBody>
      </p:sp>
    </p:spTree>
    <p:extLst>
      <p:ext uri="{BB962C8B-B14F-4D97-AF65-F5344CB8AC3E}">
        <p14:creationId xmlns:p14="http://schemas.microsoft.com/office/powerpoint/2010/main" val="1882619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7B5F375-16FB-4C7D-A7B8-265B6E24955E}" type="datetimeFigureOut">
              <a:rPr lang="en-GB" smtClean="0"/>
              <a:t>21/11/2021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1537CD-89ED-4E63-A95A-FBB76B219A4E}" type="slidenum">
              <a:rPr lang="en-GB" smtClean="0"/>
              <a:t>‹#›</a:t>
            </a:fld>
            <a:endParaRPr lang="en-GB"/>
          </a:p>
        </p:txBody>
      </p:sp>
    </p:spTree>
    <p:extLst>
      <p:ext uri="{BB962C8B-B14F-4D97-AF65-F5344CB8AC3E}">
        <p14:creationId xmlns:p14="http://schemas.microsoft.com/office/powerpoint/2010/main" val="20329404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B5F375-16FB-4C7D-A7B8-265B6E24955E}" type="datetimeFigureOut">
              <a:rPr lang="en-GB" smtClean="0"/>
              <a:t>21/11/2021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1537CD-89ED-4E63-A95A-FBB76B219A4E}" type="slidenum">
              <a:rPr lang="en-GB" smtClean="0"/>
              <a:t>‹#›</a:t>
            </a:fld>
            <a:endParaRPr lang="en-GB"/>
          </a:p>
        </p:txBody>
      </p:sp>
    </p:spTree>
    <p:extLst>
      <p:ext uri="{BB962C8B-B14F-4D97-AF65-F5344CB8AC3E}">
        <p14:creationId xmlns:p14="http://schemas.microsoft.com/office/powerpoint/2010/main" val="32760000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7B5F375-16FB-4C7D-A7B8-265B6E24955E}" type="datetimeFigureOut">
              <a:rPr lang="en-GB" smtClean="0"/>
              <a:t>21/11/2021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1537CD-89ED-4E63-A95A-FBB76B219A4E}" type="slidenum">
              <a:rPr lang="en-GB" smtClean="0"/>
              <a:t>‹#›</a:t>
            </a:fld>
            <a:endParaRPr lang="en-GB"/>
          </a:p>
        </p:txBody>
      </p:sp>
    </p:spTree>
    <p:extLst>
      <p:ext uri="{BB962C8B-B14F-4D97-AF65-F5344CB8AC3E}">
        <p14:creationId xmlns:p14="http://schemas.microsoft.com/office/powerpoint/2010/main" val="2178578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7B5F375-16FB-4C7D-A7B8-265B6E24955E}" type="datetimeFigureOut">
              <a:rPr lang="en-GB" smtClean="0"/>
              <a:t>21/11/2021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1537CD-89ED-4E63-A95A-FBB76B219A4E}" type="slidenum">
              <a:rPr lang="en-GB" smtClean="0"/>
              <a:t>‹#›</a:t>
            </a:fld>
            <a:endParaRPr lang="en-GB"/>
          </a:p>
        </p:txBody>
      </p:sp>
    </p:spTree>
    <p:extLst>
      <p:ext uri="{BB962C8B-B14F-4D97-AF65-F5344CB8AC3E}">
        <p14:creationId xmlns:p14="http://schemas.microsoft.com/office/powerpoint/2010/main" val="3930014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7B5F375-16FB-4C7D-A7B8-265B6E24955E}" type="datetimeFigureOut">
              <a:rPr lang="en-GB" smtClean="0"/>
              <a:t>21/11/2021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1537CD-89ED-4E63-A95A-FBB76B219A4E}" type="slidenum">
              <a:rPr lang="en-GB" smtClean="0"/>
              <a:t>‹#›</a:t>
            </a:fld>
            <a:endParaRPr lang="en-GB"/>
          </a:p>
        </p:txBody>
      </p:sp>
    </p:spTree>
    <p:extLst>
      <p:ext uri="{BB962C8B-B14F-4D97-AF65-F5344CB8AC3E}">
        <p14:creationId xmlns:p14="http://schemas.microsoft.com/office/powerpoint/2010/main" val="4266063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B5F375-16FB-4C7D-A7B8-265B6E24955E}" type="datetimeFigureOut">
              <a:rPr lang="en-GB" smtClean="0"/>
              <a:t>21/11/2021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91537CD-89ED-4E63-A95A-FBB76B219A4E}" type="slidenum">
              <a:rPr lang="en-GB" smtClean="0"/>
              <a:t>‹#›</a:t>
            </a:fld>
            <a:endParaRPr lang="en-GB"/>
          </a:p>
        </p:txBody>
      </p:sp>
    </p:spTree>
    <p:extLst>
      <p:ext uri="{BB962C8B-B14F-4D97-AF65-F5344CB8AC3E}">
        <p14:creationId xmlns:p14="http://schemas.microsoft.com/office/powerpoint/2010/main" val="37327149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B5F375-16FB-4C7D-A7B8-265B6E24955E}" type="datetimeFigureOut">
              <a:rPr lang="en-GB" smtClean="0"/>
              <a:t>21/11/2021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1537CD-89ED-4E63-A95A-FBB76B219A4E}" type="slidenum">
              <a:rPr lang="en-GB" smtClean="0"/>
              <a:t>‹#›</a:t>
            </a:fld>
            <a:endParaRPr lang="en-GB"/>
          </a:p>
        </p:txBody>
      </p:sp>
    </p:spTree>
    <p:extLst>
      <p:ext uri="{BB962C8B-B14F-4D97-AF65-F5344CB8AC3E}">
        <p14:creationId xmlns:p14="http://schemas.microsoft.com/office/powerpoint/2010/main" val="3295683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B5F375-16FB-4C7D-A7B8-265B6E24955E}" type="datetimeFigureOut">
              <a:rPr lang="en-GB" smtClean="0"/>
              <a:t>21/11/2021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1537CD-89ED-4E63-A95A-FBB76B219A4E}" type="slidenum">
              <a:rPr lang="en-GB" smtClean="0"/>
              <a:t>‹#›</a:t>
            </a:fld>
            <a:endParaRPr lang="en-GB"/>
          </a:p>
        </p:txBody>
      </p:sp>
    </p:spTree>
    <p:extLst>
      <p:ext uri="{BB962C8B-B14F-4D97-AF65-F5344CB8AC3E}">
        <p14:creationId xmlns:p14="http://schemas.microsoft.com/office/powerpoint/2010/main" val="2350156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7B5F375-16FB-4C7D-A7B8-265B6E24955E}" type="datetimeFigureOut">
              <a:rPr lang="en-GB" smtClean="0"/>
              <a:t>21/11/2021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1537CD-89ED-4E63-A95A-FBB76B219A4E}" type="slidenum">
              <a:rPr lang="en-GB" smtClean="0"/>
              <a:t>‹#›</a:t>
            </a:fld>
            <a:endParaRPr lang="en-GB"/>
          </a:p>
        </p:txBody>
      </p:sp>
    </p:spTree>
    <p:extLst>
      <p:ext uri="{BB962C8B-B14F-4D97-AF65-F5344CB8AC3E}">
        <p14:creationId xmlns:p14="http://schemas.microsoft.com/office/powerpoint/2010/main" val="23574469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7B5F375-16FB-4C7D-A7B8-265B6E24955E}" type="datetimeFigureOut">
              <a:rPr lang="en-GB" smtClean="0"/>
              <a:t>21/11/2021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1537CD-89ED-4E63-A95A-FBB76B219A4E}" type="slidenum">
              <a:rPr lang="en-GB" smtClean="0"/>
              <a:t>‹#›</a:t>
            </a:fld>
            <a:endParaRPr lang="en-GB"/>
          </a:p>
        </p:txBody>
      </p:sp>
    </p:spTree>
    <p:extLst>
      <p:ext uri="{BB962C8B-B14F-4D97-AF65-F5344CB8AC3E}">
        <p14:creationId xmlns:p14="http://schemas.microsoft.com/office/powerpoint/2010/main" val="3524441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58D0F-06C2-42ED-B76A-32556DCC40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3A532B-5A33-4EFF-B932-14CE44BA46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C577ED-633A-47EF-9379-3A58E2105216}"/>
              </a:ext>
            </a:extLst>
          </p:cNvPr>
          <p:cNvSpPr>
            <a:spLocks noGrp="1"/>
          </p:cNvSpPr>
          <p:nvPr>
            <p:ph type="dt" sz="half" idx="10"/>
          </p:nvPr>
        </p:nvSpPr>
        <p:spPr/>
        <p:txBody>
          <a:bodyPr/>
          <a:lstStyle/>
          <a:p>
            <a:fld id="{DBCC1729-8208-4FFE-94C9-868871018AAC}" type="datetimeFigureOut">
              <a:rPr lang="en-GB" smtClean="0"/>
              <a:t>21/11/2021</a:t>
            </a:fld>
            <a:endParaRPr lang="en-GB"/>
          </a:p>
        </p:txBody>
      </p:sp>
      <p:sp>
        <p:nvSpPr>
          <p:cNvPr id="5" name="Footer Placeholder 4">
            <a:extLst>
              <a:ext uri="{FF2B5EF4-FFF2-40B4-BE49-F238E27FC236}">
                <a16:creationId xmlns:a16="http://schemas.microsoft.com/office/drawing/2014/main" id="{33FB7B6F-793D-4053-919E-EBFD32B304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0AC39-D64F-46F3-9F1A-CD5013DA16BE}"/>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3895960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24E3-10DA-46ED-916B-A5B164A2E8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AC5BC8-531E-4B2A-8FFA-900B64BC2B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F4A46A-9F4B-4CC8-9D3F-607C469540EB}"/>
              </a:ext>
            </a:extLst>
          </p:cNvPr>
          <p:cNvSpPr>
            <a:spLocks noGrp="1"/>
          </p:cNvSpPr>
          <p:nvPr>
            <p:ph type="dt" sz="half" idx="10"/>
          </p:nvPr>
        </p:nvSpPr>
        <p:spPr/>
        <p:txBody>
          <a:bodyPr/>
          <a:lstStyle/>
          <a:p>
            <a:fld id="{DBCC1729-8208-4FFE-94C9-868871018AAC}" type="datetimeFigureOut">
              <a:rPr lang="en-GB" smtClean="0"/>
              <a:t>21/11/2021</a:t>
            </a:fld>
            <a:endParaRPr lang="en-GB"/>
          </a:p>
        </p:txBody>
      </p:sp>
      <p:sp>
        <p:nvSpPr>
          <p:cNvPr id="5" name="Footer Placeholder 4">
            <a:extLst>
              <a:ext uri="{FF2B5EF4-FFF2-40B4-BE49-F238E27FC236}">
                <a16:creationId xmlns:a16="http://schemas.microsoft.com/office/drawing/2014/main" id="{DCFA0F28-247A-471D-978B-BB707E87CC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43D13-D0F7-4DBB-A892-EF9A4A2BEF30}"/>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7301174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21B50-AE86-4B4F-A416-BC0BC393147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52CFFFD-0B39-45F0-B8C9-56B18C3E62D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F388ED7-8114-4B0D-82E9-FBC7D2EAE691}"/>
              </a:ext>
            </a:extLst>
          </p:cNvPr>
          <p:cNvSpPr>
            <a:spLocks noGrp="1"/>
          </p:cNvSpPr>
          <p:nvPr>
            <p:ph type="dt" sz="half" idx="10"/>
          </p:nvPr>
        </p:nvSpPr>
        <p:spPr/>
        <p:txBody>
          <a:bodyPr/>
          <a:lstStyle/>
          <a:p>
            <a:fld id="{DBCC1729-8208-4FFE-94C9-868871018AAC}" type="datetimeFigureOut">
              <a:rPr lang="en-GB" smtClean="0"/>
              <a:t>21/11/2021</a:t>
            </a:fld>
            <a:endParaRPr lang="en-GB"/>
          </a:p>
        </p:txBody>
      </p:sp>
      <p:sp>
        <p:nvSpPr>
          <p:cNvPr id="5" name="Footer Placeholder 4">
            <a:extLst>
              <a:ext uri="{FF2B5EF4-FFF2-40B4-BE49-F238E27FC236}">
                <a16:creationId xmlns:a16="http://schemas.microsoft.com/office/drawing/2014/main" id="{5A762FB2-405A-4E75-BDD7-3D9392C599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42BFD6-A955-4FC2-8472-0D84C440CA2B}"/>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1088198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9AC08-5E95-406E-BEEB-CDE3633A41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3ACD25-C1EF-4AC2-BAD2-3EC0D93DCF0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9076A1-CD18-4A66-9671-9BB1B2E9976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E59287-0468-4EB7-9C7A-54BFF78B0B3A}"/>
              </a:ext>
            </a:extLst>
          </p:cNvPr>
          <p:cNvSpPr>
            <a:spLocks noGrp="1"/>
          </p:cNvSpPr>
          <p:nvPr>
            <p:ph type="dt" sz="half" idx="10"/>
          </p:nvPr>
        </p:nvSpPr>
        <p:spPr/>
        <p:txBody>
          <a:bodyPr/>
          <a:lstStyle/>
          <a:p>
            <a:fld id="{DBCC1729-8208-4FFE-94C9-868871018AAC}" type="datetimeFigureOut">
              <a:rPr lang="en-GB" smtClean="0"/>
              <a:t>21/11/2021</a:t>
            </a:fld>
            <a:endParaRPr lang="en-GB"/>
          </a:p>
        </p:txBody>
      </p:sp>
      <p:sp>
        <p:nvSpPr>
          <p:cNvPr id="6" name="Footer Placeholder 5">
            <a:extLst>
              <a:ext uri="{FF2B5EF4-FFF2-40B4-BE49-F238E27FC236}">
                <a16:creationId xmlns:a16="http://schemas.microsoft.com/office/drawing/2014/main" id="{A672057F-71DB-4529-9212-F248F6D720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CD58DE-AC03-4D18-A5D7-FDAF44674EFF}"/>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7869379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4EEB8-996C-40B9-BA45-7A352B5DCDA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66F35E-A993-4F3F-80A5-7676AB73B2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B138338-94B4-4D7D-8398-BB37E897788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4187DE-4170-423A-A9C2-B31575AB06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37C35-F662-4EB0-80C1-AA917B4217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5C53E27-B3A9-4DE3-8314-91D049BB0F5F}"/>
              </a:ext>
            </a:extLst>
          </p:cNvPr>
          <p:cNvSpPr>
            <a:spLocks noGrp="1"/>
          </p:cNvSpPr>
          <p:nvPr>
            <p:ph type="dt" sz="half" idx="10"/>
          </p:nvPr>
        </p:nvSpPr>
        <p:spPr/>
        <p:txBody>
          <a:bodyPr/>
          <a:lstStyle/>
          <a:p>
            <a:fld id="{DBCC1729-8208-4FFE-94C9-868871018AAC}" type="datetimeFigureOut">
              <a:rPr lang="en-GB" smtClean="0"/>
              <a:t>21/11/2021</a:t>
            </a:fld>
            <a:endParaRPr lang="en-GB"/>
          </a:p>
        </p:txBody>
      </p:sp>
      <p:sp>
        <p:nvSpPr>
          <p:cNvPr id="8" name="Footer Placeholder 7">
            <a:extLst>
              <a:ext uri="{FF2B5EF4-FFF2-40B4-BE49-F238E27FC236}">
                <a16:creationId xmlns:a16="http://schemas.microsoft.com/office/drawing/2014/main" id="{2EC87574-30E3-4049-97E7-6EA089725A3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766967-F1C5-4AA0-9C5A-E49332F20E68}"/>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0952254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6C1FE-3432-4309-A508-46CC4D141A6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A76C76-9CA6-456E-904C-24117AB7E0CD}"/>
              </a:ext>
            </a:extLst>
          </p:cNvPr>
          <p:cNvSpPr>
            <a:spLocks noGrp="1"/>
          </p:cNvSpPr>
          <p:nvPr>
            <p:ph type="dt" sz="half" idx="10"/>
          </p:nvPr>
        </p:nvSpPr>
        <p:spPr/>
        <p:txBody>
          <a:bodyPr/>
          <a:lstStyle/>
          <a:p>
            <a:fld id="{DBCC1729-8208-4FFE-94C9-868871018AAC}" type="datetimeFigureOut">
              <a:rPr lang="en-GB" smtClean="0"/>
              <a:t>21/11/2021</a:t>
            </a:fld>
            <a:endParaRPr lang="en-GB"/>
          </a:p>
        </p:txBody>
      </p:sp>
      <p:sp>
        <p:nvSpPr>
          <p:cNvPr id="4" name="Footer Placeholder 3">
            <a:extLst>
              <a:ext uri="{FF2B5EF4-FFF2-40B4-BE49-F238E27FC236}">
                <a16:creationId xmlns:a16="http://schemas.microsoft.com/office/drawing/2014/main" id="{6FDD044D-BF90-40BA-B647-C0056BD3807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A0B4BC-139F-458A-99D7-DDB52A2FEFCA}"/>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6642533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CDFDD2-8F9F-44FF-A86A-135E207C6669}"/>
              </a:ext>
            </a:extLst>
          </p:cNvPr>
          <p:cNvSpPr>
            <a:spLocks noGrp="1"/>
          </p:cNvSpPr>
          <p:nvPr>
            <p:ph type="dt" sz="half" idx="10"/>
          </p:nvPr>
        </p:nvSpPr>
        <p:spPr/>
        <p:txBody>
          <a:bodyPr/>
          <a:lstStyle/>
          <a:p>
            <a:fld id="{DBCC1729-8208-4FFE-94C9-868871018AAC}" type="datetimeFigureOut">
              <a:rPr lang="en-GB" smtClean="0"/>
              <a:t>21/11/2021</a:t>
            </a:fld>
            <a:endParaRPr lang="en-GB"/>
          </a:p>
        </p:txBody>
      </p:sp>
      <p:sp>
        <p:nvSpPr>
          <p:cNvPr id="3" name="Footer Placeholder 2">
            <a:extLst>
              <a:ext uri="{FF2B5EF4-FFF2-40B4-BE49-F238E27FC236}">
                <a16:creationId xmlns:a16="http://schemas.microsoft.com/office/drawing/2014/main" id="{25005397-4234-4FB1-AABE-100CA4712E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F3D8E90-D343-4298-9C90-C409816BB723}"/>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6003311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CCF0B-409D-4BB1-9078-D1F8DD7E90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F6412F-A411-4B90-8EFC-BE284552425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299AADD-C741-42D7-ADEC-C6C1F71D5D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0D05F-D9B5-4B17-8579-2BBEF271D65E}"/>
              </a:ext>
            </a:extLst>
          </p:cNvPr>
          <p:cNvSpPr>
            <a:spLocks noGrp="1"/>
          </p:cNvSpPr>
          <p:nvPr>
            <p:ph type="dt" sz="half" idx="10"/>
          </p:nvPr>
        </p:nvSpPr>
        <p:spPr/>
        <p:txBody>
          <a:bodyPr/>
          <a:lstStyle/>
          <a:p>
            <a:fld id="{DBCC1729-8208-4FFE-94C9-868871018AAC}" type="datetimeFigureOut">
              <a:rPr lang="en-GB" smtClean="0"/>
              <a:t>21/11/2021</a:t>
            </a:fld>
            <a:endParaRPr lang="en-GB"/>
          </a:p>
        </p:txBody>
      </p:sp>
      <p:sp>
        <p:nvSpPr>
          <p:cNvPr id="6" name="Footer Placeholder 5">
            <a:extLst>
              <a:ext uri="{FF2B5EF4-FFF2-40B4-BE49-F238E27FC236}">
                <a16:creationId xmlns:a16="http://schemas.microsoft.com/office/drawing/2014/main" id="{31FBF916-22CE-4E7B-8489-90A574D5D3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F7610D-6127-44C5-98D9-BBD83E74B43E}"/>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7451301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AD546-08AE-4843-9D88-7C3E6C7B25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803E28-9C03-4928-8E66-4FF6E03599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30747E-1B2B-4662-AF76-03E601DA96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B35408-255B-40FA-8F6A-A35AD80FC242}"/>
              </a:ext>
            </a:extLst>
          </p:cNvPr>
          <p:cNvSpPr>
            <a:spLocks noGrp="1"/>
          </p:cNvSpPr>
          <p:nvPr>
            <p:ph type="dt" sz="half" idx="10"/>
          </p:nvPr>
        </p:nvSpPr>
        <p:spPr/>
        <p:txBody>
          <a:bodyPr/>
          <a:lstStyle/>
          <a:p>
            <a:fld id="{DBCC1729-8208-4FFE-94C9-868871018AAC}" type="datetimeFigureOut">
              <a:rPr lang="en-GB" smtClean="0"/>
              <a:t>21/11/2021</a:t>
            </a:fld>
            <a:endParaRPr lang="en-GB"/>
          </a:p>
        </p:txBody>
      </p:sp>
      <p:sp>
        <p:nvSpPr>
          <p:cNvPr id="6" name="Footer Placeholder 5">
            <a:extLst>
              <a:ext uri="{FF2B5EF4-FFF2-40B4-BE49-F238E27FC236}">
                <a16:creationId xmlns:a16="http://schemas.microsoft.com/office/drawing/2014/main" id="{AA52875D-B9E2-49D1-9872-031A0714BB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D5C254-2C58-45D3-AB2F-3FA4B52805BF}"/>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57477815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52917-E101-4A05-87C4-7122966FCA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8404B6-0FC5-4C06-B7EC-22519C2C92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AB4D5B-FEBF-40B7-AA58-864A6999104B}"/>
              </a:ext>
            </a:extLst>
          </p:cNvPr>
          <p:cNvSpPr>
            <a:spLocks noGrp="1"/>
          </p:cNvSpPr>
          <p:nvPr>
            <p:ph type="dt" sz="half" idx="10"/>
          </p:nvPr>
        </p:nvSpPr>
        <p:spPr/>
        <p:txBody>
          <a:bodyPr/>
          <a:lstStyle/>
          <a:p>
            <a:fld id="{DBCC1729-8208-4FFE-94C9-868871018AAC}" type="datetimeFigureOut">
              <a:rPr lang="en-GB" smtClean="0"/>
              <a:t>21/11/2021</a:t>
            </a:fld>
            <a:endParaRPr lang="en-GB"/>
          </a:p>
        </p:txBody>
      </p:sp>
      <p:sp>
        <p:nvSpPr>
          <p:cNvPr id="5" name="Footer Placeholder 4">
            <a:extLst>
              <a:ext uri="{FF2B5EF4-FFF2-40B4-BE49-F238E27FC236}">
                <a16:creationId xmlns:a16="http://schemas.microsoft.com/office/drawing/2014/main" id="{187C00B4-06EA-49E1-B723-142DFFC427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FD1FF0-58BD-4E7C-A731-59A4D228A9D7}"/>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2894414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46CBD2-AC7C-4E21-AE61-F5E19266525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79B913-BCE2-4260-B5F8-4D4728D228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AC3225-ECF5-4375-BCCF-B3F72B5EB438}"/>
              </a:ext>
            </a:extLst>
          </p:cNvPr>
          <p:cNvSpPr>
            <a:spLocks noGrp="1"/>
          </p:cNvSpPr>
          <p:nvPr>
            <p:ph type="dt" sz="half" idx="10"/>
          </p:nvPr>
        </p:nvSpPr>
        <p:spPr/>
        <p:txBody>
          <a:bodyPr/>
          <a:lstStyle/>
          <a:p>
            <a:fld id="{DBCC1729-8208-4FFE-94C9-868871018AAC}" type="datetimeFigureOut">
              <a:rPr lang="en-GB" smtClean="0"/>
              <a:t>21/11/2021</a:t>
            </a:fld>
            <a:endParaRPr lang="en-GB"/>
          </a:p>
        </p:txBody>
      </p:sp>
      <p:sp>
        <p:nvSpPr>
          <p:cNvPr id="5" name="Footer Placeholder 4">
            <a:extLst>
              <a:ext uri="{FF2B5EF4-FFF2-40B4-BE49-F238E27FC236}">
                <a16:creationId xmlns:a16="http://schemas.microsoft.com/office/drawing/2014/main" id="{A47BD092-32A7-4F7A-86BD-C7D9675130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AF97BE-10ED-4554-A3E4-3F03F54FB4AA}"/>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950286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B5F375-16FB-4C7D-A7B8-265B6E24955E}" type="datetimeFigureOut">
              <a:rPr lang="en-GB" smtClean="0"/>
              <a:t>21/11/2021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1537CD-89ED-4E63-A95A-FBB76B219A4E}" type="slidenum">
              <a:rPr lang="en-GB" smtClean="0"/>
              <a:t>‹#›</a:t>
            </a:fld>
            <a:endParaRPr lang="en-GB"/>
          </a:p>
        </p:txBody>
      </p:sp>
    </p:spTree>
    <p:extLst>
      <p:ext uri="{BB962C8B-B14F-4D97-AF65-F5344CB8AC3E}">
        <p14:creationId xmlns:p14="http://schemas.microsoft.com/office/powerpoint/2010/main" val="24781479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FFF2F0-624B-4F86-9282-0D676C1D27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FEA550-B192-4864-854F-A13D49126A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4BF382-8599-478D-9D88-BFEF042C30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CC1729-8208-4FFE-94C9-868871018AAC}" type="datetimeFigureOut">
              <a:rPr lang="en-GB" smtClean="0"/>
              <a:t>21/11/2021</a:t>
            </a:fld>
            <a:endParaRPr lang="en-GB"/>
          </a:p>
        </p:txBody>
      </p:sp>
      <p:sp>
        <p:nvSpPr>
          <p:cNvPr id="5" name="Footer Placeholder 4">
            <a:extLst>
              <a:ext uri="{FF2B5EF4-FFF2-40B4-BE49-F238E27FC236}">
                <a16:creationId xmlns:a16="http://schemas.microsoft.com/office/drawing/2014/main" id="{E5ADE118-7433-4812-AD2D-15C5D17004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38CDD53-CD69-4A8E-A1E2-FB50C51263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2D5017-739E-42C0-B375-FE72A1EB751B}" type="slidenum">
              <a:rPr lang="en-GB" smtClean="0"/>
              <a:t>‹#›</a:t>
            </a:fld>
            <a:endParaRPr lang="en-GB"/>
          </a:p>
        </p:txBody>
      </p:sp>
    </p:spTree>
    <p:extLst>
      <p:ext uri="{BB962C8B-B14F-4D97-AF65-F5344CB8AC3E}">
        <p14:creationId xmlns:p14="http://schemas.microsoft.com/office/powerpoint/2010/main" val="31819163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CECFF"/>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5400" b="1" dirty="0">
                <a:effectLst>
                  <a:outerShdw blurRad="38100" dist="38100" dir="2700000" algn="tl">
                    <a:srgbClr val="000000">
                      <a:alpha val="43137"/>
                    </a:srgbClr>
                  </a:outerShdw>
                </a:effectLst>
              </a:rPr>
              <a:t>Effective Team Working and Communication</a:t>
            </a:r>
            <a:endParaRPr lang="en-GB" sz="5400" b="1" dirty="0">
              <a:effectLst>
                <a:outerShdw blurRad="38100" dist="38100" dir="2700000" algn="tl">
                  <a:srgbClr val="000000">
                    <a:alpha val="43137"/>
                  </a:srgbClr>
                </a:outerShdw>
              </a:effectLst>
            </a:endParaRPr>
          </a:p>
        </p:txBody>
      </p:sp>
      <p:sp>
        <p:nvSpPr>
          <p:cNvPr id="3" name="Subtitle 2"/>
          <p:cNvSpPr>
            <a:spLocks noGrp="1"/>
          </p:cNvSpPr>
          <p:nvPr>
            <p:ph type="subTitle" idx="1"/>
          </p:nvPr>
        </p:nvSpPr>
        <p:spPr/>
        <p:txBody>
          <a:bodyPr vert="horz" lIns="91440" tIns="45720" rIns="91440" bIns="45720" rtlCol="0" anchor="t">
            <a:normAutofit/>
          </a:bodyPr>
          <a:lstStyle/>
          <a:p>
            <a:r>
              <a:rPr lang="en-US" b="1" dirty="0">
                <a:effectLst>
                  <a:outerShdw blurRad="38100" dist="38100" dir="2700000" algn="tl">
                    <a:srgbClr val="000000">
                      <a:alpha val="43137"/>
                    </a:srgbClr>
                  </a:outerShdw>
                </a:effectLst>
              </a:rPr>
              <a:t>Student Name: Silverio Guimaraes</a:t>
            </a:r>
            <a:endParaRPr lang="en-US" b="1" dirty="0">
              <a:effectLst>
                <a:outerShdw blurRad="38100" dist="38100" dir="2700000" algn="tl">
                  <a:srgbClr val="000000">
                    <a:alpha val="43137"/>
                  </a:srgbClr>
                </a:outerShdw>
              </a:effectLst>
              <a:cs typeface="Calibri"/>
            </a:endParaRPr>
          </a:p>
        </p:txBody>
      </p:sp>
      <p:pic>
        <p:nvPicPr>
          <p:cNvPr id="4" name="Picture 3"/>
          <p:cNvPicPr>
            <a:picLocks noChangeAspect="1"/>
          </p:cNvPicPr>
          <p:nvPr/>
        </p:nvPicPr>
        <p:blipFill rotWithShape="1">
          <a:blip r:embed="rId2"/>
          <a:srcRect l="8319"/>
          <a:stretch/>
        </p:blipFill>
        <p:spPr>
          <a:xfrm>
            <a:off x="4578898" y="4160434"/>
            <a:ext cx="3009767" cy="2378881"/>
          </a:xfrm>
          <a:prstGeom prst="rect">
            <a:avLst/>
          </a:prstGeom>
        </p:spPr>
      </p:pic>
    </p:spTree>
    <p:extLst>
      <p:ext uri="{BB962C8B-B14F-4D97-AF65-F5344CB8AC3E}">
        <p14:creationId xmlns:p14="http://schemas.microsoft.com/office/powerpoint/2010/main" val="3265199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7FDEB"/>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effectLst>
                  <a:outerShdw blurRad="38100" dist="38100" dir="2700000" algn="tl">
                    <a:srgbClr val="000000">
                      <a:alpha val="43137"/>
                    </a:srgbClr>
                  </a:outerShdw>
                </a:effectLst>
              </a:rPr>
              <a:t>Introduction</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vert="horz" lIns="91440" tIns="45720" rIns="91440" bIns="45720" rtlCol="0" anchor="t">
            <a:normAutofit fontScale="92500"/>
          </a:bodyPr>
          <a:lstStyle/>
          <a:p>
            <a:pPr algn="just"/>
            <a:r>
              <a:rPr lang="en-GB" dirty="0"/>
              <a:t>Communication is necessary in organisation in better understanding the business and organisation function.</a:t>
            </a:r>
          </a:p>
          <a:p>
            <a:pPr algn="just"/>
            <a:r>
              <a:rPr lang="en-GB" dirty="0"/>
              <a:t>Communication is necessary for the managers, leaders, employees, staff in communicating their ideas and opinions with each other </a:t>
            </a:r>
            <a:r>
              <a:rPr lang="en-US" dirty="0"/>
              <a:t>(Vaughan, 2018)</a:t>
            </a:r>
            <a:r>
              <a:rPr lang="en-GB" dirty="0"/>
              <a:t>. </a:t>
            </a:r>
            <a:endParaRPr lang="en-GB" dirty="0">
              <a:cs typeface="Calibri"/>
            </a:endParaRPr>
          </a:p>
          <a:p>
            <a:pPr algn="just"/>
            <a:r>
              <a:rPr lang="en-GB" dirty="0"/>
              <a:t>It is considered that effective communication is the building block for successful organisations. </a:t>
            </a:r>
            <a:endParaRPr lang="en-GB" dirty="0">
              <a:cs typeface="Calibri"/>
            </a:endParaRPr>
          </a:p>
          <a:p>
            <a:pPr algn="just"/>
            <a:r>
              <a:rPr lang="en-GB" dirty="0"/>
              <a:t>Amazon is an e-commerce company which begins with selling books. It has now grown to an online retail and ecommerce company </a:t>
            </a:r>
            <a:r>
              <a:rPr lang="en-US" dirty="0"/>
              <a:t>(Statt, 2018)</a:t>
            </a:r>
            <a:r>
              <a:rPr lang="en-GB" dirty="0"/>
              <a:t>.</a:t>
            </a:r>
            <a:endParaRPr lang="en-GB" dirty="0">
              <a:cs typeface="Calibri"/>
            </a:endParaRPr>
          </a:p>
          <a:p>
            <a:pPr algn="just"/>
            <a:r>
              <a:rPr lang="en-GB" dirty="0"/>
              <a:t>This presentation will discusses the organisational communication of the ecommerce company Amazon. </a:t>
            </a:r>
            <a:endParaRPr lang="en-GB" dirty="0">
              <a:cs typeface="Calibri"/>
            </a:endParaRPr>
          </a:p>
        </p:txBody>
      </p:sp>
    </p:spTree>
    <p:extLst>
      <p:ext uri="{BB962C8B-B14F-4D97-AF65-F5344CB8AC3E}">
        <p14:creationId xmlns:p14="http://schemas.microsoft.com/office/powerpoint/2010/main" val="19403780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7FDEB"/>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Amazon and the Theory of Communication</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vert="horz" lIns="91440" tIns="45720" rIns="91440" bIns="45720" rtlCol="0" anchor="t">
            <a:normAutofit lnSpcReduction="10000"/>
          </a:bodyPr>
          <a:lstStyle/>
          <a:p>
            <a:pPr algn="just"/>
            <a:r>
              <a:rPr lang="en-GB" dirty="0"/>
              <a:t>Amazon being a famous organisation emphasis on the importance of communication. </a:t>
            </a:r>
          </a:p>
          <a:p>
            <a:pPr algn="just"/>
            <a:r>
              <a:rPr lang="en-GB" dirty="0"/>
              <a:t>Amazon uses the Theory of Bureaucracy in their organisation.</a:t>
            </a:r>
          </a:p>
          <a:p>
            <a:pPr algn="just"/>
            <a:r>
              <a:rPr lang="en-GB" dirty="0"/>
              <a:t>Theory of Bureaucracy applied to those organisation that have a fixed structure and also have clear rules and regulation </a:t>
            </a:r>
            <a:r>
              <a:rPr lang="en-US" dirty="0"/>
              <a:t>(Peek, 2020)</a:t>
            </a:r>
            <a:r>
              <a:rPr lang="en-GB" dirty="0"/>
              <a:t>.</a:t>
            </a:r>
          </a:p>
          <a:p>
            <a:pPr algn="just"/>
            <a:r>
              <a:rPr lang="en-GB" dirty="0"/>
              <a:t>Amazon is one of them having clear rules and structure,   the company have line of authority that operate it. </a:t>
            </a:r>
          </a:p>
          <a:p>
            <a:pPr algn="just"/>
            <a:r>
              <a:rPr lang="en-GB" dirty="0"/>
              <a:t>According to the German scientist who proposed the theory of bureaucracy, defined bureaucracy as an institution which is highly organised </a:t>
            </a:r>
            <a:r>
              <a:rPr lang="en-US" dirty="0"/>
              <a:t>(Serpa &amp; Ferreira, 2019)</a:t>
            </a:r>
            <a:r>
              <a:rPr lang="en-GB" dirty="0"/>
              <a:t>.</a:t>
            </a:r>
          </a:p>
          <a:p>
            <a:pPr algn="just"/>
            <a:endParaRPr lang="en-GB" dirty="0"/>
          </a:p>
        </p:txBody>
      </p:sp>
    </p:spTree>
    <p:extLst>
      <p:ext uri="{BB962C8B-B14F-4D97-AF65-F5344CB8AC3E}">
        <p14:creationId xmlns:p14="http://schemas.microsoft.com/office/powerpoint/2010/main" val="30765275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7FDEB"/>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Channels of Communication</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vert="horz" lIns="91440" tIns="45720" rIns="91440" bIns="45720" rtlCol="0" anchor="t">
            <a:normAutofit fontScale="92500" lnSpcReduction="10000"/>
          </a:bodyPr>
          <a:lstStyle/>
          <a:p>
            <a:pPr algn="just"/>
            <a:r>
              <a:rPr lang="en-GB" dirty="0"/>
              <a:t>It has been seen every organisation choses different channels of communication internally as well as external. </a:t>
            </a:r>
          </a:p>
          <a:p>
            <a:pPr algn="just"/>
            <a:r>
              <a:rPr lang="en-GB" dirty="0"/>
              <a:t>Both internal and external communication are important, in Amazon the external communication is done by using social media. The company interact with their customer through social media </a:t>
            </a:r>
            <a:r>
              <a:rPr lang="en-US" dirty="0"/>
              <a:t>(Arishekar, 2021)</a:t>
            </a:r>
            <a:r>
              <a:rPr lang="en-GB" dirty="0"/>
              <a:t>.</a:t>
            </a:r>
          </a:p>
          <a:p>
            <a:pPr algn="just"/>
            <a:r>
              <a:rPr lang="en-GB" dirty="0"/>
              <a:t>But when it comes to internal communication Amazon uses various channels of communication such emails, internal websites that have news and other information.</a:t>
            </a:r>
          </a:p>
          <a:p>
            <a:pPr algn="just"/>
            <a:r>
              <a:rPr lang="en-GB" dirty="0"/>
              <a:t>There are different collaborations tools such as wiki that are used by amazon. Which help them in sharing documents and file within the employees.</a:t>
            </a:r>
          </a:p>
        </p:txBody>
      </p:sp>
      <p:pic>
        <p:nvPicPr>
          <p:cNvPr id="4" name="Picture 3"/>
          <p:cNvPicPr>
            <a:picLocks noChangeAspect="1"/>
          </p:cNvPicPr>
          <p:nvPr/>
        </p:nvPicPr>
        <p:blipFill>
          <a:blip r:embed="rId2"/>
          <a:stretch>
            <a:fillRect/>
          </a:stretch>
        </p:blipFill>
        <p:spPr>
          <a:xfrm>
            <a:off x="4365757" y="5651372"/>
            <a:ext cx="2282871" cy="1051182"/>
          </a:xfrm>
          <a:prstGeom prst="rect">
            <a:avLst/>
          </a:prstGeom>
        </p:spPr>
      </p:pic>
    </p:spTree>
    <p:extLst>
      <p:ext uri="{BB962C8B-B14F-4D97-AF65-F5344CB8AC3E}">
        <p14:creationId xmlns:p14="http://schemas.microsoft.com/office/powerpoint/2010/main" val="4051834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7FDEB"/>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effectLst>
                  <a:outerShdw blurRad="38100" dist="38100" dir="2700000" algn="tl">
                    <a:srgbClr val="000000">
                      <a:alpha val="43137"/>
                    </a:srgbClr>
                  </a:outerShdw>
                </a:effectLst>
              </a:rPr>
              <a:t>Channels of Communication Contd.</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vert="horz" lIns="91440" tIns="45720" rIns="91440" bIns="45720" rtlCol="0" anchor="t">
            <a:normAutofit/>
          </a:bodyPr>
          <a:lstStyle/>
          <a:p>
            <a:pPr algn="just"/>
            <a:r>
              <a:rPr lang="en-GB" dirty="0"/>
              <a:t>The staff uses Microsoft messenger for internal communication. </a:t>
            </a:r>
          </a:p>
          <a:p>
            <a:pPr algn="just"/>
            <a:r>
              <a:rPr lang="en-GB" dirty="0"/>
              <a:t>Being an information technology company Amazon knows better what to use for communication and what is not suitable so it is better to not recommend any communication channel as there is no improvement needed in the organisation.</a:t>
            </a:r>
          </a:p>
          <a:p>
            <a:pPr algn="just"/>
            <a:endParaRPr lang="en-GB" dirty="0"/>
          </a:p>
        </p:txBody>
      </p:sp>
      <p:pic>
        <p:nvPicPr>
          <p:cNvPr id="4" name="Picture 3"/>
          <p:cNvPicPr>
            <a:picLocks noChangeAspect="1"/>
          </p:cNvPicPr>
          <p:nvPr/>
        </p:nvPicPr>
        <p:blipFill>
          <a:blip r:embed="rId2"/>
          <a:stretch>
            <a:fillRect/>
          </a:stretch>
        </p:blipFill>
        <p:spPr>
          <a:xfrm>
            <a:off x="8433763" y="4396189"/>
            <a:ext cx="3120151" cy="1548688"/>
          </a:xfrm>
          <a:prstGeom prst="rect">
            <a:avLst/>
          </a:prstGeom>
        </p:spPr>
      </p:pic>
      <p:pic>
        <p:nvPicPr>
          <p:cNvPr id="5" name="Picture 4"/>
          <p:cNvPicPr>
            <a:picLocks noChangeAspect="1"/>
          </p:cNvPicPr>
          <p:nvPr/>
        </p:nvPicPr>
        <p:blipFill>
          <a:blip r:embed="rId3"/>
          <a:stretch>
            <a:fillRect/>
          </a:stretch>
        </p:blipFill>
        <p:spPr>
          <a:xfrm>
            <a:off x="1112506" y="4396189"/>
            <a:ext cx="2979994" cy="1548688"/>
          </a:xfrm>
          <a:prstGeom prst="rect">
            <a:avLst/>
          </a:prstGeom>
        </p:spPr>
      </p:pic>
    </p:spTree>
    <p:extLst>
      <p:ext uri="{BB962C8B-B14F-4D97-AF65-F5344CB8AC3E}">
        <p14:creationId xmlns:p14="http://schemas.microsoft.com/office/powerpoint/2010/main" val="1867830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7FDEB"/>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251919"/>
          </a:xfrm>
        </p:spPr>
        <p:txBody>
          <a:bodyPr>
            <a:normAutofit fontScale="90000"/>
          </a:bodyPr>
          <a:lstStyle/>
          <a:p>
            <a:r>
              <a:rPr lang="en-GB" b="1" dirty="0">
                <a:effectLst>
                  <a:outerShdw blurRad="38100" dist="38100" dir="2700000" algn="tl">
                    <a:srgbClr val="000000">
                      <a:alpha val="43137"/>
                    </a:srgbClr>
                  </a:outerShdw>
                </a:effectLst>
              </a:rPr>
              <a:t>Barriers in Communicating With the External Stakeholders</a:t>
            </a:r>
          </a:p>
        </p:txBody>
      </p:sp>
      <p:sp>
        <p:nvSpPr>
          <p:cNvPr id="3" name="Content Placeholder 2"/>
          <p:cNvSpPr>
            <a:spLocks noGrp="1"/>
          </p:cNvSpPr>
          <p:nvPr>
            <p:ph idx="1"/>
          </p:nvPr>
        </p:nvSpPr>
        <p:spPr>
          <a:xfrm>
            <a:off x="838199" y="1825625"/>
            <a:ext cx="10827619" cy="4671428"/>
          </a:xfrm>
        </p:spPr>
        <p:txBody>
          <a:bodyPr vert="horz" lIns="91440" tIns="45720" rIns="91440" bIns="45720" rtlCol="0" anchor="t">
            <a:normAutofit fontScale="70000" lnSpcReduction="20000"/>
          </a:bodyPr>
          <a:lstStyle/>
          <a:p>
            <a:pPr algn="just"/>
            <a:r>
              <a:rPr lang="en-GB" sz="3100" dirty="0"/>
              <a:t>There </a:t>
            </a:r>
            <a:r>
              <a:rPr lang="en-GB" sz="3400" dirty="0"/>
              <a:t>are different barriers when it comes to communication with the external stakeholders.</a:t>
            </a:r>
          </a:p>
          <a:p>
            <a:pPr algn="just"/>
            <a:r>
              <a:rPr lang="en-GB" sz="3400" dirty="0"/>
              <a:t>It has been seen that lack of interaction can be the most important barrier. Most of the time communication with external stakeholders is done virtually or through any source </a:t>
            </a:r>
            <a:r>
              <a:rPr lang="en-US" sz="3400" dirty="0"/>
              <a:t>(Smarp, 2020)</a:t>
            </a:r>
            <a:r>
              <a:rPr lang="en-GB" sz="3400" dirty="0"/>
              <a:t>.</a:t>
            </a:r>
          </a:p>
          <a:p>
            <a:pPr algn="just"/>
            <a:r>
              <a:rPr lang="en-GB" sz="3400" dirty="0"/>
              <a:t>Physical communication is considered as more effective because of the increased interaction. </a:t>
            </a:r>
          </a:p>
          <a:p>
            <a:pPr algn="just"/>
            <a:r>
              <a:rPr lang="en-GB" sz="3400" dirty="0"/>
              <a:t>Disengagement in another major issues as virtual communication is found less effective most of the stakeholders do not answer or replay which result in disengagement.</a:t>
            </a:r>
          </a:p>
          <a:p>
            <a:r>
              <a:rPr lang="en-GB" sz="3400" dirty="0"/>
              <a:t>Most of the time the client or the external stakeholder is less interested in listening to the person on the other side which result in disengagement </a:t>
            </a:r>
            <a:r>
              <a:rPr lang="en-US" sz="3400" dirty="0"/>
              <a:t>(Goodwin College, 2018)</a:t>
            </a:r>
            <a:r>
              <a:rPr lang="en-GB" sz="3400" dirty="0"/>
              <a:t>.</a:t>
            </a:r>
          </a:p>
          <a:p>
            <a:r>
              <a:rPr lang="en-GB" sz="3400" dirty="0"/>
              <a:t>The major issue include the differences in culture and the language barriers. This will affect the communication within organisations as well outside of organisation.</a:t>
            </a:r>
          </a:p>
          <a:p>
            <a:pPr algn="just"/>
            <a:endParaRPr lang="en-GB" dirty="0"/>
          </a:p>
        </p:txBody>
      </p:sp>
    </p:spTree>
    <p:extLst>
      <p:ext uri="{BB962C8B-B14F-4D97-AF65-F5344CB8AC3E}">
        <p14:creationId xmlns:p14="http://schemas.microsoft.com/office/powerpoint/2010/main" val="33339900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7FDEB"/>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Impact of Effective Communication on the Organisation’s Business Process</a:t>
            </a:r>
          </a:p>
        </p:txBody>
      </p:sp>
      <p:sp>
        <p:nvSpPr>
          <p:cNvPr id="3" name="Content Placeholder 2"/>
          <p:cNvSpPr>
            <a:spLocks noGrp="1"/>
          </p:cNvSpPr>
          <p:nvPr>
            <p:ph idx="1"/>
          </p:nvPr>
        </p:nvSpPr>
        <p:spPr/>
        <p:txBody>
          <a:bodyPr vert="horz" lIns="91440" tIns="45720" rIns="91440" bIns="45720" rtlCol="0" anchor="t">
            <a:normAutofit fontScale="85000" lnSpcReduction="20000"/>
          </a:bodyPr>
          <a:lstStyle/>
          <a:p>
            <a:r>
              <a:rPr lang="en-GB" dirty="0"/>
              <a:t>Effective communication is the major part in achieving the goals and objectives of the organisation.</a:t>
            </a:r>
          </a:p>
          <a:p>
            <a:r>
              <a:rPr lang="en-GB" dirty="0"/>
              <a:t>It is important for managers and leaders to must communicate with the staff effectively as it help in better information delivery and the employees are more likely to understand.</a:t>
            </a:r>
          </a:p>
          <a:p>
            <a:r>
              <a:rPr lang="en-GB" dirty="0"/>
              <a:t>Ineffective communication might result in poor productivity, result in uncertainty, and dissatisfaction.</a:t>
            </a:r>
          </a:p>
          <a:p>
            <a:r>
              <a:rPr lang="en-GB" dirty="0"/>
              <a:t>Effective communication directly impact the employees in various ways such as improving the employee’s morale, increased engagement of employees, and increase satisfaction </a:t>
            </a:r>
            <a:r>
              <a:rPr lang="en-US" dirty="0"/>
              <a:t>(Musheke &amp; Phiri, 2021)</a:t>
            </a:r>
            <a:r>
              <a:rPr lang="en-GB" dirty="0"/>
              <a:t>.  </a:t>
            </a:r>
          </a:p>
          <a:p>
            <a:r>
              <a:rPr lang="en-GB" dirty="0"/>
              <a:t>Better productivity of employees and staff might have positive impact on the business process of Amazon. </a:t>
            </a:r>
          </a:p>
          <a:p>
            <a:r>
              <a:rPr lang="en-GB" dirty="0"/>
              <a:t>Effective communication also result in better relation with the employees as well as the external stakeholders. </a:t>
            </a:r>
          </a:p>
          <a:p>
            <a:endParaRPr lang="en-GB" dirty="0"/>
          </a:p>
          <a:p>
            <a:endParaRPr lang="en-GB" dirty="0"/>
          </a:p>
        </p:txBody>
      </p:sp>
    </p:spTree>
    <p:extLst>
      <p:ext uri="{BB962C8B-B14F-4D97-AF65-F5344CB8AC3E}">
        <p14:creationId xmlns:p14="http://schemas.microsoft.com/office/powerpoint/2010/main" val="45525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7FDEB"/>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effectLst>
                  <a:outerShdw blurRad="38100" dist="38100" dir="2700000" algn="tl">
                    <a:srgbClr val="000000">
                      <a:alpha val="43137"/>
                    </a:srgbClr>
                  </a:outerShdw>
                </a:effectLst>
              </a:rPr>
              <a:t>Conclusion</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lnSpcReduction="10000"/>
          </a:bodyPr>
          <a:lstStyle/>
          <a:p>
            <a:pPr algn="just"/>
            <a:r>
              <a:rPr lang="en-GB" dirty="0"/>
              <a:t>This presentation discusses the importance of organisational communication and how Amazon implement organisational communication.</a:t>
            </a:r>
          </a:p>
          <a:p>
            <a:pPr algn="just"/>
            <a:r>
              <a:rPr lang="en-GB" dirty="0"/>
              <a:t>There are different theories of organisational communication are there, Amazon uses a Theory of Bureaucracy in the organisation. </a:t>
            </a:r>
          </a:p>
          <a:p>
            <a:pPr algn="just"/>
            <a:r>
              <a:rPr lang="en-GB" dirty="0"/>
              <a:t>This theory is most used for the organisations that have a well-established structure and clear rules and regulations.</a:t>
            </a:r>
          </a:p>
          <a:p>
            <a:pPr algn="just"/>
            <a:r>
              <a:rPr lang="en-GB" dirty="0"/>
              <a:t>Effective communication have various impacts and benefits for the organisation as it can help in better productivity inside the organisation as well as better relationship and engagement with the external customers and stakeholders. </a:t>
            </a:r>
          </a:p>
          <a:p>
            <a:pPr algn="just"/>
            <a:endParaRPr lang="en-GB" dirty="0"/>
          </a:p>
        </p:txBody>
      </p:sp>
    </p:spTree>
    <p:extLst>
      <p:ext uri="{BB962C8B-B14F-4D97-AF65-F5344CB8AC3E}">
        <p14:creationId xmlns:p14="http://schemas.microsoft.com/office/powerpoint/2010/main" val="16747594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CE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77941"/>
          </a:xfrm>
        </p:spPr>
        <p:txBody>
          <a:bodyPr>
            <a:normAutofit fontScale="90000"/>
          </a:bodyPr>
          <a:lstStyle/>
          <a:p>
            <a:r>
              <a:rPr lang="en-US" b="1" dirty="0">
                <a:effectLst>
                  <a:outerShdw blurRad="38100" dist="38100" dir="2700000" algn="tl">
                    <a:srgbClr val="000000">
                      <a:alpha val="43137"/>
                    </a:srgbClr>
                  </a:outerShdw>
                </a:effectLst>
              </a:rPr>
              <a:t>References</a:t>
            </a:r>
            <a:endParaRPr lang="en-GB" b="1" dirty="0">
              <a:effectLst>
                <a:outerShdw blurRad="38100" dist="38100" dir="2700000" algn="tl">
                  <a:srgbClr val="000000">
                    <a:alpha val="43137"/>
                  </a:srgbClr>
                </a:outerShdw>
              </a:effectLst>
            </a:endParaRPr>
          </a:p>
        </p:txBody>
      </p:sp>
      <p:sp>
        <p:nvSpPr>
          <p:cNvPr id="4" name="Rectangle 1"/>
          <p:cNvSpPr>
            <a:spLocks noGrp="1" noChangeArrowheads="1"/>
          </p:cNvSpPr>
          <p:nvPr>
            <p:ph idx="1"/>
          </p:nvPr>
        </p:nvSpPr>
        <p:spPr bwMode="auto">
          <a:xfrm>
            <a:off x="119333" y="1108195"/>
            <a:ext cx="11982088" cy="57861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effectLst/>
                <a:latin typeface="Tenorite"/>
                <a:ea typeface="Calibri" panose="020F0502020204030204" pitchFamily="34" charset="0"/>
                <a:cs typeface="Times New Roman"/>
              </a:rPr>
              <a:t>Arishekar, N., 2021. </a:t>
            </a:r>
            <a:r>
              <a:rPr kumimoji="0" lang="en-GB" sz="1600" b="0" i="1" u="none" strike="noStrike" cap="none" normalizeH="0" baseline="0" dirty="0">
                <a:ln>
                  <a:noFill/>
                </a:ln>
                <a:effectLst/>
                <a:latin typeface="Tenorite"/>
                <a:ea typeface="Calibri" panose="020F0502020204030204" pitchFamily="34" charset="0"/>
                <a:cs typeface="Times New Roman"/>
              </a:rPr>
              <a:t>How To Effectively Communicate With Amazon Customers. </a:t>
            </a:r>
            <a:r>
              <a:rPr kumimoji="0" lang="en-GB" sz="1600" b="0" i="0" u="none" strike="noStrike" cap="none" normalizeH="0" baseline="0" dirty="0">
                <a:ln>
                  <a:noFill/>
                </a:ln>
                <a:effectLst/>
                <a:latin typeface="Tenorite"/>
                <a:ea typeface="Calibri" panose="020F0502020204030204" pitchFamily="34" charset="0"/>
                <a:cs typeface="Times New Roman"/>
              </a:rPr>
              <a:t>[Online] </a:t>
            </a:r>
            <a:br>
              <a:rPr lang="en-GB" sz="1600" b="0" i="0" u="none" strike="noStrike" cap="none" normalizeH="0" baseline="0" dirty="0">
                <a:ln>
                  <a:noFill/>
                </a:ln>
                <a:effectLst/>
                <a:latin typeface="Tenorite"/>
                <a:ea typeface="Calibri" panose="020F0502020204030204" pitchFamily="34" charset="0"/>
                <a:cs typeface="Times New Roman" panose="02020603050405020304" pitchFamily="18" charset="0"/>
              </a:rPr>
            </a:br>
            <a:r>
              <a:rPr kumimoji="0" lang="en-GB" sz="1600" b="0" i="0" u="none" strike="noStrike" cap="none" normalizeH="0" baseline="0" dirty="0">
                <a:ln>
                  <a:noFill/>
                </a:ln>
                <a:effectLst/>
                <a:latin typeface="Tenorite"/>
                <a:ea typeface="Calibri" panose="020F0502020204030204" pitchFamily="34" charset="0"/>
                <a:cs typeface="Times New Roman"/>
              </a:rPr>
              <a:t>Available at: </a:t>
            </a:r>
            <a:r>
              <a:rPr kumimoji="0" lang="en-GB" sz="1600" b="0" i="0" u="sng" strike="noStrike" cap="none" normalizeH="0" baseline="0" dirty="0">
                <a:ln>
                  <a:noFill/>
                </a:ln>
                <a:effectLst/>
                <a:latin typeface="Tenorite"/>
                <a:ea typeface="Calibri" panose="020F0502020204030204" pitchFamily="34" charset="0"/>
                <a:cs typeface="Times New Roman"/>
              </a:rPr>
              <a:t>https://www.sellerapp.com/blog/best-ways-to-contact-amazon-customers/</a:t>
            </a:r>
            <a:br>
              <a:rPr lang="en-GB" sz="1600" b="0" i="0" u="none" strike="noStrike" cap="none" normalizeH="0" baseline="0" dirty="0">
                <a:ln>
                  <a:noFill/>
                </a:ln>
                <a:effectLst/>
                <a:latin typeface="Tenorite"/>
                <a:ea typeface="Calibri" panose="020F0502020204030204" pitchFamily="34" charset="0"/>
                <a:cs typeface="Times New Roman" panose="02020603050405020304" pitchFamily="18" charset="0"/>
              </a:rPr>
            </a:br>
            <a:r>
              <a:rPr kumimoji="0" lang="en-GB" sz="1600" b="0" i="0" u="none" strike="noStrike" cap="none" normalizeH="0" baseline="0" dirty="0">
                <a:ln>
                  <a:noFill/>
                </a:ln>
                <a:effectLst/>
                <a:latin typeface="Tenorite"/>
                <a:ea typeface="Calibri" panose="020F0502020204030204" pitchFamily="34" charset="0"/>
                <a:cs typeface="Times New Roman"/>
              </a:rPr>
              <a:t>[Accessed 13 November 2021].</a:t>
            </a:r>
            <a:endParaRPr lang="en-GB" sz="1600" b="0" i="0" u="none" strike="noStrike" cap="none" normalizeH="0" baseline="0">
              <a:ln>
                <a:noFill/>
              </a:ln>
              <a:effectLst/>
              <a:latin typeface="Tenorite"/>
              <a:cs typeface="Times New Roman"/>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effectLst/>
                <a:latin typeface="Tenorite"/>
                <a:ea typeface="Calibri" panose="020F0502020204030204" pitchFamily="34" charset="0"/>
                <a:cs typeface="Times New Roman"/>
              </a:rPr>
              <a:t>Goodwin College, 2018. </a:t>
            </a:r>
            <a:r>
              <a:rPr kumimoji="0" lang="en-GB" sz="1600" b="0" i="1" u="none" strike="noStrike" cap="none" normalizeH="0" baseline="0" dirty="0">
                <a:ln>
                  <a:noFill/>
                </a:ln>
                <a:effectLst/>
                <a:latin typeface="Tenorite"/>
                <a:ea typeface="Calibri" panose="020F0502020204030204" pitchFamily="34" charset="0"/>
                <a:cs typeface="Times New Roman"/>
              </a:rPr>
              <a:t>6 Barriers to Effective Communication. </a:t>
            </a:r>
            <a:r>
              <a:rPr kumimoji="0" lang="en-GB" sz="1600" b="0" i="0" u="none" strike="noStrike" cap="none" normalizeH="0" baseline="0" dirty="0">
                <a:ln>
                  <a:noFill/>
                </a:ln>
                <a:effectLst/>
                <a:latin typeface="Tenorite"/>
                <a:ea typeface="Calibri" panose="020F0502020204030204" pitchFamily="34" charset="0"/>
                <a:cs typeface="Times New Roman"/>
              </a:rPr>
              <a:t>[Online] </a:t>
            </a:r>
            <a:br>
              <a:rPr lang="en-GB" sz="1600" b="0" i="0" u="none" strike="noStrike" cap="none" normalizeH="0" baseline="0" dirty="0">
                <a:ln>
                  <a:noFill/>
                </a:ln>
                <a:effectLst/>
                <a:latin typeface="Tenorite"/>
                <a:ea typeface="Calibri" panose="020F0502020204030204" pitchFamily="34" charset="0"/>
                <a:cs typeface="Times New Roman" panose="02020603050405020304" pitchFamily="18" charset="0"/>
              </a:rPr>
            </a:br>
            <a:r>
              <a:rPr kumimoji="0" lang="en-GB" sz="1600" b="0" i="0" u="none" strike="noStrike" cap="none" normalizeH="0" baseline="0" dirty="0">
                <a:ln>
                  <a:noFill/>
                </a:ln>
                <a:effectLst/>
                <a:latin typeface="Tenorite"/>
                <a:ea typeface="Calibri" panose="020F0502020204030204" pitchFamily="34" charset="0"/>
                <a:cs typeface="Times New Roman"/>
              </a:rPr>
              <a:t>Available at: </a:t>
            </a:r>
            <a:r>
              <a:rPr kumimoji="0" lang="en-GB" sz="1600" b="0" i="0" u="sng" strike="noStrike" cap="none" normalizeH="0" baseline="0" dirty="0">
                <a:ln>
                  <a:noFill/>
                </a:ln>
                <a:effectLst/>
                <a:latin typeface="Tenorite"/>
                <a:ea typeface="Calibri" panose="020F0502020204030204" pitchFamily="34" charset="0"/>
                <a:cs typeface="Times New Roman"/>
              </a:rPr>
              <a:t>https://drexel.edu/goodwin/professional-studies-blog/overview/2018/July/6-barriers-to-effective-communication/</a:t>
            </a:r>
            <a:br>
              <a:rPr lang="en-GB" sz="1600" b="0" i="0" u="none" strike="noStrike" cap="none" normalizeH="0" baseline="0" dirty="0">
                <a:ln>
                  <a:noFill/>
                </a:ln>
                <a:effectLst/>
                <a:latin typeface="Tenorite"/>
                <a:ea typeface="Calibri" panose="020F0502020204030204" pitchFamily="34" charset="0"/>
                <a:cs typeface="Times New Roman" panose="02020603050405020304" pitchFamily="18" charset="0"/>
              </a:rPr>
            </a:br>
            <a:r>
              <a:rPr kumimoji="0" lang="en-GB" sz="1600" b="0" i="0" u="none" strike="noStrike" cap="none" normalizeH="0" baseline="0" dirty="0">
                <a:ln>
                  <a:noFill/>
                </a:ln>
                <a:effectLst/>
                <a:latin typeface="Tenorite"/>
                <a:ea typeface="Calibri" panose="020F0502020204030204" pitchFamily="34" charset="0"/>
                <a:cs typeface="Times New Roman"/>
              </a:rPr>
              <a:t>[Accessed 13 November 2021].</a:t>
            </a:r>
            <a:endParaRPr lang="en-GB" sz="1600" b="0" i="0" u="none" strike="noStrike" cap="none" normalizeH="0" baseline="0">
              <a:ln>
                <a:noFill/>
              </a:ln>
              <a:effectLst/>
              <a:latin typeface="Tenorite"/>
              <a:cs typeface="Times New Roman"/>
            </a:endParaRPr>
          </a:p>
          <a:p>
            <a:pPr marL="0" indent="0" eaLnBrk="0" fontAlgn="base" hangingPunct="0">
              <a:lnSpc>
                <a:spcPct val="100000"/>
              </a:lnSpc>
              <a:spcBef>
                <a:spcPct val="0"/>
              </a:spcBef>
              <a:spcAft>
                <a:spcPct val="0"/>
              </a:spcAft>
              <a:buNone/>
            </a:pPr>
            <a:r>
              <a:rPr kumimoji="0" lang="en-GB" sz="1600" b="0" i="0" u="none" strike="noStrike" cap="none" normalizeH="0" baseline="0" dirty="0">
                <a:ln>
                  <a:noFill/>
                </a:ln>
                <a:effectLst/>
                <a:latin typeface="Tenorite"/>
                <a:ea typeface="Calibri" panose="020F0502020204030204" pitchFamily="34" charset="0"/>
                <a:cs typeface="Times New Roman"/>
              </a:rPr>
              <a:t>Musheke, M. M. &amp; Phiri, J., 2021. The Effects of Effective Communication on Organizational Performance Based on the Systems Theory.</a:t>
            </a:r>
            <a:r>
              <a:rPr lang="en-GB" sz="1600" dirty="0">
                <a:latin typeface="Tenorite"/>
                <a:ea typeface="Calibri" panose="020F0502020204030204" pitchFamily="34" charset="0"/>
                <a:cs typeface="Times New Roman"/>
              </a:rPr>
              <a:t> </a:t>
            </a:r>
          </a:p>
          <a:p>
            <a:pPr marL="0" marR="0" lvl="0" indent="0" algn="l" defTabSz="914400">
              <a:lnSpc>
                <a:spcPct val="100000"/>
              </a:lnSpc>
              <a:spcBef>
                <a:spcPct val="0"/>
              </a:spcBef>
              <a:spcAft>
                <a:spcPct val="0"/>
              </a:spcAft>
              <a:buClrTx/>
              <a:buSzTx/>
              <a:buFontTx/>
              <a:buNone/>
              <a:tabLst/>
            </a:pPr>
            <a:r>
              <a:rPr kumimoji="0" lang="en-GB" sz="1600" b="0" i="1" u="none" strike="noStrike" cap="none" normalizeH="0" baseline="0" dirty="0">
                <a:ln>
                  <a:noFill/>
                </a:ln>
                <a:effectLst/>
                <a:latin typeface="Tenorite"/>
                <a:ea typeface="Calibri" panose="020F0502020204030204" pitchFamily="34" charset="0"/>
                <a:cs typeface="Times New Roman"/>
              </a:rPr>
              <a:t>Open Journal of Business and Management, </a:t>
            </a:r>
            <a:r>
              <a:rPr kumimoji="0" lang="en-GB" sz="1600" b="0" i="0" u="none" strike="noStrike" cap="none" normalizeH="0" baseline="0" dirty="0">
                <a:ln>
                  <a:noFill/>
                </a:ln>
                <a:effectLst/>
                <a:latin typeface="Tenorite"/>
                <a:ea typeface="Calibri" panose="020F0502020204030204" pitchFamily="34" charset="0"/>
                <a:cs typeface="Times New Roman"/>
              </a:rPr>
              <a:t>9(2), pp. 1-10.</a:t>
            </a:r>
            <a:endParaRPr lang="en-GB" sz="1600" b="0" i="0" u="none" strike="noStrike" cap="none" normalizeH="0" baseline="0">
              <a:ln>
                <a:noFill/>
              </a:ln>
              <a:effectLst/>
              <a:latin typeface="Tenorite"/>
              <a:cs typeface="Times New Roman"/>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effectLst/>
                <a:latin typeface="Tenorite"/>
                <a:ea typeface="Calibri" panose="020F0502020204030204" pitchFamily="34" charset="0"/>
                <a:cs typeface="Times New Roman"/>
              </a:rPr>
              <a:t>Peek, S., 2020. </a:t>
            </a:r>
            <a:r>
              <a:rPr kumimoji="0" lang="en-GB" sz="1600" b="0" i="1" u="none" strike="noStrike" cap="none" normalizeH="0" baseline="0" dirty="0">
                <a:ln>
                  <a:noFill/>
                </a:ln>
                <a:effectLst/>
                <a:latin typeface="Tenorite"/>
                <a:ea typeface="Calibri" panose="020F0502020204030204" pitchFamily="34" charset="0"/>
                <a:cs typeface="Times New Roman"/>
              </a:rPr>
              <a:t>The Management Theory of Max Weber. </a:t>
            </a:r>
            <a:r>
              <a:rPr kumimoji="0" lang="en-GB" sz="1600" b="0" i="0" u="none" strike="noStrike" cap="none" normalizeH="0" baseline="0" dirty="0">
                <a:ln>
                  <a:noFill/>
                </a:ln>
                <a:effectLst/>
                <a:latin typeface="Tenorite"/>
                <a:ea typeface="Calibri" panose="020F0502020204030204" pitchFamily="34" charset="0"/>
                <a:cs typeface="Times New Roman"/>
              </a:rPr>
              <a:t>[Online] </a:t>
            </a:r>
            <a:br>
              <a:rPr lang="en-GB" sz="1600" b="0" i="0" u="none" strike="noStrike" cap="none" normalizeH="0" baseline="0" dirty="0">
                <a:ln>
                  <a:noFill/>
                </a:ln>
                <a:effectLst/>
                <a:latin typeface="Tenorite"/>
                <a:ea typeface="Calibri" panose="020F0502020204030204" pitchFamily="34" charset="0"/>
                <a:cs typeface="Times New Roman" panose="02020603050405020304" pitchFamily="18" charset="0"/>
              </a:rPr>
            </a:br>
            <a:r>
              <a:rPr kumimoji="0" lang="en-GB" sz="1600" b="0" i="0" u="none" strike="noStrike" cap="none" normalizeH="0" baseline="0" dirty="0">
                <a:ln>
                  <a:noFill/>
                </a:ln>
                <a:effectLst/>
                <a:latin typeface="Tenorite"/>
                <a:ea typeface="Calibri" panose="020F0502020204030204" pitchFamily="34" charset="0"/>
                <a:cs typeface="Times New Roman"/>
              </a:rPr>
              <a:t>Available at: </a:t>
            </a:r>
            <a:r>
              <a:rPr kumimoji="0" lang="en-GB" sz="1600" b="0" i="0" u="sng" strike="noStrike" cap="none" normalizeH="0" baseline="0" dirty="0">
                <a:ln>
                  <a:noFill/>
                </a:ln>
                <a:effectLst/>
                <a:latin typeface="Tenorite"/>
                <a:ea typeface="Calibri" panose="020F0502020204030204" pitchFamily="34" charset="0"/>
                <a:cs typeface="Times New Roman"/>
              </a:rPr>
              <a:t>https://www.business.com/articles/management-theory-of-max-weber/</a:t>
            </a:r>
            <a:br>
              <a:rPr lang="en-GB" sz="1600" b="0" i="0" u="none" strike="noStrike" cap="none" normalizeH="0" baseline="0" dirty="0">
                <a:ln>
                  <a:noFill/>
                </a:ln>
                <a:effectLst/>
                <a:latin typeface="Tenorite"/>
                <a:ea typeface="Calibri" panose="020F0502020204030204" pitchFamily="34" charset="0"/>
                <a:cs typeface="Times New Roman" panose="02020603050405020304" pitchFamily="18" charset="0"/>
              </a:rPr>
            </a:br>
            <a:r>
              <a:rPr kumimoji="0" lang="en-GB" sz="1600" b="0" i="0" u="none" strike="noStrike" cap="none" normalizeH="0" baseline="0" dirty="0">
                <a:ln>
                  <a:noFill/>
                </a:ln>
                <a:effectLst/>
                <a:latin typeface="Tenorite"/>
                <a:ea typeface="Calibri" panose="020F0502020204030204" pitchFamily="34" charset="0"/>
                <a:cs typeface="Times New Roman"/>
              </a:rPr>
              <a:t>[Accessed 13 November 2021].</a:t>
            </a:r>
            <a:endParaRPr lang="en-GB" sz="1600" b="0" i="0" u="none" strike="noStrike" cap="none" normalizeH="0" baseline="0">
              <a:ln>
                <a:noFill/>
              </a:ln>
              <a:effectLst/>
              <a:latin typeface="Tenorite"/>
              <a:cs typeface="Times New Roman"/>
            </a:endParaRPr>
          </a:p>
          <a:p>
            <a:pPr marL="0" indent="0" eaLnBrk="0" fontAlgn="base" hangingPunct="0">
              <a:lnSpc>
                <a:spcPct val="100000"/>
              </a:lnSpc>
              <a:spcBef>
                <a:spcPct val="0"/>
              </a:spcBef>
              <a:spcAft>
                <a:spcPct val="0"/>
              </a:spcAft>
              <a:buNone/>
            </a:pPr>
            <a:r>
              <a:rPr kumimoji="0" lang="en-GB" sz="1600" b="0" i="0" u="none" strike="noStrike" cap="none" normalizeH="0" baseline="0" dirty="0">
                <a:ln>
                  <a:noFill/>
                </a:ln>
                <a:effectLst/>
                <a:latin typeface="Tenorite"/>
                <a:ea typeface="Calibri" panose="020F0502020204030204" pitchFamily="34" charset="0"/>
                <a:cs typeface="Times New Roman"/>
              </a:rPr>
              <a:t>Serpa, S. &amp; Ferreira, C. M., 2019. The Concept of Bureaucracy by Max Weber. </a:t>
            </a:r>
            <a:r>
              <a:rPr kumimoji="0" lang="en-GB" sz="1600" b="0" i="1" u="none" strike="noStrike" cap="none" normalizeH="0" baseline="0" dirty="0">
                <a:ln>
                  <a:noFill/>
                </a:ln>
                <a:effectLst/>
                <a:latin typeface="Tenorite"/>
                <a:ea typeface="Calibri" panose="020F0502020204030204" pitchFamily="34" charset="0"/>
                <a:cs typeface="Times New Roman"/>
              </a:rPr>
              <a:t>International Journal of Social Science Studies, </a:t>
            </a:r>
            <a:r>
              <a:rPr kumimoji="0" lang="en-GB" sz="1600" b="0" i="0" u="none" strike="noStrike" cap="none" normalizeH="0" baseline="0" dirty="0">
                <a:ln>
                  <a:noFill/>
                </a:ln>
                <a:effectLst/>
                <a:latin typeface="Tenorite"/>
                <a:ea typeface="Calibri" panose="020F0502020204030204" pitchFamily="34" charset="0"/>
                <a:cs typeface="Times New Roman"/>
              </a:rPr>
              <a:t>7(2), </a:t>
            </a:r>
            <a:endParaRPr lang="en-GB" sz="1600">
              <a:latin typeface="Tenorite"/>
              <a:ea typeface="Calibri" panose="020F0502020204030204" pitchFamily="34" charset="0"/>
              <a:cs typeface="Times New Roman"/>
            </a:endParaRPr>
          </a:p>
          <a:p>
            <a:pPr marL="0" marR="0" lvl="0" indent="0" algn="l" defTabSz="914400">
              <a:lnSpc>
                <a:spcPct val="100000"/>
              </a:lnSpc>
              <a:spcBef>
                <a:spcPct val="0"/>
              </a:spcBef>
              <a:spcAft>
                <a:spcPct val="0"/>
              </a:spcAft>
              <a:buClrTx/>
              <a:buSzTx/>
              <a:buFontTx/>
              <a:buNone/>
              <a:tabLst/>
            </a:pPr>
            <a:r>
              <a:rPr kumimoji="0" lang="en-GB" sz="1600" b="0" i="0" u="none" strike="noStrike" cap="none" normalizeH="0" baseline="0" dirty="0">
                <a:ln>
                  <a:noFill/>
                </a:ln>
                <a:effectLst/>
                <a:latin typeface="Tenorite"/>
                <a:ea typeface="Calibri" panose="020F0502020204030204" pitchFamily="34" charset="0"/>
                <a:cs typeface="Times New Roman"/>
              </a:rPr>
              <a:t>pp. 12-20.</a:t>
            </a:r>
            <a:endParaRPr lang="en-GB" sz="1600" b="0" i="0" u="none" strike="noStrike" cap="none" normalizeH="0" baseline="0">
              <a:ln>
                <a:noFill/>
              </a:ln>
              <a:effectLst/>
              <a:latin typeface="Tenorite"/>
              <a:cs typeface="Times New Roman"/>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effectLst/>
                <a:latin typeface="Tenorite"/>
                <a:ea typeface="Calibri" panose="020F0502020204030204" pitchFamily="34" charset="0"/>
                <a:cs typeface="Times New Roman"/>
              </a:rPr>
              <a:t>Smarp, 2020. </a:t>
            </a:r>
            <a:r>
              <a:rPr kumimoji="0" lang="en-GB" sz="1600" b="0" i="1" u="none" strike="noStrike" cap="none" normalizeH="0" baseline="0" dirty="0">
                <a:ln>
                  <a:noFill/>
                </a:ln>
                <a:effectLst/>
                <a:latin typeface="Tenorite"/>
                <a:ea typeface="Calibri" panose="020F0502020204030204" pitchFamily="34" charset="0"/>
                <a:cs typeface="Times New Roman"/>
              </a:rPr>
              <a:t>Top 13 Communication Barriers and How to Tackle Them. </a:t>
            </a:r>
            <a:r>
              <a:rPr kumimoji="0" lang="en-GB" sz="1600" b="0" i="0" u="none" strike="noStrike" cap="none" normalizeH="0" baseline="0" dirty="0">
                <a:ln>
                  <a:noFill/>
                </a:ln>
                <a:effectLst/>
                <a:latin typeface="Tenorite"/>
                <a:ea typeface="Calibri" panose="020F0502020204030204" pitchFamily="34" charset="0"/>
                <a:cs typeface="Times New Roman"/>
              </a:rPr>
              <a:t>[Online] </a:t>
            </a:r>
            <a:br>
              <a:rPr lang="en-GB" sz="1600" b="0" i="0" u="none" strike="noStrike" cap="none" normalizeH="0" baseline="0" dirty="0">
                <a:ln>
                  <a:noFill/>
                </a:ln>
                <a:effectLst/>
                <a:latin typeface="Tenorite"/>
                <a:ea typeface="Calibri" panose="020F0502020204030204" pitchFamily="34" charset="0"/>
                <a:cs typeface="Times New Roman" panose="02020603050405020304" pitchFamily="18" charset="0"/>
              </a:rPr>
            </a:br>
            <a:r>
              <a:rPr kumimoji="0" lang="en-GB" sz="1600" b="0" i="0" u="none" strike="noStrike" cap="none" normalizeH="0" baseline="0" dirty="0">
                <a:ln>
                  <a:noFill/>
                </a:ln>
                <a:effectLst/>
                <a:latin typeface="Tenorite"/>
                <a:ea typeface="Calibri" panose="020F0502020204030204" pitchFamily="34" charset="0"/>
                <a:cs typeface="Times New Roman"/>
              </a:rPr>
              <a:t>Available at: </a:t>
            </a:r>
            <a:r>
              <a:rPr kumimoji="0" lang="en-GB" sz="1600" b="0" i="0" u="sng" strike="noStrike" cap="none" normalizeH="0" baseline="0" dirty="0">
                <a:ln>
                  <a:noFill/>
                </a:ln>
                <a:effectLst/>
                <a:latin typeface="Tenorite"/>
                <a:ea typeface="Calibri" panose="020F0502020204030204" pitchFamily="34" charset="0"/>
                <a:cs typeface="Times New Roman"/>
              </a:rPr>
              <a:t>https://blog.smarp.com/communication-barriers</a:t>
            </a:r>
            <a:br>
              <a:rPr lang="en-GB" sz="1600" b="0" i="0" u="none" strike="noStrike" cap="none" normalizeH="0" baseline="0" dirty="0">
                <a:ln>
                  <a:noFill/>
                </a:ln>
                <a:effectLst/>
                <a:latin typeface="Tenorite"/>
                <a:ea typeface="Calibri" panose="020F0502020204030204" pitchFamily="34" charset="0"/>
                <a:cs typeface="Times New Roman" panose="02020603050405020304" pitchFamily="18" charset="0"/>
              </a:rPr>
            </a:br>
            <a:r>
              <a:rPr kumimoji="0" lang="en-GB" sz="1600" b="0" i="0" u="none" strike="noStrike" cap="none" normalizeH="0" baseline="0" dirty="0">
                <a:ln>
                  <a:noFill/>
                </a:ln>
                <a:effectLst/>
                <a:latin typeface="Tenorite"/>
                <a:ea typeface="Calibri" panose="020F0502020204030204" pitchFamily="34" charset="0"/>
                <a:cs typeface="Times New Roman"/>
              </a:rPr>
              <a:t>[Accessed 13 November 2021].</a:t>
            </a:r>
            <a:endParaRPr lang="en-GB" sz="1600" b="0" i="0" u="none" strike="noStrike" cap="none" normalizeH="0" baseline="0">
              <a:ln>
                <a:noFill/>
              </a:ln>
              <a:effectLst/>
              <a:latin typeface="Tenorite"/>
              <a:cs typeface="Times New Roman"/>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effectLst/>
                <a:latin typeface="Tenorite"/>
                <a:ea typeface="Calibri" panose="020F0502020204030204" pitchFamily="34" charset="0"/>
                <a:cs typeface="Times New Roman"/>
              </a:rPr>
              <a:t>Statt, N., 2018. </a:t>
            </a:r>
            <a:r>
              <a:rPr kumimoji="0" lang="en-GB" sz="1600" b="0" i="1" u="none" strike="noStrike" cap="none" normalizeH="0" baseline="0" dirty="0">
                <a:ln>
                  <a:noFill/>
                </a:ln>
                <a:effectLst/>
                <a:latin typeface="Tenorite"/>
                <a:ea typeface="Calibri" panose="020F0502020204030204" pitchFamily="34" charset="0"/>
                <a:cs typeface="Times New Roman"/>
              </a:rPr>
              <a:t>The Amazon's Retail Revolution is Changing the way we shop. </a:t>
            </a:r>
            <a:r>
              <a:rPr kumimoji="0" lang="en-GB" sz="1600" b="0" i="0" u="none" strike="noStrike" cap="none" normalizeH="0" baseline="0" dirty="0">
                <a:ln>
                  <a:noFill/>
                </a:ln>
                <a:effectLst/>
                <a:latin typeface="Tenorite"/>
                <a:ea typeface="Calibri" panose="020F0502020204030204" pitchFamily="34" charset="0"/>
                <a:cs typeface="Times New Roman"/>
              </a:rPr>
              <a:t>[Online] </a:t>
            </a:r>
            <a:br>
              <a:rPr lang="en-GB" sz="1600" b="0" i="0" u="none" strike="noStrike" cap="none" normalizeH="0" baseline="0" dirty="0">
                <a:ln>
                  <a:noFill/>
                </a:ln>
                <a:effectLst/>
                <a:latin typeface="Tenorite"/>
                <a:ea typeface="Calibri" panose="020F0502020204030204" pitchFamily="34" charset="0"/>
                <a:cs typeface="Times New Roman" panose="02020603050405020304" pitchFamily="18" charset="0"/>
              </a:rPr>
            </a:br>
            <a:r>
              <a:rPr kumimoji="0" lang="en-GB" sz="1600" b="0" i="0" u="none" strike="noStrike" cap="none" normalizeH="0" baseline="0" dirty="0">
                <a:ln>
                  <a:noFill/>
                </a:ln>
                <a:effectLst/>
                <a:latin typeface="Tenorite"/>
                <a:ea typeface="Calibri" panose="020F0502020204030204" pitchFamily="34" charset="0"/>
                <a:cs typeface="Times New Roman"/>
              </a:rPr>
              <a:t>Available at: </a:t>
            </a:r>
            <a:r>
              <a:rPr kumimoji="0" lang="en-GB" sz="1600" b="0" i="0" u="sng" strike="noStrike" cap="none" normalizeH="0" baseline="0" dirty="0">
                <a:ln>
                  <a:noFill/>
                </a:ln>
                <a:effectLst/>
                <a:latin typeface="Tenorite"/>
                <a:ea typeface="Calibri" panose="020F0502020204030204" pitchFamily="34" charset="0"/>
                <a:cs typeface="Times New Roman"/>
              </a:rPr>
              <a:t>https://www.theverge.com/2018/10/23/17970466/amazon-prime-shopping-behavior-streaming-alexa-minimum-wage</a:t>
            </a:r>
            <a:br>
              <a:rPr lang="en-GB" sz="1600" b="0" i="0" u="none" strike="noStrike" cap="none" normalizeH="0" baseline="0" dirty="0">
                <a:ln>
                  <a:noFill/>
                </a:ln>
                <a:effectLst/>
                <a:latin typeface="Tenorite"/>
                <a:ea typeface="Calibri" panose="020F0502020204030204" pitchFamily="34" charset="0"/>
                <a:cs typeface="Times New Roman" panose="02020603050405020304" pitchFamily="18" charset="0"/>
              </a:rPr>
            </a:br>
            <a:r>
              <a:rPr kumimoji="0" lang="en-GB" sz="1600" b="0" i="0" u="none" strike="noStrike" cap="none" normalizeH="0" baseline="0" dirty="0">
                <a:ln>
                  <a:noFill/>
                </a:ln>
                <a:effectLst/>
                <a:latin typeface="Tenorite"/>
                <a:ea typeface="Calibri" panose="020F0502020204030204" pitchFamily="34" charset="0"/>
                <a:cs typeface="Times New Roman"/>
              </a:rPr>
              <a:t>[Accessed 13 November 2021].</a:t>
            </a:r>
            <a:endParaRPr lang="en-GB" sz="1600" b="0" i="0" u="none" strike="noStrike" cap="none" normalizeH="0" baseline="0">
              <a:ln>
                <a:noFill/>
              </a:ln>
              <a:effectLst/>
              <a:latin typeface="Tenorite"/>
              <a:cs typeface="Times New Roman"/>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effectLst/>
                <a:latin typeface="Tenorite"/>
                <a:ea typeface="Calibri" panose="020F0502020204030204" pitchFamily="34" charset="0"/>
                <a:cs typeface="Times New Roman"/>
              </a:rPr>
              <a:t>Vaughan, T., 2018. </a:t>
            </a:r>
            <a:r>
              <a:rPr kumimoji="0" lang="en-GB" sz="1600" b="0" i="1" u="none" strike="noStrike" cap="none" normalizeH="0" baseline="0" dirty="0">
                <a:ln>
                  <a:noFill/>
                </a:ln>
                <a:effectLst/>
                <a:latin typeface="Tenorite"/>
                <a:ea typeface="Calibri" panose="020F0502020204030204" pitchFamily="34" charset="0"/>
                <a:cs typeface="Times New Roman"/>
              </a:rPr>
              <a:t>The importance of communication in an organization. </a:t>
            </a:r>
            <a:r>
              <a:rPr kumimoji="0" lang="en-GB" sz="1600" b="0" i="0" u="none" strike="noStrike" cap="none" normalizeH="0" baseline="0" dirty="0">
                <a:ln>
                  <a:noFill/>
                </a:ln>
                <a:effectLst/>
                <a:latin typeface="Tenorite"/>
                <a:ea typeface="Calibri" panose="020F0502020204030204" pitchFamily="34" charset="0"/>
                <a:cs typeface="Times New Roman"/>
              </a:rPr>
              <a:t>[Online] </a:t>
            </a:r>
            <a:br>
              <a:rPr lang="en-GB" sz="1600" b="0" i="0" u="none" strike="noStrike" cap="none" normalizeH="0" baseline="0" dirty="0">
                <a:ln>
                  <a:noFill/>
                </a:ln>
                <a:effectLst/>
                <a:latin typeface="Tenorite"/>
                <a:ea typeface="Calibri" panose="020F0502020204030204" pitchFamily="34" charset="0"/>
                <a:cs typeface="Times New Roman" panose="02020603050405020304" pitchFamily="18" charset="0"/>
              </a:rPr>
            </a:br>
            <a:r>
              <a:rPr kumimoji="0" lang="en-GB" sz="1600" b="0" i="0" u="none" strike="noStrike" cap="none" normalizeH="0" baseline="0" dirty="0">
                <a:ln>
                  <a:noFill/>
                </a:ln>
                <a:effectLst/>
                <a:latin typeface="Tenorite"/>
                <a:ea typeface="Calibri" panose="020F0502020204030204" pitchFamily="34" charset="0"/>
                <a:cs typeface="Times New Roman"/>
              </a:rPr>
              <a:t>Available at: </a:t>
            </a:r>
            <a:r>
              <a:rPr kumimoji="0" lang="en-GB" sz="1600" b="0" i="0" u="sng" strike="noStrike" cap="none" normalizeH="0" baseline="0" dirty="0">
                <a:ln>
                  <a:noFill/>
                </a:ln>
                <a:effectLst/>
                <a:latin typeface="Tenorite"/>
                <a:ea typeface="Calibri" panose="020F0502020204030204" pitchFamily="34" charset="0"/>
                <a:cs typeface="Times New Roman"/>
              </a:rPr>
              <a:t>https://www.poppulo.com/blog/importance-of-communication-in-an-organization</a:t>
            </a:r>
            <a:br>
              <a:rPr lang="en-GB" sz="1600" b="0" i="0" u="none" strike="noStrike" cap="none" normalizeH="0" baseline="0" dirty="0">
                <a:ln>
                  <a:noFill/>
                </a:ln>
                <a:effectLst/>
                <a:latin typeface="Tenorite"/>
                <a:ea typeface="Calibri" panose="020F0502020204030204" pitchFamily="34" charset="0"/>
                <a:cs typeface="Times New Roman" panose="02020603050405020304" pitchFamily="18" charset="0"/>
              </a:rPr>
            </a:br>
            <a:r>
              <a:rPr kumimoji="0" lang="en-GB" sz="1600" b="0" i="0" u="none" strike="noStrike" cap="none" normalizeH="0" baseline="0" dirty="0">
                <a:ln>
                  <a:noFill/>
                </a:ln>
                <a:effectLst/>
                <a:latin typeface="Tenorite"/>
                <a:ea typeface="Calibri" panose="020F0502020204030204" pitchFamily="34" charset="0"/>
                <a:cs typeface="Times New Roman"/>
              </a:rPr>
              <a:t>[Accessed 13 November 2021].</a:t>
            </a:r>
            <a:endParaRPr lang="en-GB" sz="1600" b="0" i="0" u="none" strike="noStrike" cap="none" normalizeH="0" baseline="0">
              <a:ln>
                <a:noFill/>
              </a:ln>
              <a:effectLst/>
              <a:latin typeface="Tenorite"/>
              <a:cs typeface="Times New Roman"/>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946867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3985413424"/>
              </p:ext>
            </p:extLst>
          </p:nvPr>
        </p:nvGraphicFramePr>
        <p:xfrm>
          <a:off x="1000124" y="719666"/>
          <a:ext cx="10101264" cy="539088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a:t>Silverio Guimaraes </a:t>
                      </a:r>
                    </a:p>
                    <a:p>
                      <a:pPr lvl="0">
                        <a:buNone/>
                      </a:pPr>
                      <a:r>
                        <a:rPr lang="en-GB" dirty="0"/>
                        <a:t>Julian Broscareanu</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Honesty </a:t>
                      </a:r>
                    </a:p>
                    <a:p>
                      <a:pPr lvl="0">
                        <a:buNone/>
                      </a:pPr>
                      <a:r>
                        <a:rPr lang="en-GB" dirty="0"/>
                        <a:t>Creativity</a:t>
                      </a:r>
                    </a:p>
                    <a:p>
                      <a:pPr lvl="0">
                        <a:buNone/>
                      </a:pPr>
                      <a:r>
                        <a:rPr lang="en-GB" dirty="0"/>
                        <a:t>motivation</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DIFERENT Personalities, Capabilities </a:t>
                      </a:r>
                    </a:p>
                    <a:p>
                      <a:pPr lvl="0">
                        <a:buNone/>
                      </a:pPr>
                      <a:r>
                        <a:rPr lang="en-GB" dirty="0"/>
                        <a:t>Poor Comunication</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WE would discuss more personal goals in life</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10 </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24035380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TotalTime>
  <Words>830</Words>
  <Application>Microsoft Office PowerPoint</Application>
  <PresentationFormat>Widescreen</PresentationFormat>
  <Paragraphs>52</Paragraphs>
  <Slides>10</Slides>
  <Notes>1</Notes>
  <HiddenSlides>0</HiddenSlides>
  <MMClips>0</MMClips>
  <ScaleCrop>false</ScaleCrop>
  <HeadingPairs>
    <vt:vector size="4" baseType="variant">
      <vt:variant>
        <vt:lpstr>Theme</vt:lpstr>
      </vt:variant>
      <vt:variant>
        <vt:i4>2</vt:i4>
      </vt:variant>
      <vt:variant>
        <vt:lpstr>Slide Titles</vt:lpstr>
      </vt:variant>
      <vt:variant>
        <vt:i4>10</vt:i4>
      </vt:variant>
    </vt:vector>
  </HeadingPairs>
  <TitlesOfParts>
    <vt:vector size="12" baseType="lpstr">
      <vt:lpstr>Office Theme</vt:lpstr>
      <vt:lpstr>Office Theme</vt:lpstr>
      <vt:lpstr>Effective Team Working and Communication</vt:lpstr>
      <vt:lpstr>Introduction</vt:lpstr>
      <vt:lpstr>Amazon and the Theory of Communication</vt:lpstr>
      <vt:lpstr>Channels of Communication</vt:lpstr>
      <vt:lpstr>Channels of Communication Contd.</vt:lpstr>
      <vt:lpstr>Barriers in Communicating With the External Stakeholders</vt:lpstr>
      <vt:lpstr>The Impact of Effective Communication on the Organisation’s Business Process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dc:title>
  <dc:creator/>
  <cp:lastModifiedBy>Microsoft account</cp:lastModifiedBy>
  <cp:revision>77</cp:revision>
  <dcterms:created xsi:type="dcterms:W3CDTF">2021-11-13T11:48:26Z</dcterms:created>
  <dcterms:modified xsi:type="dcterms:W3CDTF">2021-11-21T13:35:59Z</dcterms:modified>
</cp:coreProperties>
</file>