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60" r:id="rId2"/>
    <p:sldId id="262" r:id="rId3"/>
    <p:sldId id="261" r:id="rId4"/>
  </p:sldIdLst>
  <p:sldSz cx="7559675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9B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2429" y="-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slide" Target="slides/slide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6976" y="1749795"/>
            <a:ext cx="6425724" cy="3722335"/>
          </a:xfrm>
        </p:spPr>
        <p:txBody>
          <a:bodyPr anchor="b"/>
          <a:lstStyle>
            <a:lvl1pPr algn="ctr">
              <a:defRPr sz="49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4960" y="5615678"/>
            <a:ext cx="5669756" cy="2581379"/>
          </a:xfrm>
        </p:spPr>
        <p:txBody>
          <a:bodyPr/>
          <a:lstStyle>
            <a:lvl1pPr marL="0" indent="0" algn="ctr">
              <a:buNone/>
              <a:defRPr sz="1985"/>
            </a:lvl1pPr>
            <a:lvl2pPr marL="377825" indent="0" algn="ctr">
              <a:buNone/>
              <a:defRPr sz="1655"/>
            </a:lvl2pPr>
            <a:lvl3pPr marL="755650" indent="0" algn="ctr">
              <a:buNone/>
              <a:defRPr sz="1490"/>
            </a:lvl3pPr>
            <a:lvl4pPr marL="1134110" indent="0" algn="ctr">
              <a:buNone/>
              <a:defRPr sz="1325"/>
            </a:lvl4pPr>
            <a:lvl5pPr marL="1511935" indent="0" algn="ctr">
              <a:buNone/>
              <a:defRPr sz="1325"/>
            </a:lvl5pPr>
            <a:lvl6pPr marL="1889760" indent="0" algn="ctr">
              <a:buNone/>
              <a:defRPr sz="1325"/>
            </a:lvl6pPr>
            <a:lvl7pPr marL="2267585" indent="0" algn="ctr">
              <a:buNone/>
              <a:defRPr sz="1325"/>
            </a:lvl7pPr>
            <a:lvl8pPr marL="2646045" indent="0" algn="ctr">
              <a:buNone/>
              <a:defRPr sz="1325"/>
            </a:lvl8pPr>
            <a:lvl9pPr marL="3023870" indent="0" algn="ctr">
              <a:buNone/>
              <a:defRPr sz="1325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791" y="2665532"/>
            <a:ext cx="6520220" cy="4447496"/>
          </a:xfrm>
        </p:spPr>
        <p:txBody>
          <a:bodyPr anchor="b"/>
          <a:lstStyle>
            <a:lvl1pPr>
              <a:defRPr sz="49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791" y="7155103"/>
            <a:ext cx="6520220" cy="2338833"/>
          </a:xfrm>
        </p:spPr>
        <p:txBody>
          <a:bodyPr/>
          <a:lstStyle>
            <a:lvl1pPr marL="0" indent="0">
              <a:buNone/>
              <a:defRPr sz="1985">
                <a:solidFill>
                  <a:schemeClr val="tx1"/>
                </a:solidFill>
              </a:defRPr>
            </a:lvl1pPr>
            <a:lvl2pPr marL="377825" indent="0">
              <a:buNone/>
              <a:defRPr sz="1655">
                <a:solidFill>
                  <a:schemeClr val="tx1">
                    <a:tint val="75000"/>
                  </a:schemeClr>
                </a:solidFill>
              </a:defRPr>
            </a:lvl2pPr>
            <a:lvl3pPr marL="755650" indent="0">
              <a:buNone/>
              <a:defRPr sz="1490">
                <a:solidFill>
                  <a:schemeClr val="tx1">
                    <a:tint val="75000"/>
                  </a:schemeClr>
                </a:solidFill>
              </a:defRPr>
            </a:lvl3pPr>
            <a:lvl4pPr marL="113411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4pPr>
            <a:lvl5pPr marL="1511935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5pPr>
            <a:lvl6pPr marL="188976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6pPr>
            <a:lvl7pPr marL="2267585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7pPr>
            <a:lvl8pPr marL="2646045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8pPr>
            <a:lvl9pPr marL="3023870" indent="0">
              <a:buNone/>
              <a:defRPr sz="132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9728" y="2846200"/>
            <a:ext cx="3212862" cy="67838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27085" y="2846200"/>
            <a:ext cx="3212862" cy="67838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569242"/>
            <a:ext cx="6520220" cy="20665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0713" y="2620980"/>
            <a:ext cx="3198096" cy="1284502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7825" indent="0">
              <a:buNone/>
              <a:defRPr sz="1655" b="1"/>
            </a:lvl2pPr>
            <a:lvl3pPr marL="755650" indent="0">
              <a:buNone/>
              <a:defRPr sz="1490" b="1"/>
            </a:lvl3pPr>
            <a:lvl4pPr marL="1134110" indent="0">
              <a:buNone/>
              <a:defRPr sz="1325" b="1"/>
            </a:lvl4pPr>
            <a:lvl5pPr marL="1511935" indent="0">
              <a:buNone/>
              <a:defRPr sz="1325" b="1"/>
            </a:lvl5pPr>
            <a:lvl6pPr marL="1889760" indent="0">
              <a:buNone/>
              <a:defRPr sz="1325" b="1"/>
            </a:lvl6pPr>
            <a:lvl7pPr marL="2267585" indent="0">
              <a:buNone/>
              <a:defRPr sz="1325" b="1"/>
            </a:lvl7pPr>
            <a:lvl8pPr marL="2646045" indent="0">
              <a:buNone/>
              <a:defRPr sz="1325" b="1"/>
            </a:lvl8pPr>
            <a:lvl9pPr marL="3023870" indent="0">
              <a:buNone/>
              <a:defRPr sz="1325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713" y="3905482"/>
            <a:ext cx="3198096" cy="57443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27086" y="2620980"/>
            <a:ext cx="3213847" cy="1284502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7825" indent="0">
              <a:buNone/>
              <a:defRPr sz="1655" b="1"/>
            </a:lvl2pPr>
            <a:lvl3pPr marL="755650" indent="0">
              <a:buNone/>
              <a:defRPr sz="1490" b="1"/>
            </a:lvl3pPr>
            <a:lvl4pPr marL="1134110" indent="0">
              <a:buNone/>
              <a:defRPr sz="1325" b="1"/>
            </a:lvl4pPr>
            <a:lvl5pPr marL="1511935" indent="0">
              <a:buNone/>
              <a:defRPr sz="1325" b="1"/>
            </a:lvl5pPr>
            <a:lvl6pPr marL="1889760" indent="0">
              <a:buNone/>
              <a:defRPr sz="1325" b="1"/>
            </a:lvl6pPr>
            <a:lvl7pPr marL="2267585" indent="0">
              <a:buNone/>
              <a:defRPr sz="1325" b="1"/>
            </a:lvl7pPr>
            <a:lvl8pPr marL="2646045" indent="0">
              <a:buNone/>
              <a:defRPr sz="1325" b="1"/>
            </a:lvl8pPr>
            <a:lvl9pPr marL="3023870" indent="0">
              <a:buNone/>
              <a:defRPr sz="1325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27086" y="3905482"/>
            <a:ext cx="3213847" cy="57443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712788"/>
            <a:ext cx="2438192" cy="2494756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3847" y="1539425"/>
            <a:ext cx="3827085" cy="7598117"/>
          </a:xfrm>
        </p:spPr>
        <p:txBody>
          <a:bodyPr/>
          <a:lstStyle>
            <a:lvl1pPr>
              <a:defRPr sz="2645"/>
            </a:lvl1pPr>
            <a:lvl2pPr>
              <a:defRPr sz="2315"/>
            </a:lvl2pPr>
            <a:lvl3pPr>
              <a:defRPr sz="1985"/>
            </a:lvl3pPr>
            <a:lvl4pPr>
              <a:defRPr sz="1655"/>
            </a:lvl4pPr>
            <a:lvl5pPr>
              <a:defRPr sz="1655"/>
            </a:lvl5pPr>
            <a:lvl6pPr>
              <a:defRPr sz="1655"/>
            </a:lvl6pPr>
            <a:lvl7pPr>
              <a:defRPr sz="1655"/>
            </a:lvl7pPr>
            <a:lvl8pPr>
              <a:defRPr sz="1655"/>
            </a:lvl8pPr>
            <a:lvl9pPr>
              <a:defRPr sz="165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712" y="3207544"/>
            <a:ext cx="2438192" cy="5942372"/>
          </a:xfrm>
        </p:spPr>
        <p:txBody>
          <a:bodyPr/>
          <a:lstStyle>
            <a:lvl1pPr marL="0" indent="0">
              <a:buNone/>
              <a:defRPr sz="1325"/>
            </a:lvl1pPr>
            <a:lvl2pPr marL="377825" indent="0">
              <a:buNone/>
              <a:defRPr sz="1155"/>
            </a:lvl2pPr>
            <a:lvl3pPr marL="755650" indent="0">
              <a:buNone/>
              <a:defRPr sz="990"/>
            </a:lvl3pPr>
            <a:lvl4pPr marL="1134110" indent="0">
              <a:buNone/>
              <a:defRPr sz="825"/>
            </a:lvl4pPr>
            <a:lvl5pPr marL="1511935" indent="0">
              <a:buNone/>
              <a:defRPr sz="825"/>
            </a:lvl5pPr>
            <a:lvl6pPr marL="1889760" indent="0">
              <a:buNone/>
              <a:defRPr sz="825"/>
            </a:lvl6pPr>
            <a:lvl7pPr marL="2267585" indent="0">
              <a:buNone/>
              <a:defRPr sz="825"/>
            </a:lvl7pPr>
            <a:lvl8pPr marL="2646045" indent="0">
              <a:buNone/>
              <a:defRPr sz="825"/>
            </a:lvl8pPr>
            <a:lvl9pPr marL="3023870" indent="0">
              <a:buNone/>
              <a:defRPr sz="82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712788"/>
            <a:ext cx="2438192" cy="2494756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213847" y="1539425"/>
            <a:ext cx="3827085" cy="7598117"/>
          </a:xfrm>
        </p:spPr>
        <p:txBody>
          <a:bodyPr anchor="t"/>
          <a:lstStyle>
            <a:lvl1pPr marL="0" indent="0">
              <a:buNone/>
              <a:defRPr sz="2645"/>
            </a:lvl1pPr>
            <a:lvl2pPr marL="377825" indent="0">
              <a:buNone/>
              <a:defRPr sz="2315"/>
            </a:lvl2pPr>
            <a:lvl3pPr marL="755650" indent="0">
              <a:buNone/>
              <a:defRPr sz="1985"/>
            </a:lvl3pPr>
            <a:lvl4pPr marL="1134110" indent="0">
              <a:buNone/>
              <a:defRPr sz="1655"/>
            </a:lvl4pPr>
            <a:lvl5pPr marL="1511935" indent="0">
              <a:buNone/>
              <a:defRPr sz="1655"/>
            </a:lvl5pPr>
            <a:lvl6pPr marL="1889760" indent="0">
              <a:buNone/>
              <a:defRPr sz="1655"/>
            </a:lvl6pPr>
            <a:lvl7pPr marL="2267585" indent="0">
              <a:buNone/>
              <a:defRPr sz="1655"/>
            </a:lvl7pPr>
            <a:lvl8pPr marL="2646045" indent="0">
              <a:buNone/>
              <a:defRPr sz="1655"/>
            </a:lvl8pPr>
            <a:lvl9pPr marL="3023870" indent="0">
              <a:buNone/>
              <a:defRPr sz="165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712" y="3207544"/>
            <a:ext cx="2438192" cy="5942372"/>
          </a:xfrm>
        </p:spPr>
        <p:txBody>
          <a:bodyPr/>
          <a:lstStyle>
            <a:lvl1pPr marL="0" indent="0">
              <a:buNone/>
              <a:defRPr sz="1325"/>
            </a:lvl1pPr>
            <a:lvl2pPr marL="377825" indent="0">
              <a:buNone/>
              <a:defRPr sz="1155"/>
            </a:lvl2pPr>
            <a:lvl3pPr marL="755650" indent="0">
              <a:buNone/>
              <a:defRPr sz="990"/>
            </a:lvl3pPr>
            <a:lvl4pPr marL="1134110" indent="0">
              <a:buNone/>
              <a:defRPr sz="825"/>
            </a:lvl4pPr>
            <a:lvl5pPr marL="1511935" indent="0">
              <a:buNone/>
              <a:defRPr sz="825"/>
            </a:lvl5pPr>
            <a:lvl6pPr marL="1889760" indent="0">
              <a:buNone/>
              <a:defRPr sz="825"/>
            </a:lvl6pPr>
            <a:lvl7pPr marL="2267585" indent="0">
              <a:buNone/>
              <a:defRPr sz="825"/>
            </a:lvl7pPr>
            <a:lvl8pPr marL="2646045" indent="0">
              <a:buNone/>
              <a:defRPr sz="825"/>
            </a:lvl8pPr>
            <a:lvl9pPr marL="3023870" indent="0">
              <a:buNone/>
              <a:defRPr sz="82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09893" y="569240"/>
            <a:ext cx="1630055" cy="90608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9728" y="569240"/>
            <a:ext cx="4795669" cy="9060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9728" y="569242"/>
            <a:ext cx="6520220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9728" y="2846200"/>
            <a:ext cx="6520220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9728" y="9909729"/>
            <a:ext cx="1700927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7EC7FE-CD90-403E-9AB0-6245140CD9B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04143" y="9909729"/>
            <a:ext cx="2551390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39020" y="9909729"/>
            <a:ext cx="1700927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755650" rtl="0" eaLnBrk="1" latinLnBrk="0" hangingPunct="1">
        <a:lnSpc>
          <a:spcPct val="90000"/>
        </a:lnSpc>
        <a:spcBef>
          <a:spcPct val="0"/>
        </a:spcBef>
        <a:buNone/>
        <a:defRPr sz="363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9230" indent="-189230" algn="l" defTabSz="755650" rtl="0" eaLnBrk="1" latinLnBrk="0" hangingPunct="1">
        <a:lnSpc>
          <a:spcPct val="90000"/>
        </a:lnSpc>
        <a:spcBef>
          <a:spcPts val="825"/>
        </a:spcBef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1pPr>
      <a:lvl2pPr marL="567055" indent="-189230" algn="l" defTabSz="755650" rtl="0" eaLnBrk="1" latinLnBrk="0" hangingPunct="1">
        <a:lnSpc>
          <a:spcPct val="90000"/>
        </a:lnSpc>
        <a:spcBef>
          <a:spcPts val="415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2pPr>
      <a:lvl3pPr marL="944880" indent="-189230" algn="l" defTabSz="755650" rtl="0" eaLnBrk="1" latinLnBrk="0" hangingPunct="1">
        <a:lnSpc>
          <a:spcPct val="90000"/>
        </a:lnSpc>
        <a:spcBef>
          <a:spcPts val="415"/>
        </a:spcBef>
        <a:buFont typeface="Arial" panose="020B0604020202020204" pitchFamily="34" charset="0"/>
        <a:buChar char="•"/>
        <a:defRPr sz="1655" kern="1200">
          <a:solidFill>
            <a:schemeClr val="tx1"/>
          </a:solidFill>
          <a:latin typeface="+mn-lt"/>
          <a:ea typeface="+mn-ea"/>
          <a:cs typeface="+mn-cs"/>
        </a:defRPr>
      </a:lvl3pPr>
      <a:lvl4pPr marL="1322705" indent="-189230" algn="l" defTabSz="755650" rtl="0" eaLnBrk="1" latinLnBrk="0" hangingPunct="1">
        <a:lnSpc>
          <a:spcPct val="90000"/>
        </a:lnSpc>
        <a:spcBef>
          <a:spcPts val="415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4pPr>
      <a:lvl5pPr marL="1701165" indent="-189230" algn="l" defTabSz="755650" rtl="0" eaLnBrk="1" latinLnBrk="0" hangingPunct="1">
        <a:lnSpc>
          <a:spcPct val="90000"/>
        </a:lnSpc>
        <a:spcBef>
          <a:spcPts val="415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5pPr>
      <a:lvl6pPr marL="2078990" indent="-189230" algn="l" defTabSz="755650" rtl="0" eaLnBrk="1" latinLnBrk="0" hangingPunct="1">
        <a:lnSpc>
          <a:spcPct val="90000"/>
        </a:lnSpc>
        <a:spcBef>
          <a:spcPts val="415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6pPr>
      <a:lvl7pPr marL="2456815" indent="-189230" algn="l" defTabSz="755650" rtl="0" eaLnBrk="1" latinLnBrk="0" hangingPunct="1">
        <a:lnSpc>
          <a:spcPct val="90000"/>
        </a:lnSpc>
        <a:spcBef>
          <a:spcPts val="415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7pPr>
      <a:lvl8pPr marL="2834640" indent="-189230" algn="l" defTabSz="755650" rtl="0" eaLnBrk="1" latinLnBrk="0" hangingPunct="1">
        <a:lnSpc>
          <a:spcPct val="90000"/>
        </a:lnSpc>
        <a:spcBef>
          <a:spcPts val="415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8pPr>
      <a:lvl9pPr marL="3212465" indent="-189230" algn="l" defTabSz="755650" rtl="0" eaLnBrk="1" latinLnBrk="0" hangingPunct="1">
        <a:lnSpc>
          <a:spcPct val="90000"/>
        </a:lnSpc>
        <a:spcBef>
          <a:spcPts val="415"/>
        </a:spcBef>
        <a:buFont typeface="Arial" panose="020B0604020202020204" pitchFamily="34" charset="0"/>
        <a:buChar char="•"/>
        <a:defRPr sz="14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650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1pPr>
      <a:lvl2pPr marL="377825" algn="l" defTabSz="755650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2pPr>
      <a:lvl3pPr marL="755650" algn="l" defTabSz="755650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3pPr>
      <a:lvl4pPr marL="1134110" algn="l" defTabSz="755650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4pPr>
      <a:lvl5pPr marL="1511935" algn="l" defTabSz="755650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5pPr>
      <a:lvl6pPr marL="1889760" algn="l" defTabSz="755650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6pPr>
      <a:lvl7pPr marL="2267585" algn="l" defTabSz="755650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7pPr>
      <a:lvl8pPr marL="2646045" algn="l" defTabSz="755650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8pPr>
      <a:lvl9pPr marL="3023870" algn="l" defTabSz="755650" rtl="0" eaLnBrk="1" latinLnBrk="0" hangingPunct="1">
        <a:defRPr sz="14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CITY CENTRE HOTEL (5)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7560310" cy="1069213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CITY CENTRE HOTEL (2)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70" y="-635"/>
            <a:ext cx="7558405" cy="1069276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CITY CENTRE HOTEL (4)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68605" y="-210820"/>
            <a:ext cx="7978140" cy="1090295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Lenevo</dc:creator>
  <cp:lastModifiedBy>Md. Parvej Ahmed Rajon</cp:lastModifiedBy>
  <cp:revision>43</cp:revision>
  <dcterms:created xsi:type="dcterms:W3CDTF">2022-02-18T03:08:00Z</dcterms:created>
  <dcterms:modified xsi:type="dcterms:W3CDTF">2022-11-17T19:46:52Z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67005D9943EB4A3FB78982A01941644E</vt:lpwstr>
  </property>
  <property fmtid="{D5CDD505-2E9C-101B-9397-08002B2CF9AE}" pid="3" name="KSOProductBuildVer">
    <vt:lpwstr>1033-11.2.0.11380</vt:lpwstr>
  </property>
</Properties>
</file>