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39" autoAdjust="0"/>
    <p:restoredTop sz="94660"/>
  </p:normalViewPr>
  <p:slideViewPr>
    <p:cSldViewPr snapToGrid="0">
      <p:cViewPr varScale="1">
        <p:scale>
          <a:sx n="61" d="100"/>
          <a:sy n="61" d="100"/>
        </p:scale>
        <p:origin x="72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939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76522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2721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882158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189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47941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018869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671476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67459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812457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310282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563136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059112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44527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961595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299041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463332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8ECA591-B66F-4C2D-ADE0-9D34302A0867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E1EE416-EB98-4951-9CDF-5B81E6D798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3833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ransition spd="slow">
    <p:push dir="u"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tags" Target="../tags/tag13.xml"/><Relationship Id="rId18" Type="http://schemas.openxmlformats.org/officeDocument/2006/relationships/tags" Target="../tags/tag18.xml"/><Relationship Id="rId26" Type="http://schemas.openxmlformats.org/officeDocument/2006/relationships/tags" Target="../tags/tag26.xml"/><Relationship Id="rId3" Type="http://schemas.openxmlformats.org/officeDocument/2006/relationships/tags" Target="../tags/tag3.xml"/><Relationship Id="rId21" Type="http://schemas.openxmlformats.org/officeDocument/2006/relationships/tags" Target="../tags/tag21.xml"/><Relationship Id="rId7" Type="http://schemas.openxmlformats.org/officeDocument/2006/relationships/tags" Target="../tags/tag7.xml"/><Relationship Id="rId12" Type="http://schemas.openxmlformats.org/officeDocument/2006/relationships/tags" Target="../tags/tag12.xml"/><Relationship Id="rId17" Type="http://schemas.openxmlformats.org/officeDocument/2006/relationships/tags" Target="../tags/tag17.xml"/><Relationship Id="rId25" Type="http://schemas.openxmlformats.org/officeDocument/2006/relationships/tags" Target="../tags/tag25.xml"/><Relationship Id="rId2" Type="http://schemas.openxmlformats.org/officeDocument/2006/relationships/tags" Target="../tags/tag2.xml"/><Relationship Id="rId16" Type="http://schemas.openxmlformats.org/officeDocument/2006/relationships/tags" Target="../tags/tag16.xml"/><Relationship Id="rId20" Type="http://schemas.openxmlformats.org/officeDocument/2006/relationships/tags" Target="../tags/tag20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tags" Target="../tags/tag11.xml"/><Relationship Id="rId24" Type="http://schemas.openxmlformats.org/officeDocument/2006/relationships/tags" Target="../tags/tag24.xml"/><Relationship Id="rId5" Type="http://schemas.openxmlformats.org/officeDocument/2006/relationships/tags" Target="../tags/tag5.xml"/><Relationship Id="rId15" Type="http://schemas.openxmlformats.org/officeDocument/2006/relationships/tags" Target="../tags/tag15.xml"/><Relationship Id="rId23" Type="http://schemas.openxmlformats.org/officeDocument/2006/relationships/tags" Target="../tags/tag23.xml"/><Relationship Id="rId10" Type="http://schemas.openxmlformats.org/officeDocument/2006/relationships/tags" Target="../tags/tag10.xml"/><Relationship Id="rId19" Type="http://schemas.openxmlformats.org/officeDocument/2006/relationships/tags" Target="../tags/tag19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tags" Target="../tags/tag14.xml"/><Relationship Id="rId22" Type="http://schemas.openxmlformats.org/officeDocument/2006/relationships/tags" Target="../tags/tag22.xml"/><Relationship Id="rId27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tags" Target="../tags/tag34.xml"/><Relationship Id="rId13" Type="http://schemas.openxmlformats.org/officeDocument/2006/relationships/tags" Target="../tags/tag39.xml"/><Relationship Id="rId3" Type="http://schemas.openxmlformats.org/officeDocument/2006/relationships/tags" Target="../tags/tag29.xml"/><Relationship Id="rId7" Type="http://schemas.openxmlformats.org/officeDocument/2006/relationships/tags" Target="../tags/tag33.xml"/><Relationship Id="rId12" Type="http://schemas.openxmlformats.org/officeDocument/2006/relationships/tags" Target="../tags/tag38.xml"/><Relationship Id="rId2" Type="http://schemas.openxmlformats.org/officeDocument/2006/relationships/tags" Target="../tags/tag28.xml"/><Relationship Id="rId16" Type="http://schemas.openxmlformats.org/officeDocument/2006/relationships/slideLayout" Target="../slideLayouts/slideLayout2.xml"/><Relationship Id="rId1" Type="http://schemas.openxmlformats.org/officeDocument/2006/relationships/tags" Target="../tags/tag27.xml"/><Relationship Id="rId6" Type="http://schemas.openxmlformats.org/officeDocument/2006/relationships/tags" Target="../tags/tag32.xml"/><Relationship Id="rId11" Type="http://schemas.openxmlformats.org/officeDocument/2006/relationships/tags" Target="../tags/tag37.xml"/><Relationship Id="rId5" Type="http://schemas.openxmlformats.org/officeDocument/2006/relationships/tags" Target="../tags/tag31.xml"/><Relationship Id="rId15" Type="http://schemas.openxmlformats.org/officeDocument/2006/relationships/tags" Target="../tags/tag41.xml"/><Relationship Id="rId10" Type="http://schemas.openxmlformats.org/officeDocument/2006/relationships/tags" Target="../tags/tag36.xml"/><Relationship Id="rId4" Type="http://schemas.openxmlformats.org/officeDocument/2006/relationships/tags" Target="../tags/tag30.xml"/><Relationship Id="rId9" Type="http://schemas.openxmlformats.org/officeDocument/2006/relationships/tags" Target="../tags/tag35.xml"/><Relationship Id="rId14" Type="http://schemas.openxmlformats.org/officeDocument/2006/relationships/tags" Target="../tags/tag40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tags" Target="../tags/tag49.xml"/><Relationship Id="rId13" Type="http://schemas.openxmlformats.org/officeDocument/2006/relationships/tags" Target="../tags/tag54.xml"/><Relationship Id="rId3" Type="http://schemas.openxmlformats.org/officeDocument/2006/relationships/tags" Target="../tags/tag44.xml"/><Relationship Id="rId7" Type="http://schemas.openxmlformats.org/officeDocument/2006/relationships/tags" Target="../tags/tag48.xml"/><Relationship Id="rId12" Type="http://schemas.openxmlformats.org/officeDocument/2006/relationships/tags" Target="../tags/tag53.xml"/><Relationship Id="rId2" Type="http://schemas.openxmlformats.org/officeDocument/2006/relationships/tags" Target="../tags/tag43.xml"/><Relationship Id="rId1" Type="http://schemas.openxmlformats.org/officeDocument/2006/relationships/tags" Target="../tags/tag42.xml"/><Relationship Id="rId6" Type="http://schemas.openxmlformats.org/officeDocument/2006/relationships/tags" Target="../tags/tag47.xml"/><Relationship Id="rId11" Type="http://schemas.openxmlformats.org/officeDocument/2006/relationships/tags" Target="../tags/tag52.xml"/><Relationship Id="rId5" Type="http://schemas.openxmlformats.org/officeDocument/2006/relationships/tags" Target="../tags/tag46.xml"/><Relationship Id="rId10" Type="http://schemas.openxmlformats.org/officeDocument/2006/relationships/tags" Target="../tags/tag51.xml"/><Relationship Id="rId4" Type="http://schemas.openxmlformats.org/officeDocument/2006/relationships/tags" Target="../tags/tag45.xml"/><Relationship Id="rId9" Type="http://schemas.openxmlformats.org/officeDocument/2006/relationships/tags" Target="../tags/tag50.xml"/><Relationship Id="rId1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62.xml"/><Relationship Id="rId13" Type="http://schemas.openxmlformats.org/officeDocument/2006/relationships/tags" Target="../tags/tag67.xml"/><Relationship Id="rId18" Type="http://schemas.openxmlformats.org/officeDocument/2006/relationships/tags" Target="../tags/tag72.xml"/><Relationship Id="rId3" Type="http://schemas.openxmlformats.org/officeDocument/2006/relationships/tags" Target="../tags/tag57.xml"/><Relationship Id="rId7" Type="http://schemas.openxmlformats.org/officeDocument/2006/relationships/tags" Target="../tags/tag61.xml"/><Relationship Id="rId12" Type="http://schemas.openxmlformats.org/officeDocument/2006/relationships/tags" Target="../tags/tag66.xml"/><Relationship Id="rId17" Type="http://schemas.openxmlformats.org/officeDocument/2006/relationships/tags" Target="../tags/tag71.xml"/><Relationship Id="rId2" Type="http://schemas.openxmlformats.org/officeDocument/2006/relationships/tags" Target="../tags/tag56.xml"/><Relationship Id="rId16" Type="http://schemas.openxmlformats.org/officeDocument/2006/relationships/tags" Target="../tags/tag70.xml"/><Relationship Id="rId20" Type="http://schemas.openxmlformats.org/officeDocument/2006/relationships/slideLayout" Target="../slideLayouts/slideLayout2.xml"/><Relationship Id="rId1" Type="http://schemas.openxmlformats.org/officeDocument/2006/relationships/tags" Target="../tags/tag55.xml"/><Relationship Id="rId6" Type="http://schemas.openxmlformats.org/officeDocument/2006/relationships/tags" Target="../tags/tag60.xml"/><Relationship Id="rId11" Type="http://schemas.openxmlformats.org/officeDocument/2006/relationships/tags" Target="../tags/tag65.xml"/><Relationship Id="rId5" Type="http://schemas.openxmlformats.org/officeDocument/2006/relationships/tags" Target="../tags/tag59.xml"/><Relationship Id="rId15" Type="http://schemas.openxmlformats.org/officeDocument/2006/relationships/tags" Target="../tags/tag69.xml"/><Relationship Id="rId10" Type="http://schemas.openxmlformats.org/officeDocument/2006/relationships/tags" Target="../tags/tag64.xml"/><Relationship Id="rId19" Type="http://schemas.openxmlformats.org/officeDocument/2006/relationships/tags" Target="../tags/tag73.xml"/><Relationship Id="rId4" Type="http://schemas.openxmlformats.org/officeDocument/2006/relationships/tags" Target="../tags/tag58.xml"/><Relationship Id="rId9" Type="http://schemas.openxmlformats.org/officeDocument/2006/relationships/tags" Target="../tags/tag63.xml"/><Relationship Id="rId14" Type="http://schemas.openxmlformats.org/officeDocument/2006/relationships/tags" Target="../tags/tag6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tags" Target="../tags/tag76.xml"/><Relationship Id="rId2" Type="http://schemas.openxmlformats.org/officeDocument/2006/relationships/tags" Target="../tags/tag75.xml"/><Relationship Id="rId1" Type="http://schemas.openxmlformats.org/officeDocument/2006/relationships/tags" Target="../tags/tag74.xml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tags" Target="../tags/tag79.xm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78.xml"/><Relationship Id="rId1" Type="http://schemas.openxmlformats.org/officeDocument/2006/relationships/tags" Target="../tags/tag77.xml"/><Relationship Id="rId6" Type="http://schemas.openxmlformats.org/officeDocument/2006/relationships/tags" Target="../tags/tag82.xml"/><Relationship Id="rId5" Type="http://schemas.openxmlformats.org/officeDocument/2006/relationships/tags" Target="../tags/tag81.xml"/><Relationship Id="rId4" Type="http://schemas.openxmlformats.org/officeDocument/2006/relationships/tags" Target="../tags/tag8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90.xml"/><Relationship Id="rId3" Type="http://schemas.openxmlformats.org/officeDocument/2006/relationships/tags" Target="../tags/tag85.xml"/><Relationship Id="rId7" Type="http://schemas.openxmlformats.org/officeDocument/2006/relationships/tags" Target="../tags/tag89.xml"/><Relationship Id="rId2" Type="http://schemas.openxmlformats.org/officeDocument/2006/relationships/tags" Target="../tags/tag84.xml"/><Relationship Id="rId1" Type="http://schemas.openxmlformats.org/officeDocument/2006/relationships/tags" Target="../tags/tag83.xml"/><Relationship Id="rId6" Type="http://schemas.openxmlformats.org/officeDocument/2006/relationships/tags" Target="../tags/tag88.xml"/><Relationship Id="rId5" Type="http://schemas.openxmlformats.org/officeDocument/2006/relationships/tags" Target="../tags/tag87.xml"/><Relationship Id="rId10" Type="http://schemas.openxmlformats.org/officeDocument/2006/relationships/slideLayout" Target="../slideLayouts/slideLayout2.xml"/><Relationship Id="rId4" Type="http://schemas.openxmlformats.org/officeDocument/2006/relationships/tags" Target="../tags/tag86.xml"/><Relationship Id="rId9" Type="http://schemas.openxmlformats.org/officeDocument/2006/relationships/tags" Target="../tags/tag9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rismegistos.org/place/19905" TargetMode="External"/><Relationship Id="rId3" Type="http://schemas.openxmlformats.org/officeDocument/2006/relationships/tags" Target="../tags/tag94.xml"/><Relationship Id="rId7" Type="http://schemas.openxmlformats.org/officeDocument/2006/relationships/image" Target="../media/image4.jpeg"/><Relationship Id="rId2" Type="http://schemas.openxmlformats.org/officeDocument/2006/relationships/tags" Target="../tags/tag93.xml"/><Relationship Id="rId1" Type="http://schemas.openxmlformats.org/officeDocument/2006/relationships/tags" Target="../tags/tag92.xml"/><Relationship Id="rId6" Type="http://schemas.openxmlformats.org/officeDocument/2006/relationships/hyperlink" Target="http://db.edcs.eu/epigr/partner.php?param=HD001129;CO0124997;T213180" TargetMode="External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95.xml"/><Relationship Id="rId9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Inscriptions from Nimes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0811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26125"/>
            <a:ext cx="10131425" cy="6577096"/>
          </a:xfrm>
        </p:spPr>
        <p:txBody>
          <a:bodyPr>
            <a:normAutofit/>
          </a:bodyPr>
          <a:lstStyle/>
          <a:p>
            <a:r>
              <a:rPr lang="en-GB" sz="3200" dirty="0"/>
              <a:t>D(is) M(</a:t>
            </a:r>
            <a:r>
              <a:rPr lang="en-GB" sz="3200" dirty="0" err="1"/>
              <a:t>anibus</a:t>
            </a:r>
            <a:r>
              <a:rPr lang="en-GB" sz="3200" dirty="0"/>
              <a:t>) / </a:t>
            </a:r>
            <a:endParaRPr lang="en-GB" sz="3200" dirty="0" smtClean="0"/>
          </a:p>
          <a:p>
            <a:r>
              <a:rPr lang="en-GB" sz="3200" dirty="0" err="1" smtClean="0"/>
              <a:t>IIIIIIvir</a:t>
            </a:r>
            <a:r>
              <a:rPr lang="en-GB" sz="3200" dirty="0" smtClean="0"/>
              <a:t>(</a:t>
            </a:r>
            <a:r>
              <a:rPr lang="en-GB" sz="3200" dirty="0" err="1" smtClean="0"/>
              <a:t>i</a:t>
            </a:r>
            <a:r>
              <a:rPr lang="en-GB" sz="3200" dirty="0"/>
              <a:t>) Aug(</a:t>
            </a:r>
            <a:r>
              <a:rPr lang="en-GB" sz="3200" dirty="0" err="1"/>
              <a:t>ustalis</a:t>
            </a:r>
            <a:r>
              <a:rPr lang="en-GB" sz="3200" dirty="0"/>
              <a:t>) / </a:t>
            </a:r>
            <a:endParaRPr lang="en-GB" sz="3200" dirty="0" smtClean="0"/>
          </a:p>
          <a:p>
            <a:r>
              <a:rPr lang="en-GB" sz="3200" dirty="0" smtClean="0"/>
              <a:t>L(</a:t>
            </a:r>
            <a:r>
              <a:rPr lang="en-GB" sz="3200" dirty="0" err="1" smtClean="0"/>
              <a:t>uci</a:t>
            </a:r>
            <a:r>
              <a:rPr lang="en-GB" sz="3200" dirty="0"/>
              <a:t>) </a:t>
            </a:r>
            <a:r>
              <a:rPr lang="en-GB" sz="3200" dirty="0" err="1"/>
              <a:t>Aemilii</a:t>
            </a:r>
            <a:r>
              <a:rPr lang="en-GB" sz="3200" dirty="0"/>
              <a:t> </a:t>
            </a:r>
            <a:r>
              <a:rPr lang="en-GB" sz="3200" dirty="0" err="1"/>
              <a:t>Asyncriti</a:t>
            </a:r>
            <a:r>
              <a:rPr lang="en-GB" sz="3200" dirty="0"/>
              <a:t> / </a:t>
            </a:r>
            <a:endParaRPr lang="en-GB" sz="3200" dirty="0" smtClean="0"/>
          </a:p>
          <a:p>
            <a:endParaRPr lang="en-GB" sz="3200" dirty="0"/>
          </a:p>
          <a:p>
            <a:endParaRPr lang="en-GB" sz="3200" dirty="0" smtClean="0"/>
          </a:p>
          <a:p>
            <a:r>
              <a:rPr lang="en-GB" sz="3200" dirty="0" smtClean="0"/>
              <a:t>L(</a:t>
            </a:r>
            <a:r>
              <a:rPr lang="en-GB" sz="3200" dirty="0" err="1" smtClean="0"/>
              <a:t>ucius</a:t>
            </a:r>
            <a:r>
              <a:rPr lang="en-GB" sz="3200" dirty="0"/>
              <a:t>) </a:t>
            </a:r>
            <a:r>
              <a:rPr lang="en-GB" sz="3200" dirty="0" err="1"/>
              <a:t>Aemil</a:t>
            </a:r>
            <a:r>
              <a:rPr lang="en-GB" sz="3200" dirty="0"/>
              <a:t>(</a:t>
            </a:r>
            <a:r>
              <a:rPr lang="en-GB" sz="3200" dirty="0" err="1"/>
              <a:t>ius</a:t>
            </a:r>
            <a:r>
              <a:rPr lang="en-GB" sz="3200" dirty="0"/>
              <a:t>) </a:t>
            </a:r>
            <a:r>
              <a:rPr lang="en-GB" sz="3200" dirty="0" err="1"/>
              <a:t>Honoratus</a:t>
            </a:r>
            <a:r>
              <a:rPr lang="en-GB" sz="3200" dirty="0"/>
              <a:t> / </a:t>
            </a:r>
            <a:endParaRPr lang="en-GB" sz="3200" dirty="0" smtClean="0"/>
          </a:p>
          <a:p>
            <a:r>
              <a:rPr lang="en-GB" sz="3200" dirty="0" smtClean="0"/>
              <a:t>et </a:t>
            </a:r>
            <a:r>
              <a:rPr lang="en-GB" sz="3200" dirty="0"/>
              <a:t>L(</a:t>
            </a:r>
            <a:r>
              <a:rPr lang="en-GB" sz="3200" dirty="0" err="1"/>
              <a:t>ucius</a:t>
            </a:r>
            <a:r>
              <a:rPr lang="en-GB" sz="3200" dirty="0"/>
              <a:t>) </a:t>
            </a:r>
            <a:r>
              <a:rPr lang="en-GB" sz="3200" dirty="0" err="1"/>
              <a:t>Aemil</a:t>
            </a:r>
            <a:r>
              <a:rPr lang="en-GB" sz="3200" dirty="0"/>
              <a:t>(</a:t>
            </a:r>
            <a:r>
              <a:rPr lang="en-GB" sz="3200" dirty="0" err="1"/>
              <a:t>ius</a:t>
            </a:r>
            <a:r>
              <a:rPr lang="en-GB" sz="3200" dirty="0"/>
              <a:t>) Cornelian(us) / </a:t>
            </a:r>
            <a:endParaRPr lang="en-GB" sz="3200" dirty="0" smtClean="0"/>
          </a:p>
          <a:p>
            <a:r>
              <a:rPr lang="en-GB" sz="3200" dirty="0" err="1" smtClean="0"/>
              <a:t>patri</a:t>
            </a:r>
            <a:r>
              <a:rPr lang="en-GB" sz="3200" dirty="0" smtClean="0"/>
              <a:t> </a:t>
            </a:r>
            <a:r>
              <a:rPr lang="en-GB" sz="3200" dirty="0" err="1"/>
              <a:t>optim</a:t>
            </a:r>
            <a:r>
              <a:rPr lang="en-GB" sz="3200" dirty="0"/>
              <a:t>(o)</a:t>
            </a:r>
            <a:r>
              <a:rPr lang="en-GB" sz="3200" dirty="0" smtClean="0"/>
              <a:t/>
            </a:r>
            <a:br>
              <a:rPr lang="en-GB" sz="3200" dirty="0" smtClean="0"/>
            </a:br>
            <a:endParaRPr lang="en-GB" sz="3200" dirty="0"/>
          </a:p>
        </p:txBody>
      </p:sp>
      <p:grpSp>
        <p:nvGrpSpPr>
          <p:cNvPr id="106" name="SMARTInkShape-Group373"/>
          <p:cNvGrpSpPr/>
          <p:nvPr/>
        </p:nvGrpSpPr>
        <p:grpSpPr>
          <a:xfrm>
            <a:off x="11632897" y="738678"/>
            <a:ext cx="547198" cy="251690"/>
            <a:chOff x="11632897" y="738678"/>
            <a:chExt cx="547198" cy="251690"/>
          </a:xfrm>
        </p:grpSpPr>
        <p:sp>
          <p:nvSpPr>
            <p:cNvPr id="104" name="SMARTInkShape-397"/>
            <p:cNvSpPr/>
            <p:nvPr>
              <p:custDataLst>
                <p:tags r:id="rId25"/>
              </p:custDataLst>
            </p:nvPr>
          </p:nvSpPr>
          <p:spPr>
            <a:xfrm>
              <a:off x="11632897" y="738678"/>
              <a:ext cx="11418" cy="23323"/>
            </a:xfrm>
            <a:custGeom>
              <a:avLst/>
              <a:gdLst/>
              <a:ahLst/>
              <a:cxnLst/>
              <a:rect l="0" t="0" r="0" b="0"/>
              <a:pathLst>
                <a:path w="11418" h="23323">
                  <a:moveTo>
                    <a:pt x="11417" y="11416"/>
                  </a:moveTo>
                  <a:lnTo>
                    <a:pt x="5095" y="11416"/>
                  </a:lnTo>
                  <a:lnTo>
                    <a:pt x="3233" y="10093"/>
                  </a:lnTo>
                  <a:lnTo>
                    <a:pt x="1991" y="7888"/>
                  </a:lnTo>
                  <a:lnTo>
                    <a:pt x="0" y="1165"/>
                  </a:lnTo>
                  <a:lnTo>
                    <a:pt x="1159" y="613"/>
                  </a:lnTo>
                  <a:lnTo>
                    <a:pt x="5976" y="0"/>
                  </a:lnTo>
                  <a:lnTo>
                    <a:pt x="7789" y="1159"/>
                  </a:lnTo>
                  <a:lnTo>
                    <a:pt x="8997" y="3255"/>
                  </a:lnTo>
                  <a:lnTo>
                    <a:pt x="11417" y="23322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5" name="SMARTInkShape-398"/>
            <p:cNvSpPr/>
            <p:nvPr>
              <p:custDataLst>
                <p:tags r:id="rId26"/>
              </p:custDataLst>
            </p:nvPr>
          </p:nvSpPr>
          <p:spPr>
            <a:xfrm>
              <a:off x="12180094" y="833438"/>
              <a:ext cx="1" cy="156930"/>
            </a:xfrm>
            <a:custGeom>
              <a:avLst/>
              <a:gdLst/>
              <a:ahLst/>
              <a:cxnLst/>
              <a:rect l="0" t="0" r="0" b="0"/>
              <a:pathLst>
                <a:path w="1" h="156930">
                  <a:moveTo>
                    <a:pt x="0" y="0"/>
                  </a:moveTo>
                  <a:lnTo>
                    <a:pt x="0" y="55299"/>
                  </a:lnTo>
                  <a:lnTo>
                    <a:pt x="0" y="112640"/>
                  </a:lnTo>
                  <a:lnTo>
                    <a:pt x="0" y="156929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07" name="SMARTInkShape-399"/>
          <p:cNvSpPr/>
          <p:nvPr>
            <p:custDataLst>
              <p:tags r:id="rId1"/>
            </p:custDataLst>
          </p:nvPr>
        </p:nvSpPr>
        <p:spPr>
          <a:xfrm>
            <a:off x="10503655" y="1005595"/>
            <a:ext cx="28004" cy="84976"/>
          </a:xfrm>
          <a:custGeom>
            <a:avLst/>
            <a:gdLst/>
            <a:ahLst/>
            <a:cxnLst/>
            <a:rect l="0" t="0" r="0" b="0"/>
            <a:pathLst>
              <a:path w="28004" h="84976">
                <a:moveTo>
                  <a:pt x="9564" y="30249"/>
                </a:moveTo>
                <a:lnTo>
                  <a:pt x="9564" y="13677"/>
                </a:lnTo>
                <a:lnTo>
                  <a:pt x="10887" y="11263"/>
                </a:lnTo>
                <a:lnTo>
                  <a:pt x="13091" y="9654"/>
                </a:lnTo>
                <a:lnTo>
                  <a:pt x="15884" y="8582"/>
                </a:lnTo>
                <a:lnTo>
                  <a:pt x="17746" y="6544"/>
                </a:lnTo>
                <a:lnTo>
                  <a:pt x="19816" y="751"/>
                </a:lnTo>
                <a:lnTo>
                  <a:pt x="21690" y="0"/>
                </a:lnTo>
                <a:lnTo>
                  <a:pt x="24263" y="823"/>
                </a:lnTo>
                <a:lnTo>
                  <a:pt x="27301" y="2694"/>
                </a:lnTo>
                <a:lnTo>
                  <a:pt x="28003" y="6587"/>
                </a:lnTo>
                <a:lnTo>
                  <a:pt x="11389" y="57662"/>
                </a:lnTo>
                <a:lnTo>
                  <a:pt x="0" y="84975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" name="SMARTInkShape-400"/>
          <p:cNvSpPr/>
          <p:nvPr>
            <p:custDataLst>
              <p:tags r:id="rId2"/>
            </p:custDataLst>
          </p:nvPr>
        </p:nvSpPr>
        <p:spPr>
          <a:xfrm>
            <a:off x="8471969" y="619125"/>
            <a:ext cx="41001" cy="95743"/>
          </a:xfrm>
          <a:custGeom>
            <a:avLst/>
            <a:gdLst/>
            <a:ahLst/>
            <a:cxnLst/>
            <a:rect l="0" t="0" r="0" b="0"/>
            <a:pathLst>
              <a:path w="41001" h="95743">
                <a:moveTo>
                  <a:pt x="41000" y="0"/>
                </a:moveTo>
                <a:lnTo>
                  <a:pt x="34679" y="0"/>
                </a:lnTo>
                <a:lnTo>
                  <a:pt x="32817" y="1323"/>
                </a:lnTo>
                <a:lnTo>
                  <a:pt x="31576" y="3528"/>
                </a:lnTo>
                <a:lnTo>
                  <a:pt x="30748" y="6321"/>
                </a:lnTo>
                <a:lnTo>
                  <a:pt x="21238" y="21631"/>
                </a:lnTo>
                <a:lnTo>
                  <a:pt x="4473" y="78830"/>
                </a:lnTo>
                <a:lnTo>
                  <a:pt x="0" y="95742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9" name="SMARTInkShape-401"/>
          <p:cNvSpPr/>
          <p:nvPr>
            <p:custDataLst>
              <p:tags r:id="rId3"/>
            </p:custDataLst>
          </p:nvPr>
        </p:nvSpPr>
        <p:spPr>
          <a:xfrm>
            <a:off x="1341220" y="1679134"/>
            <a:ext cx="218615" cy="353573"/>
          </a:xfrm>
          <a:custGeom>
            <a:avLst/>
            <a:gdLst/>
            <a:ahLst/>
            <a:cxnLst/>
            <a:rect l="0" t="0" r="0" b="0"/>
            <a:pathLst>
              <a:path w="218615" h="353573">
                <a:moveTo>
                  <a:pt x="0" y="0"/>
                </a:moveTo>
                <a:lnTo>
                  <a:pt x="28583" y="18801"/>
                </a:lnTo>
                <a:lnTo>
                  <a:pt x="85294" y="76485"/>
                </a:lnTo>
                <a:lnTo>
                  <a:pt x="128907" y="123103"/>
                </a:lnTo>
                <a:lnTo>
                  <a:pt x="169022" y="176750"/>
                </a:lnTo>
                <a:lnTo>
                  <a:pt x="190336" y="218589"/>
                </a:lnTo>
                <a:lnTo>
                  <a:pt x="205982" y="263642"/>
                </a:lnTo>
                <a:lnTo>
                  <a:pt x="212936" y="310124"/>
                </a:lnTo>
                <a:lnTo>
                  <a:pt x="218614" y="353572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14" name="SMARTInkShape-Group381"/>
          <p:cNvGrpSpPr/>
          <p:nvPr/>
        </p:nvGrpSpPr>
        <p:grpSpPr>
          <a:xfrm>
            <a:off x="36258" y="3429000"/>
            <a:ext cx="1462725" cy="971266"/>
            <a:chOff x="36258" y="3429000"/>
            <a:chExt cx="1462725" cy="971266"/>
          </a:xfrm>
        </p:grpSpPr>
        <p:sp>
          <p:nvSpPr>
            <p:cNvPr id="110" name="SMARTInkShape-402"/>
            <p:cNvSpPr/>
            <p:nvPr>
              <p:custDataLst>
                <p:tags r:id="rId21"/>
              </p:custDataLst>
            </p:nvPr>
          </p:nvSpPr>
          <p:spPr>
            <a:xfrm>
              <a:off x="1279627" y="3473783"/>
              <a:ext cx="30999" cy="1307"/>
            </a:xfrm>
            <a:custGeom>
              <a:avLst/>
              <a:gdLst/>
              <a:ahLst/>
              <a:cxnLst/>
              <a:rect l="0" t="0" r="0" b="0"/>
              <a:pathLst>
                <a:path w="30999" h="1307">
                  <a:moveTo>
                    <a:pt x="0" y="0"/>
                  </a:moveTo>
                  <a:lnTo>
                    <a:pt x="3549" y="224"/>
                  </a:lnTo>
                  <a:lnTo>
                    <a:pt x="30998" y="1306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1" name="SMARTInkShape-403"/>
            <p:cNvSpPr/>
            <p:nvPr>
              <p:custDataLst>
                <p:tags r:id="rId22"/>
              </p:custDataLst>
            </p:nvPr>
          </p:nvSpPr>
          <p:spPr>
            <a:xfrm>
              <a:off x="36258" y="3429000"/>
              <a:ext cx="663847" cy="971266"/>
            </a:xfrm>
            <a:custGeom>
              <a:avLst/>
              <a:gdLst/>
              <a:ahLst/>
              <a:cxnLst/>
              <a:rect l="0" t="0" r="0" b="0"/>
              <a:pathLst>
                <a:path w="663847" h="971266">
                  <a:moveTo>
                    <a:pt x="663846" y="897569"/>
                  </a:moveTo>
                  <a:lnTo>
                    <a:pt x="631229" y="905683"/>
                  </a:lnTo>
                  <a:lnTo>
                    <a:pt x="583013" y="920910"/>
                  </a:lnTo>
                  <a:lnTo>
                    <a:pt x="535271" y="928474"/>
                  </a:lnTo>
                  <a:lnTo>
                    <a:pt x="482035" y="938736"/>
                  </a:lnTo>
                  <a:lnTo>
                    <a:pt x="427351" y="953300"/>
                  </a:lnTo>
                  <a:lnTo>
                    <a:pt x="386636" y="962213"/>
                  </a:lnTo>
                  <a:lnTo>
                    <a:pt x="335609" y="964118"/>
                  </a:lnTo>
                  <a:lnTo>
                    <a:pt x="277436" y="964389"/>
                  </a:lnTo>
                  <a:lnTo>
                    <a:pt x="245555" y="965726"/>
                  </a:lnTo>
                  <a:lnTo>
                    <a:pt x="221720" y="971265"/>
                  </a:lnTo>
                  <a:lnTo>
                    <a:pt x="175410" y="963860"/>
                  </a:lnTo>
                  <a:lnTo>
                    <a:pt x="144650" y="947937"/>
                  </a:lnTo>
                  <a:lnTo>
                    <a:pt x="133222" y="936801"/>
                  </a:lnTo>
                  <a:lnTo>
                    <a:pt x="103334" y="885580"/>
                  </a:lnTo>
                  <a:lnTo>
                    <a:pt x="80539" y="828009"/>
                  </a:lnTo>
                  <a:lnTo>
                    <a:pt x="67434" y="781411"/>
                  </a:lnTo>
                  <a:lnTo>
                    <a:pt x="55173" y="727770"/>
                  </a:lnTo>
                  <a:lnTo>
                    <a:pt x="47152" y="685933"/>
                  </a:lnTo>
                  <a:lnTo>
                    <a:pt x="39178" y="642203"/>
                  </a:lnTo>
                  <a:lnTo>
                    <a:pt x="31224" y="600718"/>
                  </a:lnTo>
                  <a:lnTo>
                    <a:pt x="26807" y="556705"/>
                  </a:lnTo>
                  <a:lnTo>
                    <a:pt x="23521" y="510685"/>
                  </a:lnTo>
                  <a:lnTo>
                    <a:pt x="17651" y="463773"/>
                  </a:lnTo>
                  <a:lnTo>
                    <a:pt x="14160" y="416465"/>
                  </a:lnTo>
                  <a:lnTo>
                    <a:pt x="11285" y="370304"/>
                  </a:lnTo>
                  <a:lnTo>
                    <a:pt x="5598" y="327739"/>
                  </a:lnTo>
                  <a:lnTo>
                    <a:pt x="2188" y="286773"/>
                  </a:lnTo>
                  <a:lnTo>
                    <a:pt x="673" y="246517"/>
                  </a:lnTo>
                  <a:lnTo>
                    <a:pt x="0" y="206577"/>
                  </a:lnTo>
                  <a:lnTo>
                    <a:pt x="3228" y="166777"/>
                  </a:lnTo>
                  <a:lnTo>
                    <a:pt x="8955" y="110711"/>
                  </a:lnTo>
                  <a:lnTo>
                    <a:pt x="14180" y="64112"/>
                  </a:lnTo>
                  <a:lnTo>
                    <a:pt x="23273" y="0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2" name="SMARTInkShape-404"/>
            <p:cNvSpPr/>
            <p:nvPr>
              <p:custDataLst>
                <p:tags r:id="rId23"/>
              </p:custDataLst>
            </p:nvPr>
          </p:nvSpPr>
          <p:spPr>
            <a:xfrm>
              <a:off x="523875" y="3429000"/>
              <a:ext cx="27078" cy="1"/>
            </a:xfrm>
            <a:custGeom>
              <a:avLst/>
              <a:gdLst/>
              <a:ahLst/>
              <a:cxnLst/>
              <a:rect l="0" t="0" r="0" b="0"/>
              <a:pathLst>
                <a:path w="27078" h="1">
                  <a:moveTo>
                    <a:pt x="0" y="0"/>
                  </a:moveTo>
                  <a:lnTo>
                    <a:pt x="27077" y="0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3" name="SMARTInkShape-405"/>
            <p:cNvSpPr/>
            <p:nvPr>
              <p:custDataLst>
                <p:tags r:id="rId24"/>
              </p:custDataLst>
            </p:nvPr>
          </p:nvSpPr>
          <p:spPr>
            <a:xfrm>
              <a:off x="1327646" y="4214723"/>
              <a:ext cx="171337" cy="12784"/>
            </a:xfrm>
            <a:custGeom>
              <a:avLst/>
              <a:gdLst/>
              <a:ahLst/>
              <a:cxnLst/>
              <a:rect l="0" t="0" r="0" b="0"/>
              <a:pathLst>
                <a:path w="171337" h="12784">
                  <a:moveTo>
                    <a:pt x="171336" y="0"/>
                  </a:moveTo>
                  <a:lnTo>
                    <a:pt x="122191" y="70"/>
                  </a:lnTo>
                  <a:lnTo>
                    <a:pt x="76484" y="3612"/>
                  </a:lnTo>
                  <a:lnTo>
                    <a:pt x="29427" y="9511"/>
                  </a:lnTo>
                  <a:lnTo>
                    <a:pt x="0" y="12783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15" name="SMARTInkShape-406"/>
          <p:cNvSpPr/>
          <p:nvPr>
            <p:custDataLst>
              <p:tags r:id="rId4"/>
            </p:custDataLst>
          </p:nvPr>
        </p:nvSpPr>
        <p:spPr>
          <a:xfrm>
            <a:off x="2773751" y="6130396"/>
            <a:ext cx="107451" cy="107595"/>
          </a:xfrm>
          <a:custGeom>
            <a:avLst/>
            <a:gdLst/>
            <a:ahLst/>
            <a:cxnLst/>
            <a:rect l="0" t="0" r="0" b="0"/>
            <a:pathLst>
              <a:path w="107451" h="107595">
                <a:moveTo>
                  <a:pt x="0" y="0"/>
                </a:moveTo>
                <a:lnTo>
                  <a:pt x="3193" y="13222"/>
                </a:lnTo>
                <a:lnTo>
                  <a:pt x="21498" y="69968"/>
                </a:lnTo>
                <a:lnTo>
                  <a:pt x="22404" y="74867"/>
                </a:lnTo>
                <a:lnTo>
                  <a:pt x="24332" y="78134"/>
                </a:lnTo>
                <a:lnTo>
                  <a:pt x="26940" y="80312"/>
                </a:lnTo>
                <a:lnTo>
                  <a:pt x="33365" y="84054"/>
                </a:lnTo>
                <a:lnTo>
                  <a:pt x="58479" y="100983"/>
                </a:lnTo>
                <a:lnTo>
                  <a:pt x="74204" y="106257"/>
                </a:lnTo>
                <a:lnTo>
                  <a:pt x="107450" y="107594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0" name="SMARTInkShape-Group384"/>
          <p:cNvGrpSpPr/>
          <p:nvPr/>
        </p:nvGrpSpPr>
        <p:grpSpPr>
          <a:xfrm>
            <a:off x="6830310" y="6447989"/>
            <a:ext cx="2742108" cy="1225172"/>
            <a:chOff x="6830310" y="6447989"/>
            <a:chExt cx="2742108" cy="1225172"/>
          </a:xfrm>
        </p:grpSpPr>
        <p:sp>
          <p:nvSpPr>
            <p:cNvPr id="116" name="SMARTInkShape-407"/>
            <p:cNvSpPr/>
            <p:nvPr>
              <p:custDataLst>
                <p:tags r:id="rId17"/>
              </p:custDataLst>
            </p:nvPr>
          </p:nvSpPr>
          <p:spPr>
            <a:xfrm>
              <a:off x="7448249" y="6447989"/>
              <a:ext cx="2124169" cy="1225172"/>
            </a:xfrm>
            <a:custGeom>
              <a:avLst/>
              <a:gdLst/>
              <a:ahLst/>
              <a:cxnLst/>
              <a:rect l="0" t="0" r="0" b="0"/>
              <a:pathLst>
                <a:path w="2124169" h="1225172">
                  <a:moveTo>
                    <a:pt x="2108768" y="0"/>
                  </a:moveTo>
                  <a:lnTo>
                    <a:pt x="2112391" y="28796"/>
                  </a:lnTo>
                  <a:lnTo>
                    <a:pt x="2116386" y="60617"/>
                  </a:lnTo>
                  <a:lnTo>
                    <a:pt x="2119049" y="92415"/>
                  </a:lnTo>
                  <a:lnTo>
                    <a:pt x="2120825" y="124197"/>
                  </a:lnTo>
                  <a:lnTo>
                    <a:pt x="2122009" y="155968"/>
                  </a:lnTo>
                  <a:lnTo>
                    <a:pt x="2122798" y="186409"/>
                  </a:lnTo>
                  <a:lnTo>
                    <a:pt x="2123674" y="244927"/>
                  </a:lnTo>
                  <a:lnTo>
                    <a:pt x="2123909" y="274820"/>
                  </a:lnTo>
                  <a:lnTo>
                    <a:pt x="2124064" y="305331"/>
                  </a:lnTo>
                  <a:lnTo>
                    <a:pt x="2124168" y="336256"/>
                  </a:lnTo>
                  <a:lnTo>
                    <a:pt x="2120756" y="395311"/>
                  </a:lnTo>
                  <a:lnTo>
                    <a:pt x="2114829" y="451103"/>
                  </a:lnTo>
                  <a:lnTo>
                    <a:pt x="2107786" y="502357"/>
                  </a:lnTo>
                  <a:lnTo>
                    <a:pt x="2100246" y="551595"/>
                  </a:lnTo>
                  <a:lnTo>
                    <a:pt x="2088516" y="599937"/>
                  </a:lnTo>
                  <a:lnTo>
                    <a:pt x="2065664" y="647882"/>
                  </a:lnTo>
                  <a:lnTo>
                    <a:pt x="2041397" y="695648"/>
                  </a:lnTo>
                  <a:lnTo>
                    <a:pt x="2017382" y="742012"/>
                  </a:lnTo>
                  <a:lnTo>
                    <a:pt x="1993479" y="784669"/>
                  </a:lnTo>
                  <a:lnTo>
                    <a:pt x="1969627" y="825676"/>
                  </a:lnTo>
                  <a:lnTo>
                    <a:pt x="1945796" y="865948"/>
                  </a:lnTo>
                  <a:lnTo>
                    <a:pt x="1908745" y="924487"/>
                  </a:lnTo>
                  <a:lnTo>
                    <a:pt x="1864841" y="977256"/>
                  </a:lnTo>
                  <a:lnTo>
                    <a:pt x="1818318" y="1031551"/>
                  </a:lnTo>
                  <a:lnTo>
                    <a:pt x="1771019" y="1075271"/>
                  </a:lnTo>
                  <a:lnTo>
                    <a:pt x="1723492" y="1118506"/>
                  </a:lnTo>
                  <a:lnTo>
                    <a:pt x="1675895" y="1150572"/>
                  </a:lnTo>
                  <a:lnTo>
                    <a:pt x="1626956" y="1181975"/>
                  </a:lnTo>
                  <a:lnTo>
                    <a:pt x="1571151" y="1200834"/>
                  </a:lnTo>
                  <a:lnTo>
                    <a:pt x="1532335" y="1210398"/>
                  </a:lnTo>
                  <a:lnTo>
                    <a:pt x="1489507" y="1215531"/>
                  </a:lnTo>
                  <a:lnTo>
                    <a:pt x="1445337" y="1219134"/>
                  </a:lnTo>
                  <a:lnTo>
                    <a:pt x="1403657" y="1225146"/>
                  </a:lnTo>
                  <a:lnTo>
                    <a:pt x="1359556" y="1225171"/>
                  </a:lnTo>
                  <a:lnTo>
                    <a:pt x="1313498" y="1222096"/>
                  </a:lnTo>
                  <a:lnTo>
                    <a:pt x="1266569" y="1220730"/>
                  </a:lnTo>
                  <a:lnTo>
                    <a:pt x="1215726" y="1220122"/>
                  </a:lnTo>
                  <a:lnTo>
                    <a:pt x="1163583" y="1218529"/>
                  </a:lnTo>
                  <a:lnTo>
                    <a:pt x="1113951" y="1213412"/>
                  </a:lnTo>
                  <a:lnTo>
                    <a:pt x="1061906" y="1206727"/>
                  </a:lnTo>
                  <a:lnTo>
                    <a:pt x="1007907" y="1199347"/>
                  </a:lnTo>
                  <a:lnTo>
                    <a:pt x="953039" y="1191657"/>
                  </a:lnTo>
                  <a:lnTo>
                    <a:pt x="897785" y="1183830"/>
                  </a:lnTo>
                  <a:lnTo>
                    <a:pt x="842360" y="1175941"/>
                  </a:lnTo>
                  <a:lnTo>
                    <a:pt x="786859" y="1168025"/>
                  </a:lnTo>
                  <a:lnTo>
                    <a:pt x="734851" y="1156569"/>
                  </a:lnTo>
                  <a:lnTo>
                    <a:pt x="683955" y="1141335"/>
                  </a:lnTo>
                  <a:lnTo>
                    <a:pt x="630466" y="1121336"/>
                  </a:lnTo>
                  <a:lnTo>
                    <a:pt x="579354" y="1099218"/>
                  </a:lnTo>
                  <a:lnTo>
                    <a:pt x="530179" y="1074836"/>
                  </a:lnTo>
                  <a:lnTo>
                    <a:pt x="481865" y="1046360"/>
                  </a:lnTo>
                  <a:lnTo>
                    <a:pt x="433933" y="1016065"/>
                  </a:lnTo>
                  <a:lnTo>
                    <a:pt x="386172" y="982317"/>
                  </a:lnTo>
                  <a:lnTo>
                    <a:pt x="338487" y="940858"/>
                  </a:lnTo>
                  <a:lnTo>
                    <a:pt x="294364" y="899503"/>
                  </a:lnTo>
                  <a:lnTo>
                    <a:pt x="254027" y="856427"/>
                  </a:lnTo>
                  <a:lnTo>
                    <a:pt x="218461" y="806415"/>
                  </a:lnTo>
                  <a:lnTo>
                    <a:pt x="185014" y="753319"/>
                  </a:lnTo>
                  <a:lnTo>
                    <a:pt x="156479" y="697530"/>
                  </a:lnTo>
                  <a:lnTo>
                    <a:pt x="147018" y="667836"/>
                  </a:lnTo>
                  <a:lnTo>
                    <a:pt x="139387" y="637456"/>
                  </a:lnTo>
                  <a:lnTo>
                    <a:pt x="129008" y="606621"/>
                  </a:lnTo>
                  <a:lnTo>
                    <a:pt x="116798" y="575479"/>
                  </a:lnTo>
                  <a:lnTo>
                    <a:pt x="103366" y="544136"/>
                  </a:lnTo>
                  <a:lnTo>
                    <a:pt x="81385" y="484615"/>
                  </a:lnTo>
                  <a:lnTo>
                    <a:pt x="62796" y="425970"/>
                  </a:lnTo>
                  <a:lnTo>
                    <a:pt x="54136" y="395516"/>
                  </a:lnTo>
                  <a:lnTo>
                    <a:pt x="45715" y="364628"/>
                  </a:lnTo>
                  <a:lnTo>
                    <a:pt x="37457" y="333454"/>
                  </a:lnTo>
                  <a:lnTo>
                    <a:pt x="29305" y="302087"/>
                  </a:lnTo>
                  <a:lnTo>
                    <a:pt x="21225" y="270593"/>
                  </a:lnTo>
                  <a:lnTo>
                    <a:pt x="14515" y="237691"/>
                  </a:lnTo>
                  <a:lnTo>
                    <a:pt x="8718" y="203850"/>
                  </a:lnTo>
                  <a:lnTo>
                    <a:pt x="3532" y="169382"/>
                  </a:lnTo>
                  <a:lnTo>
                    <a:pt x="73" y="135822"/>
                  </a:lnTo>
                  <a:lnTo>
                    <a:pt x="0" y="134784"/>
                  </a:ln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7" name="SMARTInkShape-408"/>
            <p:cNvSpPr/>
            <p:nvPr>
              <p:custDataLst>
                <p:tags r:id="rId18"/>
              </p:custDataLst>
            </p:nvPr>
          </p:nvSpPr>
          <p:spPr>
            <a:xfrm>
              <a:off x="7278567" y="6594085"/>
              <a:ext cx="139028" cy="299635"/>
            </a:xfrm>
            <a:custGeom>
              <a:avLst/>
              <a:gdLst/>
              <a:ahLst/>
              <a:cxnLst/>
              <a:rect l="0" t="0" r="0" b="0"/>
              <a:pathLst>
                <a:path w="139028" h="299635">
                  <a:moveTo>
                    <a:pt x="0" y="0"/>
                  </a:moveTo>
                  <a:lnTo>
                    <a:pt x="172" y="1070"/>
                  </a:lnTo>
                  <a:lnTo>
                    <a:pt x="11609" y="45671"/>
                  </a:lnTo>
                  <a:lnTo>
                    <a:pt x="29395" y="104441"/>
                  </a:lnTo>
                  <a:lnTo>
                    <a:pt x="46571" y="155368"/>
                  </a:lnTo>
                  <a:lnTo>
                    <a:pt x="69758" y="213664"/>
                  </a:lnTo>
                  <a:lnTo>
                    <a:pt x="105464" y="270925"/>
                  </a:lnTo>
                  <a:lnTo>
                    <a:pt x="118646" y="289070"/>
                  </a:lnTo>
                  <a:lnTo>
                    <a:pt x="126882" y="294939"/>
                  </a:lnTo>
                  <a:lnTo>
                    <a:pt x="139027" y="299634"/>
                  </a:ln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8" name="SMARTInkShape-409"/>
            <p:cNvSpPr/>
            <p:nvPr>
              <p:custDataLst>
                <p:tags r:id="rId19"/>
              </p:custDataLst>
            </p:nvPr>
          </p:nvSpPr>
          <p:spPr>
            <a:xfrm>
              <a:off x="6830310" y="6657502"/>
              <a:ext cx="15785" cy="45718"/>
            </a:xfrm>
            <a:custGeom>
              <a:avLst/>
              <a:gdLst/>
              <a:ahLst/>
              <a:cxnLst/>
              <a:rect l="0" t="0" r="0" b="0"/>
              <a:pathLst>
                <a:path w="15785" h="45718">
                  <a:moveTo>
                    <a:pt x="0" y="0"/>
                  </a:moveTo>
                  <a:lnTo>
                    <a:pt x="6453" y="18994"/>
                  </a:lnTo>
                  <a:lnTo>
                    <a:pt x="15784" y="45717"/>
                  </a:ln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9" name="SMARTInkShape-410"/>
            <p:cNvSpPr/>
            <p:nvPr>
              <p:custDataLst>
                <p:tags r:id="rId20"/>
              </p:custDataLst>
            </p:nvPr>
          </p:nvSpPr>
          <p:spPr>
            <a:xfrm>
              <a:off x="7635853" y="6570266"/>
              <a:ext cx="7961" cy="61516"/>
            </a:xfrm>
            <a:custGeom>
              <a:avLst/>
              <a:gdLst/>
              <a:ahLst/>
              <a:cxnLst/>
              <a:rect l="0" t="0" r="0" b="0"/>
              <a:pathLst>
                <a:path w="7961" h="61516">
                  <a:moveTo>
                    <a:pt x="0" y="0"/>
                  </a:moveTo>
                  <a:lnTo>
                    <a:pt x="3887" y="22308"/>
                  </a:lnTo>
                  <a:lnTo>
                    <a:pt x="7960" y="61515"/>
                  </a:ln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4" name="SMARTInkShape-Group385"/>
          <p:cNvGrpSpPr/>
          <p:nvPr/>
        </p:nvGrpSpPr>
        <p:grpSpPr>
          <a:xfrm>
            <a:off x="8191976" y="6490317"/>
            <a:ext cx="1080061" cy="427215"/>
            <a:chOff x="8191976" y="6490317"/>
            <a:chExt cx="1080061" cy="427215"/>
          </a:xfrm>
        </p:grpSpPr>
        <p:sp>
          <p:nvSpPr>
            <p:cNvPr id="121" name="SMARTInkShape-411"/>
            <p:cNvSpPr/>
            <p:nvPr>
              <p:custDataLst>
                <p:tags r:id="rId14"/>
              </p:custDataLst>
            </p:nvPr>
          </p:nvSpPr>
          <p:spPr>
            <a:xfrm>
              <a:off x="8531487" y="6522360"/>
              <a:ext cx="41014" cy="97516"/>
            </a:xfrm>
            <a:custGeom>
              <a:avLst/>
              <a:gdLst/>
              <a:ahLst/>
              <a:cxnLst/>
              <a:rect l="0" t="0" r="0" b="0"/>
              <a:pathLst>
                <a:path w="41014" h="97516">
                  <a:moveTo>
                    <a:pt x="0" y="0"/>
                  </a:moveTo>
                  <a:lnTo>
                    <a:pt x="14595" y="47862"/>
                  </a:lnTo>
                  <a:lnTo>
                    <a:pt x="41013" y="97515"/>
                  </a:ln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2" name="SMARTInkShape-412"/>
            <p:cNvSpPr/>
            <p:nvPr>
              <p:custDataLst>
                <p:tags r:id="rId15"/>
              </p:custDataLst>
            </p:nvPr>
          </p:nvSpPr>
          <p:spPr>
            <a:xfrm>
              <a:off x="9108281" y="6490317"/>
              <a:ext cx="163756" cy="427215"/>
            </a:xfrm>
            <a:custGeom>
              <a:avLst/>
              <a:gdLst/>
              <a:ahLst/>
              <a:cxnLst/>
              <a:rect l="0" t="0" r="0" b="0"/>
              <a:pathLst>
                <a:path w="163756" h="427215">
                  <a:moveTo>
                    <a:pt x="162148" y="0"/>
                  </a:moveTo>
                  <a:lnTo>
                    <a:pt x="163755" y="30449"/>
                  </a:lnTo>
                  <a:lnTo>
                    <a:pt x="158029" y="77997"/>
                  </a:lnTo>
                  <a:lnTo>
                    <a:pt x="153098" y="125599"/>
                  </a:lnTo>
                  <a:lnTo>
                    <a:pt x="137379" y="173217"/>
                  </a:lnTo>
                  <a:lnTo>
                    <a:pt x="122432" y="220840"/>
                  </a:lnTo>
                  <a:lnTo>
                    <a:pt x="101834" y="268464"/>
                  </a:lnTo>
                  <a:lnTo>
                    <a:pt x="78974" y="314767"/>
                  </a:lnTo>
                  <a:lnTo>
                    <a:pt x="47545" y="366638"/>
                  </a:lnTo>
                  <a:lnTo>
                    <a:pt x="31715" y="388386"/>
                  </a:lnTo>
                  <a:lnTo>
                    <a:pt x="7049" y="413126"/>
                  </a:lnTo>
                  <a:lnTo>
                    <a:pt x="0" y="427214"/>
                  </a:ln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3" name="SMARTInkShape-413"/>
            <p:cNvSpPr/>
            <p:nvPr>
              <p:custDataLst>
                <p:tags r:id="rId16"/>
              </p:custDataLst>
            </p:nvPr>
          </p:nvSpPr>
          <p:spPr>
            <a:xfrm>
              <a:off x="8191976" y="6536531"/>
              <a:ext cx="115633" cy="68606"/>
            </a:xfrm>
            <a:custGeom>
              <a:avLst/>
              <a:gdLst/>
              <a:ahLst/>
              <a:cxnLst/>
              <a:rect l="0" t="0" r="0" b="0"/>
              <a:pathLst>
                <a:path w="115633" h="68606">
                  <a:moveTo>
                    <a:pt x="0" y="0"/>
                  </a:moveTo>
                  <a:lnTo>
                    <a:pt x="2828" y="7978"/>
                  </a:lnTo>
                  <a:lnTo>
                    <a:pt x="25606" y="46115"/>
                  </a:lnTo>
                  <a:lnTo>
                    <a:pt x="45029" y="61877"/>
                  </a:lnTo>
                  <a:lnTo>
                    <a:pt x="61219" y="68605"/>
                  </a:lnTo>
                  <a:lnTo>
                    <a:pt x="73688" y="66651"/>
                  </a:lnTo>
                  <a:lnTo>
                    <a:pt x="80716" y="64278"/>
                  </a:lnTo>
                  <a:lnTo>
                    <a:pt x="92054" y="54585"/>
                  </a:lnTo>
                  <a:lnTo>
                    <a:pt x="101502" y="40136"/>
                  </a:lnTo>
                  <a:lnTo>
                    <a:pt x="115632" y="0"/>
                  </a:ln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7" name="SMARTInkShape-Group386"/>
          <p:cNvGrpSpPr/>
          <p:nvPr/>
        </p:nvGrpSpPr>
        <p:grpSpPr>
          <a:xfrm>
            <a:off x="5500688" y="298013"/>
            <a:ext cx="844390" cy="916426"/>
            <a:chOff x="5500688" y="298013"/>
            <a:chExt cx="844390" cy="916426"/>
          </a:xfrm>
        </p:grpSpPr>
        <p:sp>
          <p:nvSpPr>
            <p:cNvPr id="125" name="SMARTInkShape-414"/>
            <p:cNvSpPr/>
            <p:nvPr>
              <p:custDataLst>
                <p:tags r:id="rId12"/>
              </p:custDataLst>
            </p:nvPr>
          </p:nvSpPr>
          <p:spPr>
            <a:xfrm>
              <a:off x="5500688" y="298013"/>
              <a:ext cx="844390" cy="809269"/>
            </a:xfrm>
            <a:custGeom>
              <a:avLst/>
              <a:gdLst/>
              <a:ahLst/>
              <a:cxnLst/>
              <a:rect l="0" t="0" r="0" b="0"/>
              <a:pathLst>
                <a:path w="844390" h="809269">
                  <a:moveTo>
                    <a:pt x="0" y="202049"/>
                  </a:moveTo>
                  <a:lnTo>
                    <a:pt x="1323" y="179095"/>
                  </a:lnTo>
                  <a:lnTo>
                    <a:pt x="10251" y="129157"/>
                  </a:lnTo>
                  <a:lnTo>
                    <a:pt x="18226" y="109681"/>
                  </a:lnTo>
                  <a:lnTo>
                    <a:pt x="63613" y="55900"/>
                  </a:lnTo>
                  <a:lnTo>
                    <a:pt x="85158" y="36552"/>
                  </a:lnTo>
                  <a:lnTo>
                    <a:pt x="134855" y="13353"/>
                  </a:lnTo>
                  <a:lnTo>
                    <a:pt x="183273" y="3705"/>
                  </a:lnTo>
                  <a:lnTo>
                    <a:pt x="235984" y="847"/>
                  </a:lnTo>
                  <a:lnTo>
                    <a:pt x="288643" y="0"/>
                  </a:lnTo>
                  <a:lnTo>
                    <a:pt x="346138" y="3277"/>
                  </a:lnTo>
                  <a:lnTo>
                    <a:pt x="401539" y="12626"/>
                  </a:lnTo>
                  <a:lnTo>
                    <a:pt x="454995" y="23775"/>
                  </a:lnTo>
                  <a:lnTo>
                    <a:pt x="491938" y="34181"/>
                  </a:lnTo>
                  <a:lnTo>
                    <a:pt x="543810" y="58384"/>
                  </a:lnTo>
                  <a:lnTo>
                    <a:pt x="600484" y="72610"/>
                  </a:lnTo>
                  <a:lnTo>
                    <a:pt x="657846" y="107988"/>
                  </a:lnTo>
                  <a:lnTo>
                    <a:pt x="708943" y="151984"/>
                  </a:lnTo>
                  <a:lnTo>
                    <a:pt x="754952" y="199856"/>
                  </a:lnTo>
                  <a:lnTo>
                    <a:pt x="786517" y="255345"/>
                  </a:lnTo>
                  <a:lnTo>
                    <a:pt x="812626" y="312356"/>
                  </a:lnTo>
                  <a:lnTo>
                    <a:pt x="834473" y="364673"/>
                  </a:lnTo>
                  <a:lnTo>
                    <a:pt x="842123" y="420155"/>
                  </a:lnTo>
                  <a:lnTo>
                    <a:pt x="844389" y="470697"/>
                  </a:lnTo>
                  <a:lnTo>
                    <a:pt x="843738" y="517863"/>
                  </a:lnTo>
                  <a:lnTo>
                    <a:pt x="834431" y="557561"/>
                  </a:lnTo>
                  <a:lnTo>
                    <a:pt x="807093" y="612227"/>
                  </a:lnTo>
                  <a:lnTo>
                    <a:pt x="781534" y="637850"/>
                  </a:lnTo>
                  <a:lnTo>
                    <a:pt x="725717" y="678199"/>
                  </a:lnTo>
                  <a:lnTo>
                    <a:pt x="686868" y="698554"/>
                  </a:lnTo>
                  <a:lnTo>
                    <a:pt x="632653" y="717284"/>
                  </a:lnTo>
                  <a:lnTo>
                    <a:pt x="576867" y="758271"/>
                  </a:lnTo>
                  <a:lnTo>
                    <a:pt x="522752" y="787935"/>
                  </a:lnTo>
                  <a:lnTo>
                    <a:pt x="490098" y="799648"/>
                  </a:lnTo>
                  <a:lnTo>
                    <a:pt x="476250" y="809268"/>
                  </a:ln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6" name="SMARTInkShape-415"/>
            <p:cNvSpPr/>
            <p:nvPr>
              <p:custDataLst>
                <p:tags r:id="rId13"/>
              </p:custDataLst>
            </p:nvPr>
          </p:nvSpPr>
          <p:spPr>
            <a:xfrm>
              <a:off x="5703239" y="619125"/>
              <a:ext cx="23668" cy="595314"/>
            </a:xfrm>
            <a:custGeom>
              <a:avLst/>
              <a:gdLst/>
              <a:ahLst/>
              <a:cxnLst/>
              <a:rect l="0" t="0" r="0" b="0"/>
              <a:pathLst>
                <a:path w="23668" h="595314">
                  <a:moveTo>
                    <a:pt x="11761" y="0"/>
                  </a:moveTo>
                  <a:lnTo>
                    <a:pt x="8233" y="51772"/>
                  </a:lnTo>
                  <a:lnTo>
                    <a:pt x="1510" y="108710"/>
                  </a:lnTo>
                  <a:lnTo>
                    <a:pt x="345" y="164355"/>
                  </a:lnTo>
                  <a:lnTo>
                    <a:pt x="0" y="216414"/>
                  </a:lnTo>
                  <a:lnTo>
                    <a:pt x="6218" y="271674"/>
                  </a:lnTo>
                  <a:lnTo>
                    <a:pt x="10118" y="329939"/>
                  </a:lnTo>
                  <a:lnTo>
                    <a:pt x="11274" y="382775"/>
                  </a:lnTo>
                  <a:lnTo>
                    <a:pt x="11665" y="439853"/>
                  </a:lnTo>
                  <a:lnTo>
                    <a:pt x="13055" y="485162"/>
                  </a:lnTo>
                  <a:lnTo>
                    <a:pt x="19935" y="532101"/>
                  </a:lnTo>
                  <a:lnTo>
                    <a:pt x="23667" y="595313"/>
                  </a:ln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30" name="SMARTInkShape-Group387"/>
          <p:cNvGrpSpPr/>
          <p:nvPr/>
        </p:nvGrpSpPr>
        <p:grpSpPr>
          <a:xfrm>
            <a:off x="6941344" y="393542"/>
            <a:ext cx="1262063" cy="892334"/>
            <a:chOff x="6941344" y="393542"/>
            <a:chExt cx="1262063" cy="892334"/>
          </a:xfrm>
        </p:grpSpPr>
        <p:sp>
          <p:nvSpPr>
            <p:cNvPr id="128" name="SMARTInkShape-416"/>
            <p:cNvSpPr/>
            <p:nvPr>
              <p:custDataLst>
                <p:tags r:id="rId10"/>
              </p:custDataLst>
            </p:nvPr>
          </p:nvSpPr>
          <p:spPr>
            <a:xfrm>
              <a:off x="6941344" y="394382"/>
              <a:ext cx="762001" cy="570025"/>
            </a:xfrm>
            <a:custGeom>
              <a:avLst/>
              <a:gdLst/>
              <a:ahLst/>
              <a:cxnLst/>
              <a:rect l="0" t="0" r="0" b="0"/>
              <a:pathLst>
                <a:path w="762001" h="570025">
                  <a:moveTo>
                    <a:pt x="0" y="570024"/>
                  </a:moveTo>
                  <a:lnTo>
                    <a:pt x="6320" y="570024"/>
                  </a:lnTo>
                  <a:lnTo>
                    <a:pt x="12951" y="566496"/>
                  </a:lnTo>
                  <a:lnTo>
                    <a:pt x="20308" y="559196"/>
                  </a:lnTo>
                  <a:lnTo>
                    <a:pt x="53203" y="505677"/>
                  </a:lnTo>
                  <a:lnTo>
                    <a:pt x="75883" y="455120"/>
                  </a:lnTo>
                  <a:lnTo>
                    <a:pt x="99360" y="396925"/>
                  </a:lnTo>
                  <a:lnTo>
                    <a:pt x="115157" y="352862"/>
                  </a:lnTo>
                  <a:lnTo>
                    <a:pt x="130996" y="310348"/>
                  </a:lnTo>
                  <a:lnTo>
                    <a:pt x="146856" y="268081"/>
                  </a:lnTo>
                  <a:lnTo>
                    <a:pt x="162724" y="222838"/>
                  </a:lnTo>
                  <a:lnTo>
                    <a:pt x="186533" y="165382"/>
                  </a:lnTo>
                  <a:lnTo>
                    <a:pt x="210344" y="114844"/>
                  </a:lnTo>
                  <a:lnTo>
                    <a:pt x="232589" y="61189"/>
                  </a:lnTo>
                  <a:lnTo>
                    <a:pt x="253794" y="15334"/>
                  </a:lnTo>
                  <a:lnTo>
                    <a:pt x="259154" y="9731"/>
                  </a:lnTo>
                  <a:lnTo>
                    <a:pt x="272165" y="3505"/>
                  </a:lnTo>
                  <a:lnTo>
                    <a:pt x="288046" y="0"/>
                  </a:lnTo>
                  <a:lnTo>
                    <a:pt x="300440" y="6236"/>
                  </a:lnTo>
                  <a:lnTo>
                    <a:pt x="336387" y="32368"/>
                  </a:lnTo>
                  <a:lnTo>
                    <a:pt x="366828" y="83189"/>
                  </a:lnTo>
                  <a:lnTo>
                    <a:pt x="383122" y="130619"/>
                  </a:lnTo>
                  <a:lnTo>
                    <a:pt x="408662" y="188218"/>
                  </a:lnTo>
                  <a:lnTo>
                    <a:pt x="423444" y="233617"/>
                  </a:lnTo>
                  <a:lnTo>
                    <a:pt x="443820" y="292838"/>
                  </a:lnTo>
                  <a:lnTo>
                    <a:pt x="479329" y="345766"/>
                  </a:lnTo>
                  <a:lnTo>
                    <a:pt x="489965" y="362757"/>
                  </a:lnTo>
                  <a:lnTo>
                    <a:pt x="495976" y="368346"/>
                  </a:lnTo>
                  <a:lnTo>
                    <a:pt x="509711" y="374556"/>
                  </a:lnTo>
                  <a:lnTo>
                    <a:pt x="532319" y="378052"/>
                  </a:lnTo>
                  <a:lnTo>
                    <a:pt x="547913" y="371814"/>
                  </a:lnTo>
                  <a:lnTo>
                    <a:pt x="596910" y="337499"/>
                  </a:lnTo>
                  <a:lnTo>
                    <a:pt x="646780" y="294935"/>
                  </a:lnTo>
                  <a:lnTo>
                    <a:pt x="691701" y="260093"/>
                  </a:lnTo>
                  <a:lnTo>
                    <a:pt x="748431" y="213033"/>
                  </a:lnTo>
                  <a:lnTo>
                    <a:pt x="762000" y="200930"/>
                  </a:ln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9" name="SMARTInkShape-417"/>
            <p:cNvSpPr/>
            <p:nvPr>
              <p:custDataLst>
                <p:tags r:id="rId11"/>
              </p:custDataLst>
            </p:nvPr>
          </p:nvSpPr>
          <p:spPr>
            <a:xfrm>
              <a:off x="7905750" y="393542"/>
              <a:ext cx="297657" cy="892334"/>
            </a:xfrm>
            <a:custGeom>
              <a:avLst/>
              <a:gdLst/>
              <a:ahLst/>
              <a:cxnLst/>
              <a:rect l="0" t="0" r="0" b="0"/>
              <a:pathLst>
                <a:path w="297657" h="892334">
                  <a:moveTo>
                    <a:pt x="0" y="23177"/>
                  </a:moveTo>
                  <a:lnTo>
                    <a:pt x="6321" y="23177"/>
                  </a:lnTo>
                  <a:lnTo>
                    <a:pt x="12951" y="19649"/>
                  </a:lnTo>
                  <a:lnTo>
                    <a:pt x="34308" y="6605"/>
                  </a:lnTo>
                  <a:lnTo>
                    <a:pt x="73511" y="794"/>
                  </a:lnTo>
                  <a:lnTo>
                    <a:pt x="96172" y="0"/>
                  </a:lnTo>
                  <a:lnTo>
                    <a:pt x="119473" y="6702"/>
                  </a:lnTo>
                  <a:lnTo>
                    <a:pt x="151375" y="25351"/>
                  </a:lnTo>
                  <a:lnTo>
                    <a:pt x="160448" y="32564"/>
                  </a:lnTo>
                  <a:lnTo>
                    <a:pt x="174057" y="54689"/>
                  </a:lnTo>
                  <a:lnTo>
                    <a:pt x="199893" y="112010"/>
                  </a:lnTo>
                  <a:lnTo>
                    <a:pt x="216360" y="171206"/>
                  </a:lnTo>
                  <a:lnTo>
                    <a:pt x="225365" y="212440"/>
                  </a:lnTo>
                  <a:lnTo>
                    <a:pt x="233777" y="254137"/>
                  </a:lnTo>
                  <a:lnTo>
                    <a:pt x="241926" y="299128"/>
                  </a:lnTo>
                  <a:lnTo>
                    <a:pt x="249956" y="342054"/>
                  </a:lnTo>
                  <a:lnTo>
                    <a:pt x="256613" y="384504"/>
                  </a:lnTo>
                  <a:lnTo>
                    <a:pt x="259571" y="429829"/>
                  </a:lnTo>
                  <a:lnTo>
                    <a:pt x="264413" y="472904"/>
                  </a:lnTo>
                  <a:lnTo>
                    <a:pt x="269653" y="515420"/>
                  </a:lnTo>
                  <a:lnTo>
                    <a:pt x="271981" y="560775"/>
                  </a:lnTo>
                  <a:lnTo>
                    <a:pt x="273016" y="607390"/>
                  </a:lnTo>
                  <a:lnTo>
                    <a:pt x="274799" y="653244"/>
                  </a:lnTo>
                  <a:lnTo>
                    <a:pt x="280000" y="695672"/>
                  </a:lnTo>
                  <a:lnTo>
                    <a:pt x="283195" y="740105"/>
                  </a:lnTo>
                  <a:lnTo>
                    <a:pt x="285938" y="783666"/>
                  </a:lnTo>
                  <a:lnTo>
                    <a:pt x="293596" y="836617"/>
                  </a:lnTo>
                  <a:lnTo>
                    <a:pt x="297656" y="892333"/>
                  </a:ln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31" name="SMARTInkShape-418"/>
          <p:cNvSpPr/>
          <p:nvPr>
            <p:custDataLst>
              <p:tags r:id="rId5"/>
            </p:custDataLst>
          </p:nvPr>
        </p:nvSpPr>
        <p:spPr>
          <a:xfrm>
            <a:off x="238125" y="881063"/>
            <a:ext cx="4964691" cy="1010479"/>
          </a:xfrm>
          <a:custGeom>
            <a:avLst/>
            <a:gdLst/>
            <a:ahLst/>
            <a:cxnLst/>
            <a:rect l="0" t="0" r="0" b="0"/>
            <a:pathLst>
              <a:path w="4964691" h="1010479">
                <a:moveTo>
                  <a:pt x="47625" y="0"/>
                </a:moveTo>
                <a:lnTo>
                  <a:pt x="16830" y="32117"/>
                </a:lnTo>
                <a:lnTo>
                  <a:pt x="4156" y="73282"/>
                </a:lnTo>
                <a:lnTo>
                  <a:pt x="547" y="127455"/>
                </a:lnTo>
                <a:lnTo>
                  <a:pt x="108" y="179222"/>
                </a:lnTo>
                <a:lnTo>
                  <a:pt x="32" y="224935"/>
                </a:lnTo>
                <a:lnTo>
                  <a:pt x="9" y="278461"/>
                </a:lnTo>
                <a:lnTo>
                  <a:pt x="3" y="328422"/>
                </a:lnTo>
                <a:lnTo>
                  <a:pt x="1" y="376739"/>
                </a:lnTo>
                <a:lnTo>
                  <a:pt x="0" y="424569"/>
                </a:lnTo>
                <a:lnTo>
                  <a:pt x="1323" y="473578"/>
                </a:lnTo>
                <a:lnTo>
                  <a:pt x="8183" y="526758"/>
                </a:lnTo>
                <a:lnTo>
                  <a:pt x="11171" y="585151"/>
                </a:lnTo>
                <a:lnTo>
                  <a:pt x="15216" y="631548"/>
                </a:lnTo>
                <a:lnTo>
                  <a:pt x="22114" y="688312"/>
                </a:lnTo>
                <a:lnTo>
                  <a:pt x="32982" y="737743"/>
                </a:lnTo>
                <a:lnTo>
                  <a:pt x="51756" y="791339"/>
                </a:lnTo>
                <a:lnTo>
                  <a:pt x="71459" y="829592"/>
                </a:lnTo>
                <a:lnTo>
                  <a:pt x="111125" y="884474"/>
                </a:lnTo>
                <a:lnTo>
                  <a:pt x="129352" y="896772"/>
                </a:lnTo>
                <a:lnTo>
                  <a:pt x="182700" y="912583"/>
                </a:lnTo>
                <a:lnTo>
                  <a:pt x="239705" y="917735"/>
                </a:lnTo>
                <a:lnTo>
                  <a:pt x="297864" y="926983"/>
                </a:lnTo>
                <a:lnTo>
                  <a:pt x="346645" y="920168"/>
                </a:lnTo>
                <a:lnTo>
                  <a:pt x="405866" y="913922"/>
                </a:lnTo>
                <a:lnTo>
                  <a:pt x="452750" y="907555"/>
                </a:lnTo>
                <a:lnTo>
                  <a:pt x="503683" y="902141"/>
                </a:lnTo>
                <a:lnTo>
                  <a:pt x="560666" y="895686"/>
                </a:lnTo>
                <a:lnTo>
                  <a:pt x="615915" y="890246"/>
                </a:lnTo>
                <a:lnTo>
                  <a:pt x="672854" y="883783"/>
                </a:lnTo>
                <a:lnTo>
                  <a:pt x="715765" y="882271"/>
                </a:lnTo>
                <a:lnTo>
                  <a:pt x="756885" y="881600"/>
                </a:lnTo>
                <a:lnTo>
                  <a:pt x="797209" y="877773"/>
                </a:lnTo>
                <a:lnTo>
                  <a:pt x="838503" y="872986"/>
                </a:lnTo>
                <a:lnTo>
                  <a:pt x="883314" y="870858"/>
                </a:lnTo>
                <a:lnTo>
                  <a:pt x="929688" y="869912"/>
                </a:lnTo>
                <a:lnTo>
                  <a:pt x="976757" y="868169"/>
                </a:lnTo>
                <a:lnTo>
                  <a:pt x="1024135" y="862984"/>
                </a:lnTo>
                <a:lnTo>
                  <a:pt x="1068123" y="859799"/>
                </a:lnTo>
                <a:lnTo>
                  <a:pt x="1112367" y="858382"/>
                </a:lnTo>
                <a:lnTo>
                  <a:pt x="1162899" y="857753"/>
                </a:lnTo>
                <a:lnTo>
                  <a:pt x="1212698" y="861001"/>
                </a:lnTo>
                <a:lnTo>
                  <a:pt x="1262612" y="865531"/>
                </a:lnTo>
                <a:lnTo>
                  <a:pt x="1315665" y="867545"/>
                </a:lnTo>
                <a:lnTo>
                  <a:pt x="1366584" y="868440"/>
                </a:lnTo>
                <a:lnTo>
                  <a:pt x="1415673" y="870161"/>
                </a:lnTo>
                <a:lnTo>
                  <a:pt x="1463948" y="875335"/>
                </a:lnTo>
                <a:lnTo>
                  <a:pt x="1515390" y="882044"/>
                </a:lnTo>
                <a:lnTo>
                  <a:pt x="1569121" y="888113"/>
                </a:lnTo>
                <a:lnTo>
                  <a:pt x="1623870" y="890811"/>
                </a:lnTo>
                <a:lnTo>
                  <a:pt x="1675543" y="895537"/>
                </a:lnTo>
                <a:lnTo>
                  <a:pt x="1726290" y="902047"/>
                </a:lnTo>
                <a:lnTo>
                  <a:pt x="1779712" y="909351"/>
                </a:lnTo>
                <a:lnTo>
                  <a:pt x="1834324" y="917006"/>
                </a:lnTo>
                <a:lnTo>
                  <a:pt x="1889463" y="924818"/>
                </a:lnTo>
                <a:lnTo>
                  <a:pt x="1944838" y="932700"/>
                </a:lnTo>
                <a:lnTo>
                  <a:pt x="2003845" y="937085"/>
                </a:lnTo>
                <a:lnTo>
                  <a:pt x="2034396" y="938255"/>
                </a:lnTo>
                <a:lnTo>
                  <a:pt x="2093037" y="943082"/>
                </a:lnTo>
                <a:lnTo>
                  <a:pt x="2149968" y="949637"/>
                </a:lnTo>
                <a:lnTo>
                  <a:pt x="2206139" y="956960"/>
                </a:lnTo>
                <a:lnTo>
                  <a:pt x="2265499" y="961096"/>
                </a:lnTo>
                <a:lnTo>
                  <a:pt x="2296145" y="962200"/>
                </a:lnTo>
                <a:lnTo>
                  <a:pt x="2354891" y="966953"/>
                </a:lnTo>
                <a:lnTo>
                  <a:pt x="2411868" y="972153"/>
                </a:lnTo>
                <a:lnTo>
                  <a:pt x="2468059" y="974463"/>
                </a:lnTo>
                <a:lnTo>
                  <a:pt x="2527429" y="979018"/>
                </a:lnTo>
                <a:lnTo>
                  <a:pt x="2558078" y="982085"/>
                </a:lnTo>
                <a:lnTo>
                  <a:pt x="2589094" y="984129"/>
                </a:lnTo>
                <a:lnTo>
                  <a:pt x="2620354" y="985492"/>
                </a:lnTo>
                <a:lnTo>
                  <a:pt x="2651778" y="986401"/>
                </a:lnTo>
                <a:lnTo>
                  <a:pt x="2683310" y="988329"/>
                </a:lnTo>
                <a:lnTo>
                  <a:pt x="2714915" y="990938"/>
                </a:lnTo>
                <a:lnTo>
                  <a:pt x="2746568" y="994000"/>
                </a:lnTo>
                <a:lnTo>
                  <a:pt x="2778254" y="996042"/>
                </a:lnTo>
                <a:lnTo>
                  <a:pt x="2809961" y="997403"/>
                </a:lnTo>
                <a:lnTo>
                  <a:pt x="2841682" y="998310"/>
                </a:lnTo>
                <a:lnTo>
                  <a:pt x="2873413" y="998915"/>
                </a:lnTo>
                <a:lnTo>
                  <a:pt x="2905151" y="999318"/>
                </a:lnTo>
                <a:lnTo>
                  <a:pt x="2936892" y="999587"/>
                </a:lnTo>
                <a:lnTo>
                  <a:pt x="2968636" y="999766"/>
                </a:lnTo>
                <a:lnTo>
                  <a:pt x="3000383" y="999885"/>
                </a:lnTo>
                <a:lnTo>
                  <a:pt x="3032130" y="999965"/>
                </a:lnTo>
                <a:lnTo>
                  <a:pt x="3063878" y="1001341"/>
                </a:lnTo>
                <a:lnTo>
                  <a:pt x="3095627" y="1003581"/>
                </a:lnTo>
                <a:lnTo>
                  <a:pt x="3127377" y="1006398"/>
                </a:lnTo>
                <a:lnTo>
                  <a:pt x="3159126" y="1006953"/>
                </a:lnTo>
                <a:lnTo>
                  <a:pt x="3190876" y="1005999"/>
                </a:lnTo>
                <a:lnTo>
                  <a:pt x="3222625" y="1004041"/>
                </a:lnTo>
                <a:lnTo>
                  <a:pt x="3253052" y="1002736"/>
                </a:lnTo>
                <a:lnTo>
                  <a:pt x="3311554" y="1001285"/>
                </a:lnTo>
                <a:lnTo>
                  <a:pt x="3341443" y="1002221"/>
                </a:lnTo>
                <a:lnTo>
                  <a:pt x="3371952" y="1004168"/>
                </a:lnTo>
                <a:lnTo>
                  <a:pt x="3402874" y="1006789"/>
                </a:lnTo>
                <a:lnTo>
                  <a:pt x="3434072" y="1008536"/>
                </a:lnTo>
                <a:lnTo>
                  <a:pt x="3465454" y="1009701"/>
                </a:lnTo>
                <a:lnTo>
                  <a:pt x="3496959" y="1010478"/>
                </a:lnTo>
                <a:lnTo>
                  <a:pt x="3527223" y="1009672"/>
                </a:lnTo>
                <a:lnTo>
                  <a:pt x="3585543" y="1005250"/>
                </a:lnTo>
                <a:lnTo>
                  <a:pt x="3642332" y="1002402"/>
                </a:lnTo>
                <a:lnTo>
                  <a:pt x="3699762" y="1001137"/>
                </a:lnTo>
                <a:lnTo>
                  <a:pt x="3729894" y="1000799"/>
                </a:lnTo>
                <a:lnTo>
                  <a:pt x="3760564" y="1000574"/>
                </a:lnTo>
                <a:lnTo>
                  <a:pt x="3819337" y="1000324"/>
                </a:lnTo>
                <a:lnTo>
                  <a:pt x="3876327" y="1000213"/>
                </a:lnTo>
                <a:lnTo>
                  <a:pt x="3932524" y="1000164"/>
                </a:lnTo>
                <a:lnTo>
                  <a:pt x="3988369" y="996614"/>
                </a:lnTo>
                <a:lnTo>
                  <a:pt x="4042733" y="991950"/>
                </a:lnTo>
                <a:lnTo>
                  <a:pt x="4093354" y="989877"/>
                </a:lnTo>
                <a:lnTo>
                  <a:pt x="4145838" y="988955"/>
                </a:lnTo>
                <a:lnTo>
                  <a:pt x="4198709" y="988546"/>
                </a:lnTo>
                <a:lnTo>
                  <a:pt x="4248666" y="988364"/>
                </a:lnTo>
                <a:lnTo>
                  <a:pt x="4297327" y="988283"/>
                </a:lnTo>
                <a:lnTo>
                  <a:pt x="4345413" y="986924"/>
                </a:lnTo>
                <a:lnTo>
                  <a:pt x="4393242" y="981910"/>
                </a:lnTo>
                <a:lnTo>
                  <a:pt x="4437431" y="978800"/>
                </a:lnTo>
                <a:lnTo>
                  <a:pt x="4480441" y="976095"/>
                </a:lnTo>
                <a:lnTo>
                  <a:pt x="4526016" y="970483"/>
                </a:lnTo>
                <a:lnTo>
                  <a:pt x="4569201" y="963579"/>
                </a:lnTo>
                <a:lnTo>
                  <a:pt x="4627174" y="952254"/>
                </a:lnTo>
                <a:lnTo>
                  <a:pt x="4681393" y="940521"/>
                </a:lnTo>
                <a:lnTo>
                  <a:pt x="4735823" y="928665"/>
                </a:lnTo>
                <a:lnTo>
                  <a:pt x="4795301" y="912808"/>
                </a:lnTo>
                <a:lnTo>
                  <a:pt x="4852127" y="896936"/>
                </a:lnTo>
                <a:lnTo>
                  <a:pt x="4906464" y="870773"/>
                </a:lnTo>
                <a:lnTo>
                  <a:pt x="4943765" y="841865"/>
                </a:lnTo>
                <a:lnTo>
                  <a:pt x="4956584" y="823293"/>
                </a:lnTo>
                <a:lnTo>
                  <a:pt x="4962441" y="801033"/>
                </a:lnTo>
                <a:lnTo>
                  <a:pt x="4964690" y="754004"/>
                </a:lnTo>
                <a:lnTo>
                  <a:pt x="4955358" y="722301"/>
                </a:lnTo>
                <a:lnTo>
                  <a:pt x="4931692" y="666504"/>
                </a:lnTo>
                <a:lnTo>
                  <a:pt x="4889023" y="614160"/>
                </a:lnTo>
                <a:lnTo>
                  <a:pt x="4841833" y="556757"/>
                </a:lnTo>
                <a:lnTo>
                  <a:pt x="4786064" y="508099"/>
                </a:lnTo>
                <a:lnTo>
                  <a:pt x="4736826" y="462004"/>
                </a:lnTo>
                <a:lnTo>
                  <a:pt x="4678911" y="426879"/>
                </a:lnTo>
                <a:lnTo>
                  <a:pt x="4631483" y="396530"/>
                </a:lnTo>
                <a:lnTo>
                  <a:pt x="4573069" y="373239"/>
                </a:lnTo>
                <a:lnTo>
                  <a:pt x="4519694" y="353418"/>
                </a:lnTo>
                <a:lnTo>
                  <a:pt x="4469777" y="337255"/>
                </a:lnTo>
                <a:lnTo>
                  <a:pt x="4420150" y="317620"/>
                </a:lnTo>
                <a:lnTo>
                  <a:pt x="4364142" y="302836"/>
                </a:lnTo>
                <a:lnTo>
                  <a:pt x="4325278" y="294226"/>
                </a:lnTo>
                <a:lnTo>
                  <a:pt x="4282429" y="282461"/>
                </a:lnTo>
                <a:lnTo>
                  <a:pt x="4236927" y="269736"/>
                </a:lnTo>
                <a:lnTo>
                  <a:pt x="4190245" y="259671"/>
                </a:lnTo>
                <a:lnTo>
                  <a:pt x="4139512" y="250787"/>
                </a:lnTo>
                <a:lnTo>
                  <a:pt x="4087419" y="242429"/>
                </a:lnTo>
                <a:lnTo>
                  <a:pt x="4037808" y="234305"/>
                </a:lnTo>
                <a:lnTo>
                  <a:pt x="3982245" y="226285"/>
                </a:lnTo>
                <a:lnTo>
                  <a:pt x="3952611" y="222294"/>
                </a:lnTo>
                <a:lnTo>
                  <a:pt x="3922272" y="219633"/>
                </a:lnTo>
                <a:lnTo>
                  <a:pt x="3891462" y="217859"/>
                </a:lnTo>
                <a:lnTo>
                  <a:pt x="3860340" y="216677"/>
                </a:lnTo>
                <a:lnTo>
                  <a:pt x="3829007" y="214566"/>
                </a:lnTo>
                <a:lnTo>
                  <a:pt x="3797536" y="211835"/>
                </a:lnTo>
                <a:lnTo>
                  <a:pt x="3765972" y="208692"/>
                </a:lnTo>
                <a:lnTo>
                  <a:pt x="3733023" y="206597"/>
                </a:lnTo>
                <a:lnTo>
                  <a:pt x="3699151" y="205200"/>
                </a:lnTo>
                <a:lnTo>
                  <a:pt x="3664663" y="204268"/>
                </a:lnTo>
                <a:lnTo>
                  <a:pt x="3629765" y="204970"/>
                </a:lnTo>
                <a:lnTo>
                  <a:pt x="3594593" y="206761"/>
                </a:lnTo>
                <a:lnTo>
                  <a:pt x="3559239" y="209278"/>
                </a:lnTo>
                <a:lnTo>
                  <a:pt x="3522441" y="212279"/>
                </a:lnTo>
                <a:lnTo>
                  <a:pt x="3484679" y="215603"/>
                </a:lnTo>
                <a:lnTo>
                  <a:pt x="3446276" y="219141"/>
                </a:lnTo>
                <a:lnTo>
                  <a:pt x="3407444" y="224146"/>
                </a:lnTo>
                <a:lnTo>
                  <a:pt x="3368327" y="230128"/>
                </a:lnTo>
                <a:lnTo>
                  <a:pt x="3329020" y="236763"/>
                </a:lnTo>
                <a:lnTo>
                  <a:pt x="3289586" y="243831"/>
                </a:lnTo>
                <a:lnTo>
                  <a:pt x="3250068" y="251189"/>
                </a:lnTo>
                <a:lnTo>
                  <a:pt x="3210493" y="258741"/>
                </a:lnTo>
                <a:lnTo>
                  <a:pt x="3173527" y="266421"/>
                </a:lnTo>
                <a:lnTo>
                  <a:pt x="3138299" y="274187"/>
                </a:lnTo>
                <a:lnTo>
                  <a:pt x="3104231" y="282010"/>
                </a:lnTo>
                <a:lnTo>
                  <a:pt x="3048738" y="297757"/>
                </a:lnTo>
                <a:lnTo>
                  <a:pt x="2976563" y="321468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2" name="SMARTInkShape-419"/>
          <p:cNvSpPr/>
          <p:nvPr>
            <p:custDataLst>
              <p:tags r:id="rId6"/>
            </p:custDataLst>
          </p:nvPr>
        </p:nvSpPr>
        <p:spPr>
          <a:xfrm>
            <a:off x="5131594" y="2345531"/>
            <a:ext cx="71438" cy="178595"/>
          </a:xfrm>
          <a:custGeom>
            <a:avLst/>
            <a:gdLst/>
            <a:ahLst/>
            <a:cxnLst/>
            <a:rect l="0" t="0" r="0" b="0"/>
            <a:pathLst>
              <a:path w="71438" h="178595">
                <a:moveTo>
                  <a:pt x="71437" y="0"/>
                </a:moveTo>
                <a:lnTo>
                  <a:pt x="61186" y="0"/>
                </a:lnTo>
                <a:lnTo>
                  <a:pt x="43105" y="16572"/>
                </a:lnTo>
                <a:lnTo>
                  <a:pt x="39001" y="27650"/>
                </a:lnTo>
                <a:lnTo>
                  <a:pt x="23725" y="75282"/>
                </a:lnTo>
                <a:lnTo>
                  <a:pt x="6058" y="129377"/>
                </a:lnTo>
                <a:lnTo>
                  <a:pt x="0" y="178594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3" name="SMARTInkShape-420"/>
          <p:cNvSpPr/>
          <p:nvPr>
            <p:custDataLst>
              <p:tags r:id="rId7"/>
            </p:custDataLst>
          </p:nvPr>
        </p:nvSpPr>
        <p:spPr>
          <a:xfrm>
            <a:off x="1023981" y="4560095"/>
            <a:ext cx="2940801" cy="178107"/>
          </a:xfrm>
          <a:custGeom>
            <a:avLst/>
            <a:gdLst/>
            <a:ahLst/>
            <a:cxnLst/>
            <a:rect l="0" t="0" r="0" b="0"/>
            <a:pathLst>
              <a:path w="2940801" h="178107">
                <a:moveTo>
                  <a:pt x="11863" y="11905"/>
                </a:moveTo>
                <a:lnTo>
                  <a:pt x="5542" y="11905"/>
                </a:lnTo>
                <a:lnTo>
                  <a:pt x="3680" y="10582"/>
                </a:lnTo>
                <a:lnTo>
                  <a:pt x="2439" y="8377"/>
                </a:lnTo>
                <a:lnTo>
                  <a:pt x="0" y="144"/>
                </a:lnTo>
                <a:lnTo>
                  <a:pt x="57544" y="0"/>
                </a:lnTo>
                <a:lnTo>
                  <a:pt x="116758" y="11415"/>
                </a:lnTo>
                <a:lnTo>
                  <a:pt x="147138" y="13131"/>
                </a:lnTo>
                <a:lnTo>
                  <a:pt x="203960" y="24022"/>
                </a:lnTo>
                <a:lnTo>
                  <a:pt x="262104" y="40237"/>
                </a:lnTo>
                <a:lnTo>
                  <a:pt x="321453" y="59602"/>
                </a:lnTo>
                <a:lnTo>
                  <a:pt x="375376" y="75419"/>
                </a:lnTo>
                <a:lnTo>
                  <a:pt x="428802" y="91283"/>
                </a:lnTo>
                <a:lnTo>
                  <a:pt x="473479" y="101864"/>
                </a:lnTo>
                <a:lnTo>
                  <a:pt x="532455" y="109638"/>
                </a:lnTo>
                <a:lnTo>
                  <a:pt x="589035" y="117200"/>
                </a:lnTo>
                <a:lnTo>
                  <a:pt x="635461" y="124830"/>
                </a:lnTo>
                <a:lnTo>
                  <a:pt x="682731" y="135470"/>
                </a:lnTo>
                <a:lnTo>
                  <a:pt x="730251" y="147001"/>
                </a:lnTo>
                <a:lnTo>
                  <a:pt x="784165" y="152475"/>
                </a:lnTo>
                <a:lnTo>
                  <a:pt x="835712" y="160418"/>
                </a:lnTo>
                <a:lnTo>
                  <a:pt x="890819" y="164829"/>
                </a:lnTo>
                <a:lnTo>
                  <a:pt x="942719" y="172456"/>
                </a:lnTo>
                <a:lnTo>
                  <a:pt x="997931" y="176774"/>
                </a:lnTo>
                <a:lnTo>
                  <a:pt x="1049862" y="178054"/>
                </a:lnTo>
                <a:lnTo>
                  <a:pt x="1105084" y="172112"/>
                </a:lnTo>
                <a:lnTo>
                  <a:pt x="1157017" y="168294"/>
                </a:lnTo>
                <a:lnTo>
                  <a:pt x="1212239" y="167163"/>
                </a:lnTo>
                <a:lnTo>
                  <a:pt x="1270494" y="166827"/>
                </a:lnTo>
                <a:lnTo>
                  <a:pt x="1323326" y="173049"/>
                </a:lnTo>
                <a:lnTo>
                  <a:pt x="1378815" y="176950"/>
                </a:lnTo>
                <a:lnTo>
                  <a:pt x="1437148" y="178106"/>
                </a:lnTo>
                <a:lnTo>
                  <a:pt x="1496325" y="172128"/>
                </a:lnTo>
                <a:lnTo>
                  <a:pt x="1555751" y="168299"/>
                </a:lnTo>
                <a:lnTo>
                  <a:pt x="1608930" y="160843"/>
                </a:lnTo>
                <a:lnTo>
                  <a:pt x="1664522" y="156577"/>
                </a:lnTo>
                <a:lnTo>
                  <a:pt x="1722886" y="148992"/>
                </a:lnTo>
                <a:lnTo>
                  <a:pt x="1782071" y="144686"/>
                </a:lnTo>
                <a:lnTo>
                  <a:pt x="1841500" y="143411"/>
                </a:lnTo>
                <a:lnTo>
                  <a:pt x="1901000" y="136712"/>
                </a:lnTo>
                <a:lnTo>
                  <a:pt x="1960522" y="132670"/>
                </a:lnTo>
                <a:lnTo>
                  <a:pt x="2020051" y="125151"/>
                </a:lnTo>
                <a:lnTo>
                  <a:pt x="2079582" y="120865"/>
                </a:lnTo>
                <a:lnTo>
                  <a:pt x="2139113" y="113275"/>
                </a:lnTo>
                <a:lnTo>
                  <a:pt x="2198644" y="108968"/>
                </a:lnTo>
                <a:lnTo>
                  <a:pt x="2258175" y="101372"/>
                </a:lnTo>
                <a:lnTo>
                  <a:pt x="2311386" y="97063"/>
                </a:lnTo>
                <a:lnTo>
                  <a:pt x="2366986" y="95786"/>
                </a:lnTo>
                <a:lnTo>
                  <a:pt x="2419033" y="95408"/>
                </a:lnTo>
                <a:lnTo>
                  <a:pt x="2467967" y="95296"/>
                </a:lnTo>
                <a:lnTo>
                  <a:pt x="2522301" y="95263"/>
                </a:lnTo>
                <a:lnTo>
                  <a:pt x="2573972" y="88932"/>
                </a:lnTo>
                <a:lnTo>
                  <a:pt x="2630656" y="84447"/>
                </a:lnTo>
                <a:lnTo>
                  <a:pt x="2687910" y="83561"/>
                </a:lnTo>
                <a:lnTo>
                  <a:pt x="2725641" y="86935"/>
                </a:lnTo>
                <a:lnTo>
                  <a:pt x="2773946" y="93606"/>
                </a:lnTo>
                <a:lnTo>
                  <a:pt x="2820382" y="93602"/>
                </a:lnTo>
                <a:lnTo>
                  <a:pt x="2874187" y="84418"/>
                </a:lnTo>
                <a:lnTo>
                  <a:pt x="2931657" y="83384"/>
                </a:lnTo>
                <a:lnTo>
                  <a:pt x="2940800" y="83343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4" name="SMARTInkShape-421"/>
          <p:cNvSpPr/>
          <p:nvPr>
            <p:custDataLst>
              <p:tags r:id="rId8"/>
            </p:custDataLst>
          </p:nvPr>
        </p:nvSpPr>
        <p:spPr>
          <a:xfrm>
            <a:off x="2275749" y="5226844"/>
            <a:ext cx="1427096" cy="250032"/>
          </a:xfrm>
          <a:custGeom>
            <a:avLst/>
            <a:gdLst/>
            <a:ahLst/>
            <a:cxnLst/>
            <a:rect l="0" t="0" r="0" b="0"/>
            <a:pathLst>
              <a:path w="1427096" h="250032">
                <a:moveTo>
                  <a:pt x="10251" y="0"/>
                </a:moveTo>
                <a:lnTo>
                  <a:pt x="0" y="0"/>
                </a:lnTo>
                <a:lnTo>
                  <a:pt x="7986" y="12951"/>
                </a:lnTo>
                <a:lnTo>
                  <a:pt x="8741" y="16572"/>
                </a:lnTo>
                <a:lnTo>
                  <a:pt x="11890" y="18985"/>
                </a:lnTo>
                <a:lnTo>
                  <a:pt x="66187" y="40196"/>
                </a:lnTo>
                <a:lnTo>
                  <a:pt x="122721" y="68821"/>
                </a:lnTo>
                <a:lnTo>
                  <a:pt x="177638" y="97567"/>
                </a:lnTo>
                <a:lnTo>
                  <a:pt x="236562" y="118845"/>
                </a:lnTo>
                <a:lnTo>
                  <a:pt x="272216" y="127376"/>
                </a:lnTo>
                <a:lnTo>
                  <a:pt x="326139" y="136580"/>
                </a:lnTo>
                <a:lnTo>
                  <a:pt x="379565" y="142955"/>
                </a:lnTo>
                <a:lnTo>
                  <a:pt x="424242" y="150689"/>
                </a:lnTo>
                <a:lnTo>
                  <a:pt x="470994" y="154891"/>
                </a:lnTo>
                <a:lnTo>
                  <a:pt x="518360" y="163927"/>
                </a:lnTo>
                <a:lnTo>
                  <a:pt x="567231" y="173660"/>
                </a:lnTo>
                <a:lnTo>
                  <a:pt x="621693" y="178455"/>
                </a:lnTo>
                <a:lnTo>
                  <a:pt x="673255" y="187666"/>
                </a:lnTo>
                <a:lnTo>
                  <a:pt x="728514" y="197450"/>
                </a:lnTo>
                <a:lnTo>
                  <a:pt x="780312" y="200938"/>
                </a:lnTo>
                <a:lnTo>
                  <a:pt x="835641" y="203294"/>
                </a:lnTo>
                <a:lnTo>
                  <a:pt x="886136" y="209137"/>
                </a:lnTo>
                <a:lnTo>
                  <a:pt x="935935" y="206311"/>
                </a:lnTo>
                <a:lnTo>
                  <a:pt x="990671" y="211354"/>
                </a:lnTo>
                <a:lnTo>
                  <a:pt x="1040991" y="213436"/>
                </a:lnTo>
                <a:lnTo>
                  <a:pt x="1089415" y="215376"/>
                </a:lnTo>
                <a:lnTo>
                  <a:pt x="1137276" y="222418"/>
                </a:lnTo>
                <a:lnTo>
                  <a:pt x="1183648" y="225092"/>
                </a:lnTo>
                <a:lnTo>
                  <a:pt x="1239071" y="225996"/>
                </a:lnTo>
                <a:lnTo>
                  <a:pt x="1284954" y="229680"/>
                </a:lnTo>
                <a:lnTo>
                  <a:pt x="1341544" y="236457"/>
                </a:lnTo>
                <a:lnTo>
                  <a:pt x="1391457" y="243951"/>
                </a:lnTo>
                <a:lnTo>
                  <a:pt x="1427095" y="250031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5" name="SMARTInkShape-422"/>
          <p:cNvSpPr/>
          <p:nvPr>
            <p:custDataLst>
              <p:tags r:id="rId9"/>
            </p:custDataLst>
          </p:nvPr>
        </p:nvSpPr>
        <p:spPr>
          <a:xfrm>
            <a:off x="3071813" y="2333625"/>
            <a:ext cx="47626" cy="35720"/>
          </a:xfrm>
          <a:custGeom>
            <a:avLst/>
            <a:gdLst/>
            <a:ahLst/>
            <a:cxnLst/>
            <a:rect l="0" t="0" r="0" b="0"/>
            <a:pathLst>
              <a:path w="47626" h="35720">
                <a:moveTo>
                  <a:pt x="47625" y="35719"/>
                </a:moveTo>
                <a:lnTo>
                  <a:pt x="41304" y="29398"/>
                </a:lnTo>
                <a:lnTo>
                  <a:pt x="38201" y="22767"/>
                </a:lnTo>
                <a:lnTo>
                  <a:pt x="37373" y="19147"/>
                </a:lnTo>
                <a:lnTo>
                  <a:pt x="34176" y="16733"/>
                </a:lnTo>
                <a:lnTo>
                  <a:pt x="13561" y="9332"/>
                </a:lnTo>
                <a:lnTo>
                  <a:pt x="0" y="0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9625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D(is) M(</a:t>
            </a:r>
            <a:r>
              <a:rPr lang="en-GB" sz="3200" dirty="0" err="1"/>
              <a:t>anibus</a:t>
            </a:r>
            <a:r>
              <a:rPr lang="en-GB" sz="3200" dirty="0"/>
              <a:t>) / Antoni </a:t>
            </a:r>
            <a:r>
              <a:rPr lang="en-GB" sz="3200" dirty="0" err="1"/>
              <a:t>Secund</a:t>
            </a:r>
            <a:r>
              <a:rPr lang="en-GB" sz="3200" dirty="0"/>
              <a:t>[</a:t>
            </a:r>
            <a:r>
              <a:rPr lang="en-GB" sz="3200" dirty="0" err="1"/>
              <a:t>i</a:t>
            </a:r>
            <a:r>
              <a:rPr lang="en-GB" sz="3200" dirty="0"/>
              <a:t>] / </a:t>
            </a:r>
            <a:r>
              <a:rPr lang="en-GB" sz="3200" dirty="0" err="1"/>
              <a:t>Vassedonis</a:t>
            </a:r>
            <a:r>
              <a:rPr lang="en-GB" sz="3200" dirty="0"/>
              <a:t> q(</a:t>
            </a:r>
            <a:r>
              <a:rPr lang="en-GB" sz="3200" dirty="0" err="1"/>
              <a:t>uaestoris</a:t>
            </a:r>
            <a:r>
              <a:rPr lang="en-GB" sz="3200" dirty="0"/>
              <a:t>) col(</a:t>
            </a:r>
            <a:r>
              <a:rPr lang="en-GB" sz="3200" dirty="0" err="1"/>
              <a:t>oniae</a:t>
            </a:r>
            <a:r>
              <a:rPr lang="en-GB" sz="3200" dirty="0"/>
              <a:t>) / </a:t>
            </a:r>
            <a:r>
              <a:rPr lang="en-GB" sz="3200" dirty="0" err="1"/>
              <a:t>Aemilia</a:t>
            </a:r>
            <a:r>
              <a:rPr lang="en-GB" sz="3200" dirty="0"/>
              <a:t> </a:t>
            </a:r>
            <a:r>
              <a:rPr lang="en-GB" sz="3200" dirty="0" err="1"/>
              <a:t>Nigellionis</a:t>
            </a:r>
            <a:r>
              <a:rPr lang="en-GB" sz="3200" dirty="0"/>
              <a:t> f(ilia) / </a:t>
            </a:r>
            <a:r>
              <a:rPr lang="en-GB" sz="3200" dirty="0" err="1"/>
              <a:t>Nigrina</a:t>
            </a:r>
            <a:r>
              <a:rPr lang="en-GB" sz="3200" dirty="0"/>
              <a:t> uxor </a:t>
            </a:r>
            <a:r>
              <a:rPr lang="en-GB" sz="3200" dirty="0" err="1"/>
              <a:t>sibi</a:t>
            </a:r>
            <a:r>
              <a:rPr lang="en-GB" sz="3200" dirty="0"/>
              <a:t> / et </a:t>
            </a:r>
            <a:r>
              <a:rPr lang="en-GB" sz="3200" dirty="0" err="1"/>
              <a:t>viro</a:t>
            </a:r>
            <a:r>
              <a:rPr lang="en-GB" sz="3200" dirty="0"/>
              <a:t> viva </a:t>
            </a:r>
            <a:r>
              <a:rPr lang="en-GB" sz="3200" dirty="0" err="1"/>
              <a:t>fecit</a:t>
            </a:r>
            <a:r>
              <a:rPr lang="en-GB" sz="3200" dirty="0" smtClean="0"/>
              <a:t/>
            </a:r>
            <a:br>
              <a:rPr lang="en-GB" sz="3200" dirty="0" smtClean="0"/>
            </a:br>
            <a:endParaRPr lang="en-GB" sz="3200" dirty="0"/>
          </a:p>
        </p:txBody>
      </p:sp>
      <p:sp>
        <p:nvSpPr>
          <p:cNvPr id="23" name="SMARTInkShape-354"/>
          <p:cNvSpPr/>
          <p:nvPr>
            <p:custDataLst>
              <p:tags r:id="rId1"/>
            </p:custDataLst>
          </p:nvPr>
        </p:nvSpPr>
        <p:spPr>
          <a:xfrm>
            <a:off x="1799967" y="4131469"/>
            <a:ext cx="140753" cy="61506"/>
          </a:xfrm>
          <a:custGeom>
            <a:avLst/>
            <a:gdLst/>
            <a:ahLst/>
            <a:cxnLst/>
            <a:rect l="0" t="0" r="0" b="0"/>
            <a:pathLst>
              <a:path w="140753" h="61506">
                <a:moveTo>
                  <a:pt x="140752" y="0"/>
                </a:moveTo>
                <a:lnTo>
                  <a:pt x="89307" y="21631"/>
                </a:lnTo>
                <a:lnTo>
                  <a:pt x="45840" y="41393"/>
                </a:lnTo>
                <a:lnTo>
                  <a:pt x="0" y="61505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6" name="SMARTInkShape-Group326"/>
          <p:cNvGrpSpPr/>
          <p:nvPr/>
        </p:nvGrpSpPr>
        <p:grpSpPr>
          <a:xfrm>
            <a:off x="544422" y="4008980"/>
            <a:ext cx="1015298" cy="853847"/>
            <a:chOff x="544422" y="4008980"/>
            <a:chExt cx="1015298" cy="853847"/>
          </a:xfrm>
        </p:grpSpPr>
        <p:sp>
          <p:nvSpPr>
            <p:cNvPr id="24" name="SMARTInkShape-355"/>
            <p:cNvSpPr/>
            <p:nvPr>
              <p:custDataLst>
                <p:tags r:id="rId14"/>
              </p:custDataLst>
            </p:nvPr>
          </p:nvSpPr>
          <p:spPr>
            <a:xfrm>
              <a:off x="1346416" y="4008980"/>
              <a:ext cx="213304" cy="86771"/>
            </a:xfrm>
            <a:custGeom>
              <a:avLst/>
              <a:gdLst/>
              <a:ahLst/>
              <a:cxnLst/>
              <a:rect l="0" t="0" r="0" b="0"/>
              <a:pathLst>
                <a:path w="213304" h="86771">
                  <a:moveTo>
                    <a:pt x="213303" y="86770"/>
                  </a:moveTo>
                  <a:lnTo>
                    <a:pt x="194292" y="78588"/>
                  </a:lnTo>
                  <a:lnTo>
                    <a:pt x="158003" y="68544"/>
                  </a:lnTo>
                  <a:lnTo>
                    <a:pt x="112251" y="49178"/>
                  </a:lnTo>
                  <a:lnTo>
                    <a:pt x="60330" y="26684"/>
                  </a:lnTo>
                  <a:lnTo>
                    <a:pt x="7905" y="3262"/>
                  </a:lnTo>
                  <a:lnTo>
                    <a:pt x="0" y="0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SMARTInkShape-356"/>
            <p:cNvSpPr/>
            <p:nvPr>
              <p:custDataLst>
                <p:tags r:id="rId15"/>
              </p:custDataLst>
            </p:nvPr>
          </p:nvSpPr>
          <p:spPr>
            <a:xfrm>
              <a:off x="544422" y="4456252"/>
              <a:ext cx="123795" cy="406575"/>
            </a:xfrm>
            <a:custGeom>
              <a:avLst/>
              <a:gdLst/>
              <a:ahLst/>
              <a:cxnLst/>
              <a:rect l="0" t="0" r="0" b="0"/>
              <a:pathLst>
                <a:path w="123795" h="406575">
                  <a:moveTo>
                    <a:pt x="176" y="0"/>
                  </a:moveTo>
                  <a:lnTo>
                    <a:pt x="0" y="615"/>
                  </a:lnTo>
                  <a:lnTo>
                    <a:pt x="240" y="48268"/>
                  </a:lnTo>
                  <a:lnTo>
                    <a:pt x="2369" y="95901"/>
                  </a:lnTo>
                  <a:lnTo>
                    <a:pt x="3000" y="143528"/>
                  </a:lnTo>
                  <a:lnTo>
                    <a:pt x="12718" y="198847"/>
                  </a:lnTo>
                  <a:lnTo>
                    <a:pt x="30905" y="255831"/>
                  </a:lnTo>
                  <a:lnTo>
                    <a:pt x="59584" y="312017"/>
                  </a:lnTo>
                  <a:lnTo>
                    <a:pt x="89185" y="358375"/>
                  </a:lnTo>
                  <a:lnTo>
                    <a:pt x="123091" y="405625"/>
                  </a:lnTo>
                  <a:lnTo>
                    <a:pt x="123794" y="406574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SMARTInkShape-Group327"/>
          <p:cNvGrpSpPr/>
          <p:nvPr/>
        </p:nvGrpSpPr>
        <p:grpSpPr>
          <a:xfrm>
            <a:off x="8346281" y="5873878"/>
            <a:ext cx="1202533" cy="1317498"/>
            <a:chOff x="8346281" y="5873878"/>
            <a:chExt cx="1202533" cy="1317498"/>
          </a:xfrm>
        </p:grpSpPr>
        <p:sp>
          <p:nvSpPr>
            <p:cNvPr id="27" name="SMARTInkShape-357"/>
            <p:cNvSpPr/>
            <p:nvPr>
              <p:custDataLst>
                <p:tags r:id="rId11"/>
              </p:custDataLst>
            </p:nvPr>
          </p:nvSpPr>
          <p:spPr>
            <a:xfrm>
              <a:off x="8391891" y="5873878"/>
              <a:ext cx="216329" cy="1317498"/>
            </a:xfrm>
            <a:custGeom>
              <a:avLst/>
              <a:gdLst/>
              <a:ahLst/>
              <a:cxnLst/>
              <a:rect l="0" t="0" r="0" b="0"/>
              <a:pathLst>
                <a:path w="216329" h="1317498">
                  <a:moveTo>
                    <a:pt x="0" y="0"/>
                  </a:moveTo>
                  <a:lnTo>
                    <a:pt x="228" y="7606"/>
                  </a:lnTo>
                  <a:lnTo>
                    <a:pt x="823" y="38101"/>
                  </a:lnTo>
                  <a:lnTo>
                    <a:pt x="1221" y="69014"/>
                  </a:lnTo>
                  <a:lnTo>
                    <a:pt x="1486" y="100207"/>
                  </a:lnTo>
                  <a:lnTo>
                    <a:pt x="2985" y="132908"/>
                  </a:lnTo>
                  <a:lnTo>
                    <a:pt x="5307" y="166615"/>
                  </a:lnTo>
                  <a:lnTo>
                    <a:pt x="8179" y="200992"/>
                  </a:lnTo>
                  <a:lnTo>
                    <a:pt x="11416" y="235817"/>
                  </a:lnTo>
                  <a:lnTo>
                    <a:pt x="14897" y="270939"/>
                  </a:lnTo>
                  <a:lnTo>
                    <a:pt x="18541" y="306260"/>
                  </a:lnTo>
                  <a:lnTo>
                    <a:pt x="22292" y="341715"/>
                  </a:lnTo>
                  <a:lnTo>
                    <a:pt x="26117" y="377257"/>
                  </a:lnTo>
                  <a:lnTo>
                    <a:pt x="29989" y="412858"/>
                  </a:lnTo>
                  <a:lnTo>
                    <a:pt x="33894" y="447175"/>
                  </a:lnTo>
                  <a:lnTo>
                    <a:pt x="37819" y="480636"/>
                  </a:lnTo>
                  <a:lnTo>
                    <a:pt x="41760" y="513527"/>
                  </a:lnTo>
                  <a:lnTo>
                    <a:pt x="45709" y="547361"/>
                  </a:lnTo>
                  <a:lnTo>
                    <a:pt x="49665" y="581823"/>
                  </a:lnTo>
                  <a:lnTo>
                    <a:pt x="53626" y="616704"/>
                  </a:lnTo>
                  <a:lnTo>
                    <a:pt x="58912" y="650541"/>
                  </a:lnTo>
                  <a:lnTo>
                    <a:pt x="65082" y="683683"/>
                  </a:lnTo>
                  <a:lnTo>
                    <a:pt x="71841" y="716360"/>
                  </a:lnTo>
                  <a:lnTo>
                    <a:pt x="78993" y="748729"/>
                  </a:lnTo>
                  <a:lnTo>
                    <a:pt x="86407" y="780891"/>
                  </a:lnTo>
                  <a:lnTo>
                    <a:pt x="93995" y="812916"/>
                  </a:lnTo>
                  <a:lnTo>
                    <a:pt x="101700" y="843527"/>
                  </a:lnTo>
                  <a:lnTo>
                    <a:pt x="117317" y="902232"/>
                  </a:lnTo>
                  <a:lnTo>
                    <a:pt x="129549" y="959192"/>
                  </a:lnTo>
                  <a:lnTo>
                    <a:pt x="140717" y="1014053"/>
                  </a:lnTo>
                  <a:lnTo>
                    <a:pt x="154501" y="1064893"/>
                  </a:lnTo>
                  <a:lnTo>
                    <a:pt x="169446" y="1110420"/>
                  </a:lnTo>
                  <a:lnTo>
                    <a:pt x="179617" y="1151379"/>
                  </a:lnTo>
                  <a:lnTo>
                    <a:pt x="175758" y="1204189"/>
                  </a:lnTo>
                  <a:lnTo>
                    <a:pt x="191949" y="1262386"/>
                  </a:lnTo>
                  <a:lnTo>
                    <a:pt x="206855" y="1303888"/>
                  </a:lnTo>
                  <a:lnTo>
                    <a:pt x="216328" y="1317497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SMARTInkShape-358"/>
            <p:cNvSpPr/>
            <p:nvPr>
              <p:custDataLst>
                <p:tags r:id="rId12"/>
              </p:custDataLst>
            </p:nvPr>
          </p:nvSpPr>
          <p:spPr>
            <a:xfrm>
              <a:off x="8803766" y="6369845"/>
              <a:ext cx="745048" cy="166485"/>
            </a:xfrm>
            <a:custGeom>
              <a:avLst/>
              <a:gdLst/>
              <a:ahLst/>
              <a:cxnLst/>
              <a:rect l="0" t="0" r="0" b="0"/>
              <a:pathLst>
                <a:path w="745048" h="166485">
                  <a:moveTo>
                    <a:pt x="6859" y="119060"/>
                  </a:moveTo>
                  <a:lnTo>
                    <a:pt x="538" y="125383"/>
                  </a:lnTo>
                  <a:lnTo>
                    <a:pt x="0" y="127244"/>
                  </a:lnTo>
                  <a:lnTo>
                    <a:pt x="963" y="128485"/>
                  </a:lnTo>
                  <a:lnTo>
                    <a:pt x="2928" y="129313"/>
                  </a:lnTo>
                  <a:lnTo>
                    <a:pt x="4239" y="131187"/>
                  </a:lnTo>
                  <a:lnTo>
                    <a:pt x="7405" y="140146"/>
                  </a:lnTo>
                  <a:lnTo>
                    <a:pt x="12835" y="147394"/>
                  </a:lnTo>
                  <a:lnTo>
                    <a:pt x="29650" y="158912"/>
                  </a:lnTo>
                  <a:lnTo>
                    <a:pt x="51388" y="164383"/>
                  </a:lnTo>
                  <a:lnTo>
                    <a:pt x="104538" y="166484"/>
                  </a:lnTo>
                  <a:lnTo>
                    <a:pt x="156064" y="163131"/>
                  </a:lnTo>
                  <a:lnTo>
                    <a:pt x="195706" y="150199"/>
                  </a:lnTo>
                  <a:lnTo>
                    <a:pt x="250977" y="122125"/>
                  </a:lnTo>
                  <a:lnTo>
                    <a:pt x="297178" y="98949"/>
                  </a:lnTo>
                  <a:lnTo>
                    <a:pt x="344381" y="75326"/>
                  </a:lnTo>
                  <a:lnTo>
                    <a:pt x="391880" y="57890"/>
                  </a:lnTo>
                  <a:lnTo>
                    <a:pt x="439468" y="38024"/>
                  </a:lnTo>
                  <a:lnTo>
                    <a:pt x="487082" y="21702"/>
                  </a:lnTo>
                  <a:lnTo>
                    <a:pt x="534704" y="8487"/>
                  </a:lnTo>
                  <a:lnTo>
                    <a:pt x="588648" y="2514"/>
                  </a:lnTo>
                  <a:lnTo>
                    <a:pt x="640204" y="744"/>
                  </a:lnTo>
                  <a:lnTo>
                    <a:pt x="679929" y="330"/>
                  </a:lnTo>
                  <a:lnTo>
                    <a:pt x="745047" y="0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SMARTInkShape-359"/>
            <p:cNvSpPr/>
            <p:nvPr>
              <p:custDataLst>
                <p:tags r:id="rId13"/>
              </p:custDataLst>
            </p:nvPr>
          </p:nvSpPr>
          <p:spPr>
            <a:xfrm>
              <a:off x="8346281" y="5914968"/>
              <a:ext cx="120332" cy="133408"/>
            </a:xfrm>
            <a:custGeom>
              <a:avLst/>
              <a:gdLst/>
              <a:ahLst/>
              <a:cxnLst/>
              <a:rect l="0" t="0" r="0" b="0"/>
              <a:pathLst>
                <a:path w="120332" h="133408">
                  <a:moveTo>
                    <a:pt x="0" y="133407"/>
                  </a:moveTo>
                  <a:lnTo>
                    <a:pt x="0" y="116835"/>
                  </a:lnTo>
                  <a:lnTo>
                    <a:pt x="6321" y="99099"/>
                  </a:lnTo>
                  <a:lnTo>
                    <a:pt x="44560" y="53808"/>
                  </a:lnTo>
                  <a:lnTo>
                    <a:pt x="96415" y="14315"/>
                  </a:lnTo>
                  <a:lnTo>
                    <a:pt x="120331" y="0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1" name="SMARTInkShape-360"/>
          <p:cNvSpPr/>
          <p:nvPr>
            <p:custDataLst>
              <p:tags r:id="rId2"/>
            </p:custDataLst>
          </p:nvPr>
        </p:nvSpPr>
        <p:spPr>
          <a:xfrm>
            <a:off x="3226594" y="3965635"/>
            <a:ext cx="448460" cy="82491"/>
          </a:xfrm>
          <a:custGeom>
            <a:avLst/>
            <a:gdLst/>
            <a:ahLst/>
            <a:cxnLst/>
            <a:rect l="0" t="0" r="0" b="0"/>
            <a:pathLst>
              <a:path w="448460" h="82491">
                <a:moveTo>
                  <a:pt x="448459" y="64908"/>
                </a:moveTo>
                <a:lnTo>
                  <a:pt x="436694" y="49162"/>
                </a:lnTo>
                <a:lnTo>
                  <a:pt x="379618" y="13745"/>
                </a:lnTo>
                <a:lnTo>
                  <a:pt x="344871" y="3472"/>
                </a:lnTo>
                <a:lnTo>
                  <a:pt x="291255" y="0"/>
                </a:lnTo>
                <a:lnTo>
                  <a:pt x="239212" y="8820"/>
                </a:lnTo>
                <a:lnTo>
                  <a:pt x="190714" y="23302"/>
                </a:lnTo>
                <a:lnTo>
                  <a:pt x="132033" y="37378"/>
                </a:lnTo>
                <a:lnTo>
                  <a:pt x="77541" y="55370"/>
                </a:lnTo>
                <a:lnTo>
                  <a:pt x="52397" y="59565"/>
                </a:lnTo>
                <a:lnTo>
                  <a:pt x="35877" y="68015"/>
                </a:lnTo>
                <a:lnTo>
                  <a:pt x="26195" y="70076"/>
                </a:lnTo>
                <a:lnTo>
                  <a:pt x="12458" y="81986"/>
                </a:lnTo>
                <a:lnTo>
                  <a:pt x="0" y="82490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5" name="SMARTInkShape-Group329"/>
          <p:cNvGrpSpPr/>
          <p:nvPr/>
        </p:nvGrpSpPr>
        <p:grpSpPr>
          <a:xfrm>
            <a:off x="1214808" y="3442726"/>
            <a:ext cx="2107037" cy="3641494"/>
            <a:chOff x="1214808" y="3442726"/>
            <a:chExt cx="2107037" cy="3641494"/>
          </a:xfrm>
        </p:grpSpPr>
        <p:sp>
          <p:nvSpPr>
            <p:cNvPr id="32" name="SMARTInkShape-361"/>
            <p:cNvSpPr/>
            <p:nvPr>
              <p:custDataLst>
                <p:tags r:id="rId8"/>
              </p:custDataLst>
            </p:nvPr>
          </p:nvSpPr>
          <p:spPr>
            <a:xfrm>
              <a:off x="1253819" y="3442726"/>
              <a:ext cx="293395" cy="772966"/>
            </a:xfrm>
            <a:custGeom>
              <a:avLst/>
              <a:gdLst/>
              <a:ahLst/>
              <a:cxnLst/>
              <a:rect l="0" t="0" r="0" b="0"/>
              <a:pathLst>
                <a:path w="293395" h="772966">
                  <a:moveTo>
                    <a:pt x="0" y="0"/>
                  </a:moveTo>
                  <a:lnTo>
                    <a:pt x="54872" y="46159"/>
                  </a:lnTo>
                  <a:lnTo>
                    <a:pt x="105191" y="95306"/>
                  </a:lnTo>
                  <a:lnTo>
                    <a:pt x="141949" y="142749"/>
                  </a:lnTo>
                  <a:lnTo>
                    <a:pt x="174688" y="201705"/>
                  </a:lnTo>
                  <a:lnTo>
                    <a:pt x="198671" y="248543"/>
                  </a:lnTo>
                  <a:lnTo>
                    <a:pt x="222535" y="299463"/>
                  </a:lnTo>
                  <a:lnTo>
                    <a:pt x="242835" y="352914"/>
                  </a:lnTo>
                  <a:lnTo>
                    <a:pt x="260755" y="405794"/>
                  </a:lnTo>
                  <a:lnTo>
                    <a:pt x="275767" y="459826"/>
                  </a:lnTo>
                  <a:lnTo>
                    <a:pt x="283742" y="509350"/>
                  </a:lnTo>
                  <a:lnTo>
                    <a:pt x="290956" y="557538"/>
                  </a:lnTo>
                  <a:lnTo>
                    <a:pt x="293394" y="614907"/>
                  </a:lnTo>
                  <a:lnTo>
                    <a:pt x="284369" y="664457"/>
                  </a:lnTo>
                  <a:lnTo>
                    <a:pt x="273376" y="712461"/>
                  </a:lnTo>
                  <a:lnTo>
                    <a:pt x="268955" y="736326"/>
                  </a:lnTo>
                  <a:lnTo>
                    <a:pt x="250199" y="772965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SMARTInkShape-362"/>
            <p:cNvSpPr/>
            <p:nvPr>
              <p:custDataLst>
                <p:tags r:id="rId9"/>
              </p:custDataLst>
            </p:nvPr>
          </p:nvSpPr>
          <p:spPr>
            <a:xfrm>
              <a:off x="1833563" y="6346030"/>
              <a:ext cx="1488282" cy="738190"/>
            </a:xfrm>
            <a:custGeom>
              <a:avLst/>
              <a:gdLst/>
              <a:ahLst/>
              <a:cxnLst/>
              <a:rect l="0" t="0" r="0" b="0"/>
              <a:pathLst>
                <a:path w="1488282" h="738190">
                  <a:moveTo>
                    <a:pt x="0" y="0"/>
                  </a:moveTo>
                  <a:lnTo>
                    <a:pt x="6320" y="6323"/>
                  </a:lnTo>
                  <a:lnTo>
                    <a:pt x="12951" y="9425"/>
                  </a:lnTo>
                  <a:lnTo>
                    <a:pt x="16571" y="10253"/>
                  </a:lnTo>
                  <a:lnTo>
                    <a:pt x="24122" y="21755"/>
                  </a:lnTo>
                  <a:lnTo>
                    <a:pt x="34533" y="40096"/>
                  </a:lnTo>
                  <a:lnTo>
                    <a:pt x="70027" y="87739"/>
                  </a:lnTo>
                  <a:lnTo>
                    <a:pt x="94832" y="132271"/>
                  </a:lnTo>
                  <a:lnTo>
                    <a:pt x="122466" y="178980"/>
                  </a:lnTo>
                  <a:lnTo>
                    <a:pt x="152262" y="229862"/>
                  </a:lnTo>
                  <a:lnTo>
                    <a:pt x="177847" y="283303"/>
                  </a:lnTo>
                  <a:lnTo>
                    <a:pt x="205712" y="332651"/>
                  </a:lnTo>
                  <a:lnTo>
                    <a:pt x="242632" y="380786"/>
                  </a:lnTo>
                  <a:lnTo>
                    <a:pt x="296194" y="438139"/>
                  </a:lnTo>
                  <a:lnTo>
                    <a:pt x="339262" y="475542"/>
                  </a:lnTo>
                  <a:lnTo>
                    <a:pt x="391857" y="518080"/>
                  </a:lnTo>
                  <a:lnTo>
                    <a:pt x="443013" y="557877"/>
                  </a:lnTo>
                  <a:lnTo>
                    <a:pt x="482644" y="582644"/>
                  </a:lnTo>
                  <a:lnTo>
                    <a:pt x="525394" y="606880"/>
                  </a:lnTo>
                  <a:lnTo>
                    <a:pt x="566442" y="630882"/>
                  </a:lnTo>
                  <a:lnTo>
                    <a:pt x="610262" y="651251"/>
                  </a:lnTo>
                  <a:lnTo>
                    <a:pt x="656196" y="667799"/>
                  </a:lnTo>
                  <a:lnTo>
                    <a:pt x="703070" y="679564"/>
                  </a:lnTo>
                  <a:lnTo>
                    <a:pt x="750361" y="682147"/>
                  </a:lnTo>
                  <a:lnTo>
                    <a:pt x="799160" y="680209"/>
                  </a:lnTo>
                  <a:lnTo>
                    <a:pt x="851717" y="679347"/>
                  </a:lnTo>
                  <a:lnTo>
                    <a:pt x="902415" y="675436"/>
                  </a:lnTo>
                  <a:lnTo>
                    <a:pt x="952729" y="671934"/>
                  </a:lnTo>
                  <a:lnTo>
                    <a:pt x="1005959" y="674787"/>
                  </a:lnTo>
                  <a:lnTo>
                    <a:pt x="1060485" y="680465"/>
                  </a:lnTo>
                  <a:lnTo>
                    <a:pt x="1115587" y="687399"/>
                  </a:lnTo>
                  <a:lnTo>
                    <a:pt x="1170945" y="694890"/>
                  </a:lnTo>
                  <a:lnTo>
                    <a:pt x="1226416" y="702629"/>
                  </a:lnTo>
                  <a:lnTo>
                    <a:pt x="1280615" y="710478"/>
                  </a:lnTo>
                  <a:lnTo>
                    <a:pt x="1331162" y="718377"/>
                  </a:lnTo>
                  <a:lnTo>
                    <a:pt x="1376558" y="726296"/>
                  </a:lnTo>
                  <a:lnTo>
                    <a:pt x="1435775" y="734665"/>
                  </a:lnTo>
                  <a:lnTo>
                    <a:pt x="1488281" y="738189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SMARTInkShape-363"/>
            <p:cNvSpPr/>
            <p:nvPr>
              <p:custDataLst>
                <p:tags r:id="rId10"/>
              </p:custDataLst>
            </p:nvPr>
          </p:nvSpPr>
          <p:spPr>
            <a:xfrm>
              <a:off x="1214808" y="5820569"/>
              <a:ext cx="1078657" cy="893872"/>
            </a:xfrm>
            <a:custGeom>
              <a:avLst/>
              <a:gdLst/>
              <a:ahLst/>
              <a:cxnLst/>
              <a:rect l="0" t="0" r="0" b="0"/>
              <a:pathLst>
                <a:path w="1078657" h="893872">
                  <a:moveTo>
                    <a:pt x="66052" y="0"/>
                  </a:moveTo>
                  <a:lnTo>
                    <a:pt x="59543" y="17141"/>
                  </a:lnTo>
                  <a:lnTo>
                    <a:pt x="44779" y="61417"/>
                  </a:lnTo>
                  <a:lnTo>
                    <a:pt x="33807" y="103143"/>
                  </a:lnTo>
                  <a:lnTo>
                    <a:pt x="20993" y="147265"/>
                  </a:lnTo>
                  <a:lnTo>
                    <a:pt x="9124" y="192010"/>
                  </a:lnTo>
                  <a:lnTo>
                    <a:pt x="3849" y="233945"/>
                  </a:lnTo>
                  <a:lnTo>
                    <a:pt x="1505" y="274632"/>
                  </a:lnTo>
                  <a:lnTo>
                    <a:pt x="463" y="314763"/>
                  </a:lnTo>
                  <a:lnTo>
                    <a:pt x="0" y="354648"/>
                  </a:lnTo>
                  <a:lnTo>
                    <a:pt x="3322" y="394423"/>
                  </a:lnTo>
                  <a:lnTo>
                    <a:pt x="12630" y="450476"/>
                  </a:lnTo>
                  <a:lnTo>
                    <a:pt x="27294" y="504126"/>
                  </a:lnTo>
                  <a:lnTo>
                    <a:pt x="48396" y="558387"/>
                  </a:lnTo>
                  <a:lnTo>
                    <a:pt x="71405" y="607978"/>
                  </a:lnTo>
                  <a:lnTo>
                    <a:pt x="98507" y="656186"/>
                  </a:lnTo>
                  <a:lnTo>
                    <a:pt x="143221" y="713562"/>
                  </a:lnTo>
                  <a:lnTo>
                    <a:pt x="183411" y="761790"/>
                  </a:lnTo>
                  <a:lnTo>
                    <a:pt x="239563" y="798167"/>
                  </a:lnTo>
                  <a:lnTo>
                    <a:pt x="295291" y="830831"/>
                  </a:lnTo>
                  <a:lnTo>
                    <a:pt x="345055" y="848481"/>
                  </a:lnTo>
                  <a:lnTo>
                    <a:pt x="395371" y="855769"/>
                  </a:lnTo>
                  <a:lnTo>
                    <a:pt x="443794" y="864249"/>
                  </a:lnTo>
                  <a:lnTo>
                    <a:pt x="497975" y="875140"/>
                  </a:lnTo>
                  <a:lnTo>
                    <a:pt x="549601" y="886745"/>
                  </a:lnTo>
                  <a:lnTo>
                    <a:pt x="604732" y="892241"/>
                  </a:lnTo>
                  <a:lnTo>
                    <a:pt x="656639" y="893871"/>
                  </a:lnTo>
                  <a:lnTo>
                    <a:pt x="705533" y="888032"/>
                  </a:lnTo>
                  <a:lnTo>
                    <a:pt x="759854" y="877924"/>
                  </a:lnTo>
                  <a:lnTo>
                    <a:pt x="811521" y="872871"/>
                  </a:lnTo>
                  <a:lnTo>
                    <a:pt x="860344" y="858733"/>
                  </a:lnTo>
                  <a:lnTo>
                    <a:pt x="916066" y="838434"/>
                  </a:lnTo>
                  <a:lnTo>
                    <a:pt x="973130" y="810318"/>
                  </a:lnTo>
                  <a:lnTo>
                    <a:pt x="997182" y="793616"/>
                  </a:lnTo>
                  <a:lnTo>
                    <a:pt x="1025597" y="760579"/>
                  </a:lnTo>
                  <a:lnTo>
                    <a:pt x="1058903" y="702678"/>
                  </a:lnTo>
                  <a:lnTo>
                    <a:pt x="1078656" y="668126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0" name="SMARTInkShape-Group330"/>
          <p:cNvGrpSpPr/>
          <p:nvPr/>
        </p:nvGrpSpPr>
        <p:grpSpPr>
          <a:xfrm>
            <a:off x="1048435" y="1488541"/>
            <a:ext cx="920176" cy="1333241"/>
            <a:chOff x="1048435" y="1488541"/>
            <a:chExt cx="920176" cy="1333241"/>
          </a:xfrm>
        </p:grpSpPr>
        <p:sp>
          <p:nvSpPr>
            <p:cNvPr id="36" name="SMARTInkShape-364"/>
            <p:cNvSpPr/>
            <p:nvPr>
              <p:custDataLst>
                <p:tags r:id="rId4"/>
              </p:custDataLst>
            </p:nvPr>
          </p:nvSpPr>
          <p:spPr>
            <a:xfrm>
              <a:off x="1187768" y="1488541"/>
              <a:ext cx="256498" cy="70907"/>
            </a:xfrm>
            <a:custGeom>
              <a:avLst/>
              <a:gdLst/>
              <a:ahLst/>
              <a:cxnLst/>
              <a:rect l="0" t="0" r="0" b="0"/>
              <a:pathLst>
                <a:path w="256498" h="70907">
                  <a:moveTo>
                    <a:pt x="0" y="186"/>
                  </a:moveTo>
                  <a:lnTo>
                    <a:pt x="27045" y="0"/>
                  </a:lnTo>
                  <a:lnTo>
                    <a:pt x="74461" y="6911"/>
                  </a:lnTo>
                  <a:lnTo>
                    <a:pt x="121994" y="18802"/>
                  </a:lnTo>
                  <a:lnTo>
                    <a:pt x="169577" y="32907"/>
                  </a:lnTo>
                  <a:lnTo>
                    <a:pt x="217184" y="51523"/>
                  </a:lnTo>
                  <a:lnTo>
                    <a:pt x="256497" y="70906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SMARTInkShape-365"/>
            <p:cNvSpPr/>
            <p:nvPr>
              <p:custDataLst>
                <p:tags r:id="rId5"/>
              </p:custDataLst>
            </p:nvPr>
          </p:nvSpPr>
          <p:spPr>
            <a:xfrm>
              <a:off x="1048435" y="2167473"/>
              <a:ext cx="603598" cy="627964"/>
            </a:xfrm>
            <a:custGeom>
              <a:avLst/>
              <a:gdLst/>
              <a:ahLst/>
              <a:cxnLst/>
              <a:rect l="0" t="0" r="0" b="0"/>
              <a:pathLst>
                <a:path w="603598" h="627964">
                  <a:moveTo>
                    <a:pt x="603597" y="0"/>
                  </a:moveTo>
                  <a:lnTo>
                    <a:pt x="603213" y="829"/>
                  </a:lnTo>
                  <a:lnTo>
                    <a:pt x="575513" y="53428"/>
                  </a:lnTo>
                  <a:lnTo>
                    <a:pt x="545563" y="104146"/>
                  </a:lnTo>
                  <a:lnTo>
                    <a:pt x="514613" y="154469"/>
                  </a:lnTo>
                  <a:lnTo>
                    <a:pt x="483218" y="207703"/>
                  </a:lnTo>
                  <a:lnTo>
                    <a:pt x="448098" y="258702"/>
                  </a:lnTo>
                  <a:lnTo>
                    <a:pt x="409118" y="306504"/>
                  </a:lnTo>
                  <a:lnTo>
                    <a:pt x="365335" y="349798"/>
                  </a:lnTo>
                  <a:lnTo>
                    <a:pt x="322945" y="391089"/>
                  </a:lnTo>
                  <a:lnTo>
                    <a:pt x="280734" y="431489"/>
                  </a:lnTo>
                  <a:lnTo>
                    <a:pt x="235515" y="471493"/>
                  </a:lnTo>
                  <a:lnTo>
                    <a:pt x="188960" y="507793"/>
                  </a:lnTo>
                  <a:lnTo>
                    <a:pt x="143133" y="541566"/>
                  </a:lnTo>
                  <a:lnTo>
                    <a:pt x="100717" y="574214"/>
                  </a:lnTo>
                  <a:lnTo>
                    <a:pt x="59816" y="599308"/>
                  </a:lnTo>
                  <a:lnTo>
                    <a:pt x="19590" y="619281"/>
                  </a:lnTo>
                  <a:lnTo>
                    <a:pt x="0" y="627963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SMARTInkShape-366"/>
            <p:cNvSpPr/>
            <p:nvPr>
              <p:custDataLst>
                <p:tags r:id="rId6"/>
              </p:custDataLst>
            </p:nvPr>
          </p:nvSpPr>
          <p:spPr>
            <a:xfrm>
              <a:off x="1066705" y="1982595"/>
              <a:ext cx="40563" cy="839187"/>
            </a:xfrm>
            <a:custGeom>
              <a:avLst/>
              <a:gdLst/>
              <a:ahLst/>
              <a:cxnLst/>
              <a:rect l="0" t="0" r="0" b="0"/>
              <a:pathLst>
                <a:path w="40563" h="839187">
                  <a:moveTo>
                    <a:pt x="0" y="0"/>
                  </a:moveTo>
                  <a:lnTo>
                    <a:pt x="801" y="7625"/>
                  </a:lnTo>
                  <a:lnTo>
                    <a:pt x="3055" y="59940"/>
                  </a:lnTo>
                  <a:lnTo>
                    <a:pt x="7584" y="114060"/>
                  </a:lnTo>
                  <a:lnTo>
                    <a:pt x="14007" y="168981"/>
                  </a:lnTo>
                  <a:lnTo>
                    <a:pt x="21271" y="224258"/>
                  </a:lnTo>
                  <a:lnTo>
                    <a:pt x="25382" y="283222"/>
                  </a:lnTo>
                  <a:lnTo>
                    <a:pt x="28531" y="342059"/>
                  </a:lnTo>
                  <a:lnTo>
                    <a:pt x="34341" y="394668"/>
                  </a:lnTo>
                  <a:lnTo>
                    <a:pt x="37805" y="448036"/>
                  </a:lnTo>
                  <a:lnTo>
                    <a:pt x="39345" y="501300"/>
                  </a:lnTo>
                  <a:lnTo>
                    <a:pt x="40029" y="551431"/>
                  </a:lnTo>
                  <a:lnTo>
                    <a:pt x="40333" y="596642"/>
                  </a:lnTo>
                  <a:lnTo>
                    <a:pt x="40468" y="638785"/>
                  </a:lnTo>
                  <a:lnTo>
                    <a:pt x="40528" y="679563"/>
                  </a:lnTo>
                  <a:lnTo>
                    <a:pt x="40562" y="733388"/>
                  </a:lnTo>
                  <a:lnTo>
                    <a:pt x="32391" y="789478"/>
                  </a:lnTo>
                  <a:lnTo>
                    <a:pt x="28670" y="839186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SMARTInkShape-367"/>
            <p:cNvSpPr/>
            <p:nvPr>
              <p:custDataLst>
                <p:tags r:id="rId7"/>
              </p:custDataLst>
            </p:nvPr>
          </p:nvSpPr>
          <p:spPr>
            <a:xfrm>
              <a:off x="1928813" y="2417978"/>
              <a:ext cx="39798" cy="403804"/>
            </a:xfrm>
            <a:custGeom>
              <a:avLst/>
              <a:gdLst/>
              <a:ahLst/>
              <a:cxnLst/>
              <a:rect l="0" t="0" r="0" b="0"/>
              <a:pathLst>
                <a:path w="39798" h="403804">
                  <a:moveTo>
                    <a:pt x="0" y="403803"/>
                  </a:moveTo>
                  <a:lnTo>
                    <a:pt x="6320" y="397483"/>
                  </a:lnTo>
                  <a:lnTo>
                    <a:pt x="9423" y="387324"/>
                  </a:lnTo>
                  <a:lnTo>
                    <a:pt x="14698" y="366730"/>
                  </a:lnTo>
                  <a:lnTo>
                    <a:pt x="19761" y="348962"/>
                  </a:lnTo>
                  <a:lnTo>
                    <a:pt x="26540" y="290910"/>
                  </a:lnTo>
                  <a:lnTo>
                    <a:pt x="32999" y="235416"/>
                  </a:lnTo>
                  <a:lnTo>
                    <a:pt x="34510" y="194027"/>
                  </a:lnTo>
                  <a:lnTo>
                    <a:pt x="35181" y="144764"/>
                  </a:lnTo>
                  <a:lnTo>
                    <a:pt x="35480" y="92001"/>
                  </a:lnTo>
                  <a:lnTo>
                    <a:pt x="36935" y="36360"/>
                  </a:lnTo>
                  <a:lnTo>
                    <a:pt x="39175" y="6706"/>
                  </a:lnTo>
                  <a:lnTo>
                    <a:pt x="39797" y="0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1" name="SMARTInkShape-368"/>
          <p:cNvSpPr/>
          <p:nvPr>
            <p:custDataLst>
              <p:tags r:id="rId3"/>
            </p:custDataLst>
          </p:nvPr>
        </p:nvSpPr>
        <p:spPr>
          <a:xfrm>
            <a:off x="4167188" y="4833951"/>
            <a:ext cx="1345407" cy="94683"/>
          </a:xfrm>
          <a:custGeom>
            <a:avLst/>
            <a:gdLst/>
            <a:ahLst/>
            <a:cxnLst/>
            <a:rect l="0" t="0" r="0" b="0"/>
            <a:pathLst>
              <a:path w="1345407" h="94683">
                <a:moveTo>
                  <a:pt x="1345406" y="59518"/>
                </a:moveTo>
                <a:lnTo>
                  <a:pt x="1339085" y="53197"/>
                </a:lnTo>
                <a:lnTo>
                  <a:pt x="1335982" y="46566"/>
                </a:lnTo>
                <a:lnTo>
                  <a:pt x="1335154" y="42946"/>
                </a:lnTo>
                <a:lnTo>
                  <a:pt x="1327669" y="31530"/>
                </a:lnTo>
                <a:lnTo>
                  <a:pt x="1320766" y="27235"/>
                </a:lnTo>
                <a:lnTo>
                  <a:pt x="1305555" y="24478"/>
                </a:lnTo>
                <a:lnTo>
                  <a:pt x="1280306" y="25256"/>
                </a:lnTo>
                <a:lnTo>
                  <a:pt x="1265319" y="30179"/>
                </a:lnTo>
                <a:lnTo>
                  <a:pt x="1209104" y="66493"/>
                </a:lnTo>
                <a:lnTo>
                  <a:pt x="1169286" y="79612"/>
                </a:lnTo>
                <a:lnTo>
                  <a:pt x="1117945" y="91024"/>
                </a:lnTo>
                <a:lnTo>
                  <a:pt x="1059492" y="94682"/>
                </a:lnTo>
                <a:lnTo>
                  <a:pt x="1000103" y="91636"/>
                </a:lnTo>
                <a:lnTo>
                  <a:pt x="952496" y="84971"/>
                </a:lnTo>
                <a:lnTo>
                  <a:pt x="896691" y="75471"/>
                </a:lnTo>
                <a:lnTo>
                  <a:pt x="846079" y="68695"/>
                </a:lnTo>
                <a:lnTo>
                  <a:pt x="791543" y="61331"/>
                </a:lnTo>
                <a:lnTo>
                  <a:pt x="737996" y="59876"/>
                </a:lnTo>
                <a:lnTo>
                  <a:pt x="681362" y="59588"/>
                </a:lnTo>
                <a:lnTo>
                  <a:pt x="625245" y="59532"/>
                </a:lnTo>
                <a:lnTo>
                  <a:pt x="578898" y="53201"/>
                </a:lnTo>
                <a:lnTo>
                  <a:pt x="524013" y="47393"/>
                </a:lnTo>
                <a:lnTo>
                  <a:pt x="467114" y="38406"/>
                </a:lnTo>
                <a:lnTo>
                  <a:pt x="410945" y="29918"/>
                </a:lnTo>
                <a:lnTo>
                  <a:pt x="364590" y="25612"/>
                </a:lnTo>
                <a:lnTo>
                  <a:pt x="311024" y="15975"/>
                </a:lnTo>
                <a:lnTo>
                  <a:pt x="262226" y="12699"/>
                </a:lnTo>
                <a:lnTo>
                  <a:pt x="203767" y="3816"/>
                </a:lnTo>
                <a:lnTo>
                  <a:pt x="151280" y="323"/>
                </a:lnTo>
                <a:lnTo>
                  <a:pt x="93651" y="0"/>
                </a:lnTo>
                <a:lnTo>
                  <a:pt x="84396" y="3520"/>
                </a:lnTo>
                <a:lnTo>
                  <a:pt x="75874" y="8172"/>
                </a:lnTo>
                <a:lnTo>
                  <a:pt x="63638" y="12113"/>
                </a:lnTo>
                <a:lnTo>
                  <a:pt x="51634" y="19749"/>
                </a:lnTo>
                <a:lnTo>
                  <a:pt x="39699" y="22599"/>
                </a:lnTo>
                <a:lnTo>
                  <a:pt x="31755" y="23265"/>
                </a:lnTo>
                <a:lnTo>
                  <a:pt x="29107" y="24766"/>
                </a:lnTo>
                <a:lnTo>
                  <a:pt x="27342" y="27089"/>
                </a:lnTo>
                <a:lnTo>
                  <a:pt x="26165" y="29961"/>
                </a:lnTo>
                <a:lnTo>
                  <a:pt x="24058" y="31876"/>
                </a:lnTo>
                <a:lnTo>
                  <a:pt x="18189" y="34003"/>
                </a:lnTo>
                <a:lnTo>
                  <a:pt x="16095" y="35894"/>
                </a:lnTo>
                <a:lnTo>
                  <a:pt x="0" y="59518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8896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D(is) M(</a:t>
            </a:r>
            <a:r>
              <a:rPr lang="en-GB" sz="3200" dirty="0" err="1"/>
              <a:t>anibus</a:t>
            </a:r>
            <a:r>
              <a:rPr lang="en-GB" sz="3200" dirty="0"/>
              <a:t>) / </a:t>
            </a:r>
            <a:r>
              <a:rPr lang="en-GB" sz="3200" dirty="0" err="1"/>
              <a:t>Corneliae</a:t>
            </a:r>
            <a:r>
              <a:rPr lang="en-GB" sz="3200" dirty="0"/>
              <a:t> Cal/</a:t>
            </a:r>
            <a:r>
              <a:rPr lang="en-GB" sz="3200" dirty="0" err="1"/>
              <a:t>liopes</a:t>
            </a:r>
            <a:r>
              <a:rPr lang="en-GB" sz="3200" dirty="0"/>
              <a:t> / quae </a:t>
            </a:r>
            <a:r>
              <a:rPr lang="en-GB" sz="3200" dirty="0" err="1"/>
              <a:t>vixit</a:t>
            </a:r>
            <a:r>
              <a:rPr lang="en-GB" sz="3200" dirty="0"/>
              <a:t> </a:t>
            </a:r>
            <a:r>
              <a:rPr lang="en-GB" sz="3200" dirty="0" err="1"/>
              <a:t>ann</a:t>
            </a:r>
            <a:r>
              <a:rPr lang="en-GB" sz="3200" dirty="0"/>
              <a:t>(</a:t>
            </a:r>
            <a:r>
              <a:rPr lang="en-GB" sz="3200" dirty="0" err="1"/>
              <a:t>os</a:t>
            </a:r>
            <a:r>
              <a:rPr lang="en-GB" sz="3200" dirty="0"/>
              <a:t>) / XXIIII </a:t>
            </a:r>
            <a:r>
              <a:rPr lang="en-GB" sz="3200" dirty="0" err="1"/>
              <a:t>Volcac</a:t>
            </a:r>
            <a:r>
              <a:rPr lang="en-GB" sz="3200" dirty="0"/>
              <a:t>(</a:t>
            </a:r>
            <a:r>
              <a:rPr lang="en-GB" sz="3200" dirty="0" err="1"/>
              <a:t>ius</a:t>
            </a:r>
            <a:r>
              <a:rPr lang="en-GB" sz="3200" dirty="0"/>
              <a:t>) / Thallus </a:t>
            </a:r>
            <a:r>
              <a:rPr lang="en-GB" sz="3200" dirty="0" err="1"/>
              <a:t>uxori</a:t>
            </a:r>
            <a:r>
              <a:rPr lang="en-GB" sz="3200" dirty="0"/>
              <a:t> </a:t>
            </a:r>
            <a:r>
              <a:rPr lang="en-GB" sz="3200" dirty="0" err="1"/>
              <a:t>carissimae</a:t>
            </a:r>
            <a:r>
              <a:rPr lang="en-GB" sz="3200" dirty="0" smtClean="0"/>
              <a:t/>
            </a:r>
            <a:br>
              <a:rPr lang="en-GB" sz="3200" dirty="0" smtClean="0"/>
            </a:br>
            <a:endParaRPr lang="en-GB" sz="3200" dirty="0"/>
          </a:p>
        </p:txBody>
      </p:sp>
      <p:grpSp>
        <p:nvGrpSpPr>
          <p:cNvPr id="36" name="SMARTInkShape-Group404"/>
          <p:cNvGrpSpPr/>
          <p:nvPr/>
        </p:nvGrpSpPr>
        <p:grpSpPr>
          <a:xfrm>
            <a:off x="1714500" y="1716992"/>
            <a:ext cx="992637" cy="1021447"/>
            <a:chOff x="1714500" y="1716992"/>
            <a:chExt cx="992637" cy="1021447"/>
          </a:xfrm>
        </p:grpSpPr>
        <p:sp>
          <p:nvSpPr>
            <p:cNvPr id="34" name="SMARTInkShape-423"/>
            <p:cNvSpPr/>
            <p:nvPr>
              <p:custDataLst>
                <p:tags r:id="rId12"/>
              </p:custDataLst>
            </p:nvPr>
          </p:nvSpPr>
          <p:spPr>
            <a:xfrm>
              <a:off x="2024063" y="2059781"/>
              <a:ext cx="71438" cy="678658"/>
            </a:xfrm>
            <a:custGeom>
              <a:avLst/>
              <a:gdLst/>
              <a:ahLst/>
              <a:cxnLst/>
              <a:rect l="0" t="0" r="0" b="0"/>
              <a:pathLst>
                <a:path w="71438" h="678658">
                  <a:moveTo>
                    <a:pt x="71437" y="0"/>
                  </a:moveTo>
                  <a:lnTo>
                    <a:pt x="71437" y="16572"/>
                  </a:lnTo>
                  <a:lnTo>
                    <a:pt x="60266" y="75302"/>
                  </a:lnTo>
                  <a:lnTo>
                    <a:pt x="59676" y="126147"/>
                  </a:lnTo>
                  <a:lnTo>
                    <a:pt x="59574" y="171580"/>
                  </a:lnTo>
                  <a:lnTo>
                    <a:pt x="59544" y="218555"/>
                  </a:lnTo>
                  <a:lnTo>
                    <a:pt x="59535" y="272308"/>
                  </a:lnTo>
                  <a:lnTo>
                    <a:pt x="59532" y="330127"/>
                  </a:lnTo>
                  <a:lnTo>
                    <a:pt x="59531" y="382831"/>
                  </a:lnTo>
                  <a:lnTo>
                    <a:pt x="59531" y="431960"/>
                  </a:lnTo>
                  <a:lnTo>
                    <a:pt x="53210" y="480031"/>
                  </a:lnTo>
                  <a:lnTo>
                    <a:pt x="47405" y="534176"/>
                  </a:lnTo>
                  <a:lnTo>
                    <a:pt x="37519" y="588781"/>
                  </a:lnTo>
                  <a:lnTo>
                    <a:pt x="16838" y="645434"/>
                  </a:lnTo>
                  <a:lnTo>
                    <a:pt x="11016" y="672887"/>
                  </a:lnTo>
                  <a:lnTo>
                    <a:pt x="8667" y="674810"/>
                  </a:lnTo>
                  <a:lnTo>
                    <a:pt x="0" y="678657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SMARTInkShape-424"/>
            <p:cNvSpPr/>
            <p:nvPr>
              <p:custDataLst>
                <p:tags r:id="rId13"/>
              </p:custDataLst>
            </p:nvPr>
          </p:nvSpPr>
          <p:spPr>
            <a:xfrm>
              <a:off x="1714500" y="1716992"/>
              <a:ext cx="992637" cy="890478"/>
            </a:xfrm>
            <a:custGeom>
              <a:avLst/>
              <a:gdLst/>
              <a:ahLst/>
              <a:cxnLst/>
              <a:rect l="0" t="0" r="0" b="0"/>
              <a:pathLst>
                <a:path w="992637" h="890478">
                  <a:moveTo>
                    <a:pt x="0" y="68946"/>
                  </a:moveTo>
                  <a:lnTo>
                    <a:pt x="0" y="62625"/>
                  </a:lnTo>
                  <a:lnTo>
                    <a:pt x="3528" y="55994"/>
                  </a:lnTo>
                  <a:lnTo>
                    <a:pt x="22892" y="34637"/>
                  </a:lnTo>
                  <a:lnTo>
                    <a:pt x="50880" y="18945"/>
                  </a:lnTo>
                  <a:lnTo>
                    <a:pt x="96950" y="5918"/>
                  </a:lnTo>
                  <a:lnTo>
                    <a:pt x="152492" y="0"/>
                  </a:lnTo>
                  <a:lnTo>
                    <a:pt x="194774" y="2143"/>
                  </a:lnTo>
                  <a:lnTo>
                    <a:pt x="240025" y="7505"/>
                  </a:lnTo>
                  <a:lnTo>
                    <a:pt x="286594" y="14298"/>
                  </a:lnTo>
                  <a:lnTo>
                    <a:pt x="333750" y="25255"/>
                  </a:lnTo>
                  <a:lnTo>
                    <a:pt x="382490" y="40267"/>
                  </a:lnTo>
                  <a:lnTo>
                    <a:pt x="435020" y="60168"/>
                  </a:lnTo>
                  <a:lnTo>
                    <a:pt x="489234" y="85770"/>
                  </a:lnTo>
                  <a:lnTo>
                    <a:pt x="542875" y="116110"/>
                  </a:lnTo>
                  <a:lnTo>
                    <a:pt x="593174" y="151644"/>
                  </a:lnTo>
                  <a:lnTo>
                    <a:pt x="641987" y="189485"/>
                  </a:lnTo>
                  <a:lnTo>
                    <a:pt x="688817" y="229675"/>
                  </a:lnTo>
                  <a:lnTo>
                    <a:pt x="731679" y="273995"/>
                  </a:lnTo>
                  <a:lnTo>
                    <a:pt x="769250" y="323680"/>
                  </a:lnTo>
                  <a:lnTo>
                    <a:pt x="803587" y="375306"/>
                  </a:lnTo>
                  <a:lnTo>
                    <a:pt x="836487" y="424710"/>
                  </a:lnTo>
                  <a:lnTo>
                    <a:pt x="868747" y="476654"/>
                  </a:lnTo>
                  <a:lnTo>
                    <a:pt x="898079" y="529284"/>
                  </a:lnTo>
                  <a:lnTo>
                    <a:pt x="919934" y="579135"/>
                  </a:lnTo>
                  <a:lnTo>
                    <a:pt x="941995" y="627748"/>
                  </a:lnTo>
                  <a:lnTo>
                    <a:pt x="962384" y="674490"/>
                  </a:lnTo>
                  <a:lnTo>
                    <a:pt x="975854" y="717313"/>
                  </a:lnTo>
                  <a:lnTo>
                    <a:pt x="986251" y="758394"/>
                  </a:lnTo>
                  <a:lnTo>
                    <a:pt x="992636" y="796054"/>
                  </a:lnTo>
                  <a:lnTo>
                    <a:pt x="988793" y="838246"/>
                  </a:lnTo>
                  <a:lnTo>
                    <a:pt x="978217" y="872738"/>
                  </a:lnTo>
                  <a:lnTo>
                    <a:pt x="974936" y="874682"/>
                  </a:lnTo>
                  <a:lnTo>
                    <a:pt x="964236" y="876842"/>
                  </a:lnTo>
                  <a:lnTo>
                    <a:pt x="909924" y="867667"/>
                  </a:lnTo>
                  <a:lnTo>
                    <a:pt x="858639" y="866862"/>
                  </a:lnTo>
                  <a:lnTo>
                    <a:pt x="803579" y="866703"/>
                  </a:lnTo>
                  <a:lnTo>
                    <a:pt x="751095" y="866676"/>
                  </a:lnTo>
                  <a:lnTo>
                    <a:pt x="693652" y="860347"/>
                  </a:lnTo>
                  <a:lnTo>
                    <a:pt x="641060" y="862735"/>
                  </a:lnTo>
                  <a:lnTo>
                    <a:pt x="585643" y="865500"/>
                  </a:lnTo>
                  <a:lnTo>
                    <a:pt x="533651" y="866319"/>
                  </a:lnTo>
                  <a:lnTo>
                    <a:pt x="478412" y="872883"/>
                  </a:lnTo>
                  <a:lnTo>
                    <a:pt x="426473" y="876885"/>
                  </a:lnTo>
                  <a:lnTo>
                    <a:pt x="377569" y="884392"/>
                  </a:lnTo>
                  <a:lnTo>
                    <a:pt x="345281" y="890477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7" name="SMARTInkShape-425"/>
          <p:cNvSpPr/>
          <p:nvPr>
            <p:custDataLst>
              <p:tags r:id="rId1"/>
            </p:custDataLst>
          </p:nvPr>
        </p:nvSpPr>
        <p:spPr>
          <a:xfrm>
            <a:off x="3048000" y="1418344"/>
            <a:ext cx="1202532" cy="1439157"/>
          </a:xfrm>
          <a:custGeom>
            <a:avLst/>
            <a:gdLst/>
            <a:ahLst/>
            <a:cxnLst/>
            <a:rect l="0" t="0" r="0" b="0"/>
            <a:pathLst>
              <a:path w="1202532" h="1439157">
                <a:moveTo>
                  <a:pt x="0" y="1046250"/>
                </a:moveTo>
                <a:lnTo>
                  <a:pt x="0" y="994144"/>
                </a:lnTo>
                <a:lnTo>
                  <a:pt x="0" y="948567"/>
                </a:lnTo>
                <a:lnTo>
                  <a:pt x="1323" y="890388"/>
                </a:lnTo>
                <a:lnTo>
                  <a:pt x="3528" y="856352"/>
                </a:lnTo>
                <a:lnTo>
                  <a:pt x="6321" y="820433"/>
                </a:lnTo>
                <a:lnTo>
                  <a:pt x="10828" y="781934"/>
                </a:lnTo>
                <a:lnTo>
                  <a:pt x="16479" y="741716"/>
                </a:lnTo>
                <a:lnTo>
                  <a:pt x="22892" y="700352"/>
                </a:lnTo>
                <a:lnTo>
                  <a:pt x="29814" y="658224"/>
                </a:lnTo>
                <a:lnTo>
                  <a:pt x="37074" y="615587"/>
                </a:lnTo>
                <a:lnTo>
                  <a:pt x="44559" y="572610"/>
                </a:lnTo>
                <a:lnTo>
                  <a:pt x="52196" y="532052"/>
                </a:lnTo>
                <a:lnTo>
                  <a:pt x="59933" y="493108"/>
                </a:lnTo>
                <a:lnTo>
                  <a:pt x="67736" y="455239"/>
                </a:lnTo>
                <a:lnTo>
                  <a:pt x="75585" y="420732"/>
                </a:lnTo>
                <a:lnTo>
                  <a:pt x="83463" y="388467"/>
                </a:lnTo>
                <a:lnTo>
                  <a:pt x="100594" y="331891"/>
                </a:lnTo>
                <a:lnTo>
                  <a:pt x="121438" y="289108"/>
                </a:lnTo>
                <a:lnTo>
                  <a:pt x="149165" y="241592"/>
                </a:lnTo>
                <a:lnTo>
                  <a:pt x="158974" y="231999"/>
                </a:lnTo>
                <a:lnTo>
                  <a:pt x="180457" y="221339"/>
                </a:lnTo>
                <a:lnTo>
                  <a:pt x="199707" y="220130"/>
                </a:lnTo>
                <a:lnTo>
                  <a:pt x="208544" y="221660"/>
                </a:lnTo>
                <a:lnTo>
                  <a:pt x="225419" y="240998"/>
                </a:lnTo>
                <a:lnTo>
                  <a:pt x="249794" y="296129"/>
                </a:lnTo>
                <a:lnTo>
                  <a:pt x="264478" y="349061"/>
                </a:lnTo>
                <a:lnTo>
                  <a:pt x="270246" y="381697"/>
                </a:lnTo>
                <a:lnTo>
                  <a:pt x="275414" y="416683"/>
                </a:lnTo>
                <a:lnTo>
                  <a:pt x="280182" y="454560"/>
                </a:lnTo>
                <a:lnTo>
                  <a:pt x="284684" y="494363"/>
                </a:lnTo>
                <a:lnTo>
                  <a:pt x="289008" y="535450"/>
                </a:lnTo>
                <a:lnTo>
                  <a:pt x="293214" y="578716"/>
                </a:lnTo>
                <a:lnTo>
                  <a:pt x="297340" y="623436"/>
                </a:lnTo>
                <a:lnTo>
                  <a:pt x="301415" y="669124"/>
                </a:lnTo>
                <a:lnTo>
                  <a:pt x="306776" y="714135"/>
                </a:lnTo>
                <a:lnTo>
                  <a:pt x="312997" y="758694"/>
                </a:lnTo>
                <a:lnTo>
                  <a:pt x="319789" y="802952"/>
                </a:lnTo>
                <a:lnTo>
                  <a:pt x="325641" y="844364"/>
                </a:lnTo>
                <a:lnTo>
                  <a:pt x="330865" y="883878"/>
                </a:lnTo>
                <a:lnTo>
                  <a:pt x="335670" y="922127"/>
                </a:lnTo>
                <a:lnTo>
                  <a:pt x="341520" y="956887"/>
                </a:lnTo>
                <a:lnTo>
                  <a:pt x="348066" y="989320"/>
                </a:lnTo>
                <a:lnTo>
                  <a:pt x="362393" y="1044760"/>
                </a:lnTo>
                <a:lnTo>
                  <a:pt x="384013" y="1095638"/>
                </a:lnTo>
                <a:lnTo>
                  <a:pt x="394686" y="1113620"/>
                </a:lnTo>
                <a:lnTo>
                  <a:pt x="399385" y="1117622"/>
                </a:lnTo>
                <a:lnTo>
                  <a:pt x="403840" y="1118967"/>
                </a:lnTo>
                <a:lnTo>
                  <a:pt x="408132" y="1118540"/>
                </a:lnTo>
                <a:lnTo>
                  <a:pt x="416431" y="1103955"/>
                </a:lnTo>
                <a:lnTo>
                  <a:pt x="428540" y="1055410"/>
                </a:lnTo>
                <a:lnTo>
                  <a:pt x="436525" y="1004019"/>
                </a:lnTo>
                <a:lnTo>
                  <a:pt x="440506" y="971794"/>
                </a:lnTo>
                <a:lnTo>
                  <a:pt x="444483" y="937081"/>
                </a:lnTo>
                <a:lnTo>
                  <a:pt x="451103" y="898064"/>
                </a:lnTo>
                <a:lnTo>
                  <a:pt x="459486" y="856178"/>
                </a:lnTo>
                <a:lnTo>
                  <a:pt x="469043" y="812379"/>
                </a:lnTo>
                <a:lnTo>
                  <a:pt x="479382" y="765982"/>
                </a:lnTo>
                <a:lnTo>
                  <a:pt x="490245" y="717853"/>
                </a:lnTo>
                <a:lnTo>
                  <a:pt x="501455" y="668568"/>
                </a:lnTo>
                <a:lnTo>
                  <a:pt x="514220" y="618514"/>
                </a:lnTo>
                <a:lnTo>
                  <a:pt x="528022" y="567947"/>
                </a:lnTo>
                <a:lnTo>
                  <a:pt x="542515" y="517037"/>
                </a:lnTo>
                <a:lnTo>
                  <a:pt x="558791" y="467223"/>
                </a:lnTo>
                <a:lnTo>
                  <a:pt x="576256" y="418138"/>
                </a:lnTo>
                <a:lnTo>
                  <a:pt x="594515" y="369540"/>
                </a:lnTo>
                <a:lnTo>
                  <a:pt x="613301" y="323912"/>
                </a:lnTo>
                <a:lnTo>
                  <a:pt x="632441" y="280264"/>
                </a:lnTo>
                <a:lnTo>
                  <a:pt x="651814" y="237936"/>
                </a:lnTo>
                <a:lnTo>
                  <a:pt x="671345" y="199135"/>
                </a:lnTo>
                <a:lnTo>
                  <a:pt x="690980" y="162684"/>
                </a:lnTo>
                <a:lnTo>
                  <a:pt x="710685" y="127799"/>
                </a:lnTo>
                <a:lnTo>
                  <a:pt x="750218" y="74928"/>
                </a:lnTo>
                <a:lnTo>
                  <a:pt x="809661" y="22468"/>
                </a:lnTo>
                <a:lnTo>
                  <a:pt x="848006" y="3861"/>
                </a:lnTo>
                <a:lnTo>
                  <a:pt x="882687" y="0"/>
                </a:lnTo>
                <a:lnTo>
                  <a:pt x="915739" y="9750"/>
                </a:lnTo>
                <a:lnTo>
                  <a:pt x="931962" y="17906"/>
                </a:lnTo>
                <a:lnTo>
                  <a:pt x="957042" y="48135"/>
                </a:lnTo>
                <a:lnTo>
                  <a:pt x="978331" y="89352"/>
                </a:lnTo>
                <a:lnTo>
                  <a:pt x="1001022" y="138538"/>
                </a:lnTo>
                <a:lnTo>
                  <a:pt x="1011306" y="168588"/>
                </a:lnTo>
                <a:lnTo>
                  <a:pt x="1020809" y="201850"/>
                </a:lnTo>
                <a:lnTo>
                  <a:pt x="1029789" y="237254"/>
                </a:lnTo>
                <a:lnTo>
                  <a:pt x="1037099" y="275409"/>
                </a:lnTo>
                <a:lnTo>
                  <a:pt x="1043295" y="315397"/>
                </a:lnTo>
                <a:lnTo>
                  <a:pt x="1048749" y="356609"/>
                </a:lnTo>
                <a:lnTo>
                  <a:pt x="1053707" y="399958"/>
                </a:lnTo>
                <a:lnTo>
                  <a:pt x="1058336" y="444732"/>
                </a:lnTo>
                <a:lnTo>
                  <a:pt x="1062745" y="490457"/>
                </a:lnTo>
                <a:lnTo>
                  <a:pt x="1067007" y="536815"/>
                </a:lnTo>
                <a:lnTo>
                  <a:pt x="1071171" y="583595"/>
                </a:lnTo>
                <a:lnTo>
                  <a:pt x="1075270" y="630657"/>
                </a:lnTo>
                <a:lnTo>
                  <a:pt x="1079326" y="677907"/>
                </a:lnTo>
                <a:lnTo>
                  <a:pt x="1083353" y="725282"/>
                </a:lnTo>
                <a:lnTo>
                  <a:pt x="1087360" y="772740"/>
                </a:lnTo>
                <a:lnTo>
                  <a:pt x="1091355" y="818931"/>
                </a:lnTo>
                <a:lnTo>
                  <a:pt x="1095341" y="864277"/>
                </a:lnTo>
                <a:lnTo>
                  <a:pt x="1099321" y="909059"/>
                </a:lnTo>
                <a:lnTo>
                  <a:pt x="1104620" y="954789"/>
                </a:lnTo>
                <a:lnTo>
                  <a:pt x="1110799" y="1001151"/>
                </a:lnTo>
                <a:lnTo>
                  <a:pt x="1117564" y="1047934"/>
                </a:lnTo>
                <a:lnTo>
                  <a:pt x="1124720" y="1093675"/>
                </a:lnTo>
                <a:lnTo>
                  <a:pt x="1132136" y="1138720"/>
                </a:lnTo>
                <a:lnTo>
                  <a:pt x="1139726" y="1183303"/>
                </a:lnTo>
                <a:lnTo>
                  <a:pt x="1147432" y="1223608"/>
                </a:lnTo>
                <a:lnTo>
                  <a:pt x="1155215" y="1261062"/>
                </a:lnTo>
                <a:lnTo>
                  <a:pt x="1163050" y="1296614"/>
                </a:lnTo>
                <a:lnTo>
                  <a:pt x="1170918" y="1328253"/>
                </a:lnTo>
                <a:lnTo>
                  <a:pt x="1186717" y="1384574"/>
                </a:lnTo>
                <a:lnTo>
                  <a:pt x="1202531" y="1439156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SMARTInkShape-426"/>
          <p:cNvSpPr/>
          <p:nvPr>
            <p:custDataLst>
              <p:tags r:id="rId2"/>
            </p:custDataLst>
          </p:nvPr>
        </p:nvSpPr>
        <p:spPr>
          <a:xfrm>
            <a:off x="1023938" y="4548188"/>
            <a:ext cx="1154907" cy="226219"/>
          </a:xfrm>
          <a:custGeom>
            <a:avLst/>
            <a:gdLst/>
            <a:ahLst/>
            <a:cxnLst/>
            <a:rect l="0" t="0" r="0" b="0"/>
            <a:pathLst>
              <a:path w="1154907" h="226219">
                <a:moveTo>
                  <a:pt x="0" y="0"/>
                </a:moveTo>
                <a:lnTo>
                  <a:pt x="0" y="6320"/>
                </a:lnTo>
                <a:lnTo>
                  <a:pt x="3527" y="12951"/>
                </a:lnTo>
                <a:lnTo>
                  <a:pt x="27649" y="45234"/>
                </a:lnTo>
                <a:lnTo>
                  <a:pt x="34308" y="50000"/>
                </a:lnTo>
                <a:lnTo>
                  <a:pt x="52289" y="55295"/>
                </a:lnTo>
                <a:lnTo>
                  <a:pt x="109093" y="68478"/>
                </a:lnTo>
                <a:lnTo>
                  <a:pt x="153885" y="78351"/>
                </a:lnTo>
                <a:lnTo>
                  <a:pt x="208461" y="83187"/>
                </a:lnTo>
                <a:lnTo>
                  <a:pt x="267847" y="92411"/>
                </a:lnTo>
                <a:lnTo>
                  <a:pt x="312189" y="99721"/>
                </a:lnTo>
                <a:lnTo>
                  <a:pt x="354827" y="107379"/>
                </a:lnTo>
                <a:lnTo>
                  <a:pt x="397148" y="113869"/>
                </a:lnTo>
                <a:lnTo>
                  <a:pt x="442416" y="116754"/>
                </a:lnTo>
                <a:lnTo>
                  <a:pt x="485466" y="121564"/>
                </a:lnTo>
                <a:lnTo>
                  <a:pt x="526648" y="126789"/>
                </a:lnTo>
                <a:lnTo>
                  <a:pt x="566999" y="129111"/>
                </a:lnTo>
                <a:lnTo>
                  <a:pt x="610510" y="130143"/>
                </a:lnTo>
                <a:lnTo>
                  <a:pt x="653660" y="130602"/>
                </a:lnTo>
                <a:lnTo>
                  <a:pt x="709026" y="132183"/>
                </a:lnTo>
                <a:lnTo>
                  <a:pt x="766735" y="139119"/>
                </a:lnTo>
                <a:lnTo>
                  <a:pt x="825727" y="141762"/>
                </a:lnTo>
                <a:lnTo>
                  <a:pt x="883775" y="143868"/>
                </a:lnTo>
                <a:lnTo>
                  <a:pt x="935077" y="152282"/>
                </a:lnTo>
                <a:lnTo>
                  <a:pt x="983791" y="161831"/>
                </a:lnTo>
                <a:lnTo>
                  <a:pt x="1030416" y="167894"/>
                </a:lnTo>
                <a:lnTo>
                  <a:pt x="1082396" y="188778"/>
                </a:lnTo>
                <a:lnTo>
                  <a:pt x="1138332" y="214161"/>
                </a:lnTo>
                <a:lnTo>
                  <a:pt x="1154906" y="226218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2" name="SMARTInkShape-Group407"/>
          <p:cNvGrpSpPr/>
          <p:nvPr/>
        </p:nvGrpSpPr>
        <p:grpSpPr>
          <a:xfrm>
            <a:off x="1190625" y="5039920"/>
            <a:ext cx="1226345" cy="1389456"/>
            <a:chOff x="1190625" y="5039920"/>
            <a:chExt cx="1226345" cy="1389456"/>
          </a:xfrm>
        </p:grpSpPr>
        <p:sp>
          <p:nvSpPr>
            <p:cNvPr id="39" name="SMARTInkShape-427"/>
            <p:cNvSpPr/>
            <p:nvPr>
              <p:custDataLst>
                <p:tags r:id="rId9"/>
              </p:custDataLst>
            </p:nvPr>
          </p:nvSpPr>
          <p:spPr>
            <a:xfrm>
              <a:off x="1940937" y="5226845"/>
              <a:ext cx="166470" cy="392699"/>
            </a:xfrm>
            <a:custGeom>
              <a:avLst/>
              <a:gdLst/>
              <a:ahLst/>
              <a:cxnLst/>
              <a:rect l="0" t="0" r="0" b="0"/>
              <a:pathLst>
                <a:path w="166470" h="392699">
                  <a:moveTo>
                    <a:pt x="35501" y="0"/>
                  </a:moveTo>
                  <a:lnTo>
                    <a:pt x="25249" y="0"/>
                  </a:lnTo>
                  <a:lnTo>
                    <a:pt x="13386" y="55974"/>
                  </a:lnTo>
                  <a:lnTo>
                    <a:pt x="11912" y="111783"/>
                  </a:lnTo>
                  <a:lnTo>
                    <a:pt x="10394" y="169452"/>
                  </a:lnTo>
                  <a:lnTo>
                    <a:pt x="1441" y="220261"/>
                  </a:lnTo>
                  <a:lnTo>
                    <a:pt x="0" y="271098"/>
                  </a:lnTo>
                  <a:lnTo>
                    <a:pt x="1202" y="287175"/>
                  </a:lnTo>
                  <a:lnTo>
                    <a:pt x="9225" y="311803"/>
                  </a:lnTo>
                  <a:lnTo>
                    <a:pt x="11916" y="325110"/>
                  </a:lnTo>
                  <a:lnTo>
                    <a:pt x="20869" y="340038"/>
                  </a:lnTo>
                  <a:lnTo>
                    <a:pt x="39633" y="360988"/>
                  </a:lnTo>
                  <a:lnTo>
                    <a:pt x="79868" y="384953"/>
                  </a:lnTo>
                  <a:lnTo>
                    <a:pt x="103180" y="390549"/>
                  </a:lnTo>
                  <a:lnTo>
                    <a:pt x="150613" y="392698"/>
                  </a:lnTo>
                  <a:lnTo>
                    <a:pt x="155898" y="391444"/>
                  </a:lnTo>
                  <a:lnTo>
                    <a:pt x="159422" y="389285"/>
                  </a:lnTo>
                  <a:lnTo>
                    <a:pt x="166469" y="38100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SMARTInkShape-428"/>
            <p:cNvSpPr/>
            <p:nvPr>
              <p:custDataLst>
                <p:tags r:id="rId10"/>
              </p:custDataLst>
            </p:nvPr>
          </p:nvSpPr>
          <p:spPr>
            <a:xfrm>
              <a:off x="2276520" y="5381625"/>
              <a:ext cx="140450" cy="1047751"/>
            </a:xfrm>
            <a:custGeom>
              <a:avLst/>
              <a:gdLst/>
              <a:ahLst/>
              <a:cxnLst/>
              <a:rect l="0" t="0" r="0" b="0"/>
              <a:pathLst>
                <a:path w="140450" h="1047751">
                  <a:moveTo>
                    <a:pt x="9480" y="0"/>
                  </a:moveTo>
                  <a:lnTo>
                    <a:pt x="9480" y="52221"/>
                  </a:lnTo>
                  <a:lnTo>
                    <a:pt x="8157" y="96465"/>
                  </a:lnTo>
                  <a:lnTo>
                    <a:pt x="3159" y="136800"/>
                  </a:lnTo>
                  <a:lnTo>
                    <a:pt x="56" y="184714"/>
                  </a:lnTo>
                  <a:lnTo>
                    <a:pt x="0" y="239522"/>
                  </a:lnTo>
                  <a:lnTo>
                    <a:pt x="1837" y="270808"/>
                  </a:lnTo>
                  <a:lnTo>
                    <a:pt x="4385" y="303569"/>
                  </a:lnTo>
                  <a:lnTo>
                    <a:pt x="6083" y="334671"/>
                  </a:lnTo>
                  <a:lnTo>
                    <a:pt x="7970" y="393923"/>
                  </a:lnTo>
                  <a:lnTo>
                    <a:pt x="9796" y="425334"/>
                  </a:lnTo>
                  <a:lnTo>
                    <a:pt x="12337" y="458181"/>
                  </a:lnTo>
                  <a:lnTo>
                    <a:pt x="15353" y="491985"/>
                  </a:lnTo>
                  <a:lnTo>
                    <a:pt x="17364" y="523782"/>
                  </a:lnTo>
                  <a:lnTo>
                    <a:pt x="18705" y="554240"/>
                  </a:lnTo>
                  <a:lnTo>
                    <a:pt x="21517" y="612777"/>
                  </a:lnTo>
                  <a:lnTo>
                    <a:pt x="27177" y="669661"/>
                  </a:lnTo>
                  <a:lnTo>
                    <a:pt x="37630" y="725811"/>
                  </a:lnTo>
                  <a:lnTo>
                    <a:pt x="51095" y="780312"/>
                  </a:lnTo>
                  <a:lnTo>
                    <a:pt x="65899" y="830993"/>
                  </a:lnTo>
                  <a:lnTo>
                    <a:pt x="81298" y="883503"/>
                  </a:lnTo>
                  <a:lnTo>
                    <a:pt x="96962" y="933741"/>
                  </a:lnTo>
                  <a:lnTo>
                    <a:pt x="119332" y="990451"/>
                  </a:lnTo>
                  <a:lnTo>
                    <a:pt x="140449" y="104775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SMARTInkShape-429"/>
            <p:cNvSpPr/>
            <p:nvPr>
              <p:custDataLst>
                <p:tags r:id="rId11"/>
              </p:custDataLst>
            </p:nvPr>
          </p:nvSpPr>
          <p:spPr>
            <a:xfrm>
              <a:off x="1190625" y="5039920"/>
              <a:ext cx="714376" cy="876928"/>
            </a:xfrm>
            <a:custGeom>
              <a:avLst/>
              <a:gdLst/>
              <a:ahLst/>
              <a:cxnLst/>
              <a:rect l="0" t="0" r="0" b="0"/>
              <a:pathLst>
                <a:path w="714376" h="876928">
                  <a:moveTo>
                    <a:pt x="0" y="175018"/>
                  </a:moveTo>
                  <a:lnTo>
                    <a:pt x="1323" y="121499"/>
                  </a:lnTo>
                  <a:lnTo>
                    <a:pt x="12951" y="75076"/>
                  </a:lnTo>
                  <a:lnTo>
                    <a:pt x="21631" y="48578"/>
                  </a:lnTo>
                  <a:lnTo>
                    <a:pt x="41393" y="20108"/>
                  </a:lnTo>
                  <a:lnTo>
                    <a:pt x="56321" y="7832"/>
                  </a:lnTo>
                  <a:lnTo>
                    <a:pt x="75302" y="1494"/>
                  </a:lnTo>
                  <a:lnTo>
                    <a:pt x="95645" y="0"/>
                  </a:lnTo>
                  <a:lnTo>
                    <a:pt x="113505" y="3746"/>
                  </a:lnTo>
                  <a:lnTo>
                    <a:pt x="144756" y="19613"/>
                  </a:lnTo>
                  <a:lnTo>
                    <a:pt x="193230" y="72874"/>
                  </a:lnTo>
                  <a:lnTo>
                    <a:pt x="232344" y="132351"/>
                  </a:lnTo>
                  <a:lnTo>
                    <a:pt x="245698" y="170607"/>
                  </a:lnTo>
                  <a:lnTo>
                    <a:pt x="256043" y="212745"/>
                  </a:lnTo>
                  <a:lnTo>
                    <a:pt x="265050" y="253521"/>
                  </a:lnTo>
                  <a:lnTo>
                    <a:pt x="273463" y="297221"/>
                  </a:lnTo>
                  <a:lnTo>
                    <a:pt x="280289" y="343101"/>
                  </a:lnTo>
                  <a:lnTo>
                    <a:pt x="283323" y="389950"/>
                  </a:lnTo>
                  <a:lnTo>
                    <a:pt x="284671" y="437231"/>
                  </a:lnTo>
                  <a:lnTo>
                    <a:pt x="285271" y="484702"/>
                  </a:lnTo>
                  <a:lnTo>
                    <a:pt x="285537" y="532260"/>
                  </a:lnTo>
                  <a:lnTo>
                    <a:pt x="282128" y="579854"/>
                  </a:lnTo>
                  <a:lnTo>
                    <a:pt x="277525" y="624820"/>
                  </a:lnTo>
                  <a:lnTo>
                    <a:pt x="273612" y="679885"/>
                  </a:lnTo>
                  <a:lnTo>
                    <a:pt x="265985" y="728391"/>
                  </a:lnTo>
                  <a:lnTo>
                    <a:pt x="262737" y="781008"/>
                  </a:lnTo>
                  <a:lnTo>
                    <a:pt x="263366" y="830777"/>
                  </a:lnTo>
                  <a:lnTo>
                    <a:pt x="268305" y="842616"/>
                  </a:lnTo>
                  <a:lnTo>
                    <a:pt x="278523" y="856719"/>
                  </a:lnTo>
                  <a:lnTo>
                    <a:pt x="286066" y="861642"/>
                  </a:lnTo>
                  <a:lnTo>
                    <a:pt x="293828" y="865153"/>
                  </a:lnTo>
                  <a:lnTo>
                    <a:pt x="301687" y="871123"/>
                  </a:lnTo>
                  <a:lnTo>
                    <a:pt x="313118" y="874659"/>
                  </a:lnTo>
                  <a:lnTo>
                    <a:pt x="342015" y="876927"/>
                  </a:lnTo>
                  <a:lnTo>
                    <a:pt x="395320" y="867186"/>
                  </a:lnTo>
                  <a:lnTo>
                    <a:pt x="449228" y="862264"/>
                  </a:lnTo>
                  <a:lnTo>
                    <a:pt x="478827" y="856219"/>
                  </a:lnTo>
                  <a:lnTo>
                    <a:pt x="536121" y="854009"/>
                  </a:lnTo>
                  <a:lnTo>
                    <a:pt x="595357" y="847397"/>
                  </a:lnTo>
                  <a:lnTo>
                    <a:pt x="651322" y="842509"/>
                  </a:lnTo>
                  <a:lnTo>
                    <a:pt x="714375" y="841768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3" name="SMARTInkShape-430"/>
          <p:cNvSpPr/>
          <p:nvPr>
            <p:custDataLst>
              <p:tags r:id="rId3"/>
            </p:custDataLst>
          </p:nvPr>
        </p:nvSpPr>
        <p:spPr>
          <a:xfrm>
            <a:off x="2357438" y="4494164"/>
            <a:ext cx="3250408" cy="411212"/>
          </a:xfrm>
          <a:custGeom>
            <a:avLst/>
            <a:gdLst/>
            <a:ahLst/>
            <a:cxnLst/>
            <a:rect l="0" t="0" r="0" b="0"/>
            <a:pathLst>
              <a:path w="3250408" h="411212">
                <a:moveTo>
                  <a:pt x="0" y="54024"/>
                </a:moveTo>
                <a:lnTo>
                  <a:pt x="0" y="26036"/>
                </a:lnTo>
                <a:lnTo>
                  <a:pt x="3527" y="18213"/>
                </a:lnTo>
                <a:lnTo>
                  <a:pt x="6320" y="14275"/>
                </a:lnTo>
                <a:lnTo>
                  <a:pt x="12951" y="9899"/>
                </a:lnTo>
                <a:lnTo>
                  <a:pt x="20308" y="6631"/>
                </a:lnTo>
                <a:lnTo>
                  <a:pt x="27987" y="769"/>
                </a:lnTo>
                <a:lnTo>
                  <a:pt x="33210" y="0"/>
                </a:lnTo>
                <a:lnTo>
                  <a:pt x="91493" y="6071"/>
                </a:lnTo>
                <a:lnTo>
                  <a:pt x="123073" y="15839"/>
                </a:lnTo>
                <a:lnTo>
                  <a:pt x="154789" y="26980"/>
                </a:lnTo>
                <a:lnTo>
                  <a:pt x="178596" y="32781"/>
                </a:lnTo>
                <a:lnTo>
                  <a:pt x="195792" y="37968"/>
                </a:lnTo>
                <a:lnTo>
                  <a:pt x="254219" y="51259"/>
                </a:lnTo>
                <a:lnTo>
                  <a:pt x="310114" y="70057"/>
                </a:lnTo>
                <a:lnTo>
                  <a:pt x="365638" y="86235"/>
                </a:lnTo>
                <a:lnTo>
                  <a:pt x="417831" y="98786"/>
                </a:lnTo>
                <a:lnTo>
                  <a:pt x="468091" y="113773"/>
                </a:lnTo>
                <a:lnTo>
                  <a:pt x="513079" y="121998"/>
                </a:lnTo>
                <a:lnTo>
                  <a:pt x="559922" y="124435"/>
                </a:lnTo>
                <a:lnTo>
                  <a:pt x="607316" y="128685"/>
                </a:lnTo>
                <a:lnTo>
                  <a:pt x="658400" y="134795"/>
                </a:lnTo>
                <a:lnTo>
                  <a:pt x="715429" y="140133"/>
                </a:lnTo>
                <a:lnTo>
                  <a:pt x="770690" y="146565"/>
                </a:lnTo>
                <a:lnTo>
                  <a:pt x="824106" y="148471"/>
                </a:lnTo>
                <a:lnTo>
                  <a:pt x="863686" y="148917"/>
                </a:lnTo>
                <a:lnTo>
                  <a:pt x="907735" y="149115"/>
                </a:lnTo>
                <a:lnTo>
                  <a:pt x="950243" y="152731"/>
                </a:lnTo>
                <a:lnTo>
                  <a:pt x="991184" y="157425"/>
                </a:lnTo>
                <a:lnTo>
                  <a:pt x="1031429" y="159511"/>
                </a:lnTo>
                <a:lnTo>
                  <a:pt x="1074892" y="163966"/>
                </a:lnTo>
                <a:lnTo>
                  <a:pt x="1120667" y="169032"/>
                </a:lnTo>
                <a:lnTo>
                  <a:pt x="1167470" y="171285"/>
                </a:lnTo>
                <a:lnTo>
                  <a:pt x="1214729" y="175813"/>
                </a:lnTo>
                <a:lnTo>
                  <a:pt x="1262192" y="180913"/>
                </a:lnTo>
                <a:lnTo>
                  <a:pt x="1309745" y="183179"/>
                </a:lnTo>
                <a:lnTo>
                  <a:pt x="1360866" y="184187"/>
                </a:lnTo>
                <a:lnTo>
                  <a:pt x="1413131" y="185957"/>
                </a:lnTo>
                <a:lnTo>
                  <a:pt x="1462818" y="191154"/>
                </a:lnTo>
                <a:lnTo>
                  <a:pt x="1514888" y="197873"/>
                </a:lnTo>
                <a:lnTo>
                  <a:pt x="1568898" y="205269"/>
                </a:lnTo>
                <a:lnTo>
                  <a:pt x="1623771" y="212966"/>
                </a:lnTo>
                <a:lnTo>
                  <a:pt x="1679026" y="217269"/>
                </a:lnTo>
                <a:lnTo>
                  <a:pt x="1734453" y="220504"/>
                </a:lnTo>
                <a:lnTo>
                  <a:pt x="1789954" y="226351"/>
                </a:lnTo>
                <a:lnTo>
                  <a:pt x="1845490" y="229833"/>
                </a:lnTo>
                <a:lnTo>
                  <a:pt x="1901040" y="232703"/>
                </a:lnTo>
                <a:lnTo>
                  <a:pt x="1956598" y="238388"/>
                </a:lnTo>
                <a:lnTo>
                  <a:pt x="2012158" y="241797"/>
                </a:lnTo>
                <a:lnTo>
                  <a:pt x="2067719" y="244634"/>
                </a:lnTo>
                <a:lnTo>
                  <a:pt x="2123281" y="250305"/>
                </a:lnTo>
                <a:lnTo>
                  <a:pt x="2175316" y="253708"/>
                </a:lnTo>
                <a:lnTo>
                  <a:pt x="2226223" y="255220"/>
                </a:lnTo>
                <a:lnTo>
                  <a:pt x="2279717" y="255892"/>
                </a:lnTo>
                <a:lnTo>
                  <a:pt x="2334360" y="256191"/>
                </a:lnTo>
                <a:lnTo>
                  <a:pt x="2388191" y="256324"/>
                </a:lnTo>
                <a:lnTo>
                  <a:pt x="2438574" y="256382"/>
                </a:lnTo>
                <a:lnTo>
                  <a:pt x="2490953" y="256408"/>
                </a:lnTo>
                <a:lnTo>
                  <a:pt x="2543778" y="257743"/>
                </a:lnTo>
                <a:lnTo>
                  <a:pt x="2593713" y="262746"/>
                </a:lnTo>
                <a:lnTo>
                  <a:pt x="2642365" y="265852"/>
                </a:lnTo>
                <a:lnTo>
                  <a:pt x="2690447" y="268555"/>
                </a:lnTo>
                <a:lnTo>
                  <a:pt x="2738275" y="274166"/>
                </a:lnTo>
                <a:lnTo>
                  <a:pt x="2785990" y="277542"/>
                </a:lnTo>
                <a:lnTo>
                  <a:pt x="2833655" y="280365"/>
                </a:lnTo>
                <a:lnTo>
                  <a:pt x="2881298" y="286029"/>
                </a:lnTo>
                <a:lnTo>
                  <a:pt x="2925403" y="292957"/>
                </a:lnTo>
                <a:lnTo>
                  <a:pt x="2968377" y="300445"/>
                </a:lnTo>
                <a:lnTo>
                  <a:pt x="3013935" y="308183"/>
                </a:lnTo>
                <a:lnTo>
                  <a:pt x="3057113" y="319560"/>
                </a:lnTo>
                <a:lnTo>
                  <a:pt x="3098351" y="333436"/>
                </a:lnTo>
                <a:lnTo>
                  <a:pt x="3138730" y="348422"/>
                </a:lnTo>
                <a:lnTo>
                  <a:pt x="3182251" y="370958"/>
                </a:lnTo>
                <a:lnTo>
                  <a:pt x="3241431" y="405910"/>
                </a:lnTo>
                <a:lnTo>
                  <a:pt x="3250407" y="411211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SMARTInkShape-431"/>
          <p:cNvSpPr/>
          <p:nvPr>
            <p:custDataLst>
              <p:tags r:id="rId4"/>
            </p:custDataLst>
          </p:nvPr>
        </p:nvSpPr>
        <p:spPr>
          <a:xfrm>
            <a:off x="7423065" y="4321969"/>
            <a:ext cx="30249" cy="47626"/>
          </a:xfrm>
          <a:custGeom>
            <a:avLst/>
            <a:gdLst/>
            <a:ahLst/>
            <a:cxnLst/>
            <a:rect l="0" t="0" r="0" b="0"/>
            <a:pathLst>
              <a:path w="30249" h="47626">
                <a:moveTo>
                  <a:pt x="30248" y="47625"/>
                </a:moveTo>
                <a:lnTo>
                  <a:pt x="11262" y="27316"/>
                </a:lnTo>
                <a:lnTo>
                  <a:pt x="3861" y="11814"/>
                </a:lnTo>
                <a:lnTo>
                  <a:pt x="750" y="7876"/>
                </a:lnTo>
                <a:lnTo>
                  <a:pt x="0" y="5251"/>
                </a:lnTo>
                <a:lnTo>
                  <a:pt x="822" y="3500"/>
                </a:lnTo>
                <a:lnTo>
                  <a:pt x="6435" y="0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SMARTInkShape-432"/>
          <p:cNvSpPr/>
          <p:nvPr>
            <p:custDataLst>
              <p:tags r:id="rId5"/>
            </p:custDataLst>
          </p:nvPr>
        </p:nvSpPr>
        <p:spPr>
          <a:xfrm>
            <a:off x="7584281" y="4250531"/>
            <a:ext cx="35720" cy="11908"/>
          </a:xfrm>
          <a:custGeom>
            <a:avLst/>
            <a:gdLst/>
            <a:ahLst/>
            <a:cxnLst/>
            <a:rect l="0" t="0" r="0" b="0"/>
            <a:pathLst>
              <a:path w="35720" h="11908">
                <a:moveTo>
                  <a:pt x="35719" y="11907"/>
                </a:moveTo>
                <a:lnTo>
                  <a:pt x="25468" y="11907"/>
                </a:lnTo>
                <a:lnTo>
                  <a:pt x="0" y="0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SMARTInkShape-433"/>
          <p:cNvSpPr/>
          <p:nvPr>
            <p:custDataLst>
              <p:tags r:id="rId6"/>
            </p:custDataLst>
          </p:nvPr>
        </p:nvSpPr>
        <p:spPr>
          <a:xfrm>
            <a:off x="5454131" y="3643327"/>
            <a:ext cx="3460748" cy="1547799"/>
          </a:xfrm>
          <a:custGeom>
            <a:avLst/>
            <a:gdLst/>
            <a:ahLst/>
            <a:cxnLst/>
            <a:rect l="0" t="0" r="0" b="0"/>
            <a:pathLst>
              <a:path w="3460748" h="1547799">
                <a:moveTo>
                  <a:pt x="177524" y="988204"/>
                </a:moveTo>
                <a:lnTo>
                  <a:pt x="177524" y="976443"/>
                </a:lnTo>
                <a:lnTo>
                  <a:pt x="187777" y="966060"/>
                </a:lnTo>
                <a:lnTo>
                  <a:pt x="242376" y="984182"/>
                </a:lnTo>
                <a:lnTo>
                  <a:pt x="300195" y="997392"/>
                </a:lnTo>
                <a:lnTo>
                  <a:pt x="329847" y="1002833"/>
                </a:lnTo>
                <a:lnTo>
                  <a:pt x="389139" y="1024162"/>
                </a:lnTo>
                <a:lnTo>
                  <a:pt x="407838" y="1030644"/>
                </a:lnTo>
                <a:lnTo>
                  <a:pt x="463814" y="1041467"/>
                </a:lnTo>
                <a:lnTo>
                  <a:pt x="522877" y="1059862"/>
                </a:lnTo>
                <a:lnTo>
                  <a:pt x="576766" y="1075560"/>
                </a:lnTo>
                <a:lnTo>
                  <a:pt x="622727" y="1087436"/>
                </a:lnTo>
                <a:lnTo>
                  <a:pt x="676179" y="1099333"/>
                </a:lnTo>
                <a:lnTo>
                  <a:pt x="717972" y="1107269"/>
                </a:lnTo>
                <a:lnTo>
                  <a:pt x="761682" y="1115205"/>
                </a:lnTo>
                <a:lnTo>
                  <a:pt x="803158" y="1123142"/>
                </a:lnTo>
                <a:lnTo>
                  <a:pt x="847167" y="1131079"/>
                </a:lnTo>
                <a:lnTo>
                  <a:pt x="893185" y="1139017"/>
                </a:lnTo>
                <a:lnTo>
                  <a:pt x="940097" y="1146954"/>
                </a:lnTo>
                <a:lnTo>
                  <a:pt x="987404" y="1154892"/>
                </a:lnTo>
                <a:lnTo>
                  <a:pt x="1036211" y="1162829"/>
                </a:lnTo>
                <a:lnTo>
                  <a:pt x="1088771" y="1170767"/>
                </a:lnTo>
                <a:lnTo>
                  <a:pt x="1139471" y="1178704"/>
                </a:lnTo>
                <a:lnTo>
                  <a:pt x="1189786" y="1185319"/>
                </a:lnTo>
                <a:lnTo>
                  <a:pt x="1243016" y="1188259"/>
                </a:lnTo>
                <a:lnTo>
                  <a:pt x="1297542" y="1196621"/>
                </a:lnTo>
                <a:lnTo>
                  <a:pt x="1352643" y="1206511"/>
                </a:lnTo>
                <a:lnTo>
                  <a:pt x="1408001" y="1210906"/>
                </a:lnTo>
                <a:lnTo>
                  <a:pt x="1463473" y="1216388"/>
                </a:lnTo>
                <a:lnTo>
                  <a:pt x="1518995" y="1223234"/>
                </a:lnTo>
                <a:lnTo>
                  <a:pt x="1574539" y="1230686"/>
                </a:lnTo>
                <a:lnTo>
                  <a:pt x="1630094" y="1234881"/>
                </a:lnTo>
                <a:lnTo>
                  <a:pt x="1685653" y="1238067"/>
                </a:lnTo>
                <a:lnTo>
                  <a:pt x="1741214" y="1243893"/>
                </a:lnTo>
                <a:lnTo>
                  <a:pt x="1800304" y="1247364"/>
                </a:lnTo>
                <a:lnTo>
                  <a:pt x="1830877" y="1248291"/>
                </a:lnTo>
                <a:lnTo>
                  <a:pt x="1889543" y="1249319"/>
                </a:lnTo>
                <a:lnTo>
                  <a:pt x="1947807" y="1249776"/>
                </a:lnTo>
                <a:lnTo>
                  <a:pt x="1978161" y="1249898"/>
                </a:lnTo>
                <a:lnTo>
                  <a:pt x="2008981" y="1249980"/>
                </a:lnTo>
                <a:lnTo>
                  <a:pt x="2040111" y="1248710"/>
                </a:lnTo>
                <a:lnTo>
                  <a:pt x="2071446" y="1246542"/>
                </a:lnTo>
                <a:lnTo>
                  <a:pt x="2102921" y="1243773"/>
                </a:lnTo>
                <a:lnTo>
                  <a:pt x="2134486" y="1241927"/>
                </a:lnTo>
                <a:lnTo>
                  <a:pt x="2166114" y="1240697"/>
                </a:lnTo>
                <a:lnTo>
                  <a:pt x="2197783" y="1239876"/>
                </a:lnTo>
                <a:lnTo>
                  <a:pt x="2228155" y="1238006"/>
                </a:lnTo>
                <a:lnTo>
                  <a:pt x="2286597" y="1232401"/>
                </a:lnTo>
                <a:lnTo>
                  <a:pt x="2343439" y="1229028"/>
                </a:lnTo>
                <a:lnTo>
                  <a:pt x="2399570" y="1226206"/>
                </a:lnTo>
                <a:lnTo>
                  <a:pt x="2455385" y="1220542"/>
                </a:lnTo>
                <a:lnTo>
                  <a:pt x="2511060" y="1213615"/>
                </a:lnTo>
                <a:lnTo>
                  <a:pt x="2566673" y="1206127"/>
                </a:lnTo>
                <a:lnTo>
                  <a:pt x="2622257" y="1198388"/>
                </a:lnTo>
                <a:lnTo>
                  <a:pt x="2677830" y="1190540"/>
                </a:lnTo>
                <a:lnTo>
                  <a:pt x="2732074" y="1182642"/>
                </a:lnTo>
                <a:lnTo>
                  <a:pt x="2782641" y="1174722"/>
                </a:lnTo>
                <a:lnTo>
                  <a:pt x="2831573" y="1166792"/>
                </a:lnTo>
                <a:lnTo>
                  <a:pt x="2879780" y="1158857"/>
                </a:lnTo>
                <a:lnTo>
                  <a:pt x="2927663" y="1150921"/>
                </a:lnTo>
                <a:lnTo>
                  <a:pt x="2971874" y="1139457"/>
                </a:lnTo>
                <a:lnTo>
                  <a:pt x="3013572" y="1125542"/>
                </a:lnTo>
                <a:lnTo>
                  <a:pt x="3054154" y="1110539"/>
                </a:lnTo>
                <a:lnTo>
                  <a:pt x="3094239" y="1091523"/>
                </a:lnTo>
                <a:lnTo>
                  <a:pt x="3150466" y="1058505"/>
                </a:lnTo>
                <a:lnTo>
                  <a:pt x="3200640" y="1023587"/>
                </a:lnTo>
                <a:lnTo>
                  <a:pt x="3249020" y="984577"/>
                </a:lnTo>
                <a:lnTo>
                  <a:pt x="3293341" y="939504"/>
                </a:lnTo>
                <a:lnTo>
                  <a:pt x="3331609" y="892636"/>
                </a:lnTo>
                <a:lnTo>
                  <a:pt x="3364556" y="845235"/>
                </a:lnTo>
                <a:lnTo>
                  <a:pt x="3391073" y="797676"/>
                </a:lnTo>
                <a:lnTo>
                  <a:pt x="3412160" y="750071"/>
                </a:lnTo>
                <a:lnTo>
                  <a:pt x="3426786" y="702452"/>
                </a:lnTo>
                <a:lnTo>
                  <a:pt x="3443580" y="645274"/>
                </a:lnTo>
                <a:lnTo>
                  <a:pt x="3458314" y="587580"/>
                </a:lnTo>
                <a:lnTo>
                  <a:pt x="3460747" y="548914"/>
                </a:lnTo>
                <a:lnTo>
                  <a:pt x="3450387" y="500293"/>
                </a:lnTo>
                <a:lnTo>
                  <a:pt x="3435601" y="452471"/>
                </a:lnTo>
                <a:lnTo>
                  <a:pt x="3418618" y="406130"/>
                </a:lnTo>
                <a:lnTo>
                  <a:pt x="3389892" y="355519"/>
                </a:lnTo>
                <a:lnTo>
                  <a:pt x="3337753" y="302162"/>
                </a:lnTo>
                <a:lnTo>
                  <a:pt x="3284157" y="261996"/>
                </a:lnTo>
                <a:lnTo>
                  <a:pt x="3225407" y="222245"/>
                </a:lnTo>
                <a:lnTo>
                  <a:pt x="3174349" y="194015"/>
                </a:lnTo>
                <a:lnTo>
                  <a:pt x="3129223" y="176097"/>
                </a:lnTo>
                <a:lnTo>
                  <a:pt x="3082338" y="157559"/>
                </a:lnTo>
                <a:lnTo>
                  <a:pt x="3031405" y="143688"/>
                </a:lnTo>
                <a:lnTo>
                  <a:pt x="2977949" y="131199"/>
                </a:lnTo>
                <a:lnTo>
                  <a:pt x="2921541" y="119121"/>
                </a:lnTo>
                <a:lnTo>
                  <a:pt x="2878754" y="111143"/>
                </a:lnTo>
                <a:lnTo>
                  <a:pt x="2837690" y="103187"/>
                </a:lnTo>
                <a:lnTo>
                  <a:pt x="2793862" y="95242"/>
                </a:lnTo>
                <a:lnTo>
                  <a:pt x="2747925" y="87301"/>
                </a:lnTo>
                <a:lnTo>
                  <a:pt x="2701050" y="79362"/>
                </a:lnTo>
                <a:lnTo>
                  <a:pt x="2653759" y="74951"/>
                </a:lnTo>
                <a:lnTo>
                  <a:pt x="2606282" y="71668"/>
                </a:lnTo>
                <a:lnTo>
                  <a:pt x="2558723" y="65799"/>
                </a:lnTo>
                <a:lnTo>
                  <a:pt x="2507599" y="62309"/>
                </a:lnTo>
                <a:lnTo>
                  <a:pt x="2454010" y="59435"/>
                </a:lnTo>
                <a:lnTo>
                  <a:pt x="2399324" y="53748"/>
                </a:lnTo>
                <a:lnTo>
                  <a:pt x="2344150" y="46811"/>
                </a:lnTo>
                <a:lnTo>
                  <a:pt x="2287439" y="40640"/>
                </a:lnTo>
                <a:lnTo>
                  <a:pt x="2257499" y="38995"/>
                </a:lnTo>
                <a:lnTo>
                  <a:pt x="2226956" y="37898"/>
                </a:lnTo>
                <a:lnTo>
                  <a:pt x="2168324" y="33152"/>
                </a:lnTo>
                <a:lnTo>
                  <a:pt x="2110075" y="26632"/>
                </a:lnTo>
                <a:lnTo>
                  <a:pt x="2079725" y="23041"/>
                </a:lnTo>
                <a:lnTo>
                  <a:pt x="2048909" y="19325"/>
                </a:lnTo>
                <a:lnTo>
                  <a:pt x="2017781" y="16847"/>
                </a:lnTo>
                <a:lnTo>
                  <a:pt x="1986446" y="15195"/>
                </a:lnTo>
                <a:lnTo>
                  <a:pt x="1954973" y="14094"/>
                </a:lnTo>
                <a:lnTo>
                  <a:pt x="1924729" y="12037"/>
                </a:lnTo>
                <a:lnTo>
                  <a:pt x="1866432" y="6224"/>
                </a:lnTo>
                <a:lnTo>
                  <a:pt x="1835276" y="4144"/>
                </a:lnTo>
                <a:lnTo>
                  <a:pt x="1802599" y="2758"/>
                </a:lnTo>
                <a:lnTo>
                  <a:pt x="1768908" y="1834"/>
                </a:lnTo>
                <a:lnTo>
                  <a:pt x="1735863" y="1218"/>
                </a:lnTo>
                <a:lnTo>
                  <a:pt x="1703251" y="807"/>
                </a:lnTo>
                <a:lnTo>
                  <a:pt x="1670926" y="533"/>
                </a:lnTo>
                <a:lnTo>
                  <a:pt x="1638792" y="351"/>
                </a:lnTo>
                <a:lnTo>
                  <a:pt x="1606786" y="229"/>
                </a:lnTo>
                <a:lnTo>
                  <a:pt x="1574866" y="148"/>
                </a:lnTo>
                <a:lnTo>
                  <a:pt x="1541679" y="94"/>
                </a:lnTo>
                <a:lnTo>
                  <a:pt x="1507649" y="58"/>
                </a:lnTo>
                <a:lnTo>
                  <a:pt x="1473055" y="34"/>
                </a:lnTo>
                <a:lnTo>
                  <a:pt x="1439409" y="17"/>
                </a:lnTo>
                <a:lnTo>
                  <a:pt x="1406397" y="7"/>
                </a:lnTo>
                <a:lnTo>
                  <a:pt x="1373804" y="0"/>
                </a:lnTo>
                <a:lnTo>
                  <a:pt x="1341493" y="1318"/>
                </a:lnTo>
                <a:lnTo>
                  <a:pt x="1309368" y="3519"/>
                </a:lnTo>
                <a:lnTo>
                  <a:pt x="1277368" y="6310"/>
                </a:lnTo>
                <a:lnTo>
                  <a:pt x="1246775" y="8171"/>
                </a:lnTo>
                <a:lnTo>
                  <a:pt x="1188088" y="10238"/>
                </a:lnTo>
                <a:lnTo>
                  <a:pt x="1156827" y="10789"/>
                </a:lnTo>
                <a:lnTo>
                  <a:pt x="1124081" y="11157"/>
                </a:lnTo>
                <a:lnTo>
                  <a:pt x="1090343" y="11402"/>
                </a:lnTo>
                <a:lnTo>
                  <a:pt x="1057268" y="12888"/>
                </a:lnTo>
                <a:lnTo>
                  <a:pt x="1024636" y="15202"/>
                </a:lnTo>
                <a:lnTo>
                  <a:pt x="992297" y="18067"/>
                </a:lnTo>
                <a:lnTo>
                  <a:pt x="960153" y="21300"/>
                </a:lnTo>
                <a:lnTo>
                  <a:pt x="928141" y="24779"/>
                </a:lnTo>
                <a:lnTo>
                  <a:pt x="896218" y="28420"/>
                </a:lnTo>
                <a:lnTo>
                  <a:pt x="865675" y="32171"/>
                </a:lnTo>
                <a:lnTo>
                  <a:pt x="807043" y="39867"/>
                </a:lnTo>
                <a:lnTo>
                  <a:pt x="777120" y="43771"/>
                </a:lnTo>
                <a:lnTo>
                  <a:pt x="746589" y="47697"/>
                </a:lnTo>
                <a:lnTo>
                  <a:pt x="688411" y="55586"/>
                </a:lnTo>
                <a:lnTo>
                  <a:pt x="640506" y="63503"/>
                </a:lnTo>
                <a:lnTo>
                  <a:pt x="593638" y="74958"/>
                </a:lnTo>
                <a:lnTo>
                  <a:pt x="547672" y="88869"/>
                </a:lnTo>
                <a:lnTo>
                  <a:pt x="505195" y="103871"/>
                </a:lnTo>
                <a:lnTo>
                  <a:pt x="464267" y="119358"/>
                </a:lnTo>
                <a:lnTo>
                  <a:pt x="407565" y="146480"/>
                </a:lnTo>
                <a:lnTo>
                  <a:pt x="357251" y="179652"/>
                </a:lnTo>
                <a:lnTo>
                  <a:pt x="308830" y="214616"/>
                </a:lnTo>
                <a:lnTo>
                  <a:pt x="260968" y="253639"/>
                </a:lnTo>
                <a:lnTo>
                  <a:pt x="213273" y="298715"/>
                </a:lnTo>
                <a:lnTo>
                  <a:pt x="169155" y="349112"/>
                </a:lnTo>
                <a:lnTo>
                  <a:pt x="130948" y="405937"/>
                </a:lnTo>
                <a:lnTo>
                  <a:pt x="107877" y="446315"/>
                </a:lnTo>
                <a:lnTo>
                  <a:pt x="88804" y="490719"/>
                </a:lnTo>
                <a:lnTo>
                  <a:pt x="75035" y="536912"/>
                </a:lnTo>
                <a:lnTo>
                  <a:pt x="63182" y="583901"/>
                </a:lnTo>
                <a:lnTo>
                  <a:pt x="49095" y="631243"/>
                </a:lnTo>
                <a:lnTo>
                  <a:pt x="37542" y="678743"/>
                </a:lnTo>
                <a:lnTo>
                  <a:pt x="27998" y="726312"/>
                </a:lnTo>
                <a:lnTo>
                  <a:pt x="19347" y="773912"/>
                </a:lnTo>
                <a:lnTo>
                  <a:pt x="11092" y="821526"/>
                </a:lnTo>
                <a:lnTo>
                  <a:pt x="4336" y="869146"/>
                </a:lnTo>
                <a:lnTo>
                  <a:pt x="1334" y="916768"/>
                </a:lnTo>
                <a:lnTo>
                  <a:pt x="0" y="960865"/>
                </a:lnTo>
                <a:lnTo>
                  <a:pt x="729" y="1003835"/>
                </a:lnTo>
                <a:lnTo>
                  <a:pt x="5463" y="1049391"/>
                </a:lnTo>
                <a:lnTo>
                  <a:pt x="11976" y="1096096"/>
                </a:lnTo>
                <a:lnTo>
                  <a:pt x="17957" y="1141989"/>
                </a:lnTo>
                <a:lnTo>
                  <a:pt x="20617" y="1184435"/>
                </a:lnTo>
                <a:lnTo>
                  <a:pt x="28854" y="1228876"/>
                </a:lnTo>
                <a:lnTo>
                  <a:pt x="40012" y="1273764"/>
                </a:lnTo>
                <a:lnTo>
                  <a:pt x="49380" y="1315762"/>
                </a:lnTo>
                <a:lnTo>
                  <a:pt x="57954" y="1356476"/>
                </a:lnTo>
                <a:lnTo>
                  <a:pt x="67497" y="1396620"/>
                </a:lnTo>
                <a:lnTo>
                  <a:pt x="86422" y="1453763"/>
                </a:lnTo>
                <a:lnTo>
                  <a:pt x="105339" y="1509969"/>
                </a:lnTo>
                <a:lnTo>
                  <a:pt x="117994" y="1547798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SMARTInkShape-434"/>
          <p:cNvSpPr/>
          <p:nvPr>
            <p:custDataLst>
              <p:tags r:id="rId7"/>
            </p:custDataLst>
          </p:nvPr>
        </p:nvSpPr>
        <p:spPr>
          <a:xfrm>
            <a:off x="5929313" y="4429287"/>
            <a:ext cx="243279" cy="35558"/>
          </a:xfrm>
          <a:custGeom>
            <a:avLst/>
            <a:gdLst/>
            <a:ahLst/>
            <a:cxnLst/>
            <a:rect l="0" t="0" r="0" b="0"/>
            <a:pathLst>
              <a:path w="243279" h="35558">
                <a:moveTo>
                  <a:pt x="0" y="35557"/>
                </a:moveTo>
                <a:lnTo>
                  <a:pt x="0" y="18985"/>
                </a:lnTo>
                <a:lnTo>
                  <a:pt x="1323" y="16571"/>
                </a:lnTo>
                <a:lnTo>
                  <a:pt x="3527" y="14962"/>
                </a:lnTo>
                <a:lnTo>
                  <a:pt x="9505" y="11852"/>
                </a:lnTo>
                <a:lnTo>
                  <a:pt x="20308" y="3986"/>
                </a:lnTo>
                <a:lnTo>
                  <a:pt x="27987" y="1681"/>
                </a:lnTo>
                <a:lnTo>
                  <a:pt x="78433" y="0"/>
                </a:lnTo>
                <a:lnTo>
                  <a:pt x="134882" y="10651"/>
                </a:lnTo>
                <a:lnTo>
                  <a:pt x="190496" y="11680"/>
                </a:lnTo>
                <a:lnTo>
                  <a:pt x="205051" y="13039"/>
                </a:lnTo>
                <a:lnTo>
                  <a:pt x="229489" y="21992"/>
                </a:lnTo>
                <a:lnTo>
                  <a:pt x="241886" y="23159"/>
                </a:lnTo>
                <a:lnTo>
                  <a:pt x="243278" y="24646"/>
                </a:lnTo>
                <a:lnTo>
                  <a:pt x="242884" y="26960"/>
                </a:lnTo>
                <a:lnTo>
                  <a:pt x="238125" y="35557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SMARTInkShape-435"/>
          <p:cNvSpPr/>
          <p:nvPr>
            <p:custDataLst>
              <p:tags r:id="rId8"/>
            </p:custDataLst>
          </p:nvPr>
        </p:nvSpPr>
        <p:spPr>
          <a:xfrm>
            <a:off x="7585450" y="4476750"/>
            <a:ext cx="46457" cy="190501"/>
          </a:xfrm>
          <a:custGeom>
            <a:avLst/>
            <a:gdLst/>
            <a:ahLst/>
            <a:cxnLst/>
            <a:rect l="0" t="0" r="0" b="0"/>
            <a:pathLst>
              <a:path w="46457" h="190501">
                <a:moveTo>
                  <a:pt x="46456" y="0"/>
                </a:moveTo>
                <a:lnTo>
                  <a:pt x="40136" y="6321"/>
                </a:lnTo>
                <a:lnTo>
                  <a:pt x="36951" y="6859"/>
                </a:lnTo>
                <a:lnTo>
                  <a:pt x="33505" y="5896"/>
                </a:lnTo>
                <a:lnTo>
                  <a:pt x="29884" y="3931"/>
                </a:lnTo>
                <a:lnTo>
                  <a:pt x="12148" y="1164"/>
                </a:lnTo>
                <a:lnTo>
                  <a:pt x="7709" y="2099"/>
                </a:lnTo>
                <a:lnTo>
                  <a:pt x="4749" y="4045"/>
                </a:lnTo>
                <a:lnTo>
                  <a:pt x="2777" y="6666"/>
                </a:lnTo>
                <a:lnTo>
                  <a:pt x="585" y="13105"/>
                </a:lnTo>
                <a:lnTo>
                  <a:pt x="0" y="16674"/>
                </a:lnTo>
                <a:lnTo>
                  <a:pt x="5498" y="34339"/>
                </a:lnTo>
                <a:lnTo>
                  <a:pt x="19208" y="54506"/>
                </a:lnTo>
                <a:lnTo>
                  <a:pt x="29416" y="67156"/>
                </a:lnTo>
                <a:lnTo>
                  <a:pt x="33874" y="80950"/>
                </a:lnTo>
                <a:lnTo>
                  <a:pt x="34550" y="140328"/>
                </a:lnTo>
                <a:lnTo>
                  <a:pt x="34550" y="141177"/>
                </a:lnTo>
                <a:lnTo>
                  <a:pt x="35873" y="141743"/>
                </a:lnTo>
                <a:lnTo>
                  <a:pt x="45966" y="142830"/>
                </a:lnTo>
                <a:lnTo>
                  <a:pt x="46456" y="178103"/>
                </a:lnTo>
                <a:lnTo>
                  <a:pt x="36205" y="178551"/>
                </a:lnTo>
                <a:lnTo>
                  <a:pt x="22645" y="190500"/>
                </a:lnTo>
                <a:lnTo>
                  <a:pt x="22644" y="184179"/>
                </a:lnTo>
                <a:lnTo>
                  <a:pt x="21321" y="182318"/>
                </a:lnTo>
                <a:lnTo>
                  <a:pt x="19116" y="181076"/>
                </a:lnTo>
                <a:lnTo>
                  <a:pt x="12392" y="179084"/>
                </a:lnTo>
                <a:lnTo>
                  <a:pt x="11474" y="175284"/>
                </a:lnTo>
                <a:lnTo>
                  <a:pt x="10738" y="166688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5979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Marti </a:t>
            </a:r>
            <a:r>
              <a:rPr lang="en-GB" sz="3200" dirty="0" err="1"/>
              <a:t>suo</a:t>
            </a:r>
            <a:r>
              <a:rPr lang="en-GB" sz="3200" dirty="0"/>
              <a:t> / </a:t>
            </a:r>
            <a:r>
              <a:rPr lang="en-GB" sz="3200" dirty="0" err="1"/>
              <a:t>Peregrina</a:t>
            </a:r>
            <a:r>
              <a:rPr lang="en-GB" sz="3200" dirty="0"/>
              <a:t> / v(</a:t>
            </a:r>
            <a:r>
              <a:rPr lang="en-GB" sz="3200" dirty="0" err="1"/>
              <a:t>otum</a:t>
            </a:r>
            <a:r>
              <a:rPr lang="en-GB" sz="3200" dirty="0"/>
              <a:t>) s(</a:t>
            </a:r>
            <a:r>
              <a:rPr lang="en-GB" sz="3200" dirty="0" err="1"/>
              <a:t>olvit</a:t>
            </a:r>
            <a:r>
              <a:rPr lang="en-GB" sz="3200" dirty="0"/>
              <a:t>) l(</a:t>
            </a:r>
            <a:r>
              <a:rPr lang="en-GB" sz="3200" dirty="0" err="1"/>
              <a:t>ibens</a:t>
            </a:r>
            <a:r>
              <a:rPr lang="en-GB" sz="3200" dirty="0"/>
              <a:t>) m(</a:t>
            </a:r>
            <a:r>
              <a:rPr lang="en-GB" sz="3200" dirty="0" err="1"/>
              <a:t>erito</a:t>
            </a:r>
            <a:r>
              <a:rPr lang="en-GB" sz="3200" dirty="0"/>
              <a:t>)</a:t>
            </a:r>
            <a:r>
              <a:rPr lang="en-GB" sz="3200" dirty="0" smtClean="0"/>
              <a:t/>
            </a:r>
            <a:br>
              <a:rPr lang="en-GB" sz="3200" dirty="0" smtClean="0"/>
            </a:br>
            <a:endParaRPr lang="en-GB" sz="3200" dirty="0"/>
          </a:p>
        </p:txBody>
      </p:sp>
      <p:sp>
        <p:nvSpPr>
          <p:cNvPr id="18" name="SMARTInkShape-436"/>
          <p:cNvSpPr/>
          <p:nvPr>
            <p:custDataLst>
              <p:tags r:id="rId1"/>
            </p:custDataLst>
          </p:nvPr>
        </p:nvSpPr>
        <p:spPr>
          <a:xfrm>
            <a:off x="726535" y="3229936"/>
            <a:ext cx="10332" cy="9713"/>
          </a:xfrm>
          <a:custGeom>
            <a:avLst/>
            <a:gdLst/>
            <a:ahLst/>
            <a:cxnLst/>
            <a:rect l="0" t="0" r="0" b="0"/>
            <a:pathLst>
              <a:path w="10332" h="9713">
                <a:moveTo>
                  <a:pt x="10331" y="0"/>
                </a:moveTo>
                <a:lnTo>
                  <a:pt x="0" y="9712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MARTInkShape-437"/>
          <p:cNvSpPr/>
          <p:nvPr>
            <p:custDataLst>
              <p:tags r:id="rId2"/>
            </p:custDataLst>
          </p:nvPr>
        </p:nvSpPr>
        <p:spPr>
          <a:xfrm>
            <a:off x="859461" y="3282680"/>
            <a:ext cx="35980" cy="3957"/>
          </a:xfrm>
          <a:custGeom>
            <a:avLst/>
            <a:gdLst/>
            <a:ahLst/>
            <a:cxnLst/>
            <a:rect l="0" t="0" r="0" b="0"/>
            <a:pathLst>
              <a:path w="35980" h="3957">
                <a:moveTo>
                  <a:pt x="0" y="3956"/>
                </a:moveTo>
                <a:lnTo>
                  <a:pt x="26366" y="1218"/>
                </a:lnTo>
                <a:lnTo>
                  <a:pt x="35979" y="0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2" name="SMARTInkShape-Group416"/>
          <p:cNvGrpSpPr/>
          <p:nvPr/>
        </p:nvGrpSpPr>
        <p:grpSpPr>
          <a:xfrm>
            <a:off x="9071101" y="4405558"/>
            <a:ext cx="1596385" cy="189866"/>
            <a:chOff x="9071101" y="4405558"/>
            <a:chExt cx="1596385" cy="189866"/>
          </a:xfrm>
        </p:grpSpPr>
        <p:sp>
          <p:nvSpPr>
            <p:cNvPr id="20" name="SMARTInkShape-438"/>
            <p:cNvSpPr/>
            <p:nvPr>
              <p:custDataLst>
                <p:tags r:id="rId18"/>
              </p:custDataLst>
            </p:nvPr>
          </p:nvSpPr>
          <p:spPr>
            <a:xfrm>
              <a:off x="9071101" y="4507476"/>
              <a:ext cx="460641" cy="87948"/>
            </a:xfrm>
            <a:custGeom>
              <a:avLst/>
              <a:gdLst/>
              <a:ahLst/>
              <a:cxnLst/>
              <a:rect l="0" t="0" r="0" b="0"/>
              <a:pathLst>
                <a:path w="460641" h="87948">
                  <a:moveTo>
                    <a:pt x="0" y="0"/>
                  </a:moveTo>
                  <a:lnTo>
                    <a:pt x="16611" y="5014"/>
                  </a:lnTo>
                  <a:lnTo>
                    <a:pt x="71187" y="20872"/>
                  </a:lnTo>
                  <a:lnTo>
                    <a:pt x="121508" y="28561"/>
                  </a:lnTo>
                  <a:lnTo>
                    <a:pt x="177507" y="41447"/>
                  </a:lnTo>
                  <a:lnTo>
                    <a:pt x="227176" y="56732"/>
                  </a:lnTo>
                  <a:lnTo>
                    <a:pt x="283388" y="71167"/>
                  </a:lnTo>
                  <a:lnTo>
                    <a:pt x="337609" y="78918"/>
                  </a:lnTo>
                  <a:lnTo>
                    <a:pt x="383283" y="85546"/>
                  </a:lnTo>
                  <a:lnTo>
                    <a:pt x="439804" y="87785"/>
                  </a:lnTo>
                  <a:lnTo>
                    <a:pt x="460640" y="87947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SMARTInkShape-439"/>
            <p:cNvSpPr/>
            <p:nvPr>
              <p:custDataLst>
                <p:tags r:id="rId19"/>
              </p:custDataLst>
            </p:nvPr>
          </p:nvSpPr>
          <p:spPr>
            <a:xfrm>
              <a:off x="10485389" y="4405558"/>
              <a:ext cx="182097" cy="35251"/>
            </a:xfrm>
            <a:custGeom>
              <a:avLst/>
              <a:gdLst/>
              <a:ahLst/>
              <a:cxnLst/>
              <a:rect l="0" t="0" r="0" b="0"/>
              <a:pathLst>
                <a:path w="182097" h="35251">
                  <a:moveTo>
                    <a:pt x="0" y="6625"/>
                  </a:moveTo>
                  <a:lnTo>
                    <a:pt x="18379" y="2547"/>
                  </a:lnTo>
                  <a:lnTo>
                    <a:pt x="74625" y="0"/>
                  </a:lnTo>
                  <a:lnTo>
                    <a:pt x="126797" y="1087"/>
                  </a:lnTo>
                  <a:lnTo>
                    <a:pt x="158443" y="12657"/>
                  </a:lnTo>
                  <a:lnTo>
                    <a:pt x="182096" y="35250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3" name="SMARTInkShape-440"/>
          <p:cNvSpPr/>
          <p:nvPr>
            <p:custDataLst>
              <p:tags r:id="rId3"/>
            </p:custDataLst>
          </p:nvPr>
        </p:nvSpPr>
        <p:spPr>
          <a:xfrm>
            <a:off x="10268545" y="4250677"/>
            <a:ext cx="399456" cy="83199"/>
          </a:xfrm>
          <a:custGeom>
            <a:avLst/>
            <a:gdLst/>
            <a:ahLst/>
            <a:cxnLst/>
            <a:rect l="0" t="0" r="0" b="0"/>
            <a:pathLst>
              <a:path w="399456" h="83199">
                <a:moveTo>
                  <a:pt x="0" y="11762"/>
                </a:moveTo>
                <a:lnTo>
                  <a:pt x="3247" y="11761"/>
                </a:lnTo>
                <a:lnTo>
                  <a:pt x="34140" y="10438"/>
                </a:lnTo>
                <a:lnTo>
                  <a:pt x="56882" y="2337"/>
                </a:lnTo>
                <a:lnTo>
                  <a:pt x="99643" y="0"/>
                </a:lnTo>
                <a:lnTo>
                  <a:pt x="110983" y="3447"/>
                </a:lnTo>
                <a:lnTo>
                  <a:pt x="120432" y="8065"/>
                </a:lnTo>
                <a:lnTo>
                  <a:pt x="141328" y="11274"/>
                </a:lnTo>
                <a:lnTo>
                  <a:pt x="177441" y="13055"/>
                </a:lnTo>
                <a:lnTo>
                  <a:pt x="200525" y="22008"/>
                </a:lnTo>
                <a:lnTo>
                  <a:pt x="259082" y="23666"/>
                </a:lnTo>
                <a:lnTo>
                  <a:pt x="292297" y="23667"/>
                </a:lnTo>
                <a:lnTo>
                  <a:pt x="280538" y="23667"/>
                </a:lnTo>
                <a:lnTo>
                  <a:pt x="292296" y="23667"/>
                </a:lnTo>
                <a:lnTo>
                  <a:pt x="292299" y="35573"/>
                </a:lnTo>
                <a:lnTo>
                  <a:pt x="303714" y="35573"/>
                </a:lnTo>
                <a:lnTo>
                  <a:pt x="304205" y="47479"/>
                </a:lnTo>
                <a:lnTo>
                  <a:pt x="315966" y="47479"/>
                </a:lnTo>
                <a:lnTo>
                  <a:pt x="305848" y="47479"/>
                </a:lnTo>
                <a:lnTo>
                  <a:pt x="327527" y="47479"/>
                </a:lnTo>
                <a:lnTo>
                  <a:pt x="316253" y="47479"/>
                </a:lnTo>
                <a:lnTo>
                  <a:pt x="326374" y="47479"/>
                </a:lnTo>
                <a:lnTo>
                  <a:pt x="316244" y="47479"/>
                </a:lnTo>
                <a:lnTo>
                  <a:pt x="328019" y="47479"/>
                </a:lnTo>
                <a:lnTo>
                  <a:pt x="328019" y="59382"/>
                </a:lnTo>
                <a:lnTo>
                  <a:pt x="346784" y="59386"/>
                </a:lnTo>
                <a:lnTo>
                  <a:pt x="341089" y="59386"/>
                </a:lnTo>
                <a:lnTo>
                  <a:pt x="351830" y="59386"/>
                </a:lnTo>
                <a:lnTo>
                  <a:pt x="351830" y="69637"/>
                </a:lnTo>
                <a:lnTo>
                  <a:pt x="353153" y="70188"/>
                </a:lnTo>
                <a:lnTo>
                  <a:pt x="385895" y="71292"/>
                </a:lnTo>
                <a:lnTo>
                  <a:pt x="375775" y="71292"/>
                </a:lnTo>
                <a:lnTo>
                  <a:pt x="385905" y="71292"/>
                </a:lnTo>
                <a:lnTo>
                  <a:pt x="380365" y="71292"/>
                </a:lnTo>
                <a:lnTo>
                  <a:pt x="387443" y="71292"/>
                </a:lnTo>
                <a:lnTo>
                  <a:pt x="375644" y="71292"/>
                </a:lnTo>
                <a:lnTo>
                  <a:pt x="387549" y="71292"/>
                </a:lnTo>
                <a:lnTo>
                  <a:pt x="387549" y="83185"/>
                </a:lnTo>
                <a:lnTo>
                  <a:pt x="398964" y="83198"/>
                </a:lnTo>
                <a:lnTo>
                  <a:pt x="387691" y="83198"/>
                </a:lnTo>
                <a:lnTo>
                  <a:pt x="397812" y="83198"/>
                </a:lnTo>
                <a:lnTo>
                  <a:pt x="387681" y="83198"/>
                </a:lnTo>
                <a:lnTo>
                  <a:pt x="394434" y="83198"/>
                </a:lnTo>
                <a:lnTo>
                  <a:pt x="387651" y="83198"/>
                </a:lnTo>
                <a:lnTo>
                  <a:pt x="399455" y="83198"/>
                </a:lnTo>
                <a:lnTo>
                  <a:pt x="387549" y="83198"/>
                </a:lnTo>
                <a:lnTo>
                  <a:pt x="387549" y="29901"/>
                </a:lnTo>
                <a:lnTo>
                  <a:pt x="391076" y="22910"/>
                </a:lnTo>
                <a:lnTo>
                  <a:pt x="399455" y="11761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SMARTInkShape-441"/>
          <p:cNvSpPr/>
          <p:nvPr>
            <p:custDataLst>
              <p:tags r:id="rId4"/>
            </p:custDataLst>
          </p:nvPr>
        </p:nvSpPr>
        <p:spPr>
          <a:xfrm>
            <a:off x="2399277" y="4191514"/>
            <a:ext cx="6919" cy="618"/>
          </a:xfrm>
          <a:custGeom>
            <a:avLst/>
            <a:gdLst/>
            <a:ahLst/>
            <a:cxnLst/>
            <a:rect l="0" t="0" r="0" b="0"/>
            <a:pathLst>
              <a:path w="6919" h="618">
                <a:moveTo>
                  <a:pt x="0" y="617"/>
                </a:moveTo>
                <a:lnTo>
                  <a:pt x="6918" y="0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8" name="SMARTInkShape-Group419"/>
          <p:cNvGrpSpPr/>
          <p:nvPr/>
        </p:nvGrpSpPr>
        <p:grpSpPr>
          <a:xfrm>
            <a:off x="10163339" y="5177830"/>
            <a:ext cx="1099976" cy="846734"/>
            <a:chOff x="10163339" y="5177830"/>
            <a:chExt cx="1099976" cy="846734"/>
          </a:xfrm>
        </p:grpSpPr>
        <p:sp>
          <p:nvSpPr>
            <p:cNvPr id="25" name="SMARTInkShape-442"/>
            <p:cNvSpPr/>
            <p:nvPr>
              <p:custDataLst>
                <p:tags r:id="rId15"/>
              </p:custDataLst>
            </p:nvPr>
          </p:nvSpPr>
          <p:spPr>
            <a:xfrm>
              <a:off x="11239745" y="5832515"/>
              <a:ext cx="23570" cy="192049"/>
            </a:xfrm>
            <a:custGeom>
              <a:avLst/>
              <a:gdLst/>
              <a:ahLst/>
              <a:cxnLst/>
              <a:rect l="0" t="0" r="0" b="0"/>
              <a:pathLst>
                <a:path w="23570" h="192049">
                  <a:moveTo>
                    <a:pt x="212" y="0"/>
                  </a:moveTo>
                  <a:lnTo>
                    <a:pt x="0" y="20977"/>
                  </a:lnTo>
                  <a:lnTo>
                    <a:pt x="3356" y="75214"/>
                  </a:lnTo>
                  <a:lnTo>
                    <a:pt x="9199" y="126121"/>
                  </a:lnTo>
                  <a:lnTo>
                    <a:pt x="14460" y="162812"/>
                  </a:lnTo>
                  <a:lnTo>
                    <a:pt x="23569" y="192048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SMARTInkShape-443"/>
            <p:cNvSpPr/>
            <p:nvPr>
              <p:custDataLst>
                <p:tags r:id="rId16"/>
              </p:custDataLst>
            </p:nvPr>
          </p:nvSpPr>
          <p:spPr>
            <a:xfrm>
              <a:off x="10683219" y="5373399"/>
              <a:ext cx="64157" cy="50104"/>
            </a:xfrm>
            <a:custGeom>
              <a:avLst/>
              <a:gdLst/>
              <a:ahLst/>
              <a:cxnLst/>
              <a:rect l="0" t="0" r="0" b="0"/>
              <a:pathLst>
                <a:path w="64157" h="50104">
                  <a:moveTo>
                    <a:pt x="0" y="0"/>
                  </a:moveTo>
                  <a:lnTo>
                    <a:pt x="12562" y="36452"/>
                  </a:lnTo>
                  <a:lnTo>
                    <a:pt x="17855" y="42918"/>
                  </a:lnTo>
                  <a:lnTo>
                    <a:pt x="30789" y="50103"/>
                  </a:lnTo>
                  <a:lnTo>
                    <a:pt x="45357" y="49769"/>
                  </a:lnTo>
                  <a:lnTo>
                    <a:pt x="52947" y="47827"/>
                  </a:lnTo>
                  <a:lnTo>
                    <a:pt x="59328" y="42565"/>
                  </a:lnTo>
                  <a:lnTo>
                    <a:pt x="64156" y="35414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SMARTInkShape-444"/>
            <p:cNvSpPr/>
            <p:nvPr>
              <p:custDataLst>
                <p:tags r:id="rId17"/>
              </p:custDataLst>
            </p:nvPr>
          </p:nvSpPr>
          <p:spPr>
            <a:xfrm>
              <a:off x="10163339" y="5177830"/>
              <a:ext cx="42990" cy="279836"/>
            </a:xfrm>
            <a:custGeom>
              <a:avLst/>
              <a:gdLst/>
              <a:ahLst/>
              <a:cxnLst/>
              <a:rect l="0" t="0" r="0" b="0"/>
              <a:pathLst>
                <a:path w="42990" h="279836">
                  <a:moveTo>
                    <a:pt x="0" y="279835"/>
                  </a:moveTo>
                  <a:lnTo>
                    <a:pt x="2879" y="259639"/>
                  </a:lnTo>
                  <a:lnTo>
                    <a:pt x="7420" y="225149"/>
                  </a:lnTo>
                  <a:lnTo>
                    <a:pt x="13094" y="188927"/>
                  </a:lnTo>
                  <a:lnTo>
                    <a:pt x="19523" y="151549"/>
                  </a:lnTo>
                  <a:lnTo>
                    <a:pt x="26455" y="113402"/>
                  </a:lnTo>
                  <a:lnTo>
                    <a:pt x="32398" y="76064"/>
                  </a:lnTo>
                  <a:lnTo>
                    <a:pt x="37683" y="39266"/>
                  </a:lnTo>
                  <a:lnTo>
                    <a:pt x="42530" y="2827"/>
                  </a:lnTo>
                  <a:lnTo>
                    <a:pt x="42989" y="0"/>
                  </a:lnTo>
                </a:path>
              </a:pathLst>
            </a:cu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9" name="SMARTInkShape-445"/>
          <p:cNvSpPr/>
          <p:nvPr>
            <p:custDataLst>
              <p:tags r:id="rId5"/>
            </p:custDataLst>
          </p:nvPr>
        </p:nvSpPr>
        <p:spPr>
          <a:xfrm>
            <a:off x="8933707" y="5304964"/>
            <a:ext cx="29400" cy="221587"/>
          </a:xfrm>
          <a:custGeom>
            <a:avLst/>
            <a:gdLst/>
            <a:ahLst/>
            <a:cxnLst/>
            <a:rect l="0" t="0" r="0" b="0"/>
            <a:pathLst>
              <a:path w="29400" h="221587">
                <a:moveTo>
                  <a:pt x="29399" y="0"/>
                </a:moveTo>
                <a:lnTo>
                  <a:pt x="27726" y="13351"/>
                </a:lnTo>
                <a:lnTo>
                  <a:pt x="23759" y="43715"/>
                </a:lnTo>
                <a:lnTo>
                  <a:pt x="15823" y="102147"/>
                </a:lnTo>
                <a:lnTo>
                  <a:pt x="11855" y="132017"/>
                </a:lnTo>
                <a:lnTo>
                  <a:pt x="7886" y="162512"/>
                </a:lnTo>
                <a:lnTo>
                  <a:pt x="0" y="221586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SMARTInkShape-446"/>
          <p:cNvSpPr/>
          <p:nvPr>
            <p:custDataLst>
              <p:tags r:id="rId6"/>
            </p:custDataLst>
          </p:nvPr>
        </p:nvSpPr>
        <p:spPr>
          <a:xfrm>
            <a:off x="8123279" y="5341844"/>
            <a:ext cx="152080" cy="122674"/>
          </a:xfrm>
          <a:custGeom>
            <a:avLst/>
            <a:gdLst/>
            <a:ahLst/>
            <a:cxnLst/>
            <a:rect l="0" t="0" r="0" b="0"/>
            <a:pathLst>
              <a:path w="152080" h="122674">
                <a:moveTo>
                  <a:pt x="0" y="0"/>
                </a:moveTo>
                <a:lnTo>
                  <a:pt x="33406" y="18326"/>
                </a:lnTo>
                <a:lnTo>
                  <a:pt x="83188" y="46066"/>
                </a:lnTo>
                <a:lnTo>
                  <a:pt x="118810" y="77362"/>
                </a:lnTo>
                <a:lnTo>
                  <a:pt x="151906" y="122170"/>
                </a:lnTo>
                <a:lnTo>
                  <a:pt x="152079" y="122673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SMARTInkShape-447"/>
          <p:cNvSpPr/>
          <p:nvPr>
            <p:custDataLst>
              <p:tags r:id="rId7"/>
            </p:custDataLst>
          </p:nvPr>
        </p:nvSpPr>
        <p:spPr>
          <a:xfrm>
            <a:off x="6056705" y="5137417"/>
            <a:ext cx="546" cy="3543"/>
          </a:xfrm>
          <a:custGeom>
            <a:avLst/>
            <a:gdLst/>
            <a:ahLst/>
            <a:cxnLst/>
            <a:rect l="0" t="0" r="0" b="0"/>
            <a:pathLst>
              <a:path w="546" h="3543">
                <a:moveTo>
                  <a:pt x="0" y="0"/>
                </a:moveTo>
                <a:lnTo>
                  <a:pt x="545" y="3542"/>
                </a:lnTo>
              </a:path>
            </a:pathLst>
          </a:cu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SMARTInkShape-448"/>
          <p:cNvSpPr/>
          <p:nvPr>
            <p:custDataLst>
              <p:tags r:id="rId8"/>
            </p:custDataLst>
          </p:nvPr>
        </p:nvSpPr>
        <p:spPr>
          <a:xfrm>
            <a:off x="6238875" y="4452938"/>
            <a:ext cx="500064" cy="1022742"/>
          </a:xfrm>
          <a:custGeom>
            <a:avLst/>
            <a:gdLst/>
            <a:ahLst/>
            <a:cxnLst/>
            <a:rect l="0" t="0" r="0" b="0"/>
            <a:pathLst>
              <a:path w="500064" h="1022742">
                <a:moveTo>
                  <a:pt x="0" y="130968"/>
                </a:moveTo>
                <a:lnTo>
                  <a:pt x="20308" y="182413"/>
                </a:lnTo>
                <a:lnTo>
                  <a:pt x="33211" y="225880"/>
                </a:lnTo>
                <a:lnTo>
                  <a:pt x="51879" y="281387"/>
                </a:lnTo>
                <a:lnTo>
                  <a:pt x="61863" y="324821"/>
                </a:lnTo>
                <a:lnTo>
                  <a:pt x="74238" y="374111"/>
                </a:lnTo>
                <a:lnTo>
                  <a:pt x="88557" y="426886"/>
                </a:lnTo>
                <a:lnTo>
                  <a:pt x="103741" y="481210"/>
                </a:lnTo>
                <a:lnTo>
                  <a:pt x="119308" y="539749"/>
                </a:lnTo>
                <a:lnTo>
                  <a:pt x="127164" y="570176"/>
                </a:lnTo>
                <a:lnTo>
                  <a:pt x="139420" y="628679"/>
                </a:lnTo>
                <a:lnTo>
                  <a:pt x="150599" y="685548"/>
                </a:lnTo>
                <a:lnTo>
                  <a:pt x="164388" y="741691"/>
                </a:lnTo>
                <a:lnTo>
                  <a:pt x="175808" y="793984"/>
                </a:lnTo>
                <a:lnTo>
                  <a:pt x="186616" y="842361"/>
                </a:lnTo>
                <a:lnTo>
                  <a:pt x="200239" y="885910"/>
                </a:lnTo>
                <a:lnTo>
                  <a:pt x="216463" y="941295"/>
                </a:lnTo>
                <a:lnTo>
                  <a:pt x="233797" y="995265"/>
                </a:lnTo>
                <a:lnTo>
                  <a:pt x="241934" y="1010312"/>
                </a:lnTo>
                <a:lnTo>
                  <a:pt x="249960" y="1017881"/>
                </a:lnTo>
                <a:lnTo>
                  <a:pt x="257937" y="1021245"/>
                </a:lnTo>
                <a:lnTo>
                  <a:pt x="265892" y="1022741"/>
                </a:lnTo>
                <a:lnTo>
                  <a:pt x="269866" y="1020494"/>
                </a:lnTo>
                <a:lnTo>
                  <a:pt x="277808" y="1010941"/>
                </a:lnTo>
                <a:lnTo>
                  <a:pt x="293687" y="964239"/>
                </a:lnTo>
                <a:lnTo>
                  <a:pt x="305594" y="916878"/>
                </a:lnTo>
                <a:lnTo>
                  <a:pt x="313531" y="875814"/>
                </a:lnTo>
                <a:lnTo>
                  <a:pt x="321469" y="827577"/>
                </a:lnTo>
                <a:lnTo>
                  <a:pt x="329406" y="775270"/>
                </a:lnTo>
                <a:lnTo>
                  <a:pt x="337344" y="721154"/>
                </a:lnTo>
                <a:lnTo>
                  <a:pt x="345281" y="666236"/>
                </a:lnTo>
                <a:lnTo>
                  <a:pt x="354542" y="609636"/>
                </a:lnTo>
                <a:lnTo>
                  <a:pt x="360715" y="579726"/>
                </a:lnTo>
                <a:lnTo>
                  <a:pt x="367477" y="549202"/>
                </a:lnTo>
                <a:lnTo>
                  <a:pt x="382045" y="490593"/>
                </a:lnTo>
                <a:lnTo>
                  <a:pt x="396016" y="433677"/>
                </a:lnTo>
                <a:lnTo>
                  <a:pt x="406636" y="377512"/>
                </a:lnTo>
                <a:lnTo>
                  <a:pt x="419293" y="321682"/>
                </a:lnTo>
                <a:lnTo>
                  <a:pt x="433738" y="266001"/>
                </a:lnTo>
                <a:lnTo>
                  <a:pt x="448977" y="210385"/>
                </a:lnTo>
                <a:lnTo>
                  <a:pt x="461042" y="158327"/>
                </a:lnTo>
                <a:lnTo>
                  <a:pt x="472137" y="107409"/>
                </a:lnTo>
                <a:lnTo>
                  <a:pt x="485887" y="53911"/>
                </a:lnTo>
                <a:lnTo>
                  <a:pt x="500063" y="0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SMARTInkShape-449"/>
          <p:cNvSpPr/>
          <p:nvPr>
            <p:custDataLst>
              <p:tags r:id="rId9"/>
            </p:custDataLst>
          </p:nvPr>
        </p:nvSpPr>
        <p:spPr>
          <a:xfrm>
            <a:off x="7313836" y="4333875"/>
            <a:ext cx="620404" cy="1202532"/>
          </a:xfrm>
          <a:custGeom>
            <a:avLst/>
            <a:gdLst/>
            <a:ahLst/>
            <a:cxnLst/>
            <a:rect l="0" t="0" r="0" b="0"/>
            <a:pathLst>
              <a:path w="620404" h="1202532">
                <a:moveTo>
                  <a:pt x="341883" y="0"/>
                </a:moveTo>
                <a:lnTo>
                  <a:pt x="312069" y="1323"/>
                </a:lnTo>
                <a:lnTo>
                  <a:pt x="278422" y="16479"/>
                </a:lnTo>
                <a:lnTo>
                  <a:pt x="222302" y="54842"/>
                </a:lnTo>
                <a:lnTo>
                  <a:pt x="171565" y="109365"/>
                </a:lnTo>
                <a:lnTo>
                  <a:pt x="130023" y="158964"/>
                </a:lnTo>
                <a:lnTo>
                  <a:pt x="92579" y="215552"/>
                </a:lnTo>
                <a:lnTo>
                  <a:pt x="59876" y="274211"/>
                </a:lnTo>
                <a:lnTo>
                  <a:pt x="33429" y="333484"/>
                </a:lnTo>
                <a:lnTo>
                  <a:pt x="12364" y="389411"/>
                </a:lnTo>
                <a:lnTo>
                  <a:pt x="1272" y="435968"/>
                </a:lnTo>
                <a:lnTo>
                  <a:pt x="0" y="462315"/>
                </a:lnTo>
                <a:lnTo>
                  <a:pt x="9963" y="508041"/>
                </a:lnTo>
                <a:lnTo>
                  <a:pt x="18416" y="526098"/>
                </a:lnTo>
                <a:lnTo>
                  <a:pt x="38049" y="549816"/>
                </a:lnTo>
                <a:lnTo>
                  <a:pt x="52946" y="560981"/>
                </a:lnTo>
                <a:lnTo>
                  <a:pt x="103079" y="578927"/>
                </a:lnTo>
                <a:lnTo>
                  <a:pt x="160412" y="595212"/>
                </a:lnTo>
                <a:lnTo>
                  <a:pt x="205210" y="607189"/>
                </a:lnTo>
                <a:lnTo>
                  <a:pt x="256849" y="619116"/>
                </a:lnTo>
                <a:lnTo>
                  <a:pt x="305663" y="634556"/>
                </a:lnTo>
                <a:lnTo>
                  <a:pt x="357169" y="652361"/>
                </a:lnTo>
                <a:lnTo>
                  <a:pt x="410794" y="669542"/>
                </a:lnTo>
                <a:lnTo>
                  <a:pt x="460196" y="691390"/>
                </a:lnTo>
                <a:lnTo>
                  <a:pt x="517977" y="722476"/>
                </a:lnTo>
                <a:lnTo>
                  <a:pt x="576151" y="752597"/>
                </a:lnTo>
                <a:lnTo>
                  <a:pt x="599149" y="774648"/>
                </a:lnTo>
                <a:lnTo>
                  <a:pt x="618772" y="805803"/>
                </a:lnTo>
                <a:lnTo>
                  <a:pt x="620403" y="813691"/>
                </a:lnTo>
                <a:lnTo>
                  <a:pt x="618687" y="829512"/>
                </a:lnTo>
                <a:lnTo>
                  <a:pt x="610283" y="853294"/>
                </a:lnTo>
                <a:lnTo>
                  <a:pt x="554672" y="907228"/>
                </a:lnTo>
                <a:lnTo>
                  <a:pt x="505623" y="944783"/>
                </a:lnTo>
                <a:lnTo>
                  <a:pt x="455074" y="976230"/>
                </a:lnTo>
                <a:lnTo>
                  <a:pt x="405995" y="1004217"/>
                </a:lnTo>
                <a:lnTo>
                  <a:pt x="356616" y="1035733"/>
                </a:lnTo>
                <a:lnTo>
                  <a:pt x="303327" y="1062417"/>
                </a:lnTo>
                <a:lnTo>
                  <a:pt x="244896" y="1098664"/>
                </a:lnTo>
                <a:lnTo>
                  <a:pt x="198494" y="1128540"/>
                </a:lnTo>
                <a:lnTo>
                  <a:pt x="141726" y="1156019"/>
                </a:lnTo>
                <a:lnTo>
                  <a:pt x="79945" y="1202531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SMARTInkShape-450"/>
          <p:cNvSpPr/>
          <p:nvPr>
            <p:custDataLst>
              <p:tags r:id="rId10"/>
            </p:custDataLst>
          </p:nvPr>
        </p:nvSpPr>
        <p:spPr>
          <a:xfrm>
            <a:off x="8572638" y="4643438"/>
            <a:ext cx="476113" cy="902848"/>
          </a:xfrm>
          <a:custGeom>
            <a:avLst/>
            <a:gdLst/>
            <a:ahLst/>
            <a:cxnLst/>
            <a:rect l="0" t="0" r="0" b="0"/>
            <a:pathLst>
              <a:path w="476113" h="902848">
                <a:moveTo>
                  <a:pt x="130831" y="0"/>
                </a:moveTo>
                <a:lnTo>
                  <a:pt x="130831" y="51772"/>
                </a:lnTo>
                <a:lnTo>
                  <a:pt x="124510" y="108710"/>
                </a:lnTo>
                <a:lnTo>
                  <a:pt x="114259" y="164355"/>
                </a:lnTo>
                <a:lnTo>
                  <a:pt x="102843" y="222734"/>
                </a:lnTo>
                <a:lnTo>
                  <a:pt x="95021" y="265680"/>
                </a:lnTo>
                <a:lnTo>
                  <a:pt x="85811" y="311226"/>
                </a:lnTo>
                <a:lnTo>
                  <a:pt x="72898" y="357926"/>
                </a:lnTo>
                <a:lnTo>
                  <a:pt x="61868" y="405141"/>
                </a:lnTo>
                <a:lnTo>
                  <a:pt x="52556" y="451260"/>
                </a:lnTo>
                <a:lnTo>
                  <a:pt x="44007" y="493806"/>
                </a:lnTo>
                <a:lnTo>
                  <a:pt x="35798" y="538292"/>
                </a:lnTo>
                <a:lnTo>
                  <a:pt x="27740" y="583199"/>
                </a:lnTo>
                <a:lnTo>
                  <a:pt x="19749" y="625207"/>
                </a:lnTo>
                <a:lnTo>
                  <a:pt x="11788" y="665925"/>
                </a:lnTo>
                <a:lnTo>
                  <a:pt x="3395" y="722508"/>
                </a:lnTo>
                <a:lnTo>
                  <a:pt x="909" y="769260"/>
                </a:lnTo>
                <a:lnTo>
                  <a:pt x="0" y="823320"/>
                </a:lnTo>
                <a:lnTo>
                  <a:pt x="1226" y="847344"/>
                </a:lnTo>
                <a:lnTo>
                  <a:pt x="21531" y="888730"/>
                </a:lnTo>
                <a:lnTo>
                  <a:pt x="29359" y="898033"/>
                </a:lnTo>
                <a:lnTo>
                  <a:pt x="39871" y="901834"/>
                </a:lnTo>
                <a:lnTo>
                  <a:pt x="46379" y="902847"/>
                </a:lnTo>
                <a:lnTo>
                  <a:pt x="57137" y="900446"/>
                </a:lnTo>
                <a:lnTo>
                  <a:pt x="67651" y="896292"/>
                </a:lnTo>
                <a:lnTo>
                  <a:pt x="122703" y="880212"/>
                </a:lnTo>
                <a:lnTo>
                  <a:pt x="177630" y="854247"/>
                </a:lnTo>
                <a:lnTo>
                  <a:pt x="227801" y="833875"/>
                </a:lnTo>
                <a:lnTo>
                  <a:pt x="282228" y="814464"/>
                </a:lnTo>
                <a:lnTo>
                  <a:pt x="332569" y="794363"/>
                </a:lnTo>
                <a:lnTo>
                  <a:pt x="387051" y="765305"/>
                </a:lnTo>
                <a:lnTo>
                  <a:pt x="437941" y="743592"/>
                </a:lnTo>
                <a:lnTo>
                  <a:pt x="476112" y="726281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SMARTInkShape-451"/>
          <p:cNvSpPr/>
          <p:nvPr>
            <p:custDataLst>
              <p:tags r:id="rId11"/>
            </p:custDataLst>
          </p:nvPr>
        </p:nvSpPr>
        <p:spPr>
          <a:xfrm>
            <a:off x="9477375" y="4660123"/>
            <a:ext cx="863604" cy="1162034"/>
          </a:xfrm>
          <a:custGeom>
            <a:avLst/>
            <a:gdLst/>
            <a:ahLst/>
            <a:cxnLst/>
            <a:rect l="0" t="0" r="0" b="0"/>
            <a:pathLst>
              <a:path w="863604" h="1162034">
                <a:moveTo>
                  <a:pt x="0" y="792940"/>
                </a:moveTo>
                <a:lnTo>
                  <a:pt x="3528" y="741167"/>
                </a:lnTo>
                <a:lnTo>
                  <a:pt x="16572" y="684229"/>
                </a:lnTo>
                <a:lnTo>
                  <a:pt x="27987" y="628584"/>
                </a:lnTo>
                <a:lnTo>
                  <a:pt x="35810" y="586278"/>
                </a:lnTo>
                <a:lnTo>
                  <a:pt x="42374" y="539694"/>
                </a:lnTo>
                <a:lnTo>
                  <a:pt x="45292" y="488122"/>
                </a:lnTo>
                <a:lnTo>
                  <a:pt x="50116" y="437861"/>
                </a:lnTo>
                <a:lnTo>
                  <a:pt x="57993" y="387742"/>
                </a:lnTo>
                <a:lnTo>
                  <a:pt x="70313" y="334598"/>
                </a:lnTo>
                <a:lnTo>
                  <a:pt x="81080" y="283639"/>
                </a:lnTo>
                <a:lnTo>
                  <a:pt x="91598" y="235854"/>
                </a:lnTo>
                <a:lnTo>
                  <a:pt x="105093" y="192568"/>
                </a:lnTo>
                <a:lnTo>
                  <a:pt x="123437" y="151282"/>
                </a:lnTo>
                <a:lnTo>
                  <a:pt x="152550" y="94377"/>
                </a:lnTo>
                <a:lnTo>
                  <a:pt x="186090" y="40384"/>
                </a:lnTo>
                <a:lnTo>
                  <a:pt x="216534" y="12718"/>
                </a:lnTo>
                <a:lnTo>
                  <a:pt x="235584" y="2997"/>
                </a:lnTo>
                <a:lnTo>
                  <a:pt x="244369" y="405"/>
                </a:lnTo>
                <a:lnTo>
                  <a:pt x="251548" y="0"/>
                </a:lnTo>
                <a:lnTo>
                  <a:pt x="263052" y="3077"/>
                </a:lnTo>
                <a:lnTo>
                  <a:pt x="283287" y="18568"/>
                </a:lnTo>
                <a:lnTo>
                  <a:pt x="299720" y="52556"/>
                </a:lnTo>
                <a:lnTo>
                  <a:pt x="312967" y="96141"/>
                </a:lnTo>
                <a:lnTo>
                  <a:pt x="331591" y="148889"/>
                </a:lnTo>
                <a:lnTo>
                  <a:pt x="347545" y="206411"/>
                </a:lnTo>
                <a:lnTo>
                  <a:pt x="360651" y="265346"/>
                </a:lnTo>
                <a:lnTo>
                  <a:pt x="366593" y="324701"/>
                </a:lnTo>
                <a:lnTo>
                  <a:pt x="374673" y="377859"/>
                </a:lnTo>
                <a:lnTo>
                  <a:pt x="391767" y="427124"/>
                </a:lnTo>
                <a:lnTo>
                  <a:pt x="411741" y="480350"/>
                </a:lnTo>
                <a:lnTo>
                  <a:pt x="428427" y="514186"/>
                </a:lnTo>
                <a:lnTo>
                  <a:pt x="437797" y="524851"/>
                </a:lnTo>
                <a:lnTo>
                  <a:pt x="450782" y="534001"/>
                </a:lnTo>
                <a:lnTo>
                  <a:pt x="457947" y="534324"/>
                </a:lnTo>
                <a:lnTo>
                  <a:pt x="472966" y="527628"/>
                </a:lnTo>
                <a:lnTo>
                  <a:pt x="502617" y="508982"/>
                </a:lnTo>
                <a:lnTo>
                  <a:pt x="540010" y="459968"/>
                </a:lnTo>
                <a:lnTo>
                  <a:pt x="572753" y="414852"/>
                </a:lnTo>
                <a:lnTo>
                  <a:pt x="607589" y="366648"/>
                </a:lnTo>
                <a:lnTo>
                  <a:pt x="643048" y="312384"/>
                </a:lnTo>
                <a:lnTo>
                  <a:pt x="678689" y="263526"/>
                </a:lnTo>
                <a:lnTo>
                  <a:pt x="726288" y="210791"/>
                </a:lnTo>
                <a:lnTo>
                  <a:pt x="767587" y="174798"/>
                </a:lnTo>
                <a:lnTo>
                  <a:pt x="793054" y="159407"/>
                </a:lnTo>
                <a:lnTo>
                  <a:pt x="801223" y="157595"/>
                </a:lnTo>
                <a:lnTo>
                  <a:pt x="817356" y="159109"/>
                </a:lnTo>
                <a:lnTo>
                  <a:pt x="829818" y="164192"/>
                </a:lnTo>
                <a:lnTo>
                  <a:pt x="834993" y="167399"/>
                </a:lnTo>
                <a:lnTo>
                  <a:pt x="844272" y="181547"/>
                </a:lnTo>
                <a:lnTo>
                  <a:pt x="851481" y="201063"/>
                </a:lnTo>
                <a:lnTo>
                  <a:pt x="859638" y="252986"/>
                </a:lnTo>
                <a:lnTo>
                  <a:pt x="863603" y="291023"/>
                </a:lnTo>
                <a:lnTo>
                  <a:pt x="860955" y="338796"/>
                </a:lnTo>
                <a:lnTo>
                  <a:pt x="858898" y="390897"/>
                </a:lnTo>
                <a:lnTo>
                  <a:pt x="856659" y="446243"/>
                </a:lnTo>
                <a:lnTo>
                  <a:pt x="854211" y="475819"/>
                </a:lnTo>
                <a:lnTo>
                  <a:pt x="851255" y="506120"/>
                </a:lnTo>
                <a:lnTo>
                  <a:pt x="847961" y="536903"/>
                </a:lnTo>
                <a:lnTo>
                  <a:pt x="844444" y="568010"/>
                </a:lnTo>
                <a:lnTo>
                  <a:pt x="840774" y="599330"/>
                </a:lnTo>
                <a:lnTo>
                  <a:pt x="833171" y="658825"/>
                </a:lnTo>
                <a:lnTo>
                  <a:pt x="826705" y="717458"/>
                </a:lnTo>
                <a:lnTo>
                  <a:pt x="824980" y="747910"/>
                </a:lnTo>
                <a:lnTo>
                  <a:pt x="823830" y="778795"/>
                </a:lnTo>
                <a:lnTo>
                  <a:pt x="821742" y="809968"/>
                </a:lnTo>
                <a:lnTo>
                  <a:pt x="819026" y="841333"/>
                </a:lnTo>
                <a:lnTo>
                  <a:pt x="815892" y="872828"/>
                </a:lnTo>
                <a:lnTo>
                  <a:pt x="813803" y="905729"/>
                </a:lnTo>
                <a:lnTo>
                  <a:pt x="812411" y="939570"/>
                </a:lnTo>
                <a:lnTo>
                  <a:pt x="811482" y="974037"/>
                </a:lnTo>
                <a:lnTo>
                  <a:pt x="806923" y="1033500"/>
                </a:lnTo>
                <a:lnTo>
                  <a:pt x="801809" y="1083741"/>
                </a:lnTo>
                <a:lnTo>
                  <a:pt x="798931" y="1136484"/>
                </a:lnTo>
                <a:lnTo>
                  <a:pt x="797719" y="1162033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SMARTInkShape-452"/>
          <p:cNvSpPr/>
          <p:nvPr>
            <p:custDataLst>
              <p:tags r:id="rId12"/>
            </p:custDataLst>
          </p:nvPr>
        </p:nvSpPr>
        <p:spPr>
          <a:xfrm>
            <a:off x="7536656" y="6310313"/>
            <a:ext cx="2297908" cy="261938"/>
          </a:xfrm>
          <a:custGeom>
            <a:avLst/>
            <a:gdLst/>
            <a:ahLst/>
            <a:cxnLst/>
            <a:rect l="0" t="0" r="0" b="0"/>
            <a:pathLst>
              <a:path w="2297908" h="261938">
                <a:moveTo>
                  <a:pt x="0" y="0"/>
                </a:moveTo>
                <a:lnTo>
                  <a:pt x="52768" y="0"/>
                </a:lnTo>
                <a:lnTo>
                  <a:pt x="105741" y="0"/>
                </a:lnTo>
                <a:lnTo>
                  <a:pt x="153271" y="0"/>
                </a:lnTo>
                <a:lnTo>
                  <a:pt x="208791" y="0"/>
                </a:lnTo>
                <a:lnTo>
                  <a:pt x="238412" y="0"/>
                </a:lnTo>
                <a:lnTo>
                  <a:pt x="268744" y="0"/>
                </a:lnTo>
                <a:lnTo>
                  <a:pt x="299548" y="0"/>
                </a:lnTo>
                <a:lnTo>
                  <a:pt x="330667" y="0"/>
                </a:lnTo>
                <a:lnTo>
                  <a:pt x="363320" y="1323"/>
                </a:lnTo>
                <a:lnTo>
                  <a:pt x="396995" y="3527"/>
                </a:lnTo>
                <a:lnTo>
                  <a:pt x="431351" y="6320"/>
                </a:lnTo>
                <a:lnTo>
                  <a:pt x="466161" y="8182"/>
                </a:lnTo>
                <a:lnTo>
                  <a:pt x="501274" y="9423"/>
                </a:lnTo>
                <a:lnTo>
                  <a:pt x="536589" y="10251"/>
                </a:lnTo>
                <a:lnTo>
                  <a:pt x="572038" y="10802"/>
                </a:lnTo>
                <a:lnTo>
                  <a:pt x="607579" y="11170"/>
                </a:lnTo>
                <a:lnTo>
                  <a:pt x="643177" y="11415"/>
                </a:lnTo>
                <a:lnTo>
                  <a:pt x="680139" y="12902"/>
                </a:lnTo>
                <a:lnTo>
                  <a:pt x="718009" y="15216"/>
                </a:lnTo>
                <a:lnTo>
                  <a:pt x="756486" y="18081"/>
                </a:lnTo>
                <a:lnTo>
                  <a:pt x="794042" y="19991"/>
                </a:lnTo>
                <a:lnTo>
                  <a:pt x="830988" y="21265"/>
                </a:lnTo>
                <a:lnTo>
                  <a:pt x="867522" y="22114"/>
                </a:lnTo>
                <a:lnTo>
                  <a:pt x="905109" y="22680"/>
                </a:lnTo>
                <a:lnTo>
                  <a:pt x="943395" y="23057"/>
                </a:lnTo>
                <a:lnTo>
                  <a:pt x="982149" y="23309"/>
                </a:lnTo>
                <a:lnTo>
                  <a:pt x="1019891" y="23476"/>
                </a:lnTo>
                <a:lnTo>
                  <a:pt x="1056959" y="23589"/>
                </a:lnTo>
                <a:lnTo>
                  <a:pt x="1093577" y="23663"/>
                </a:lnTo>
                <a:lnTo>
                  <a:pt x="1131218" y="23713"/>
                </a:lnTo>
                <a:lnTo>
                  <a:pt x="1169541" y="23746"/>
                </a:lnTo>
                <a:lnTo>
                  <a:pt x="1208320" y="23768"/>
                </a:lnTo>
                <a:lnTo>
                  <a:pt x="1246078" y="25106"/>
                </a:lnTo>
                <a:lnTo>
                  <a:pt x="1283156" y="27320"/>
                </a:lnTo>
                <a:lnTo>
                  <a:pt x="1319782" y="30120"/>
                </a:lnTo>
                <a:lnTo>
                  <a:pt x="1356104" y="33308"/>
                </a:lnTo>
                <a:lnTo>
                  <a:pt x="1392226" y="36758"/>
                </a:lnTo>
                <a:lnTo>
                  <a:pt x="1428213" y="40380"/>
                </a:lnTo>
                <a:lnTo>
                  <a:pt x="1462788" y="44118"/>
                </a:lnTo>
                <a:lnTo>
                  <a:pt x="1496421" y="47933"/>
                </a:lnTo>
                <a:lnTo>
                  <a:pt x="1529426" y="51799"/>
                </a:lnTo>
                <a:lnTo>
                  <a:pt x="1562013" y="55699"/>
                </a:lnTo>
                <a:lnTo>
                  <a:pt x="1594322" y="59622"/>
                </a:lnTo>
                <a:lnTo>
                  <a:pt x="1626444" y="63560"/>
                </a:lnTo>
                <a:lnTo>
                  <a:pt x="1657119" y="67509"/>
                </a:lnTo>
                <a:lnTo>
                  <a:pt x="1715897" y="75424"/>
                </a:lnTo>
                <a:lnTo>
                  <a:pt x="1745858" y="79387"/>
                </a:lnTo>
                <a:lnTo>
                  <a:pt x="1776416" y="83351"/>
                </a:lnTo>
                <a:lnTo>
                  <a:pt x="1835946" y="91284"/>
                </a:lnTo>
                <a:lnTo>
                  <a:pt x="1888861" y="99220"/>
                </a:lnTo>
                <a:lnTo>
                  <a:pt x="1938838" y="107157"/>
                </a:lnTo>
                <a:lnTo>
                  <a:pt x="1986185" y="115094"/>
                </a:lnTo>
                <a:lnTo>
                  <a:pt x="2029277" y="123031"/>
                </a:lnTo>
                <a:lnTo>
                  <a:pt x="2070477" y="130968"/>
                </a:lnTo>
                <a:lnTo>
                  <a:pt x="2127332" y="142875"/>
                </a:lnTo>
                <a:lnTo>
                  <a:pt x="2174164" y="154781"/>
                </a:lnTo>
                <a:lnTo>
                  <a:pt x="2225545" y="170656"/>
                </a:lnTo>
                <a:lnTo>
                  <a:pt x="2269399" y="181076"/>
                </a:lnTo>
                <a:lnTo>
                  <a:pt x="2279945" y="186311"/>
                </a:lnTo>
                <a:lnTo>
                  <a:pt x="2297905" y="190499"/>
                </a:lnTo>
                <a:lnTo>
                  <a:pt x="2297907" y="208581"/>
                </a:lnTo>
                <a:lnTo>
                  <a:pt x="2296583" y="210491"/>
                </a:lnTo>
                <a:lnTo>
                  <a:pt x="2294379" y="211765"/>
                </a:lnTo>
                <a:lnTo>
                  <a:pt x="2286491" y="214163"/>
                </a:lnTo>
                <a:lnTo>
                  <a:pt x="2286000" y="226217"/>
                </a:lnTo>
                <a:lnTo>
                  <a:pt x="2279142" y="226218"/>
                </a:lnTo>
                <a:lnTo>
                  <a:pt x="2285898" y="226218"/>
                </a:lnTo>
                <a:lnTo>
                  <a:pt x="2286000" y="244984"/>
                </a:lnTo>
                <a:lnTo>
                  <a:pt x="2286000" y="238155"/>
                </a:lnTo>
                <a:lnTo>
                  <a:pt x="2286000" y="250029"/>
                </a:lnTo>
                <a:lnTo>
                  <a:pt x="2286000" y="243171"/>
                </a:lnTo>
                <a:lnTo>
                  <a:pt x="2286000" y="256348"/>
                </a:lnTo>
                <a:lnTo>
                  <a:pt x="2287323" y="258212"/>
                </a:lnTo>
                <a:lnTo>
                  <a:pt x="2289528" y="259453"/>
                </a:lnTo>
                <a:lnTo>
                  <a:pt x="2297907" y="261937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SMARTInkShape-453"/>
          <p:cNvSpPr/>
          <p:nvPr>
            <p:custDataLst>
              <p:tags r:id="rId13"/>
            </p:custDataLst>
          </p:nvPr>
        </p:nvSpPr>
        <p:spPr>
          <a:xfrm>
            <a:off x="453007" y="2964749"/>
            <a:ext cx="1773463" cy="2080429"/>
          </a:xfrm>
          <a:custGeom>
            <a:avLst/>
            <a:gdLst/>
            <a:ahLst/>
            <a:cxnLst/>
            <a:rect l="0" t="0" r="0" b="0"/>
            <a:pathLst>
              <a:path w="1773463" h="2080429">
                <a:moveTo>
                  <a:pt x="1773462" y="118970"/>
                </a:moveTo>
                <a:lnTo>
                  <a:pt x="1727677" y="102398"/>
                </a:lnTo>
                <a:lnTo>
                  <a:pt x="1678022" y="84662"/>
                </a:lnTo>
                <a:lnTo>
                  <a:pt x="1630062" y="70208"/>
                </a:lnTo>
                <a:lnTo>
                  <a:pt x="1576114" y="56287"/>
                </a:lnTo>
                <a:lnTo>
                  <a:pt x="1525679" y="45691"/>
                </a:lnTo>
                <a:lnTo>
                  <a:pt x="1469749" y="36571"/>
                </a:lnTo>
                <a:lnTo>
                  <a:pt x="1410937" y="28109"/>
                </a:lnTo>
                <a:lnTo>
                  <a:pt x="1353930" y="19938"/>
                </a:lnTo>
                <a:lnTo>
                  <a:pt x="1297725" y="11897"/>
                </a:lnTo>
                <a:lnTo>
                  <a:pt x="1241878" y="5236"/>
                </a:lnTo>
                <a:lnTo>
                  <a:pt x="1186188" y="2275"/>
                </a:lnTo>
                <a:lnTo>
                  <a:pt x="1130569" y="960"/>
                </a:lnTo>
                <a:lnTo>
                  <a:pt x="1074982" y="375"/>
                </a:lnTo>
                <a:lnTo>
                  <a:pt x="1019408" y="115"/>
                </a:lnTo>
                <a:lnTo>
                  <a:pt x="967369" y="0"/>
                </a:lnTo>
                <a:lnTo>
                  <a:pt x="915136" y="2594"/>
                </a:lnTo>
                <a:lnTo>
                  <a:pt x="856643" y="12567"/>
                </a:lnTo>
                <a:lnTo>
                  <a:pt x="802424" y="25818"/>
                </a:lnTo>
                <a:lnTo>
                  <a:pt x="750546" y="40527"/>
                </a:lnTo>
                <a:lnTo>
                  <a:pt x="696621" y="55884"/>
                </a:lnTo>
                <a:lnTo>
                  <a:pt x="645314" y="78585"/>
                </a:lnTo>
                <a:lnTo>
                  <a:pt x="594729" y="104990"/>
                </a:lnTo>
                <a:lnTo>
                  <a:pt x="541379" y="129954"/>
                </a:lnTo>
                <a:lnTo>
                  <a:pt x="490328" y="157807"/>
                </a:lnTo>
                <a:lnTo>
                  <a:pt x="441180" y="187824"/>
                </a:lnTo>
                <a:lnTo>
                  <a:pt x="392878" y="218804"/>
                </a:lnTo>
                <a:lnTo>
                  <a:pt x="348480" y="250212"/>
                </a:lnTo>
                <a:lnTo>
                  <a:pt x="306699" y="281810"/>
                </a:lnTo>
                <a:lnTo>
                  <a:pt x="247312" y="329350"/>
                </a:lnTo>
                <a:lnTo>
                  <a:pt x="195614" y="376949"/>
                </a:lnTo>
                <a:lnTo>
                  <a:pt x="162911" y="408693"/>
                </a:lnTo>
                <a:lnTo>
                  <a:pt x="144849" y="443968"/>
                </a:lnTo>
                <a:lnTo>
                  <a:pt x="132853" y="483018"/>
                </a:lnTo>
                <a:lnTo>
                  <a:pt x="114292" y="526832"/>
                </a:lnTo>
                <a:lnTo>
                  <a:pt x="96341" y="569235"/>
                </a:lnTo>
                <a:lnTo>
                  <a:pt x="79544" y="611452"/>
                </a:lnTo>
                <a:lnTo>
                  <a:pt x="63258" y="656673"/>
                </a:lnTo>
                <a:lnTo>
                  <a:pt x="47201" y="699703"/>
                </a:lnTo>
                <a:lnTo>
                  <a:pt x="32568" y="743521"/>
                </a:lnTo>
                <a:lnTo>
                  <a:pt x="21655" y="793864"/>
                </a:lnTo>
                <a:lnTo>
                  <a:pt x="15923" y="843579"/>
                </a:lnTo>
                <a:lnTo>
                  <a:pt x="12052" y="893456"/>
                </a:lnTo>
                <a:lnTo>
                  <a:pt x="5922" y="946491"/>
                </a:lnTo>
                <a:lnTo>
                  <a:pt x="2316" y="1000931"/>
                </a:lnTo>
                <a:lnTo>
                  <a:pt x="713" y="1055994"/>
                </a:lnTo>
                <a:lnTo>
                  <a:pt x="0" y="1111335"/>
                </a:lnTo>
                <a:lnTo>
                  <a:pt x="3212" y="1166798"/>
                </a:lnTo>
                <a:lnTo>
                  <a:pt x="9048" y="1220994"/>
                </a:lnTo>
                <a:lnTo>
                  <a:pt x="16052" y="1271540"/>
                </a:lnTo>
                <a:lnTo>
                  <a:pt x="23575" y="1323990"/>
                </a:lnTo>
                <a:lnTo>
                  <a:pt x="32651" y="1376847"/>
                </a:lnTo>
                <a:lnTo>
                  <a:pt x="45504" y="1426798"/>
                </a:lnTo>
                <a:lnTo>
                  <a:pt x="60036" y="1471928"/>
                </a:lnTo>
                <a:lnTo>
                  <a:pt x="75314" y="1515357"/>
                </a:lnTo>
                <a:lnTo>
                  <a:pt x="90924" y="1561118"/>
                </a:lnTo>
                <a:lnTo>
                  <a:pt x="110209" y="1607914"/>
                </a:lnTo>
                <a:lnTo>
                  <a:pt x="132009" y="1653847"/>
                </a:lnTo>
                <a:lnTo>
                  <a:pt x="154927" y="1696311"/>
                </a:lnTo>
                <a:lnTo>
                  <a:pt x="181870" y="1737233"/>
                </a:lnTo>
                <a:lnTo>
                  <a:pt x="210161" y="1777469"/>
                </a:lnTo>
                <a:lnTo>
                  <a:pt x="235963" y="1817400"/>
                </a:lnTo>
                <a:lnTo>
                  <a:pt x="264188" y="1857195"/>
                </a:lnTo>
                <a:lnTo>
                  <a:pt x="313356" y="1913260"/>
                </a:lnTo>
                <a:lnTo>
                  <a:pt x="369817" y="1959858"/>
                </a:lnTo>
                <a:lnTo>
                  <a:pt x="428439" y="1995273"/>
                </a:lnTo>
                <a:lnTo>
                  <a:pt x="487700" y="2022522"/>
                </a:lnTo>
                <a:lnTo>
                  <a:pt x="547152" y="2047353"/>
                </a:lnTo>
                <a:lnTo>
                  <a:pt x="606659" y="2067940"/>
                </a:lnTo>
                <a:lnTo>
                  <a:pt x="647664" y="2076585"/>
                </a:lnTo>
                <a:lnTo>
                  <a:pt x="692347" y="2080428"/>
                </a:lnTo>
                <a:lnTo>
                  <a:pt x="738664" y="2078607"/>
                </a:lnTo>
                <a:lnTo>
                  <a:pt x="787031" y="2072066"/>
                </a:lnTo>
                <a:lnTo>
                  <a:pt x="839395" y="2060339"/>
                </a:lnTo>
                <a:lnTo>
                  <a:pt x="890009" y="2049835"/>
                </a:lnTo>
                <a:lnTo>
                  <a:pt x="938962" y="2038112"/>
                </a:lnTo>
                <a:lnTo>
                  <a:pt x="987177" y="2019672"/>
                </a:lnTo>
                <a:lnTo>
                  <a:pt x="1038592" y="1998247"/>
                </a:lnTo>
                <a:lnTo>
                  <a:pt x="1089666" y="1972850"/>
                </a:lnTo>
                <a:lnTo>
                  <a:pt x="1134413" y="1939514"/>
                </a:lnTo>
                <a:lnTo>
                  <a:pt x="1179878" y="1902649"/>
                </a:lnTo>
                <a:lnTo>
                  <a:pt x="1225220" y="1864216"/>
                </a:lnTo>
                <a:lnTo>
                  <a:pt x="1267420" y="1825086"/>
                </a:lnTo>
                <a:lnTo>
                  <a:pt x="1308224" y="1778591"/>
                </a:lnTo>
                <a:lnTo>
                  <a:pt x="1348408" y="1727058"/>
                </a:lnTo>
                <a:lnTo>
                  <a:pt x="1388316" y="1673287"/>
                </a:lnTo>
                <a:lnTo>
                  <a:pt x="1424574" y="1614993"/>
                </a:lnTo>
                <a:lnTo>
                  <a:pt x="1441651" y="1584631"/>
                </a:lnTo>
                <a:lnTo>
                  <a:pt x="1459651" y="1553806"/>
                </a:lnTo>
                <a:lnTo>
                  <a:pt x="1478265" y="1522674"/>
                </a:lnTo>
                <a:lnTo>
                  <a:pt x="1497289" y="1491335"/>
                </a:lnTo>
                <a:lnTo>
                  <a:pt x="1516586" y="1458536"/>
                </a:lnTo>
                <a:lnTo>
                  <a:pt x="1536065" y="1424764"/>
                </a:lnTo>
                <a:lnTo>
                  <a:pt x="1555666" y="1390343"/>
                </a:lnTo>
                <a:lnTo>
                  <a:pt x="1588028" y="1330931"/>
                </a:lnTo>
                <a:lnTo>
                  <a:pt x="1614318" y="1280713"/>
                </a:lnTo>
                <a:lnTo>
                  <a:pt x="1641347" y="1227983"/>
                </a:lnTo>
                <a:lnTo>
                  <a:pt x="1654399" y="1202439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SMARTInkShape-454"/>
          <p:cNvSpPr/>
          <p:nvPr>
            <p:custDataLst>
              <p:tags r:id="rId14"/>
            </p:custDataLst>
          </p:nvPr>
        </p:nvSpPr>
        <p:spPr>
          <a:xfrm>
            <a:off x="3168863" y="4108555"/>
            <a:ext cx="1617451" cy="308665"/>
          </a:xfrm>
          <a:custGeom>
            <a:avLst/>
            <a:gdLst/>
            <a:ahLst/>
            <a:cxnLst/>
            <a:rect l="0" t="0" r="0" b="0"/>
            <a:pathLst>
              <a:path w="1617451" h="308665">
                <a:moveTo>
                  <a:pt x="22012" y="165789"/>
                </a:moveTo>
                <a:lnTo>
                  <a:pt x="4275" y="165789"/>
                </a:lnTo>
                <a:lnTo>
                  <a:pt x="2250" y="164466"/>
                </a:lnTo>
                <a:lnTo>
                  <a:pt x="900" y="162261"/>
                </a:lnTo>
                <a:lnTo>
                  <a:pt x="0" y="159468"/>
                </a:lnTo>
                <a:lnTo>
                  <a:pt x="723" y="156283"/>
                </a:lnTo>
                <a:lnTo>
                  <a:pt x="5053" y="149217"/>
                </a:lnTo>
                <a:lnTo>
                  <a:pt x="35343" y="129978"/>
                </a:lnTo>
                <a:lnTo>
                  <a:pt x="94127" y="102031"/>
                </a:lnTo>
                <a:lnTo>
                  <a:pt x="148919" y="86191"/>
                </a:lnTo>
                <a:lnTo>
                  <a:pt x="192186" y="72644"/>
                </a:lnTo>
                <a:lnTo>
                  <a:pt x="241402" y="57804"/>
                </a:lnTo>
                <a:lnTo>
                  <a:pt x="295467" y="42390"/>
                </a:lnTo>
                <a:lnTo>
                  <a:pt x="354773" y="26719"/>
                </a:lnTo>
                <a:lnTo>
                  <a:pt x="386728" y="20159"/>
                </a:lnTo>
                <a:lnTo>
                  <a:pt x="419937" y="14462"/>
                </a:lnTo>
                <a:lnTo>
                  <a:pt x="453983" y="9342"/>
                </a:lnTo>
                <a:lnTo>
                  <a:pt x="487263" y="5928"/>
                </a:lnTo>
                <a:lnTo>
                  <a:pt x="520034" y="3653"/>
                </a:lnTo>
                <a:lnTo>
                  <a:pt x="552464" y="2136"/>
                </a:lnTo>
                <a:lnTo>
                  <a:pt x="585990" y="1124"/>
                </a:lnTo>
                <a:lnTo>
                  <a:pt x="620248" y="450"/>
                </a:lnTo>
                <a:lnTo>
                  <a:pt x="654992" y="0"/>
                </a:lnTo>
                <a:lnTo>
                  <a:pt x="690061" y="1024"/>
                </a:lnTo>
                <a:lnTo>
                  <a:pt x="725347" y="3029"/>
                </a:lnTo>
                <a:lnTo>
                  <a:pt x="760777" y="5688"/>
                </a:lnTo>
                <a:lnTo>
                  <a:pt x="794980" y="8784"/>
                </a:lnTo>
                <a:lnTo>
                  <a:pt x="828366" y="12171"/>
                </a:lnTo>
                <a:lnTo>
                  <a:pt x="861207" y="15752"/>
                </a:lnTo>
                <a:lnTo>
                  <a:pt x="893683" y="20785"/>
                </a:lnTo>
                <a:lnTo>
                  <a:pt x="925918" y="26786"/>
                </a:lnTo>
                <a:lnTo>
                  <a:pt x="957991" y="33433"/>
                </a:lnTo>
                <a:lnTo>
                  <a:pt x="989956" y="40510"/>
                </a:lnTo>
                <a:lnTo>
                  <a:pt x="1021850" y="47874"/>
                </a:lnTo>
                <a:lnTo>
                  <a:pt x="1053696" y="55429"/>
                </a:lnTo>
                <a:lnTo>
                  <a:pt x="1084186" y="63111"/>
                </a:lnTo>
                <a:lnTo>
                  <a:pt x="1142760" y="78703"/>
                </a:lnTo>
                <a:lnTo>
                  <a:pt x="1199660" y="94452"/>
                </a:lnTo>
                <a:lnTo>
                  <a:pt x="1254495" y="111594"/>
                </a:lnTo>
                <a:lnTo>
                  <a:pt x="1305324" y="132442"/>
                </a:lnTo>
                <a:lnTo>
                  <a:pt x="1354373" y="151409"/>
                </a:lnTo>
                <a:lnTo>
                  <a:pt x="1399985" y="169981"/>
                </a:lnTo>
                <a:lnTo>
                  <a:pt x="1456737" y="201427"/>
                </a:lnTo>
                <a:lnTo>
                  <a:pt x="1512211" y="229412"/>
                </a:lnTo>
                <a:lnTo>
                  <a:pt x="1564324" y="270225"/>
                </a:lnTo>
                <a:lnTo>
                  <a:pt x="1617450" y="308664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9963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331076"/>
            <a:ext cx="10131425" cy="6526923"/>
          </a:xfrm>
        </p:spPr>
        <p:txBody>
          <a:bodyPr>
            <a:normAutofit/>
          </a:bodyPr>
          <a:lstStyle/>
          <a:p>
            <a:r>
              <a:rPr lang="en-GB" sz="3200" dirty="0"/>
              <a:t>D(</a:t>
            </a:r>
            <a:r>
              <a:rPr lang="en-GB" sz="3200" dirty="0" err="1"/>
              <a:t>ecreto</a:t>
            </a:r>
            <a:r>
              <a:rPr lang="en-GB" sz="3200" dirty="0"/>
              <a:t>) [d(</a:t>
            </a:r>
            <a:r>
              <a:rPr lang="en-GB" sz="3200" dirty="0" err="1"/>
              <a:t>ecurionum</a:t>
            </a:r>
            <a:r>
              <a:rPr lang="en-GB" sz="3200" dirty="0"/>
              <a:t>)] / 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err="1" smtClean="0"/>
              <a:t>memor</a:t>
            </a:r>
            <a:r>
              <a:rPr lang="en-GB" sz="3200" dirty="0" smtClean="0"/>
              <a:t>(</a:t>
            </a:r>
            <a:r>
              <a:rPr lang="en-GB" sz="3200" dirty="0" err="1" smtClean="0"/>
              <a:t>iae</a:t>
            </a:r>
            <a:r>
              <a:rPr lang="en-GB" sz="3200" dirty="0"/>
              <a:t>) / 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Sex(</a:t>
            </a:r>
            <a:r>
              <a:rPr lang="en-GB" sz="3200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ti</a:t>
            </a:r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) </a:t>
            </a:r>
            <a:r>
              <a:rPr lang="en-GB" sz="32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Iulii</a:t>
            </a:r>
            <a:r>
              <a:rPr lang="en-GB" sz="3200" dirty="0"/>
              <a:t> </a:t>
            </a:r>
            <a:r>
              <a:rPr lang="en-GB" sz="32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S[ex(</a:t>
            </a:r>
            <a:r>
              <a:rPr lang="en-GB" sz="32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ti</a:t>
            </a:r>
            <a:r>
              <a:rPr lang="en-GB" sz="32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) f(</a:t>
            </a:r>
            <a:r>
              <a:rPr lang="en-GB" sz="32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ilii</a:t>
            </a:r>
            <a:r>
              <a:rPr lang="en-GB" sz="32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)] </a:t>
            </a:r>
            <a:r>
              <a:rPr lang="en-GB" sz="3200" dirty="0"/>
              <a:t>/ </a:t>
            </a:r>
            <a:r>
              <a:rPr lang="en-GB" sz="32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Vol(</a:t>
            </a:r>
            <a:r>
              <a:rPr lang="en-GB" sz="32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tinia</a:t>
            </a:r>
            <a:r>
              <a:rPr lang="en-GB" sz="32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)</a:t>
            </a:r>
            <a:r>
              <a:rPr lang="en-GB" sz="3200" dirty="0"/>
              <a:t> </a:t>
            </a:r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Max[</a:t>
            </a:r>
            <a:r>
              <a:rPr lang="en-GB" sz="32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imi</a:t>
            </a:r>
            <a:r>
              <a:rPr lang="en-GB" sz="32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]</a:t>
            </a:r>
            <a:r>
              <a:rPr lang="en-GB" sz="3200" dirty="0"/>
              <a:t> / 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err="1" smtClean="0"/>
              <a:t>flaminis</a:t>
            </a:r>
            <a:r>
              <a:rPr lang="en-GB" sz="3200" dirty="0" smtClean="0"/>
              <a:t> </a:t>
            </a:r>
            <a:r>
              <a:rPr lang="en-GB" sz="3200" dirty="0"/>
              <a:t>Rom[ae et] / </a:t>
            </a:r>
            <a:r>
              <a:rPr lang="en-GB" sz="3200" dirty="0" err="1"/>
              <a:t>divi</a:t>
            </a:r>
            <a:r>
              <a:rPr lang="en-GB" sz="3200" dirty="0"/>
              <a:t> Aug(</a:t>
            </a:r>
            <a:r>
              <a:rPr lang="en-GB" sz="3200" dirty="0" err="1"/>
              <a:t>usti</a:t>
            </a:r>
            <a:r>
              <a:rPr lang="en-GB" sz="3200" dirty="0"/>
              <a:t>) item Dr[</a:t>
            </a:r>
            <a:r>
              <a:rPr lang="en-GB" sz="3200" dirty="0" err="1"/>
              <a:t>usi</a:t>
            </a:r>
            <a:r>
              <a:rPr lang="en-GB" sz="3200" dirty="0"/>
              <a:t>] / et Germ(</a:t>
            </a:r>
            <a:r>
              <a:rPr lang="en-GB" sz="3200" dirty="0" err="1"/>
              <a:t>anici</a:t>
            </a:r>
            <a:r>
              <a:rPr lang="en-GB" sz="3200" dirty="0"/>
              <a:t>) </a:t>
            </a:r>
            <a:r>
              <a:rPr lang="en-GB" sz="3200" dirty="0" err="1"/>
              <a:t>Caes</a:t>
            </a:r>
            <a:r>
              <a:rPr lang="en-GB" sz="3200" dirty="0"/>
              <a:t>(arum) 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err="1" smtClean="0"/>
              <a:t>tr</a:t>
            </a:r>
            <a:r>
              <a:rPr lang="en-GB" sz="3200" dirty="0" smtClean="0"/>
              <a:t>(</a:t>
            </a:r>
            <a:r>
              <a:rPr lang="en-GB" sz="3200" dirty="0" err="1" smtClean="0"/>
              <a:t>ibuni</a:t>
            </a:r>
            <a:r>
              <a:rPr lang="en-GB" sz="3200" dirty="0"/>
              <a:t>) m[</a:t>
            </a:r>
            <a:r>
              <a:rPr lang="en-GB" sz="3200" dirty="0" err="1"/>
              <a:t>il</a:t>
            </a:r>
            <a:r>
              <a:rPr lang="en-GB" sz="3200" dirty="0"/>
              <a:t>(</a:t>
            </a:r>
            <a:r>
              <a:rPr lang="en-GB" sz="3200" dirty="0" err="1"/>
              <a:t>itum</a:t>
            </a:r>
            <a:r>
              <a:rPr lang="en-GB" sz="3200" dirty="0"/>
              <a:t>)] / 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err="1" smtClean="0"/>
              <a:t>praef</a:t>
            </a:r>
            <a:r>
              <a:rPr lang="en-GB" sz="3200" dirty="0" smtClean="0"/>
              <a:t>(</a:t>
            </a:r>
            <a:r>
              <a:rPr lang="en-GB" sz="3200" dirty="0" err="1" smtClean="0"/>
              <a:t>ecti</a:t>
            </a:r>
            <a:r>
              <a:rPr lang="en-GB" sz="3200" dirty="0"/>
              <a:t>) </a:t>
            </a:r>
            <a:r>
              <a:rPr lang="en-GB" sz="3200" dirty="0" err="1"/>
              <a:t>fabr</a:t>
            </a:r>
            <a:r>
              <a:rPr lang="en-GB" sz="3200" dirty="0"/>
              <a:t>(um) III 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err="1" smtClean="0"/>
              <a:t>IIIIv</a:t>
            </a:r>
            <a:r>
              <a:rPr lang="en-GB" sz="3200" dirty="0" smtClean="0"/>
              <a:t>[</a:t>
            </a:r>
            <a:r>
              <a:rPr lang="en-GB" sz="3200" dirty="0" err="1" smtClean="0"/>
              <a:t>ir</a:t>
            </a:r>
            <a:r>
              <a:rPr lang="en-GB" sz="3200" dirty="0" smtClean="0"/>
              <a:t>(</a:t>
            </a:r>
            <a:r>
              <a:rPr lang="en-GB" sz="3200" dirty="0" err="1" smtClean="0"/>
              <a:t>i</a:t>
            </a:r>
            <a:r>
              <a:rPr lang="en-GB" sz="3200" dirty="0"/>
              <a:t>)] / </a:t>
            </a:r>
            <a:r>
              <a:rPr lang="en-GB" sz="3200" dirty="0" err="1"/>
              <a:t>iur</a:t>
            </a:r>
            <a:r>
              <a:rPr lang="en-GB" sz="3200" dirty="0"/>
              <a:t>(e) </a:t>
            </a:r>
            <a:r>
              <a:rPr lang="en-GB" sz="3200" dirty="0" err="1"/>
              <a:t>dic</a:t>
            </a:r>
            <a:r>
              <a:rPr lang="en-GB" sz="3200" dirty="0"/>
              <a:t>(undo) / </a:t>
            </a:r>
            <a:r>
              <a:rPr lang="en-GB" sz="3200" dirty="0" err="1"/>
              <a:t>Nemausens</a:t>
            </a:r>
            <a:r>
              <a:rPr lang="en-GB" sz="3200" dirty="0"/>
              <a:t>[</a:t>
            </a:r>
            <a:r>
              <a:rPr lang="en-GB" sz="3200" dirty="0" err="1"/>
              <a:t>es</a:t>
            </a:r>
            <a:r>
              <a:rPr lang="en-GB" sz="3200" dirty="0"/>
              <a:t>]</a:t>
            </a:r>
            <a:r>
              <a:rPr lang="en-GB" sz="3200" dirty="0" smtClean="0"/>
              <a:t/>
            </a:r>
            <a:br>
              <a:rPr lang="en-GB" sz="3200" dirty="0" smtClean="0"/>
            </a:br>
            <a:endParaRPr lang="en-GB" sz="3200" dirty="0"/>
          </a:p>
        </p:txBody>
      </p:sp>
      <p:sp>
        <p:nvSpPr>
          <p:cNvPr id="4" name="SMARTInkShape-455"/>
          <p:cNvSpPr/>
          <p:nvPr>
            <p:custDataLst>
              <p:tags r:id="rId1"/>
            </p:custDataLst>
          </p:nvPr>
        </p:nvSpPr>
        <p:spPr>
          <a:xfrm>
            <a:off x="261959" y="2560334"/>
            <a:ext cx="2565851" cy="1249608"/>
          </a:xfrm>
          <a:custGeom>
            <a:avLst/>
            <a:gdLst/>
            <a:ahLst/>
            <a:cxnLst/>
            <a:rect l="0" t="0" r="0" b="0"/>
            <a:pathLst>
              <a:path w="2565851" h="1249608">
                <a:moveTo>
                  <a:pt x="380979" y="11416"/>
                </a:moveTo>
                <a:lnTo>
                  <a:pt x="358603" y="1992"/>
                </a:lnTo>
                <a:lnTo>
                  <a:pt x="328934" y="0"/>
                </a:lnTo>
                <a:lnTo>
                  <a:pt x="276768" y="8998"/>
                </a:lnTo>
                <a:lnTo>
                  <a:pt x="225017" y="20603"/>
                </a:lnTo>
                <a:lnTo>
                  <a:pt x="166511" y="39362"/>
                </a:lnTo>
                <a:lnTo>
                  <a:pt x="111787" y="73276"/>
                </a:lnTo>
                <a:lnTo>
                  <a:pt x="56904" y="121587"/>
                </a:lnTo>
                <a:lnTo>
                  <a:pt x="36750" y="144940"/>
                </a:lnTo>
                <a:lnTo>
                  <a:pt x="17315" y="174226"/>
                </a:lnTo>
                <a:lnTo>
                  <a:pt x="2779" y="229494"/>
                </a:lnTo>
                <a:lnTo>
                  <a:pt x="224" y="288073"/>
                </a:lnTo>
                <a:lnTo>
                  <a:pt x="0" y="343993"/>
                </a:lnTo>
                <a:lnTo>
                  <a:pt x="1304" y="393879"/>
                </a:lnTo>
                <a:lnTo>
                  <a:pt x="16551" y="445819"/>
                </a:lnTo>
                <a:lnTo>
                  <a:pt x="45213" y="496805"/>
                </a:lnTo>
                <a:lnTo>
                  <a:pt x="71206" y="550482"/>
                </a:lnTo>
                <a:lnTo>
                  <a:pt x="80583" y="571147"/>
                </a:lnTo>
                <a:lnTo>
                  <a:pt x="123466" y="623590"/>
                </a:lnTo>
                <a:lnTo>
                  <a:pt x="171998" y="681002"/>
                </a:lnTo>
                <a:lnTo>
                  <a:pt x="226899" y="721673"/>
                </a:lnTo>
                <a:lnTo>
                  <a:pt x="285821" y="761490"/>
                </a:lnTo>
                <a:lnTo>
                  <a:pt x="339692" y="793256"/>
                </a:lnTo>
                <a:lnTo>
                  <a:pt x="385650" y="817071"/>
                </a:lnTo>
                <a:lnTo>
                  <a:pt x="432780" y="840885"/>
                </a:lnTo>
                <a:lnTo>
                  <a:pt x="471470" y="853232"/>
                </a:lnTo>
                <a:lnTo>
                  <a:pt x="530822" y="874676"/>
                </a:lnTo>
                <a:lnTo>
                  <a:pt x="578394" y="906166"/>
                </a:lnTo>
                <a:lnTo>
                  <a:pt x="636345" y="946041"/>
                </a:lnTo>
                <a:lnTo>
                  <a:pt x="683008" y="971261"/>
                </a:lnTo>
                <a:lnTo>
                  <a:pt x="730348" y="995490"/>
                </a:lnTo>
                <a:lnTo>
                  <a:pt x="777889" y="1019427"/>
                </a:lnTo>
                <a:lnTo>
                  <a:pt x="825489" y="1043275"/>
                </a:lnTo>
                <a:lnTo>
                  <a:pt x="879427" y="1067099"/>
                </a:lnTo>
                <a:lnTo>
                  <a:pt x="930981" y="1084594"/>
                </a:lnTo>
                <a:lnTo>
                  <a:pt x="970705" y="1097367"/>
                </a:lnTo>
                <a:lnTo>
                  <a:pt x="1013496" y="1111863"/>
                </a:lnTo>
                <a:lnTo>
                  <a:pt x="1054563" y="1127125"/>
                </a:lnTo>
                <a:lnTo>
                  <a:pt x="1098391" y="1139200"/>
                </a:lnTo>
                <a:lnTo>
                  <a:pt x="1144328" y="1148976"/>
                </a:lnTo>
                <a:lnTo>
                  <a:pt x="1191203" y="1157731"/>
                </a:lnTo>
                <a:lnTo>
                  <a:pt x="1234967" y="1169560"/>
                </a:lnTo>
                <a:lnTo>
                  <a:pt x="1277790" y="1182313"/>
                </a:lnTo>
                <a:lnTo>
                  <a:pt x="1323280" y="1192391"/>
                </a:lnTo>
                <a:lnTo>
                  <a:pt x="1366428" y="1204807"/>
                </a:lnTo>
                <a:lnTo>
                  <a:pt x="1408977" y="1216500"/>
                </a:lnTo>
                <a:lnTo>
                  <a:pt x="1454346" y="1221696"/>
                </a:lnTo>
                <a:lnTo>
                  <a:pt x="1497440" y="1227534"/>
                </a:lnTo>
                <a:lnTo>
                  <a:pt x="1538642" y="1234538"/>
                </a:lnTo>
                <a:lnTo>
                  <a:pt x="1579003" y="1242060"/>
                </a:lnTo>
                <a:lnTo>
                  <a:pt x="1622517" y="1246286"/>
                </a:lnTo>
                <a:lnTo>
                  <a:pt x="1666992" y="1248164"/>
                </a:lnTo>
                <a:lnTo>
                  <a:pt x="1708808" y="1248998"/>
                </a:lnTo>
                <a:lnTo>
                  <a:pt x="1749441" y="1249369"/>
                </a:lnTo>
                <a:lnTo>
                  <a:pt x="1790871" y="1249534"/>
                </a:lnTo>
                <a:lnTo>
                  <a:pt x="1835743" y="1249607"/>
                </a:lnTo>
                <a:lnTo>
                  <a:pt x="1878617" y="1246112"/>
                </a:lnTo>
                <a:lnTo>
                  <a:pt x="1919721" y="1240149"/>
                </a:lnTo>
                <a:lnTo>
                  <a:pt x="1960038" y="1233089"/>
                </a:lnTo>
                <a:lnTo>
                  <a:pt x="2000005" y="1229069"/>
                </a:lnTo>
                <a:lnTo>
                  <a:pt x="2039816" y="1224637"/>
                </a:lnTo>
                <a:lnTo>
                  <a:pt x="2079559" y="1213848"/>
                </a:lnTo>
                <a:lnTo>
                  <a:pt x="2119271" y="1203761"/>
                </a:lnTo>
                <a:lnTo>
                  <a:pt x="2158970" y="1194868"/>
                </a:lnTo>
                <a:lnTo>
                  <a:pt x="2217184" y="1181101"/>
                </a:lnTo>
                <a:lnTo>
                  <a:pt x="2268535" y="1160853"/>
                </a:lnTo>
                <a:lnTo>
                  <a:pt x="2317264" y="1138096"/>
                </a:lnTo>
                <a:lnTo>
                  <a:pt x="2363893" y="1114597"/>
                </a:lnTo>
                <a:lnTo>
                  <a:pt x="2419403" y="1075897"/>
                </a:lnTo>
                <a:lnTo>
                  <a:pt x="2474612" y="1030721"/>
                </a:lnTo>
                <a:lnTo>
                  <a:pt x="2526340" y="971684"/>
                </a:lnTo>
                <a:lnTo>
                  <a:pt x="2565850" y="917825"/>
                </a:lnTo>
                <a:lnTo>
                  <a:pt x="2565163" y="904085"/>
                </a:lnTo>
                <a:lnTo>
                  <a:pt x="2540532" y="860787"/>
                </a:lnTo>
                <a:lnTo>
                  <a:pt x="2537138" y="834737"/>
                </a:lnTo>
                <a:lnTo>
                  <a:pt x="2544415" y="777493"/>
                </a:lnTo>
                <a:lnTo>
                  <a:pt x="2547225" y="723069"/>
                </a:lnTo>
                <a:lnTo>
                  <a:pt x="2547779" y="668074"/>
                </a:lnTo>
                <a:lnTo>
                  <a:pt x="2538383" y="610810"/>
                </a:lnTo>
                <a:lnTo>
                  <a:pt x="2523789" y="556382"/>
                </a:lnTo>
                <a:lnTo>
                  <a:pt x="2508576" y="514200"/>
                </a:lnTo>
                <a:lnTo>
                  <a:pt x="2479732" y="458071"/>
                </a:lnTo>
                <a:lnTo>
                  <a:pt x="2439051" y="405532"/>
                </a:lnTo>
                <a:lnTo>
                  <a:pt x="2392797" y="356936"/>
                </a:lnTo>
                <a:lnTo>
                  <a:pt x="2353788" y="324577"/>
                </a:lnTo>
                <a:lnTo>
                  <a:pt x="2308716" y="298232"/>
                </a:lnTo>
                <a:lnTo>
                  <a:pt x="2261848" y="273669"/>
                </a:lnTo>
                <a:lnTo>
                  <a:pt x="2210919" y="249635"/>
                </a:lnTo>
                <a:lnTo>
                  <a:pt x="2157464" y="232812"/>
                </a:lnTo>
                <a:lnTo>
                  <a:pt x="2104584" y="224299"/>
                </a:lnTo>
                <a:lnTo>
                  <a:pt x="2054079" y="216927"/>
                </a:lnTo>
                <a:lnTo>
                  <a:pt x="1988322" y="213822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MARTInkShape-456"/>
          <p:cNvSpPr/>
          <p:nvPr>
            <p:custDataLst>
              <p:tags r:id="rId2"/>
            </p:custDataLst>
          </p:nvPr>
        </p:nvSpPr>
        <p:spPr>
          <a:xfrm>
            <a:off x="5953168" y="3298031"/>
            <a:ext cx="23771" cy="23814"/>
          </a:xfrm>
          <a:custGeom>
            <a:avLst/>
            <a:gdLst/>
            <a:ahLst/>
            <a:cxnLst/>
            <a:rect l="0" t="0" r="0" b="0"/>
            <a:pathLst>
              <a:path w="23771" h="23814">
                <a:moveTo>
                  <a:pt x="11863" y="23813"/>
                </a:moveTo>
                <a:lnTo>
                  <a:pt x="11863" y="17492"/>
                </a:lnTo>
                <a:lnTo>
                  <a:pt x="10541" y="15630"/>
                </a:lnTo>
                <a:lnTo>
                  <a:pt x="8336" y="14389"/>
                </a:lnTo>
                <a:lnTo>
                  <a:pt x="0" y="11919"/>
                </a:lnTo>
                <a:lnTo>
                  <a:pt x="6290" y="11910"/>
                </a:lnTo>
                <a:lnTo>
                  <a:pt x="8148" y="10586"/>
                </a:lnTo>
                <a:lnTo>
                  <a:pt x="9387" y="8380"/>
                </a:lnTo>
                <a:lnTo>
                  <a:pt x="10212" y="5587"/>
                </a:lnTo>
                <a:lnTo>
                  <a:pt x="12085" y="3725"/>
                </a:lnTo>
                <a:lnTo>
                  <a:pt x="23770" y="0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MARTInkShape-457"/>
          <p:cNvSpPr/>
          <p:nvPr>
            <p:custDataLst>
              <p:tags r:id="rId3"/>
            </p:custDataLst>
          </p:nvPr>
        </p:nvSpPr>
        <p:spPr>
          <a:xfrm>
            <a:off x="8346281" y="3381375"/>
            <a:ext cx="464345" cy="83345"/>
          </a:xfrm>
          <a:custGeom>
            <a:avLst/>
            <a:gdLst/>
            <a:ahLst/>
            <a:cxnLst/>
            <a:rect l="0" t="0" r="0" b="0"/>
            <a:pathLst>
              <a:path w="464345" h="83345">
                <a:moveTo>
                  <a:pt x="0" y="0"/>
                </a:moveTo>
                <a:lnTo>
                  <a:pt x="16572" y="0"/>
                </a:lnTo>
                <a:lnTo>
                  <a:pt x="66651" y="10803"/>
                </a:lnTo>
                <a:lnTo>
                  <a:pt x="117725" y="15216"/>
                </a:lnTo>
                <a:lnTo>
                  <a:pt x="166423" y="22115"/>
                </a:lnTo>
                <a:lnTo>
                  <a:pt x="222443" y="31660"/>
                </a:lnTo>
                <a:lnTo>
                  <a:pt x="266043" y="38445"/>
                </a:lnTo>
                <a:lnTo>
                  <a:pt x="319347" y="59770"/>
                </a:lnTo>
                <a:lnTo>
                  <a:pt x="344653" y="67981"/>
                </a:lnTo>
                <a:lnTo>
                  <a:pt x="359554" y="71224"/>
                </a:lnTo>
                <a:lnTo>
                  <a:pt x="376704" y="79165"/>
                </a:lnTo>
                <a:lnTo>
                  <a:pt x="435089" y="83235"/>
                </a:lnTo>
                <a:lnTo>
                  <a:pt x="464344" y="83344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9505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Marti </a:t>
            </a:r>
            <a:r>
              <a:rPr lang="en-GB" sz="3200" dirty="0" err="1"/>
              <a:t>Melov</a:t>
            </a:r>
            <a:r>
              <a:rPr lang="en-GB" sz="3200" dirty="0"/>
              <a:t>[</a:t>
            </a:r>
            <a:r>
              <a:rPr lang="en-GB" sz="3200" dirty="0" err="1"/>
              <a:t>io</a:t>
            </a:r>
            <a:r>
              <a:rPr lang="en-GB" sz="3200" dirty="0"/>
              <a:t>] / L(</a:t>
            </a:r>
            <a:r>
              <a:rPr lang="en-GB" sz="3200" dirty="0" err="1"/>
              <a:t>ucius</a:t>
            </a:r>
            <a:r>
              <a:rPr lang="en-GB" sz="3200" dirty="0"/>
              <a:t>) </a:t>
            </a:r>
            <a:r>
              <a:rPr lang="en-GB" sz="3200" dirty="0" err="1"/>
              <a:t>Senecius</a:t>
            </a:r>
            <a:r>
              <a:rPr lang="en-GB" sz="3200" dirty="0"/>
              <a:t> / </a:t>
            </a:r>
            <a:r>
              <a:rPr lang="en-GB" sz="3200" dirty="0" err="1"/>
              <a:t>Martialis</a:t>
            </a:r>
            <a:r>
              <a:rPr lang="en-GB" sz="3200" dirty="0"/>
              <a:t> / L(</a:t>
            </a:r>
            <a:r>
              <a:rPr lang="en-GB" sz="3200" dirty="0" err="1"/>
              <a:t>ucius</a:t>
            </a:r>
            <a:r>
              <a:rPr lang="en-GB" sz="3200" dirty="0"/>
              <a:t>) </a:t>
            </a:r>
            <a:r>
              <a:rPr lang="en-GB" sz="3200" dirty="0" err="1"/>
              <a:t>Senecius</a:t>
            </a:r>
            <a:r>
              <a:rPr lang="en-GB" sz="3200" dirty="0"/>
              <a:t> / </a:t>
            </a:r>
            <a:r>
              <a:rPr lang="en-GB" sz="3200" dirty="0" err="1"/>
              <a:t>Maternus</a:t>
            </a:r>
            <a:r>
              <a:rPr lang="en-GB" sz="3200" dirty="0"/>
              <a:t> / v(</a:t>
            </a:r>
            <a:r>
              <a:rPr lang="en-GB" sz="3200" dirty="0" err="1"/>
              <a:t>otum</a:t>
            </a:r>
            <a:r>
              <a:rPr lang="en-GB" sz="3200" dirty="0"/>
              <a:t>) s(</a:t>
            </a:r>
            <a:r>
              <a:rPr lang="en-GB" sz="3200" dirty="0" err="1"/>
              <a:t>olverunt</a:t>
            </a:r>
            <a:r>
              <a:rPr lang="en-GB" sz="3200" dirty="0"/>
              <a:t>) l(</a:t>
            </a:r>
            <a:r>
              <a:rPr lang="en-GB" sz="3200" dirty="0" err="1"/>
              <a:t>ibentes</a:t>
            </a:r>
            <a:r>
              <a:rPr lang="en-GB" sz="3200" dirty="0"/>
              <a:t>) m(</a:t>
            </a:r>
            <a:r>
              <a:rPr lang="en-GB" sz="3200" dirty="0" err="1"/>
              <a:t>erito</a:t>
            </a:r>
            <a:r>
              <a:rPr lang="en-GB" sz="3200" dirty="0"/>
              <a:t>)</a:t>
            </a:r>
            <a:r>
              <a:rPr lang="en-GB" sz="3200" dirty="0" smtClean="0"/>
              <a:t/>
            </a:r>
            <a:br>
              <a:rPr lang="en-GB" sz="3200" dirty="0" smtClean="0"/>
            </a:br>
            <a:endParaRPr lang="en-GB" sz="3200" dirty="0"/>
          </a:p>
        </p:txBody>
      </p:sp>
      <p:grpSp>
        <p:nvGrpSpPr>
          <p:cNvPr id="6" name="SMARTInkShape-Group463"/>
          <p:cNvGrpSpPr/>
          <p:nvPr/>
        </p:nvGrpSpPr>
        <p:grpSpPr>
          <a:xfrm>
            <a:off x="169269" y="1285875"/>
            <a:ext cx="1997595" cy="2547556"/>
            <a:chOff x="169269" y="1285875"/>
            <a:chExt cx="1997595" cy="2547556"/>
          </a:xfrm>
        </p:grpSpPr>
        <p:sp>
          <p:nvSpPr>
            <p:cNvPr id="4" name="SMARTInkShape-458"/>
            <p:cNvSpPr/>
            <p:nvPr>
              <p:custDataLst>
                <p:tags r:id="rId5"/>
              </p:custDataLst>
            </p:nvPr>
          </p:nvSpPr>
          <p:spPr>
            <a:xfrm>
              <a:off x="690563" y="1285875"/>
              <a:ext cx="452438" cy="1202532"/>
            </a:xfrm>
            <a:custGeom>
              <a:avLst/>
              <a:gdLst/>
              <a:ahLst/>
              <a:cxnLst/>
              <a:rect l="0" t="0" r="0" b="0"/>
              <a:pathLst>
                <a:path w="452438" h="1202532">
                  <a:moveTo>
                    <a:pt x="452437" y="1202531"/>
                  </a:moveTo>
                  <a:lnTo>
                    <a:pt x="446116" y="1196211"/>
                  </a:lnTo>
                  <a:lnTo>
                    <a:pt x="434211" y="1145450"/>
                  </a:lnTo>
                  <a:lnTo>
                    <a:pt x="423170" y="1108370"/>
                  </a:lnTo>
                  <a:lnTo>
                    <a:pt x="413853" y="1061022"/>
                  </a:lnTo>
                  <a:lnTo>
                    <a:pt x="398247" y="1005583"/>
                  </a:lnTo>
                  <a:lnTo>
                    <a:pt x="388529" y="975982"/>
                  </a:lnTo>
                  <a:lnTo>
                    <a:pt x="378082" y="945665"/>
                  </a:lnTo>
                  <a:lnTo>
                    <a:pt x="367148" y="914871"/>
                  </a:lnTo>
                  <a:lnTo>
                    <a:pt x="355890" y="883757"/>
                  </a:lnTo>
                  <a:lnTo>
                    <a:pt x="344416" y="851109"/>
                  </a:lnTo>
                  <a:lnTo>
                    <a:pt x="332798" y="817437"/>
                  </a:lnTo>
                  <a:lnTo>
                    <a:pt x="321084" y="783083"/>
                  </a:lnTo>
                  <a:lnTo>
                    <a:pt x="309306" y="749597"/>
                  </a:lnTo>
                  <a:lnTo>
                    <a:pt x="297485" y="716690"/>
                  </a:lnTo>
                  <a:lnTo>
                    <a:pt x="285636" y="684168"/>
                  </a:lnTo>
                  <a:lnTo>
                    <a:pt x="273767" y="650581"/>
                  </a:lnTo>
                  <a:lnTo>
                    <a:pt x="261886" y="616283"/>
                  </a:lnTo>
                  <a:lnTo>
                    <a:pt x="249997" y="581512"/>
                  </a:lnTo>
                  <a:lnTo>
                    <a:pt x="238102" y="549070"/>
                  </a:lnTo>
                  <a:lnTo>
                    <a:pt x="226203" y="518182"/>
                  </a:lnTo>
                  <a:lnTo>
                    <a:pt x="214302" y="488330"/>
                  </a:lnTo>
                  <a:lnTo>
                    <a:pt x="202399" y="457845"/>
                  </a:lnTo>
                  <a:lnTo>
                    <a:pt x="190495" y="426938"/>
                  </a:lnTo>
                  <a:lnTo>
                    <a:pt x="178590" y="395750"/>
                  </a:lnTo>
                  <a:lnTo>
                    <a:pt x="154779" y="339931"/>
                  </a:lnTo>
                  <a:lnTo>
                    <a:pt x="130968" y="288664"/>
                  </a:lnTo>
                  <a:lnTo>
                    <a:pt x="107155" y="239420"/>
                  </a:lnTo>
                  <a:lnTo>
                    <a:pt x="86871" y="194603"/>
                  </a:lnTo>
                  <a:lnTo>
                    <a:pt x="60576" y="135712"/>
                  </a:lnTo>
                  <a:lnTo>
                    <a:pt x="39556" y="88277"/>
                  </a:lnTo>
                  <a:lnTo>
                    <a:pt x="12243" y="28819"/>
                  </a:lnTo>
                  <a:lnTo>
                    <a:pt x="716" y="12896"/>
                  </a:lnTo>
                  <a:lnTo>
                    <a:pt x="0" y="0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SMARTInkShape-459"/>
            <p:cNvSpPr/>
            <p:nvPr>
              <p:custDataLst>
                <p:tags r:id="rId6"/>
              </p:custDataLst>
            </p:nvPr>
          </p:nvSpPr>
          <p:spPr>
            <a:xfrm>
              <a:off x="169269" y="2209520"/>
              <a:ext cx="1997595" cy="1623911"/>
            </a:xfrm>
            <a:custGeom>
              <a:avLst/>
              <a:gdLst/>
              <a:ahLst/>
              <a:cxnLst/>
              <a:rect l="0" t="0" r="0" b="0"/>
              <a:pathLst>
                <a:path w="1997595" h="1623911">
                  <a:moveTo>
                    <a:pt x="961825" y="397949"/>
                  </a:moveTo>
                  <a:lnTo>
                    <a:pt x="968145" y="397949"/>
                  </a:lnTo>
                  <a:lnTo>
                    <a:pt x="974776" y="394421"/>
                  </a:lnTo>
                  <a:lnTo>
                    <a:pt x="984779" y="388443"/>
                  </a:lnTo>
                  <a:lnTo>
                    <a:pt x="1034717" y="363641"/>
                  </a:lnTo>
                  <a:lnTo>
                    <a:pt x="1069412" y="354269"/>
                  </a:lnTo>
                  <a:lnTo>
                    <a:pt x="1126196" y="352426"/>
                  </a:lnTo>
                  <a:lnTo>
                    <a:pt x="1173981" y="358737"/>
                  </a:lnTo>
                  <a:lnTo>
                    <a:pt x="1226798" y="362518"/>
                  </a:lnTo>
                  <a:lnTo>
                    <a:pt x="1271405" y="371429"/>
                  </a:lnTo>
                  <a:lnTo>
                    <a:pt x="1324015" y="382448"/>
                  </a:lnTo>
                  <a:lnTo>
                    <a:pt x="1373705" y="395414"/>
                  </a:lnTo>
                  <a:lnTo>
                    <a:pt x="1421942" y="414102"/>
                  </a:lnTo>
                  <a:lnTo>
                    <a:pt x="1469748" y="428605"/>
                  </a:lnTo>
                  <a:lnTo>
                    <a:pt x="1517427" y="442604"/>
                  </a:lnTo>
                  <a:lnTo>
                    <a:pt x="1563745" y="461598"/>
                  </a:lnTo>
                  <a:lnTo>
                    <a:pt x="1619150" y="484066"/>
                  </a:lnTo>
                  <a:lnTo>
                    <a:pt x="1661501" y="509454"/>
                  </a:lnTo>
                  <a:lnTo>
                    <a:pt x="1711367" y="547269"/>
                  </a:lnTo>
                  <a:lnTo>
                    <a:pt x="1759435" y="581539"/>
                  </a:lnTo>
                  <a:lnTo>
                    <a:pt x="1812740" y="630411"/>
                  </a:lnTo>
                  <a:lnTo>
                    <a:pt x="1863906" y="684521"/>
                  </a:lnTo>
                  <a:lnTo>
                    <a:pt x="1906019" y="743338"/>
                  </a:lnTo>
                  <a:lnTo>
                    <a:pt x="1939706" y="802776"/>
                  </a:lnTo>
                  <a:lnTo>
                    <a:pt x="1971058" y="862294"/>
                  </a:lnTo>
                  <a:lnTo>
                    <a:pt x="1981405" y="898012"/>
                  </a:lnTo>
                  <a:lnTo>
                    <a:pt x="1993371" y="957543"/>
                  </a:lnTo>
                  <a:lnTo>
                    <a:pt x="1997103" y="1017074"/>
                  </a:lnTo>
                  <a:lnTo>
                    <a:pt x="1997594" y="1076605"/>
                  </a:lnTo>
                  <a:lnTo>
                    <a:pt x="1996312" y="1099095"/>
                  </a:lnTo>
                  <a:lnTo>
                    <a:pt x="1981092" y="1149697"/>
                  </a:lnTo>
                  <a:lnTo>
                    <a:pt x="1963359" y="1184252"/>
                  </a:lnTo>
                  <a:lnTo>
                    <a:pt x="1962889" y="1195994"/>
                  </a:lnTo>
                  <a:lnTo>
                    <a:pt x="1974575" y="1231483"/>
                  </a:lnTo>
                  <a:lnTo>
                    <a:pt x="1969325" y="1255242"/>
                  </a:lnTo>
                  <a:lnTo>
                    <a:pt x="1945173" y="1290930"/>
                  </a:lnTo>
                  <a:lnTo>
                    <a:pt x="1893399" y="1341027"/>
                  </a:lnTo>
                  <a:lnTo>
                    <a:pt x="1873274" y="1362136"/>
                  </a:lnTo>
                  <a:lnTo>
                    <a:pt x="1820765" y="1400774"/>
                  </a:lnTo>
                  <a:lnTo>
                    <a:pt x="1771784" y="1439912"/>
                  </a:lnTo>
                  <a:lnTo>
                    <a:pt x="1714385" y="1473121"/>
                  </a:lnTo>
                  <a:lnTo>
                    <a:pt x="1667817" y="1497186"/>
                  </a:lnTo>
                  <a:lnTo>
                    <a:pt x="1620505" y="1521074"/>
                  </a:lnTo>
                  <a:lnTo>
                    <a:pt x="1572973" y="1544908"/>
                  </a:lnTo>
                  <a:lnTo>
                    <a:pt x="1524053" y="1567404"/>
                  </a:lnTo>
                  <a:lnTo>
                    <a:pt x="1468254" y="1584359"/>
                  </a:lnTo>
                  <a:lnTo>
                    <a:pt x="1409828" y="1604229"/>
                  </a:lnTo>
                  <a:lnTo>
                    <a:pt x="1350624" y="1617760"/>
                  </a:lnTo>
                  <a:lnTo>
                    <a:pt x="1291190" y="1622357"/>
                  </a:lnTo>
                  <a:lnTo>
                    <a:pt x="1251525" y="1623432"/>
                  </a:lnTo>
                  <a:lnTo>
                    <a:pt x="1208320" y="1623910"/>
                  </a:lnTo>
                  <a:lnTo>
                    <a:pt x="1162660" y="1622800"/>
                  </a:lnTo>
                  <a:lnTo>
                    <a:pt x="1115908" y="1617896"/>
                  </a:lnTo>
                  <a:lnTo>
                    <a:pt x="1072198" y="1611308"/>
                  </a:lnTo>
                  <a:lnTo>
                    <a:pt x="1030723" y="1602647"/>
                  </a:lnTo>
                  <a:lnTo>
                    <a:pt x="990242" y="1589978"/>
                  </a:lnTo>
                  <a:lnTo>
                    <a:pt x="950201" y="1575528"/>
                  </a:lnTo>
                  <a:lnTo>
                    <a:pt x="910357" y="1558963"/>
                  </a:lnTo>
                  <a:lnTo>
                    <a:pt x="870599" y="1538372"/>
                  </a:lnTo>
                  <a:lnTo>
                    <a:pt x="830881" y="1512463"/>
                  </a:lnTo>
                  <a:lnTo>
                    <a:pt x="789857" y="1483309"/>
                  </a:lnTo>
                  <a:lnTo>
                    <a:pt x="745165" y="1452713"/>
                  </a:lnTo>
                  <a:lnTo>
                    <a:pt x="688021" y="1405738"/>
                  </a:lnTo>
                  <a:lnTo>
                    <a:pt x="646988" y="1370612"/>
                  </a:lnTo>
                  <a:lnTo>
                    <a:pt x="604939" y="1332952"/>
                  </a:lnTo>
                  <a:lnTo>
                    <a:pt x="568612" y="1294165"/>
                  </a:lnTo>
                  <a:lnTo>
                    <a:pt x="517188" y="1251351"/>
                  </a:lnTo>
                  <a:lnTo>
                    <a:pt x="459938" y="1208509"/>
                  </a:lnTo>
                  <a:lnTo>
                    <a:pt x="412444" y="1171830"/>
                  </a:lnTo>
                  <a:lnTo>
                    <a:pt x="365760" y="1134361"/>
                  </a:lnTo>
                  <a:lnTo>
                    <a:pt x="321199" y="1095660"/>
                  </a:lnTo>
                  <a:lnTo>
                    <a:pt x="265039" y="1036684"/>
                  </a:lnTo>
                  <a:lnTo>
                    <a:pt x="209740" y="977317"/>
                  </a:lnTo>
                  <a:lnTo>
                    <a:pt x="165721" y="917834"/>
                  </a:lnTo>
                  <a:lnTo>
                    <a:pt x="121075" y="858318"/>
                  </a:lnTo>
                  <a:lnTo>
                    <a:pt x="83446" y="798791"/>
                  </a:lnTo>
                  <a:lnTo>
                    <a:pt x="63875" y="759104"/>
                  </a:lnTo>
                  <a:lnTo>
                    <a:pt x="46358" y="715889"/>
                  </a:lnTo>
                  <a:lnTo>
                    <a:pt x="31075" y="671548"/>
                  </a:lnTo>
                  <a:lnTo>
                    <a:pt x="19874" y="629791"/>
                  </a:lnTo>
                  <a:lnTo>
                    <a:pt x="10485" y="589184"/>
                  </a:lnTo>
                  <a:lnTo>
                    <a:pt x="3226" y="549088"/>
                  </a:lnTo>
                  <a:lnTo>
                    <a:pt x="0" y="509219"/>
                  </a:lnTo>
                  <a:lnTo>
                    <a:pt x="2093" y="469451"/>
                  </a:lnTo>
                  <a:lnTo>
                    <a:pt x="7434" y="429727"/>
                  </a:lnTo>
                  <a:lnTo>
                    <a:pt x="19201" y="371499"/>
                  </a:lnTo>
                  <a:lnTo>
                    <a:pt x="38856" y="320144"/>
                  </a:lnTo>
                  <a:lnTo>
                    <a:pt x="62760" y="271414"/>
                  </a:lnTo>
                  <a:lnTo>
                    <a:pt x="94390" y="224785"/>
                  </a:lnTo>
                  <a:lnTo>
                    <a:pt x="144161" y="169275"/>
                  </a:lnTo>
                  <a:lnTo>
                    <a:pt x="192592" y="126905"/>
                  </a:lnTo>
                  <a:lnTo>
                    <a:pt x="248835" y="92744"/>
                  </a:lnTo>
                  <a:lnTo>
                    <a:pt x="289076" y="73125"/>
                  </a:lnTo>
                  <a:lnTo>
                    <a:pt x="333419" y="51177"/>
                  </a:lnTo>
                  <a:lnTo>
                    <a:pt x="376058" y="35248"/>
                  </a:lnTo>
                  <a:lnTo>
                    <a:pt x="418380" y="23759"/>
                  </a:lnTo>
                  <a:lnTo>
                    <a:pt x="463648" y="14243"/>
                  </a:lnTo>
                  <a:lnTo>
                    <a:pt x="510225" y="5604"/>
                  </a:lnTo>
                  <a:lnTo>
                    <a:pt x="558708" y="0"/>
                  </a:lnTo>
                  <a:lnTo>
                    <a:pt x="611123" y="1920"/>
                  </a:lnTo>
                  <a:lnTo>
                    <a:pt x="661760" y="3655"/>
                  </a:lnTo>
                  <a:lnTo>
                    <a:pt x="712046" y="7071"/>
                  </a:lnTo>
                  <a:lnTo>
                    <a:pt x="765263" y="17410"/>
                  </a:lnTo>
                  <a:lnTo>
                    <a:pt x="819784" y="34352"/>
                  </a:lnTo>
                  <a:lnTo>
                    <a:pt x="872237" y="53788"/>
                  </a:lnTo>
                  <a:lnTo>
                    <a:pt x="917598" y="71245"/>
                  </a:lnTo>
                  <a:lnTo>
                    <a:pt x="974003" y="95949"/>
                  </a:lnTo>
                  <a:lnTo>
                    <a:pt x="1009450" y="112199"/>
                  </a:lnTo>
                </a:path>
              </a:pathLst>
            </a:custGeom>
            <a:ln w="19050">
              <a:solidFill>
                <a:srgbClr val="0093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7" name="SMARTInkShape-460"/>
          <p:cNvSpPr/>
          <p:nvPr>
            <p:custDataLst>
              <p:tags r:id="rId1"/>
            </p:custDataLst>
          </p:nvPr>
        </p:nvSpPr>
        <p:spPr>
          <a:xfrm>
            <a:off x="28859" y="-59531"/>
            <a:ext cx="149736" cy="773907"/>
          </a:xfrm>
          <a:custGeom>
            <a:avLst/>
            <a:gdLst/>
            <a:ahLst/>
            <a:cxnLst/>
            <a:rect l="0" t="0" r="0" b="0"/>
            <a:pathLst>
              <a:path w="149736" h="773907">
                <a:moveTo>
                  <a:pt x="6860" y="0"/>
                </a:moveTo>
                <a:lnTo>
                  <a:pt x="6860" y="16572"/>
                </a:lnTo>
                <a:lnTo>
                  <a:pt x="0" y="42716"/>
                </a:lnTo>
                <a:lnTo>
                  <a:pt x="5113" y="91781"/>
                </a:lnTo>
                <a:lnTo>
                  <a:pt x="9870" y="145375"/>
                </a:lnTo>
                <a:lnTo>
                  <a:pt x="16135" y="184996"/>
                </a:lnTo>
                <a:lnTo>
                  <a:pt x="23329" y="229064"/>
                </a:lnTo>
                <a:lnTo>
                  <a:pt x="30937" y="275108"/>
                </a:lnTo>
                <a:lnTo>
                  <a:pt x="38727" y="323354"/>
                </a:lnTo>
                <a:lnTo>
                  <a:pt x="46599" y="375664"/>
                </a:lnTo>
                <a:lnTo>
                  <a:pt x="58036" y="426253"/>
                </a:lnTo>
                <a:lnTo>
                  <a:pt x="70615" y="475196"/>
                </a:lnTo>
                <a:lnTo>
                  <a:pt x="80616" y="523406"/>
                </a:lnTo>
                <a:lnTo>
                  <a:pt x="92998" y="571292"/>
                </a:lnTo>
                <a:lnTo>
                  <a:pt x="105997" y="616386"/>
                </a:lnTo>
                <a:lnTo>
                  <a:pt x="120754" y="670201"/>
                </a:lnTo>
                <a:lnTo>
                  <a:pt x="134064" y="721083"/>
                </a:lnTo>
                <a:lnTo>
                  <a:pt x="140241" y="748553"/>
                </a:lnTo>
                <a:lnTo>
                  <a:pt x="149735" y="773906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MARTInkShape-461"/>
          <p:cNvSpPr/>
          <p:nvPr>
            <p:custDataLst>
              <p:tags r:id="rId2"/>
            </p:custDataLst>
          </p:nvPr>
        </p:nvSpPr>
        <p:spPr>
          <a:xfrm>
            <a:off x="785813" y="738188"/>
            <a:ext cx="35719" cy="1"/>
          </a:xfrm>
          <a:custGeom>
            <a:avLst/>
            <a:gdLst/>
            <a:ahLst/>
            <a:cxnLst/>
            <a:rect l="0" t="0" r="0" b="0"/>
            <a:pathLst>
              <a:path w="35719" h="1">
                <a:moveTo>
                  <a:pt x="0" y="0"/>
                </a:moveTo>
                <a:lnTo>
                  <a:pt x="35718" y="0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MARTInkShape-462"/>
          <p:cNvSpPr/>
          <p:nvPr>
            <p:custDataLst>
              <p:tags r:id="rId3"/>
            </p:custDataLst>
          </p:nvPr>
        </p:nvSpPr>
        <p:spPr>
          <a:xfrm>
            <a:off x="2333625" y="3465151"/>
            <a:ext cx="1143001" cy="59100"/>
          </a:xfrm>
          <a:custGeom>
            <a:avLst/>
            <a:gdLst/>
            <a:ahLst/>
            <a:cxnLst/>
            <a:rect l="0" t="0" r="0" b="0"/>
            <a:pathLst>
              <a:path w="1143001" h="59100">
                <a:moveTo>
                  <a:pt x="1143000" y="59099"/>
                </a:moveTo>
                <a:lnTo>
                  <a:pt x="1143000" y="48848"/>
                </a:lnTo>
                <a:lnTo>
                  <a:pt x="1141677" y="48296"/>
                </a:lnTo>
                <a:lnTo>
                  <a:pt x="1090710" y="43684"/>
                </a:lnTo>
                <a:lnTo>
                  <a:pt x="1033907" y="35069"/>
                </a:lnTo>
                <a:lnTo>
                  <a:pt x="975146" y="26081"/>
                </a:lnTo>
                <a:lnTo>
                  <a:pt x="924814" y="27709"/>
                </a:lnTo>
                <a:lnTo>
                  <a:pt x="868009" y="33041"/>
                </a:lnTo>
                <a:lnTo>
                  <a:pt x="809285" y="34621"/>
                </a:lnTo>
                <a:lnTo>
                  <a:pt x="749993" y="35090"/>
                </a:lnTo>
                <a:lnTo>
                  <a:pt x="709039" y="35199"/>
                </a:lnTo>
                <a:lnTo>
                  <a:pt x="664378" y="35248"/>
                </a:lnTo>
                <a:lnTo>
                  <a:pt x="621599" y="35269"/>
                </a:lnTo>
                <a:lnTo>
                  <a:pt x="580537" y="33956"/>
                </a:lnTo>
                <a:lnTo>
                  <a:pt x="521555" y="27102"/>
                </a:lnTo>
                <a:lnTo>
                  <a:pt x="468654" y="23160"/>
                </a:lnTo>
                <a:lnTo>
                  <a:pt x="412998" y="14201"/>
                </a:lnTo>
                <a:lnTo>
                  <a:pt x="362406" y="4491"/>
                </a:lnTo>
                <a:lnTo>
                  <a:pt x="313901" y="1027"/>
                </a:lnTo>
                <a:lnTo>
                  <a:pt x="267339" y="0"/>
                </a:lnTo>
                <a:lnTo>
                  <a:pt x="215379" y="3181"/>
                </a:lnTo>
                <a:lnTo>
                  <a:pt x="156245" y="18565"/>
                </a:lnTo>
                <a:lnTo>
                  <a:pt x="103664" y="24281"/>
                </a:lnTo>
                <a:lnTo>
                  <a:pt x="63787" y="34146"/>
                </a:lnTo>
                <a:lnTo>
                  <a:pt x="30648" y="35242"/>
                </a:lnTo>
                <a:lnTo>
                  <a:pt x="23323" y="31739"/>
                </a:lnTo>
                <a:lnTo>
                  <a:pt x="14161" y="25031"/>
                </a:lnTo>
                <a:lnTo>
                  <a:pt x="0" y="23380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MARTInkShape-463"/>
          <p:cNvSpPr/>
          <p:nvPr>
            <p:custDataLst>
              <p:tags r:id="rId4"/>
            </p:custDataLst>
          </p:nvPr>
        </p:nvSpPr>
        <p:spPr>
          <a:xfrm>
            <a:off x="1321594" y="2181852"/>
            <a:ext cx="1559720" cy="568493"/>
          </a:xfrm>
          <a:custGeom>
            <a:avLst/>
            <a:gdLst/>
            <a:ahLst/>
            <a:cxnLst/>
            <a:rect l="0" t="0" r="0" b="0"/>
            <a:pathLst>
              <a:path w="1559720" h="568493">
                <a:moveTo>
                  <a:pt x="1559719" y="413711"/>
                </a:moveTo>
                <a:lnTo>
                  <a:pt x="1559719" y="403459"/>
                </a:lnTo>
                <a:lnTo>
                  <a:pt x="1525411" y="350967"/>
                </a:lnTo>
                <a:lnTo>
                  <a:pt x="1473798" y="292711"/>
                </a:lnTo>
                <a:lnTo>
                  <a:pt x="1422400" y="234862"/>
                </a:lnTo>
                <a:lnTo>
                  <a:pt x="1370316" y="193762"/>
                </a:lnTo>
                <a:lnTo>
                  <a:pt x="1320487" y="151983"/>
                </a:lnTo>
                <a:lnTo>
                  <a:pt x="1261060" y="116880"/>
                </a:lnTo>
                <a:lnTo>
                  <a:pt x="1214140" y="88959"/>
                </a:lnTo>
                <a:lnTo>
                  <a:pt x="1166724" y="62606"/>
                </a:lnTo>
                <a:lnTo>
                  <a:pt x="1115633" y="42891"/>
                </a:lnTo>
                <a:lnTo>
                  <a:pt x="1058603" y="23821"/>
                </a:lnTo>
                <a:lnTo>
                  <a:pt x="1018178" y="14207"/>
                </a:lnTo>
                <a:lnTo>
                  <a:pt x="973753" y="5525"/>
                </a:lnTo>
                <a:lnTo>
                  <a:pt x="931077" y="784"/>
                </a:lnTo>
                <a:lnTo>
                  <a:pt x="890062" y="0"/>
                </a:lnTo>
                <a:lnTo>
                  <a:pt x="849784" y="4061"/>
                </a:lnTo>
                <a:lnTo>
                  <a:pt x="806307" y="10276"/>
                </a:lnTo>
                <a:lnTo>
                  <a:pt x="760525" y="17448"/>
                </a:lnTo>
                <a:lnTo>
                  <a:pt x="713719" y="25045"/>
                </a:lnTo>
                <a:lnTo>
                  <a:pt x="669986" y="36359"/>
                </a:lnTo>
                <a:lnTo>
                  <a:pt x="628501" y="51530"/>
                </a:lnTo>
                <a:lnTo>
                  <a:pt x="588014" y="71502"/>
                </a:lnTo>
                <a:lnTo>
                  <a:pt x="544444" y="93607"/>
                </a:lnTo>
                <a:lnTo>
                  <a:pt x="499943" y="116661"/>
                </a:lnTo>
                <a:lnTo>
                  <a:pt x="458117" y="140137"/>
                </a:lnTo>
                <a:lnTo>
                  <a:pt x="417479" y="163799"/>
                </a:lnTo>
                <a:lnTo>
                  <a:pt x="377369" y="187545"/>
                </a:lnTo>
                <a:lnTo>
                  <a:pt x="337494" y="211328"/>
                </a:lnTo>
                <a:lnTo>
                  <a:pt x="297723" y="235127"/>
                </a:lnTo>
                <a:lnTo>
                  <a:pt x="241672" y="274366"/>
                </a:lnTo>
                <a:lnTo>
                  <a:pt x="191551" y="315979"/>
                </a:lnTo>
                <a:lnTo>
                  <a:pt x="133528" y="371916"/>
                </a:lnTo>
                <a:lnTo>
                  <a:pt x="85172" y="424416"/>
                </a:lnTo>
                <a:lnTo>
                  <a:pt x="40451" y="478669"/>
                </a:lnTo>
                <a:lnTo>
                  <a:pt x="31207" y="499467"/>
                </a:lnTo>
                <a:lnTo>
                  <a:pt x="22476" y="526432"/>
                </a:lnTo>
                <a:lnTo>
                  <a:pt x="16604" y="539215"/>
                </a:lnTo>
                <a:lnTo>
                  <a:pt x="11975" y="558642"/>
                </a:lnTo>
                <a:lnTo>
                  <a:pt x="9306" y="561925"/>
                </a:lnTo>
                <a:lnTo>
                  <a:pt x="0" y="568492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2810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it-IT" sz="3200" dirty="0"/>
              <a:t>Aug(usto) Marti Brito/vio [3] Salvius / Secundini fil(ius) / ex voto</a:t>
            </a:r>
          </a:p>
          <a:p>
            <a:r>
              <a:rPr lang="it-IT" sz="3200" dirty="0" smtClean="0"/>
              <a:t/>
            </a:r>
            <a:br>
              <a:rPr lang="it-IT" sz="3200" dirty="0" smtClean="0"/>
            </a:br>
            <a:endParaRPr lang="en-GB" sz="3200" dirty="0"/>
          </a:p>
        </p:txBody>
      </p:sp>
      <p:sp>
        <p:nvSpPr>
          <p:cNvPr id="4" name="SMARTInkShape-464"/>
          <p:cNvSpPr/>
          <p:nvPr>
            <p:custDataLst>
              <p:tags r:id="rId1"/>
            </p:custDataLst>
          </p:nvPr>
        </p:nvSpPr>
        <p:spPr>
          <a:xfrm>
            <a:off x="2202656" y="2536031"/>
            <a:ext cx="71439" cy="35720"/>
          </a:xfrm>
          <a:custGeom>
            <a:avLst/>
            <a:gdLst/>
            <a:ahLst/>
            <a:cxnLst/>
            <a:rect l="0" t="0" r="0" b="0"/>
            <a:pathLst>
              <a:path w="71439" h="35720">
                <a:moveTo>
                  <a:pt x="71438" y="35719"/>
                </a:moveTo>
                <a:lnTo>
                  <a:pt x="65117" y="29398"/>
                </a:lnTo>
                <a:lnTo>
                  <a:pt x="58486" y="26295"/>
                </a:lnTo>
                <a:lnTo>
                  <a:pt x="30045" y="14634"/>
                </a:lnTo>
                <a:lnTo>
                  <a:pt x="0" y="0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MARTInkShape-465"/>
          <p:cNvSpPr/>
          <p:nvPr>
            <p:custDataLst>
              <p:tags r:id="rId2"/>
            </p:custDataLst>
          </p:nvPr>
        </p:nvSpPr>
        <p:spPr>
          <a:xfrm>
            <a:off x="3417094" y="2536031"/>
            <a:ext cx="47626" cy="35720"/>
          </a:xfrm>
          <a:custGeom>
            <a:avLst/>
            <a:gdLst/>
            <a:ahLst/>
            <a:cxnLst/>
            <a:rect l="0" t="0" r="0" b="0"/>
            <a:pathLst>
              <a:path w="47626" h="35720">
                <a:moveTo>
                  <a:pt x="47625" y="35719"/>
                </a:moveTo>
                <a:lnTo>
                  <a:pt x="19975" y="11597"/>
                </a:lnTo>
                <a:lnTo>
                  <a:pt x="0" y="0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MARTInkShape-466"/>
          <p:cNvSpPr/>
          <p:nvPr>
            <p:custDataLst>
              <p:tags r:id="rId3"/>
            </p:custDataLst>
          </p:nvPr>
        </p:nvSpPr>
        <p:spPr>
          <a:xfrm>
            <a:off x="4691063" y="2536031"/>
            <a:ext cx="23813" cy="11908"/>
          </a:xfrm>
          <a:custGeom>
            <a:avLst/>
            <a:gdLst/>
            <a:ahLst/>
            <a:cxnLst/>
            <a:rect l="0" t="0" r="0" b="0"/>
            <a:pathLst>
              <a:path w="23813" h="11908">
                <a:moveTo>
                  <a:pt x="23812" y="11907"/>
                </a:moveTo>
                <a:lnTo>
                  <a:pt x="23812" y="5586"/>
                </a:lnTo>
                <a:lnTo>
                  <a:pt x="21166" y="3724"/>
                </a:lnTo>
                <a:lnTo>
                  <a:pt x="0" y="0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MARTInkShape-467"/>
          <p:cNvSpPr/>
          <p:nvPr>
            <p:custDataLst>
              <p:tags r:id="rId4"/>
            </p:custDataLst>
          </p:nvPr>
        </p:nvSpPr>
        <p:spPr>
          <a:xfrm>
            <a:off x="3810000" y="3541566"/>
            <a:ext cx="1607345" cy="101748"/>
          </a:xfrm>
          <a:custGeom>
            <a:avLst/>
            <a:gdLst/>
            <a:ahLst/>
            <a:cxnLst/>
            <a:rect l="0" t="0" r="0" b="0"/>
            <a:pathLst>
              <a:path w="1607345" h="101748">
                <a:moveTo>
                  <a:pt x="0" y="30309"/>
                </a:moveTo>
                <a:lnTo>
                  <a:pt x="6321" y="30309"/>
                </a:lnTo>
                <a:lnTo>
                  <a:pt x="12952" y="26781"/>
                </a:lnTo>
                <a:lnTo>
                  <a:pt x="16572" y="23988"/>
                </a:lnTo>
                <a:lnTo>
                  <a:pt x="40629" y="20058"/>
                </a:lnTo>
                <a:lnTo>
                  <a:pt x="95897" y="28044"/>
                </a:lnTo>
                <a:lnTo>
                  <a:pt x="149323" y="29862"/>
                </a:lnTo>
                <a:lnTo>
                  <a:pt x="201524" y="30176"/>
                </a:lnTo>
                <a:lnTo>
                  <a:pt x="258883" y="30269"/>
                </a:lnTo>
                <a:lnTo>
                  <a:pt x="311450" y="36618"/>
                </a:lnTo>
                <a:lnTo>
                  <a:pt x="351412" y="39727"/>
                </a:lnTo>
                <a:lnTo>
                  <a:pt x="394308" y="39787"/>
                </a:lnTo>
                <a:lnTo>
                  <a:pt x="435421" y="35403"/>
                </a:lnTo>
                <a:lnTo>
                  <a:pt x="479271" y="29045"/>
                </a:lnTo>
                <a:lnTo>
                  <a:pt x="525218" y="23133"/>
                </a:lnTo>
                <a:lnTo>
                  <a:pt x="572097" y="20505"/>
                </a:lnTo>
                <a:lnTo>
                  <a:pt x="619390" y="15809"/>
                </a:lnTo>
                <a:lnTo>
                  <a:pt x="666868" y="10635"/>
                </a:lnTo>
                <a:lnTo>
                  <a:pt x="714427" y="8336"/>
                </a:lnTo>
                <a:lnTo>
                  <a:pt x="762023" y="3787"/>
                </a:lnTo>
                <a:lnTo>
                  <a:pt x="809635" y="0"/>
                </a:lnTo>
                <a:lnTo>
                  <a:pt x="857255" y="2727"/>
                </a:lnTo>
                <a:lnTo>
                  <a:pt x="904877" y="4821"/>
                </a:lnTo>
                <a:lnTo>
                  <a:pt x="951178" y="5752"/>
                </a:lnTo>
                <a:lnTo>
                  <a:pt x="993805" y="6166"/>
                </a:lnTo>
                <a:lnTo>
                  <a:pt x="1034799" y="6349"/>
                </a:lnTo>
                <a:lnTo>
                  <a:pt x="1076389" y="6431"/>
                </a:lnTo>
                <a:lnTo>
                  <a:pt x="1121333" y="6467"/>
                </a:lnTo>
                <a:lnTo>
                  <a:pt x="1164238" y="6484"/>
                </a:lnTo>
                <a:lnTo>
                  <a:pt x="1222053" y="6493"/>
                </a:lnTo>
                <a:lnTo>
                  <a:pt x="1276226" y="6495"/>
                </a:lnTo>
                <a:lnTo>
                  <a:pt x="1330641" y="6496"/>
                </a:lnTo>
                <a:lnTo>
                  <a:pt x="1380278" y="6497"/>
                </a:lnTo>
                <a:lnTo>
                  <a:pt x="1438137" y="6497"/>
                </a:lnTo>
                <a:lnTo>
                  <a:pt x="1487784" y="14679"/>
                </a:lnTo>
                <a:lnTo>
                  <a:pt x="1541426" y="24233"/>
                </a:lnTo>
                <a:lnTo>
                  <a:pt x="1581005" y="46348"/>
                </a:lnTo>
                <a:lnTo>
                  <a:pt x="1585816" y="51585"/>
                </a:lnTo>
                <a:lnTo>
                  <a:pt x="1604298" y="89111"/>
                </a:lnTo>
                <a:lnTo>
                  <a:pt x="1607344" y="101747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MARTInkShape-468"/>
          <p:cNvSpPr/>
          <p:nvPr>
            <p:custDataLst>
              <p:tags r:id="rId5"/>
            </p:custDataLst>
          </p:nvPr>
        </p:nvSpPr>
        <p:spPr>
          <a:xfrm>
            <a:off x="3214688" y="3360450"/>
            <a:ext cx="464344" cy="68551"/>
          </a:xfrm>
          <a:custGeom>
            <a:avLst/>
            <a:gdLst/>
            <a:ahLst/>
            <a:cxnLst/>
            <a:rect l="0" t="0" r="0" b="0"/>
            <a:pathLst>
              <a:path w="464344" h="68551">
                <a:moveTo>
                  <a:pt x="0" y="56644"/>
                </a:moveTo>
                <a:lnTo>
                  <a:pt x="27649" y="32521"/>
                </a:lnTo>
                <a:lnTo>
                  <a:pt x="84725" y="8992"/>
                </a:lnTo>
                <a:lnTo>
                  <a:pt x="119472" y="632"/>
                </a:lnTo>
                <a:lnTo>
                  <a:pt x="143057" y="0"/>
                </a:lnTo>
                <a:lnTo>
                  <a:pt x="202430" y="7570"/>
                </a:lnTo>
                <a:lnTo>
                  <a:pt x="258412" y="8828"/>
                </a:lnTo>
                <a:lnTo>
                  <a:pt x="292978" y="10317"/>
                </a:lnTo>
                <a:lnTo>
                  <a:pt x="340704" y="20434"/>
                </a:lnTo>
                <a:lnTo>
                  <a:pt x="350245" y="20779"/>
                </a:lnTo>
                <a:lnTo>
                  <a:pt x="357630" y="24388"/>
                </a:lnTo>
                <a:lnTo>
                  <a:pt x="374743" y="38658"/>
                </a:lnTo>
                <a:lnTo>
                  <a:pt x="378219" y="45563"/>
                </a:lnTo>
                <a:lnTo>
                  <a:pt x="379146" y="49257"/>
                </a:lnTo>
                <a:lnTo>
                  <a:pt x="437911" y="63367"/>
                </a:lnTo>
                <a:lnTo>
                  <a:pt x="464343" y="68550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1" name="SMARTInkShape-Group484"/>
          <p:cNvGrpSpPr/>
          <p:nvPr/>
        </p:nvGrpSpPr>
        <p:grpSpPr>
          <a:xfrm>
            <a:off x="4624768" y="1857375"/>
            <a:ext cx="542546" cy="1118217"/>
            <a:chOff x="4624768" y="1857375"/>
            <a:chExt cx="542546" cy="1118217"/>
          </a:xfrm>
        </p:grpSpPr>
        <p:sp>
          <p:nvSpPr>
            <p:cNvPr id="9" name="SMARTInkShape-469"/>
            <p:cNvSpPr/>
            <p:nvPr>
              <p:custDataLst>
                <p:tags r:id="rId8"/>
              </p:custDataLst>
            </p:nvPr>
          </p:nvSpPr>
          <p:spPr>
            <a:xfrm>
              <a:off x="4714875" y="1857375"/>
              <a:ext cx="452439" cy="1071564"/>
            </a:xfrm>
            <a:custGeom>
              <a:avLst/>
              <a:gdLst/>
              <a:ahLst/>
              <a:cxnLst/>
              <a:rect l="0" t="0" r="0" b="0"/>
              <a:pathLst>
                <a:path w="452439" h="1071564">
                  <a:moveTo>
                    <a:pt x="452438" y="0"/>
                  </a:moveTo>
                  <a:lnTo>
                    <a:pt x="446117" y="0"/>
                  </a:lnTo>
                  <a:lnTo>
                    <a:pt x="439486" y="7055"/>
                  </a:lnTo>
                  <a:lnTo>
                    <a:pt x="409722" y="52768"/>
                  </a:lnTo>
                  <a:lnTo>
                    <a:pt x="378927" y="103094"/>
                  </a:lnTo>
                  <a:lnTo>
                    <a:pt x="345990" y="161221"/>
                  </a:lnTo>
                  <a:lnTo>
                    <a:pt x="327516" y="205268"/>
                  </a:lnTo>
                  <a:lnTo>
                    <a:pt x="310487" y="251303"/>
                  </a:lnTo>
                  <a:lnTo>
                    <a:pt x="292775" y="299545"/>
                  </a:lnTo>
                  <a:lnTo>
                    <a:pt x="271675" y="351853"/>
                  </a:lnTo>
                  <a:lnTo>
                    <a:pt x="249067" y="409497"/>
                  </a:lnTo>
                  <a:lnTo>
                    <a:pt x="237482" y="439686"/>
                  </a:lnTo>
                  <a:lnTo>
                    <a:pt x="217555" y="497923"/>
                  </a:lnTo>
                  <a:lnTo>
                    <a:pt x="199878" y="554674"/>
                  </a:lnTo>
                  <a:lnTo>
                    <a:pt x="183203" y="610765"/>
                  </a:lnTo>
                  <a:lnTo>
                    <a:pt x="163445" y="666562"/>
                  </a:lnTo>
                  <a:lnTo>
                    <a:pt x="142757" y="720906"/>
                  </a:lnTo>
                  <a:lnTo>
                    <a:pt x="124743" y="771517"/>
                  </a:lnTo>
                  <a:lnTo>
                    <a:pt x="107917" y="820470"/>
                  </a:lnTo>
                  <a:lnTo>
                    <a:pt x="91619" y="867362"/>
                  </a:lnTo>
                  <a:lnTo>
                    <a:pt x="75557" y="910251"/>
                  </a:lnTo>
                  <a:lnTo>
                    <a:pt x="57958" y="965264"/>
                  </a:lnTo>
                  <a:lnTo>
                    <a:pt x="36034" y="1021437"/>
                  </a:lnTo>
                  <a:lnTo>
                    <a:pt x="19906" y="1048873"/>
                  </a:lnTo>
                  <a:lnTo>
                    <a:pt x="0" y="1071563"/>
                  </a:ln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SMARTInkShape-470"/>
            <p:cNvSpPr/>
            <p:nvPr>
              <p:custDataLst>
                <p:tags r:id="rId9"/>
              </p:custDataLst>
            </p:nvPr>
          </p:nvSpPr>
          <p:spPr>
            <a:xfrm>
              <a:off x="4624768" y="2393156"/>
              <a:ext cx="494921" cy="582436"/>
            </a:xfrm>
            <a:custGeom>
              <a:avLst/>
              <a:gdLst/>
              <a:ahLst/>
              <a:cxnLst/>
              <a:rect l="0" t="0" r="0" b="0"/>
              <a:pathLst>
                <a:path w="494921" h="582436">
                  <a:moveTo>
                    <a:pt x="18670" y="0"/>
                  </a:moveTo>
                  <a:lnTo>
                    <a:pt x="8418" y="0"/>
                  </a:lnTo>
                  <a:lnTo>
                    <a:pt x="7867" y="1323"/>
                  </a:lnTo>
                  <a:lnTo>
                    <a:pt x="7254" y="6321"/>
                  </a:lnTo>
                  <a:lnTo>
                    <a:pt x="3453" y="12952"/>
                  </a:lnTo>
                  <a:lnTo>
                    <a:pt x="588" y="16572"/>
                  </a:lnTo>
                  <a:lnTo>
                    <a:pt x="0" y="20309"/>
                  </a:lnTo>
                  <a:lnTo>
                    <a:pt x="932" y="24122"/>
                  </a:lnTo>
                  <a:lnTo>
                    <a:pt x="2876" y="27988"/>
                  </a:lnTo>
                  <a:lnTo>
                    <a:pt x="6251" y="86507"/>
                  </a:lnTo>
                  <a:lnTo>
                    <a:pt x="10139" y="131906"/>
                  </a:lnTo>
                  <a:lnTo>
                    <a:pt x="16143" y="185927"/>
                  </a:lnTo>
                  <a:lnTo>
                    <a:pt x="18869" y="228155"/>
                  </a:lnTo>
                  <a:lnTo>
                    <a:pt x="24491" y="268972"/>
                  </a:lnTo>
                  <a:lnTo>
                    <a:pt x="27872" y="309161"/>
                  </a:lnTo>
                  <a:lnTo>
                    <a:pt x="30697" y="349072"/>
                  </a:lnTo>
                  <a:lnTo>
                    <a:pt x="39725" y="407406"/>
                  </a:lnTo>
                  <a:lnTo>
                    <a:pt x="49456" y="457469"/>
                  </a:lnTo>
                  <a:lnTo>
                    <a:pt x="56942" y="510611"/>
                  </a:lnTo>
                  <a:lnTo>
                    <a:pt x="74568" y="560493"/>
                  </a:lnTo>
                  <a:lnTo>
                    <a:pt x="82319" y="572341"/>
                  </a:lnTo>
                  <a:lnTo>
                    <a:pt x="87561" y="576029"/>
                  </a:lnTo>
                  <a:lnTo>
                    <a:pt x="106256" y="581221"/>
                  </a:lnTo>
                  <a:lnTo>
                    <a:pt x="116246" y="582435"/>
                  </a:lnTo>
                  <a:lnTo>
                    <a:pt x="125096" y="579447"/>
                  </a:lnTo>
                  <a:lnTo>
                    <a:pt x="170136" y="549073"/>
                  </a:lnTo>
                  <a:lnTo>
                    <a:pt x="212783" y="498677"/>
                  </a:lnTo>
                  <a:lnTo>
                    <a:pt x="257508" y="445843"/>
                  </a:lnTo>
                  <a:lnTo>
                    <a:pt x="299045" y="400066"/>
                  </a:lnTo>
                  <a:lnTo>
                    <a:pt x="338546" y="352988"/>
                  </a:lnTo>
                  <a:lnTo>
                    <a:pt x="375386" y="305526"/>
                  </a:lnTo>
                  <a:lnTo>
                    <a:pt x="417757" y="257949"/>
                  </a:lnTo>
                  <a:lnTo>
                    <a:pt x="475204" y="204494"/>
                  </a:lnTo>
                  <a:lnTo>
                    <a:pt x="494920" y="178594"/>
                  </a:lnTo>
                </a:path>
              </a:pathLst>
            </a:cu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2" name="SMARTInkShape-471"/>
          <p:cNvSpPr/>
          <p:nvPr>
            <p:custDataLst>
              <p:tags r:id="rId6"/>
            </p:custDataLst>
          </p:nvPr>
        </p:nvSpPr>
        <p:spPr>
          <a:xfrm>
            <a:off x="6012717" y="3645646"/>
            <a:ext cx="2631222" cy="211980"/>
          </a:xfrm>
          <a:custGeom>
            <a:avLst/>
            <a:gdLst/>
            <a:ahLst/>
            <a:cxnLst/>
            <a:rect l="0" t="0" r="0" b="0"/>
            <a:pathLst>
              <a:path w="2631222" h="211980">
                <a:moveTo>
                  <a:pt x="47564" y="45292"/>
                </a:moveTo>
                <a:lnTo>
                  <a:pt x="2273" y="0"/>
                </a:lnTo>
                <a:lnTo>
                  <a:pt x="1495" y="545"/>
                </a:lnTo>
                <a:lnTo>
                  <a:pt x="400" y="7633"/>
                </a:lnTo>
                <a:lnTo>
                  <a:pt x="0" y="25715"/>
                </a:lnTo>
                <a:lnTo>
                  <a:pt x="3494" y="33504"/>
                </a:lnTo>
                <a:lnTo>
                  <a:pt x="19702" y="54337"/>
                </a:lnTo>
                <a:lnTo>
                  <a:pt x="23874" y="65464"/>
                </a:lnTo>
                <a:lnTo>
                  <a:pt x="41441" y="86647"/>
                </a:lnTo>
                <a:lnTo>
                  <a:pt x="48371" y="90130"/>
                </a:lnTo>
                <a:lnTo>
                  <a:pt x="52071" y="91059"/>
                </a:lnTo>
                <a:lnTo>
                  <a:pt x="54537" y="93001"/>
                </a:lnTo>
                <a:lnTo>
                  <a:pt x="57278" y="98687"/>
                </a:lnTo>
                <a:lnTo>
                  <a:pt x="59332" y="100732"/>
                </a:lnTo>
                <a:lnTo>
                  <a:pt x="92931" y="114007"/>
                </a:lnTo>
                <a:lnTo>
                  <a:pt x="147159" y="116623"/>
                </a:lnTo>
                <a:lnTo>
                  <a:pt x="205895" y="116723"/>
                </a:lnTo>
                <a:lnTo>
                  <a:pt x="262344" y="116728"/>
                </a:lnTo>
                <a:lnTo>
                  <a:pt x="309594" y="113201"/>
                </a:lnTo>
                <a:lnTo>
                  <a:pt x="363466" y="106478"/>
                </a:lnTo>
                <a:lnTo>
                  <a:pt x="415743" y="98992"/>
                </a:lnTo>
                <a:lnTo>
                  <a:pt x="466805" y="94717"/>
                </a:lnTo>
                <a:lnTo>
                  <a:pt x="506414" y="90189"/>
                </a:lnTo>
                <a:lnTo>
                  <a:pt x="549154" y="85090"/>
                </a:lnTo>
                <a:lnTo>
                  <a:pt x="590198" y="82823"/>
                </a:lnTo>
                <a:lnTo>
                  <a:pt x="630488" y="78288"/>
                </a:lnTo>
                <a:lnTo>
                  <a:pt x="671766" y="73186"/>
                </a:lnTo>
                <a:lnTo>
                  <a:pt x="716571" y="70918"/>
                </a:lnTo>
                <a:lnTo>
                  <a:pt x="762942" y="66382"/>
                </a:lnTo>
                <a:lnTo>
                  <a:pt x="810010" y="61280"/>
                </a:lnTo>
                <a:lnTo>
                  <a:pt x="857388" y="59012"/>
                </a:lnTo>
                <a:lnTo>
                  <a:pt x="904902" y="54476"/>
                </a:lnTo>
                <a:lnTo>
                  <a:pt x="953801" y="49373"/>
                </a:lnTo>
                <a:lnTo>
                  <a:pt x="1006402" y="47106"/>
                </a:lnTo>
                <a:lnTo>
                  <a:pt x="1060648" y="46098"/>
                </a:lnTo>
                <a:lnTo>
                  <a:pt x="1115626" y="45650"/>
                </a:lnTo>
                <a:lnTo>
                  <a:pt x="1170929" y="45451"/>
                </a:lnTo>
                <a:lnTo>
                  <a:pt x="1229903" y="45362"/>
                </a:lnTo>
                <a:lnTo>
                  <a:pt x="1260447" y="45339"/>
                </a:lnTo>
                <a:lnTo>
                  <a:pt x="1319078" y="45312"/>
                </a:lnTo>
                <a:lnTo>
                  <a:pt x="1377327" y="46624"/>
                </a:lnTo>
                <a:lnTo>
                  <a:pt x="1407677" y="48825"/>
                </a:lnTo>
                <a:lnTo>
                  <a:pt x="1438494" y="51616"/>
                </a:lnTo>
                <a:lnTo>
                  <a:pt x="1469622" y="53477"/>
                </a:lnTo>
                <a:lnTo>
                  <a:pt x="1500956" y="54717"/>
                </a:lnTo>
                <a:lnTo>
                  <a:pt x="1532430" y="55544"/>
                </a:lnTo>
                <a:lnTo>
                  <a:pt x="1563996" y="57418"/>
                </a:lnTo>
                <a:lnTo>
                  <a:pt x="1595622" y="59991"/>
                </a:lnTo>
                <a:lnTo>
                  <a:pt x="1627290" y="63028"/>
                </a:lnTo>
                <a:lnTo>
                  <a:pt x="1658985" y="65054"/>
                </a:lnTo>
                <a:lnTo>
                  <a:pt x="1690700" y="66403"/>
                </a:lnTo>
                <a:lnTo>
                  <a:pt x="1722426" y="67304"/>
                </a:lnTo>
                <a:lnTo>
                  <a:pt x="1752836" y="67904"/>
                </a:lnTo>
                <a:lnTo>
                  <a:pt x="1811320" y="68571"/>
                </a:lnTo>
                <a:lnTo>
                  <a:pt x="1868182" y="72395"/>
                </a:lnTo>
                <a:lnTo>
                  <a:pt x="1925644" y="78504"/>
                </a:lnTo>
                <a:lnTo>
                  <a:pt x="1955784" y="81985"/>
                </a:lnTo>
                <a:lnTo>
                  <a:pt x="1986461" y="85629"/>
                </a:lnTo>
                <a:lnTo>
                  <a:pt x="2045241" y="93206"/>
                </a:lnTo>
                <a:lnTo>
                  <a:pt x="2100910" y="100983"/>
                </a:lnTo>
                <a:lnTo>
                  <a:pt x="2152110" y="108849"/>
                </a:lnTo>
                <a:lnTo>
                  <a:pt x="2204852" y="116755"/>
                </a:lnTo>
                <a:lnTo>
                  <a:pt x="2257838" y="124678"/>
                </a:lnTo>
                <a:lnTo>
                  <a:pt x="2307846" y="132609"/>
                </a:lnTo>
                <a:lnTo>
                  <a:pt x="2353002" y="140544"/>
                </a:lnTo>
                <a:lnTo>
                  <a:pt x="2396443" y="148480"/>
                </a:lnTo>
                <a:lnTo>
                  <a:pt x="2442208" y="156417"/>
                </a:lnTo>
                <a:lnTo>
                  <a:pt x="2485479" y="164354"/>
                </a:lnTo>
                <a:lnTo>
                  <a:pt x="2543499" y="179788"/>
                </a:lnTo>
                <a:lnTo>
                  <a:pt x="2590677" y="197590"/>
                </a:lnTo>
                <a:lnTo>
                  <a:pt x="2631221" y="211979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MARTInkShape-472"/>
          <p:cNvSpPr/>
          <p:nvPr>
            <p:custDataLst>
              <p:tags r:id="rId7"/>
            </p:custDataLst>
          </p:nvPr>
        </p:nvSpPr>
        <p:spPr>
          <a:xfrm>
            <a:off x="429765" y="3252998"/>
            <a:ext cx="2378726" cy="1925807"/>
          </a:xfrm>
          <a:custGeom>
            <a:avLst/>
            <a:gdLst/>
            <a:ahLst/>
            <a:cxnLst/>
            <a:rect l="0" t="0" r="0" b="0"/>
            <a:pathLst>
              <a:path w="2378726" h="1925807">
                <a:moveTo>
                  <a:pt x="1891954" y="68846"/>
                </a:moveTo>
                <a:lnTo>
                  <a:pt x="1872943" y="67523"/>
                </a:lnTo>
                <a:lnTo>
                  <a:pt x="1817016" y="52274"/>
                </a:lnTo>
                <a:lnTo>
                  <a:pt x="1777950" y="41196"/>
                </a:lnTo>
                <a:lnTo>
                  <a:pt x="1734129" y="28776"/>
                </a:lnTo>
                <a:lnTo>
                  <a:pt x="1688195" y="18846"/>
                </a:lnTo>
                <a:lnTo>
                  <a:pt x="1641322" y="13551"/>
                </a:lnTo>
                <a:lnTo>
                  <a:pt x="1592707" y="9874"/>
                </a:lnTo>
                <a:lnTo>
                  <a:pt x="1540233" y="3831"/>
                </a:lnTo>
                <a:lnTo>
                  <a:pt x="1489571" y="263"/>
                </a:lnTo>
                <a:lnTo>
                  <a:pt x="1439273" y="0"/>
                </a:lnTo>
                <a:lnTo>
                  <a:pt x="1386051" y="4293"/>
                </a:lnTo>
                <a:lnTo>
                  <a:pt x="1328000" y="10611"/>
                </a:lnTo>
                <a:lnTo>
                  <a:pt x="1269568" y="16505"/>
                </a:lnTo>
                <a:lnTo>
                  <a:pt x="1217140" y="19125"/>
                </a:lnTo>
                <a:lnTo>
                  <a:pt x="1163853" y="23817"/>
                </a:lnTo>
                <a:lnTo>
                  <a:pt x="1110624" y="30312"/>
                </a:lnTo>
                <a:lnTo>
                  <a:pt x="1060509" y="37609"/>
                </a:lnTo>
                <a:lnTo>
                  <a:pt x="1008249" y="45261"/>
                </a:lnTo>
                <a:lnTo>
                  <a:pt x="955477" y="53072"/>
                </a:lnTo>
                <a:lnTo>
                  <a:pt x="905565" y="60953"/>
                </a:lnTo>
                <a:lnTo>
                  <a:pt x="856923" y="72394"/>
                </a:lnTo>
                <a:lnTo>
                  <a:pt x="808846" y="84975"/>
                </a:lnTo>
                <a:lnTo>
                  <a:pt x="761021" y="94976"/>
                </a:lnTo>
                <a:lnTo>
                  <a:pt x="713306" y="103831"/>
                </a:lnTo>
                <a:lnTo>
                  <a:pt x="665642" y="113499"/>
                </a:lnTo>
                <a:lnTo>
                  <a:pt x="617999" y="126615"/>
                </a:lnTo>
                <a:lnTo>
                  <a:pt x="573894" y="141264"/>
                </a:lnTo>
                <a:lnTo>
                  <a:pt x="515404" y="167915"/>
                </a:lnTo>
                <a:lnTo>
                  <a:pt x="461031" y="200946"/>
                </a:lnTo>
                <a:lnTo>
                  <a:pt x="406557" y="235869"/>
                </a:lnTo>
                <a:lnTo>
                  <a:pt x="353374" y="271351"/>
                </a:lnTo>
                <a:lnTo>
                  <a:pt x="299252" y="307000"/>
                </a:lnTo>
                <a:lnTo>
                  <a:pt x="249702" y="342698"/>
                </a:lnTo>
                <a:lnTo>
                  <a:pt x="191872" y="396637"/>
                </a:lnTo>
                <a:lnTo>
                  <a:pt x="142231" y="450066"/>
                </a:lnTo>
                <a:lnTo>
                  <a:pt x="107486" y="494743"/>
                </a:lnTo>
                <a:lnTo>
                  <a:pt x="79846" y="542818"/>
                </a:lnTo>
                <a:lnTo>
                  <a:pt x="54900" y="598366"/>
                </a:lnTo>
                <a:lnTo>
                  <a:pt x="32074" y="656718"/>
                </a:lnTo>
                <a:lnTo>
                  <a:pt x="21118" y="696129"/>
                </a:lnTo>
                <a:lnTo>
                  <a:pt x="11839" y="739221"/>
                </a:lnTo>
                <a:lnTo>
                  <a:pt x="4629" y="783509"/>
                </a:lnTo>
                <a:lnTo>
                  <a:pt x="1424" y="825241"/>
                </a:lnTo>
                <a:lnTo>
                  <a:pt x="0" y="869365"/>
                </a:lnTo>
                <a:lnTo>
                  <a:pt x="689" y="915434"/>
                </a:lnTo>
                <a:lnTo>
                  <a:pt x="5406" y="962368"/>
                </a:lnTo>
                <a:lnTo>
                  <a:pt x="11912" y="1013213"/>
                </a:lnTo>
                <a:lnTo>
                  <a:pt x="19213" y="1065356"/>
                </a:lnTo>
                <a:lnTo>
                  <a:pt x="26867" y="1114990"/>
                </a:lnTo>
                <a:lnTo>
                  <a:pt x="38207" y="1167035"/>
                </a:lnTo>
                <a:lnTo>
                  <a:pt x="52066" y="1219711"/>
                </a:lnTo>
                <a:lnTo>
                  <a:pt x="67045" y="1269581"/>
                </a:lnTo>
                <a:lnTo>
                  <a:pt x="86050" y="1318204"/>
                </a:lnTo>
                <a:lnTo>
                  <a:pt x="107726" y="1366272"/>
                </a:lnTo>
                <a:lnTo>
                  <a:pt x="130588" y="1414095"/>
                </a:lnTo>
                <a:lnTo>
                  <a:pt x="153979" y="1461807"/>
                </a:lnTo>
                <a:lnTo>
                  <a:pt x="177604" y="1508148"/>
                </a:lnTo>
                <a:lnTo>
                  <a:pt x="201333" y="1550793"/>
                </a:lnTo>
                <a:lnTo>
                  <a:pt x="228636" y="1591794"/>
                </a:lnTo>
                <a:lnTo>
                  <a:pt x="258410" y="1632066"/>
                </a:lnTo>
                <a:lnTo>
                  <a:pt x="306245" y="1690603"/>
                </a:lnTo>
                <a:lnTo>
                  <a:pt x="361723" y="1740726"/>
                </a:lnTo>
                <a:lnTo>
                  <a:pt x="420053" y="1781301"/>
                </a:lnTo>
                <a:lnTo>
                  <a:pt x="479229" y="1817136"/>
                </a:lnTo>
                <a:lnTo>
                  <a:pt x="518833" y="1836287"/>
                </a:lnTo>
                <a:lnTo>
                  <a:pt x="562011" y="1853618"/>
                </a:lnTo>
                <a:lnTo>
                  <a:pt x="607660" y="1870140"/>
                </a:lnTo>
                <a:lnTo>
                  <a:pt x="654406" y="1886303"/>
                </a:lnTo>
                <a:lnTo>
                  <a:pt x="701641" y="1902305"/>
                </a:lnTo>
                <a:lnTo>
                  <a:pt x="751738" y="1915592"/>
                </a:lnTo>
                <a:lnTo>
                  <a:pt x="809282" y="1921497"/>
                </a:lnTo>
                <a:lnTo>
                  <a:pt x="839443" y="1923071"/>
                </a:lnTo>
                <a:lnTo>
                  <a:pt x="870134" y="1924122"/>
                </a:lnTo>
                <a:lnTo>
                  <a:pt x="901178" y="1924822"/>
                </a:lnTo>
                <a:lnTo>
                  <a:pt x="933781" y="1925287"/>
                </a:lnTo>
                <a:lnTo>
                  <a:pt x="967422" y="1925599"/>
                </a:lnTo>
                <a:lnTo>
                  <a:pt x="1001755" y="1925806"/>
                </a:lnTo>
                <a:lnTo>
                  <a:pt x="1035228" y="1924622"/>
                </a:lnTo>
                <a:lnTo>
                  <a:pt x="1068126" y="1922508"/>
                </a:lnTo>
                <a:lnTo>
                  <a:pt x="1100641" y="1919777"/>
                </a:lnTo>
                <a:lnTo>
                  <a:pt x="1134225" y="1916634"/>
                </a:lnTo>
                <a:lnTo>
                  <a:pt x="1168520" y="1913215"/>
                </a:lnTo>
                <a:lnTo>
                  <a:pt x="1203290" y="1909612"/>
                </a:lnTo>
                <a:lnTo>
                  <a:pt x="1238375" y="1904565"/>
                </a:lnTo>
                <a:lnTo>
                  <a:pt x="1273672" y="1898554"/>
                </a:lnTo>
                <a:lnTo>
                  <a:pt x="1309110" y="1891901"/>
                </a:lnTo>
                <a:lnTo>
                  <a:pt x="1343318" y="1884820"/>
                </a:lnTo>
                <a:lnTo>
                  <a:pt x="1376707" y="1877454"/>
                </a:lnTo>
                <a:lnTo>
                  <a:pt x="1409550" y="1869897"/>
                </a:lnTo>
                <a:lnTo>
                  <a:pt x="1443351" y="1860891"/>
                </a:lnTo>
                <a:lnTo>
                  <a:pt x="1477791" y="1850917"/>
                </a:lnTo>
                <a:lnTo>
                  <a:pt x="1512658" y="1840300"/>
                </a:lnTo>
                <a:lnTo>
                  <a:pt x="1546486" y="1829252"/>
                </a:lnTo>
                <a:lnTo>
                  <a:pt x="1579621" y="1817919"/>
                </a:lnTo>
                <a:lnTo>
                  <a:pt x="1612294" y="1806395"/>
                </a:lnTo>
                <a:lnTo>
                  <a:pt x="1643337" y="1794743"/>
                </a:lnTo>
                <a:lnTo>
                  <a:pt x="1702523" y="1771213"/>
                </a:lnTo>
                <a:lnTo>
                  <a:pt x="1732594" y="1756737"/>
                </a:lnTo>
                <a:lnTo>
                  <a:pt x="1763224" y="1740471"/>
                </a:lnTo>
                <a:lnTo>
                  <a:pt x="1794228" y="1723013"/>
                </a:lnTo>
                <a:lnTo>
                  <a:pt x="1849843" y="1689503"/>
                </a:lnTo>
                <a:lnTo>
                  <a:pt x="1902342" y="1655648"/>
                </a:lnTo>
                <a:lnTo>
                  <a:pt x="1956543" y="1618553"/>
                </a:lnTo>
                <a:lnTo>
                  <a:pt x="2007973" y="1580018"/>
                </a:lnTo>
                <a:lnTo>
                  <a:pt x="2055965" y="1540842"/>
                </a:lnTo>
                <a:lnTo>
                  <a:pt x="2099344" y="1501382"/>
                </a:lnTo>
                <a:lnTo>
                  <a:pt x="2140673" y="1458268"/>
                </a:lnTo>
                <a:lnTo>
                  <a:pt x="2179766" y="1412648"/>
                </a:lnTo>
                <a:lnTo>
                  <a:pt x="2214780" y="1365914"/>
                </a:lnTo>
                <a:lnTo>
                  <a:pt x="2244453" y="1318685"/>
                </a:lnTo>
                <a:lnTo>
                  <a:pt x="2270870" y="1269914"/>
                </a:lnTo>
                <a:lnTo>
                  <a:pt x="2295840" y="1217369"/>
                </a:lnTo>
                <a:lnTo>
                  <a:pt x="2316639" y="1163148"/>
                </a:lnTo>
                <a:lnTo>
                  <a:pt x="2334703" y="1108182"/>
                </a:lnTo>
                <a:lnTo>
                  <a:pt x="2351551" y="1052884"/>
                </a:lnTo>
                <a:lnTo>
                  <a:pt x="2364330" y="997439"/>
                </a:lnTo>
                <a:lnTo>
                  <a:pt x="2373097" y="941929"/>
                </a:lnTo>
                <a:lnTo>
                  <a:pt x="2376993" y="886390"/>
                </a:lnTo>
                <a:lnTo>
                  <a:pt x="2378725" y="830837"/>
                </a:lnTo>
                <a:lnTo>
                  <a:pt x="2378171" y="776603"/>
                </a:lnTo>
                <a:lnTo>
                  <a:pt x="2373516" y="726040"/>
                </a:lnTo>
                <a:lnTo>
                  <a:pt x="2367037" y="670054"/>
                </a:lnTo>
                <a:lnTo>
                  <a:pt x="2358425" y="611216"/>
                </a:lnTo>
                <a:lnTo>
                  <a:pt x="2345778" y="554198"/>
                </a:lnTo>
                <a:lnTo>
                  <a:pt x="2331337" y="501516"/>
                </a:lnTo>
                <a:lnTo>
                  <a:pt x="2313454" y="451644"/>
                </a:lnTo>
                <a:lnTo>
                  <a:pt x="2287867" y="403020"/>
                </a:lnTo>
                <a:lnTo>
                  <a:pt x="2262384" y="354951"/>
                </a:lnTo>
                <a:lnTo>
                  <a:pt x="2236506" y="307128"/>
                </a:lnTo>
                <a:lnTo>
                  <a:pt x="2207366" y="259416"/>
                </a:lnTo>
                <a:lnTo>
                  <a:pt x="2152081" y="218808"/>
                </a:lnTo>
                <a:lnTo>
                  <a:pt x="2116966" y="200570"/>
                </a:lnTo>
                <a:lnTo>
                  <a:pt x="2085618" y="184443"/>
                </a:lnTo>
                <a:lnTo>
                  <a:pt x="2029621" y="155941"/>
                </a:lnTo>
                <a:lnTo>
                  <a:pt x="1981802" y="133572"/>
                </a:lnTo>
                <a:lnTo>
                  <a:pt x="1935855" y="114811"/>
                </a:lnTo>
                <a:lnTo>
                  <a:pt x="1884566" y="97653"/>
                </a:lnTo>
                <a:lnTo>
                  <a:pt x="1830903" y="88264"/>
                </a:lnTo>
                <a:lnTo>
                  <a:pt x="1776185" y="84091"/>
                </a:lnTo>
                <a:lnTo>
                  <a:pt x="1720997" y="82236"/>
                </a:lnTo>
                <a:lnTo>
                  <a:pt x="1662074" y="84939"/>
                </a:lnTo>
                <a:lnTo>
                  <a:pt x="1631544" y="87512"/>
                </a:lnTo>
                <a:lnTo>
                  <a:pt x="1572928" y="100955"/>
                </a:lnTo>
                <a:lnTo>
                  <a:pt x="1516008" y="120158"/>
                </a:lnTo>
                <a:lnTo>
                  <a:pt x="1459843" y="141922"/>
                </a:lnTo>
                <a:lnTo>
                  <a:pt x="1421651" y="171880"/>
                </a:lnTo>
                <a:lnTo>
                  <a:pt x="1374692" y="218878"/>
                </a:lnTo>
                <a:lnTo>
                  <a:pt x="1320454" y="259346"/>
                </a:lnTo>
              </a:path>
            </a:pathLst>
          </a:cu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0940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844828"/>
          </a:xfrm>
        </p:spPr>
        <p:txBody>
          <a:bodyPr>
            <a:normAutofit fontScale="90000"/>
          </a:bodyPr>
          <a:lstStyle/>
          <a:p>
            <a:r>
              <a:rPr lang="en-US" altLang="en-US" dirty="0" smtClean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altLang="en-US" dirty="0" smtClean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dirty="0" err="1" smtClean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Attiae</a:t>
            </a:r>
            <a:r>
              <a:rPr lang="en-US" altLang="en-US" dirty="0" smtClean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uci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fil(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iae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Pa/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terclae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flami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nicae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perpet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uae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gra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tuitae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decret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(o) or/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dinis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[I(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uliensium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)] A[p]t(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ensium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libera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litates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[p]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atri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[s]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eius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qui /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praeter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cetera CCC(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milia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HS / rei pub(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licae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IIIIIIvirorum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reliquit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ad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ludos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se/viral(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in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perpet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uum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celebr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andos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Daphnion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/ lib(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ertus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l(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ocus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d(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atus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d(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ecreto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d(</a:t>
            </a:r>
            <a:r>
              <a:rPr lang="en-US" altLang="en-US" dirty="0" err="1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ecurionum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kumimoji="0" lang="en-US" altLang="en-US" sz="6000" b="0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</a:rPr>
              <a:t> </a:t>
            </a:r>
            <a: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altLang="en-US" dirty="0">
                <a:solidFill>
                  <a:schemeClr val="tx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10800000">
            <a:off x="1021610" y="6131243"/>
            <a:ext cx="10332189" cy="45719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 rot="10800000" flipV="1">
            <a:off x="1424762" y="2957537"/>
            <a:ext cx="10767236" cy="261610"/>
          </a:xfrm>
          <a:prstGeom prst="rect">
            <a:avLst/>
          </a:prstGeom>
          <a:solidFill>
            <a:srgbClr val="CCCC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rgbClr val="0000FF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http://db.edcs.eu/epigr/epi-button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453010" y="-213995"/>
            <a:ext cx="93589" cy="4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http://db.edcs.eu/epigr/tm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592585" y="-45720"/>
            <a:ext cx="93589" cy="4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MARTInkShape-473"/>
          <p:cNvSpPr/>
          <p:nvPr>
            <p:custDataLst>
              <p:tags r:id="rId1"/>
            </p:custDataLst>
          </p:nvPr>
        </p:nvSpPr>
        <p:spPr>
          <a:xfrm>
            <a:off x="2333803" y="4143436"/>
            <a:ext cx="6559407" cy="2154922"/>
          </a:xfrm>
          <a:custGeom>
            <a:avLst/>
            <a:gdLst/>
            <a:ahLst/>
            <a:cxnLst/>
            <a:rect l="0" t="0" r="0" b="0"/>
            <a:pathLst>
              <a:path w="6559407" h="2154922">
                <a:moveTo>
                  <a:pt x="3416916" y="107095"/>
                </a:moveTo>
                <a:lnTo>
                  <a:pt x="3371131" y="107095"/>
                </a:lnTo>
                <a:lnTo>
                  <a:pt x="3315156" y="107095"/>
                </a:lnTo>
                <a:lnTo>
                  <a:pt x="3264092" y="107095"/>
                </a:lnTo>
                <a:lnTo>
                  <a:pt x="3206119" y="105772"/>
                </a:lnTo>
                <a:lnTo>
                  <a:pt x="3175843" y="103567"/>
                </a:lnTo>
                <a:lnTo>
                  <a:pt x="3145075" y="100775"/>
                </a:lnTo>
                <a:lnTo>
                  <a:pt x="3113981" y="98913"/>
                </a:lnTo>
                <a:lnTo>
                  <a:pt x="3082667" y="97671"/>
                </a:lnTo>
                <a:lnTo>
                  <a:pt x="3051209" y="96844"/>
                </a:lnTo>
                <a:lnTo>
                  <a:pt x="3019653" y="94969"/>
                </a:lnTo>
                <a:lnTo>
                  <a:pt x="2988032" y="92397"/>
                </a:lnTo>
                <a:lnTo>
                  <a:pt x="2956368" y="89359"/>
                </a:lnTo>
                <a:lnTo>
                  <a:pt x="2923353" y="86010"/>
                </a:lnTo>
                <a:lnTo>
                  <a:pt x="2889436" y="82456"/>
                </a:lnTo>
                <a:lnTo>
                  <a:pt x="2854919" y="78763"/>
                </a:lnTo>
                <a:lnTo>
                  <a:pt x="2821324" y="74978"/>
                </a:lnTo>
                <a:lnTo>
                  <a:pt x="2788344" y="71132"/>
                </a:lnTo>
                <a:lnTo>
                  <a:pt x="2755774" y="67244"/>
                </a:lnTo>
                <a:lnTo>
                  <a:pt x="2723478" y="63330"/>
                </a:lnTo>
                <a:lnTo>
                  <a:pt x="2691364" y="59397"/>
                </a:lnTo>
                <a:lnTo>
                  <a:pt x="2659371" y="55453"/>
                </a:lnTo>
                <a:lnTo>
                  <a:pt x="2626135" y="51500"/>
                </a:lnTo>
                <a:lnTo>
                  <a:pt x="2592072" y="47542"/>
                </a:lnTo>
                <a:lnTo>
                  <a:pt x="2557458" y="43581"/>
                </a:lnTo>
                <a:lnTo>
                  <a:pt x="2523798" y="39617"/>
                </a:lnTo>
                <a:lnTo>
                  <a:pt x="2490775" y="35652"/>
                </a:lnTo>
                <a:lnTo>
                  <a:pt x="2458176" y="31685"/>
                </a:lnTo>
                <a:lnTo>
                  <a:pt x="2424537" y="27717"/>
                </a:lnTo>
                <a:lnTo>
                  <a:pt x="2390205" y="23750"/>
                </a:lnTo>
                <a:lnTo>
                  <a:pt x="2355410" y="19781"/>
                </a:lnTo>
                <a:lnTo>
                  <a:pt x="2320308" y="15813"/>
                </a:lnTo>
                <a:lnTo>
                  <a:pt x="2285000" y="11844"/>
                </a:lnTo>
                <a:lnTo>
                  <a:pt x="2249556" y="7876"/>
                </a:lnTo>
                <a:lnTo>
                  <a:pt x="2214019" y="5230"/>
                </a:lnTo>
                <a:lnTo>
                  <a:pt x="2178422" y="3467"/>
                </a:lnTo>
                <a:lnTo>
                  <a:pt x="2142785" y="2291"/>
                </a:lnTo>
                <a:lnTo>
                  <a:pt x="2107120" y="1507"/>
                </a:lnTo>
                <a:lnTo>
                  <a:pt x="2071437" y="984"/>
                </a:lnTo>
                <a:lnTo>
                  <a:pt x="2035743" y="636"/>
                </a:lnTo>
                <a:lnTo>
                  <a:pt x="2000040" y="403"/>
                </a:lnTo>
                <a:lnTo>
                  <a:pt x="1964332" y="249"/>
                </a:lnTo>
                <a:lnTo>
                  <a:pt x="1928620" y="145"/>
                </a:lnTo>
                <a:lnTo>
                  <a:pt x="1891583" y="77"/>
                </a:lnTo>
                <a:lnTo>
                  <a:pt x="1853663" y="31"/>
                </a:lnTo>
                <a:lnTo>
                  <a:pt x="1815154" y="0"/>
                </a:lnTo>
                <a:lnTo>
                  <a:pt x="1776252" y="1302"/>
                </a:lnTo>
                <a:lnTo>
                  <a:pt x="1737087" y="3494"/>
                </a:lnTo>
                <a:lnTo>
                  <a:pt x="1697749" y="6278"/>
                </a:lnTo>
                <a:lnTo>
                  <a:pt x="1659617" y="8133"/>
                </a:lnTo>
                <a:lnTo>
                  <a:pt x="1622290" y="9371"/>
                </a:lnTo>
                <a:lnTo>
                  <a:pt x="1585498" y="10196"/>
                </a:lnTo>
                <a:lnTo>
                  <a:pt x="1549065" y="13391"/>
                </a:lnTo>
                <a:lnTo>
                  <a:pt x="1512869" y="18167"/>
                </a:lnTo>
                <a:lnTo>
                  <a:pt x="1476833" y="23998"/>
                </a:lnTo>
                <a:lnTo>
                  <a:pt x="1440902" y="29207"/>
                </a:lnTo>
                <a:lnTo>
                  <a:pt x="1405042" y="34003"/>
                </a:lnTo>
                <a:lnTo>
                  <a:pt x="1369229" y="38523"/>
                </a:lnTo>
                <a:lnTo>
                  <a:pt x="1333448" y="42860"/>
                </a:lnTo>
                <a:lnTo>
                  <a:pt x="1297687" y="47074"/>
                </a:lnTo>
                <a:lnTo>
                  <a:pt x="1261940" y="51206"/>
                </a:lnTo>
                <a:lnTo>
                  <a:pt x="1226203" y="55284"/>
                </a:lnTo>
                <a:lnTo>
                  <a:pt x="1190472" y="59325"/>
                </a:lnTo>
                <a:lnTo>
                  <a:pt x="1154745" y="63342"/>
                </a:lnTo>
                <a:lnTo>
                  <a:pt x="1120344" y="68666"/>
                </a:lnTo>
                <a:lnTo>
                  <a:pt x="1086826" y="74861"/>
                </a:lnTo>
                <a:lnTo>
                  <a:pt x="1053898" y="81637"/>
                </a:lnTo>
                <a:lnTo>
                  <a:pt x="1021362" y="87477"/>
                </a:lnTo>
                <a:lnTo>
                  <a:pt x="989088" y="92694"/>
                </a:lnTo>
                <a:lnTo>
                  <a:pt x="956989" y="97494"/>
                </a:lnTo>
                <a:lnTo>
                  <a:pt x="926329" y="102017"/>
                </a:lnTo>
                <a:lnTo>
                  <a:pt x="867568" y="110571"/>
                </a:lnTo>
                <a:lnTo>
                  <a:pt x="810584" y="118783"/>
                </a:lnTo>
                <a:lnTo>
                  <a:pt x="754390" y="126842"/>
                </a:lnTo>
                <a:lnTo>
                  <a:pt x="698546" y="134833"/>
                </a:lnTo>
                <a:lnTo>
                  <a:pt x="646387" y="139267"/>
                </a:lnTo>
                <a:lnTo>
                  <a:pt x="596747" y="142561"/>
                </a:lnTo>
                <a:lnTo>
                  <a:pt x="548226" y="148434"/>
                </a:lnTo>
                <a:lnTo>
                  <a:pt x="500203" y="155454"/>
                </a:lnTo>
                <a:lnTo>
                  <a:pt x="455047" y="162984"/>
                </a:lnTo>
                <a:lnTo>
                  <a:pt x="398552" y="174661"/>
                </a:lnTo>
                <a:lnTo>
                  <a:pt x="341831" y="186499"/>
                </a:lnTo>
                <a:lnTo>
                  <a:pt x="292246" y="199708"/>
                </a:lnTo>
                <a:lnTo>
                  <a:pt x="235737" y="230733"/>
                </a:lnTo>
                <a:lnTo>
                  <a:pt x="180331" y="268366"/>
                </a:lnTo>
                <a:lnTo>
                  <a:pt x="132492" y="320288"/>
                </a:lnTo>
                <a:lnTo>
                  <a:pt x="104689" y="365908"/>
                </a:lnTo>
                <a:lnTo>
                  <a:pt x="79695" y="412939"/>
                </a:lnTo>
                <a:lnTo>
                  <a:pt x="56855" y="461711"/>
                </a:lnTo>
                <a:lnTo>
                  <a:pt x="39798" y="517466"/>
                </a:lnTo>
                <a:lnTo>
                  <a:pt x="21221" y="575879"/>
                </a:lnTo>
                <a:lnTo>
                  <a:pt x="15947" y="615305"/>
                </a:lnTo>
                <a:lnTo>
                  <a:pt x="10076" y="658403"/>
                </a:lnTo>
                <a:lnTo>
                  <a:pt x="4379" y="702694"/>
                </a:lnTo>
                <a:lnTo>
                  <a:pt x="1847" y="744427"/>
                </a:lnTo>
                <a:lnTo>
                  <a:pt x="722" y="785024"/>
                </a:lnTo>
                <a:lnTo>
                  <a:pt x="222" y="826439"/>
                </a:lnTo>
                <a:lnTo>
                  <a:pt x="0" y="871304"/>
                </a:lnTo>
                <a:lnTo>
                  <a:pt x="3429" y="914174"/>
                </a:lnTo>
                <a:lnTo>
                  <a:pt x="9363" y="955276"/>
                </a:lnTo>
                <a:lnTo>
                  <a:pt x="16410" y="995592"/>
                </a:lnTo>
                <a:lnTo>
                  <a:pt x="23951" y="1039086"/>
                </a:lnTo>
                <a:lnTo>
                  <a:pt x="33036" y="1082230"/>
                </a:lnTo>
                <a:lnTo>
                  <a:pt x="53025" y="1137592"/>
                </a:lnTo>
                <a:lnTo>
                  <a:pt x="75705" y="1195300"/>
                </a:lnTo>
                <a:lnTo>
                  <a:pt x="99182" y="1254292"/>
                </a:lnTo>
                <a:lnTo>
                  <a:pt x="124218" y="1313663"/>
                </a:lnTo>
                <a:lnTo>
                  <a:pt x="156184" y="1373147"/>
                </a:lnTo>
                <a:lnTo>
                  <a:pt x="192113" y="1431341"/>
                </a:lnTo>
                <a:lnTo>
                  <a:pt x="235685" y="1484008"/>
                </a:lnTo>
                <a:lnTo>
                  <a:pt x="282109" y="1539595"/>
                </a:lnTo>
                <a:lnTo>
                  <a:pt x="330701" y="1590167"/>
                </a:lnTo>
                <a:lnTo>
                  <a:pt x="386403" y="1638665"/>
                </a:lnTo>
                <a:lnTo>
                  <a:pt x="444800" y="1685226"/>
                </a:lnTo>
                <a:lnTo>
                  <a:pt x="503995" y="1724745"/>
                </a:lnTo>
                <a:lnTo>
                  <a:pt x="543604" y="1749446"/>
                </a:lnTo>
                <a:lnTo>
                  <a:pt x="586784" y="1773655"/>
                </a:lnTo>
                <a:lnTo>
                  <a:pt x="633757" y="1796319"/>
                </a:lnTo>
                <a:lnTo>
                  <a:pt x="685501" y="1815213"/>
                </a:lnTo>
                <a:lnTo>
                  <a:pt x="735839" y="1835956"/>
                </a:lnTo>
                <a:lnTo>
                  <a:pt x="785993" y="1857082"/>
                </a:lnTo>
                <a:lnTo>
                  <a:pt x="839152" y="1875291"/>
                </a:lnTo>
                <a:lnTo>
                  <a:pt x="893646" y="1892203"/>
                </a:lnTo>
                <a:lnTo>
                  <a:pt x="950056" y="1908540"/>
                </a:lnTo>
                <a:lnTo>
                  <a:pt x="979916" y="1916600"/>
                </a:lnTo>
                <a:lnTo>
                  <a:pt x="1010405" y="1924619"/>
                </a:lnTo>
                <a:lnTo>
                  <a:pt x="1068977" y="1940584"/>
                </a:lnTo>
                <a:lnTo>
                  <a:pt x="1127200" y="1956500"/>
                </a:lnTo>
                <a:lnTo>
                  <a:pt x="1157543" y="1964449"/>
                </a:lnTo>
                <a:lnTo>
                  <a:pt x="1188355" y="1972394"/>
                </a:lnTo>
                <a:lnTo>
                  <a:pt x="1220802" y="1979013"/>
                </a:lnTo>
                <a:lnTo>
                  <a:pt x="1254340" y="1984749"/>
                </a:lnTo>
                <a:lnTo>
                  <a:pt x="1288605" y="1989895"/>
                </a:lnTo>
                <a:lnTo>
                  <a:pt x="1323354" y="1995972"/>
                </a:lnTo>
                <a:lnTo>
                  <a:pt x="1358427" y="2002669"/>
                </a:lnTo>
                <a:lnTo>
                  <a:pt x="1393715" y="2009780"/>
                </a:lnTo>
                <a:lnTo>
                  <a:pt x="1429146" y="2015843"/>
                </a:lnTo>
                <a:lnTo>
                  <a:pt x="1464674" y="2021209"/>
                </a:lnTo>
                <a:lnTo>
                  <a:pt x="1500265" y="2026108"/>
                </a:lnTo>
                <a:lnTo>
                  <a:pt x="1535898" y="2032021"/>
                </a:lnTo>
                <a:lnTo>
                  <a:pt x="1571560" y="2038608"/>
                </a:lnTo>
                <a:lnTo>
                  <a:pt x="1607241" y="2045646"/>
                </a:lnTo>
                <a:lnTo>
                  <a:pt x="1642935" y="2051660"/>
                </a:lnTo>
                <a:lnTo>
                  <a:pt x="1678637" y="2056993"/>
                </a:lnTo>
                <a:lnTo>
                  <a:pt x="1714344" y="2061871"/>
                </a:lnTo>
                <a:lnTo>
                  <a:pt x="1750055" y="2067768"/>
                </a:lnTo>
                <a:lnTo>
                  <a:pt x="1785770" y="2074346"/>
                </a:lnTo>
                <a:lnTo>
                  <a:pt x="1821485" y="2081377"/>
                </a:lnTo>
                <a:lnTo>
                  <a:pt x="1857201" y="2087387"/>
                </a:lnTo>
                <a:lnTo>
                  <a:pt x="1892919" y="2092717"/>
                </a:lnTo>
                <a:lnTo>
                  <a:pt x="1928636" y="2097593"/>
                </a:lnTo>
                <a:lnTo>
                  <a:pt x="1965678" y="2102166"/>
                </a:lnTo>
                <a:lnTo>
                  <a:pt x="2003600" y="2106538"/>
                </a:lnTo>
                <a:lnTo>
                  <a:pt x="2042112" y="2110776"/>
                </a:lnTo>
                <a:lnTo>
                  <a:pt x="2079692" y="2114925"/>
                </a:lnTo>
                <a:lnTo>
                  <a:pt x="2116652" y="2119013"/>
                </a:lnTo>
                <a:lnTo>
                  <a:pt x="2153198" y="2123061"/>
                </a:lnTo>
                <a:lnTo>
                  <a:pt x="2190792" y="2127083"/>
                </a:lnTo>
                <a:lnTo>
                  <a:pt x="2229083" y="2131087"/>
                </a:lnTo>
                <a:lnTo>
                  <a:pt x="2267840" y="2135079"/>
                </a:lnTo>
                <a:lnTo>
                  <a:pt x="2305584" y="2137740"/>
                </a:lnTo>
                <a:lnTo>
                  <a:pt x="2342653" y="2139515"/>
                </a:lnTo>
                <a:lnTo>
                  <a:pt x="2379272" y="2140698"/>
                </a:lnTo>
                <a:lnTo>
                  <a:pt x="2416913" y="2142810"/>
                </a:lnTo>
                <a:lnTo>
                  <a:pt x="2455237" y="2145540"/>
                </a:lnTo>
                <a:lnTo>
                  <a:pt x="2494015" y="2148683"/>
                </a:lnTo>
                <a:lnTo>
                  <a:pt x="2533097" y="2150779"/>
                </a:lnTo>
                <a:lnTo>
                  <a:pt x="2572380" y="2152176"/>
                </a:lnTo>
                <a:lnTo>
                  <a:pt x="2611798" y="2153108"/>
                </a:lnTo>
                <a:lnTo>
                  <a:pt x="2651306" y="2153728"/>
                </a:lnTo>
                <a:lnTo>
                  <a:pt x="2690874" y="2154142"/>
                </a:lnTo>
                <a:lnTo>
                  <a:pt x="2730482" y="2154418"/>
                </a:lnTo>
                <a:lnTo>
                  <a:pt x="2770116" y="2154602"/>
                </a:lnTo>
                <a:lnTo>
                  <a:pt x="2809768" y="2154725"/>
                </a:lnTo>
                <a:lnTo>
                  <a:pt x="2849432" y="2154807"/>
                </a:lnTo>
                <a:lnTo>
                  <a:pt x="2889104" y="2154861"/>
                </a:lnTo>
                <a:lnTo>
                  <a:pt x="2928780" y="2154897"/>
                </a:lnTo>
                <a:lnTo>
                  <a:pt x="2968461" y="2154921"/>
                </a:lnTo>
                <a:lnTo>
                  <a:pt x="3008144" y="2153615"/>
                </a:lnTo>
                <a:lnTo>
                  <a:pt x="3047828" y="2151420"/>
                </a:lnTo>
                <a:lnTo>
                  <a:pt x="3087514" y="2148635"/>
                </a:lnTo>
                <a:lnTo>
                  <a:pt x="3128523" y="2146779"/>
                </a:lnTo>
                <a:lnTo>
                  <a:pt x="3170414" y="2145540"/>
                </a:lnTo>
                <a:lnTo>
                  <a:pt x="3212894" y="2144714"/>
                </a:lnTo>
                <a:lnTo>
                  <a:pt x="3254443" y="2142842"/>
                </a:lnTo>
                <a:lnTo>
                  <a:pt x="3295371" y="2140270"/>
                </a:lnTo>
                <a:lnTo>
                  <a:pt x="3335887" y="2137233"/>
                </a:lnTo>
                <a:lnTo>
                  <a:pt x="3376125" y="2133884"/>
                </a:lnTo>
                <a:lnTo>
                  <a:pt x="3416181" y="2130330"/>
                </a:lnTo>
                <a:lnTo>
                  <a:pt x="3456113" y="2126637"/>
                </a:lnTo>
                <a:lnTo>
                  <a:pt x="3495964" y="2121529"/>
                </a:lnTo>
                <a:lnTo>
                  <a:pt x="3535761" y="2115478"/>
                </a:lnTo>
                <a:lnTo>
                  <a:pt x="3575521" y="2108799"/>
                </a:lnTo>
                <a:lnTo>
                  <a:pt x="3615256" y="2101700"/>
                </a:lnTo>
                <a:lnTo>
                  <a:pt x="3654976" y="2094321"/>
                </a:lnTo>
                <a:lnTo>
                  <a:pt x="3694686" y="2086756"/>
                </a:lnTo>
                <a:lnTo>
                  <a:pt x="3738356" y="2079067"/>
                </a:lnTo>
                <a:lnTo>
                  <a:pt x="3784667" y="2071295"/>
                </a:lnTo>
                <a:lnTo>
                  <a:pt x="3832740" y="2063468"/>
                </a:lnTo>
                <a:lnTo>
                  <a:pt x="3880663" y="2055604"/>
                </a:lnTo>
                <a:lnTo>
                  <a:pt x="3928487" y="2047716"/>
                </a:lnTo>
                <a:lnTo>
                  <a:pt x="3976244" y="2039811"/>
                </a:lnTo>
                <a:lnTo>
                  <a:pt x="4023958" y="2031895"/>
                </a:lnTo>
                <a:lnTo>
                  <a:pt x="4071642" y="2023972"/>
                </a:lnTo>
                <a:lnTo>
                  <a:pt x="4119306" y="2016045"/>
                </a:lnTo>
                <a:lnTo>
                  <a:pt x="4166957" y="2008113"/>
                </a:lnTo>
                <a:lnTo>
                  <a:pt x="4214600" y="2000181"/>
                </a:lnTo>
                <a:lnTo>
                  <a:pt x="4262236" y="1992246"/>
                </a:lnTo>
                <a:lnTo>
                  <a:pt x="4308547" y="1982987"/>
                </a:lnTo>
                <a:lnTo>
                  <a:pt x="4353972" y="1972846"/>
                </a:lnTo>
                <a:lnTo>
                  <a:pt x="4398807" y="1962117"/>
                </a:lnTo>
                <a:lnTo>
                  <a:pt x="4444572" y="1950995"/>
                </a:lnTo>
                <a:lnTo>
                  <a:pt x="4490959" y="1939612"/>
                </a:lnTo>
                <a:lnTo>
                  <a:pt x="4537757" y="1928055"/>
                </a:lnTo>
                <a:lnTo>
                  <a:pt x="4582185" y="1916381"/>
                </a:lnTo>
                <a:lnTo>
                  <a:pt x="4625033" y="1904629"/>
                </a:lnTo>
                <a:lnTo>
                  <a:pt x="4666827" y="1892826"/>
                </a:lnTo>
                <a:lnTo>
                  <a:pt x="4709242" y="1880989"/>
                </a:lnTo>
                <a:lnTo>
                  <a:pt x="4752071" y="1869128"/>
                </a:lnTo>
                <a:lnTo>
                  <a:pt x="4795175" y="1857253"/>
                </a:lnTo>
                <a:lnTo>
                  <a:pt x="4838464" y="1844044"/>
                </a:lnTo>
                <a:lnTo>
                  <a:pt x="4881874" y="1829947"/>
                </a:lnTo>
                <a:lnTo>
                  <a:pt x="4925368" y="1815257"/>
                </a:lnTo>
                <a:lnTo>
                  <a:pt x="4967592" y="1801495"/>
                </a:lnTo>
                <a:lnTo>
                  <a:pt x="5008971" y="1788352"/>
                </a:lnTo>
                <a:lnTo>
                  <a:pt x="5049786" y="1775620"/>
                </a:lnTo>
                <a:lnTo>
                  <a:pt x="5090225" y="1763164"/>
                </a:lnTo>
                <a:lnTo>
                  <a:pt x="5130414" y="1750891"/>
                </a:lnTo>
                <a:lnTo>
                  <a:pt x="5170435" y="1738741"/>
                </a:lnTo>
                <a:lnTo>
                  <a:pt x="5210346" y="1725348"/>
                </a:lnTo>
                <a:lnTo>
                  <a:pt x="5250181" y="1711129"/>
                </a:lnTo>
                <a:lnTo>
                  <a:pt x="5289967" y="1696357"/>
                </a:lnTo>
                <a:lnTo>
                  <a:pt x="5327075" y="1681218"/>
                </a:lnTo>
                <a:lnTo>
                  <a:pt x="5362397" y="1665833"/>
                </a:lnTo>
                <a:lnTo>
                  <a:pt x="5396528" y="1650285"/>
                </a:lnTo>
                <a:lnTo>
                  <a:pt x="5431189" y="1635951"/>
                </a:lnTo>
                <a:lnTo>
                  <a:pt x="5466202" y="1622426"/>
                </a:lnTo>
                <a:lnTo>
                  <a:pt x="5501451" y="1609441"/>
                </a:lnTo>
                <a:lnTo>
                  <a:pt x="5535533" y="1595492"/>
                </a:lnTo>
                <a:lnTo>
                  <a:pt x="5568837" y="1580901"/>
                </a:lnTo>
                <a:lnTo>
                  <a:pt x="5601624" y="1565882"/>
                </a:lnTo>
                <a:lnTo>
                  <a:pt x="5634065" y="1551901"/>
                </a:lnTo>
                <a:lnTo>
                  <a:pt x="5666276" y="1538612"/>
                </a:lnTo>
                <a:lnTo>
                  <a:pt x="5698333" y="1525784"/>
                </a:lnTo>
                <a:lnTo>
                  <a:pt x="5730288" y="1511940"/>
                </a:lnTo>
                <a:lnTo>
                  <a:pt x="5762174" y="1497419"/>
                </a:lnTo>
                <a:lnTo>
                  <a:pt x="5794015" y="1482446"/>
                </a:lnTo>
                <a:lnTo>
                  <a:pt x="5824502" y="1467173"/>
                </a:lnTo>
                <a:lnTo>
                  <a:pt x="5883072" y="1436092"/>
                </a:lnTo>
                <a:lnTo>
                  <a:pt x="5939972" y="1404639"/>
                </a:lnTo>
                <a:lnTo>
                  <a:pt x="5994806" y="1373021"/>
                </a:lnTo>
                <a:lnTo>
                  <a:pt x="6045634" y="1341330"/>
                </a:lnTo>
                <a:lnTo>
                  <a:pt x="6091155" y="1309606"/>
                </a:lnTo>
                <a:lnTo>
                  <a:pt x="6133435" y="1277867"/>
                </a:lnTo>
                <a:lnTo>
                  <a:pt x="6174275" y="1246123"/>
                </a:lnTo>
                <a:lnTo>
                  <a:pt x="6214475" y="1217903"/>
                </a:lnTo>
                <a:lnTo>
                  <a:pt x="6270766" y="1176175"/>
                </a:lnTo>
                <a:lnTo>
                  <a:pt x="6317432" y="1133824"/>
                </a:lnTo>
                <a:lnTo>
                  <a:pt x="6375076" y="1077638"/>
                </a:lnTo>
                <a:lnTo>
                  <a:pt x="6409046" y="1031281"/>
                </a:lnTo>
                <a:lnTo>
                  <a:pt x="6452410" y="976391"/>
                </a:lnTo>
                <a:lnTo>
                  <a:pt x="6479437" y="931460"/>
                </a:lnTo>
                <a:lnTo>
                  <a:pt x="6504202" y="884634"/>
                </a:lnTo>
                <a:lnTo>
                  <a:pt x="6526974" y="838568"/>
                </a:lnTo>
                <a:lnTo>
                  <a:pt x="6547191" y="786777"/>
                </a:lnTo>
                <a:lnTo>
                  <a:pt x="6556321" y="750337"/>
                </a:lnTo>
                <a:lnTo>
                  <a:pt x="6559406" y="702468"/>
                </a:lnTo>
                <a:lnTo>
                  <a:pt x="6558693" y="656118"/>
                </a:lnTo>
                <a:lnTo>
                  <a:pt x="6549895" y="605504"/>
                </a:lnTo>
                <a:lnTo>
                  <a:pt x="6542424" y="570949"/>
                </a:lnTo>
                <a:lnTo>
                  <a:pt x="6514778" y="521267"/>
                </a:lnTo>
                <a:lnTo>
                  <a:pt x="6497770" y="490868"/>
                </a:lnTo>
                <a:lnTo>
                  <a:pt x="6472446" y="465104"/>
                </a:lnTo>
                <a:lnTo>
                  <a:pt x="6414424" y="416730"/>
                </a:lnTo>
                <a:lnTo>
                  <a:pt x="6356059" y="378303"/>
                </a:lnTo>
                <a:lnTo>
                  <a:pt x="6297108" y="354646"/>
                </a:lnTo>
                <a:lnTo>
                  <a:pt x="6250271" y="332579"/>
                </a:lnTo>
                <a:lnTo>
                  <a:pt x="6202880" y="312811"/>
                </a:lnTo>
                <a:lnTo>
                  <a:pt x="6155324" y="295048"/>
                </a:lnTo>
                <a:lnTo>
                  <a:pt x="6104192" y="276556"/>
                </a:lnTo>
                <a:lnTo>
                  <a:pt x="6065146" y="267078"/>
                </a:lnTo>
                <a:lnTo>
                  <a:pt x="6021334" y="258455"/>
                </a:lnTo>
                <a:lnTo>
                  <a:pt x="5975404" y="250214"/>
                </a:lnTo>
                <a:lnTo>
                  <a:pt x="5928532" y="242141"/>
                </a:lnTo>
                <a:lnTo>
                  <a:pt x="5881241" y="234144"/>
                </a:lnTo>
                <a:lnTo>
                  <a:pt x="5833766" y="229707"/>
                </a:lnTo>
                <a:lnTo>
                  <a:pt x="5784884" y="227735"/>
                </a:lnTo>
                <a:lnTo>
                  <a:pt x="5732291" y="226859"/>
                </a:lnTo>
                <a:lnTo>
                  <a:pt x="5678048" y="226469"/>
                </a:lnTo>
                <a:lnTo>
                  <a:pt x="5621749" y="227619"/>
                </a:lnTo>
                <a:lnTo>
                  <a:pt x="5591919" y="229778"/>
                </a:lnTo>
                <a:lnTo>
                  <a:pt x="5561449" y="232540"/>
                </a:lnTo>
                <a:lnTo>
                  <a:pt x="5529230" y="234381"/>
                </a:lnTo>
                <a:lnTo>
                  <a:pt x="5495844" y="235609"/>
                </a:lnTo>
                <a:lnTo>
                  <a:pt x="5461681" y="236427"/>
                </a:lnTo>
                <a:lnTo>
                  <a:pt x="5428322" y="238296"/>
                </a:lnTo>
                <a:lnTo>
                  <a:pt x="5395499" y="240864"/>
                </a:lnTo>
                <a:lnTo>
                  <a:pt x="5363033" y="243900"/>
                </a:lnTo>
                <a:lnTo>
                  <a:pt x="5330807" y="245923"/>
                </a:lnTo>
                <a:lnTo>
                  <a:pt x="5298739" y="247272"/>
                </a:lnTo>
                <a:lnTo>
                  <a:pt x="5266777" y="248172"/>
                </a:lnTo>
                <a:lnTo>
                  <a:pt x="5233563" y="248771"/>
                </a:lnTo>
                <a:lnTo>
                  <a:pt x="5199514" y="249171"/>
                </a:lnTo>
                <a:lnTo>
                  <a:pt x="5164908" y="249437"/>
                </a:lnTo>
                <a:lnTo>
                  <a:pt x="5131255" y="249615"/>
                </a:lnTo>
                <a:lnTo>
                  <a:pt x="5098235" y="249733"/>
                </a:lnTo>
                <a:lnTo>
                  <a:pt x="5065639" y="249812"/>
                </a:lnTo>
                <a:lnTo>
                  <a:pt x="5032002" y="248542"/>
                </a:lnTo>
                <a:lnTo>
                  <a:pt x="4997672" y="246372"/>
                </a:lnTo>
                <a:lnTo>
                  <a:pt x="4962878" y="243603"/>
                </a:lnTo>
                <a:lnTo>
                  <a:pt x="4927775" y="241756"/>
                </a:lnTo>
                <a:lnTo>
                  <a:pt x="4892469" y="240526"/>
                </a:lnTo>
                <a:lnTo>
                  <a:pt x="4857024" y="239705"/>
                </a:lnTo>
                <a:lnTo>
                  <a:pt x="4820165" y="237835"/>
                </a:lnTo>
                <a:lnTo>
                  <a:pt x="4782363" y="235266"/>
                </a:lnTo>
                <a:lnTo>
                  <a:pt x="4743932" y="232230"/>
                </a:lnTo>
                <a:lnTo>
                  <a:pt x="4706406" y="228883"/>
                </a:lnTo>
                <a:lnTo>
                  <a:pt x="4669483" y="225328"/>
                </a:lnTo>
                <a:lnTo>
                  <a:pt x="4632960" y="221636"/>
                </a:lnTo>
                <a:lnTo>
                  <a:pt x="4595383" y="217852"/>
                </a:lnTo>
                <a:lnTo>
                  <a:pt x="4557102" y="214006"/>
                </a:lnTo>
                <a:lnTo>
                  <a:pt x="4518352" y="210119"/>
                </a:lnTo>
                <a:lnTo>
                  <a:pt x="4480613" y="204882"/>
                </a:lnTo>
                <a:lnTo>
                  <a:pt x="4443548" y="198745"/>
                </a:lnTo>
                <a:lnTo>
                  <a:pt x="4406931" y="192008"/>
                </a:lnTo>
                <a:lnTo>
                  <a:pt x="4369290" y="184870"/>
                </a:lnTo>
                <a:lnTo>
                  <a:pt x="4330968" y="177466"/>
                </a:lnTo>
                <a:lnTo>
                  <a:pt x="4292190" y="169884"/>
                </a:lnTo>
                <a:lnTo>
                  <a:pt x="4253109" y="162183"/>
                </a:lnTo>
                <a:lnTo>
                  <a:pt x="4213826" y="154404"/>
                </a:lnTo>
                <a:lnTo>
                  <a:pt x="4174407" y="146572"/>
                </a:lnTo>
                <a:lnTo>
                  <a:pt x="4134900" y="138705"/>
                </a:lnTo>
                <a:lnTo>
                  <a:pt x="4095332" y="130814"/>
                </a:lnTo>
                <a:lnTo>
                  <a:pt x="4055725" y="122908"/>
                </a:lnTo>
                <a:lnTo>
                  <a:pt x="4014768" y="113668"/>
                </a:lnTo>
                <a:lnTo>
                  <a:pt x="3972911" y="103540"/>
                </a:lnTo>
                <a:lnTo>
                  <a:pt x="3930454" y="92819"/>
                </a:lnTo>
                <a:lnTo>
                  <a:pt x="3890243" y="83025"/>
                </a:lnTo>
                <a:lnTo>
                  <a:pt x="3851530" y="73851"/>
                </a:lnTo>
                <a:lnTo>
                  <a:pt x="3813815" y="65089"/>
                </a:lnTo>
                <a:lnTo>
                  <a:pt x="3776765" y="57924"/>
                </a:lnTo>
                <a:lnTo>
                  <a:pt x="3740159" y="51825"/>
                </a:lnTo>
                <a:lnTo>
                  <a:pt x="3703849" y="46436"/>
                </a:lnTo>
                <a:lnTo>
                  <a:pt x="3669058" y="40197"/>
                </a:lnTo>
                <a:lnTo>
                  <a:pt x="3635281" y="33392"/>
                </a:lnTo>
                <a:lnTo>
                  <a:pt x="3602180" y="26210"/>
                </a:lnTo>
                <a:lnTo>
                  <a:pt x="3568207" y="21422"/>
                </a:lnTo>
                <a:lnTo>
                  <a:pt x="3533652" y="18229"/>
                </a:lnTo>
                <a:lnTo>
                  <a:pt x="3498708" y="16102"/>
                </a:lnTo>
                <a:lnTo>
                  <a:pt x="3464830" y="16006"/>
                </a:lnTo>
                <a:lnTo>
                  <a:pt x="3431660" y="17265"/>
                </a:lnTo>
                <a:lnTo>
                  <a:pt x="3398965" y="19427"/>
                </a:lnTo>
                <a:lnTo>
                  <a:pt x="3363938" y="24837"/>
                </a:lnTo>
                <a:lnTo>
                  <a:pt x="3327357" y="32413"/>
                </a:lnTo>
                <a:lnTo>
                  <a:pt x="3289741" y="41432"/>
                </a:lnTo>
                <a:lnTo>
                  <a:pt x="3251435" y="51413"/>
                </a:lnTo>
                <a:lnTo>
                  <a:pt x="3212668" y="62037"/>
                </a:lnTo>
                <a:lnTo>
                  <a:pt x="3173595" y="73087"/>
                </a:lnTo>
                <a:lnTo>
                  <a:pt x="3138285" y="85746"/>
                </a:lnTo>
                <a:lnTo>
                  <a:pt x="3105485" y="99477"/>
                </a:lnTo>
                <a:lnTo>
                  <a:pt x="3046991" y="126199"/>
                </a:lnTo>
                <a:lnTo>
                  <a:pt x="2998946" y="146895"/>
                </a:lnTo>
                <a:lnTo>
                  <a:pt x="2952572" y="166627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MARTInkShape-474"/>
          <p:cNvSpPr/>
          <p:nvPr>
            <p:custDataLst>
              <p:tags r:id="rId2"/>
            </p:custDataLst>
          </p:nvPr>
        </p:nvSpPr>
        <p:spPr>
          <a:xfrm>
            <a:off x="11596688" y="714375"/>
            <a:ext cx="428626" cy="1500189"/>
          </a:xfrm>
          <a:custGeom>
            <a:avLst/>
            <a:gdLst/>
            <a:ahLst/>
            <a:cxnLst/>
            <a:rect l="0" t="0" r="0" b="0"/>
            <a:pathLst>
              <a:path w="428626" h="1500189">
                <a:moveTo>
                  <a:pt x="428625" y="0"/>
                </a:moveTo>
                <a:lnTo>
                  <a:pt x="427301" y="12151"/>
                </a:lnTo>
                <a:lnTo>
                  <a:pt x="412052" y="61131"/>
                </a:lnTo>
                <a:lnTo>
                  <a:pt x="400637" y="114686"/>
                </a:lnTo>
                <a:lnTo>
                  <a:pt x="389286" y="154600"/>
                </a:lnTo>
                <a:lnTo>
                  <a:pt x="376745" y="195711"/>
                </a:lnTo>
                <a:lnTo>
                  <a:pt x="366761" y="240441"/>
                </a:lnTo>
                <a:lnTo>
                  <a:pt x="354386" y="286779"/>
                </a:lnTo>
                <a:lnTo>
                  <a:pt x="340067" y="335155"/>
                </a:lnTo>
                <a:lnTo>
                  <a:pt x="324884" y="387524"/>
                </a:lnTo>
                <a:lnTo>
                  <a:pt x="309317" y="441667"/>
                </a:lnTo>
                <a:lnTo>
                  <a:pt x="293578" y="496598"/>
                </a:lnTo>
                <a:lnTo>
                  <a:pt x="277764" y="551881"/>
                </a:lnTo>
                <a:lnTo>
                  <a:pt x="265444" y="607318"/>
                </a:lnTo>
                <a:lnTo>
                  <a:pt x="254235" y="662826"/>
                </a:lnTo>
                <a:lnTo>
                  <a:pt x="240434" y="718363"/>
                </a:lnTo>
                <a:lnTo>
                  <a:pt x="229009" y="770387"/>
                </a:lnTo>
                <a:lnTo>
                  <a:pt x="218198" y="819967"/>
                </a:lnTo>
                <a:lnTo>
                  <a:pt x="204575" y="868461"/>
                </a:lnTo>
                <a:lnTo>
                  <a:pt x="193227" y="916472"/>
                </a:lnTo>
                <a:lnTo>
                  <a:pt x="182451" y="962946"/>
                </a:lnTo>
                <a:lnTo>
                  <a:pt x="168843" y="1005650"/>
                </a:lnTo>
                <a:lnTo>
                  <a:pt x="157503" y="1046678"/>
                </a:lnTo>
                <a:lnTo>
                  <a:pt x="148053" y="1086961"/>
                </a:lnTo>
                <a:lnTo>
                  <a:pt x="133973" y="1145505"/>
                </a:lnTo>
                <a:lnTo>
                  <a:pt x="114954" y="1196953"/>
                </a:lnTo>
                <a:lnTo>
                  <a:pt x="100353" y="1245710"/>
                </a:lnTo>
                <a:lnTo>
                  <a:pt x="87648" y="1292348"/>
                </a:lnTo>
                <a:lnTo>
                  <a:pt x="71504" y="1347861"/>
                </a:lnTo>
                <a:lnTo>
                  <a:pt x="56022" y="1390231"/>
                </a:lnTo>
                <a:lnTo>
                  <a:pt x="27564" y="1442688"/>
                </a:lnTo>
                <a:lnTo>
                  <a:pt x="9343" y="1467864"/>
                </a:lnTo>
                <a:lnTo>
                  <a:pt x="0" y="1500188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MARTInkShape-475"/>
          <p:cNvSpPr/>
          <p:nvPr>
            <p:custDataLst>
              <p:tags r:id="rId3"/>
            </p:custDataLst>
          </p:nvPr>
        </p:nvSpPr>
        <p:spPr>
          <a:xfrm>
            <a:off x="30689" y="1012719"/>
            <a:ext cx="6779687" cy="475563"/>
          </a:xfrm>
          <a:custGeom>
            <a:avLst/>
            <a:gdLst/>
            <a:ahLst/>
            <a:cxnLst/>
            <a:rect l="0" t="0" r="0" b="0"/>
            <a:pathLst>
              <a:path w="6779687" h="475563">
                <a:moveTo>
                  <a:pt x="6779686" y="427937"/>
                </a:moveTo>
                <a:lnTo>
                  <a:pt x="6741690" y="426614"/>
                </a:lnTo>
                <a:lnTo>
                  <a:pt x="6698000" y="418514"/>
                </a:lnTo>
                <a:lnTo>
                  <a:pt x="6649209" y="416767"/>
                </a:lnTo>
                <a:lnTo>
                  <a:pt x="6601238" y="416249"/>
                </a:lnTo>
                <a:lnTo>
                  <a:pt x="6549982" y="412568"/>
                </a:lnTo>
                <a:lnTo>
                  <a:pt x="6496431" y="406626"/>
                </a:lnTo>
                <a:lnTo>
                  <a:pt x="6443522" y="404866"/>
                </a:lnTo>
                <a:lnTo>
                  <a:pt x="6385953" y="404344"/>
                </a:lnTo>
                <a:lnTo>
                  <a:pt x="6327004" y="404190"/>
                </a:lnTo>
                <a:lnTo>
                  <a:pt x="6286129" y="404154"/>
                </a:lnTo>
                <a:lnTo>
                  <a:pt x="6241504" y="404138"/>
                </a:lnTo>
                <a:lnTo>
                  <a:pt x="6198741" y="404130"/>
                </a:lnTo>
                <a:lnTo>
                  <a:pt x="6156363" y="404127"/>
                </a:lnTo>
                <a:lnTo>
                  <a:pt x="6111070" y="404126"/>
                </a:lnTo>
                <a:lnTo>
                  <a:pt x="6068010" y="418236"/>
                </a:lnTo>
                <a:lnTo>
                  <a:pt x="6025500" y="436855"/>
                </a:lnTo>
                <a:lnTo>
                  <a:pt x="5980149" y="445130"/>
                </a:lnTo>
                <a:lnTo>
                  <a:pt x="5937062" y="452335"/>
                </a:lnTo>
                <a:lnTo>
                  <a:pt x="5894541" y="458625"/>
                </a:lnTo>
                <a:lnTo>
                  <a:pt x="5849184" y="461420"/>
                </a:lnTo>
                <a:lnTo>
                  <a:pt x="5802567" y="462662"/>
                </a:lnTo>
                <a:lnTo>
                  <a:pt x="5755390" y="464537"/>
                </a:lnTo>
                <a:lnTo>
                  <a:pt x="5707964" y="469780"/>
                </a:lnTo>
                <a:lnTo>
                  <a:pt x="5660428" y="472992"/>
                </a:lnTo>
                <a:lnTo>
                  <a:pt x="5611519" y="474420"/>
                </a:lnTo>
                <a:lnTo>
                  <a:pt x="5558914" y="475055"/>
                </a:lnTo>
                <a:lnTo>
                  <a:pt x="5508193" y="475337"/>
                </a:lnTo>
                <a:lnTo>
                  <a:pt x="5457870" y="475462"/>
                </a:lnTo>
                <a:lnTo>
                  <a:pt x="5404636" y="475518"/>
                </a:lnTo>
                <a:lnTo>
                  <a:pt x="5346580" y="475542"/>
                </a:lnTo>
                <a:lnTo>
                  <a:pt x="5316282" y="475549"/>
                </a:lnTo>
                <a:lnTo>
                  <a:pt x="5257923" y="475556"/>
                </a:lnTo>
                <a:lnTo>
                  <a:pt x="5199795" y="475560"/>
                </a:lnTo>
                <a:lnTo>
                  <a:pt x="5169477" y="475561"/>
                </a:lnTo>
                <a:lnTo>
                  <a:pt x="5138683" y="475561"/>
                </a:lnTo>
                <a:lnTo>
                  <a:pt x="5107569" y="475561"/>
                </a:lnTo>
                <a:lnTo>
                  <a:pt x="5076243" y="475562"/>
                </a:lnTo>
                <a:lnTo>
                  <a:pt x="5044776" y="475562"/>
                </a:lnTo>
                <a:lnTo>
                  <a:pt x="5013216" y="475562"/>
                </a:lnTo>
                <a:lnTo>
                  <a:pt x="4981590" y="475562"/>
                </a:lnTo>
                <a:lnTo>
                  <a:pt x="4949924" y="475562"/>
                </a:lnTo>
                <a:lnTo>
                  <a:pt x="4918231" y="475562"/>
                </a:lnTo>
                <a:lnTo>
                  <a:pt x="4886518" y="475562"/>
                </a:lnTo>
                <a:lnTo>
                  <a:pt x="4854793" y="475562"/>
                </a:lnTo>
                <a:lnTo>
                  <a:pt x="4821737" y="474239"/>
                </a:lnTo>
                <a:lnTo>
                  <a:pt x="4787792" y="472035"/>
                </a:lnTo>
                <a:lnTo>
                  <a:pt x="4753257" y="469242"/>
                </a:lnTo>
                <a:lnTo>
                  <a:pt x="4719650" y="467380"/>
                </a:lnTo>
                <a:lnTo>
                  <a:pt x="4686662" y="466139"/>
                </a:lnTo>
                <a:lnTo>
                  <a:pt x="4654087" y="465311"/>
                </a:lnTo>
                <a:lnTo>
                  <a:pt x="4621786" y="464759"/>
                </a:lnTo>
                <a:lnTo>
                  <a:pt x="4589669" y="464392"/>
                </a:lnTo>
                <a:lnTo>
                  <a:pt x="4557675" y="464146"/>
                </a:lnTo>
                <a:lnTo>
                  <a:pt x="4524439" y="462660"/>
                </a:lnTo>
                <a:lnTo>
                  <a:pt x="4490375" y="460346"/>
                </a:lnTo>
                <a:lnTo>
                  <a:pt x="4455760" y="457481"/>
                </a:lnTo>
                <a:lnTo>
                  <a:pt x="4420777" y="455570"/>
                </a:lnTo>
                <a:lnTo>
                  <a:pt x="4385549" y="454297"/>
                </a:lnTo>
                <a:lnTo>
                  <a:pt x="4350157" y="453448"/>
                </a:lnTo>
                <a:lnTo>
                  <a:pt x="4314656" y="452882"/>
                </a:lnTo>
                <a:lnTo>
                  <a:pt x="4279083" y="452504"/>
                </a:lnTo>
                <a:lnTo>
                  <a:pt x="4243461" y="452253"/>
                </a:lnTo>
                <a:lnTo>
                  <a:pt x="4207807" y="450762"/>
                </a:lnTo>
                <a:lnTo>
                  <a:pt x="4172131" y="448445"/>
                </a:lnTo>
                <a:lnTo>
                  <a:pt x="4136441" y="445578"/>
                </a:lnTo>
                <a:lnTo>
                  <a:pt x="4100741" y="442344"/>
                </a:lnTo>
                <a:lnTo>
                  <a:pt x="4065035" y="438864"/>
                </a:lnTo>
                <a:lnTo>
                  <a:pt x="4029325" y="435222"/>
                </a:lnTo>
                <a:lnTo>
                  <a:pt x="3992289" y="432794"/>
                </a:lnTo>
                <a:lnTo>
                  <a:pt x="3954369" y="431175"/>
                </a:lnTo>
                <a:lnTo>
                  <a:pt x="3915860" y="430096"/>
                </a:lnTo>
                <a:lnTo>
                  <a:pt x="3878281" y="428053"/>
                </a:lnTo>
                <a:lnTo>
                  <a:pt x="3841322" y="425369"/>
                </a:lnTo>
                <a:lnTo>
                  <a:pt x="3804777" y="422256"/>
                </a:lnTo>
                <a:lnTo>
                  <a:pt x="3767184" y="420181"/>
                </a:lnTo>
                <a:lnTo>
                  <a:pt x="3728893" y="418798"/>
                </a:lnTo>
                <a:lnTo>
                  <a:pt x="3690137" y="417875"/>
                </a:lnTo>
                <a:lnTo>
                  <a:pt x="3651070" y="415938"/>
                </a:lnTo>
                <a:lnTo>
                  <a:pt x="3611796" y="413323"/>
                </a:lnTo>
                <a:lnTo>
                  <a:pt x="3572384" y="410257"/>
                </a:lnTo>
                <a:lnTo>
                  <a:pt x="3534203" y="406890"/>
                </a:lnTo>
                <a:lnTo>
                  <a:pt x="3496844" y="403322"/>
                </a:lnTo>
                <a:lnTo>
                  <a:pt x="3460031" y="399621"/>
                </a:lnTo>
                <a:lnTo>
                  <a:pt x="3423582" y="395831"/>
                </a:lnTo>
                <a:lnTo>
                  <a:pt x="3387378" y="391981"/>
                </a:lnTo>
                <a:lnTo>
                  <a:pt x="3351334" y="388091"/>
                </a:lnTo>
                <a:lnTo>
                  <a:pt x="3314077" y="382852"/>
                </a:lnTo>
                <a:lnTo>
                  <a:pt x="3276009" y="376714"/>
                </a:lnTo>
                <a:lnTo>
                  <a:pt x="3237401" y="369976"/>
                </a:lnTo>
                <a:lnTo>
                  <a:pt x="3199756" y="364161"/>
                </a:lnTo>
                <a:lnTo>
                  <a:pt x="3162754" y="358962"/>
                </a:lnTo>
                <a:lnTo>
                  <a:pt x="3126179" y="354172"/>
                </a:lnTo>
                <a:lnTo>
                  <a:pt x="3089890" y="349656"/>
                </a:lnTo>
                <a:lnTo>
                  <a:pt x="3053791" y="345323"/>
                </a:lnTo>
                <a:lnTo>
                  <a:pt x="3017818" y="341111"/>
                </a:lnTo>
                <a:lnTo>
                  <a:pt x="2980607" y="336980"/>
                </a:lnTo>
                <a:lnTo>
                  <a:pt x="2942571" y="332903"/>
                </a:lnTo>
                <a:lnTo>
                  <a:pt x="2903985" y="328862"/>
                </a:lnTo>
                <a:lnTo>
                  <a:pt x="2866354" y="323523"/>
                </a:lnTo>
                <a:lnTo>
                  <a:pt x="2829360" y="317317"/>
                </a:lnTo>
                <a:lnTo>
                  <a:pt x="2792792" y="310534"/>
                </a:lnTo>
                <a:lnTo>
                  <a:pt x="2755184" y="304689"/>
                </a:lnTo>
                <a:lnTo>
                  <a:pt x="2716882" y="299470"/>
                </a:lnTo>
                <a:lnTo>
                  <a:pt x="2678119" y="294667"/>
                </a:lnTo>
                <a:lnTo>
                  <a:pt x="2640371" y="288820"/>
                </a:lnTo>
                <a:lnTo>
                  <a:pt x="2603299" y="282276"/>
                </a:lnTo>
                <a:lnTo>
                  <a:pt x="2566678" y="275267"/>
                </a:lnTo>
                <a:lnTo>
                  <a:pt x="2530358" y="269272"/>
                </a:lnTo>
                <a:lnTo>
                  <a:pt x="2494238" y="263952"/>
                </a:lnTo>
                <a:lnTo>
                  <a:pt x="2458252" y="259082"/>
                </a:lnTo>
                <a:lnTo>
                  <a:pt x="2421032" y="253190"/>
                </a:lnTo>
                <a:lnTo>
                  <a:pt x="2382990" y="246616"/>
                </a:lnTo>
                <a:lnTo>
                  <a:pt x="2344399" y="239588"/>
                </a:lnTo>
                <a:lnTo>
                  <a:pt x="2305442" y="233579"/>
                </a:lnTo>
                <a:lnTo>
                  <a:pt x="2266242" y="228251"/>
                </a:lnTo>
                <a:lnTo>
                  <a:pt x="2226880" y="223375"/>
                </a:lnTo>
                <a:lnTo>
                  <a:pt x="2188732" y="217479"/>
                </a:lnTo>
                <a:lnTo>
                  <a:pt x="2151394" y="210903"/>
                </a:lnTo>
                <a:lnTo>
                  <a:pt x="2114595" y="203873"/>
                </a:lnTo>
                <a:lnTo>
                  <a:pt x="2078157" y="196540"/>
                </a:lnTo>
                <a:lnTo>
                  <a:pt x="2041958" y="189006"/>
                </a:lnTo>
                <a:lnTo>
                  <a:pt x="2005920" y="181337"/>
                </a:lnTo>
                <a:lnTo>
                  <a:pt x="1969988" y="174902"/>
                </a:lnTo>
                <a:lnTo>
                  <a:pt x="1934127" y="169289"/>
                </a:lnTo>
                <a:lnTo>
                  <a:pt x="1898313" y="164224"/>
                </a:lnTo>
                <a:lnTo>
                  <a:pt x="1862531" y="158201"/>
                </a:lnTo>
                <a:lnTo>
                  <a:pt x="1826770" y="151540"/>
                </a:lnTo>
                <a:lnTo>
                  <a:pt x="1791023" y="144454"/>
                </a:lnTo>
                <a:lnTo>
                  <a:pt x="1755286" y="137084"/>
                </a:lnTo>
                <a:lnTo>
                  <a:pt x="1719555" y="129524"/>
                </a:lnTo>
                <a:lnTo>
                  <a:pt x="1683828" y="121839"/>
                </a:lnTo>
                <a:lnTo>
                  <a:pt x="1648103" y="115393"/>
                </a:lnTo>
                <a:lnTo>
                  <a:pt x="1612381" y="109772"/>
                </a:lnTo>
                <a:lnTo>
                  <a:pt x="1576660" y="104702"/>
                </a:lnTo>
                <a:lnTo>
                  <a:pt x="1542262" y="98676"/>
                </a:lnTo>
                <a:lnTo>
                  <a:pt x="1508747" y="92013"/>
                </a:lnTo>
                <a:lnTo>
                  <a:pt x="1475821" y="84925"/>
                </a:lnTo>
                <a:lnTo>
                  <a:pt x="1443286" y="78877"/>
                </a:lnTo>
                <a:lnTo>
                  <a:pt x="1411013" y="73522"/>
                </a:lnTo>
                <a:lnTo>
                  <a:pt x="1378915" y="68629"/>
                </a:lnTo>
                <a:lnTo>
                  <a:pt x="1346932" y="62722"/>
                </a:lnTo>
                <a:lnTo>
                  <a:pt x="1315027" y="56137"/>
                </a:lnTo>
                <a:lnTo>
                  <a:pt x="1283174" y="49102"/>
                </a:lnTo>
                <a:lnTo>
                  <a:pt x="1252678" y="44412"/>
                </a:lnTo>
                <a:lnTo>
                  <a:pt x="1194099" y="39200"/>
                </a:lnTo>
                <a:lnTo>
                  <a:pt x="1164191" y="36488"/>
                </a:lnTo>
                <a:lnTo>
                  <a:pt x="1133668" y="33356"/>
                </a:lnTo>
                <a:lnTo>
                  <a:pt x="1102737" y="29946"/>
                </a:lnTo>
                <a:lnTo>
                  <a:pt x="1043674" y="22628"/>
                </a:lnTo>
                <a:lnTo>
                  <a:pt x="986556" y="14967"/>
                </a:lnTo>
                <a:lnTo>
                  <a:pt x="930302" y="7152"/>
                </a:lnTo>
                <a:lnTo>
                  <a:pt x="877960" y="2796"/>
                </a:lnTo>
                <a:lnTo>
                  <a:pt x="826915" y="861"/>
                </a:lnTo>
                <a:lnTo>
                  <a:pt x="773361" y="0"/>
                </a:lnTo>
                <a:lnTo>
                  <a:pt x="722219" y="3146"/>
                </a:lnTo>
                <a:lnTo>
                  <a:pt x="674353" y="8954"/>
                </a:lnTo>
                <a:lnTo>
                  <a:pt x="631031" y="15945"/>
                </a:lnTo>
                <a:lnTo>
                  <a:pt x="586201" y="23461"/>
                </a:lnTo>
                <a:lnTo>
                  <a:pt x="541140" y="32535"/>
                </a:lnTo>
                <a:lnTo>
                  <a:pt x="499065" y="45387"/>
                </a:lnTo>
                <a:lnTo>
                  <a:pt x="458316" y="59918"/>
                </a:lnTo>
                <a:lnTo>
                  <a:pt x="416834" y="75196"/>
                </a:lnTo>
                <a:lnTo>
                  <a:pt x="371939" y="90806"/>
                </a:lnTo>
                <a:lnTo>
                  <a:pt x="314680" y="114469"/>
                </a:lnTo>
                <a:lnTo>
                  <a:pt x="257880" y="144558"/>
                </a:lnTo>
                <a:lnTo>
                  <a:pt x="205478" y="178608"/>
                </a:lnTo>
                <a:lnTo>
                  <a:pt x="156438" y="213833"/>
                </a:lnTo>
                <a:lnTo>
                  <a:pt x="100642" y="262614"/>
                </a:lnTo>
                <a:lnTo>
                  <a:pt x="43564" y="318307"/>
                </a:lnTo>
                <a:lnTo>
                  <a:pt x="9392" y="359294"/>
                </a:lnTo>
                <a:lnTo>
                  <a:pt x="0" y="374238"/>
                </a:lnTo>
                <a:lnTo>
                  <a:pt x="667" y="374665"/>
                </a:lnTo>
                <a:lnTo>
                  <a:pt x="43564" y="318307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MARTInkShape-476"/>
          <p:cNvSpPr/>
          <p:nvPr>
            <p:custDataLst>
              <p:tags r:id="rId4"/>
            </p:custDataLst>
          </p:nvPr>
        </p:nvSpPr>
        <p:spPr>
          <a:xfrm>
            <a:off x="5822156" y="1845469"/>
            <a:ext cx="23814" cy="23813"/>
          </a:xfrm>
          <a:custGeom>
            <a:avLst/>
            <a:gdLst/>
            <a:ahLst/>
            <a:cxnLst/>
            <a:rect l="0" t="0" r="0" b="0"/>
            <a:pathLst>
              <a:path w="23814" h="23813">
                <a:moveTo>
                  <a:pt x="23813" y="23812"/>
                </a:moveTo>
                <a:lnTo>
                  <a:pt x="17492" y="23812"/>
                </a:lnTo>
                <a:lnTo>
                  <a:pt x="15631" y="22489"/>
                </a:lnTo>
                <a:lnTo>
                  <a:pt x="14389" y="20284"/>
                </a:lnTo>
                <a:lnTo>
                  <a:pt x="13561" y="17492"/>
                </a:lnTo>
                <a:lnTo>
                  <a:pt x="0" y="0"/>
                </a:lnTo>
              </a:path>
            </a:pathLst>
          </a:custGeom>
          <a:ln w="19050">
            <a:solidFill>
              <a:srgbClr val="009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4568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HIGHLIGHTER" val="false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76</TotalTime>
  <Words>141</Words>
  <Application>Microsoft Office PowerPoint</Application>
  <PresentationFormat>Widescreen</PresentationFormat>
  <Paragraphs>17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Celestial</vt:lpstr>
      <vt:lpstr>Inscriptions from Nimes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Attiae L(uci) fil(iae) Pa/terclae flami/nicae perpet(uae) gra/tuitae decret(o) or/dinis [I(uliensium)] A[p]t(ensium) ob libera/litates [p]atri[s] eius qui / praeter cetera CCC(milia) HS / rei pub(licae) IIIIIIvirorum / reliquit ad ludos se/viral(es) in perpet(uum) celebr/andos Daphnion / lib(ertus) l(ocus) d(atus) d(ecreto) d(ecurionum)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Inscriptions from Nimes</dc:title>
  <dc:creator>Ralph Haeussler</dc:creator>
  <cp:lastModifiedBy>Ralph Haeussler</cp:lastModifiedBy>
  <cp:revision>5</cp:revision>
  <dcterms:created xsi:type="dcterms:W3CDTF">2019-03-26T11:45:03Z</dcterms:created>
  <dcterms:modified xsi:type="dcterms:W3CDTF">2019-03-26T13:01:39Z</dcterms:modified>
</cp:coreProperties>
</file>