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omments/comment1.xml" ContentType="application/vnd.openxmlformats-officedocument.presentationml.comments+xml"/>
  <Override PartName="/ppt/comments/comment2.xml" ContentType="application/vnd.openxmlformats-officedocument.presentationml.comment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14" r:id="rId1"/>
  </p:sldMasterIdLst>
  <p:sldIdLst>
    <p:sldId id="256" r:id="rId2"/>
    <p:sldId id="257" r:id="rId3"/>
    <p:sldId id="258" r:id="rId4"/>
    <p:sldId id="259" r:id="rId5"/>
    <p:sldId id="260" r:id="rId6"/>
    <p:sldId id="261" r:id="rId7"/>
    <p:sldId id="262" r:id="rId8"/>
    <p:sldId id="263" r:id="rId9"/>
    <p:sldId id="264" r:id="rId10"/>
    <p:sldId id="265" r:id="rId11"/>
    <p:sldId id="268" r:id="rId12"/>
    <p:sldId id="273" r:id="rId13"/>
    <p:sldId id="266" r:id="rId14"/>
    <p:sldId id="270" r:id="rId15"/>
    <p:sldId id="269" r:id="rId16"/>
    <p:sldId id="267" r:id="rId17"/>
    <p:sldId id="271" r:id="rId18"/>
    <p:sldId id="272"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ate Lewis (1701248)" initials="K(" lastIdx="3" clrIdx="0">
    <p:extLst>
      <p:ext uri="{19B8F6BF-5375-455C-9EA6-DF929625EA0E}">
        <p15:presenceInfo xmlns:p15="http://schemas.microsoft.com/office/powerpoint/2012/main" userId="S0033FFFA4969CC5@LIVE.COM"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B39E985-A63D-4B70-A767-625CD61145F5}" v="660" dt="2018-01-03T00:03:24.5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e Lewis (1701248)" userId="10033FFFA4969CC5@LIVE.COM" providerId="AD" clId="Web-{91EC7125-BF07-4037-AC50-E5AC6A7C8767}"/>
    <pc:docChg chg="addSld delSld modSld sldOrd modSection">
      <pc:chgData name="Kate Lewis (1701248)" userId="10033FFFA4969CC5@LIVE.COM" providerId="AD" clId="Web-{91EC7125-BF07-4037-AC50-E5AC6A7C8767}" dt="2018-01-03T02:06:20.627" v="44"/>
      <pc:docMkLst>
        <pc:docMk/>
      </pc:docMkLst>
      <pc:sldChg chg="addSp delSp modSp mod setBg">
        <pc:chgData name="Kate Lewis (1701248)" userId="10033FFFA4969CC5@LIVE.COM" providerId="AD" clId="Web-{91EC7125-BF07-4037-AC50-E5AC6A7C8767}" dt="2018-01-03T02:03:17.943" v="37"/>
        <pc:sldMkLst>
          <pc:docMk/>
          <pc:sldMk cId="2487231419" sldId="266"/>
        </pc:sldMkLst>
        <pc:spChg chg="mod ord">
          <ac:chgData name="Kate Lewis (1701248)" userId="10033FFFA4969CC5@LIVE.COM" providerId="AD" clId="Web-{91EC7125-BF07-4037-AC50-E5AC6A7C8767}" dt="2018-01-03T02:03:17.943" v="37"/>
          <ac:spMkLst>
            <pc:docMk/>
            <pc:sldMk cId="2487231419" sldId="266"/>
            <ac:spMk id="2" creationId="{A6CE1C9C-F0FB-4772-AEF5-C0FB7DCEDC2B}"/>
          </ac:spMkLst>
        </pc:spChg>
        <pc:spChg chg="add del">
          <ac:chgData name="Kate Lewis (1701248)" userId="10033FFFA4969CC5@LIVE.COM" providerId="AD" clId="Web-{91EC7125-BF07-4037-AC50-E5AC6A7C8767}" dt="2018-01-03T02:00:40.464" v="11"/>
          <ac:spMkLst>
            <pc:docMk/>
            <pc:sldMk cId="2487231419" sldId="266"/>
            <ac:spMk id="8" creationId="{B558F58E-93BA-44A3-BCDA-585AFF2E4F3F}"/>
          </ac:spMkLst>
        </pc:spChg>
        <pc:spChg chg="add del">
          <ac:chgData name="Kate Lewis (1701248)" userId="10033FFFA4969CC5@LIVE.COM" providerId="AD" clId="Web-{91EC7125-BF07-4037-AC50-E5AC6A7C8767}" dt="2018-01-03T02:01:18.532" v="16"/>
          <ac:spMkLst>
            <pc:docMk/>
            <pc:sldMk cId="2487231419" sldId="266"/>
            <ac:spMk id="12" creationId="{DAE885FA-583E-488C-A3B2-2647B84A8162}"/>
          </ac:spMkLst>
        </pc:spChg>
        <pc:spChg chg="add del">
          <ac:chgData name="Kate Lewis (1701248)" userId="10033FFFA4969CC5@LIVE.COM" providerId="AD" clId="Web-{91EC7125-BF07-4037-AC50-E5AC6A7C8767}" dt="2018-01-03T02:01:18.532" v="16"/>
          <ac:spMkLst>
            <pc:docMk/>
            <pc:sldMk cId="2487231419" sldId="266"/>
            <ac:spMk id="13" creationId="{87B1CEC7-C2CE-4440-A0F7-0BE6B3AADB72}"/>
          </ac:spMkLst>
        </pc:spChg>
        <pc:spChg chg="add del">
          <ac:chgData name="Kate Lewis (1701248)" userId="10033FFFA4969CC5@LIVE.COM" providerId="AD" clId="Web-{91EC7125-BF07-4037-AC50-E5AC6A7C8767}" dt="2018-01-03T02:00:40.339" v="10"/>
          <ac:spMkLst>
            <pc:docMk/>
            <pc:sldMk cId="2487231419" sldId="266"/>
            <ac:spMk id="15" creationId="{66BCEC1B-9617-4EF1-9B03-4BD43D100B8A}"/>
          </ac:spMkLst>
        </pc:spChg>
        <pc:spChg chg="add del">
          <ac:chgData name="Kate Lewis (1701248)" userId="10033FFFA4969CC5@LIVE.COM" providerId="AD" clId="Web-{91EC7125-BF07-4037-AC50-E5AC6A7C8767}" dt="2018-01-03T02:00:40.339" v="10"/>
          <ac:spMkLst>
            <pc:docMk/>
            <pc:sldMk cId="2487231419" sldId="266"/>
            <ac:spMk id="17" creationId="{CCBFD80B-276C-4775-A363-20693A7CF95E}"/>
          </ac:spMkLst>
        </pc:spChg>
        <pc:spChg chg="add del">
          <ac:chgData name="Kate Lewis (1701248)" userId="10033FFFA4969CC5@LIVE.COM" providerId="AD" clId="Web-{91EC7125-BF07-4037-AC50-E5AC6A7C8767}" dt="2018-01-03T02:01:18.532" v="16"/>
          <ac:spMkLst>
            <pc:docMk/>
            <pc:sldMk cId="2487231419" sldId="266"/>
            <ac:spMk id="19" creationId="{7B0DBF0B-D7C2-4F15-94AE-315255824591}"/>
          </ac:spMkLst>
        </pc:spChg>
        <pc:spChg chg="add">
          <ac:chgData name="Kate Lewis (1701248)" userId="10033FFFA4969CC5@LIVE.COM" providerId="AD" clId="Web-{91EC7125-BF07-4037-AC50-E5AC6A7C8767}" dt="2018-01-03T02:01:18.532" v="16"/>
          <ac:spMkLst>
            <pc:docMk/>
            <pc:sldMk cId="2487231419" sldId="266"/>
            <ac:spMk id="21" creationId="{9F181C4C-753F-450A-B559-0F1A65FA84EC}"/>
          </ac:spMkLst>
        </pc:spChg>
        <pc:spChg chg="add">
          <ac:chgData name="Kate Lewis (1701248)" userId="10033FFFA4969CC5@LIVE.COM" providerId="AD" clId="Web-{91EC7125-BF07-4037-AC50-E5AC6A7C8767}" dt="2018-01-03T02:01:18.532" v="16"/>
          <ac:spMkLst>
            <pc:docMk/>
            <pc:sldMk cId="2487231419" sldId="266"/>
            <ac:spMk id="22" creationId="{6D73B6FF-040D-4E74-AEAD-04C755BEF758}"/>
          </ac:spMkLst>
        </pc:spChg>
        <pc:spChg chg="add del">
          <ac:chgData name="Kate Lewis (1701248)" userId="10033FFFA4969CC5@LIVE.COM" providerId="AD" clId="Web-{91EC7125-BF07-4037-AC50-E5AC6A7C8767}" dt="2018-01-03T02:01:18.375" v="15"/>
          <ac:spMkLst>
            <pc:docMk/>
            <pc:sldMk cId="2487231419" sldId="266"/>
            <ac:spMk id="24" creationId="{2BE2D1B8-0887-4D2B-8C42-999040132B03}"/>
          </ac:spMkLst>
        </pc:spChg>
        <pc:spChg chg="add del">
          <ac:chgData name="Kate Lewis (1701248)" userId="10033FFFA4969CC5@LIVE.COM" providerId="AD" clId="Web-{91EC7125-BF07-4037-AC50-E5AC6A7C8767}" dt="2018-01-03T02:01:18.375" v="15"/>
          <ac:spMkLst>
            <pc:docMk/>
            <pc:sldMk cId="2487231419" sldId="266"/>
            <ac:spMk id="26" creationId="{FA085277-BAF7-40CC-A608-B030CA969FE9}"/>
          </ac:spMkLst>
        </pc:spChg>
        <pc:spChg chg="add del">
          <ac:chgData name="Kate Lewis (1701248)" userId="10033FFFA4969CC5@LIVE.COM" providerId="AD" clId="Web-{91EC7125-BF07-4037-AC50-E5AC6A7C8767}" dt="2018-01-03T02:01:18.375" v="15"/>
          <ac:spMkLst>
            <pc:docMk/>
            <pc:sldMk cId="2487231419" sldId="266"/>
            <ac:spMk id="28" creationId="{64009F90-86BF-44AE-B0EB-D68140E0E0DA}"/>
          </ac:spMkLst>
        </pc:spChg>
        <pc:picChg chg="add mod">
          <ac:chgData name="Kate Lewis (1701248)" userId="10033FFFA4969CC5@LIVE.COM" providerId="AD" clId="Web-{91EC7125-BF07-4037-AC50-E5AC6A7C8767}" dt="2018-01-03T02:01:53.142" v="17"/>
          <ac:picMkLst>
            <pc:docMk/>
            <pc:sldMk cId="2487231419" sldId="266"/>
            <ac:picMk id="3" creationId="{9238C53A-F9A2-4A08-913B-5854C8AACE87}"/>
          </ac:picMkLst>
        </pc:picChg>
        <pc:picChg chg="add mod ord">
          <ac:chgData name="Kate Lewis (1701248)" userId="10033FFFA4969CC5@LIVE.COM" providerId="AD" clId="Web-{91EC7125-BF07-4037-AC50-E5AC6A7C8767}" dt="2018-01-03T02:01:18.532" v="16"/>
          <ac:picMkLst>
            <pc:docMk/>
            <pc:sldMk cId="2487231419" sldId="266"/>
            <ac:picMk id="5" creationId="{B74A132D-2FE3-4985-9FC7-19DDED89DAD2}"/>
          </ac:picMkLst>
        </pc:picChg>
        <pc:picChg chg="add mod ord">
          <ac:chgData name="Kate Lewis (1701248)" userId="10033FFFA4969CC5@LIVE.COM" providerId="AD" clId="Web-{91EC7125-BF07-4037-AC50-E5AC6A7C8767}" dt="2018-01-03T02:01:18.532" v="16"/>
          <ac:picMkLst>
            <pc:docMk/>
            <pc:sldMk cId="2487231419" sldId="266"/>
            <ac:picMk id="7" creationId="{4261358E-F5D2-4181-9A9A-72FEB96EE899}"/>
          </ac:picMkLst>
        </pc:picChg>
        <pc:picChg chg="add mod ord">
          <ac:chgData name="Kate Lewis (1701248)" userId="10033FFFA4969CC5@LIVE.COM" providerId="AD" clId="Web-{91EC7125-BF07-4037-AC50-E5AC6A7C8767}" dt="2018-01-03T02:01:18.532" v="16"/>
          <ac:picMkLst>
            <pc:docMk/>
            <pc:sldMk cId="2487231419" sldId="266"/>
            <ac:picMk id="11" creationId="{746EDE80-A28D-4345-97BD-A90F182A9E04}"/>
          </ac:picMkLst>
        </pc:picChg>
        <pc:cxnChg chg="add del">
          <ac:chgData name="Kate Lewis (1701248)" userId="10033FFFA4969CC5@LIVE.COM" providerId="AD" clId="Web-{91EC7125-BF07-4037-AC50-E5AC6A7C8767}" dt="2018-01-03T02:00:40.464" v="11"/>
          <ac:cxnSpMkLst>
            <pc:docMk/>
            <pc:sldMk cId="2487231419" sldId="266"/>
            <ac:cxnSpMk id="10" creationId="{BCD0BBC1-A7D4-445D-98AC-95A6A45D8EBB}"/>
          </ac:cxnSpMkLst>
        </pc:cxnChg>
        <pc:cxnChg chg="add del">
          <ac:chgData name="Kate Lewis (1701248)" userId="10033FFFA4969CC5@LIVE.COM" providerId="AD" clId="Web-{91EC7125-BF07-4037-AC50-E5AC6A7C8767}" dt="2018-01-03T02:01:18.375" v="15"/>
          <ac:cxnSpMkLst>
            <pc:docMk/>
            <pc:sldMk cId="2487231419" sldId="266"/>
            <ac:cxnSpMk id="30" creationId="{14254369-4B26-4D6A-A4CD-BE3438297C30}"/>
          </ac:cxnSpMkLst>
        </pc:cxnChg>
      </pc:sldChg>
      <pc:sldChg chg="addSp modSp new mod ord setBg">
        <pc:chgData name="Kate Lewis (1701248)" userId="10033FFFA4969CC5@LIVE.COM" providerId="AD" clId="Web-{91EC7125-BF07-4037-AC50-E5AC6A7C8767}" dt="2018-01-03T01:59:39.535" v="4"/>
        <pc:sldMkLst>
          <pc:docMk/>
          <pc:sldMk cId="922129305" sldId="268"/>
        </pc:sldMkLst>
        <pc:picChg chg="add mod">
          <ac:chgData name="Kate Lewis (1701248)" userId="10033FFFA4969CC5@LIVE.COM" providerId="AD" clId="Web-{91EC7125-BF07-4037-AC50-E5AC6A7C8767}" dt="2018-01-03T01:59:39.535" v="4"/>
          <ac:picMkLst>
            <pc:docMk/>
            <pc:sldMk cId="922129305" sldId="268"/>
            <ac:picMk id="2" creationId="{00D3D95A-0DC0-4841-8F5C-CEB31E280064}"/>
          </ac:picMkLst>
        </pc:picChg>
      </pc:sldChg>
      <pc:sldChg chg="del">
        <pc:chgData name="Kate Lewis (1701248)" userId="10033FFFA4969CC5@LIVE.COM" providerId="AD" clId="Web-{91EC7125-BF07-4037-AC50-E5AC6A7C8767}" dt="2018-01-03T01:59:01.402" v="0"/>
        <pc:sldMkLst>
          <pc:docMk/>
          <pc:sldMk cId="4075361348" sldId="268"/>
        </pc:sldMkLst>
      </pc:sldChg>
      <pc:sldChg chg="addSp modSp new mod setBg">
        <pc:chgData name="Kate Lewis (1701248)" userId="10033FFFA4969CC5@LIVE.COM" providerId="AD" clId="Web-{91EC7125-BF07-4037-AC50-E5AC6A7C8767}" dt="2018-01-03T02:06:20.627" v="44"/>
        <pc:sldMkLst>
          <pc:docMk/>
          <pc:sldMk cId="2158705450" sldId="269"/>
        </pc:sldMkLst>
        <pc:spChg chg="add mod ord">
          <ac:chgData name="Kate Lewis (1701248)" userId="10033FFFA4969CC5@LIVE.COM" providerId="AD" clId="Web-{91EC7125-BF07-4037-AC50-E5AC6A7C8767}" dt="2018-01-03T02:06:20.627" v="44"/>
          <ac:spMkLst>
            <pc:docMk/>
            <pc:sldMk cId="2158705450" sldId="269"/>
            <ac:spMk id="2" creationId="{2907F6B7-54E2-4A81-A4D6-3B155267D122}"/>
          </ac:spMkLst>
        </pc:spChg>
        <pc:spChg chg="add">
          <ac:chgData name="Kate Lewis (1701248)" userId="10033FFFA4969CC5@LIVE.COM" providerId="AD" clId="Web-{91EC7125-BF07-4037-AC50-E5AC6A7C8767}" dt="2018-01-03T02:06:20.627" v="44"/>
          <ac:spMkLst>
            <pc:docMk/>
            <pc:sldMk cId="2158705450" sldId="269"/>
            <ac:spMk id="14" creationId="{7AE95D8F-9825-4222-8846-E3461598CC62}"/>
          </ac:spMkLst>
        </pc:spChg>
        <pc:picChg chg="add mod ord">
          <ac:chgData name="Kate Lewis (1701248)" userId="10033FFFA4969CC5@LIVE.COM" providerId="AD" clId="Web-{91EC7125-BF07-4037-AC50-E5AC6A7C8767}" dt="2018-01-03T02:06:20.627" v="44"/>
          <ac:picMkLst>
            <pc:docMk/>
            <pc:sldMk cId="2158705450" sldId="269"/>
            <ac:picMk id="3" creationId="{25FEC21B-B030-473C-9C21-F55AFCAD5CE6}"/>
          </ac:picMkLst>
        </pc:picChg>
        <pc:picChg chg="add mod">
          <ac:chgData name="Kate Lewis (1701248)" userId="10033FFFA4969CC5@LIVE.COM" providerId="AD" clId="Web-{91EC7125-BF07-4037-AC50-E5AC6A7C8767}" dt="2018-01-03T02:06:20.627" v="44"/>
          <ac:picMkLst>
            <pc:docMk/>
            <pc:sldMk cId="2158705450" sldId="269"/>
            <ac:picMk id="5" creationId="{0FE82CDD-C129-42E2-AD21-4AFD66E673B2}"/>
          </ac:picMkLst>
        </pc:picChg>
        <pc:picChg chg="add mod">
          <ac:chgData name="Kate Lewis (1701248)" userId="10033FFFA4969CC5@LIVE.COM" providerId="AD" clId="Web-{91EC7125-BF07-4037-AC50-E5AC6A7C8767}" dt="2018-01-03T02:06:20.627" v="44"/>
          <ac:picMkLst>
            <pc:docMk/>
            <pc:sldMk cId="2158705450" sldId="269"/>
            <ac:picMk id="7" creationId="{52CD2978-EC40-4EE8-BAF3-A1F5D2B857B4}"/>
          </ac:picMkLst>
        </pc:picChg>
        <pc:picChg chg="add mod ord">
          <ac:chgData name="Kate Lewis (1701248)" userId="10033FFFA4969CC5@LIVE.COM" providerId="AD" clId="Web-{91EC7125-BF07-4037-AC50-E5AC6A7C8767}" dt="2018-01-03T02:06:20.627" v="44"/>
          <ac:picMkLst>
            <pc:docMk/>
            <pc:sldMk cId="2158705450" sldId="269"/>
            <ac:picMk id="9" creationId="{E154254F-3F58-43BC-AE5E-E465EEAC8077}"/>
          </ac:picMkLst>
        </pc:picChg>
        <pc:cxnChg chg="add">
          <ac:chgData name="Kate Lewis (1701248)" userId="10033FFFA4969CC5@LIVE.COM" providerId="AD" clId="Web-{91EC7125-BF07-4037-AC50-E5AC6A7C8767}" dt="2018-01-03T02:06:20.627" v="44"/>
          <ac:cxnSpMkLst>
            <pc:docMk/>
            <pc:sldMk cId="2158705450" sldId="269"/>
            <ac:cxnSpMk id="16" creationId="{3217665F-0036-444A-8D4A-33AF36A36A42}"/>
          </ac:cxnSpMkLst>
        </pc:cxnChg>
        <pc:cxnChg chg="add">
          <ac:chgData name="Kate Lewis (1701248)" userId="10033FFFA4969CC5@LIVE.COM" providerId="AD" clId="Web-{91EC7125-BF07-4037-AC50-E5AC6A7C8767}" dt="2018-01-03T02:06:20.627" v="44"/>
          <ac:cxnSpMkLst>
            <pc:docMk/>
            <pc:sldMk cId="2158705450" sldId="269"/>
            <ac:cxnSpMk id="18" creationId="{DFDA47BC-3069-47F5-8257-24B3B1F76A08}"/>
          </ac:cxnSpMkLst>
        </pc:cxnChg>
        <pc:cxnChg chg="add">
          <ac:chgData name="Kate Lewis (1701248)" userId="10033FFFA4969CC5@LIVE.COM" providerId="AD" clId="Web-{91EC7125-BF07-4037-AC50-E5AC6A7C8767}" dt="2018-01-03T02:06:20.627" v="44"/>
          <ac:cxnSpMkLst>
            <pc:docMk/>
            <pc:sldMk cId="2158705450" sldId="269"/>
            <ac:cxnSpMk id="20" creationId="{00C9EB70-BC82-414A-BF8D-AD7FC6727616}"/>
          </ac:cxnSpMkLst>
        </pc:cxnChg>
        <pc:cxnChg chg="add">
          <ac:chgData name="Kate Lewis (1701248)" userId="10033FFFA4969CC5@LIVE.COM" providerId="AD" clId="Web-{91EC7125-BF07-4037-AC50-E5AC6A7C8767}" dt="2018-01-03T02:06:20.627" v="44"/>
          <ac:cxnSpMkLst>
            <pc:docMk/>
            <pc:sldMk cId="2158705450" sldId="269"/>
            <ac:cxnSpMk id="22" creationId="{942B920A-73AD-402A-8EEF-B88E1A9398B8}"/>
          </ac:cxnSpMkLst>
        </pc:cxnChg>
      </pc:sldChg>
    </pc:docChg>
  </pc:docChgLst>
  <pc:docChgLst>
    <pc:chgData name="Kate Lewis (1701248)" userId="10033FFFA4969CC5@LIVE.COM" providerId="AD" clId="Web-{F548E86D-355F-4D93-8CFE-80D8F35D9606}"/>
    <pc:docChg chg="addSld modSld sldOrd modSection">
      <pc:chgData name="Kate Lewis (1701248)" userId="10033FFFA4969CC5@LIVE.COM" providerId="AD" clId="Web-{F548E86D-355F-4D93-8CFE-80D8F35D9606}" dt="2018-01-03T02:11:31.971" v="63"/>
      <pc:docMkLst>
        <pc:docMk/>
      </pc:docMkLst>
      <pc:sldChg chg="addCm delCm">
        <pc:chgData name="Kate Lewis (1701248)" userId="10033FFFA4969CC5@LIVE.COM" providerId="AD" clId="Web-{F548E86D-355F-4D93-8CFE-80D8F35D9606}" dt="2018-01-03T02:09:26.984" v="5"/>
        <pc:sldMkLst>
          <pc:docMk/>
          <pc:sldMk cId="1833675769" sldId="267"/>
        </pc:sldMkLst>
      </pc:sldChg>
      <pc:sldChg chg="new ord addCm">
        <pc:chgData name="Kate Lewis (1701248)" userId="10033FFFA4969CC5@LIVE.COM" providerId="AD" clId="Web-{F548E86D-355F-4D93-8CFE-80D8F35D9606}" dt="2018-01-03T02:08:02.498" v="2"/>
        <pc:sldMkLst>
          <pc:docMk/>
          <pc:sldMk cId="3881124401" sldId="270"/>
        </pc:sldMkLst>
      </pc:sldChg>
      <pc:sldChg chg="addSp delSp modSp new">
        <pc:chgData name="Kate Lewis (1701248)" userId="10033FFFA4969CC5@LIVE.COM" providerId="AD" clId="Web-{F548E86D-355F-4D93-8CFE-80D8F35D9606}" dt="2018-01-03T02:11:26.706" v="61"/>
        <pc:sldMkLst>
          <pc:docMk/>
          <pc:sldMk cId="1559021732" sldId="271"/>
        </pc:sldMkLst>
        <pc:spChg chg="add del">
          <ac:chgData name="Kate Lewis (1701248)" userId="10033FFFA4969CC5@LIVE.COM" providerId="AD" clId="Web-{F548E86D-355F-4D93-8CFE-80D8F35D9606}" dt="2018-01-03T02:10:27.032" v="47"/>
          <ac:spMkLst>
            <pc:docMk/>
            <pc:sldMk cId="1559021732" sldId="271"/>
            <ac:spMk id="2" creationId="{983AB2DE-F74C-49EA-94DB-DAC5DF807407}"/>
          </ac:spMkLst>
        </pc:spChg>
        <pc:spChg chg="add mod">
          <ac:chgData name="Kate Lewis (1701248)" userId="10033FFFA4969CC5@LIVE.COM" providerId="AD" clId="Web-{F548E86D-355F-4D93-8CFE-80D8F35D9606}" dt="2018-01-03T02:11:26.706" v="61"/>
          <ac:spMkLst>
            <pc:docMk/>
            <pc:sldMk cId="1559021732" sldId="271"/>
            <ac:spMk id="3" creationId="{616FE055-C43C-4BB9-A4A8-CE3E15B86D93}"/>
          </ac:spMkLst>
        </pc:spChg>
      </pc:sldChg>
    </pc:docChg>
  </pc:docChgLst>
  <pc:docChgLst>
    <pc:chgData name="Kate Lewis (1701248)" userId="10033FFFA4969CC5@LIVE.COM" providerId="AD" clId="Web-{CB39E985-A63D-4B70-A767-625CD61145F5}"/>
    <pc:docChg chg="addSld modSld sldOrd modSection">
      <pc:chgData name="Kate Lewis (1701248)" userId="10033FFFA4969CC5@LIVE.COM" providerId="AD" clId="Web-{CB39E985-A63D-4B70-A767-625CD61145F5}" dt="2018-01-03T01:53:40.131" v="3472"/>
      <pc:docMkLst>
        <pc:docMk/>
      </pc:docMkLst>
      <pc:sldChg chg="modSp">
        <pc:chgData name="Kate Lewis (1701248)" userId="10033FFFA4969CC5@LIVE.COM" providerId="AD" clId="Web-{CB39E985-A63D-4B70-A767-625CD61145F5}" dt="2018-01-02T23:36:24.158" v="74"/>
        <pc:sldMkLst>
          <pc:docMk/>
          <pc:sldMk cId="109857222" sldId="256"/>
        </pc:sldMkLst>
        <pc:spChg chg="mod">
          <ac:chgData name="Kate Lewis (1701248)" userId="10033FFFA4969CC5@LIVE.COM" providerId="AD" clId="Web-{CB39E985-A63D-4B70-A767-625CD61145F5}" dt="2018-01-02T23:36:08.330" v="37"/>
          <ac:spMkLst>
            <pc:docMk/>
            <pc:sldMk cId="109857222" sldId="256"/>
            <ac:spMk id="2" creationId="{00000000-0000-0000-0000-000000000000}"/>
          </ac:spMkLst>
        </pc:spChg>
        <pc:spChg chg="mod">
          <ac:chgData name="Kate Lewis (1701248)" userId="10033FFFA4969CC5@LIVE.COM" providerId="AD" clId="Web-{CB39E985-A63D-4B70-A767-625CD61145F5}" dt="2018-01-02T23:36:24.158" v="74"/>
          <ac:spMkLst>
            <pc:docMk/>
            <pc:sldMk cId="109857222" sldId="256"/>
            <ac:spMk id="3" creationId="{00000000-0000-0000-0000-000000000000}"/>
          </ac:spMkLst>
        </pc:spChg>
      </pc:sldChg>
      <pc:sldChg chg="addSp delSp modSp new">
        <pc:chgData name="Kate Lewis (1701248)" userId="10033FFFA4969CC5@LIVE.COM" providerId="AD" clId="Web-{CB39E985-A63D-4B70-A767-625CD61145F5}" dt="2018-01-03T00:02:53.041" v="713"/>
        <pc:sldMkLst>
          <pc:docMk/>
          <pc:sldMk cId="3415014226" sldId="257"/>
        </pc:sldMkLst>
        <pc:spChg chg="add mod">
          <ac:chgData name="Kate Lewis (1701248)" userId="10033FFFA4969CC5@LIVE.COM" providerId="AD" clId="Web-{CB39E985-A63D-4B70-A767-625CD61145F5}" dt="2018-01-02T23:45:53.552" v="455"/>
          <ac:spMkLst>
            <pc:docMk/>
            <pc:sldMk cId="3415014226" sldId="257"/>
            <ac:spMk id="2" creationId="{C5867EB1-6A3D-4E9D-BC50-230B56424BBE}"/>
          </ac:spMkLst>
        </pc:spChg>
        <pc:spChg chg="add del">
          <ac:chgData name="Kate Lewis (1701248)" userId="10033FFFA4969CC5@LIVE.COM" providerId="AD" clId="Web-{CB39E985-A63D-4B70-A767-625CD61145F5}" dt="2018-01-03T00:02:53.041" v="713"/>
          <ac:spMkLst>
            <pc:docMk/>
            <pc:sldMk cId="3415014226" sldId="257"/>
            <ac:spMk id="3" creationId="{AB06596D-D135-4DA9-B643-29AA169D165D}"/>
          </ac:spMkLst>
        </pc:spChg>
      </pc:sldChg>
      <pc:sldChg chg="addSp delSp modSp new">
        <pc:chgData name="Kate Lewis (1701248)" userId="10033FFFA4969CC5@LIVE.COM" providerId="AD" clId="Web-{CB39E985-A63D-4B70-A767-625CD61145F5}" dt="2018-01-03T00:08:15.953" v="863"/>
        <pc:sldMkLst>
          <pc:docMk/>
          <pc:sldMk cId="1439240001" sldId="258"/>
        </pc:sldMkLst>
        <pc:spChg chg="add mod">
          <ac:chgData name="Kate Lewis (1701248)" userId="10033FFFA4969CC5@LIVE.COM" providerId="AD" clId="Web-{CB39E985-A63D-4B70-A767-625CD61145F5}" dt="2018-01-03T00:08:15.953" v="863"/>
          <ac:spMkLst>
            <pc:docMk/>
            <pc:sldMk cId="1439240001" sldId="258"/>
            <ac:spMk id="2" creationId="{60D08FDA-B82D-4392-B926-C237E5AE1987}"/>
          </ac:spMkLst>
        </pc:spChg>
        <pc:spChg chg="add mod">
          <ac:chgData name="Kate Lewis (1701248)" userId="10033FFFA4969CC5@LIVE.COM" providerId="AD" clId="Web-{CB39E985-A63D-4B70-A767-625CD61145F5}" dt="2018-01-03T00:08:13.093" v="862"/>
          <ac:spMkLst>
            <pc:docMk/>
            <pc:sldMk cId="1439240001" sldId="258"/>
            <ac:spMk id="3" creationId="{A1AAC849-9347-45A7-B992-7910089051E3}"/>
          </ac:spMkLst>
        </pc:spChg>
        <pc:spChg chg="add del mod">
          <ac:chgData name="Kate Lewis (1701248)" userId="10033FFFA4969CC5@LIVE.COM" providerId="AD" clId="Web-{CB39E985-A63D-4B70-A767-625CD61145F5}" dt="2018-01-03T00:08:09.187" v="861"/>
          <ac:spMkLst>
            <pc:docMk/>
            <pc:sldMk cId="1439240001" sldId="258"/>
            <ac:spMk id="4" creationId="{D03DAAA3-CC01-4942-B024-F76DEB10DA84}"/>
          </ac:spMkLst>
        </pc:spChg>
      </pc:sldChg>
      <pc:sldChg chg="addSp modSp new">
        <pc:chgData name="Kate Lewis (1701248)" userId="10033FFFA4969CC5@LIVE.COM" providerId="AD" clId="Web-{CB39E985-A63D-4B70-A767-625CD61145F5}" dt="2018-01-03T00:15:26.078" v="997"/>
        <pc:sldMkLst>
          <pc:docMk/>
          <pc:sldMk cId="3201051209" sldId="259"/>
        </pc:sldMkLst>
        <pc:spChg chg="add mod">
          <ac:chgData name="Kate Lewis (1701248)" userId="10033FFFA4969CC5@LIVE.COM" providerId="AD" clId="Web-{CB39E985-A63D-4B70-A767-625CD61145F5}" dt="2018-01-03T00:11:51.440" v="917"/>
          <ac:spMkLst>
            <pc:docMk/>
            <pc:sldMk cId="3201051209" sldId="259"/>
            <ac:spMk id="2" creationId="{72FA418E-59D2-4D10-97FB-0814FC360682}"/>
          </ac:spMkLst>
        </pc:spChg>
        <pc:spChg chg="add mod">
          <ac:chgData name="Kate Lewis (1701248)" userId="10033FFFA4969CC5@LIVE.COM" providerId="AD" clId="Web-{CB39E985-A63D-4B70-A767-625CD61145F5}" dt="2018-01-03T00:15:26.078" v="997"/>
          <ac:spMkLst>
            <pc:docMk/>
            <pc:sldMk cId="3201051209" sldId="259"/>
            <ac:spMk id="3" creationId="{6B88FB25-E8C0-4B0C-AAA0-E8EEEB26B938}"/>
          </ac:spMkLst>
        </pc:spChg>
      </pc:sldChg>
      <pc:sldChg chg="addSp modSp new">
        <pc:chgData name="Kate Lewis (1701248)" userId="10033FFFA4969CC5@LIVE.COM" providerId="AD" clId="Web-{CB39E985-A63D-4B70-A767-625CD61145F5}" dt="2018-01-03T00:36:22.027" v="1841"/>
        <pc:sldMkLst>
          <pc:docMk/>
          <pc:sldMk cId="1619042311" sldId="260"/>
        </pc:sldMkLst>
        <pc:spChg chg="add mod">
          <ac:chgData name="Kate Lewis (1701248)" userId="10033FFFA4969CC5@LIVE.COM" providerId="AD" clId="Web-{CB39E985-A63D-4B70-A767-625CD61145F5}" dt="2018-01-03T00:36:22.027" v="1841"/>
          <ac:spMkLst>
            <pc:docMk/>
            <pc:sldMk cId="1619042311" sldId="260"/>
            <ac:spMk id="2" creationId="{FB70A60A-201D-4C95-94C7-802995AA04F5}"/>
          </ac:spMkLst>
        </pc:spChg>
        <pc:spChg chg="add mod">
          <ac:chgData name="Kate Lewis (1701248)" userId="10033FFFA4969CC5@LIVE.COM" providerId="AD" clId="Web-{CB39E985-A63D-4B70-A767-625CD61145F5}" dt="2018-01-03T00:36:16.386" v="1840"/>
          <ac:spMkLst>
            <pc:docMk/>
            <pc:sldMk cId="1619042311" sldId="260"/>
            <ac:spMk id="3" creationId="{477E06EC-4BE3-4465-AB7C-2AA59D5DC987}"/>
          </ac:spMkLst>
        </pc:spChg>
      </pc:sldChg>
      <pc:sldChg chg="addSp delSp modSp new">
        <pc:chgData name="Kate Lewis (1701248)" userId="10033FFFA4969CC5@LIVE.COM" providerId="AD" clId="Web-{CB39E985-A63D-4B70-A767-625CD61145F5}" dt="2018-01-03T00:37:25.200" v="1876"/>
        <pc:sldMkLst>
          <pc:docMk/>
          <pc:sldMk cId="567311108" sldId="261"/>
        </pc:sldMkLst>
        <pc:spChg chg="add mod">
          <ac:chgData name="Kate Lewis (1701248)" userId="10033FFFA4969CC5@LIVE.COM" providerId="AD" clId="Web-{CB39E985-A63D-4B70-A767-625CD61145F5}" dt="2018-01-03T00:24:03.994" v="1297"/>
          <ac:spMkLst>
            <pc:docMk/>
            <pc:sldMk cId="567311108" sldId="261"/>
            <ac:spMk id="2" creationId="{68FEEA9D-4C8B-405F-825C-847275C36AD4}"/>
          </ac:spMkLst>
        </pc:spChg>
        <pc:spChg chg="add mod">
          <ac:chgData name="Kate Lewis (1701248)" userId="10033FFFA4969CC5@LIVE.COM" providerId="AD" clId="Web-{CB39E985-A63D-4B70-A767-625CD61145F5}" dt="2018-01-03T00:37:25.200" v="1876"/>
          <ac:spMkLst>
            <pc:docMk/>
            <pc:sldMk cId="567311108" sldId="261"/>
            <ac:spMk id="3" creationId="{7AB33FB7-67B6-4F60-A44F-8481998688E6}"/>
          </ac:spMkLst>
        </pc:spChg>
        <pc:spChg chg="add del mod">
          <ac:chgData name="Kate Lewis (1701248)" userId="10033FFFA4969CC5@LIVE.COM" providerId="AD" clId="Web-{CB39E985-A63D-4B70-A767-625CD61145F5}" dt="2018-01-03T00:26:47.039" v="1433"/>
          <ac:spMkLst>
            <pc:docMk/>
            <pc:sldMk cId="567311108" sldId="261"/>
            <ac:spMk id="4" creationId="{A4757FE3-EACE-465A-BE53-60F85010DB1E}"/>
          </ac:spMkLst>
        </pc:spChg>
      </pc:sldChg>
      <pc:sldChg chg="addSp modSp new">
        <pc:chgData name="Kate Lewis (1701248)" userId="10033FFFA4969CC5@LIVE.COM" providerId="AD" clId="Web-{CB39E985-A63D-4B70-A767-625CD61145F5}" dt="2018-01-03T00:39:44.200" v="1967"/>
        <pc:sldMkLst>
          <pc:docMk/>
          <pc:sldMk cId="4046685172" sldId="262"/>
        </pc:sldMkLst>
        <pc:spChg chg="add mod">
          <ac:chgData name="Kate Lewis (1701248)" userId="10033FFFA4969CC5@LIVE.COM" providerId="AD" clId="Web-{CB39E985-A63D-4B70-A767-625CD61145F5}" dt="2018-01-03T00:28:45.191" v="1499"/>
          <ac:spMkLst>
            <pc:docMk/>
            <pc:sldMk cId="4046685172" sldId="262"/>
            <ac:spMk id="2" creationId="{DE5941FF-2097-4C3E-97EB-E042C934D9E5}"/>
          </ac:spMkLst>
        </pc:spChg>
        <pc:spChg chg="add mod">
          <ac:chgData name="Kate Lewis (1701248)" userId="10033FFFA4969CC5@LIVE.COM" providerId="AD" clId="Web-{CB39E985-A63D-4B70-A767-625CD61145F5}" dt="2018-01-03T00:39:44.200" v="1967"/>
          <ac:spMkLst>
            <pc:docMk/>
            <pc:sldMk cId="4046685172" sldId="262"/>
            <ac:spMk id="3" creationId="{5828DA00-1EA7-4C96-BFB6-CF5E136C1E90}"/>
          </ac:spMkLst>
        </pc:spChg>
      </pc:sldChg>
      <pc:sldChg chg="addSp delSp modSp new">
        <pc:chgData name="Kate Lewis (1701248)" userId="10033FFFA4969CC5@LIVE.COM" providerId="AD" clId="Web-{CB39E985-A63D-4B70-A767-625CD61145F5}" dt="2018-01-03T00:52:04.553" v="2296"/>
        <pc:sldMkLst>
          <pc:docMk/>
          <pc:sldMk cId="1528108815" sldId="263"/>
        </pc:sldMkLst>
        <pc:spChg chg="add mod">
          <ac:chgData name="Kate Lewis (1701248)" userId="10033FFFA4969CC5@LIVE.COM" providerId="AD" clId="Web-{CB39E985-A63D-4B70-A767-625CD61145F5}" dt="2018-01-03T00:51:56.193" v="2294"/>
          <ac:spMkLst>
            <pc:docMk/>
            <pc:sldMk cId="1528108815" sldId="263"/>
            <ac:spMk id="2" creationId="{4D72B58C-EFFD-4D1E-B51F-D6B783EB6A33}"/>
          </ac:spMkLst>
        </pc:spChg>
        <pc:spChg chg="add mod">
          <ac:chgData name="Kate Lewis (1701248)" userId="10033FFFA4969CC5@LIVE.COM" providerId="AD" clId="Web-{CB39E985-A63D-4B70-A767-625CD61145F5}" dt="2018-01-03T00:52:04.553" v="2296"/>
          <ac:spMkLst>
            <pc:docMk/>
            <pc:sldMk cId="1528108815" sldId="263"/>
            <ac:spMk id="3" creationId="{68E331B7-37BE-4E67-8055-24E02E804906}"/>
          </ac:spMkLst>
        </pc:spChg>
        <pc:spChg chg="add del mod">
          <ac:chgData name="Kate Lewis (1701248)" userId="10033FFFA4969CC5@LIVE.COM" providerId="AD" clId="Web-{CB39E985-A63D-4B70-A767-625CD61145F5}" dt="2018-01-03T00:45:13.596" v="2009"/>
          <ac:spMkLst>
            <pc:docMk/>
            <pc:sldMk cId="1528108815" sldId="263"/>
            <ac:spMk id="4" creationId="{801649A2-2081-473D-9F9D-9C5E67FFAEAD}"/>
          </ac:spMkLst>
        </pc:spChg>
      </pc:sldChg>
      <pc:sldChg chg="addSp modSp new">
        <pc:chgData name="Kate Lewis (1701248)" userId="10033FFFA4969CC5@LIVE.COM" providerId="AD" clId="Web-{CB39E985-A63D-4B70-A767-625CD61145F5}" dt="2018-01-03T01:14:16.547" v="2831"/>
        <pc:sldMkLst>
          <pc:docMk/>
          <pc:sldMk cId="4289151311" sldId="264"/>
        </pc:sldMkLst>
        <pc:spChg chg="add mod">
          <ac:chgData name="Kate Lewis (1701248)" userId="10033FFFA4969CC5@LIVE.COM" providerId="AD" clId="Web-{CB39E985-A63D-4B70-A767-625CD61145F5}" dt="2018-01-03T00:54:27.229" v="2337"/>
          <ac:spMkLst>
            <pc:docMk/>
            <pc:sldMk cId="4289151311" sldId="264"/>
            <ac:spMk id="2" creationId="{5225448D-0D09-4D27-8D7F-63D53B68C500}"/>
          </ac:spMkLst>
        </pc:spChg>
        <pc:spChg chg="add mod">
          <ac:chgData name="Kate Lewis (1701248)" userId="10033FFFA4969CC5@LIVE.COM" providerId="AD" clId="Web-{CB39E985-A63D-4B70-A767-625CD61145F5}" dt="2018-01-03T01:09:42.686" v="2621"/>
          <ac:spMkLst>
            <pc:docMk/>
            <pc:sldMk cId="4289151311" sldId="264"/>
            <ac:spMk id="3" creationId="{CD00B6DE-5C96-4CB6-A39A-0BAB28337134}"/>
          </ac:spMkLst>
        </pc:spChg>
        <pc:spChg chg="add mod">
          <ac:chgData name="Kate Lewis (1701248)" userId="10033FFFA4969CC5@LIVE.COM" providerId="AD" clId="Web-{CB39E985-A63D-4B70-A767-625CD61145F5}" dt="2018-01-03T01:14:16.547" v="2831"/>
          <ac:spMkLst>
            <pc:docMk/>
            <pc:sldMk cId="4289151311" sldId="264"/>
            <ac:spMk id="4" creationId="{32F1A699-8733-434E-8978-C2F50F077775}"/>
          </ac:spMkLst>
        </pc:spChg>
      </pc:sldChg>
      <pc:sldChg chg="addSp modSp new">
        <pc:chgData name="Kate Lewis (1701248)" userId="10033FFFA4969CC5@LIVE.COM" providerId="AD" clId="Web-{CB39E985-A63D-4B70-A767-625CD61145F5}" dt="2018-01-03T01:25:38.534" v="3417"/>
        <pc:sldMkLst>
          <pc:docMk/>
          <pc:sldMk cId="3930775300" sldId="265"/>
        </pc:sldMkLst>
        <pc:spChg chg="add mod">
          <ac:chgData name="Kate Lewis (1701248)" userId="10033FFFA4969CC5@LIVE.COM" providerId="AD" clId="Web-{CB39E985-A63D-4B70-A767-625CD61145F5}" dt="2018-01-03T01:25:38.534" v="3417"/>
          <ac:spMkLst>
            <pc:docMk/>
            <pc:sldMk cId="3930775300" sldId="265"/>
            <ac:spMk id="2" creationId="{DA1D7E06-B69D-48E4-A3B7-9FCB3A2D31A0}"/>
          </ac:spMkLst>
        </pc:spChg>
      </pc:sldChg>
      <pc:sldChg chg="addSp delSp modSp new">
        <pc:chgData name="Kate Lewis (1701248)" userId="10033FFFA4969CC5@LIVE.COM" providerId="AD" clId="Web-{CB39E985-A63D-4B70-A767-625CD61145F5}" dt="2018-01-03T01:31:14.618" v="3463"/>
        <pc:sldMkLst>
          <pc:docMk/>
          <pc:sldMk cId="2487231419" sldId="266"/>
        </pc:sldMkLst>
        <pc:spChg chg="add mod">
          <ac:chgData name="Kate Lewis (1701248)" userId="10033FFFA4969CC5@LIVE.COM" providerId="AD" clId="Web-{CB39E985-A63D-4B70-A767-625CD61145F5}" dt="2018-01-03T01:29:53.677" v="3459"/>
          <ac:spMkLst>
            <pc:docMk/>
            <pc:sldMk cId="2487231419" sldId="266"/>
            <ac:spMk id="2" creationId="{A6CE1C9C-F0FB-4772-AEF5-C0FB7DCEDC2B}"/>
          </ac:spMkLst>
        </pc:spChg>
        <pc:spChg chg="add del mod">
          <ac:chgData name="Kate Lewis (1701248)" userId="10033FFFA4969CC5@LIVE.COM" providerId="AD" clId="Web-{CB39E985-A63D-4B70-A767-625CD61145F5}" dt="2018-01-03T01:31:14.618" v="3463"/>
          <ac:spMkLst>
            <pc:docMk/>
            <pc:sldMk cId="2487231419" sldId="266"/>
            <ac:spMk id="3" creationId="{87CE0E02-5EF0-4BF6-8435-192DA80F4429}"/>
          </ac:spMkLst>
        </pc:spChg>
      </pc:sldChg>
      <pc:sldChg chg="new">
        <pc:chgData name="Kate Lewis (1701248)" userId="10033FFFA4969CC5@LIVE.COM" providerId="AD" clId="Web-{CB39E985-A63D-4B70-A767-625CD61145F5}" dt="2018-01-03T01:37:52.177" v="3464"/>
        <pc:sldMkLst>
          <pc:docMk/>
          <pc:sldMk cId="1833675769" sldId="267"/>
        </pc:sldMkLst>
      </pc:sldChg>
      <pc:sldChg chg="addSp delSp modSp new mod ord setBg">
        <pc:chgData name="Kate Lewis (1701248)" userId="10033FFFA4969CC5@LIVE.COM" providerId="AD" clId="Web-{CB39E985-A63D-4B70-A767-625CD61145F5}" dt="2018-01-03T01:53:40.131" v="3472"/>
        <pc:sldMkLst>
          <pc:docMk/>
          <pc:sldMk cId="4075361348" sldId="268"/>
        </pc:sldMkLst>
        <pc:spChg chg="add del">
          <ac:chgData name="Kate Lewis (1701248)" userId="10033FFFA4969CC5@LIVE.COM" providerId="AD" clId="Web-{CB39E985-A63D-4B70-A767-625CD61145F5}" dt="2018-01-03T01:53:40.021" v="3471"/>
          <ac:spMkLst>
            <pc:docMk/>
            <pc:sldMk cId="4075361348" sldId="268"/>
            <ac:spMk id="7" creationId="{32BC26D8-82FB-445E-AA49-62A77D7C1EE0}"/>
          </ac:spMkLst>
        </pc:spChg>
        <pc:spChg chg="add del">
          <ac:chgData name="Kate Lewis (1701248)" userId="10033FFFA4969CC5@LIVE.COM" providerId="AD" clId="Web-{CB39E985-A63D-4B70-A767-625CD61145F5}" dt="2018-01-03T01:53:40.021" v="3471"/>
          <ac:spMkLst>
            <pc:docMk/>
            <pc:sldMk cId="4075361348" sldId="268"/>
            <ac:spMk id="9" creationId="{CB44330D-EA18-4254-AA95-EB49948539B8}"/>
          </ac:spMkLst>
        </pc:spChg>
        <pc:picChg chg="add mod">
          <ac:chgData name="Kate Lewis (1701248)" userId="10033FFFA4969CC5@LIVE.COM" providerId="AD" clId="Web-{CB39E985-A63D-4B70-A767-625CD61145F5}" dt="2018-01-03T01:53:40.131" v="3472"/>
          <ac:picMkLst>
            <pc:docMk/>
            <pc:sldMk cId="4075361348" sldId="268"/>
            <ac:picMk id="2" creationId="{73A9F473-048B-4233-970A-7D9E0B1A2DED}"/>
          </ac:picMkLst>
        </pc:picChg>
      </pc:sldChg>
    </pc:docChg>
  </pc:docChgLst>
  <pc:docChgLst>
    <pc:chgData name="Kaitlyn Hole (1705192)" userId="10030000A4F5DAAD@LIVE.COM" providerId="AD" clId="Web-{09F1E663-DC9E-4A68-B1FD-6BF3659F656B}"/>
    <pc:docChg chg="modSld modMainMaster">
      <pc:chgData name="Kaitlyn Hole (1705192)" userId="10030000A4F5DAAD@LIVE.COM" providerId="AD" clId="Web-{09F1E663-DC9E-4A68-B1FD-6BF3659F656B}" dt="2018-01-03T03:01:00.022" v="176"/>
      <pc:docMkLst>
        <pc:docMk/>
      </pc:docMkLst>
      <pc:sldChg chg="addSp modSp mod setBg">
        <pc:chgData name="Kaitlyn Hole (1705192)" userId="10030000A4F5DAAD@LIVE.COM" providerId="AD" clId="Web-{09F1E663-DC9E-4A68-B1FD-6BF3659F656B}" dt="2018-01-03T02:26:17.996" v="23"/>
        <pc:sldMkLst>
          <pc:docMk/>
          <pc:sldMk cId="109857222" sldId="256"/>
        </pc:sldMkLst>
        <pc:spChg chg="mod">
          <ac:chgData name="Kaitlyn Hole (1705192)" userId="10030000A4F5DAAD@LIVE.COM" providerId="AD" clId="Web-{09F1E663-DC9E-4A68-B1FD-6BF3659F656B}" dt="2018-01-03T02:21:59.682" v="20"/>
          <ac:spMkLst>
            <pc:docMk/>
            <pc:sldMk cId="109857222" sldId="256"/>
            <ac:spMk id="2" creationId="{00000000-0000-0000-0000-000000000000}"/>
          </ac:spMkLst>
        </pc:spChg>
        <pc:spChg chg="mod">
          <ac:chgData name="Kaitlyn Hole (1705192)" userId="10030000A4F5DAAD@LIVE.COM" providerId="AD" clId="Web-{09F1E663-DC9E-4A68-B1FD-6BF3659F656B}" dt="2018-01-03T02:21:59.682" v="20"/>
          <ac:spMkLst>
            <pc:docMk/>
            <pc:sldMk cId="109857222" sldId="256"/>
            <ac:spMk id="3" creationId="{00000000-0000-0000-0000-000000000000}"/>
          </ac:spMkLst>
        </pc:spChg>
        <pc:spChg chg="add">
          <ac:chgData name="Kaitlyn Hole (1705192)" userId="10030000A4F5DAAD@LIVE.COM" providerId="AD" clId="Web-{09F1E663-DC9E-4A68-B1FD-6BF3659F656B}" dt="2018-01-03T02:20:39.570" v="11"/>
          <ac:spMkLst>
            <pc:docMk/>
            <pc:sldMk cId="109857222" sldId="256"/>
            <ac:spMk id="9" creationId="{58A973E8-C2D4-4C81-8ADE-C5C021A615E7}"/>
          </ac:spMkLst>
        </pc:spChg>
        <pc:spChg chg="add">
          <ac:chgData name="Kaitlyn Hole (1705192)" userId="10030000A4F5DAAD@LIVE.COM" providerId="AD" clId="Web-{09F1E663-DC9E-4A68-B1FD-6BF3659F656B}" dt="2018-01-03T02:20:39.570" v="11"/>
          <ac:spMkLst>
            <pc:docMk/>
            <pc:sldMk cId="109857222" sldId="256"/>
            <ac:spMk id="18" creationId="{E05CABE9-5E7C-4773-BFCD-24B199FA1AE3}"/>
          </ac:spMkLst>
        </pc:spChg>
        <pc:grpChg chg="add">
          <ac:chgData name="Kaitlyn Hole (1705192)" userId="10030000A4F5DAAD@LIVE.COM" providerId="AD" clId="Web-{09F1E663-DC9E-4A68-B1FD-6BF3659F656B}" dt="2018-01-03T02:20:39.570" v="11"/>
          <ac:grpSpMkLst>
            <pc:docMk/>
            <pc:sldMk cId="109857222" sldId="256"/>
            <ac:grpSpMk id="11" creationId="{A08E251A-5371-4E82-A0F3-2CA0C15AB09C}"/>
          </ac:grpSpMkLst>
        </pc:grpChg>
        <pc:picChg chg="add mod ord">
          <ac:chgData name="Kaitlyn Hole (1705192)" userId="10030000A4F5DAAD@LIVE.COM" providerId="AD" clId="Web-{09F1E663-DC9E-4A68-B1FD-6BF3659F656B}" dt="2018-01-03T02:21:59.682" v="20"/>
          <ac:picMkLst>
            <pc:docMk/>
            <pc:sldMk cId="109857222" sldId="256"/>
            <ac:picMk id="4" creationId="{5494EA2D-6DDA-411B-854B-BD6F49C20E96}"/>
          </ac:picMkLst>
        </pc:picChg>
      </pc:sldChg>
      <pc:sldChg chg="addSp modSp mod setBg">
        <pc:chgData name="Kaitlyn Hole (1705192)" userId="10030000A4F5DAAD@LIVE.COM" providerId="AD" clId="Web-{09F1E663-DC9E-4A68-B1FD-6BF3659F656B}" dt="2018-01-03T02:28:07.676" v="33"/>
        <pc:sldMkLst>
          <pc:docMk/>
          <pc:sldMk cId="3415014226" sldId="257"/>
        </pc:sldMkLst>
        <pc:picChg chg="add mod">
          <ac:chgData name="Kaitlyn Hole (1705192)" userId="10030000A4F5DAAD@LIVE.COM" providerId="AD" clId="Web-{09F1E663-DC9E-4A68-B1FD-6BF3659F656B}" dt="2018-01-03T02:28:07.676" v="33"/>
          <ac:picMkLst>
            <pc:docMk/>
            <pc:sldMk cId="3415014226" sldId="257"/>
            <ac:picMk id="3" creationId="{4A290789-F955-4CEB-967C-162568773ED6}"/>
          </ac:picMkLst>
        </pc:picChg>
        <pc:picChg chg="add mod">
          <ac:chgData name="Kaitlyn Hole (1705192)" userId="10030000A4F5DAAD@LIVE.COM" providerId="AD" clId="Web-{09F1E663-DC9E-4A68-B1FD-6BF3659F656B}" dt="2018-01-03T02:27:58.530" v="32"/>
          <ac:picMkLst>
            <pc:docMk/>
            <pc:sldMk cId="3415014226" sldId="257"/>
            <ac:picMk id="5" creationId="{83AB3964-3987-4E29-80F8-C03E39CF0797}"/>
          </ac:picMkLst>
        </pc:picChg>
      </pc:sldChg>
      <pc:sldChg chg="addSp modSp mod">
        <pc:chgData name="Kaitlyn Hole (1705192)" userId="10030000A4F5DAAD@LIVE.COM" providerId="AD" clId="Web-{09F1E663-DC9E-4A68-B1FD-6BF3659F656B}" dt="2018-01-03T02:36:04.773" v="58"/>
        <pc:sldMkLst>
          <pc:docMk/>
          <pc:sldMk cId="1439240001" sldId="258"/>
        </pc:sldMkLst>
        <pc:spChg chg="mod">
          <ac:chgData name="Kaitlyn Hole (1705192)" userId="10030000A4F5DAAD@LIVE.COM" providerId="AD" clId="Web-{09F1E663-DC9E-4A68-B1FD-6BF3659F656B}" dt="2018-01-03T02:30:54.149" v="44"/>
          <ac:spMkLst>
            <pc:docMk/>
            <pc:sldMk cId="1439240001" sldId="258"/>
            <ac:spMk id="2" creationId="{60D08FDA-B82D-4392-B926-C237E5AE1987}"/>
          </ac:spMkLst>
        </pc:spChg>
        <pc:spChg chg="mod">
          <ac:chgData name="Kaitlyn Hole (1705192)" userId="10030000A4F5DAAD@LIVE.COM" providerId="AD" clId="Web-{09F1E663-DC9E-4A68-B1FD-6BF3659F656B}" dt="2018-01-03T02:35:04.735" v="54"/>
          <ac:spMkLst>
            <pc:docMk/>
            <pc:sldMk cId="1439240001" sldId="258"/>
            <ac:spMk id="3" creationId="{A1AAC849-9347-45A7-B992-7910089051E3}"/>
          </ac:spMkLst>
        </pc:spChg>
        <pc:picChg chg="add mod">
          <ac:chgData name="Kaitlyn Hole (1705192)" userId="10030000A4F5DAAD@LIVE.COM" providerId="AD" clId="Web-{09F1E663-DC9E-4A68-B1FD-6BF3659F656B}" dt="2018-01-03T02:36:04.773" v="58"/>
          <ac:picMkLst>
            <pc:docMk/>
            <pc:sldMk cId="1439240001" sldId="258"/>
            <ac:picMk id="4" creationId="{2DA2BD08-A5B5-412D-8B0D-877FCED2AB6E}"/>
          </ac:picMkLst>
        </pc:picChg>
        <pc:picChg chg="add mod">
          <ac:chgData name="Kaitlyn Hole (1705192)" userId="10030000A4F5DAAD@LIVE.COM" providerId="AD" clId="Web-{09F1E663-DC9E-4A68-B1FD-6BF3659F656B}" dt="2018-01-03T02:35:58.070" v="57"/>
          <ac:picMkLst>
            <pc:docMk/>
            <pc:sldMk cId="1439240001" sldId="258"/>
            <ac:picMk id="6" creationId="{AC015DF7-3B67-4A30-BF49-B97C595B39DB}"/>
          </ac:picMkLst>
        </pc:picChg>
      </pc:sldChg>
      <pc:sldChg chg="addSp modSp mod">
        <pc:chgData name="Kaitlyn Hole (1705192)" userId="10030000A4F5DAAD@LIVE.COM" providerId="AD" clId="Web-{09F1E663-DC9E-4A68-B1FD-6BF3659F656B}" dt="2018-01-03T02:39:08.895" v="68"/>
        <pc:sldMkLst>
          <pc:docMk/>
          <pc:sldMk cId="3201051209" sldId="259"/>
        </pc:sldMkLst>
        <pc:spChg chg="mod">
          <ac:chgData name="Kaitlyn Hole (1705192)" userId="10030000A4F5DAAD@LIVE.COM" providerId="AD" clId="Web-{09F1E663-DC9E-4A68-B1FD-6BF3659F656B}" dt="2018-01-03T02:36:45.172" v="65"/>
          <ac:spMkLst>
            <pc:docMk/>
            <pc:sldMk cId="3201051209" sldId="259"/>
            <ac:spMk id="3" creationId="{6B88FB25-E8C0-4B0C-AAA0-E8EEEB26B938}"/>
          </ac:spMkLst>
        </pc:spChg>
        <pc:picChg chg="add mod">
          <ac:chgData name="Kaitlyn Hole (1705192)" userId="10030000A4F5DAAD@LIVE.COM" providerId="AD" clId="Web-{09F1E663-DC9E-4A68-B1FD-6BF3659F656B}" dt="2018-01-03T02:39:08.895" v="68"/>
          <ac:picMkLst>
            <pc:docMk/>
            <pc:sldMk cId="3201051209" sldId="259"/>
            <ac:picMk id="4" creationId="{6E057A8C-CA7A-49DE-AA31-25730A179043}"/>
          </ac:picMkLst>
        </pc:picChg>
      </pc:sldChg>
      <pc:sldChg chg="addSp delSp modSp mod setBg">
        <pc:chgData name="Kaitlyn Hole (1705192)" userId="10030000A4F5DAAD@LIVE.COM" providerId="AD" clId="Web-{09F1E663-DC9E-4A68-B1FD-6BF3659F656B}" dt="2018-01-03T02:42:53.658" v="90"/>
        <pc:sldMkLst>
          <pc:docMk/>
          <pc:sldMk cId="1619042311" sldId="260"/>
        </pc:sldMkLst>
        <pc:spChg chg="mod">
          <ac:chgData name="Kaitlyn Hole (1705192)" userId="10030000A4F5DAAD@LIVE.COM" providerId="AD" clId="Web-{09F1E663-DC9E-4A68-B1FD-6BF3659F656B}" dt="2018-01-03T02:42:25.619" v="86"/>
          <ac:spMkLst>
            <pc:docMk/>
            <pc:sldMk cId="1619042311" sldId="260"/>
            <ac:spMk id="2" creationId="{FB70A60A-201D-4C95-94C7-802995AA04F5}"/>
          </ac:spMkLst>
        </pc:spChg>
        <pc:spChg chg="mod">
          <ac:chgData name="Kaitlyn Hole (1705192)" userId="10030000A4F5DAAD@LIVE.COM" providerId="AD" clId="Web-{09F1E663-DC9E-4A68-B1FD-6BF3659F656B}" dt="2018-01-03T02:42:25.619" v="86"/>
          <ac:spMkLst>
            <pc:docMk/>
            <pc:sldMk cId="1619042311" sldId="260"/>
            <ac:spMk id="3" creationId="{477E06EC-4BE3-4465-AB7C-2AA59D5DC987}"/>
          </ac:spMkLst>
        </pc:spChg>
        <pc:picChg chg="add mod ord">
          <ac:chgData name="Kaitlyn Hole (1705192)" userId="10030000A4F5DAAD@LIVE.COM" providerId="AD" clId="Web-{09F1E663-DC9E-4A68-B1FD-6BF3659F656B}" dt="2018-01-03T02:42:53.658" v="90"/>
          <ac:picMkLst>
            <pc:docMk/>
            <pc:sldMk cId="1619042311" sldId="260"/>
            <ac:picMk id="4" creationId="{05164B95-E186-4732-9589-1D75AA1A52EE}"/>
          </ac:picMkLst>
        </pc:picChg>
        <pc:picChg chg="add del">
          <ac:chgData name="Kaitlyn Hole (1705192)" userId="10030000A4F5DAAD@LIVE.COM" providerId="AD" clId="Web-{09F1E663-DC9E-4A68-B1FD-6BF3659F656B}" dt="2018-01-03T02:42:25.619" v="86"/>
          <ac:picMkLst>
            <pc:docMk/>
            <pc:sldMk cId="1619042311" sldId="260"/>
            <ac:picMk id="6" creationId="{A53ED3FC-3BE8-4F1F-BEF1-74B1C721718A}"/>
          </ac:picMkLst>
        </pc:picChg>
        <pc:picChg chg="add del">
          <ac:chgData name="Kaitlyn Hole (1705192)" userId="10030000A4F5DAAD@LIVE.COM" providerId="AD" clId="Web-{09F1E663-DC9E-4A68-B1FD-6BF3659F656B}" dt="2018-01-03T02:42:15.072" v="84"/>
          <ac:picMkLst>
            <pc:docMk/>
            <pc:sldMk cId="1619042311" sldId="260"/>
            <ac:picMk id="9" creationId="{DF6A9299-1D12-47E2-9DD4-03342553C4AA}"/>
          </ac:picMkLst>
        </pc:picChg>
      </pc:sldChg>
      <pc:sldChg chg="modSp mod">
        <pc:chgData name="Kaitlyn Hole (1705192)" userId="10030000A4F5DAAD@LIVE.COM" providerId="AD" clId="Web-{09F1E663-DC9E-4A68-B1FD-6BF3659F656B}" dt="2018-01-03T02:40:36.570" v="78"/>
        <pc:sldMkLst>
          <pc:docMk/>
          <pc:sldMk cId="567311108" sldId="261"/>
        </pc:sldMkLst>
        <pc:spChg chg="mod">
          <ac:chgData name="Kaitlyn Hole (1705192)" userId="10030000A4F5DAAD@LIVE.COM" providerId="AD" clId="Web-{09F1E663-DC9E-4A68-B1FD-6BF3659F656B}" dt="2018-01-03T02:40:36.570" v="78"/>
          <ac:spMkLst>
            <pc:docMk/>
            <pc:sldMk cId="567311108" sldId="261"/>
            <ac:spMk id="3" creationId="{7AB33FB7-67B6-4F60-A44F-8481998688E6}"/>
          </ac:spMkLst>
        </pc:spChg>
      </pc:sldChg>
      <pc:sldChg chg="modSp mod">
        <pc:chgData name="Kaitlyn Hole (1705192)" userId="10030000A4F5DAAD@LIVE.COM" providerId="AD" clId="Web-{09F1E663-DC9E-4A68-B1FD-6BF3659F656B}" dt="2018-01-03T02:43:27.488" v="96"/>
        <pc:sldMkLst>
          <pc:docMk/>
          <pc:sldMk cId="4046685172" sldId="262"/>
        </pc:sldMkLst>
        <pc:spChg chg="mod">
          <ac:chgData name="Kaitlyn Hole (1705192)" userId="10030000A4F5DAAD@LIVE.COM" providerId="AD" clId="Web-{09F1E663-DC9E-4A68-B1FD-6BF3659F656B}" dt="2018-01-03T02:43:27.488" v="96"/>
          <ac:spMkLst>
            <pc:docMk/>
            <pc:sldMk cId="4046685172" sldId="262"/>
            <ac:spMk id="3" creationId="{5828DA00-1EA7-4C96-BFB6-CF5E136C1E90}"/>
          </ac:spMkLst>
        </pc:spChg>
      </pc:sldChg>
      <pc:sldChg chg="modSp mod">
        <pc:chgData name="Kaitlyn Hole (1705192)" userId="10030000A4F5DAAD@LIVE.COM" providerId="AD" clId="Web-{09F1E663-DC9E-4A68-B1FD-6BF3659F656B}" dt="2018-01-03T02:44:19.366" v="102"/>
        <pc:sldMkLst>
          <pc:docMk/>
          <pc:sldMk cId="1528108815" sldId="263"/>
        </pc:sldMkLst>
        <pc:spChg chg="mod">
          <ac:chgData name="Kaitlyn Hole (1705192)" userId="10030000A4F5DAAD@LIVE.COM" providerId="AD" clId="Web-{09F1E663-DC9E-4A68-B1FD-6BF3659F656B}" dt="2018-01-03T02:44:19.366" v="102"/>
          <ac:spMkLst>
            <pc:docMk/>
            <pc:sldMk cId="1528108815" sldId="263"/>
            <ac:spMk id="3" creationId="{68E331B7-37BE-4E67-8055-24E02E804906}"/>
          </ac:spMkLst>
        </pc:spChg>
      </pc:sldChg>
      <pc:sldChg chg="modSp mod">
        <pc:chgData name="Kaitlyn Hole (1705192)" userId="10030000A4F5DAAD@LIVE.COM" providerId="AD" clId="Web-{09F1E663-DC9E-4A68-B1FD-6BF3659F656B}" dt="2018-01-03T02:45:15.590" v="114"/>
        <pc:sldMkLst>
          <pc:docMk/>
          <pc:sldMk cId="4289151311" sldId="264"/>
        </pc:sldMkLst>
        <pc:spChg chg="mod">
          <ac:chgData name="Kaitlyn Hole (1705192)" userId="10030000A4F5DAAD@LIVE.COM" providerId="AD" clId="Web-{09F1E663-DC9E-4A68-B1FD-6BF3659F656B}" dt="2018-01-03T02:45:03.230" v="112"/>
          <ac:spMkLst>
            <pc:docMk/>
            <pc:sldMk cId="4289151311" sldId="264"/>
            <ac:spMk id="3" creationId="{CD00B6DE-5C96-4CB6-A39A-0BAB28337134}"/>
          </ac:spMkLst>
        </pc:spChg>
        <pc:spChg chg="mod">
          <ac:chgData name="Kaitlyn Hole (1705192)" userId="10030000A4F5DAAD@LIVE.COM" providerId="AD" clId="Web-{09F1E663-DC9E-4A68-B1FD-6BF3659F656B}" dt="2018-01-03T02:45:15.590" v="114"/>
          <ac:spMkLst>
            <pc:docMk/>
            <pc:sldMk cId="4289151311" sldId="264"/>
            <ac:spMk id="4" creationId="{32F1A699-8733-434E-8978-C2F50F077775}"/>
          </ac:spMkLst>
        </pc:spChg>
      </pc:sldChg>
      <pc:sldChg chg="modSp mod">
        <pc:chgData name="Kaitlyn Hole (1705192)" userId="10030000A4F5DAAD@LIVE.COM" providerId="AD" clId="Web-{09F1E663-DC9E-4A68-B1FD-6BF3659F656B}" dt="2018-01-03T02:45:42.170" v="119"/>
        <pc:sldMkLst>
          <pc:docMk/>
          <pc:sldMk cId="3930775300" sldId="265"/>
        </pc:sldMkLst>
        <pc:spChg chg="mod">
          <ac:chgData name="Kaitlyn Hole (1705192)" userId="10030000A4F5DAAD@LIVE.COM" providerId="AD" clId="Web-{09F1E663-DC9E-4A68-B1FD-6BF3659F656B}" dt="2018-01-03T02:45:42.170" v="119"/>
          <ac:spMkLst>
            <pc:docMk/>
            <pc:sldMk cId="3930775300" sldId="265"/>
            <ac:spMk id="2" creationId="{DA1D7E06-B69D-48E4-A3B7-9FCB3A2D31A0}"/>
          </ac:spMkLst>
        </pc:spChg>
      </pc:sldChg>
      <pc:sldChg chg="mod">
        <pc:chgData name="Kaitlyn Hole (1705192)" userId="10030000A4F5DAAD@LIVE.COM" providerId="AD" clId="Web-{09F1E663-DC9E-4A68-B1FD-6BF3659F656B}" dt="2018-01-03T02:26:17.996" v="23"/>
        <pc:sldMkLst>
          <pc:docMk/>
          <pc:sldMk cId="2487231419" sldId="266"/>
        </pc:sldMkLst>
      </pc:sldChg>
      <pc:sldChg chg="addSp modSp mod">
        <pc:chgData name="Kaitlyn Hole (1705192)" userId="10030000A4F5DAAD@LIVE.COM" providerId="AD" clId="Web-{09F1E663-DC9E-4A68-B1FD-6BF3659F656B}" dt="2018-01-03T02:57:44.111" v="164"/>
        <pc:sldMkLst>
          <pc:docMk/>
          <pc:sldMk cId="1833675769" sldId="267"/>
        </pc:sldMkLst>
        <pc:picChg chg="add mod">
          <ac:chgData name="Kaitlyn Hole (1705192)" userId="10030000A4F5DAAD@LIVE.COM" providerId="AD" clId="Web-{09F1E663-DC9E-4A68-B1FD-6BF3659F656B}" dt="2018-01-03T02:56:38.780" v="154"/>
          <ac:picMkLst>
            <pc:docMk/>
            <pc:sldMk cId="1833675769" sldId="267"/>
            <ac:picMk id="2" creationId="{B080E2B8-21E0-435C-B5A3-F12077677CAD}"/>
          </ac:picMkLst>
        </pc:picChg>
        <pc:picChg chg="add mod">
          <ac:chgData name="Kaitlyn Hole (1705192)" userId="10030000A4F5DAAD@LIVE.COM" providerId="AD" clId="Web-{09F1E663-DC9E-4A68-B1FD-6BF3659F656B}" dt="2018-01-03T02:56:45.530" v="156"/>
          <ac:picMkLst>
            <pc:docMk/>
            <pc:sldMk cId="1833675769" sldId="267"/>
            <ac:picMk id="4" creationId="{332499DF-89BB-4E8F-953C-83926CEA742C}"/>
          </ac:picMkLst>
        </pc:picChg>
        <pc:picChg chg="add mod">
          <ac:chgData name="Kaitlyn Hole (1705192)" userId="10030000A4F5DAAD@LIVE.COM" providerId="AD" clId="Web-{09F1E663-DC9E-4A68-B1FD-6BF3659F656B}" dt="2018-01-03T02:56:48.874" v="157"/>
          <ac:picMkLst>
            <pc:docMk/>
            <pc:sldMk cId="1833675769" sldId="267"/>
            <ac:picMk id="6" creationId="{79F27E2D-24E9-41BB-B0D8-A156B10D34BE}"/>
          </ac:picMkLst>
        </pc:picChg>
        <pc:picChg chg="add mod">
          <ac:chgData name="Kaitlyn Hole (1705192)" userId="10030000A4F5DAAD@LIVE.COM" providerId="AD" clId="Web-{09F1E663-DC9E-4A68-B1FD-6BF3659F656B}" dt="2018-01-03T02:57:44.111" v="164"/>
          <ac:picMkLst>
            <pc:docMk/>
            <pc:sldMk cId="1833675769" sldId="267"/>
            <ac:picMk id="8" creationId="{E9C175A7-0E11-46CB-8A5D-4916812D9D7D}"/>
          </ac:picMkLst>
        </pc:picChg>
      </pc:sldChg>
      <pc:sldChg chg="mod">
        <pc:chgData name="Kaitlyn Hole (1705192)" userId="10030000A4F5DAAD@LIVE.COM" providerId="AD" clId="Web-{09F1E663-DC9E-4A68-B1FD-6BF3659F656B}" dt="2018-01-03T02:26:17.996" v="23"/>
        <pc:sldMkLst>
          <pc:docMk/>
          <pc:sldMk cId="922129305" sldId="268"/>
        </pc:sldMkLst>
      </pc:sldChg>
      <pc:sldChg chg="mod">
        <pc:chgData name="Kaitlyn Hole (1705192)" userId="10030000A4F5DAAD@LIVE.COM" providerId="AD" clId="Web-{09F1E663-DC9E-4A68-B1FD-6BF3659F656B}" dt="2018-01-03T02:26:17.996" v="23"/>
        <pc:sldMkLst>
          <pc:docMk/>
          <pc:sldMk cId="2158705450" sldId="269"/>
        </pc:sldMkLst>
      </pc:sldChg>
      <pc:sldChg chg="addSp delSp modSp mod">
        <pc:chgData name="Kaitlyn Hole (1705192)" userId="10030000A4F5DAAD@LIVE.COM" providerId="AD" clId="Web-{09F1E663-DC9E-4A68-B1FD-6BF3659F656B}" dt="2018-01-03T02:53:07.342" v="143"/>
        <pc:sldMkLst>
          <pc:docMk/>
          <pc:sldMk cId="3881124401" sldId="270"/>
        </pc:sldMkLst>
        <pc:picChg chg="add del mod">
          <ac:chgData name="Kaitlyn Hole (1705192)" userId="10030000A4F5DAAD@LIVE.COM" providerId="AD" clId="Web-{09F1E663-DC9E-4A68-B1FD-6BF3659F656B}" dt="2018-01-03T02:47:29.349" v="121"/>
          <ac:picMkLst>
            <pc:docMk/>
            <pc:sldMk cId="3881124401" sldId="270"/>
            <ac:picMk id="2" creationId="{6F36295B-3AC3-4100-83E2-733A930B32FA}"/>
          </ac:picMkLst>
        </pc:picChg>
        <pc:picChg chg="add mod">
          <ac:chgData name="Kaitlyn Hole (1705192)" userId="10030000A4F5DAAD@LIVE.COM" providerId="AD" clId="Web-{09F1E663-DC9E-4A68-B1FD-6BF3659F656B}" dt="2018-01-03T02:52:04.496" v="138"/>
          <ac:picMkLst>
            <pc:docMk/>
            <pc:sldMk cId="3881124401" sldId="270"/>
            <ac:picMk id="4" creationId="{18839940-2C92-4E63-8B55-03D6D55B5EB3}"/>
          </ac:picMkLst>
        </pc:picChg>
        <pc:picChg chg="add del mod">
          <ac:chgData name="Kaitlyn Hole (1705192)" userId="10030000A4F5DAAD@LIVE.COM" providerId="AD" clId="Web-{09F1E663-DC9E-4A68-B1FD-6BF3659F656B}" dt="2018-01-03T02:50:27.338" v="132"/>
          <ac:picMkLst>
            <pc:docMk/>
            <pc:sldMk cId="3881124401" sldId="270"/>
            <ac:picMk id="6" creationId="{A6B0BABA-BC71-48CF-84E9-39953A2558F4}"/>
          </ac:picMkLst>
        </pc:picChg>
        <pc:picChg chg="add mod">
          <ac:chgData name="Kaitlyn Hole (1705192)" userId="10030000A4F5DAAD@LIVE.COM" providerId="AD" clId="Web-{09F1E663-DC9E-4A68-B1FD-6BF3659F656B}" dt="2018-01-03T02:52:10.465" v="139"/>
          <ac:picMkLst>
            <pc:docMk/>
            <pc:sldMk cId="3881124401" sldId="270"/>
            <ac:picMk id="8" creationId="{2C5570B0-FA8C-4A1B-AA7D-6553AFF93BE3}"/>
          </ac:picMkLst>
        </pc:picChg>
        <pc:picChg chg="add mod">
          <ac:chgData name="Kaitlyn Hole (1705192)" userId="10030000A4F5DAAD@LIVE.COM" providerId="AD" clId="Web-{09F1E663-DC9E-4A68-B1FD-6BF3659F656B}" dt="2018-01-03T02:53:07.342" v="143"/>
          <ac:picMkLst>
            <pc:docMk/>
            <pc:sldMk cId="3881124401" sldId="270"/>
            <ac:picMk id="10" creationId="{1986E975-506F-4EAD-969D-A272B686538B}"/>
          </ac:picMkLst>
        </pc:picChg>
      </pc:sldChg>
      <pc:sldChg chg="addSp delSp modSp mod setBg">
        <pc:chgData name="Kaitlyn Hole (1705192)" userId="10030000A4F5DAAD@LIVE.COM" providerId="AD" clId="Web-{09F1E663-DC9E-4A68-B1FD-6BF3659F656B}" dt="2018-01-03T03:01:00.022" v="176"/>
        <pc:sldMkLst>
          <pc:docMk/>
          <pc:sldMk cId="1559021732" sldId="271"/>
        </pc:sldMkLst>
        <pc:spChg chg="mod ord">
          <ac:chgData name="Kaitlyn Hole (1705192)" userId="10030000A4F5DAAD@LIVE.COM" providerId="AD" clId="Web-{09F1E663-DC9E-4A68-B1FD-6BF3659F656B}" dt="2018-01-03T03:01:00.022" v="176"/>
          <ac:spMkLst>
            <pc:docMk/>
            <pc:sldMk cId="1559021732" sldId="271"/>
            <ac:spMk id="3" creationId="{616FE055-C43C-4BB9-A4A8-CE3E15B86D93}"/>
          </ac:spMkLst>
        </pc:spChg>
        <pc:spChg chg="add del">
          <ac:chgData name="Kaitlyn Hole (1705192)" userId="10030000A4F5DAAD@LIVE.COM" providerId="AD" clId="Web-{09F1E663-DC9E-4A68-B1FD-6BF3659F656B}" dt="2018-01-03T03:00:53.131" v="173"/>
          <ac:spMkLst>
            <pc:docMk/>
            <pc:sldMk cId="1559021732" sldId="271"/>
            <ac:spMk id="8" creationId="{73710393-C767-43F2-8FBD-DFC6C6DE6FF5}"/>
          </ac:spMkLst>
        </pc:spChg>
        <pc:spChg chg="add del">
          <ac:chgData name="Kaitlyn Hole (1705192)" userId="10030000A4F5DAAD@LIVE.COM" providerId="AD" clId="Web-{09F1E663-DC9E-4A68-B1FD-6BF3659F656B}" dt="2018-01-03T03:00:39.397" v="171"/>
          <ac:spMkLst>
            <pc:docMk/>
            <pc:sldMk cId="1559021732" sldId="271"/>
            <ac:spMk id="12" creationId="{8D0FFF29-85E9-425F-83E0-33A81360BC90}"/>
          </ac:spMkLst>
        </pc:spChg>
        <pc:spChg chg="add">
          <ac:chgData name="Kaitlyn Hole (1705192)" userId="10030000A4F5DAAD@LIVE.COM" providerId="AD" clId="Web-{09F1E663-DC9E-4A68-B1FD-6BF3659F656B}" dt="2018-01-03T03:01:00.022" v="176"/>
          <ac:spMkLst>
            <pc:docMk/>
            <pc:sldMk cId="1559021732" sldId="271"/>
            <ac:spMk id="15" creationId="{B2C5E516-D6E4-4ED1-93B7-4E6EF50D5555}"/>
          </ac:spMkLst>
        </pc:spChg>
        <pc:grpChg chg="add del">
          <ac:chgData name="Kaitlyn Hole (1705192)" userId="10030000A4F5DAAD@LIVE.COM" providerId="AD" clId="Web-{09F1E663-DC9E-4A68-B1FD-6BF3659F656B}" dt="2018-01-03T03:00:53.131" v="173"/>
          <ac:grpSpMkLst>
            <pc:docMk/>
            <pc:sldMk cId="1559021732" sldId="271"/>
            <ac:grpSpMk id="9" creationId="{DC1A4634-CF00-456C-BBEC-CEAAAAD069DB}"/>
          </ac:grpSpMkLst>
        </pc:grpChg>
        <pc:grpChg chg="add del">
          <ac:chgData name="Kaitlyn Hole (1705192)" userId="10030000A4F5DAAD@LIVE.COM" providerId="AD" clId="Web-{09F1E663-DC9E-4A68-B1FD-6BF3659F656B}" dt="2018-01-03T03:00:53.131" v="173"/>
          <ac:grpSpMkLst>
            <pc:docMk/>
            <pc:sldMk cId="1559021732" sldId="271"/>
            <ac:grpSpMk id="96" creationId="{24BFFD1D-EF0D-48A3-9398-5E7B37687796}"/>
          </ac:grpSpMkLst>
        </pc:grpChg>
        <pc:picChg chg="add mod ord">
          <ac:chgData name="Kaitlyn Hole (1705192)" userId="10030000A4F5DAAD@LIVE.COM" providerId="AD" clId="Web-{09F1E663-DC9E-4A68-B1FD-6BF3659F656B}" dt="2018-01-03T03:01:00.022" v="176"/>
          <ac:picMkLst>
            <pc:docMk/>
            <pc:sldMk cId="1559021732" sldId="271"/>
            <ac:picMk id="2" creationId="{C67C562E-2A12-4FCC-BB31-CFD80A5DE116}"/>
          </ac:picMkLst>
        </pc:picChg>
        <pc:picChg chg="add mod">
          <ac:chgData name="Kaitlyn Hole (1705192)" userId="10030000A4F5DAAD@LIVE.COM" providerId="AD" clId="Web-{09F1E663-DC9E-4A68-B1FD-6BF3659F656B}" dt="2018-01-03T03:01:00.022" v="176"/>
          <ac:picMkLst>
            <pc:docMk/>
            <pc:sldMk cId="1559021732" sldId="271"/>
            <ac:picMk id="5" creationId="{51017CDE-0901-42D0-8CD9-A6B69FEFD59E}"/>
          </ac:picMkLst>
        </pc:picChg>
        <pc:picChg chg="add del">
          <ac:chgData name="Kaitlyn Hole (1705192)" userId="10030000A4F5DAAD@LIVE.COM" providerId="AD" clId="Web-{09F1E663-DC9E-4A68-B1FD-6BF3659F656B}" dt="2018-01-03T03:00:53.131" v="173"/>
          <ac:picMkLst>
            <pc:docMk/>
            <pc:sldMk cId="1559021732" sldId="271"/>
            <ac:picMk id="7" creationId="{FA4A8332-6151-481A-9DEC-D3D2FA1A2A8B}"/>
          </ac:picMkLst>
        </pc:picChg>
        <pc:picChg chg="add del">
          <ac:chgData name="Kaitlyn Hole (1705192)" userId="10030000A4F5DAAD@LIVE.COM" providerId="AD" clId="Web-{09F1E663-DC9E-4A68-B1FD-6BF3659F656B}" dt="2018-01-03T03:00:39.397" v="171"/>
          <ac:picMkLst>
            <pc:docMk/>
            <pc:sldMk cId="1559021732" sldId="271"/>
            <ac:picMk id="10" creationId="{FA4A8332-6151-481A-9DEC-D3D2FA1A2A8B}"/>
          </ac:picMkLst>
        </pc:picChg>
        <pc:picChg chg="add del">
          <ac:chgData name="Kaitlyn Hole (1705192)" userId="10030000A4F5DAAD@LIVE.COM" providerId="AD" clId="Web-{09F1E663-DC9E-4A68-B1FD-6BF3659F656B}" dt="2018-01-03T03:00:59.225" v="175"/>
          <ac:picMkLst>
            <pc:docMk/>
            <pc:sldMk cId="1559021732" sldId="271"/>
            <ac:picMk id="11" creationId="{83543A10-04EE-49E0-A9DE-22E1FAB9AED9}"/>
          </ac:picMkLst>
        </pc:picChg>
        <pc:picChg chg="add">
          <ac:chgData name="Kaitlyn Hole (1705192)" userId="10030000A4F5DAAD@LIVE.COM" providerId="AD" clId="Web-{09F1E663-DC9E-4A68-B1FD-6BF3659F656B}" dt="2018-01-03T03:01:00.022" v="176"/>
          <ac:picMkLst>
            <pc:docMk/>
            <pc:sldMk cId="1559021732" sldId="271"/>
            <ac:picMk id="13" creationId="{FA4A8332-6151-481A-9DEC-D3D2FA1A2A8B}"/>
          </ac:picMkLst>
        </pc:picChg>
        <pc:cxnChg chg="add del">
          <ac:chgData name="Kaitlyn Hole (1705192)" userId="10030000A4F5DAAD@LIVE.COM" providerId="AD" clId="Web-{09F1E663-DC9E-4A68-B1FD-6BF3659F656B}" dt="2018-01-03T03:00:39.397" v="171"/>
          <ac:cxnSpMkLst>
            <pc:docMk/>
            <pc:sldMk cId="1559021732" sldId="271"/>
            <ac:cxnSpMk id="14" creationId="{9F71BFAC-7AA3-42A4-83E8-5BD907CE231C}"/>
          </ac:cxnSpMkLst>
        </pc:cxnChg>
      </pc:sldChg>
      <pc:sldMasterChg chg="mod setBg modSldLayout">
        <pc:chgData name="Kaitlyn Hole (1705192)" userId="10030000A4F5DAAD@LIVE.COM" providerId="AD" clId="Web-{09F1E663-DC9E-4A68-B1FD-6BF3659F656B}" dt="2018-01-03T02:26:17.996" v="23"/>
        <pc:sldMasterMkLst>
          <pc:docMk/>
          <pc:sldMasterMk cId="3150182715" sldId="2147483996"/>
        </pc:sldMasterMkLst>
        <pc:sldLayoutChg chg="mod setBg">
          <pc:chgData name="Kaitlyn Hole (1705192)" userId="10030000A4F5DAAD@LIVE.COM" providerId="AD" clId="Web-{09F1E663-DC9E-4A68-B1FD-6BF3659F656B}" dt="2018-01-03T02:26:17.996" v="23"/>
          <pc:sldLayoutMkLst>
            <pc:docMk/>
            <pc:sldMasterMk cId="3150182715" sldId="2147483996"/>
            <pc:sldLayoutMk cId="1188961274" sldId="2147483997"/>
          </pc:sldLayoutMkLst>
        </pc:sldLayoutChg>
        <pc:sldLayoutChg chg="mod setBg">
          <pc:chgData name="Kaitlyn Hole (1705192)" userId="10030000A4F5DAAD@LIVE.COM" providerId="AD" clId="Web-{09F1E663-DC9E-4A68-B1FD-6BF3659F656B}" dt="2018-01-03T02:26:17.996" v="23"/>
          <pc:sldLayoutMkLst>
            <pc:docMk/>
            <pc:sldMasterMk cId="3150182715" sldId="2147483996"/>
            <pc:sldLayoutMk cId="176612609" sldId="2147483998"/>
          </pc:sldLayoutMkLst>
        </pc:sldLayoutChg>
        <pc:sldLayoutChg chg="mod setBg">
          <pc:chgData name="Kaitlyn Hole (1705192)" userId="10030000A4F5DAAD@LIVE.COM" providerId="AD" clId="Web-{09F1E663-DC9E-4A68-B1FD-6BF3659F656B}" dt="2018-01-03T02:26:17.996" v="23"/>
          <pc:sldLayoutMkLst>
            <pc:docMk/>
            <pc:sldMasterMk cId="3150182715" sldId="2147483996"/>
            <pc:sldLayoutMk cId="2567751655" sldId="2147483999"/>
          </pc:sldLayoutMkLst>
        </pc:sldLayoutChg>
        <pc:sldLayoutChg chg="mod setBg">
          <pc:chgData name="Kaitlyn Hole (1705192)" userId="10030000A4F5DAAD@LIVE.COM" providerId="AD" clId="Web-{09F1E663-DC9E-4A68-B1FD-6BF3659F656B}" dt="2018-01-03T02:26:17.996" v="23"/>
          <pc:sldLayoutMkLst>
            <pc:docMk/>
            <pc:sldMasterMk cId="3150182715" sldId="2147483996"/>
            <pc:sldLayoutMk cId="3824378434" sldId="2147484000"/>
          </pc:sldLayoutMkLst>
        </pc:sldLayoutChg>
        <pc:sldLayoutChg chg="mod setBg">
          <pc:chgData name="Kaitlyn Hole (1705192)" userId="10030000A4F5DAAD@LIVE.COM" providerId="AD" clId="Web-{09F1E663-DC9E-4A68-B1FD-6BF3659F656B}" dt="2018-01-03T02:26:17.996" v="23"/>
          <pc:sldLayoutMkLst>
            <pc:docMk/>
            <pc:sldMasterMk cId="3150182715" sldId="2147483996"/>
            <pc:sldLayoutMk cId="2229632410" sldId="2147484001"/>
          </pc:sldLayoutMkLst>
        </pc:sldLayoutChg>
        <pc:sldLayoutChg chg="mod setBg">
          <pc:chgData name="Kaitlyn Hole (1705192)" userId="10030000A4F5DAAD@LIVE.COM" providerId="AD" clId="Web-{09F1E663-DC9E-4A68-B1FD-6BF3659F656B}" dt="2018-01-03T02:26:17.996" v="23"/>
          <pc:sldLayoutMkLst>
            <pc:docMk/>
            <pc:sldMasterMk cId="3150182715" sldId="2147483996"/>
            <pc:sldLayoutMk cId="1541958477" sldId="2147484002"/>
          </pc:sldLayoutMkLst>
        </pc:sldLayoutChg>
        <pc:sldLayoutChg chg="mod setBg">
          <pc:chgData name="Kaitlyn Hole (1705192)" userId="10030000A4F5DAAD@LIVE.COM" providerId="AD" clId="Web-{09F1E663-DC9E-4A68-B1FD-6BF3659F656B}" dt="2018-01-03T02:26:17.996" v="23"/>
          <pc:sldLayoutMkLst>
            <pc:docMk/>
            <pc:sldMasterMk cId="3150182715" sldId="2147483996"/>
            <pc:sldLayoutMk cId="154938780" sldId="2147484003"/>
          </pc:sldLayoutMkLst>
        </pc:sldLayoutChg>
        <pc:sldLayoutChg chg="mod setBg">
          <pc:chgData name="Kaitlyn Hole (1705192)" userId="10030000A4F5DAAD@LIVE.COM" providerId="AD" clId="Web-{09F1E663-DC9E-4A68-B1FD-6BF3659F656B}" dt="2018-01-03T02:26:17.996" v="23"/>
          <pc:sldLayoutMkLst>
            <pc:docMk/>
            <pc:sldMasterMk cId="3150182715" sldId="2147483996"/>
            <pc:sldLayoutMk cId="168141414" sldId="2147484004"/>
          </pc:sldLayoutMkLst>
        </pc:sldLayoutChg>
        <pc:sldLayoutChg chg="mod setBg">
          <pc:chgData name="Kaitlyn Hole (1705192)" userId="10030000A4F5DAAD@LIVE.COM" providerId="AD" clId="Web-{09F1E663-DC9E-4A68-B1FD-6BF3659F656B}" dt="2018-01-03T02:26:17.996" v="23"/>
          <pc:sldLayoutMkLst>
            <pc:docMk/>
            <pc:sldMasterMk cId="3150182715" sldId="2147483996"/>
            <pc:sldLayoutMk cId="3646157925" sldId="2147484005"/>
          </pc:sldLayoutMkLst>
        </pc:sldLayoutChg>
        <pc:sldLayoutChg chg="mod setBg">
          <pc:chgData name="Kaitlyn Hole (1705192)" userId="10030000A4F5DAAD@LIVE.COM" providerId="AD" clId="Web-{09F1E663-DC9E-4A68-B1FD-6BF3659F656B}" dt="2018-01-03T02:26:17.996" v="23"/>
          <pc:sldLayoutMkLst>
            <pc:docMk/>
            <pc:sldMasterMk cId="3150182715" sldId="2147483996"/>
            <pc:sldLayoutMk cId="135331959" sldId="2147484006"/>
          </pc:sldLayoutMkLst>
        </pc:sldLayoutChg>
        <pc:sldLayoutChg chg="mod setBg">
          <pc:chgData name="Kaitlyn Hole (1705192)" userId="10030000A4F5DAAD@LIVE.COM" providerId="AD" clId="Web-{09F1E663-DC9E-4A68-B1FD-6BF3659F656B}" dt="2018-01-03T02:26:17.996" v="23"/>
          <pc:sldLayoutMkLst>
            <pc:docMk/>
            <pc:sldMasterMk cId="3150182715" sldId="2147483996"/>
            <pc:sldLayoutMk cId="1080751419" sldId="2147484007"/>
          </pc:sldLayoutMkLst>
        </pc:sldLayoutChg>
        <pc:sldLayoutChg chg="mod setBg">
          <pc:chgData name="Kaitlyn Hole (1705192)" userId="10030000A4F5DAAD@LIVE.COM" providerId="AD" clId="Web-{09F1E663-DC9E-4A68-B1FD-6BF3659F656B}" dt="2018-01-03T02:26:17.996" v="23"/>
          <pc:sldLayoutMkLst>
            <pc:docMk/>
            <pc:sldMasterMk cId="3150182715" sldId="2147483996"/>
            <pc:sldLayoutMk cId="1543529188" sldId="2147484008"/>
          </pc:sldLayoutMkLst>
        </pc:sldLayoutChg>
        <pc:sldLayoutChg chg="mod setBg">
          <pc:chgData name="Kaitlyn Hole (1705192)" userId="10030000A4F5DAAD@LIVE.COM" providerId="AD" clId="Web-{09F1E663-DC9E-4A68-B1FD-6BF3659F656B}" dt="2018-01-03T02:26:17.996" v="23"/>
          <pc:sldLayoutMkLst>
            <pc:docMk/>
            <pc:sldMasterMk cId="3150182715" sldId="2147483996"/>
            <pc:sldLayoutMk cId="589789484" sldId="2147484009"/>
          </pc:sldLayoutMkLst>
        </pc:sldLayoutChg>
        <pc:sldLayoutChg chg="mod setBg">
          <pc:chgData name="Kaitlyn Hole (1705192)" userId="10030000A4F5DAAD@LIVE.COM" providerId="AD" clId="Web-{09F1E663-DC9E-4A68-B1FD-6BF3659F656B}" dt="2018-01-03T02:26:17.996" v="23"/>
          <pc:sldLayoutMkLst>
            <pc:docMk/>
            <pc:sldMasterMk cId="3150182715" sldId="2147483996"/>
            <pc:sldLayoutMk cId="529301881" sldId="2147484010"/>
          </pc:sldLayoutMkLst>
        </pc:sldLayoutChg>
        <pc:sldLayoutChg chg="mod setBg">
          <pc:chgData name="Kaitlyn Hole (1705192)" userId="10030000A4F5DAAD@LIVE.COM" providerId="AD" clId="Web-{09F1E663-DC9E-4A68-B1FD-6BF3659F656B}" dt="2018-01-03T02:26:17.996" v="23"/>
          <pc:sldLayoutMkLst>
            <pc:docMk/>
            <pc:sldMasterMk cId="3150182715" sldId="2147483996"/>
            <pc:sldLayoutMk cId="334013069" sldId="2147484011"/>
          </pc:sldLayoutMkLst>
        </pc:sldLayoutChg>
        <pc:sldLayoutChg chg="mod setBg">
          <pc:chgData name="Kaitlyn Hole (1705192)" userId="10030000A4F5DAAD@LIVE.COM" providerId="AD" clId="Web-{09F1E663-DC9E-4A68-B1FD-6BF3659F656B}" dt="2018-01-03T02:26:17.996" v="23"/>
          <pc:sldLayoutMkLst>
            <pc:docMk/>
            <pc:sldMasterMk cId="3150182715" sldId="2147483996"/>
            <pc:sldLayoutMk cId="981069917" sldId="2147484012"/>
          </pc:sldLayoutMkLst>
        </pc:sldLayoutChg>
        <pc:sldLayoutChg chg="mod setBg">
          <pc:chgData name="Kaitlyn Hole (1705192)" userId="10030000A4F5DAAD@LIVE.COM" providerId="AD" clId="Web-{09F1E663-DC9E-4A68-B1FD-6BF3659F656B}" dt="2018-01-03T02:26:17.996" v="23"/>
          <pc:sldLayoutMkLst>
            <pc:docMk/>
            <pc:sldMasterMk cId="3150182715" sldId="2147483996"/>
            <pc:sldLayoutMk cId="982170536" sldId="2147484013"/>
          </pc:sldLayoutMkLst>
        </pc:sldLayoutChg>
      </pc:sldMaster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18-01-03T02:08:02.498" idx="1">
    <p:pos x="10" y="10"/>
    <p:text>Add more educational display pictures here.</p:text>
    <p:extLst>
      <p:ext uri="{C676402C-5697-4E1C-873F-D02D1690AC5C}">
        <p15:threadingInfo xmlns:p15="http://schemas.microsoft.com/office/powerpoint/2012/main" timeZoneBias="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18-01-03T02:09:26.984" idx="3">
    <p:pos x="10" y="10"/>
    <p:text>Add more pictures to this slide of the animals ect feel free to add a third slide of pics if wanted.</p:text>
    <p:extLst>
      <p:ext uri="{C676402C-5697-4E1C-873F-D02D1690AC5C}">
        <p15:threadingInfo xmlns:p15="http://schemas.microsoft.com/office/powerpoint/2012/main" timeZoneBias="0"/>
      </p:ext>
    </p:extLst>
  </p:cm>
</p:cmLst>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GB"/>
              <a:t>Click to edit Master title style</a:t>
            </a:r>
            <a:endParaRPr lang="en-US"/>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a:xfrm>
            <a:off x="8932558" y="5870575"/>
            <a:ext cx="1600200" cy="377825"/>
          </a:xfrm>
        </p:spPr>
        <p:txBody>
          <a:bodyPr/>
          <a:lstStyle/>
          <a:p>
            <a:fld id="{846CE7D5-CF57-46EF-B807-FDD0502418D4}" type="datetimeFigureOut">
              <a:rPr lang="en-US" smtClean="0"/>
              <a:t>1/4/2018</a:t>
            </a:fld>
            <a:endParaRPr lang="en-US"/>
          </a:p>
        </p:txBody>
      </p:sp>
      <p:sp>
        <p:nvSpPr>
          <p:cNvPr id="5" name="Footer Placeholder 4"/>
          <p:cNvSpPr>
            <a:spLocks noGrp="1"/>
          </p:cNvSpPr>
          <p:nvPr>
            <p:ph type="ftr" sz="quarter" idx="11"/>
          </p:nvPr>
        </p:nvSpPr>
        <p:spPr>
          <a:xfrm>
            <a:off x="3962399" y="5870575"/>
            <a:ext cx="4893958" cy="377825"/>
          </a:xfrm>
        </p:spPr>
        <p:txBody>
          <a:bodyPr/>
          <a:lstStyle/>
          <a:p>
            <a:endParaRPr lang="en-US"/>
          </a:p>
        </p:txBody>
      </p:sp>
      <p:sp>
        <p:nvSpPr>
          <p:cNvPr id="6" name="Slide Number Placeholder 5"/>
          <p:cNvSpPr>
            <a:spLocks noGrp="1"/>
          </p:cNvSpPr>
          <p:nvPr>
            <p:ph type="sldNum" sz="quarter" idx="12"/>
          </p:nvPr>
        </p:nvSpPr>
        <p:spPr>
          <a:xfrm>
            <a:off x="10608958" y="5870575"/>
            <a:ext cx="551167" cy="377825"/>
          </a:xfrm>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671287954"/>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nchor="ct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46CE7D5-CF57-46EF-B807-FDD0502418D4}" type="datetimeFigureOut">
              <a:rPr lang="en-US" smtClean="0"/>
              <a:t>1/4/2018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8891196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GB"/>
              <a:t>Click to edit Master title style</a:t>
            </a:r>
            <a:endParaRPr lang="en-US"/>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8653096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846CE7D5-CF57-46EF-B807-FDD0502418D4}" type="datetimeFigureOut">
              <a:rPr lang="en-US" smtClean="0"/>
              <a:t>1/4/2018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863805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846CE7D5-CF57-46EF-B807-FDD0502418D4}" type="datetimeFigureOut">
              <a:rPr lang="en-US" smtClean="0"/>
              <a:t>1/4/2018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393069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846CE7D5-CF57-46EF-B807-FDD0502418D4}" type="datetimeFigureOut">
              <a:rPr lang="en-US" smtClean="0"/>
              <a:t>1/4/2018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5071774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846CE7D5-CF57-46EF-B807-FDD0502418D4}" type="datetimeFigureOut">
              <a:rPr lang="en-US" smtClean="0"/>
              <a:t>1/4/2018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473688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GB"/>
              <a:t>Click to edit Master title style</a:t>
            </a:r>
            <a:endParaRPr lang="en-US"/>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1/4/2018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878009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GB"/>
              <a:t>Click to edit Master title style</a:t>
            </a:r>
            <a:endParaRPr lang="en-US"/>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1/4/2018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8199589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1/4/2018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7631191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GB"/>
              <a:t>Click to edit Master title style</a:t>
            </a:r>
            <a:endParaRPr lang="en-US"/>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1448530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0311775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GB"/>
              <a:t>Click to edit Master title style</a:t>
            </a:r>
            <a:endParaRPr lang="en-US"/>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0023607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GB"/>
              <a:t>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6931035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3068343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46CE7D5-CF57-46EF-B807-FDD0502418D4}" type="datetimeFigureOut">
              <a:rPr lang="en-US" smtClean="0"/>
              <a:t>1/4/2018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
        <p:nvSpPr>
          <p:cNvPr id="8" name="Title 1"/>
          <p:cNvSpPr>
            <a:spLocks noGrp="1"/>
          </p:cNvSpPr>
          <p:nvPr>
            <p:ph type="title"/>
          </p:nvPr>
        </p:nvSpPr>
        <p:spPr>
          <a:xfrm>
            <a:off x="685801" y="609600"/>
            <a:ext cx="10131425" cy="1456267"/>
          </a:xfrm>
        </p:spPr>
        <p:txBody>
          <a:bodyPr/>
          <a:lstStyle/>
          <a:p>
            <a:r>
              <a:rPr lang="en-GB"/>
              <a:t>Click to edit Master title style</a:t>
            </a:r>
            <a:endParaRPr lang="en-US"/>
          </a:p>
        </p:txBody>
      </p:sp>
    </p:spTree>
    <p:extLst>
      <p:ext uri="{BB962C8B-B14F-4D97-AF65-F5344CB8AC3E}">
        <p14:creationId xmlns:p14="http://schemas.microsoft.com/office/powerpoint/2010/main" val="31519505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46CE7D5-CF57-46EF-B807-FDD0502418D4}" type="datetimeFigureOut">
              <a:rPr lang="en-US" smtClean="0"/>
              <a:t>1/4/2018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315377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46CE7D5-CF57-46EF-B807-FDD0502418D4}" type="datetimeFigureOut">
              <a:rPr lang="en-US" smtClean="0"/>
              <a:t>1/4/2018</a:t>
            </a:fld>
            <a:endParaRPr lang="en-US"/>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3785526717"/>
      </p:ext>
    </p:extLst>
  </p:cSld>
  <p:clrMap bg1="dk1" tx1="lt1" bg2="dk2" tx2="lt2" accent1="accent1" accent2="accent2" accent3="accent3" accent4="accent4" accent5="accent5" accent6="accent6" hlink="hlink" folHlink="folHlink"/>
  <p:sldLayoutIdLst>
    <p:sldLayoutId id="2147484015" r:id="rId1"/>
    <p:sldLayoutId id="2147484016" r:id="rId2"/>
    <p:sldLayoutId id="2147484017" r:id="rId3"/>
    <p:sldLayoutId id="2147484018" r:id="rId4"/>
    <p:sldLayoutId id="2147484019" r:id="rId5"/>
    <p:sldLayoutId id="2147484020" r:id="rId6"/>
    <p:sldLayoutId id="2147484021" r:id="rId7"/>
    <p:sldLayoutId id="2147484022" r:id="rId8"/>
    <p:sldLayoutId id="2147484023" r:id="rId9"/>
    <p:sldLayoutId id="2147484024" r:id="rId10"/>
    <p:sldLayoutId id="2147484025" r:id="rId11"/>
    <p:sldLayoutId id="2147484026" r:id="rId12"/>
    <p:sldLayoutId id="2147484027" r:id="rId13"/>
    <p:sldLayoutId id="2147484028" r:id="rId14"/>
    <p:sldLayoutId id="2147484029" r:id="rId15"/>
    <p:sldLayoutId id="2147484030" r:id="rId16"/>
    <p:sldLayoutId id="2147484031"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7.xml"/><Relationship Id="rId5" Type="http://schemas.openxmlformats.org/officeDocument/2006/relationships/image" Target="../media/image15.jpeg"/><Relationship Id="rId4" Type="http://schemas.openxmlformats.org/officeDocument/2006/relationships/image" Target="../media/image14.jpeg"/></Relationships>
</file>

<file path=ppt/slides/_rels/slide1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7.xml"/><Relationship Id="rId5" Type="http://schemas.openxmlformats.org/officeDocument/2006/relationships/comments" Target="../comments/comment1.xml"/><Relationship Id="rId4" Type="http://schemas.openxmlformats.org/officeDocument/2006/relationships/image" Target="../media/image18.jpeg"/></Relationships>
</file>

<file path=ppt/slides/_rels/slide1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7.xml"/><Relationship Id="rId5" Type="http://schemas.openxmlformats.org/officeDocument/2006/relationships/image" Target="../media/image22.jpeg"/><Relationship Id="rId4" Type="http://schemas.openxmlformats.org/officeDocument/2006/relationships/image" Target="../media/image21.jpeg"/></Relationships>
</file>

<file path=ppt/slides/_rels/slide1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7.xml"/><Relationship Id="rId6" Type="http://schemas.openxmlformats.org/officeDocument/2006/relationships/comments" Target="../comments/comment2.xml"/><Relationship Id="rId5" Type="http://schemas.openxmlformats.org/officeDocument/2006/relationships/image" Target="../media/image26.jpeg"/><Relationship Id="rId4" Type="http://schemas.openxmlformats.org/officeDocument/2006/relationships/image" Target="../media/image25.jpeg"/></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27.jpeg"/><Relationship Id="rId4" Type="http://schemas.openxmlformats.org/officeDocument/2006/relationships/image" Target="../media/image22.jpeg"/></Relationships>
</file>

<file path=ppt/slides/_rels/slide18.xml.rels><?xml version="1.0" encoding="UTF-8" standalone="yes"?>
<Relationships xmlns="http://schemas.openxmlformats.org/package/2006/relationships"><Relationship Id="rId3" Type="http://schemas.openxmlformats.org/officeDocument/2006/relationships/hyperlink" Target="https://www.gov.uk/government/publications/early-years-foundation-stage-framework--2" TargetMode="External"/><Relationship Id="rId2" Type="http://schemas.openxmlformats.org/officeDocument/2006/relationships/hyperlink" Target="http://www.bristolzoo.org.uk/schools-and-education" TargetMode="External"/><Relationship Id="rId1" Type="http://schemas.openxmlformats.org/officeDocument/2006/relationships/slideLayout" Target="../slideLayouts/slideLayout2.xml"/><Relationship Id="rId4" Type="http://schemas.openxmlformats.org/officeDocument/2006/relationships/hyperlink" Target="http://learning.gov.wales/docs/learningwales/publications/140624-science-in-the-national-curriculum-en-v2.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26540991_2002069396745521_735455874_o.jpg">
            <a:extLst>
              <a:ext uri="{FF2B5EF4-FFF2-40B4-BE49-F238E27FC236}">
                <a16:creationId xmlns:a16="http://schemas.microsoft.com/office/drawing/2014/main" id="{5494EA2D-6DDA-411B-854B-BD6F49C20E96}"/>
              </a:ext>
            </a:extLst>
          </p:cNvPr>
          <p:cNvPicPr>
            <a:picLocks noChangeAspect="1"/>
          </p:cNvPicPr>
          <p:nvPr/>
        </p:nvPicPr>
        <p:blipFill rotWithShape="1">
          <a:blip r:embed="rId2"/>
          <a:srcRect t="2798" r="1" b="20847"/>
          <a:stretch/>
        </p:blipFill>
        <p:spPr>
          <a:xfrm>
            <a:off x="995367" y="643464"/>
            <a:ext cx="10205633" cy="3604072"/>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2" name="Title 1"/>
          <p:cNvSpPr>
            <a:spLocks noGrp="1"/>
          </p:cNvSpPr>
          <p:nvPr>
            <p:ph type="ctrTitle"/>
          </p:nvPr>
        </p:nvSpPr>
        <p:spPr>
          <a:xfrm>
            <a:off x="643464" y="4562167"/>
            <a:ext cx="10905069" cy="1150373"/>
          </a:xfrm>
        </p:spPr>
        <p:txBody>
          <a:bodyPr>
            <a:normAutofit/>
          </a:bodyPr>
          <a:lstStyle/>
          <a:p>
            <a:r>
              <a:rPr lang="en-US">
                <a:cs typeface="Calibri Light"/>
              </a:rPr>
              <a:t>Our trip to Bristol Zoo!</a:t>
            </a:r>
            <a:endParaRPr lang="en-US"/>
          </a:p>
        </p:txBody>
      </p:sp>
      <p:sp>
        <p:nvSpPr>
          <p:cNvPr id="3" name="Subtitle 2"/>
          <p:cNvSpPr>
            <a:spLocks noGrp="1"/>
          </p:cNvSpPr>
          <p:nvPr>
            <p:ph type="subTitle" idx="1"/>
          </p:nvPr>
        </p:nvSpPr>
        <p:spPr>
          <a:xfrm>
            <a:off x="643464" y="5712543"/>
            <a:ext cx="10905069" cy="501994"/>
          </a:xfrm>
        </p:spPr>
        <p:txBody>
          <a:bodyPr vert="horz" lIns="91440" tIns="45720" rIns="91440" bIns="45720" rtlCol="0">
            <a:normAutofit/>
          </a:bodyPr>
          <a:lstStyle/>
          <a:p>
            <a:r>
              <a:rPr lang="en-US">
                <a:cs typeface="Calibri"/>
              </a:rPr>
              <a:t>Kaitlyn, Llinos and Kate.</a:t>
            </a: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5867EB1-6A3D-4E9D-BC50-230B56424BBE}"/>
              </a:ext>
            </a:extLst>
          </p:cNvPr>
          <p:cNvSpPr txBox="1"/>
          <p:nvPr/>
        </p:nvSpPr>
        <p:spPr>
          <a:xfrm>
            <a:off x="1447800" y="1181100"/>
            <a:ext cx="9569450" cy="286232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a:cs typeface="Calibri"/>
              </a:rPr>
              <a:t>''Award winning conservation and education charity. That teach people about biodiversity, conservation and the natural world. Making Bristol Zoo the ideal destination for an educational school.'' (Bristol zoological society, 2017)</a:t>
            </a:r>
          </a:p>
        </p:txBody>
      </p:sp>
      <p:pic>
        <p:nvPicPr>
          <p:cNvPr id="3" name="Picture 3" descr="26552728_2002069256745535_286727245_n.jpg">
            <a:extLst>
              <a:ext uri="{FF2B5EF4-FFF2-40B4-BE49-F238E27FC236}">
                <a16:creationId xmlns:a16="http://schemas.microsoft.com/office/drawing/2014/main" id="{4A290789-F955-4CEB-967C-162568773ED6}"/>
              </a:ext>
            </a:extLst>
          </p:cNvPr>
          <p:cNvPicPr>
            <a:picLocks noChangeAspect="1"/>
          </p:cNvPicPr>
          <p:nvPr/>
        </p:nvPicPr>
        <p:blipFill>
          <a:blip r:embed="rId2"/>
          <a:stretch>
            <a:fillRect/>
          </a:stretch>
        </p:blipFill>
        <p:spPr>
          <a:xfrm>
            <a:off x="10420350" y="4467225"/>
            <a:ext cx="1408641" cy="188284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5" name="Picture 5" descr="26241275_2002069236745537_1976305274_n.jpg">
            <a:extLst>
              <a:ext uri="{FF2B5EF4-FFF2-40B4-BE49-F238E27FC236}">
                <a16:creationId xmlns:a16="http://schemas.microsoft.com/office/drawing/2014/main" id="{83AB3964-3987-4E29-80F8-C03E39CF0797}"/>
              </a:ext>
            </a:extLst>
          </p:cNvPr>
          <p:cNvPicPr>
            <a:picLocks noChangeAspect="1"/>
          </p:cNvPicPr>
          <p:nvPr/>
        </p:nvPicPr>
        <p:blipFill>
          <a:blip r:embed="rId3"/>
          <a:stretch>
            <a:fillRect/>
          </a:stretch>
        </p:blipFill>
        <p:spPr>
          <a:xfrm>
            <a:off x="361950" y="4781550"/>
            <a:ext cx="1392165" cy="186093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34150142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0D08FDA-B82D-4392-B926-C237E5AE1987}"/>
              </a:ext>
            </a:extLst>
          </p:cNvPr>
          <p:cNvSpPr txBox="1"/>
          <p:nvPr/>
        </p:nvSpPr>
        <p:spPr>
          <a:xfrm>
            <a:off x="504825" y="923925"/>
            <a:ext cx="10825832" cy="830997"/>
          </a:xfrm>
          <a:prstGeom prst="rect">
            <a:avLst/>
          </a:prstGeom>
          <a:noFill/>
          <a:ln>
            <a:noFill/>
          </a:ln>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a:solidFill>
                  <a:srgbClr val="FFFF00"/>
                </a:solidFill>
                <a:cs typeface="Calibri"/>
              </a:rPr>
              <a:t>The Zoo offers educational sessions for Early Years Foundation Stage (EYFS), KS1 (Ages 5-7), KS2 (Ages 7-11), KS3 (Ages 11- 14) And Ages 14-19 Years.</a:t>
            </a:r>
          </a:p>
        </p:txBody>
      </p:sp>
      <p:sp>
        <p:nvSpPr>
          <p:cNvPr id="3" name="TextBox 2">
            <a:extLst>
              <a:ext uri="{FF2B5EF4-FFF2-40B4-BE49-F238E27FC236}">
                <a16:creationId xmlns:a16="http://schemas.microsoft.com/office/drawing/2014/main" id="{A1AAC849-9347-45A7-B992-7910089051E3}"/>
              </a:ext>
            </a:extLst>
          </p:cNvPr>
          <p:cNvSpPr txBox="1"/>
          <p:nvPr/>
        </p:nvSpPr>
        <p:spPr>
          <a:xfrm>
            <a:off x="1028700" y="1952625"/>
            <a:ext cx="10164115" cy="954107"/>
          </a:xfrm>
          <a:prstGeom prst="rect">
            <a:avLst/>
          </a:prstGeom>
          <a:noFill/>
          <a:ln>
            <a:noFill/>
          </a:ln>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a:solidFill>
                  <a:srgbClr val="FFFF00"/>
                </a:solidFill>
              </a:rPr>
              <a:t>The </a:t>
            </a:r>
            <a:r>
              <a:rPr lang="en-US" sz="2800">
                <a:solidFill>
                  <a:srgbClr val="FFFF00"/>
                </a:solidFill>
                <a:cs typeface="Calibri"/>
              </a:rPr>
              <a:t>Durations of these sessions are 45 minutes for EYFS, 55 minutes for KS1-3, And 55 minutes or longer for 14-19 Years.</a:t>
            </a:r>
            <a:endParaRPr lang="en-US" sz="2800">
              <a:solidFill>
                <a:srgbClr val="FFFF00"/>
              </a:solidFill>
            </a:endParaRPr>
          </a:p>
        </p:txBody>
      </p:sp>
      <p:pic>
        <p:nvPicPr>
          <p:cNvPr id="4" name="Picture 4" descr="26652904_2002068933412234_448351657_o.jpg">
            <a:extLst>
              <a:ext uri="{FF2B5EF4-FFF2-40B4-BE49-F238E27FC236}">
                <a16:creationId xmlns:a16="http://schemas.microsoft.com/office/drawing/2014/main" id="{2DA2BD08-A5B5-412D-8B0D-877FCED2AB6E}"/>
              </a:ext>
            </a:extLst>
          </p:cNvPr>
          <p:cNvPicPr>
            <a:picLocks noChangeAspect="1"/>
          </p:cNvPicPr>
          <p:nvPr/>
        </p:nvPicPr>
        <p:blipFill>
          <a:blip r:embed="rId2"/>
          <a:stretch>
            <a:fillRect/>
          </a:stretch>
        </p:blipFill>
        <p:spPr>
          <a:xfrm>
            <a:off x="8905875" y="4391025"/>
            <a:ext cx="2743200" cy="2057400"/>
          </a:xfrm>
          <a:prstGeom prst="ellipse">
            <a:avLst/>
          </a:prstGeom>
          <a:ln>
            <a:noFill/>
          </a:ln>
          <a:effectLst>
            <a:softEdge rad="112500"/>
          </a:effectLst>
        </p:spPr>
      </p:pic>
      <p:pic>
        <p:nvPicPr>
          <p:cNvPr id="6" name="Picture 6">
            <a:extLst>
              <a:ext uri="{FF2B5EF4-FFF2-40B4-BE49-F238E27FC236}">
                <a16:creationId xmlns:a16="http://schemas.microsoft.com/office/drawing/2014/main" id="{AC015DF7-3B67-4A30-BF49-B97C595B39DB}"/>
              </a:ext>
            </a:extLst>
          </p:cNvPr>
          <p:cNvPicPr>
            <a:picLocks noChangeAspect="1"/>
          </p:cNvPicPr>
          <p:nvPr/>
        </p:nvPicPr>
        <p:blipFill>
          <a:blip r:embed="rId3"/>
          <a:stretch>
            <a:fillRect/>
          </a:stretch>
        </p:blipFill>
        <p:spPr>
          <a:xfrm>
            <a:off x="114300" y="3419475"/>
            <a:ext cx="3851718" cy="3402160"/>
          </a:xfrm>
          <a:prstGeom prst="ellipse">
            <a:avLst/>
          </a:prstGeom>
          <a:ln>
            <a:noFill/>
          </a:ln>
          <a:effectLst>
            <a:softEdge rad="112500"/>
          </a:effectLst>
        </p:spPr>
      </p:pic>
    </p:spTree>
    <p:extLst>
      <p:ext uri="{BB962C8B-B14F-4D97-AF65-F5344CB8AC3E}">
        <p14:creationId xmlns:p14="http://schemas.microsoft.com/office/powerpoint/2010/main" val="14392400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2FA418E-59D2-4D10-97FB-0814FC360682}"/>
              </a:ext>
            </a:extLst>
          </p:cNvPr>
          <p:cNvSpPr txBox="1"/>
          <p:nvPr/>
        </p:nvSpPr>
        <p:spPr>
          <a:xfrm>
            <a:off x="2876550" y="438150"/>
            <a:ext cx="6104211" cy="584775"/>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200">
                <a:cs typeface="Calibri"/>
              </a:rPr>
              <a:t>Topics Covered for EYFS</a:t>
            </a:r>
          </a:p>
        </p:txBody>
      </p:sp>
      <p:sp>
        <p:nvSpPr>
          <p:cNvPr id="3" name="TextBox 2">
            <a:extLst>
              <a:ext uri="{FF2B5EF4-FFF2-40B4-BE49-F238E27FC236}">
                <a16:creationId xmlns:a16="http://schemas.microsoft.com/office/drawing/2014/main" id="{6B88FB25-E8C0-4B0C-AAA0-E8EEEB26B938}"/>
              </a:ext>
            </a:extLst>
          </p:cNvPr>
          <p:cNvSpPr txBox="1"/>
          <p:nvPr/>
        </p:nvSpPr>
        <p:spPr>
          <a:xfrm>
            <a:off x="2981325" y="1381125"/>
            <a:ext cx="6103938" cy="954107"/>
          </a:xfrm>
          <a:prstGeom prst="rect">
            <a:avLst/>
          </a:prstGeom>
          <a:noFill/>
          <a:ln>
            <a:noFill/>
          </a:ln>
        </p:spPr>
        <p:style>
          <a:lnRef idx="2">
            <a:schemeClr val="accent6"/>
          </a:lnRef>
          <a:fillRef idx="1">
            <a:schemeClr val="lt1"/>
          </a:fillRef>
          <a:effectRef idx="0">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a:solidFill>
                  <a:srgbClr val="FFC000"/>
                </a:solidFill>
                <a:cs typeface="Calibri"/>
              </a:rPr>
              <a:t>Polar Experience, African Experience, Minibeasts and Me and Jungle Boogie.</a:t>
            </a:r>
          </a:p>
        </p:txBody>
      </p:sp>
      <p:pic>
        <p:nvPicPr>
          <p:cNvPr id="4" name="Picture 4" descr="26241656_2002069276745533_1249104183_n.jpg">
            <a:extLst>
              <a:ext uri="{FF2B5EF4-FFF2-40B4-BE49-F238E27FC236}">
                <a16:creationId xmlns:a16="http://schemas.microsoft.com/office/drawing/2014/main" id="{6E057A8C-CA7A-49DE-AA31-25730A179043}"/>
              </a:ext>
            </a:extLst>
          </p:cNvPr>
          <p:cNvPicPr>
            <a:picLocks noChangeAspect="1"/>
          </p:cNvPicPr>
          <p:nvPr/>
        </p:nvPicPr>
        <p:blipFill>
          <a:blip r:embed="rId2"/>
          <a:stretch>
            <a:fillRect/>
          </a:stretch>
        </p:blipFill>
        <p:spPr>
          <a:xfrm>
            <a:off x="4772025" y="2867025"/>
            <a:ext cx="2743200" cy="365760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32010512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B70A60A-201D-4C95-94C7-802995AA04F5}"/>
              </a:ext>
            </a:extLst>
          </p:cNvPr>
          <p:cNvSpPr txBox="1"/>
          <p:nvPr/>
        </p:nvSpPr>
        <p:spPr>
          <a:xfrm>
            <a:off x="3382094" y="390525"/>
            <a:ext cx="5152107" cy="52322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a:cs typeface="Calibri"/>
              </a:rPr>
              <a:t>Topics covered for Key Stage One.</a:t>
            </a:r>
          </a:p>
        </p:txBody>
      </p:sp>
      <p:sp>
        <p:nvSpPr>
          <p:cNvPr id="3" name="TextBox 2">
            <a:extLst>
              <a:ext uri="{FF2B5EF4-FFF2-40B4-BE49-F238E27FC236}">
                <a16:creationId xmlns:a16="http://schemas.microsoft.com/office/drawing/2014/main" id="{477E06EC-4BE3-4465-AB7C-2AA59D5DC987}"/>
              </a:ext>
            </a:extLst>
          </p:cNvPr>
          <p:cNvSpPr txBox="1"/>
          <p:nvPr/>
        </p:nvSpPr>
        <p:spPr>
          <a:xfrm>
            <a:off x="3267075" y="1079429"/>
            <a:ext cx="5384800" cy="4893647"/>
          </a:xfrm>
          <a:prstGeom prst="rect">
            <a:avLst/>
          </a:prstGeom>
          <a:noFill/>
          <a:ln>
            <a:noFill/>
          </a:ln>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a:solidFill>
                  <a:srgbClr val="92D050"/>
                </a:solidFill>
                <a:cs typeface="Calibri"/>
              </a:rPr>
              <a:t>•African Experience</a:t>
            </a:r>
          </a:p>
          <a:p>
            <a:pPr algn="ctr"/>
            <a:r>
              <a:rPr lang="en-US" sz="2400">
                <a:solidFill>
                  <a:srgbClr val="92D050"/>
                </a:solidFill>
                <a:cs typeface="Calibri"/>
              </a:rPr>
              <a:t>•Discovery</a:t>
            </a:r>
          </a:p>
          <a:p>
            <a:pPr algn="ctr"/>
            <a:r>
              <a:rPr lang="en-US" sz="2400">
                <a:solidFill>
                  <a:srgbClr val="92D050"/>
                </a:solidFill>
                <a:cs typeface="Calibri"/>
              </a:rPr>
              <a:t>•Food chains, Fangs and Molars </a:t>
            </a:r>
          </a:p>
          <a:p>
            <a:pPr algn="ctr"/>
            <a:r>
              <a:rPr lang="en-US" sz="2400">
                <a:solidFill>
                  <a:srgbClr val="92D050"/>
                </a:solidFill>
                <a:cs typeface="Calibri"/>
              </a:rPr>
              <a:t>•Growth and development </a:t>
            </a:r>
            <a:endParaRPr lang="en-US">
              <a:solidFill>
                <a:srgbClr val="92D050"/>
              </a:solidFill>
              <a:cs typeface="Calibri"/>
            </a:endParaRPr>
          </a:p>
          <a:p>
            <a:pPr algn="ctr"/>
            <a:r>
              <a:rPr lang="en-US" sz="2400">
                <a:solidFill>
                  <a:srgbClr val="92D050"/>
                </a:solidFill>
                <a:cs typeface="Calibri"/>
              </a:rPr>
              <a:t>•Habitats</a:t>
            </a:r>
            <a:endParaRPr lang="en-US">
              <a:solidFill>
                <a:srgbClr val="92D050"/>
              </a:solidFill>
              <a:cs typeface="Calibri"/>
            </a:endParaRPr>
          </a:p>
          <a:p>
            <a:pPr algn="ctr"/>
            <a:r>
              <a:rPr lang="en-US" sz="2400">
                <a:solidFill>
                  <a:srgbClr val="92D050"/>
                </a:solidFill>
                <a:cs typeface="Calibri"/>
              </a:rPr>
              <a:t>• M.A.D For Madagascar</a:t>
            </a:r>
          </a:p>
          <a:p>
            <a:pPr algn="ctr"/>
            <a:r>
              <a:rPr lang="en-US" sz="2400">
                <a:solidFill>
                  <a:srgbClr val="92D050"/>
                </a:solidFill>
                <a:cs typeface="Calibri"/>
              </a:rPr>
              <a:t> •Minibeasts and me</a:t>
            </a:r>
            <a:endParaRPr lang="en-US">
              <a:solidFill>
                <a:srgbClr val="92D050"/>
              </a:solidFill>
            </a:endParaRPr>
          </a:p>
          <a:p>
            <a:pPr algn="ctr"/>
            <a:r>
              <a:rPr lang="en-US" sz="2400">
                <a:solidFill>
                  <a:srgbClr val="92D050"/>
                </a:solidFill>
                <a:cs typeface="Calibri"/>
              </a:rPr>
              <a:t>•Minibeast senses and defenses •Nocturnal by Nature</a:t>
            </a:r>
          </a:p>
          <a:p>
            <a:pPr algn="ctr"/>
            <a:r>
              <a:rPr lang="en-US" sz="2400">
                <a:solidFill>
                  <a:srgbClr val="92D050"/>
                </a:solidFill>
                <a:cs typeface="Calibri"/>
              </a:rPr>
              <a:t>• Pets and animal care</a:t>
            </a:r>
          </a:p>
          <a:p>
            <a:pPr algn="ctr"/>
            <a:r>
              <a:rPr lang="en-US" sz="2400">
                <a:solidFill>
                  <a:srgbClr val="92D050"/>
                </a:solidFill>
                <a:cs typeface="Calibri"/>
              </a:rPr>
              <a:t>•Polar experience</a:t>
            </a:r>
          </a:p>
          <a:p>
            <a:pPr algn="ctr"/>
            <a:r>
              <a:rPr lang="en-US" sz="2400">
                <a:solidFill>
                  <a:srgbClr val="92D050"/>
                </a:solidFill>
                <a:cs typeface="Calibri"/>
              </a:rPr>
              <a:t>•Smarty plants </a:t>
            </a:r>
          </a:p>
          <a:p>
            <a:pPr algn="ctr"/>
            <a:r>
              <a:rPr lang="en-US" sz="2400">
                <a:solidFill>
                  <a:srgbClr val="92D050"/>
                </a:solidFill>
                <a:cs typeface="Calibri"/>
              </a:rPr>
              <a:t>• Variety of life</a:t>
            </a:r>
          </a:p>
        </p:txBody>
      </p:sp>
      <p:pic>
        <p:nvPicPr>
          <p:cNvPr id="4" name="Picture 4" descr="26543279_2002069296745531_538465069_o.jpg">
            <a:extLst>
              <a:ext uri="{FF2B5EF4-FFF2-40B4-BE49-F238E27FC236}">
                <a16:creationId xmlns:a16="http://schemas.microsoft.com/office/drawing/2014/main" id="{05164B95-E186-4732-9589-1D75AA1A52EE}"/>
              </a:ext>
            </a:extLst>
          </p:cNvPr>
          <p:cNvPicPr>
            <a:picLocks noChangeAspect="1"/>
          </p:cNvPicPr>
          <p:nvPr/>
        </p:nvPicPr>
        <p:blipFill>
          <a:blip r:embed="rId2"/>
          <a:stretch>
            <a:fillRect/>
          </a:stretch>
        </p:blipFill>
        <p:spPr>
          <a:xfrm>
            <a:off x="8191500" y="3724275"/>
            <a:ext cx="3767479" cy="2824268"/>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16190423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8FEEA9D-4C8B-405F-825C-847275C36AD4}"/>
              </a:ext>
            </a:extLst>
          </p:cNvPr>
          <p:cNvSpPr txBox="1"/>
          <p:nvPr/>
        </p:nvSpPr>
        <p:spPr>
          <a:xfrm>
            <a:off x="3390900" y="438150"/>
            <a:ext cx="5074999" cy="523220"/>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a:cs typeface="Calibri"/>
              </a:rPr>
              <a:t>Topics covered for Key Stage Two.</a:t>
            </a:r>
          </a:p>
        </p:txBody>
      </p:sp>
      <p:sp>
        <p:nvSpPr>
          <p:cNvPr id="3" name="TextBox 2">
            <a:extLst>
              <a:ext uri="{FF2B5EF4-FFF2-40B4-BE49-F238E27FC236}">
                <a16:creationId xmlns:a16="http://schemas.microsoft.com/office/drawing/2014/main" id="{7AB33FB7-67B6-4F60-A44F-8481998688E6}"/>
              </a:ext>
            </a:extLst>
          </p:cNvPr>
          <p:cNvSpPr txBox="1"/>
          <p:nvPr/>
        </p:nvSpPr>
        <p:spPr>
          <a:xfrm>
            <a:off x="3620938" y="1428750"/>
            <a:ext cx="4608881" cy="3539430"/>
          </a:xfrm>
          <a:prstGeom prst="rect">
            <a:avLst/>
          </a:prstGeom>
          <a:noFill/>
          <a:ln>
            <a:noFill/>
          </a:ln>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a:solidFill>
                  <a:srgbClr val="FF0000"/>
                </a:solidFill>
                <a:cs typeface="Calibri"/>
              </a:rPr>
              <a:t>•Munching Minibeasts •Rainforest Experience •Endangered species</a:t>
            </a:r>
            <a:endParaRPr lang="en-US">
              <a:solidFill>
                <a:srgbClr val="FF0000"/>
              </a:solidFill>
            </a:endParaRPr>
          </a:p>
          <a:p>
            <a:pPr algn="ctr"/>
            <a:r>
              <a:rPr lang="en-US" sz="2800">
                <a:solidFill>
                  <a:srgbClr val="FF0000"/>
                </a:solidFill>
                <a:cs typeface="Calibri"/>
              </a:rPr>
              <a:t>•Bristol zoo history •</a:t>
            </a:r>
            <a:r>
              <a:rPr lang="en-US" sz="2800" err="1">
                <a:solidFill>
                  <a:srgbClr val="FF0000"/>
                </a:solidFill>
                <a:cs typeface="Calibri"/>
              </a:rPr>
              <a:t>Zoomeracy</a:t>
            </a:r>
            <a:r>
              <a:rPr lang="en-US" sz="2800">
                <a:solidFill>
                  <a:srgbClr val="FF0000"/>
                </a:solidFill>
                <a:cs typeface="Calibri"/>
              </a:rPr>
              <a:t> </a:t>
            </a:r>
            <a:endParaRPr lang="en-US">
              <a:solidFill>
                <a:srgbClr val="FF0000"/>
              </a:solidFill>
              <a:cs typeface="Calibri"/>
            </a:endParaRPr>
          </a:p>
          <a:p>
            <a:pPr algn="ctr"/>
            <a:r>
              <a:rPr lang="en-US" sz="2800">
                <a:solidFill>
                  <a:srgbClr val="FF0000"/>
                </a:solidFill>
                <a:cs typeface="Calibri"/>
              </a:rPr>
              <a:t>• Art Alive! </a:t>
            </a:r>
            <a:endParaRPr lang="en-US">
              <a:solidFill>
                <a:srgbClr val="FF0000"/>
              </a:solidFill>
              <a:cs typeface="Calibri"/>
            </a:endParaRPr>
          </a:p>
          <a:p>
            <a:pPr algn="ctr"/>
            <a:r>
              <a:rPr lang="en-US" sz="2800">
                <a:solidFill>
                  <a:srgbClr val="FF0000"/>
                </a:solidFill>
                <a:cs typeface="Calibri"/>
              </a:rPr>
              <a:t>(As well as the topics stated on previous slide.)</a:t>
            </a:r>
            <a:endParaRPr lang="en-US">
              <a:solidFill>
                <a:srgbClr val="FF0000"/>
              </a:solidFill>
              <a:cs typeface="Calibri"/>
            </a:endParaRPr>
          </a:p>
        </p:txBody>
      </p:sp>
    </p:spTree>
    <p:extLst>
      <p:ext uri="{BB962C8B-B14F-4D97-AF65-F5344CB8AC3E}">
        <p14:creationId xmlns:p14="http://schemas.microsoft.com/office/powerpoint/2010/main" val="5673111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E5941FF-2097-4C3E-97EB-E042C934D9E5}"/>
              </a:ext>
            </a:extLst>
          </p:cNvPr>
          <p:cNvSpPr txBox="1"/>
          <p:nvPr/>
        </p:nvSpPr>
        <p:spPr>
          <a:xfrm>
            <a:off x="3076575" y="504825"/>
            <a:ext cx="5929437" cy="52322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a:cs typeface="Calibri"/>
              </a:rPr>
              <a:t>Topics covered for Key Stage Three.</a:t>
            </a:r>
          </a:p>
        </p:txBody>
      </p:sp>
      <p:sp>
        <p:nvSpPr>
          <p:cNvPr id="3" name="TextBox 2">
            <a:extLst>
              <a:ext uri="{FF2B5EF4-FFF2-40B4-BE49-F238E27FC236}">
                <a16:creationId xmlns:a16="http://schemas.microsoft.com/office/drawing/2014/main" id="{5828DA00-1EA7-4C96-BFB6-CF5E136C1E90}"/>
              </a:ext>
            </a:extLst>
          </p:cNvPr>
          <p:cNvSpPr txBox="1"/>
          <p:nvPr/>
        </p:nvSpPr>
        <p:spPr>
          <a:xfrm>
            <a:off x="3333750" y="1343025"/>
            <a:ext cx="5172209" cy="5262979"/>
          </a:xfrm>
          <a:prstGeom prst="rect">
            <a:avLst/>
          </a:prstGeom>
          <a:noFill/>
          <a:ln>
            <a:noFill/>
          </a:ln>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a:solidFill>
                  <a:srgbClr val="00B0F0"/>
                </a:solidFill>
                <a:cs typeface="Calibri"/>
              </a:rPr>
              <a:t>•Adaption</a:t>
            </a:r>
          </a:p>
          <a:p>
            <a:pPr algn="ctr"/>
            <a:r>
              <a:rPr lang="en-US" sz="2400">
                <a:solidFill>
                  <a:srgbClr val="00B0F0"/>
                </a:solidFill>
                <a:cs typeface="Calibri"/>
              </a:rPr>
              <a:t>•African Savannah</a:t>
            </a:r>
          </a:p>
          <a:p>
            <a:pPr algn="ctr"/>
            <a:r>
              <a:rPr lang="en-US" sz="2400">
                <a:solidFill>
                  <a:srgbClr val="00B0F0"/>
                </a:solidFill>
                <a:cs typeface="Calibri"/>
              </a:rPr>
              <a:t> •Animal behavior</a:t>
            </a:r>
          </a:p>
          <a:p>
            <a:pPr algn="ctr"/>
            <a:r>
              <a:rPr lang="en-US" sz="2400">
                <a:solidFill>
                  <a:srgbClr val="00B0F0"/>
                </a:solidFill>
                <a:cs typeface="Calibri"/>
              </a:rPr>
              <a:t>•Careers with animals </a:t>
            </a:r>
          </a:p>
          <a:p>
            <a:pPr algn="ctr"/>
            <a:r>
              <a:rPr lang="en-US" sz="2400">
                <a:solidFill>
                  <a:srgbClr val="00B0F0"/>
                </a:solidFill>
                <a:cs typeface="Calibri"/>
              </a:rPr>
              <a:t>•Classification</a:t>
            </a:r>
            <a:endParaRPr lang="en-US">
              <a:solidFill>
                <a:srgbClr val="00B0F0"/>
              </a:solidFill>
            </a:endParaRPr>
          </a:p>
          <a:p>
            <a:pPr algn="ctr"/>
            <a:r>
              <a:rPr lang="en-US" sz="2400">
                <a:solidFill>
                  <a:srgbClr val="00B0F0"/>
                </a:solidFill>
                <a:cs typeface="Calibri"/>
              </a:rPr>
              <a:t>•Climate Change and wildlife </a:t>
            </a:r>
          </a:p>
          <a:p>
            <a:pPr algn="ctr"/>
            <a:r>
              <a:rPr lang="en-US" sz="2400">
                <a:solidFill>
                  <a:srgbClr val="00B0F0"/>
                </a:solidFill>
                <a:cs typeface="Calibri"/>
              </a:rPr>
              <a:t>•Feeding relationships</a:t>
            </a:r>
            <a:endParaRPr lang="en-US">
              <a:solidFill>
                <a:srgbClr val="00B0F0"/>
              </a:solidFill>
            </a:endParaRPr>
          </a:p>
          <a:p>
            <a:pPr algn="ctr"/>
            <a:r>
              <a:rPr lang="en-US" sz="2400">
                <a:solidFill>
                  <a:srgbClr val="00B0F0"/>
                </a:solidFill>
                <a:cs typeface="Calibri"/>
              </a:rPr>
              <a:t>•Extreme ecosystems</a:t>
            </a:r>
          </a:p>
          <a:p>
            <a:pPr algn="ctr"/>
            <a:r>
              <a:rPr lang="en-US" sz="2400">
                <a:solidFill>
                  <a:srgbClr val="00B0F0"/>
                </a:solidFill>
                <a:cs typeface="Calibri"/>
              </a:rPr>
              <a:t> •</a:t>
            </a:r>
            <a:r>
              <a:rPr lang="en-US" sz="2400" err="1">
                <a:solidFill>
                  <a:srgbClr val="00B0F0"/>
                </a:solidFill>
                <a:cs typeface="Calibri"/>
              </a:rPr>
              <a:t>Maths</a:t>
            </a:r>
            <a:r>
              <a:rPr lang="en-US" sz="2400">
                <a:solidFill>
                  <a:srgbClr val="00B0F0"/>
                </a:solidFill>
                <a:cs typeface="Calibri"/>
              </a:rPr>
              <a:t> in the work place</a:t>
            </a:r>
          </a:p>
          <a:p>
            <a:pPr algn="ctr"/>
            <a:r>
              <a:rPr lang="en-US" sz="2400">
                <a:solidFill>
                  <a:srgbClr val="00B0F0"/>
                </a:solidFill>
                <a:cs typeface="Calibri"/>
              </a:rPr>
              <a:t>•Plants and Pollination </a:t>
            </a:r>
          </a:p>
          <a:p>
            <a:pPr algn="ctr"/>
            <a:r>
              <a:rPr lang="en-US" sz="2400">
                <a:solidFill>
                  <a:srgbClr val="00B0F0"/>
                </a:solidFill>
                <a:cs typeface="Calibri"/>
              </a:rPr>
              <a:t>•Rainforests</a:t>
            </a:r>
            <a:endParaRPr lang="en-US">
              <a:solidFill>
                <a:srgbClr val="00B0F0"/>
              </a:solidFill>
            </a:endParaRPr>
          </a:p>
          <a:p>
            <a:pPr algn="ctr"/>
            <a:r>
              <a:rPr lang="en-US" sz="2400">
                <a:solidFill>
                  <a:srgbClr val="00B0F0"/>
                </a:solidFill>
                <a:cs typeface="Calibri"/>
              </a:rPr>
              <a:t> •Role of zoos</a:t>
            </a:r>
          </a:p>
          <a:p>
            <a:pPr algn="ctr"/>
            <a:r>
              <a:rPr lang="en-US" sz="2400">
                <a:solidFill>
                  <a:srgbClr val="00B0F0"/>
                </a:solidFill>
                <a:cs typeface="Calibri"/>
              </a:rPr>
              <a:t>•Studying behavior </a:t>
            </a:r>
          </a:p>
          <a:p>
            <a:pPr algn="ctr"/>
            <a:r>
              <a:rPr lang="en-US" sz="2400">
                <a:solidFill>
                  <a:srgbClr val="00B0F0"/>
                </a:solidFill>
                <a:cs typeface="Calibri"/>
              </a:rPr>
              <a:t> •wildlife conservation.</a:t>
            </a:r>
          </a:p>
        </p:txBody>
      </p:sp>
    </p:spTree>
    <p:extLst>
      <p:ext uri="{BB962C8B-B14F-4D97-AF65-F5344CB8AC3E}">
        <p14:creationId xmlns:p14="http://schemas.microsoft.com/office/powerpoint/2010/main" val="40466851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D72B58C-EFFD-4D1E-B51F-D6B783EB6A33}"/>
              </a:ext>
            </a:extLst>
          </p:cNvPr>
          <p:cNvSpPr txBox="1"/>
          <p:nvPr/>
        </p:nvSpPr>
        <p:spPr>
          <a:xfrm>
            <a:off x="3531438" y="266700"/>
            <a:ext cx="4796231" cy="5232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a:cs typeface="Calibri"/>
              </a:rPr>
              <a:t>Topics covered for 14-19 Years.</a:t>
            </a:r>
          </a:p>
        </p:txBody>
      </p:sp>
      <p:sp>
        <p:nvSpPr>
          <p:cNvPr id="3" name="TextBox 2">
            <a:extLst>
              <a:ext uri="{FF2B5EF4-FFF2-40B4-BE49-F238E27FC236}">
                <a16:creationId xmlns:a16="http://schemas.microsoft.com/office/drawing/2014/main" id="{68E331B7-37BE-4E67-8055-24E02E804906}"/>
              </a:ext>
            </a:extLst>
          </p:cNvPr>
          <p:cNvSpPr txBox="1"/>
          <p:nvPr/>
        </p:nvSpPr>
        <p:spPr>
          <a:xfrm>
            <a:off x="3190875" y="1143000"/>
            <a:ext cx="5561063" cy="5262979"/>
          </a:xfrm>
          <a:prstGeom prst="rect">
            <a:avLst/>
          </a:prstGeom>
          <a:noFill/>
          <a:ln>
            <a:noFill/>
          </a:ln>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a:solidFill>
                  <a:srgbClr val="FFFF00"/>
                </a:solidFill>
                <a:cs typeface="Calibri"/>
              </a:rPr>
              <a:t>•Animal Learning</a:t>
            </a:r>
          </a:p>
          <a:p>
            <a:pPr algn="ctr"/>
            <a:r>
              <a:rPr lang="en-US" sz="2400">
                <a:solidFill>
                  <a:srgbClr val="FFFF00"/>
                </a:solidFill>
                <a:cs typeface="Calibri"/>
              </a:rPr>
              <a:t>•Animal Welfare</a:t>
            </a:r>
          </a:p>
          <a:p>
            <a:pPr algn="ctr"/>
            <a:r>
              <a:rPr lang="en-US" sz="2400">
                <a:solidFill>
                  <a:srgbClr val="FFFF00"/>
                </a:solidFill>
                <a:cs typeface="Calibri"/>
              </a:rPr>
              <a:t>•Conservation Biology and the zoo</a:t>
            </a:r>
          </a:p>
          <a:p>
            <a:pPr algn="ctr"/>
            <a:r>
              <a:rPr lang="en-US" sz="2400">
                <a:solidFill>
                  <a:srgbClr val="FFFF00"/>
                </a:solidFill>
                <a:cs typeface="Calibri"/>
              </a:rPr>
              <a:t>•Customer care</a:t>
            </a:r>
          </a:p>
          <a:p>
            <a:pPr algn="ctr"/>
            <a:r>
              <a:rPr lang="en-US" sz="2400">
                <a:solidFill>
                  <a:srgbClr val="FFFF00"/>
                </a:solidFill>
                <a:cs typeface="Calibri"/>
              </a:rPr>
              <a:t>•Teaching/Childcare outside the classroom</a:t>
            </a:r>
          </a:p>
          <a:p>
            <a:pPr algn="ctr"/>
            <a:r>
              <a:rPr lang="en-US" sz="2400">
                <a:solidFill>
                  <a:srgbClr val="FFFF00"/>
                </a:solidFill>
                <a:cs typeface="Calibri"/>
              </a:rPr>
              <a:t>•Enclosure design</a:t>
            </a:r>
          </a:p>
          <a:p>
            <a:pPr algn="ctr"/>
            <a:r>
              <a:rPr lang="en-US" sz="2400">
                <a:solidFill>
                  <a:srgbClr val="FFFF00"/>
                </a:solidFill>
                <a:cs typeface="Calibri"/>
              </a:rPr>
              <a:t>•Evolution of behavior</a:t>
            </a:r>
          </a:p>
          <a:p>
            <a:pPr algn="ctr"/>
            <a:r>
              <a:rPr lang="en-US" sz="2400">
                <a:solidFill>
                  <a:srgbClr val="FFFF00"/>
                </a:solidFill>
                <a:cs typeface="Calibri"/>
              </a:rPr>
              <a:t>•Marketing</a:t>
            </a:r>
          </a:p>
          <a:p>
            <a:pPr algn="ctr"/>
            <a:r>
              <a:rPr lang="en-US" sz="2400">
                <a:solidFill>
                  <a:srgbClr val="FFFF00"/>
                </a:solidFill>
                <a:cs typeface="Calibri"/>
              </a:rPr>
              <a:t>•Primate communication</a:t>
            </a:r>
          </a:p>
          <a:p>
            <a:pPr algn="ctr"/>
            <a:r>
              <a:rPr lang="en-US" sz="2400">
                <a:solidFill>
                  <a:srgbClr val="FFFF00"/>
                </a:solidFill>
                <a:cs typeface="Calibri"/>
              </a:rPr>
              <a:t>•Science in the workplace</a:t>
            </a:r>
          </a:p>
          <a:p>
            <a:pPr algn="ctr"/>
            <a:r>
              <a:rPr lang="en-US" sz="2400">
                <a:solidFill>
                  <a:srgbClr val="FFFF00"/>
                </a:solidFill>
                <a:cs typeface="Calibri"/>
              </a:rPr>
              <a:t>•Studying behavior</a:t>
            </a:r>
          </a:p>
          <a:p>
            <a:pPr algn="ctr"/>
            <a:r>
              <a:rPr lang="en-US" sz="2400">
                <a:solidFill>
                  <a:srgbClr val="FFFF00"/>
                </a:solidFill>
                <a:cs typeface="Calibri"/>
              </a:rPr>
              <a:t>•Sustainable development and the zoo</a:t>
            </a:r>
          </a:p>
          <a:p>
            <a:pPr algn="ctr"/>
            <a:r>
              <a:rPr lang="en-US" sz="2400">
                <a:solidFill>
                  <a:srgbClr val="FFFF00"/>
                </a:solidFill>
                <a:cs typeface="Calibri"/>
              </a:rPr>
              <a:t>•The zoo as a business </a:t>
            </a:r>
          </a:p>
          <a:p>
            <a:pPr algn="ctr"/>
            <a:r>
              <a:rPr lang="en-US" sz="2400">
                <a:solidFill>
                  <a:srgbClr val="FFFF00"/>
                </a:solidFill>
                <a:cs typeface="Calibri"/>
              </a:rPr>
              <a:t>•Wildlife conservation</a:t>
            </a:r>
          </a:p>
        </p:txBody>
      </p:sp>
    </p:spTree>
    <p:extLst>
      <p:ext uri="{BB962C8B-B14F-4D97-AF65-F5344CB8AC3E}">
        <p14:creationId xmlns:p14="http://schemas.microsoft.com/office/powerpoint/2010/main" val="15281088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225448D-0D09-4D27-8D7F-63D53B68C500}"/>
              </a:ext>
            </a:extLst>
          </p:cNvPr>
          <p:cNvSpPr txBox="1"/>
          <p:nvPr/>
        </p:nvSpPr>
        <p:spPr>
          <a:xfrm>
            <a:off x="3190875" y="266700"/>
            <a:ext cx="5626019" cy="852103"/>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a:cs typeface="Calibri"/>
              </a:rPr>
              <a:t>Teaching Resources available through the zoo.</a:t>
            </a:r>
          </a:p>
        </p:txBody>
      </p:sp>
      <p:sp>
        <p:nvSpPr>
          <p:cNvPr id="3" name="TextBox 2">
            <a:extLst>
              <a:ext uri="{FF2B5EF4-FFF2-40B4-BE49-F238E27FC236}">
                <a16:creationId xmlns:a16="http://schemas.microsoft.com/office/drawing/2014/main" id="{CD00B6DE-5C96-4CB6-A39A-0BAB28337134}"/>
              </a:ext>
            </a:extLst>
          </p:cNvPr>
          <p:cNvSpPr txBox="1"/>
          <p:nvPr/>
        </p:nvSpPr>
        <p:spPr>
          <a:xfrm>
            <a:off x="266700" y="1266825"/>
            <a:ext cx="11699025" cy="2369880"/>
          </a:xfrm>
          <a:prstGeom prst="rect">
            <a:avLst/>
          </a:prstGeom>
          <a:noFill/>
          <a:ln>
            <a:noFill/>
          </a:ln>
        </p:spPr>
        <p:style>
          <a:lnRef idx="2">
            <a:schemeClr val="accent6"/>
          </a:lnRef>
          <a:fillRef idx="1">
            <a:schemeClr val="lt1"/>
          </a:fillRef>
          <a:effectRef idx="0">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a:solidFill>
                  <a:srgbClr val="FFC000"/>
                </a:solidFill>
                <a:cs typeface="Calibri"/>
              </a:rPr>
              <a:t>Trail Maps- ''Students can use the trail maps to find their way into all corners of the zoo, discovering facts about endangered species and how the zoo helps conserve them'' (Bristol zoological society, 2017)</a:t>
            </a:r>
          </a:p>
          <a:p>
            <a:pPr algn="ctr"/>
            <a:endParaRPr lang="en-US" sz="2800">
              <a:solidFill>
                <a:srgbClr val="FFC000"/>
              </a:solidFill>
              <a:cs typeface="Calibri"/>
            </a:endParaRPr>
          </a:p>
          <a:p>
            <a:pPr algn="ctr"/>
            <a:r>
              <a:rPr lang="en-US" sz="2400">
                <a:solidFill>
                  <a:srgbClr val="FFC000"/>
                </a:solidFill>
                <a:cs typeface="Calibri"/>
              </a:rPr>
              <a:t>Endangered animals and plants- For upper KS1 And Lower KS2</a:t>
            </a:r>
          </a:p>
          <a:p>
            <a:pPr algn="ctr"/>
            <a:r>
              <a:rPr lang="en-US" sz="2400">
                <a:solidFill>
                  <a:srgbClr val="FFC000"/>
                </a:solidFill>
                <a:cs typeface="Calibri"/>
              </a:rPr>
              <a:t>Conservation Quest- For upper KS2 And lower KS3</a:t>
            </a:r>
          </a:p>
        </p:txBody>
      </p:sp>
      <p:sp>
        <p:nvSpPr>
          <p:cNvPr id="4" name="TextBox 3">
            <a:extLst>
              <a:ext uri="{FF2B5EF4-FFF2-40B4-BE49-F238E27FC236}">
                <a16:creationId xmlns:a16="http://schemas.microsoft.com/office/drawing/2014/main" id="{32F1A699-8733-434E-8978-C2F50F077775}"/>
              </a:ext>
            </a:extLst>
          </p:cNvPr>
          <p:cNvSpPr txBox="1"/>
          <p:nvPr/>
        </p:nvSpPr>
        <p:spPr>
          <a:xfrm>
            <a:off x="295356" y="4067175"/>
            <a:ext cx="11545807" cy="1938992"/>
          </a:xfrm>
          <a:prstGeom prst="rect">
            <a:avLst/>
          </a:prstGeom>
          <a:noFill/>
          <a:ln>
            <a:noFill/>
          </a:ln>
        </p:spPr>
        <p:style>
          <a:lnRef idx="2">
            <a:schemeClr val="accent6"/>
          </a:lnRef>
          <a:fillRef idx="1">
            <a:schemeClr val="lt1"/>
          </a:fillRef>
          <a:effectRef idx="0">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a:solidFill>
                  <a:srgbClr val="FFC000"/>
                </a:solidFill>
                <a:cs typeface="Calibri"/>
              </a:rPr>
              <a:t>The zoo offers its </a:t>
            </a:r>
            <a:r>
              <a:rPr lang="en-US" sz="2400" err="1">
                <a:solidFill>
                  <a:srgbClr val="FFC000"/>
                </a:solidFill>
                <a:cs typeface="Calibri"/>
              </a:rPr>
              <a:t>Zoolympics</a:t>
            </a:r>
            <a:r>
              <a:rPr lang="en-US" sz="2400">
                <a:solidFill>
                  <a:srgbClr val="FFC000"/>
                </a:solidFill>
                <a:cs typeface="Calibri"/>
              </a:rPr>
              <a:t> enviro trail is a fun, educational and active trail around the zoo. </a:t>
            </a:r>
          </a:p>
          <a:p>
            <a:pPr algn="ctr"/>
            <a:endParaRPr lang="en-US" sz="2400">
              <a:solidFill>
                <a:srgbClr val="FFC000"/>
              </a:solidFill>
              <a:cs typeface="Calibri"/>
            </a:endParaRPr>
          </a:p>
          <a:p>
            <a:pPr algn="ctr"/>
            <a:r>
              <a:rPr lang="en-US" sz="2400">
                <a:solidFill>
                  <a:srgbClr val="FFC000"/>
                </a:solidFill>
                <a:cs typeface="Calibri"/>
              </a:rPr>
              <a:t>The zoo also offers sessions for students with Special educational needs. As well as outreach visits. And sessions for trainee teachers and childcare students.</a:t>
            </a:r>
            <a:endParaRPr lang="en-US">
              <a:solidFill>
                <a:srgbClr val="FFC000"/>
              </a:solidFill>
            </a:endParaRPr>
          </a:p>
        </p:txBody>
      </p:sp>
    </p:spTree>
    <p:extLst>
      <p:ext uri="{BB962C8B-B14F-4D97-AF65-F5344CB8AC3E}">
        <p14:creationId xmlns:p14="http://schemas.microsoft.com/office/powerpoint/2010/main" val="42891513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A1D7E06-B69D-48E4-A3B7-9FCB3A2D31A0}"/>
              </a:ext>
            </a:extLst>
          </p:cNvPr>
          <p:cNvSpPr txBox="1"/>
          <p:nvPr/>
        </p:nvSpPr>
        <p:spPr>
          <a:xfrm>
            <a:off x="158750" y="238125"/>
            <a:ext cx="11896057" cy="6432530"/>
          </a:xfrm>
          <a:prstGeom prst="rect">
            <a:avLst/>
          </a:prstGeom>
          <a:noFill/>
          <a:ln>
            <a:noFill/>
          </a:ln>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dirty="0">
                <a:solidFill>
                  <a:srgbClr val="FF0000"/>
                </a:solidFill>
                <a:cs typeface="Calibri"/>
              </a:rPr>
              <a:t>The zoo offers Higher and Post graduate education opportunities. They currently offer several under graduate and post graduate degrees in collaboration with various universities.</a:t>
            </a:r>
          </a:p>
          <a:p>
            <a:pPr algn="ctr"/>
            <a:endParaRPr lang="en-US" sz="2400">
              <a:solidFill>
                <a:srgbClr val="FF0000"/>
              </a:solidFill>
              <a:cs typeface="Calibri"/>
            </a:endParaRPr>
          </a:p>
          <a:p>
            <a:pPr algn="ctr"/>
            <a:r>
              <a:rPr lang="en-US" sz="2400" u="sng" dirty="0">
                <a:solidFill>
                  <a:srgbClr val="FF0000"/>
                </a:solidFill>
                <a:cs typeface="Calibri"/>
              </a:rPr>
              <a:t>Undergraduate Degrees;</a:t>
            </a:r>
          </a:p>
          <a:p>
            <a:pPr algn="ctr"/>
            <a:r>
              <a:rPr lang="en-US" sz="2400" dirty="0">
                <a:solidFill>
                  <a:srgbClr val="FF0000"/>
                </a:solidFill>
                <a:cs typeface="Calibri"/>
              </a:rPr>
              <a:t>Foundation Degree in integrated Wildlife Conservation.</a:t>
            </a:r>
          </a:p>
          <a:p>
            <a:pPr algn="ctr"/>
            <a:r>
              <a:rPr lang="en-US" sz="2400" dirty="0">
                <a:solidFill>
                  <a:srgbClr val="FF0000"/>
                </a:solidFill>
                <a:cs typeface="Calibri"/>
              </a:rPr>
              <a:t>Foundation Degree in Zoological Management</a:t>
            </a:r>
          </a:p>
          <a:p>
            <a:pPr algn="ctr"/>
            <a:r>
              <a:rPr lang="en-US" sz="2400" dirty="0">
                <a:solidFill>
                  <a:srgbClr val="FF0000"/>
                </a:solidFill>
                <a:cs typeface="Calibri"/>
              </a:rPr>
              <a:t>Bachelor of Science Degree in Wildlife Ecology and Conservation Science</a:t>
            </a:r>
          </a:p>
          <a:p>
            <a:pPr algn="ctr"/>
            <a:endParaRPr lang="en-US" sz="2400" u="sng">
              <a:solidFill>
                <a:srgbClr val="FF0000"/>
              </a:solidFill>
              <a:cs typeface="Calibri"/>
            </a:endParaRPr>
          </a:p>
          <a:p>
            <a:pPr algn="ctr"/>
            <a:r>
              <a:rPr lang="en-US" sz="2400" u="sng" dirty="0">
                <a:solidFill>
                  <a:srgbClr val="FF0000"/>
                </a:solidFill>
                <a:cs typeface="Calibri"/>
              </a:rPr>
              <a:t>Postgraduate;</a:t>
            </a:r>
            <a:endParaRPr lang="en-US" sz="2400" dirty="0">
              <a:solidFill>
                <a:srgbClr val="FF0000"/>
              </a:solidFill>
              <a:cs typeface="Calibri"/>
            </a:endParaRPr>
          </a:p>
          <a:p>
            <a:pPr algn="ctr"/>
            <a:r>
              <a:rPr lang="en-US" sz="2400" dirty="0">
                <a:solidFill>
                  <a:srgbClr val="FF0000"/>
                </a:solidFill>
                <a:cs typeface="Calibri"/>
              </a:rPr>
              <a:t>MSc Global Wildlife Health and Conservation</a:t>
            </a:r>
            <a:endParaRPr lang="en-US" sz="2400" u="sng" dirty="0">
              <a:solidFill>
                <a:srgbClr val="FF0000"/>
              </a:solidFill>
              <a:cs typeface="Calibri"/>
            </a:endParaRPr>
          </a:p>
          <a:p>
            <a:pPr algn="ctr"/>
            <a:r>
              <a:rPr lang="en-US" sz="2400" dirty="0">
                <a:solidFill>
                  <a:srgbClr val="FF0000"/>
                </a:solidFill>
                <a:cs typeface="Calibri"/>
              </a:rPr>
              <a:t>MSc Advanced Wildlife Conservation in Practice</a:t>
            </a:r>
          </a:p>
          <a:p>
            <a:pPr algn="ctr"/>
            <a:endParaRPr lang="en-US" sz="2400">
              <a:solidFill>
                <a:srgbClr val="FF0000"/>
              </a:solidFill>
              <a:cs typeface="Calibri"/>
            </a:endParaRPr>
          </a:p>
          <a:p>
            <a:pPr algn="ctr"/>
            <a:r>
              <a:rPr lang="en-US" sz="2400" dirty="0">
                <a:solidFill>
                  <a:srgbClr val="FF0000"/>
                </a:solidFill>
                <a:cs typeface="Calibri"/>
              </a:rPr>
              <a:t>The zoo also offers MSc by research opportunities and PhD opportunities.</a:t>
            </a:r>
          </a:p>
          <a:p>
            <a:pPr algn="ctr"/>
            <a:endParaRPr lang="en-US" sz="2400">
              <a:solidFill>
                <a:srgbClr val="FF0000"/>
              </a:solidFill>
              <a:cs typeface="Calibri"/>
            </a:endParaRPr>
          </a:p>
          <a:p>
            <a:pPr algn="ctr"/>
            <a:r>
              <a:rPr lang="en-US" sz="2400" dirty="0">
                <a:solidFill>
                  <a:srgbClr val="FF0000"/>
                </a:solidFill>
                <a:cs typeface="Calibri"/>
              </a:rPr>
              <a:t>The zoo also has its own library where you can access books and journals about zoology, horticulture, conservation, animals or </a:t>
            </a:r>
            <a:r>
              <a:rPr lang="en-US" sz="2400" dirty="0" err="1">
                <a:solidFill>
                  <a:srgbClr val="FF0000"/>
                </a:solidFill>
                <a:cs typeface="Calibri"/>
              </a:rPr>
              <a:t>vetinary</a:t>
            </a:r>
            <a:r>
              <a:rPr lang="en-US" sz="2400" dirty="0">
                <a:solidFill>
                  <a:srgbClr val="FF0000"/>
                </a:solidFill>
                <a:cs typeface="Calibri"/>
              </a:rPr>
              <a:t> science</a:t>
            </a:r>
            <a:r>
              <a:rPr lang="en-US" sz="2400" dirty="0">
                <a:cs typeface="Calibri"/>
              </a:rPr>
              <a:t>.</a:t>
            </a:r>
            <a:endParaRPr lang="en-US" sz="2400" dirty="0"/>
          </a:p>
          <a:p>
            <a:pPr algn="ctr"/>
            <a:endParaRPr lang="en-US" sz="2800" u="sng">
              <a:cs typeface="Calibri"/>
            </a:endParaRPr>
          </a:p>
        </p:txBody>
      </p:sp>
    </p:spTree>
    <p:extLst>
      <p:ext uri="{BB962C8B-B14F-4D97-AF65-F5344CB8AC3E}">
        <p14:creationId xmlns:p14="http://schemas.microsoft.com/office/powerpoint/2010/main" val="39307753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ourseOutline (2).png">
            <a:extLst>
              <a:ext uri="{FF2B5EF4-FFF2-40B4-BE49-F238E27FC236}">
                <a16:creationId xmlns:a16="http://schemas.microsoft.com/office/drawing/2014/main" id="{00D3D95A-0DC0-4841-8F5C-CEB31E280064}"/>
              </a:ext>
            </a:extLst>
          </p:cNvPr>
          <p:cNvPicPr>
            <a:picLocks noChangeAspect="1"/>
          </p:cNvPicPr>
          <p:nvPr/>
        </p:nvPicPr>
        <p:blipFill rotWithShape="1">
          <a:blip r:embed="rId2"/>
          <a:srcRect t="19810" b="5191"/>
          <a:stretch/>
        </p:blipFill>
        <p:spPr>
          <a:xfrm>
            <a:off x="20" y="10"/>
            <a:ext cx="12191980" cy="6857990"/>
          </a:xfrm>
          <a:prstGeom prst="rect">
            <a:avLst/>
          </a:prstGeom>
        </p:spPr>
      </p:pic>
    </p:spTree>
    <p:extLst>
      <p:ext uri="{BB962C8B-B14F-4D97-AF65-F5344CB8AC3E}">
        <p14:creationId xmlns:p14="http://schemas.microsoft.com/office/powerpoint/2010/main" val="9221293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89A73F5-678F-4334-8092-3C3B4A4F5089}"/>
              </a:ext>
            </a:extLst>
          </p:cNvPr>
          <p:cNvSpPr txBox="1"/>
          <p:nvPr/>
        </p:nvSpPr>
        <p:spPr>
          <a:xfrm>
            <a:off x="1019175" y="314325"/>
            <a:ext cx="10028435" cy="52322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dirty="0"/>
              <a:t>Areas of the curriculum.</a:t>
            </a:r>
          </a:p>
        </p:txBody>
      </p:sp>
      <p:sp>
        <p:nvSpPr>
          <p:cNvPr id="4" name="TextBox 3">
            <a:extLst>
              <a:ext uri="{FF2B5EF4-FFF2-40B4-BE49-F238E27FC236}">
                <a16:creationId xmlns:a16="http://schemas.microsoft.com/office/drawing/2014/main" id="{FF646EE2-E1CA-4785-B585-27364CDD7DF7}"/>
              </a:ext>
            </a:extLst>
          </p:cNvPr>
          <p:cNvSpPr txBox="1"/>
          <p:nvPr/>
        </p:nvSpPr>
        <p:spPr>
          <a:xfrm>
            <a:off x="638175" y="1047750"/>
            <a:ext cx="10787188" cy="563231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dirty="0"/>
              <a:t>Under the Early Years Foundation stage the trip itself as well as the practical activities link to the understanding the world area of the EYFS framework . ''Understanding the world involves guiding children to make sense of their physical world and their community through opportunities to explore, observe and find out about people, places, technology and the environment'' ( Department For Education, 2017)</a:t>
            </a:r>
          </a:p>
          <a:p>
            <a:pPr algn="ctr"/>
            <a:endParaRPr lang="en-US" sz="2400" dirty="0"/>
          </a:p>
          <a:p>
            <a:pPr algn="ctr"/>
            <a:r>
              <a:rPr lang="en-US" sz="2400" dirty="0"/>
              <a:t> This area of learning is covered by developing children's knowledge of the animals and the environment in which they live.</a:t>
            </a:r>
          </a:p>
          <a:p>
            <a:pPr algn="ctr"/>
            <a:endParaRPr lang="en-US" sz="2400" dirty="0"/>
          </a:p>
          <a:p>
            <a:pPr algn="ctr"/>
            <a:r>
              <a:rPr lang="en-US" sz="2400" dirty="0"/>
              <a:t>Under Key stage two and Three the Trail maps cover the science framework of The National Curriculum through developing their knowledge of the animals, their habitats, diet and conservation. ''Activities should foster curiosity and creativity and be interesting, enjoyable, relevant and challenging for the learner. They should enable learners to initiate, explore and share ideas. '' (DCELLS, 2008).</a:t>
            </a:r>
            <a:endParaRPr lang="en-US" dirty="0"/>
          </a:p>
          <a:p>
            <a:pPr algn="ctr"/>
            <a:endParaRPr lang="en-US" sz="2400" dirty="0"/>
          </a:p>
        </p:txBody>
      </p:sp>
    </p:spTree>
    <p:extLst>
      <p:ext uri="{BB962C8B-B14F-4D97-AF65-F5344CB8AC3E}">
        <p14:creationId xmlns:p14="http://schemas.microsoft.com/office/powerpoint/2010/main" val="9750557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descr="ed bristol zoo 2.jpg">
            <a:extLst>
              <a:ext uri="{FF2B5EF4-FFF2-40B4-BE49-F238E27FC236}">
                <a16:creationId xmlns:a16="http://schemas.microsoft.com/office/drawing/2014/main" id="{9238C53A-F9A2-4A08-913B-5854C8AACE87}"/>
              </a:ext>
            </a:extLst>
          </p:cNvPr>
          <p:cNvPicPr>
            <a:picLocks noChangeAspect="1"/>
          </p:cNvPicPr>
          <p:nvPr/>
        </p:nvPicPr>
        <p:blipFill rotWithShape="1">
          <a:blip r:embed="rId2"/>
          <a:srcRect l="25184" r="13598" b="2"/>
          <a:stretch/>
        </p:blipFill>
        <p:spPr>
          <a:xfrm>
            <a:off x="8924925" y="637145"/>
            <a:ext cx="2686981" cy="3291840"/>
          </a:xfrm>
          <a:prstGeom prst="rect">
            <a:avLst/>
          </a:prstGeom>
        </p:spPr>
      </p:pic>
      <p:pic>
        <p:nvPicPr>
          <p:cNvPr id="5" name="Picture 5" descr="ed bristol zoo 1.jpg">
            <a:extLst>
              <a:ext uri="{FF2B5EF4-FFF2-40B4-BE49-F238E27FC236}">
                <a16:creationId xmlns:a16="http://schemas.microsoft.com/office/drawing/2014/main" id="{B74A132D-2FE3-4985-9FC7-19DDED89DAD2}"/>
              </a:ext>
            </a:extLst>
          </p:cNvPr>
          <p:cNvPicPr>
            <a:picLocks noChangeAspect="1"/>
          </p:cNvPicPr>
          <p:nvPr/>
        </p:nvPicPr>
        <p:blipFill rotWithShape="1">
          <a:blip r:embed="rId3"/>
          <a:srcRect t="4348" r="4" b="3773"/>
          <a:stretch/>
        </p:blipFill>
        <p:spPr>
          <a:xfrm>
            <a:off x="641605" y="640080"/>
            <a:ext cx="2686982" cy="3291840"/>
          </a:xfrm>
          <a:prstGeom prst="rect">
            <a:avLst/>
          </a:prstGeom>
        </p:spPr>
      </p:pic>
      <p:pic>
        <p:nvPicPr>
          <p:cNvPr id="11" name="Picture 13" descr="ed bristol zoo 3.jpg">
            <a:extLst>
              <a:ext uri="{FF2B5EF4-FFF2-40B4-BE49-F238E27FC236}">
                <a16:creationId xmlns:a16="http://schemas.microsoft.com/office/drawing/2014/main" id="{746EDE80-A28D-4345-97BD-A90F182A9E04}"/>
              </a:ext>
            </a:extLst>
          </p:cNvPr>
          <p:cNvPicPr>
            <a:picLocks noChangeAspect="1"/>
          </p:cNvPicPr>
          <p:nvPr/>
        </p:nvPicPr>
        <p:blipFill rotWithShape="1">
          <a:blip r:embed="rId4"/>
          <a:srcRect r="-5" b="2261"/>
          <a:stretch/>
        </p:blipFill>
        <p:spPr>
          <a:xfrm>
            <a:off x="3489453" y="640080"/>
            <a:ext cx="2526114" cy="3291840"/>
          </a:xfrm>
          <a:prstGeom prst="rect">
            <a:avLst/>
          </a:prstGeom>
        </p:spPr>
      </p:pic>
      <p:pic>
        <p:nvPicPr>
          <p:cNvPr id="7" name="Picture 8" descr="ed bristol zoo 4.jpg">
            <a:extLst>
              <a:ext uri="{FF2B5EF4-FFF2-40B4-BE49-F238E27FC236}">
                <a16:creationId xmlns:a16="http://schemas.microsoft.com/office/drawing/2014/main" id="{4261358E-F5D2-4181-9A9A-72FEB96EE899}"/>
              </a:ext>
            </a:extLst>
          </p:cNvPr>
          <p:cNvPicPr>
            <a:picLocks noChangeAspect="1"/>
          </p:cNvPicPr>
          <p:nvPr/>
        </p:nvPicPr>
        <p:blipFill rotWithShape="1">
          <a:blip r:embed="rId5"/>
          <a:srcRect l="4636" r="37811" b="2"/>
          <a:stretch/>
        </p:blipFill>
        <p:spPr>
          <a:xfrm>
            <a:off x="6176433" y="640080"/>
            <a:ext cx="2526115" cy="3291840"/>
          </a:xfrm>
          <a:prstGeom prst="rect">
            <a:avLst/>
          </a:prstGeom>
        </p:spPr>
      </p:pic>
      <p:sp>
        <p:nvSpPr>
          <p:cNvPr id="2" name="TextBox 1">
            <a:extLst>
              <a:ext uri="{FF2B5EF4-FFF2-40B4-BE49-F238E27FC236}">
                <a16:creationId xmlns:a16="http://schemas.microsoft.com/office/drawing/2014/main" id="{A6CE1C9C-F0FB-4772-AEF5-C0FB7DCEDC2B}"/>
              </a:ext>
            </a:extLst>
          </p:cNvPr>
          <p:cNvSpPr txBox="1"/>
          <p:nvPr/>
        </p:nvSpPr>
        <p:spPr>
          <a:xfrm>
            <a:off x="908717" y="4714875"/>
            <a:ext cx="10210800" cy="1099845"/>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a:lnSpc>
                <a:spcPct val="90000"/>
              </a:lnSpc>
              <a:spcBef>
                <a:spcPct val="0"/>
              </a:spcBef>
              <a:spcAft>
                <a:spcPts val="600"/>
              </a:spcAft>
            </a:pPr>
            <a:r>
              <a:rPr lang="en-US" sz="4700" kern="1200">
                <a:solidFill>
                  <a:srgbClr val="FFFFFF"/>
                </a:solidFill>
                <a:latin typeface="+mj-lt"/>
                <a:ea typeface="+mj-ea"/>
                <a:cs typeface="+mj-cs"/>
              </a:rPr>
              <a:t>Educational displays throughout the zoo</a:t>
            </a:r>
          </a:p>
        </p:txBody>
      </p:sp>
    </p:spTree>
    <p:extLst>
      <p:ext uri="{BB962C8B-B14F-4D97-AF65-F5344CB8AC3E}">
        <p14:creationId xmlns:p14="http://schemas.microsoft.com/office/powerpoint/2010/main" val="24872314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26553483_2002111410074653_2065928333_n.jpg">
            <a:extLst>
              <a:ext uri="{FF2B5EF4-FFF2-40B4-BE49-F238E27FC236}">
                <a16:creationId xmlns:a16="http://schemas.microsoft.com/office/drawing/2014/main" id="{18839940-2C92-4E63-8B55-03D6D55B5EB3}"/>
              </a:ext>
            </a:extLst>
          </p:cNvPr>
          <p:cNvPicPr>
            <a:picLocks noChangeAspect="1"/>
          </p:cNvPicPr>
          <p:nvPr/>
        </p:nvPicPr>
        <p:blipFill>
          <a:blip r:embed="rId2"/>
          <a:stretch>
            <a:fillRect/>
          </a:stretch>
        </p:blipFill>
        <p:spPr>
          <a:xfrm>
            <a:off x="638175" y="1195872"/>
            <a:ext cx="2185760" cy="370315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8" name="Picture 8" descr="26234777_2002118076740653_1414287631_n.jpg">
            <a:extLst>
              <a:ext uri="{FF2B5EF4-FFF2-40B4-BE49-F238E27FC236}">
                <a16:creationId xmlns:a16="http://schemas.microsoft.com/office/drawing/2014/main" id="{2C5570B0-FA8C-4A1B-AA7D-6553AFF93BE3}"/>
              </a:ext>
            </a:extLst>
          </p:cNvPr>
          <p:cNvPicPr>
            <a:picLocks noChangeAspect="1"/>
          </p:cNvPicPr>
          <p:nvPr/>
        </p:nvPicPr>
        <p:blipFill>
          <a:blip r:embed="rId3"/>
          <a:stretch>
            <a:fillRect/>
          </a:stretch>
        </p:blipFill>
        <p:spPr>
          <a:xfrm>
            <a:off x="4781550" y="1201446"/>
            <a:ext cx="2352610" cy="397856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0" name="Picture 10" descr="26235002_2002118066740654_1257578294_n.jpg">
            <a:extLst>
              <a:ext uri="{FF2B5EF4-FFF2-40B4-BE49-F238E27FC236}">
                <a16:creationId xmlns:a16="http://schemas.microsoft.com/office/drawing/2014/main" id="{1986E975-506F-4EAD-969D-A272B686538B}"/>
              </a:ext>
            </a:extLst>
          </p:cNvPr>
          <p:cNvPicPr>
            <a:picLocks noChangeAspect="1"/>
          </p:cNvPicPr>
          <p:nvPr/>
        </p:nvPicPr>
        <p:blipFill>
          <a:blip r:embed="rId4"/>
          <a:stretch>
            <a:fillRect/>
          </a:stretch>
        </p:blipFill>
        <p:spPr>
          <a:xfrm>
            <a:off x="8839200" y="1201738"/>
            <a:ext cx="2212910" cy="41148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8811244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9" descr="25006022_2018925411672268_662754792833024000_n.jpg">
            <a:extLst>
              <a:ext uri="{FF2B5EF4-FFF2-40B4-BE49-F238E27FC236}">
                <a16:creationId xmlns:a16="http://schemas.microsoft.com/office/drawing/2014/main" id="{E154254F-3F58-43BC-AE5E-E465EEAC8077}"/>
              </a:ext>
            </a:extLst>
          </p:cNvPr>
          <p:cNvPicPr>
            <a:picLocks noChangeAspect="1"/>
          </p:cNvPicPr>
          <p:nvPr/>
        </p:nvPicPr>
        <p:blipFill>
          <a:blip r:embed="rId2"/>
          <a:stretch>
            <a:fillRect/>
          </a:stretch>
        </p:blipFill>
        <p:spPr>
          <a:xfrm>
            <a:off x="6256859" y="982364"/>
            <a:ext cx="2648371" cy="2648371"/>
          </a:xfrm>
          <a:prstGeom prst="rect">
            <a:avLst/>
          </a:prstGeom>
        </p:spPr>
      </p:pic>
      <p:pic>
        <p:nvPicPr>
          <p:cNvPr id="5" name="Picture 5" descr="26612947_2002088236743637_741537227_o.jpg">
            <a:extLst>
              <a:ext uri="{FF2B5EF4-FFF2-40B4-BE49-F238E27FC236}">
                <a16:creationId xmlns:a16="http://schemas.microsoft.com/office/drawing/2014/main" id="{0FE82CDD-C129-42E2-AD21-4AFD66E673B2}"/>
              </a:ext>
            </a:extLst>
          </p:cNvPr>
          <p:cNvPicPr>
            <a:picLocks noChangeAspect="1"/>
          </p:cNvPicPr>
          <p:nvPr/>
        </p:nvPicPr>
        <p:blipFill>
          <a:blip r:embed="rId3"/>
          <a:stretch>
            <a:fillRect/>
          </a:stretch>
        </p:blipFill>
        <p:spPr>
          <a:xfrm>
            <a:off x="320041" y="1691547"/>
            <a:ext cx="2659472" cy="1230005"/>
          </a:xfrm>
          <a:prstGeom prst="rect">
            <a:avLst/>
          </a:prstGeom>
        </p:spPr>
      </p:pic>
      <p:pic>
        <p:nvPicPr>
          <p:cNvPr id="7" name="Picture 7" descr="26653216_2002088226743638_1858030601_o.jpg">
            <a:extLst>
              <a:ext uri="{FF2B5EF4-FFF2-40B4-BE49-F238E27FC236}">
                <a16:creationId xmlns:a16="http://schemas.microsoft.com/office/drawing/2014/main" id="{52CD2978-EC40-4EE8-BAF3-A1F5D2B857B4}"/>
              </a:ext>
            </a:extLst>
          </p:cNvPr>
          <p:cNvPicPr>
            <a:picLocks noChangeAspect="1"/>
          </p:cNvPicPr>
          <p:nvPr/>
        </p:nvPicPr>
        <p:blipFill>
          <a:blip r:embed="rId4"/>
          <a:stretch>
            <a:fillRect/>
          </a:stretch>
        </p:blipFill>
        <p:spPr>
          <a:xfrm>
            <a:off x="3689028" y="307731"/>
            <a:ext cx="1848907" cy="3997637"/>
          </a:xfrm>
          <a:prstGeom prst="rect">
            <a:avLst/>
          </a:prstGeom>
        </p:spPr>
      </p:pic>
      <p:pic>
        <p:nvPicPr>
          <p:cNvPr id="3" name="Picture 3" descr="26513547_2002088280076966_104072620_o.jpg">
            <a:extLst>
              <a:ext uri="{FF2B5EF4-FFF2-40B4-BE49-F238E27FC236}">
                <a16:creationId xmlns:a16="http://schemas.microsoft.com/office/drawing/2014/main" id="{25FEC21B-B030-473C-9C21-F55AFCAD5CE6}"/>
              </a:ext>
            </a:extLst>
          </p:cNvPr>
          <p:cNvPicPr>
            <a:picLocks noChangeAspect="1"/>
          </p:cNvPicPr>
          <p:nvPr/>
        </p:nvPicPr>
        <p:blipFill>
          <a:blip r:embed="rId5"/>
          <a:stretch>
            <a:fillRect/>
          </a:stretch>
        </p:blipFill>
        <p:spPr>
          <a:xfrm>
            <a:off x="9225269" y="1716427"/>
            <a:ext cx="2648372" cy="1224872"/>
          </a:xfrm>
          <a:prstGeom prst="rect">
            <a:avLst/>
          </a:prstGeom>
        </p:spPr>
      </p:pic>
      <p:sp>
        <p:nvSpPr>
          <p:cNvPr id="2" name="TextBox 1">
            <a:extLst>
              <a:ext uri="{FF2B5EF4-FFF2-40B4-BE49-F238E27FC236}">
                <a16:creationId xmlns:a16="http://schemas.microsoft.com/office/drawing/2014/main" id="{2907F6B7-54E2-4A81-A4D6-3B155267D122}"/>
              </a:ext>
            </a:extLst>
          </p:cNvPr>
          <p:cNvSpPr txBox="1"/>
          <p:nvPr/>
        </p:nvSpPr>
        <p:spPr>
          <a:xfrm>
            <a:off x="527538" y="4756638"/>
            <a:ext cx="11139854" cy="930447"/>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a:lnSpc>
                <a:spcPct val="90000"/>
              </a:lnSpc>
              <a:spcBef>
                <a:spcPct val="0"/>
              </a:spcBef>
              <a:spcAft>
                <a:spcPts val="600"/>
              </a:spcAft>
            </a:pPr>
            <a:r>
              <a:rPr lang="en-US" sz="5400">
                <a:solidFill>
                  <a:schemeClr val="bg1"/>
                </a:solidFill>
                <a:latin typeface="+mj-lt"/>
                <a:ea typeface="+mj-ea"/>
                <a:cs typeface="+mj-cs"/>
              </a:rPr>
              <a:t>Pictures</a:t>
            </a:r>
          </a:p>
        </p:txBody>
      </p:sp>
    </p:spTree>
    <p:extLst>
      <p:ext uri="{BB962C8B-B14F-4D97-AF65-F5344CB8AC3E}">
        <p14:creationId xmlns:p14="http://schemas.microsoft.com/office/powerpoint/2010/main" val="21587054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26235096_2002118060073988_1300734495_n.jpg">
            <a:extLst>
              <a:ext uri="{FF2B5EF4-FFF2-40B4-BE49-F238E27FC236}">
                <a16:creationId xmlns:a16="http://schemas.microsoft.com/office/drawing/2014/main" id="{B080E2B8-21E0-435C-B5A3-F12077677CAD}"/>
              </a:ext>
            </a:extLst>
          </p:cNvPr>
          <p:cNvPicPr>
            <a:picLocks noChangeAspect="1"/>
          </p:cNvPicPr>
          <p:nvPr/>
        </p:nvPicPr>
        <p:blipFill>
          <a:blip r:embed="rId2"/>
          <a:stretch>
            <a:fillRect/>
          </a:stretch>
        </p:blipFill>
        <p:spPr>
          <a:xfrm>
            <a:off x="695325" y="1314450"/>
            <a:ext cx="2352675" cy="3610947"/>
          </a:xfrm>
          <a:prstGeom prst="rect">
            <a:avLst/>
          </a:prstGeom>
          <a:ln>
            <a:noFill/>
          </a:ln>
          <a:effectLst>
            <a:softEdge rad="112500"/>
          </a:effectLst>
        </p:spPr>
      </p:pic>
      <p:pic>
        <p:nvPicPr>
          <p:cNvPr id="4" name="Picture 4" descr="26552912_2002069233412204_1673054986_n.jpg">
            <a:extLst>
              <a:ext uri="{FF2B5EF4-FFF2-40B4-BE49-F238E27FC236}">
                <a16:creationId xmlns:a16="http://schemas.microsoft.com/office/drawing/2014/main" id="{332499DF-89BB-4E8F-953C-83926CEA742C}"/>
              </a:ext>
            </a:extLst>
          </p:cNvPr>
          <p:cNvPicPr>
            <a:picLocks noChangeAspect="1"/>
          </p:cNvPicPr>
          <p:nvPr/>
        </p:nvPicPr>
        <p:blipFill>
          <a:blip r:embed="rId3"/>
          <a:stretch>
            <a:fillRect/>
          </a:stretch>
        </p:blipFill>
        <p:spPr>
          <a:xfrm>
            <a:off x="3076575" y="1383555"/>
            <a:ext cx="2743200" cy="3545633"/>
          </a:xfrm>
          <a:prstGeom prst="rect">
            <a:avLst/>
          </a:prstGeom>
          <a:ln>
            <a:noFill/>
          </a:ln>
          <a:effectLst>
            <a:softEdge rad="112500"/>
          </a:effectLst>
        </p:spPr>
      </p:pic>
      <p:pic>
        <p:nvPicPr>
          <p:cNvPr id="6" name="Picture 6" descr="26638273_2002069000078894_579611994_n.jpg">
            <a:extLst>
              <a:ext uri="{FF2B5EF4-FFF2-40B4-BE49-F238E27FC236}">
                <a16:creationId xmlns:a16="http://schemas.microsoft.com/office/drawing/2014/main" id="{79F27E2D-24E9-41BB-B0D8-A156B10D34BE}"/>
              </a:ext>
            </a:extLst>
          </p:cNvPr>
          <p:cNvPicPr>
            <a:picLocks noChangeAspect="1"/>
          </p:cNvPicPr>
          <p:nvPr/>
        </p:nvPicPr>
        <p:blipFill>
          <a:blip r:embed="rId4"/>
          <a:stretch>
            <a:fillRect/>
          </a:stretch>
        </p:blipFill>
        <p:spPr>
          <a:xfrm>
            <a:off x="5962650" y="1292884"/>
            <a:ext cx="2743200" cy="3657600"/>
          </a:xfrm>
          <a:prstGeom prst="rect">
            <a:avLst/>
          </a:prstGeom>
          <a:ln>
            <a:noFill/>
          </a:ln>
          <a:effectLst>
            <a:softEdge rad="112500"/>
          </a:effectLst>
        </p:spPr>
      </p:pic>
      <p:pic>
        <p:nvPicPr>
          <p:cNvPr id="8" name="Picture 8" descr="26553215_2002068946745566_1440837186_n.jpg">
            <a:extLst>
              <a:ext uri="{FF2B5EF4-FFF2-40B4-BE49-F238E27FC236}">
                <a16:creationId xmlns:a16="http://schemas.microsoft.com/office/drawing/2014/main" id="{E9C175A7-0E11-46CB-8A5D-4916812D9D7D}"/>
              </a:ext>
            </a:extLst>
          </p:cNvPr>
          <p:cNvPicPr>
            <a:picLocks noChangeAspect="1"/>
          </p:cNvPicPr>
          <p:nvPr/>
        </p:nvPicPr>
        <p:blipFill>
          <a:blip r:embed="rId5"/>
          <a:stretch>
            <a:fillRect/>
          </a:stretch>
        </p:blipFill>
        <p:spPr>
          <a:xfrm>
            <a:off x="9010650" y="1472601"/>
            <a:ext cx="2743200" cy="3461658"/>
          </a:xfrm>
          <a:prstGeom prst="rect">
            <a:avLst/>
          </a:prstGeom>
          <a:ln>
            <a:noFill/>
          </a:ln>
          <a:effectLst>
            <a:softEdge rad="112500"/>
          </a:effectLst>
        </p:spPr>
      </p:pic>
    </p:spTree>
    <p:extLst>
      <p:ext uri="{BB962C8B-B14F-4D97-AF65-F5344CB8AC3E}">
        <p14:creationId xmlns:p14="http://schemas.microsoft.com/office/powerpoint/2010/main" val="18336757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13" name="Picture 9">
            <a:extLst>
              <a:ext uri="{FF2B5EF4-FFF2-40B4-BE49-F238E27FC236}">
                <a16:creationId xmlns:a16="http://schemas.microsoft.com/office/drawing/2014/main" id="{FA4A8332-6151-481A-9DEC-D3D2FA1A2A8B}"/>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pic>
        <p:nvPicPr>
          <p:cNvPr id="5" name="Picture 5" descr="26513547_2002088280076966_104072620_o.jpg">
            <a:extLst>
              <a:ext uri="{FF2B5EF4-FFF2-40B4-BE49-F238E27FC236}">
                <a16:creationId xmlns:a16="http://schemas.microsoft.com/office/drawing/2014/main" id="{51017CDE-0901-42D0-8CD9-A6B69FEFD59E}"/>
              </a:ext>
            </a:extLst>
          </p:cNvPr>
          <p:cNvPicPr>
            <a:picLocks noChangeAspect="1"/>
          </p:cNvPicPr>
          <p:nvPr/>
        </p:nvPicPr>
        <p:blipFill rotWithShape="1">
          <a:blip r:embed="rId4"/>
          <a:srcRect l="16340" r="20748" b="-1"/>
          <a:stretch/>
        </p:blipFill>
        <p:spPr>
          <a:xfrm>
            <a:off x="6184378" y="645517"/>
            <a:ext cx="5084756" cy="3738166"/>
          </a:xfrm>
          <a:custGeom>
            <a:avLst/>
            <a:gdLst>
              <a:gd name="connsiteX0" fmla="*/ 0 w 5084756"/>
              <a:gd name="connsiteY0" fmla="*/ 0 h 3738166"/>
              <a:gd name="connsiteX1" fmla="*/ 4921024 w 5084756"/>
              <a:gd name="connsiteY1" fmla="*/ 0 h 3738166"/>
              <a:gd name="connsiteX2" fmla="*/ 5084756 w 5084756"/>
              <a:gd name="connsiteY2" fmla="*/ 163732 h 3738166"/>
              <a:gd name="connsiteX3" fmla="*/ 5084756 w 5084756"/>
              <a:gd name="connsiteY3" fmla="*/ 3574434 h 3738166"/>
              <a:gd name="connsiteX4" fmla="*/ 4921024 w 5084756"/>
              <a:gd name="connsiteY4" fmla="*/ 3738166 h 3738166"/>
              <a:gd name="connsiteX5" fmla="*/ 0 w 5084756"/>
              <a:gd name="connsiteY5" fmla="*/ 3738166 h 3738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84756" h="3738166">
                <a:moveTo>
                  <a:pt x="0" y="0"/>
                </a:moveTo>
                <a:lnTo>
                  <a:pt x="4921024" y="0"/>
                </a:lnTo>
                <a:cubicBezTo>
                  <a:pt x="5011451" y="0"/>
                  <a:pt x="5084756" y="73305"/>
                  <a:pt x="5084756" y="163732"/>
                </a:cubicBezTo>
                <a:lnTo>
                  <a:pt x="5084756" y="3574434"/>
                </a:lnTo>
                <a:cubicBezTo>
                  <a:pt x="5084756" y="3664861"/>
                  <a:pt x="5011451" y="3738166"/>
                  <a:pt x="4921024" y="3738166"/>
                </a:cubicBezTo>
                <a:lnTo>
                  <a:pt x="0" y="3738166"/>
                </a:lnTo>
                <a:close/>
              </a:path>
            </a:pathLst>
          </a:custGeom>
          <a:ln w="50800" cap="sq" cmpd="dbl">
            <a:noFill/>
            <a:miter lim="800000"/>
          </a:ln>
          <a:effectLst/>
        </p:spPr>
      </p:pic>
      <p:pic>
        <p:nvPicPr>
          <p:cNvPr id="2" name="Picture 3" descr="26513338_2002068956745565_999414811_o.jpg">
            <a:extLst>
              <a:ext uri="{FF2B5EF4-FFF2-40B4-BE49-F238E27FC236}">
                <a16:creationId xmlns:a16="http://schemas.microsoft.com/office/drawing/2014/main" id="{C67C562E-2A12-4FCC-BB31-CFD80A5DE116}"/>
              </a:ext>
            </a:extLst>
          </p:cNvPr>
          <p:cNvPicPr>
            <a:picLocks noChangeAspect="1"/>
          </p:cNvPicPr>
          <p:nvPr/>
        </p:nvPicPr>
        <p:blipFill rotWithShape="1">
          <a:blip r:embed="rId5"/>
          <a:srcRect t="2473" r="3" b="3"/>
          <a:stretch/>
        </p:blipFill>
        <p:spPr>
          <a:xfrm>
            <a:off x="922868" y="645517"/>
            <a:ext cx="5110634" cy="3738166"/>
          </a:xfrm>
          <a:custGeom>
            <a:avLst/>
            <a:gdLst>
              <a:gd name="connsiteX0" fmla="*/ 163732 w 5110634"/>
              <a:gd name="connsiteY0" fmla="*/ 0 h 3738166"/>
              <a:gd name="connsiteX1" fmla="*/ 5110634 w 5110634"/>
              <a:gd name="connsiteY1" fmla="*/ 0 h 3738166"/>
              <a:gd name="connsiteX2" fmla="*/ 5110634 w 5110634"/>
              <a:gd name="connsiteY2" fmla="*/ 3738166 h 3738166"/>
              <a:gd name="connsiteX3" fmla="*/ 163732 w 5110634"/>
              <a:gd name="connsiteY3" fmla="*/ 3738166 h 3738166"/>
              <a:gd name="connsiteX4" fmla="*/ 0 w 5110634"/>
              <a:gd name="connsiteY4" fmla="*/ 3574434 h 3738166"/>
              <a:gd name="connsiteX5" fmla="*/ 0 w 5110634"/>
              <a:gd name="connsiteY5" fmla="*/ 163732 h 3738166"/>
              <a:gd name="connsiteX6" fmla="*/ 163732 w 5110634"/>
              <a:gd name="connsiteY6" fmla="*/ 0 h 3738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10634" h="3738166">
                <a:moveTo>
                  <a:pt x="163732" y="0"/>
                </a:moveTo>
                <a:lnTo>
                  <a:pt x="5110634" y="0"/>
                </a:lnTo>
                <a:lnTo>
                  <a:pt x="5110634" y="3738166"/>
                </a:lnTo>
                <a:lnTo>
                  <a:pt x="163732" y="3738166"/>
                </a:lnTo>
                <a:cubicBezTo>
                  <a:pt x="73305" y="3738166"/>
                  <a:pt x="0" y="3664861"/>
                  <a:pt x="0" y="3574434"/>
                </a:cubicBezTo>
                <a:lnTo>
                  <a:pt x="0" y="163732"/>
                </a:lnTo>
                <a:cubicBezTo>
                  <a:pt x="0" y="73305"/>
                  <a:pt x="73305" y="0"/>
                  <a:pt x="163732" y="0"/>
                </a:cubicBezTo>
                <a:close/>
              </a:path>
            </a:pathLst>
          </a:custGeom>
          <a:ln w="50800" cap="sq" cmpd="dbl">
            <a:noFill/>
            <a:miter lim="800000"/>
          </a:ln>
          <a:effectLst/>
          <a:scene3d>
            <a:camera prst="orthographicFront"/>
            <a:lightRig rig="contrasting" dir="t">
              <a:rot lat="0" lon="0" rev="4200000"/>
            </a:lightRig>
          </a:scene3d>
          <a:sp3d prstMaterial="plastic">
            <a:bevelT w="381000" h="114300" prst="relaxedInset"/>
            <a:contourClr>
              <a:srgbClr val="969696"/>
            </a:contourClr>
          </a:sp3d>
        </p:spPr>
      </p:pic>
      <p:sp>
        <p:nvSpPr>
          <p:cNvPr id="15" name="Freeform 21">
            <a:extLst>
              <a:ext uri="{FF2B5EF4-FFF2-40B4-BE49-F238E27FC236}">
                <a16:creationId xmlns:a16="http://schemas.microsoft.com/office/drawing/2014/main" id="{B2C5E516-D6E4-4ED1-93B7-4E6EF50D555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5924" y="614085"/>
            <a:ext cx="10360152" cy="3794760"/>
          </a:xfrm>
          <a:custGeom>
            <a:avLst/>
            <a:gdLst>
              <a:gd name="connsiteX0" fmla="*/ 5268454 w 10360152"/>
              <a:gd name="connsiteY0" fmla="*/ 0 h 3794760"/>
              <a:gd name="connsiteX1" fmla="*/ 10158309 w 10360152"/>
              <a:gd name="connsiteY1" fmla="*/ 0 h 3794760"/>
              <a:gd name="connsiteX2" fmla="*/ 10360152 w 10360152"/>
              <a:gd name="connsiteY2" fmla="*/ 201843 h 3794760"/>
              <a:gd name="connsiteX3" fmla="*/ 10360152 w 10360152"/>
              <a:gd name="connsiteY3" fmla="*/ 3592917 h 3794760"/>
              <a:gd name="connsiteX4" fmla="*/ 10158309 w 10360152"/>
              <a:gd name="connsiteY4" fmla="*/ 3794760 h 3794760"/>
              <a:gd name="connsiteX5" fmla="*/ 5268454 w 10360152"/>
              <a:gd name="connsiteY5" fmla="*/ 3794760 h 3794760"/>
              <a:gd name="connsiteX6" fmla="*/ 201843 w 10360152"/>
              <a:gd name="connsiteY6" fmla="*/ 0 h 3794760"/>
              <a:gd name="connsiteX7" fmla="*/ 5117578 w 10360152"/>
              <a:gd name="connsiteY7" fmla="*/ 0 h 3794760"/>
              <a:gd name="connsiteX8" fmla="*/ 5117578 w 10360152"/>
              <a:gd name="connsiteY8" fmla="*/ 3794760 h 3794760"/>
              <a:gd name="connsiteX9" fmla="*/ 201843 w 10360152"/>
              <a:gd name="connsiteY9" fmla="*/ 3794760 h 3794760"/>
              <a:gd name="connsiteX10" fmla="*/ 0 w 10360152"/>
              <a:gd name="connsiteY10" fmla="*/ 3592917 h 3794760"/>
              <a:gd name="connsiteX11" fmla="*/ 0 w 10360152"/>
              <a:gd name="connsiteY11" fmla="*/ 201843 h 3794760"/>
              <a:gd name="connsiteX12" fmla="*/ 201843 w 10360152"/>
              <a:gd name="connsiteY12" fmla="*/ 0 h 3794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360152" h="3794760">
                <a:moveTo>
                  <a:pt x="5268454" y="0"/>
                </a:moveTo>
                <a:lnTo>
                  <a:pt x="10158309" y="0"/>
                </a:lnTo>
                <a:cubicBezTo>
                  <a:pt x="10269784" y="0"/>
                  <a:pt x="10360152" y="90368"/>
                  <a:pt x="10360152" y="201843"/>
                </a:cubicBezTo>
                <a:lnTo>
                  <a:pt x="10360152" y="3592917"/>
                </a:lnTo>
                <a:cubicBezTo>
                  <a:pt x="10360152" y="3704392"/>
                  <a:pt x="10269784" y="3794760"/>
                  <a:pt x="10158309" y="3794760"/>
                </a:cubicBezTo>
                <a:lnTo>
                  <a:pt x="5268454" y="3794760"/>
                </a:lnTo>
                <a:close/>
                <a:moveTo>
                  <a:pt x="201843" y="0"/>
                </a:moveTo>
                <a:lnTo>
                  <a:pt x="5117578" y="0"/>
                </a:lnTo>
                <a:lnTo>
                  <a:pt x="5117578" y="3794760"/>
                </a:lnTo>
                <a:lnTo>
                  <a:pt x="201843" y="3794760"/>
                </a:lnTo>
                <a:cubicBezTo>
                  <a:pt x="90368" y="3794760"/>
                  <a:pt x="0" y="3704392"/>
                  <a:pt x="0" y="3592917"/>
                </a:cubicBezTo>
                <a:lnTo>
                  <a:pt x="0" y="201843"/>
                </a:lnTo>
                <a:cubicBezTo>
                  <a:pt x="0" y="90368"/>
                  <a:pt x="90368" y="0"/>
                  <a:pt x="201843" y="0"/>
                </a:cubicBezTo>
                <a:close/>
              </a:path>
            </a:pathLst>
          </a:cu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616FE055-C43C-4BB9-A4A8-CE3E15B86D93}"/>
              </a:ext>
            </a:extLst>
          </p:cNvPr>
          <p:cNvSpPr txBox="1"/>
          <p:nvPr/>
        </p:nvSpPr>
        <p:spPr>
          <a:xfrm>
            <a:off x="1032933" y="4534958"/>
            <a:ext cx="10127192" cy="928163"/>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r" defTabSz="457200">
              <a:lnSpc>
                <a:spcPct val="90000"/>
              </a:lnSpc>
              <a:spcBef>
                <a:spcPct val="0"/>
              </a:spcBef>
              <a:spcAft>
                <a:spcPts val="600"/>
              </a:spcAft>
            </a:pPr>
            <a:r>
              <a:rPr lang="en-US" sz="1600" cap="all">
                <a:ln w="3175" cmpd="sng">
                  <a:noFill/>
                </a:ln>
                <a:latin typeface="+mj-lt"/>
                <a:ea typeface="+mj-ea"/>
                <a:cs typeface="+mj-cs"/>
              </a:rPr>
              <a:t>The End.</a:t>
            </a:r>
          </a:p>
          <a:p>
            <a:pPr algn="r" defTabSz="457200">
              <a:lnSpc>
                <a:spcPct val="90000"/>
              </a:lnSpc>
              <a:spcBef>
                <a:spcPct val="0"/>
              </a:spcBef>
              <a:spcAft>
                <a:spcPts val="600"/>
              </a:spcAft>
            </a:pPr>
            <a:r>
              <a:rPr lang="en-US" sz="1600" cap="all">
                <a:ln w="3175" cmpd="sng">
                  <a:noFill/>
                </a:ln>
                <a:latin typeface="+mj-lt"/>
                <a:ea typeface="+mj-ea"/>
                <a:cs typeface="+mj-cs"/>
              </a:rPr>
              <a:t> Thank you for listening. </a:t>
            </a:r>
          </a:p>
          <a:p>
            <a:pPr algn="r" defTabSz="457200">
              <a:lnSpc>
                <a:spcPct val="90000"/>
              </a:lnSpc>
              <a:spcBef>
                <a:spcPct val="0"/>
              </a:spcBef>
              <a:spcAft>
                <a:spcPts val="600"/>
              </a:spcAft>
            </a:pPr>
            <a:r>
              <a:rPr lang="en-US" sz="1600" cap="all">
                <a:ln w="3175" cmpd="sng">
                  <a:noFill/>
                </a:ln>
                <a:latin typeface="+mj-lt"/>
                <a:ea typeface="+mj-ea"/>
                <a:cs typeface="+mj-cs"/>
              </a:rPr>
              <a:t>Any Questions?</a:t>
            </a:r>
          </a:p>
        </p:txBody>
      </p:sp>
    </p:spTree>
    <p:extLst>
      <p:ext uri="{BB962C8B-B14F-4D97-AF65-F5344CB8AC3E}">
        <p14:creationId xmlns:p14="http://schemas.microsoft.com/office/powerpoint/2010/main" val="15590217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3E3D5-A640-47FE-8827-96872417ABBC}"/>
              </a:ext>
            </a:extLst>
          </p:cNvPr>
          <p:cNvSpPr>
            <a:spLocks noGrp="1"/>
          </p:cNvSpPr>
          <p:nvPr>
            <p:ph type="title"/>
          </p:nvPr>
        </p:nvSpPr>
        <p:spPr/>
        <p:txBody>
          <a:bodyPr/>
          <a:lstStyle/>
          <a:p>
            <a:r>
              <a:rPr lang="en-US" dirty="0"/>
              <a:t>Reference list</a:t>
            </a:r>
            <a:br>
              <a:rPr lang="en-US" dirty="0">
                <a:latin typeface="+mj-ea"/>
                <a:cs typeface="+mj-ea"/>
              </a:rPr>
            </a:br>
            <a:endParaRPr lang="en-US"/>
          </a:p>
        </p:txBody>
      </p:sp>
      <p:sp>
        <p:nvSpPr>
          <p:cNvPr id="3" name="Content Placeholder 2">
            <a:extLst>
              <a:ext uri="{FF2B5EF4-FFF2-40B4-BE49-F238E27FC236}">
                <a16:creationId xmlns:a16="http://schemas.microsoft.com/office/drawing/2014/main" id="{170A0E59-73F4-4028-8097-A90F4329AC39}"/>
              </a:ext>
            </a:extLst>
          </p:cNvPr>
          <p:cNvSpPr>
            <a:spLocks noGrp="1"/>
          </p:cNvSpPr>
          <p:nvPr>
            <p:ph idx="1"/>
          </p:nvPr>
        </p:nvSpPr>
        <p:spPr/>
        <p:txBody>
          <a:bodyPr>
            <a:normAutofit fontScale="92500" lnSpcReduction="10000"/>
          </a:bodyPr>
          <a:lstStyle/>
          <a:p>
            <a:pPr marL="0" indent="0">
              <a:buNone/>
            </a:pPr>
            <a:r>
              <a:rPr lang="en-US" dirty="0"/>
              <a:t>Bristol Zoo Gardens (2017) </a:t>
            </a:r>
            <a:r>
              <a:rPr lang="en-US" i="1" dirty="0"/>
              <a:t>Education And Learning. </a:t>
            </a:r>
            <a:r>
              <a:rPr lang="en-US" dirty="0">
                <a:solidFill>
                  <a:srgbClr val="F2F2F2"/>
                </a:solidFill>
                <a:hlinkClick r:id="rId2"/>
              </a:rPr>
              <a:t>http://www.bristolzoo.org.uk/schools-and-education</a:t>
            </a:r>
            <a:r>
              <a:rPr lang="en-US" dirty="0">
                <a:solidFill>
                  <a:srgbClr val="F2F2F2"/>
                </a:solidFill>
              </a:rPr>
              <a:t> (Accessed: 2 January 2018)</a:t>
            </a:r>
          </a:p>
          <a:p>
            <a:pPr>
              <a:buNone/>
            </a:pPr>
            <a:endParaRPr lang="en-US" dirty="0">
              <a:solidFill>
                <a:srgbClr val="F2F2F2"/>
              </a:solidFill>
            </a:endParaRPr>
          </a:p>
          <a:p>
            <a:pPr>
              <a:buNone/>
            </a:pPr>
            <a:r>
              <a:rPr lang="en-US" dirty="0">
                <a:solidFill>
                  <a:srgbClr val="F2F2F2"/>
                </a:solidFill>
              </a:rPr>
              <a:t>Department for Education (2017) </a:t>
            </a:r>
            <a:r>
              <a:rPr lang="en-US" i="1" dirty="0">
                <a:solidFill>
                  <a:srgbClr val="F2F2F2"/>
                </a:solidFill>
              </a:rPr>
              <a:t>Statutory Framework for the Early Years Foundation Stage: setting the standards for learning, development and care for children from birth to five</a:t>
            </a:r>
            <a:r>
              <a:rPr lang="en-US" dirty="0">
                <a:solidFill>
                  <a:srgbClr val="F2F2F2"/>
                </a:solidFill>
              </a:rPr>
              <a:t>. </a:t>
            </a:r>
            <a:r>
              <a:rPr lang="en-US" dirty="0">
                <a:solidFill>
                  <a:srgbClr val="000000"/>
                </a:solidFill>
              </a:rPr>
              <a:t> </a:t>
            </a:r>
            <a:r>
              <a:rPr lang="en-US" dirty="0">
                <a:solidFill>
                  <a:srgbClr val="000000"/>
                </a:solidFill>
                <a:hlinkClick r:id="rId3"/>
              </a:rPr>
              <a:t>https://www.gov.uk/government/publications/early-years-foundation-stage-framework--2</a:t>
            </a:r>
            <a:r>
              <a:rPr lang="en-US" dirty="0">
                <a:solidFill>
                  <a:srgbClr val="F2F2F2"/>
                </a:solidFill>
              </a:rPr>
              <a:t> (Accessed: 4 January 2018). </a:t>
            </a:r>
            <a:endParaRPr lang="en-US" dirty="0"/>
          </a:p>
          <a:p>
            <a:pPr>
              <a:buNone/>
            </a:pPr>
            <a:endParaRPr lang="en-US" dirty="0">
              <a:solidFill>
                <a:srgbClr val="F2F2F2"/>
              </a:solidFill>
            </a:endParaRPr>
          </a:p>
          <a:p>
            <a:pPr>
              <a:buNone/>
            </a:pPr>
            <a:r>
              <a:rPr lang="en-US" dirty="0">
                <a:solidFill>
                  <a:srgbClr val="F2F2F2"/>
                </a:solidFill>
              </a:rPr>
              <a:t>Department for Children, Education, Lifelong Learning and Skills, (2008) </a:t>
            </a:r>
            <a:r>
              <a:rPr lang="en-US" i="1" dirty="0">
                <a:solidFill>
                  <a:srgbClr val="F2F2F2"/>
                </a:solidFill>
              </a:rPr>
              <a:t>Science in The National Curriculum Key stages 2-4. Cardiff: Welsh Assembly Government. </a:t>
            </a:r>
            <a:r>
              <a:rPr lang="en-US" dirty="0">
                <a:solidFill>
                  <a:srgbClr val="F2F2F2"/>
                </a:solidFill>
                <a:hlinkClick r:id="rId4"/>
              </a:rPr>
              <a:t>http://learning.gov.wales/docs/learningwales/publications/140624-science-in-the-national-curriculum-en-v2.pdf</a:t>
            </a:r>
            <a:r>
              <a:rPr lang="en-US" dirty="0">
                <a:solidFill>
                  <a:srgbClr val="F2F2F2"/>
                </a:solidFill>
              </a:rPr>
              <a:t> (Accessed: 4 January 2018)</a:t>
            </a:r>
            <a:endParaRPr lang="en-US"/>
          </a:p>
          <a:p>
            <a:pPr marL="0" indent="0">
              <a:buNone/>
            </a:pPr>
            <a:endParaRPr lang="en-US" dirty="0">
              <a:solidFill>
                <a:srgbClr val="F2F2F2"/>
              </a:solidFill>
            </a:endParaRPr>
          </a:p>
          <a:p>
            <a:pPr marL="0" indent="0">
              <a:buNone/>
            </a:pPr>
            <a:endParaRPr lang="en-US" dirty="0">
              <a:solidFill>
                <a:srgbClr val="F2F2F2"/>
              </a:solidFill>
            </a:endParaRPr>
          </a:p>
        </p:txBody>
      </p:sp>
    </p:spTree>
    <p:extLst>
      <p:ext uri="{BB962C8B-B14F-4D97-AF65-F5344CB8AC3E}">
        <p14:creationId xmlns:p14="http://schemas.microsoft.com/office/powerpoint/2010/main" val="301819803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18</Slides>
  <Notes>0</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Celestial</vt:lpstr>
      <vt:lpstr>Our trip to Bristol Zoo!</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Our trip to Bristol Zoo!</dc:title>
  <cp:revision>81</cp:revision>
  <dcterms:modified xsi:type="dcterms:W3CDTF">2018-01-04T19:35:18Z</dcterms:modified>
</cp:coreProperties>
</file>