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7" r:id="rId11"/>
    <p:sldId id="268" r:id="rId12"/>
    <p:sldId id="266" r:id="rId13"/>
    <p:sldId id="265" r:id="rId14"/>
    <p:sldId id="269" r:id="rId15"/>
    <p:sldId id="270"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E93A32-2236-49E4-A352-78FA74B6DA59}" v="1" dt="2020-10-15T09:57:02.2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im Bashford" userId="5fd3d9a1-443c-4717-9608-098946ca22e0" providerId="ADAL" clId="{02E93A32-2236-49E4-A352-78FA74B6DA59}"/>
    <pc:docChg chg="custSel modSld">
      <pc:chgData name="Tim Bashford" userId="5fd3d9a1-443c-4717-9608-098946ca22e0" providerId="ADAL" clId="{02E93A32-2236-49E4-A352-78FA74B6DA59}" dt="2020-10-15T09:57:05.428" v="10" actId="20577"/>
      <pc:docMkLst>
        <pc:docMk/>
      </pc:docMkLst>
      <pc:sldChg chg="modSp mod">
        <pc:chgData name="Tim Bashford" userId="5fd3d9a1-443c-4717-9608-098946ca22e0" providerId="ADAL" clId="{02E93A32-2236-49E4-A352-78FA74B6DA59}" dt="2020-10-15T09:57:05.428" v="10" actId="20577"/>
        <pc:sldMkLst>
          <pc:docMk/>
          <pc:sldMk cId="1567306166" sldId="256"/>
        </pc:sldMkLst>
        <pc:spChg chg="mod">
          <ac:chgData name="Tim Bashford" userId="5fd3d9a1-443c-4717-9608-098946ca22e0" providerId="ADAL" clId="{02E93A32-2236-49E4-A352-78FA74B6DA59}" dt="2020-10-15T09:57:02.200" v="0"/>
          <ac:spMkLst>
            <pc:docMk/>
            <pc:sldMk cId="1567306166" sldId="256"/>
            <ac:spMk id="2" creationId="{00000000-0000-0000-0000-000000000000}"/>
          </ac:spMkLst>
        </pc:spChg>
        <pc:spChg chg="mod">
          <ac:chgData name="Tim Bashford" userId="5fd3d9a1-443c-4717-9608-098946ca22e0" providerId="ADAL" clId="{02E93A32-2236-49E4-A352-78FA74B6DA59}" dt="2020-10-15T09:57:05.428" v="10" actId="20577"/>
          <ac:spMkLst>
            <pc:docMk/>
            <pc:sldMk cId="1567306166" sldId="256"/>
            <ac:spMk id="3" creationId="{00000000-0000-0000-0000-000000000000}"/>
          </ac:spMkLst>
        </pc:spChg>
      </pc:sldChg>
      <pc:sldChg chg="modSp">
        <pc:chgData name="Tim Bashford" userId="5fd3d9a1-443c-4717-9608-098946ca22e0" providerId="ADAL" clId="{02E93A32-2236-49E4-A352-78FA74B6DA59}" dt="2020-10-15T09:57:02.200" v="0"/>
        <pc:sldMkLst>
          <pc:docMk/>
          <pc:sldMk cId="942342504" sldId="257"/>
        </pc:sldMkLst>
        <pc:spChg chg="mod">
          <ac:chgData name="Tim Bashford" userId="5fd3d9a1-443c-4717-9608-098946ca22e0" providerId="ADAL" clId="{02E93A32-2236-49E4-A352-78FA74B6DA59}" dt="2020-10-15T09:57:02.200" v="0"/>
          <ac:spMkLst>
            <pc:docMk/>
            <pc:sldMk cId="942342504" sldId="257"/>
            <ac:spMk id="2" creationId="{00000000-0000-0000-0000-000000000000}"/>
          </ac:spMkLst>
        </pc:spChg>
        <pc:spChg chg="mod">
          <ac:chgData name="Tim Bashford" userId="5fd3d9a1-443c-4717-9608-098946ca22e0" providerId="ADAL" clId="{02E93A32-2236-49E4-A352-78FA74B6DA59}" dt="2020-10-15T09:57:02.200" v="0"/>
          <ac:spMkLst>
            <pc:docMk/>
            <pc:sldMk cId="942342504" sldId="257"/>
            <ac:spMk id="3" creationId="{00000000-0000-0000-0000-000000000000}"/>
          </ac:spMkLst>
        </pc:spChg>
      </pc:sldChg>
      <pc:sldChg chg="modSp mod">
        <pc:chgData name="Tim Bashford" userId="5fd3d9a1-443c-4717-9608-098946ca22e0" providerId="ADAL" clId="{02E93A32-2236-49E4-A352-78FA74B6DA59}" dt="2020-10-15T09:57:02.359" v="1" actId="27636"/>
        <pc:sldMkLst>
          <pc:docMk/>
          <pc:sldMk cId="2798907486" sldId="258"/>
        </pc:sldMkLst>
        <pc:spChg chg="mod">
          <ac:chgData name="Tim Bashford" userId="5fd3d9a1-443c-4717-9608-098946ca22e0" providerId="ADAL" clId="{02E93A32-2236-49E4-A352-78FA74B6DA59}" dt="2020-10-15T09:57:02.200" v="0"/>
          <ac:spMkLst>
            <pc:docMk/>
            <pc:sldMk cId="2798907486" sldId="258"/>
            <ac:spMk id="2" creationId="{00000000-0000-0000-0000-000000000000}"/>
          </ac:spMkLst>
        </pc:spChg>
        <pc:spChg chg="mod">
          <ac:chgData name="Tim Bashford" userId="5fd3d9a1-443c-4717-9608-098946ca22e0" providerId="ADAL" clId="{02E93A32-2236-49E4-A352-78FA74B6DA59}" dt="2020-10-15T09:57:02.359" v="1" actId="27636"/>
          <ac:spMkLst>
            <pc:docMk/>
            <pc:sldMk cId="2798907486" sldId="258"/>
            <ac:spMk id="3" creationId="{00000000-0000-0000-0000-000000000000}"/>
          </ac:spMkLst>
        </pc:spChg>
      </pc:sldChg>
      <pc:sldChg chg="modSp mod">
        <pc:chgData name="Tim Bashford" userId="5fd3d9a1-443c-4717-9608-098946ca22e0" providerId="ADAL" clId="{02E93A32-2236-49E4-A352-78FA74B6DA59}" dt="2020-10-15T09:57:02.367" v="2" actId="27636"/>
        <pc:sldMkLst>
          <pc:docMk/>
          <pc:sldMk cId="740936950" sldId="259"/>
        </pc:sldMkLst>
        <pc:spChg chg="mod">
          <ac:chgData name="Tim Bashford" userId="5fd3d9a1-443c-4717-9608-098946ca22e0" providerId="ADAL" clId="{02E93A32-2236-49E4-A352-78FA74B6DA59}" dt="2020-10-15T09:57:02.200" v="0"/>
          <ac:spMkLst>
            <pc:docMk/>
            <pc:sldMk cId="740936950" sldId="259"/>
            <ac:spMk id="2" creationId="{00000000-0000-0000-0000-000000000000}"/>
          </ac:spMkLst>
        </pc:spChg>
        <pc:spChg chg="mod">
          <ac:chgData name="Tim Bashford" userId="5fd3d9a1-443c-4717-9608-098946ca22e0" providerId="ADAL" clId="{02E93A32-2236-49E4-A352-78FA74B6DA59}" dt="2020-10-15T09:57:02.367" v="2" actId="27636"/>
          <ac:spMkLst>
            <pc:docMk/>
            <pc:sldMk cId="740936950" sldId="259"/>
            <ac:spMk id="3" creationId="{00000000-0000-0000-0000-000000000000}"/>
          </ac:spMkLst>
        </pc:spChg>
      </pc:sldChg>
      <pc:sldChg chg="modSp mod">
        <pc:chgData name="Tim Bashford" userId="5fd3d9a1-443c-4717-9608-098946ca22e0" providerId="ADAL" clId="{02E93A32-2236-49E4-A352-78FA74B6DA59}" dt="2020-10-15T09:57:02.376" v="3" actId="27636"/>
        <pc:sldMkLst>
          <pc:docMk/>
          <pc:sldMk cId="667625481" sldId="260"/>
        </pc:sldMkLst>
        <pc:spChg chg="mod">
          <ac:chgData name="Tim Bashford" userId="5fd3d9a1-443c-4717-9608-098946ca22e0" providerId="ADAL" clId="{02E93A32-2236-49E4-A352-78FA74B6DA59}" dt="2020-10-15T09:57:02.200" v="0"/>
          <ac:spMkLst>
            <pc:docMk/>
            <pc:sldMk cId="667625481" sldId="260"/>
            <ac:spMk id="2" creationId="{00000000-0000-0000-0000-000000000000}"/>
          </ac:spMkLst>
        </pc:spChg>
        <pc:spChg chg="mod">
          <ac:chgData name="Tim Bashford" userId="5fd3d9a1-443c-4717-9608-098946ca22e0" providerId="ADAL" clId="{02E93A32-2236-49E4-A352-78FA74B6DA59}" dt="2020-10-15T09:57:02.376" v="3" actId="27636"/>
          <ac:spMkLst>
            <pc:docMk/>
            <pc:sldMk cId="667625481" sldId="260"/>
            <ac:spMk id="3" creationId="{00000000-0000-0000-0000-000000000000}"/>
          </ac:spMkLst>
        </pc:spChg>
      </pc:sldChg>
      <pc:sldChg chg="modSp mod">
        <pc:chgData name="Tim Bashford" userId="5fd3d9a1-443c-4717-9608-098946ca22e0" providerId="ADAL" clId="{02E93A32-2236-49E4-A352-78FA74B6DA59}" dt="2020-10-15T09:57:02.383" v="4" actId="27636"/>
        <pc:sldMkLst>
          <pc:docMk/>
          <pc:sldMk cId="3797448290" sldId="261"/>
        </pc:sldMkLst>
        <pc:spChg chg="mod">
          <ac:chgData name="Tim Bashford" userId="5fd3d9a1-443c-4717-9608-098946ca22e0" providerId="ADAL" clId="{02E93A32-2236-49E4-A352-78FA74B6DA59}" dt="2020-10-15T09:57:02.200" v="0"/>
          <ac:spMkLst>
            <pc:docMk/>
            <pc:sldMk cId="3797448290" sldId="261"/>
            <ac:spMk id="2" creationId="{00000000-0000-0000-0000-000000000000}"/>
          </ac:spMkLst>
        </pc:spChg>
        <pc:spChg chg="mod">
          <ac:chgData name="Tim Bashford" userId="5fd3d9a1-443c-4717-9608-098946ca22e0" providerId="ADAL" clId="{02E93A32-2236-49E4-A352-78FA74B6DA59}" dt="2020-10-15T09:57:02.383" v="4" actId="27636"/>
          <ac:spMkLst>
            <pc:docMk/>
            <pc:sldMk cId="3797448290" sldId="261"/>
            <ac:spMk id="3" creationId="{00000000-0000-0000-0000-000000000000}"/>
          </ac:spMkLst>
        </pc:spChg>
      </pc:sldChg>
      <pc:sldChg chg="modSp">
        <pc:chgData name="Tim Bashford" userId="5fd3d9a1-443c-4717-9608-098946ca22e0" providerId="ADAL" clId="{02E93A32-2236-49E4-A352-78FA74B6DA59}" dt="2020-10-15T09:57:02.200" v="0"/>
        <pc:sldMkLst>
          <pc:docMk/>
          <pc:sldMk cId="1078687651" sldId="262"/>
        </pc:sldMkLst>
        <pc:spChg chg="mod">
          <ac:chgData name="Tim Bashford" userId="5fd3d9a1-443c-4717-9608-098946ca22e0" providerId="ADAL" clId="{02E93A32-2236-49E4-A352-78FA74B6DA59}" dt="2020-10-15T09:57:02.200" v="0"/>
          <ac:spMkLst>
            <pc:docMk/>
            <pc:sldMk cId="1078687651" sldId="262"/>
            <ac:spMk id="2" creationId="{00000000-0000-0000-0000-000000000000}"/>
          </ac:spMkLst>
        </pc:spChg>
        <pc:spChg chg="mod">
          <ac:chgData name="Tim Bashford" userId="5fd3d9a1-443c-4717-9608-098946ca22e0" providerId="ADAL" clId="{02E93A32-2236-49E4-A352-78FA74B6DA59}" dt="2020-10-15T09:57:02.200" v="0"/>
          <ac:spMkLst>
            <pc:docMk/>
            <pc:sldMk cId="1078687651" sldId="262"/>
            <ac:spMk id="3" creationId="{00000000-0000-0000-0000-000000000000}"/>
          </ac:spMkLst>
        </pc:spChg>
      </pc:sldChg>
      <pc:sldChg chg="modSp">
        <pc:chgData name="Tim Bashford" userId="5fd3d9a1-443c-4717-9608-098946ca22e0" providerId="ADAL" clId="{02E93A32-2236-49E4-A352-78FA74B6DA59}" dt="2020-10-15T09:57:02.200" v="0"/>
        <pc:sldMkLst>
          <pc:docMk/>
          <pc:sldMk cId="1167945275" sldId="263"/>
        </pc:sldMkLst>
        <pc:spChg chg="mod">
          <ac:chgData name="Tim Bashford" userId="5fd3d9a1-443c-4717-9608-098946ca22e0" providerId="ADAL" clId="{02E93A32-2236-49E4-A352-78FA74B6DA59}" dt="2020-10-15T09:57:02.200" v="0"/>
          <ac:spMkLst>
            <pc:docMk/>
            <pc:sldMk cId="1167945275" sldId="263"/>
            <ac:spMk id="2" creationId="{00000000-0000-0000-0000-000000000000}"/>
          </ac:spMkLst>
        </pc:spChg>
        <pc:spChg chg="mod">
          <ac:chgData name="Tim Bashford" userId="5fd3d9a1-443c-4717-9608-098946ca22e0" providerId="ADAL" clId="{02E93A32-2236-49E4-A352-78FA74B6DA59}" dt="2020-10-15T09:57:02.200" v="0"/>
          <ac:spMkLst>
            <pc:docMk/>
            <pc:sldMk cId="1167945275" sldId="263"/>
            <ac:spMk id="3" creationId="{00000000-0000-0000-0000-000000000000}"/>
          </ac:spMkLst>
        </pc:spChg>
      </pc:sldChg>
      <pc:sldChg chg="modSp">
        <pc:chgData name="Tim Bashford" userId="5fd3d9a1-443c-4717-9608-098946ca22e0" providerId="ADAL" clId="{02E93A32-2236-49E4-A352-78FA74B6DA59}" dt="2020-10-15T09:57:02.200" v="0"/>
        <pc:sldMkLst>
          <pc:docMk/>
          <pc:sldMk cId="37679915" sldId="264"/>
        </pc:sldMkLst>
        <pc:spChg chg="mod">
          <ac:chgData name="Tim Bashford" userId="5fd3d9a1-443c-4717-9608-098946ca22e0" providerId="ADAL" clId="{02E93A32-2236-49E4-A352-78FA74B6DA59}" dt="2020-10-15T09:57:02.200" v="0"/>
          <ac:spMkLst>
            <pc:docMk/>
            <pc:sldMk cId="37679915" sldId="264"/>
            <ac:spMk id="2" creationId="{00000000-0000-0000-0000-000000000000}"/>
          </ac:spMkLst>
        </pc:spChg>
        <pc:spChg chg="mod">
          <ac:chgData name="Tim Bashford" userId="5fd3d9a1-443c-4717-9608-098946ca22e0" providerId="ADAL" clId="{02E93A32-2236-49E4-A352-78FA74B6DA59}" dt="2020-10-15T09:57:02.200" v="0"/>
          <ac:spMkLst>
            <pc:docMk/>
            <pc:sldMk cId="37679915" sldId="264"/>
            <ac:spMk id="3" creationId="{00000000-0000-0000-0000-000000000000}"/>
          </ac:spMkLst>
        </pc:spChg>
      </pc:sldChg>
      <pc:sldChg chg="modSp">
        <pc:chgData name="Tim Bashford" userId="5fd3d9a1-443c-4717-9608-098946ca22e0" providerId="ADAL" clId="{02E93A32-2236-49E4-A352-78FA74B6DA59}" dt="2020-10-15T09:57:02.200" v="0"/>
        <pc:sldMkLst>
          <pc:docMk/>
          <pc:sldMk cId="3301776318" sldId="265"/>
        </pc:sldMkLst>
        <pc:spChg chg="mod">
          <ac:chgData name="Tim Bashford" userId="5fd3d9a1-443c-4717-9608-098946ca22e0" providerId="ADAL" clId="{02E93A32-2236-49E4-A352-78FA74B6DA59}" dt="2020-10-15T09:57:02.200" v="0"/>
          <ac:spMkLst>
            <pc:docMk/>
            <pc:sldMk cId="3301776318" sldId="265"/>
            <ac:spMk id="2" creationId="{00000000-0000-0000-0000-000000000000}"/>
          </ac:spMkLst>
        </pc:spChg>
        <pc:spChg chg="mod">
          <ac:chgData name="Tim Bashford" userId="5fd3d9a1-443c-4717-9608-098946ca22e0" providerId="ADAL" clId="{02E93A32-2236-49E4-A352-78FA74B6DA59}" dt="2020-10-15T09:57:02.200" v="0"/>
          <ac:spMkLst>
            <pc:docMk/>
            <pc:sldMk cId="3301776318" sldId="265"/>
            <ac:spMk id="3" creationId="{00000000-0000-0000-0000-000000000000}"/>
          </ac:spMkLst>
        </pc:spChg>
      </pc:sldChg>
      <pc:sldChg chg="modSp mod">
        <pc:chgData name="Tim Bashford" userId="5fd3d9a1-443c-4717-9608-098946ca22e0" providerId="ADAL" clId="{02E93A32-2236-49E4-A352-78FA74B6DA59}" dt="2020-10-15T09:57:02.412" v="7" actId="27636"/>
        <pc:sldMkLst>
          <pc:docMk/>
          <pc:sldMk cId="2352314586" sldId="266"/>
        </pc:sldMkLst>
        <pc:spChg chg="mod">
          <ac:chgData name="Tim Bashford" userId="5fd3d9a1-443c-4717-9608-098946ca22e0" providerId="ADAL" clId="{02E93A32-2236-49E4-A352-78FA74B6DA59}" dt="2020-10-15T09:57:02.200" v="0"/>
          <ac:spMkLst>
            <pc:docMk/>
            <pc:sldMk cId="2352314586" sldId="266"/>
            <ac:spMk id="2" creationId="{00000000-0000-0000-0000-000000000000}"/>
          </ac:spMkLst>
        </pc:spChg>
        <pc:spChg chg="mod">
          <ac:chgData name="Tim Bashford" userId="5fd3d9a1-443c-4717-9608-098946ca22e0" providerId="ADAL" clId="{02E93A32-2236-49E4-A352-78FA74B6DA59}" dt="2020-10-15T09:57:02.412" v="7" actId="27636"/>
          <ac:spMkLst>
            <pc:docMk/>
            <pc:sldMk cId="2352314586" sldId="266"/>
            <ac:spMk id="3" creationId="{00000000-0000-0000-0000-000000000000}"/>
          </ac:spMkLst>
        </pc:spChg>
      </pc:sldChg>
      <pc:sldChg chg="modSp mod">
        <pc:chgData name="Tim Bashford" userId="5fd3d9a1-443c-4717-9608-098946ca22e0" providerId="ADAL" clId="{02E93A32-2236-49E4-A352-78FA74B6DA59}" dt="2020-10-15T09:57:02.398" v="5" actId="27636"/>
        <pc:sldMkLst>
          <pc:docMk/>
          <pc:sldMk cId="4017229982" sldId="267"/>
        </pc:sldMkLst>
        <pc:spChg chg="mod">
          <ac:chgData name="Tim Bashford" userId="5fd3d9a1-443c-4717-9608-098946ca22e0" providerId="ADAL" clId="{02E93A32-2236-49E4-A352-78FA74B6DA59}" dt="2020-10-15T09:57:02.200" v="0"/>
          <ac:spMkLst>
            <pc:docMk/>
            <pc:sldMk cId="4017229982" sldId="267"/>
            <ac:spMk id="2" creationId="{00000000-0000-0000-0000-000000000000}"/>
          </ac:spMkLst>
        </pc:spChg>
        <pc:spChg chg="mod">
          <ac:chgData name="Tim Bashford" userId="5fd3d9a1-443c-4717-9608-098946ca22e0" providerId="ADAL" clId="{02E93A32-2236-49E4-A352-78FA74B6DA59}" dt="2020-10-15T09:57:02.398" v="5" actId="27636"/>
          <ac:spMkLst>
            <pc:docMk/>
            <pc:sldMk cId="4017229982" sldId="267"/>
            <ac:spMk id="3" creationId="{00000000-0000-0000-0000-000000000000}"/>
          </ac:spMkLst>
        </pc:spChg>
      </pc:sldChg>
      <pc:sldChg chg="modSp mod">
        <pc:chgData name="Tim Bashford" userId="5fd3d9a1-443c-4717-9608-098946ca22e0" providerId="ADAL" clId="{02E93A32-2236-49E4-A352-78FA74B6DA59}" dt="2020-10-15T09:57:02.406" v="6" actId="27636"/>
        <pc:sldMkLst>
          <pc:docMk/>
          <pc:sldMk cId="4134906243" sldId="268"/>
        </pc:sldMkLst>
        <pc:spChg chg="mod">
          <ac:chgData name="Tim Bashford" userId="5fd3d9a1-443c-4717-9608-098946ca22e0" providerId="ADAL" clId="{02E93A32-2236-49E4-A352-78FA74B6DA59}" dt="2020-10-15T09:57:02.200" v="0"/>
          <ac:spMkLst>
            <pc:docMk/>
            <pc:sldMk cId="4134906243" sldId="268"/>
            <ac:spMk id="2" creationId="{00000000-0000-0000-0000-000000000000}"/>
          </ac:spMkLst>
        </pc:spChg>
        <pc:spChg chg="mod">
          <ac:chgData name="Tim Bashford" userId="5fd3d9a1-443c-4717-9608-098946ca22e0" providerId="ADAL" clId="{02E93A32-2236-49E4-A352-78FA74B6DA59}" dt="2020-10-15T09:57:02.406" v="6" actId="27636"/>
          <ac:spMkLst>
            <pc:docMk/>
            <pc:sldMk cId="4134906243" sldId="268"/>
            <ac:spMk id="3" creationId="{00000000-0000-0000-0000-000000000000}"/>
          </ac:spMkLst>
        </pc:spChg>
      </pc:sldChg>
      <pc:sldChg chg="modSp">
        <pc:chgData name="Tim Bashford" userId="5fd3d9a1-443c-4717-9608-098946ca22e0" providerId="ADAL" clId="{02E93A32-2236-49E4-A352-78FA74B6DA59}" dt="2020-10-15T09:57:02.200" v="0"/>
        <pc:sldMkLst>
          <pc:docMk/>
          <pc:sldMk cId="2816701648" sldId="269"/>
        </pc:sldMkLst>
        <pc:spChg chg="mod">
          <ac:chgData name="Tim Bashford" userId="5fd3d9a1-443c-4717-9608-098946ca22e0" providerId="ADAL" clId="{02E93A32-2236-49E4-A352-78FA74B6DA59}" dt="2020-10-15T09:57:02.200" v="0"/>
          <ac:spMkLst>
            <pc:docMk/>
            <pc:sldMk cId="2816701648" sldId="269"/>
            <ac:spMk id="2" creationId="{00000000-0000-0000-0000-000000000000}"/>
          </ac:spMkLst>
        </pc:spChg>
        <pc:spChg chg="mod">
          <ac:chgData name="Tim Bashford" userId="5fd3d9a1-443c-4717-9608-098946ca22e0" providerId="ADAL" clId="{02E93A32-2236-49E4-A352-78FA74B6DA59}" dt="2020-10-15T09:57:02.200" v="0"/>
          <ac:spMkLst>
            <pc:docMk/>
            <pc:sldMk cId="2816701648" sldId="269"/>
            <ac:spMk id="3" creationId="{00000000-0000-0000-0000-000000000000}"/>
          </ac:spMkLst>
        </pc:spChg>
      </pc:sldChg>
      <pc:sldChg chg="modSp">
        <pc:chgData name="Tim Bashford" userId="5fd3d9a1-443c-4717-9608-098946ca22e0" providerId="ADAL" clId="{02E93A32-2236-49E4-A352-78FA74B6DA59}" dt="2020-10-15T09:57:02.200" v="0"/>
        <pc:sldMkLst>
          <pc:docMk/>
          <pc:sldMk cId="3670305087" sldId="270"/>
        </pc:sldMkLst>
        <pc:spChg chg="mod">
          <ac:chgData name="Tim Bashford" userId="5fd3d9a1-443c-4717-9608-098946ca22e0" providerId="ADAL" clId="{02E93A32-2236-49E4-A352-78FA74B6DA59}" dt="2020-10-15T09:57:02.200" v="0"/>
          <ac:spMkLst>
            <pc:docMk/>
            <pc:sldMk cId="3670305087" sldId="270"/>
            <ac:spMk id="2" creationId="{00000000-0000-0000-0000-000000000000}"/>
          </ac:spMkLst>
        </pc:spChg>
        <pc:spChg chg="mod">
          <ac:chgData name="Tim Bashford" userId="5fd3d9a1-443c-4717-9608-098946ca22e0" providerId="ADAL" clId="{02E93A32-2236-49E4-A352-78FA74B6DA59}" dt="2020-10-15T09:57:02.200" v="0"/>
          <ac:spMkLst>
            <pc:docMk/>
            <pc:sldMk cId="3670305087" sldId="270"/>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22309D7-DED8-43AF-A50F-5157812F2E7C}"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581C39-3DDA-4439-8178-655FFD2909EA}" type="slidenum">
              <a:rPr lang="en-GB" smtClean="0"/>
              <a:t>‹#›</a:t>
            </a:fld>
            <a:endParaRPr lang="en-GB"/>
          </a:p>
        </p:txBody>
      </p:sp>
    </p:spTree>
    <p:extLst>
      <p:ext uri="{BB962C8B-B14F-4D97-AF65-F5344CB8AC3E}">
        <p14:creationId xmlns:p14="http://schemas.microsoft.com/office/powerpoint/2010/main" val="3251737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2309D7-DED8-43AF-A50F-5157812F2E7C}"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581C39-3DDA-4439-8178-655FFD2909EA}" type="slidenum">
              <a:rPr lang="en-GB" smtClean="0"/>
              <a:t>‹#›</a:t>
            </a:fld>
            <a:endParaRPr lang="en-GB"/>
          </a:p>
        </p:txBody>
      </p:sp>
    </p:spTree>
    <p:extLst>
      <p:ext uri="{BB962C8B-B14F-4D97-AF65-F5344CB8AC3E}">
        <p14:creationId xmlns:p14="http://schemas.microsoft.com/office/powerpoint/2010/main" val="1329025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2309D7-DED8-43AF-A50F-5157812F2E7C}"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581C39-3DDA-4439-8178-655FFD2909EA}" type="slidenum">
              <a:rPr lang="en-GB" smtClean="0"/>
              <a:t>‹#›</a:t>
            </a:fld>
            <a:endParaRPr lang="en-GB"/>
          </a:p>
        </p:txBody>
      </p:sp>
    </p:spTree>
    <p:extLst>
      <p:ext uri="{BB962C8B-B14F-4D97-AF65-F5344CB8AC3E}">
        <p14:creationId xmlns:p14="http://schemas.microsoft.com/office/powerpoint/2010/main" val="311040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22309D7-DED8-43AF-A50F-5157812F2E7C}" type="datetimeFigureOut">
              <a:rPr lang="en-GB" smtClean="0"/>
              <a:t>15/10/2020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581C39-3DDA-4439-8178-655FFD2909EA}" type="slidenum">
              <a:rPr lang="en-GB" smtClean="0"/>
              <a:t>‹#›</a:t>
            </a:fld>
            <a:endParaRPr lang="en-GB"/>
          </a:p>
        </p:txBody>
      </p:sp>
    </p:spTree>
    <p:extLst>
      <p:ext uri="{BB962C8B-B14F-4D97-AF65-F5344CB8AC3E}">
        <p14:creationId xmlns:p14="http://schemas.microsoft.com/office/powerpoint/2010/main" val="4818100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2309D7-DED8-43AF-A50F-5157812F2E7C}" type="datetimeFigureOut">
              <a:rPr lang="en-GB" smtClean="0"/>
              <a:t>15/10/2020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581C39-3DDA-4439-8178-655FFD2909EA}" type="slidenum">
              <a:rPr lang="en-GB" smtClean="0"/>
              <a:t>‹#›</a:t>
            </a:fld>
            <a:endParaRPr lang="en-GB"/>
          </a:p>
        </p:txBody>
      </p:sp>
    </p:spTree>
    <p:extLst>
      <p:ext uri="{BB962C8B-B14F-4D97-AF65-F5344CB8AC3E}">
        <p14:creationId xmlns:p14="http://schemas.microsoft.com/office/powerpoint/2010/main" val="21178954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22309D7-DED8-43AF-A50F-5157812F2E7C}" type="datetimeFigureOut">
              <a:rPr lang="en-GB" smtClean="0"/>
              <a:t>15/10/2020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581C39-3DDA-4439-8178-655FFD2909EA}" type="slidenum">
              <a:rPr lang="en-GB" smtClean="0"/>
              <a:t>‹#›</a:t>
            </a:fld>
            <a:endParaRPr lang="en-GB"/>
          </a:p>
        </p:txBody>
      </p:sp>
    </p:spTree>
    <p:extLst>
      <p:ext uri="{BB962C8B-B14F-4D97-AF65-F5344CB8AC3E}">
        <p14:creationId xmlns:p14="http://schemas.microsoft.com/office/powerpoint/2010/main" val="3166114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2309D7-DED8-43AF-A50F-5157812F2E7C}" type="datetimeFigureOut">
              <a:rPr lang="en-GB" smtClean="0"/>
              <a:t>15/10/2020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1581C39-3DDA-4439-8178-655FFD2909EA}" type="slidenum">
              <a:rPr lang="en-GB" smtClean="0"/>
              <a:t>‹#›</a:t>
            </a:fld>
            <a:endParaRPr lang="en-GB"/>
          </a:p>
        </p:txBody>
      </p:sp>
    </p:spTree>
    <p:extLst>
      <p:ext uri="{BB962C8B-B14F-4D97-AF65-F5344CB8AC3E}">
        <p14:creationId xmlns:p14="http://schemas.microsoft.com/office/powerpoint/2010/main" val="36712301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E22309D7-DED8-43AF-A50F-5157812F2E7C}" type="datetimeFigureOut">
              <a:rPr lang="en-GB" smtClean="0"/>
              <a:t>15/10/2020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581C39-3DDA-4439-8178-655FFD2909EA}" type="slidenum">
              <a:rPr lang="en-GB" smtClean="0"/>
              <a:t>‹#›</a:t>
            </a:fld>
            <a:endParaRPr lang="en-GB"/>
          </a:p>
        </p:txBody>
      </p:sp>
    </p:spTree>
    <p:extLst>
      <p:ext uri="{BB962C8B-B14F-4D97-AF65-F5344CB8AC3E}">
        <p14:creationId xmlns:p14="http://schemas.microsoft.com/office/powerpoint/2010/main" val="24690535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22309D7-DED8-43AF-A50F-5157812F2E7C}" type="datetimeFigureOut">
              <a:rPr lang="en-GB" smtClean="0"/>
              <a:t>15/10/2020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581C39-3DDA-4439-8178-655FFD2909EA}" type="slidenum">
              <a:rPr lang="en-GB" smtClean="0"/>
              <a:t>‹#›</a:t>
            </a:fld>
            <a:endParaRPr lang="en-GB"/>
          </a:p>
        </p:txBody>
      </p:sp>
    </p:spTree>
    <p:extLst>
      <p:ext uri="{BB962C8B-B14F-4D97-AF65-F5344CB8AC3E}">
        <p14:creationId xmlns:p14="http://schemas.microsoft.com/office/powerpoint/2010/main" val="1456161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2309D7-DED8-43AF-A50F-5157812F2E7C}"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581C39-3DDA-4439-8178-655FFD2909EA}" type="slidenum">
              <a:rPr lang="en-GB" smtClean="0"/>
              <a:t>‹#›</a:t>
            </a:fld>
            <a:endParaRPr lang="en-GB"/>
          </a:p>
        </p:txBody>
      </p:sp>
    </p:spTree>
    <p:extLst>
      <p:ext uri="{BB962C8B-B14F-4D97-AF65-F5344CB8AC3E}">
        <p14:creationId xmlns:p14="http://schemas.microsoft.com/office/powerpoint/2010/main" val="2255508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2309D7-DED8-43AF-A50F-5157812F2E7C}"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581C39-3DDA-4439-8178-655FFD2909EA}"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456212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2309D7-DED8-43AF-A50F-5157812F2E7C}"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581C39-3DDA-4439-8178-655FFD2909EA}" type="slidenum">
              <a:rPr lang="en-GB" smtClean="0"/>
              <a:t>‹#›</a:t>
            </a:fld>
            <a:endParaRPr lang="en-GB"/>
          </a:p>
        </p:txBody>
      </p:sp>
    </p:spTree>
    <p:extLst>
      <p:ext uri="{BB962C8B-B14F-4D97-AF65-F5344CB8AC3E}">
        <p14:creationId xmlns:p14="http://schemas.microsoft.com/office/powerpoint/2010/main" val="39976349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2309D7-DED8-43AF-A50F-5157812F2E7C}"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581C39-3DDA-4439-8178-655FFD2909EA}"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723797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2309D7-DED8-43AF-A50F-5157812F2E7C}"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581C39-3DDA-4439-8178-655FFD2909EA}" type="slidenum">
              <a:rPr lang="en-GB" smtClean="0"/>
              <a:t>‹#›</a:t>
            </a:fld>
            <a:endParaRPr lang="en-GB"/>
          </a:p>
        </p:txBody>
      </p:sp>
    </p:spTree>
    <p:extLst>
      <p:ext uri="{BB962C8B-B14F-4D97-AF65-F5344CB8AC3E}">
        <p14:creationId xmlns:p14="http://schemas.microsoft.com/office/powerpoint/2010/main" val="6314529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2309D7-DED8-43AF-A50F-5157812F2E7C}"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581C39-3DDA-4439-8178-655FFD2909EA}" type="slidenum">
              <a:rPr lang="en-GB" smtClean="0"/>
              <a:t>‹#›</a:t>
            </a:fld>
            <a:endParaRPr lang="en-GB"/>
          </a:p>
        </p:txBody>
      </p:sp>
    </p:spTree>
    <p:extLst>
      <p:ext uri="{BB962C8B-B14F-4D97-AF65-F5344CB8AC3E}">
        <p14:creationId xmlns:p14="http://schemas.microsoft.com/office/powerpoint/2010/main" val="30599167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2309D7-DED8-43AF-A50F-5157812F2E7C}"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581C39-3DDA-4439-8178-655FFD2909EA}" type="slidenum">
              <a:rPr lang="en-GB" smtClean="0"/>
              <a:t>‹#›</a:t>
            </a:fld>
            <a:endParaRPr lang="en-GB"/>
          </a:p>
        </p:txBody>
      </p:sp>
    </p:spTree>
    <p:extLst>
      <p:ext uri="{BB962C8B-B14F-4D97-AF65-F5344CB8AC3E}">
        <p14:creationId xmlns:p14="http://schemas.microsoft.com/office/powerpoint/2010/main" val="5434897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22309D7-DED8-43AF-A50F-5157812F2E7C}" type="datetimeFigureOut">
              <a:rPr lang="en-GB" smtClean="0"/>
              <a:t>15/10/2020</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A1581C39-3DDA-4439-8178-655FFD2909EA}" type="slidenum">
              <a:rPr lang="en-GB" smtClean="0"/>
              <a:t>‹#›</a:t>
            </a:fld>
            <a:endParaRPr lang="en-GB"/>
          </a:p>
        </p:txBody>
      </p:sp>
    </p:spTree>
    <p:extLst>
      <p:ext uri="{BB962C8B-B14F-4D97-AF65-F5344CB8AC3E}">
        <p14:creationId xmlns:p14="http://schemas.microsoft.com/office/powerpoint/2010/main" val="25795745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Libraries</a:t>
            </a:r>
          </a:p>
        </p:txBody>
      </p:sp>
      <p:sp>
        <p:nvSpPr>
          <p:cNvPr id="3" name="Subtitle 2"/>
          <p:cNvSpPr>
            <a:spLocks noGrp="1"/>
          </p:cNvSpPr>
          <p:nvPr>
            <p:ph type="subTitle" idx="1"/>
          </p:nvPr>
        </p:nvSpPr>
        <p:spPr/>
        <p:txBody>
          <a:bodyPr/>
          <a:lstStyle/>
          <a:p>
            <a:r>
              <a:rPr lang="en-GB" dirty="0"/>
              <a:t>Dr Tim Bashford</a:t>
            </a:r>
          </a:p>
        </p:txBody>
      </p:sp>
    </p:spTree>
    <p:extLst>
      <p:ext uri="{BB962C8B-B14F-4D97-AF65-F5344CB8AC3E}">
        <p14:creationId xmlns:p14="http://schemas.microsoft.com/office/powerpoint/2010/main" val="15673061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a library?</a:t>
            </a:r>
          </a:p>
        </p:txBody>
      </p:sp>
      <p:sp>
        <p:nvSpPr>
          <p:cNvPr id="3" name="Content Placeholder 2"/>
          <p:cNvSpPr>
            <a:spLocks noGrp="1"/>
          </p:cNvSpPr>
          <p:nvPr>
            <p:ph idx="1"/>
          </p:nvPr>
        </p:nvSpPr>
        <p:spPr/>
        <p:txBody>
          <a:bodyPr/>
          <a:lstStyle/>
          <a:p>
            <a:r>
              <a:rPr lang="en-GB" dirty="0"/>
              <a:t>A collection of functions, usually towards a common goal.</a:t>
            </a:r>
          </a:p>
          <a:p>
            <a:r>
              <a:rPr lang="en-GB" dirty="0"/>
              <a:t>This is how we “carry around” functions of common operations we create.</a:t>
            </a:r>
          </a:p>
          <a:p>
            <a:r>
              <a:rPr lang="en-GB" dirty="0"/>
              <a:t>Again, something we’ve used before:</a:t>
            </a:r>
          </a:p>
          <a:p>
            <a:pPr marL="0" indent="0">
              <a:buNone/>
            </a:pPr>
            <a:r>
              <a:rPr lang="en-GB" dirty="0"/>
              <a:t>	import random</a:t>
            </a:r>
          </a:p>
          <a:p>
            <a:pPr marL="0" indent="0">
              <a:buNone/>
            </a:pPr>
            <a:r>
              <a:rPr lang="en-GB" dirty="0"/>
              <a:t>	import turtle</a:t>
            </a:r>
          </a:p>
          <a:p>
            <a:pPr marL="0" indent="0">
              <a:buNone/>
            </a:pPr>
            <a:endParaRPr lang="en-GB" dirty="0"/>
          </a:p>
        </p:txBody>
      </p:sp>
    </p:spTree>
    <p:extLst>
      <p:ext uri="{BB962C8B-B14F-4D97-AF65-F5344CB8AC3E}">
        <p14:creationId xmlns:p14="http://schemas.microsoft.com/office/powerpoint/2010/main" val="942342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a library</a:t>
            </a:r>
          </a:p>
        </p:txBody>
      </p:sp>
      <p:sp>
        <p:nvSpPr>
          <p:cNvPr id="3" name="Content Placeholder 2"/>
          <p:cNvSpPr>
            <a:spLocks noGrp="1"/>
          </p:cNvSpPr>
          <p:nvPr>
            <p:ph idx="1"/>
          </p:nvPr>
        </p:nvSpPr>
        <p:spPr/>
        <p:txBody>
          <a:bodyPr>
            <a:normAutofit lnSpcReduction="10000"/>
          </a:bodyPr>
          <a:lstStyle/>
          <a:p>
            <a:r>
              <a:rPr lang="en-GB" dirty="0"/>
              <a:t>Python has numerous pre-created libraries.  Take the maths library.  We have previously needed to use the square root operation.</a:t>
            </a:r>
          </a:p>
          <a:p>
            <a:pPr marL="0" indent="0">
              <a:buNone/>
            </a:pPr>
            <a:r>
              <a:rPr lang="en-GB" dirty="0"/>
              <a:t>	import math </a:t>
            </a:r>
          </a:p>
          <a:p>
            <a:r>
              <a:rPr lang="en-GB" dirty="0"/>
              <a:t>This tells the interpreter that we may wish to look in at a function somewhere else.  We can then access a function which exists in this library through:</a:t>
            </a:r>
          </a:p>
          <a:p>
            <a:pPr marL="0" indent="0">
              <a:buNone/>
            </a:pPr>
            <a:r>
              <a:rPr lang="en-GB" dirty="0"/>
              <a:t>	</a:t>
            </a:r>
            <a:r>
              <a:rPr lang="en-GB" dirty="0" err="1"/>
              <a:t>math.sqrt</a:t>
            </a:r>
            <a:r>
              <a:rPr lang="en-GB" dirty="0"/>
              <a:t>(9)</a:t>
            </a:r>
          </a:p>
          <a:p>
            <a:r>
              <a:rPr lang="en-GB" dirty="0" err="1"/>
              <a:t>sqrt</a:t>
            </a:r>
            <a:r>
              <a:rPr lang="en-GB" dirty="0"/>
              <a:t> is just a function like any other we could create.  The math. structure tells Python which library we wish to look in (in case this function exists in more than one place).</a:t>
            </a:r>
          </a:p>
          <a:p>
            <a:pPr marL="0" indent="0">
              <a:buNone/>
            </a:pPr>
            <a:endParaRPr lang="en-GB" dirty="0"/>
          </a:p>
        </p:txBody>
      </p:sp>
    </p:spTree>
    <p:extLst>
      <p:ext uri="{BB962C8B-B14F-4D97-AF65-F5344CB8AC3E}">
        <p14:creationId xmlns:p14="http://schemas.microsoft.com/office/powerpoint/2010/main" val="27989074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Creating a library in Python</a:t>
            </a:r>
          </a:p>
        </p:txBody>
      </p:sp>
      <p:sp>
        <p:nvSpPr>
          <p:cNvPr id="3" name="Content Placeholder 2"/>
          <p:cNvSpPr>
            <a:spLocks noGrp="1"/>
          </p:cNvSpPr>
          <p:nvPr>
            <p:ph idx="1"/>
          </p:nvPr>
        </p:nvSpPr>
        <p:spPr/>
        <p:txBody>
          <a:bodyPr>
            <a:normAutofit/>
          </a:bodyPr>
          <a:lstStyle/>
          <a:p>
            <a:r>
              <a:rPr lang="en-GB" dirty="0"/>
              <a:t>Creating a library is simple, though requires us to understand a few things about how Python interacts with files.</a:t>
            </a:r>
          </a:p>
          <a:p>
            <a:r>
              <a:rPr lang="en-GB" dirty="0"/>
              <a:t>First, we create a Python file.  The name of this file is important – it will be used to reference the file throughout.</a:t>
            </a:r>
          </a:p>
          <a:p>
            <a:r>
              <a:rPr lang="en-GB" dirty="0"/>
              <a:t>We must be careful how we pick this name, and understand a little of how environment variables work in general.</a:t>
            </a:r>
          </a:p>
        </p:txBody>
      </p:sp>
    </p:spTree>
    <p:extLst>
      <p:ext uri="{BB962C8B-B14F-4D97-AF65-F5344CB8AC3E}">
        <p14:creationId xmlns:p14="http://schemas.microsoft.com/office/powerpoint/2010/main" val="7409369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Environment variables</a:t>
            </a:r>
          </a:p>
        </p:txBody>
      </p:sp>
      <p:sp>
        <p:nvSpPr>
          <p:cNvPr id="3" name="Content Placeholder 2"/>
          <p:cNvSpPr>
            <a:spLocks noGrp="1"/>
          </p:cNvSpPr>
          <p:nvPr>
            <p:ph idx="1"/>
          </p:nvPr>
        </p:nvSpPr>
        <p:spPr/>
        <p:txBody>
          <a:bodyPr>
            <a:normAutofit/>
          </a:bodyPr>
          <a:lstStyle/>
          <a:p>
            <a:r>
              <a:rPr lang="en-GB" dirty="0"/>
              <a:t>Environment variables are relevant to almost every programming language.  Open command line and type “ping” and you’ll find an executable called ping.exe.  How does the operating system know where to look?</a:t>
            </a:r>
          </a:p>
          <a:p>
            <a:r>
              <a:rPr lang="en-GB" dirty="0"/>
              <a:t>An environment variable called “path” exists, which details this.  Python libraries are on the path, so when you look for math, Python looks sequentially through the path environment variable.</a:t>
            </a:r>
          </a:p>
        </p:txBody>
      </p:sp>
    </p:spTree>
    <p:extLst>
      <p:ext uri="{BB962C8B-B14F-4D97-AF65-F5344CB8AC3E}">
        <p14:creationId xmlns:p14="http://schemas.microsoft.com/office/powerpoint/2010/main" val="667625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Environment variables</a:t>
            </a:r>
          </a:p>
        </p:txBody>
      </p:sp>
      <p:sp>
        <p:nvSpPr>
          <p:cNvPr id="3" name="Content Placeholder 2"/>
          <p:cNvSpPr>
            <a:spLocks noGrp="1"/>
          </p:cNvSpPr>
          <p:nvPr>
            <p:ph idx="1"/>
          </p:nvPr>
        </p:nvSpPr>
        <p:spPr/>
        <p:txBody>
          <a:bodyPr>
            <a:normAutofit/>
          </a:bodyPr>
          <a:lstStyle/>
          <a:p>
            <a:r>
              <a:rPr lang="en-GB" dirty="0"/>
              <a:t>As with everything, the lookup is sequential, i.e. as soon as an instance of math.py is found, it is used.  This can have implications if you create another library called math.py; you can end up superseding the one in Python.</a:t>
            </a:r>
          </a:p>
          <a:p>
            <a:r>
              <a:rPr lang="en-GB" dirty="0"/>
              <a:t>There’s even a Python.py – a very bad thing to override.  You should never override a library unless you are very, very confident in what you’re doing; the vast majority of the time this is a bad idea.</a:t>
            </a:r>
          </a:p>
        </p:txBody>
      </p:sp>
    </p:spTree>
    <p:extLst>
      <p:ext uri="{BB962C8B-B14F-4D97-AF65-F5344CB8AC3E}">
        <p14:creationId xmlns:p14="http://schemas.microsoft.com/office/powerpoint/2010/main" val="37974482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Naming a library</a:t>
            </a:r>
          </a:p>
        </p:txBody>
      </p:sp>
      <p:sp>
        <p:nvSpPr>
          <p:cNvPr id="3" name="Content Placeholder 2"/>
          <p:cNvSpPr>
            <a:spLocks noGrp="1"/>
          </p:cNvSpPr>
          <p:nvPr>
            <p:ph idx="1"/>
          </p:nvPr>
        </p:nvSpPr>
        <p:spPr/>
        <p:txBody>
          <a:bodyPr/>
          <a:lstStyle/>
          <a:p>
            <a:r>
              <a:rPr lang="en-GB" dirty="0"/>
              <a:t>As such, pick a name which doesn’t already exist.  You generally want to name a library after what it does, for parity.</a:t>
            </a:r>
          </a:p>
          <a:p>
            <a:r>
              <a:rPr lang="en-GB" dirty="0"/>
              <a:t>Keep the name reasonably short, but explanatory.</a:t>
            </a:r>
          </a:p>
          <a:p>
            <a:pPr marL="0" indent="0">
              <a:buNone/>
            </a:pPr>
            <a:endParaRPr lang="en-GB" dirty="0"/>
          </a:p>
        </p:txBody>
      </p:sp>
    </p:spTree>
    <p:extLst>
      <p:ext uri="{BB962C8B-B14F-4D97-AF65-F5344CB8AC3E}">
        <p14:creationId xmlns:p14="http://schemas.microsoft.com/office/powerpoint/2010/main" val="1078687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Adding functions to the library</a:t>
            </a:r>
          </a:p>
        </p:txBody>
      </p:sp>
      <p:sp>
        <p:nvSpPr>
          <p:cNvPr id="3" name="Content Placeholder 2"/>
          <p:cNvSpPr>
            <a:spLocks noGrp="1"/>
          </p:cNvSpPr>
          <p:nvPr>
            <p:ph idx="1"/>
          </p:nvPr>
        </p:nvSpPr>
        <p:spPr/>
        <p:txBody>
          <a:bodyPr/>
          <a:lstStyle/>
          <a:p>
            <a:r>
              <a:rPr lang="en-GB" dirty="0"/>
              <a:t>A library should ONLY contain functions.  No code could exist outside of a function.</a:t>
            </a:r>
          </a:p>
          <a:p>
            <a:r>
              <a:rPr lang="en-GB" dirty="0"/>
              <a:t>Each function should be relevant to the main purpose of the library.</a:t>
            </a:r>
          </a:p>
          <a:p>
            <a:r>
              <a:rPr lang="en-GB" dirty="0"/>
              <a:t>Each function should make sense in its own right – functions may depend on other functions, but every function should be callable and make sense.</a:t>
            </a:r>
          </a:p>
        </p:txBody>
      </p:sp>
    </p:spTree>
    <p:extLst>
      <p:ext uri="{BB962C8B-B14F-4D97-AF65-F5344CB8AC3E}">
        <p14:creationId xmlns:p14="http://schemas.microsoft.com/office/powerpoint/2010/main" val="1167945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Referencing the library</a:t>
            </a:r>
          </a:p>
        </p:txBody>
      </p:sp>
      <p:sp>
        <p:nvSpPr>
          <p:cNvPr id="3" name="Content Placeholder 2"/>
          <p:cNvSpPr>
            <a:spLocks noGrp="1"/>
          </p:cNvSpPr>
          <p:nvPr>
            <p:ph idx="1"/>
          </p:nvPr>
        </p:nvSpPr>
        <p:spPr/>
        <p:txBody>
          <a:bodyPr/>
          <a:lstStyle/>
          <a:p>
            <a:r>
              <a:rPr lang="en-GB" dirty="0"/>
              <a:t>Much like standard libraries, we can use:</a:t>
            </a:r>
          </a:p>
          <a:p>
            <a:pPr marL="0" indent="0">
              <a:buNone/>
            </a:pPr>
            <a:r>
              <a:rPr lang="en-GB" dirty="0"/>
              <a:t>	import </a:t>
            </a:r>
            <a:r>
              <a:rPr lang="en-GB" dirty="0" err="1"/>
              <a:t>libraryname</a:t>
            </a:r>
            <a:endParaRPr lang="en-GB" dirty="0"/>
          </a:p>
          <a:p>
            <a:pPr marL="0" indent="0">
              <a:buNone/>
            </a:pPr>
            <a:r>
              <a:rPr lang="en-GB" dirty="0"/>
              <a:t>Where “</a:t>
            </a:r>
            <a:r>
              <a:rPr lang="en-GB" dirty="0" err="1"/>
              <a:t>libraryname</a:t>
            </a:r>
            <a:r>
              <a:rPr lang="en-GB" dirty="0"/>
              <a:t>” is the file name we declared, without .</a:t>
            </a:r>
            <a:r>
              <a:rPr lang="en-GB" dirty="0" err="1"/>
              <a:t>py</a:t>
            </a:r>
            <a:r>
              <a:rPr lang="en-GB" dirty="0"/>
              <a:t>.</a:t>
            </a:r>
          </a:p>
          <a:p>
            <a:r>
              <a:rPr lang="en-GB" dirty="0"/>
              <a:t>We can now access functions using:</a:t>
            </a:r>
          </a:p>
          <a:p>
            <a:pPr marL="0" indent="0">
              <a:buNone/>
            </a:pPr>
            <a:r>
              <a:rPr lang="en-GB" dirty="0"/>
              <a:t>	 </a:t>
            </a:r>
            <a:r>
              <a:rPr lang="en-GB" dirty="0" err="1"/>
              <a:t>libraryname.functionname</a:t>
            </a:r>
            <a:r>
              <a:rPr lang="en-GB" dirty="0"/>
              <a:t>()</a:t>
            </a:r>
          </a:p>
          <a:p>
            <a:r>
              <a:rPr lang="en-GB" dirty="0"/>
              <a:t>Note that this works like any function.</a:t>
            </a:r>
          </a:p>
        </p:txBody>
      </p:sp>
    </p:spTree>
    <p:extLst>
      <p:ext uri="{BB962C8B-B14F-4D97-AF65-F5344CB8AC3E}">
        <p14:creationId xmlns:p14="http://schemas.microsoft.com/office/powerpoint/2010/main" val="376799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Referencing the library</a:t>
            </a:r>
          </a:p>
        </p:txBody>
      </p:sp>
      <p:sp>
        <p:nvSpPr>
          <p:cNvPr id="3" name="Content Placeholder 2"/>
          <p:cNvSpPr>
            <a:spLocks noGrp="1"/>
          </p:cNvSpPr>
          <p:nvPr>
            <p:ph idx="1"/>
          </p:nvPr>
        </p:nvSpPr>
        <p:spPr/>
        <p:txBody>
          <a:bodyPr>
            <a:normAutofit/>
          </a:bodyPr>
          <a:lstStyle/>
          <a:p>
            <a:r>
              <a:rPr lang="en-GB" dirty="0"/>
              <a:t>Knowing:</a:t>
            </a:r>
          </a:p>
          <a:p>
            <a:pPr marL="0" indent="0">
              <a:buNone/>
            </a:pPr>
            <a:r>
              <a:rPr lang="en-GB" dirty="0"/>
              <a:t>	</a:t>
            </a:r>
            <a:r>
              <a:rPr lang="en-GB" dirty="0" err="1"/>
              <a:t>libraryname.functionname</a:t>
            </a:r>
            <a:r>
              <a:rPr lang="en-GB" dirty="0"/>
              <a:t>()</a:t>
            </a:r>
          </a:p>
          <a:p>
            <a:r>
              <a:rPr lang="en-GB" dirty="0"/>
              <a:t>We can call:</a:t>
            </a:r>
          </a:p>
          <a:p>
            <a:pPr marL="0" indent="0">
              <a:buNone/>
            </a:pPr>
            <a:r>
              <a:rPr lang="en-GB" dirty="0"/>
              <a:t>	</a:t>
            </a:r>
            <a:r>
              <a:rPr lang="en-GB" dirty="0" err="1"/>
              <a:t>myVar</a:t>
            </a:r>
            <a:r>
              <a:rPr lang="en-GB" dirty="0"/>
              <a:t> = </a:t>
            </a:r>
            <a:r>
              <a:rPr lang="en-GB" dirty="0" err="1"/>
              <a:t>libraryname.functionname</a:t>
            </a:r>
            <a:r>
              <a:rPr lang="en-GB" dirty="0"/>
              <a:t>()</a:t>
            </a:r>
          </a:p>
          <a:p>
            <a:pPr marL="0" indent="0">
              <a:buNone/>
            </a:pPr>
            <a:r>
              <a:rPr lang="en-GB" dirty="0"/>
              <a:t>Or if </a:t>
            </a:r>
            <a:r>
              <a:rPr lang="en-GB" dirty="0" err="1"/>
              <a:t>functionname</a:t>
            </a:r>
            <a:r>
              <a:rPr lang="en-GB" dirty="0"/>
              <a:t> took two variables:</a:t>
            </a:r>
          </a:p>
          <a:p>
            <a:pPr marL="0" indent="0">
              <a:buNone/>
            </a:pPr>
            <a:r>
              <a:rPr lang="en-GB" dirty="0"/>
              <a:t>	</a:t>
            </a:r>
            <a:r>
              <a:rPr lang="en-GB" dirty="0" err="1"/>
              <a:t>libraryname.functionname</a:t>
            </a:r>
            <a:r>
              <a:rPr lang="en-GB" dirty="0"/>
              <a:t>(var1, var2)</a:t>
            </a:r>
          </a:p>
          <a:p>
            <a:r>
              <a:rPr lang="en-GB" dirty="0"/>
              <a:t>In essence, this works just like any other function.</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4017229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Libraries in Python</a:t>
            </a:r>
          </a:p>
        </p:txBody>
      </p:sp>
      <p:sp>
        <p:nvSpPr>
          <p:cNvPr id="3" name="Content Placeholder 2"/>
          <p:cNvSpPr>
            <a:spLocks noGrp="1"/>
          </p:cNvSpPr>
          <p:nvPr>
            <p:ph idx="1"/>
          </p:nvPr>
        </p:nvSpPr>
        <p:spPr/>
        <p:txBody>
          <a:bodyPr>
            <a:normAutofit/>
          </a:bodyPr>
          <a:lstStyle/>
          <a:p>
            <a:r>
              <a:rPr lang="en-GB" dirty="0"/>
              <a:t>Libraries in Python are very, very simple.</a:t>
            </a:r>
          </a:p>
          <a:p>
            <a:r>
              <a:rPr lang="en-GB" dirty="0"/>
              <a:t>Far more complex in other programming languages, especially compiled languages.</a:t>
            </a:r>
          </a:p>
          <a:p>
            <a:pPr lvl="1"/>
            <a:r>
              <a:rPr lang="en-GB" dirty="0"/>
              <a:t>Linking at runtime vs linking at compile time</a:t>
            </a:r>
          </a:p>
          <a:p>
            <a:pPr lvl="2"/>
            <a:r>
              <a:rPr lang="en-GB" dirty="0"/>
              <a:t>Dynamic link libraries (</a:t>
            </a:r>
            <a:r>
              <a:rPr lang="en-GB" dirty="0" err="1"/>
              <a:t>dlls</a:t>
            </a:r>
            <a:r>
              <a:rPr lang="en-GB" dirty="0"/>
              <a:t>)</a:t>
            </a:r>
          </a:p>
          <a:p>
            <a:pPr lvl="2"/>
            <a:r>
              <a:rPr lang="en-GB" dirty="0"/>
              <a:t>Fits into compiler theory - we’ll cover this in more detail next week.</a:t>
            </a:r>
          </a:p>
          <a:p>
            <a:r>
              <a:rPr lang="en-GB" dirty="0"/>
              <a:t>A useful construct – this is how you carry around efficient code to perform common tasks.</a:t>
            </a:r>
          </a:p>
        </p:txBody>
      </p:sp>
    </p:spTree>
    <p:extLst>
      <p:ext uri="{BB962C8B-B14F-4D97-AF65-F5344CB8AC3E}">
        <p14:creationId xmlns:p14="http://schemas.microsoft.com/office/powerpoint/2010/main" val="41349062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Libraries in Python</a:t>
            </a:r>
          </a:p>
        </p:txBody>
      </p:sp>
      <p:sp>
        <p:nvSpPr>
          <p:cNvPr id="3" name="Content Placeholder 2"/>
          <p:cNvSpPr>
            <a:spLocks noGrp="1"/>
          </p:cNvSpPr>
          <p:nvPr>
            <p:ph idx="1"/>
          </p:nvPr>
        </p:nvSpPr>
        <p:spPr/>
        <p:txBody>
          <a:bodyPr>
            <a:normAutofit/>
          </a:bodyPr>
          <a:lstStyle/>
          <a:p>
            <a:r>
              <a:rPr lang="en-GB" dirty="0"/>
              <a:t>It is likely that you, as programmers, will gradually build up your own libraries of functions.</a:t>
            </a:r>
          </a:p>
          <a:p>
            <a:r>
              <a:rPr lang="en-GB" dirty="0"/>
              <a:t>Libraries are reusable – and are intended to be reusable.  They contain common functionality which can be referenced by a range of projects.</a:t>
            </a:r>
          </a:p>
          <a:p>
            <a:r>
              <a:rPr lang="en-GB" dirty="0"/>
              <a:t>Require you to understand what the code inside them does.</a:t>
            </a:r>
          </a:p>
        </p:txBody>
      </p:sp>
    </p:spTree>
    <p:extLst>
      <p:ext uri="{BB962C8B-B14F-4D97-AF65-F5344CB8AC3E}">
        <p14:creationId xmlns:p14="http://schemas.microsoft.com/office/powerpoint/2010/main" val="23523145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Libraries in Python</a:t>
            </a:r>
          </a:p>
        </p:txBody>
      </p:sp>
      <p:sp>
        <p:nvSpPr>
          <p:cNvPr id="3" name="Content Placeholder 2"/>
          <p:cNvSpPr>
            <a:spLocks noGrp="1"/>
          </p:cNvSpPr>
          <p:nvPr>
            <p:ph idx="1"/>
          </p:nvPr>
        </p:nvSpPr>
        <p:spPr/>
        <p:txBody>
          <a:bodyPr/>
          <a:lstStyle/>
          <a:p>
            <a:r>
              <a:rPr lang="en-GB" dirty="0"/>
              <a:t>Libraries may depend on other libraries.  It is quite common to create a set of libraries which work towards a common goal.</a:t>
            </a:r>
          </a:p>
          <a:p>
            <a:pPr lvl="1"/>
            <a:r>
              <a:rPr lang="en-GB" dirty="0"/>
              <a:t>The same rules about interdependence of functions in libraries applies.</a:t>
            </a:r>
          </a:p>
          <a:p>
            <a:pPr lvl="1"/>
            <a:r>
              <a:rPr lang="en-GB" dirty="0"/>
              <a:t>Generally this is a little, though not too much more advanced.</a:t>
            </a:r>
          </a:p>
        </p:txBody>
      </p:sp>
    </p:spTree>
    <p:extLst>
      <p:ext uri="{BB962C8B-B14F-4D97-AF65-F5344CB8AC3E}">
        <p14:creationId xmlns:p14="http://schemas.microsoft.com/office/powerpoint/2010/main" val="33017763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Libraries in Python</a:t>
            </a:r>
          </a:p>
        </p:txBody>
      </p:sp>
      <p:sp>
        <p:nvSpPr>
          <p:cNvPr id="3" name="Content Placeholder 2"/>
          <p:cNvSpPr>
            <a:spLocks noGrp="1"/>
          </p:cNvSpPr>
          <p:nvPr>
            <p:ph idx="1"/>
          </p:nvPr>
        </p:nvSpPr>
        <p:spPr/>
        <p:txBody>
          <a:bodyPr/>
          <a:lstStyle/>
          <a:p>
            <a:r>
              <a:rPr lang="en-GB" dirty="0"/>
              <a:t>If creating a number of libraries, a common mistake is the creation of a cyclic reference - importing </a:t>
            </a:r>
            <a:r>
              <a:rPr lang="en-GB" dirty="0" err="1"/>
              <a:t>libraryA</a:t>
            </a:r>
            <a:r>
              <a:rPr lang="en-GB" dirty="0"/>
              <a:t> from </a:t>
            </a:r>
            <a:r>
              <a:rPr lang="en-GB" dirty="0" err="1"/>
              <a:t>libraryB</a:t>
            </a:r>
            <a:r>
              <a:rPr lang="en-GB" dirty="0"/>
              <a:t>, and </a:t>
            </a:r>
            <a:r>
              <a:rPr lang="en-GB" dirty="0" err="1"/>
              <a:t>libraryB</a:t>
            </a:r>
            <a:r>
              <a:rPr lang="en-GB" dirty="0"/>
              <a:t> from </a:t>
            </a:r>
            <a:r>
              <a:rPr lang="en-GB" dirty="0" err="1"/>
              <a:t>libraryA</a:t>
            </a:r>
            <a:r>
              <a:rPr lang="en-GB" dirty="0"/>
              <a:t>.</a:t>
            </a:r>
          </a:p>
          <a:p>
            <a:r>
              <a:rPr lang="en-GB" dirty="0"/>
              <a:t>This results in a hierarchical structure, in which one library tends to reference out, but nothing references back to it.</a:t>
            </a:r>
          </a:p>
        </p:txBody>
      </p:sp>
    </p:spTree>
    <p:extLst>
      <p:ext uri="{BB962C8B-B14F-4D97-AF65-F5344CB8AC3E}">
        <p14:creationId xmlns:p14="http://schemas.microsoft.com/office/powerpoint/2010/main" val="2816701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Exercise</a:t>
            </a:r>
          </a:p>
        </p:txBody>
      </p:sp>
      <p:sp>
        <p:nvSpPr>
          <p:cNvPr id="3" name="Content Placeholder 2"/>
          <p:cNvSpPr>
            <a:spLocks noGrp="1"/>
          </p:cNvSpPr>
          <p:nvPr>
            <p:ph idx="1"/>
          </p:nvPr>
        </p:nvSpPr>
        <p:spPr/>
        <p:txBody>
          <a:bodyPr/>
          <a:lstStyle/>
          <a:p>
            <a:r>
              <a:rPr lang="en-GB"/>
              <a:t>See worksheet.</a:t>
            </a:r>
          </a:p>
        </p:txBody>
      </p:sp>
    </p:spTree>
    <p:extLst>
      <p:ext uri="{BB962C8B-B14F-4D97-AF65-F5344CB8AC3E}">
        <p14:creationId xmlns:p14="http://schemas.microsoft.com/office/powerpoint/2010/main" val="367030508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121</TotalTime>
  <Words>833</Words>
  <Application>Microsoft Office PowerPoint</Application>
  <PresentationFormat>On-screen Show (4:3)</PresentationFormat>
  <Paragraphs>66</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Trebuchet MS</vt:lpstr>
      <vt:lpstr>Wingdings 3</vt:lpstr>
      <vt:lpstr>Facet</vt:lpstr>
      <vt:lpstr>Libraries</vt:lpstr>
      <vt:lpstr>What is a library?</vt:lpstr>
      <vt:lpstr>Using a library</vt:lpstr>
      <vt:lpstr>Creating a library in Python</vt:lpstr>
      <vt:lpstr>Environment variables</vt:lpstr>
      <vt:lpstr>Environment variables</vt:lpstr>
      <vt:lpstr>Naming a library</vt:lpstr>
      <vt:lpstr>Adding functions to the library</vt:lpstr>
      <vt:lpstr>Referencing the library</vt:lpstr>
      <vt:lpstr>Referencing the library</vt:lpstr>
      <vt:lpstr>Libraries in Python</vt:lpstr>
      <vt:lpstr>Libraries in Python</vt:lpstr>
      <vt:lpstr>Libraries in Python</vt:lpstr>
      <vt:lpstr>Libraries in Python</vt:lpstr>
      <vt:lpstr>Exercise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Libraries</dc:title>
  <dc:creator>Tim</dc:creator>
  <cp:lastModifiedBy>Tim Bashford</cp:lastModifiedBy>
  <cp:revision>10</cp:revision>
  <dcterms:created xsi:type="dcterms:W3CDTF">2014-11-09T15:29:25Z</dcterms:created>
  <dcterms:modified xsi:type="dcterms:W3CDTF">2020-10-15T09:57:18Z</dcterms:modified>
</cp:coreProperties>
</file>