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8" r:id="rId4"/>
    <p:sldId id="275" r:id="rId5"/>
    <p:sldId id="265" r:id="rId6"/>
    <p:sldId id="259" r:id="rId7"/>
    <p:sldId id="261" r:id="rId8"/>
    <p:sldId id="272" r:id="rId9"/>
    <p:sldId id="273" r:id="rId10"/>
    <p:sldId id="260" r:id="rId11"/>
    <p:sldId id="266" r:id="rId12"/>
    <p:sldId id="267" r:id="rId13"/>
    <p:sldId id="268" r:id="rId14"/>
    <p:sldId id="269" r:id="rId15"/>
    <p:sldId id="270" r:id="rId16"/>
    <p:sldId id="262" r:id="rId17"/>
    <p:sldId id="264" r:id="rId18"/>
    <p:sldId id="263" r:id="rId19"/>
    <p:sldId id="274" r:id="rId20"/>
    <p:sldId id="27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ED4012-70D2-4096-B1A6-CA270F9E0A02}" v="31" dt="2023-10-02T17:38:39.1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90" d="100"/>
          <a:sy n="90" d="100"/>
        </p:scale>
        <p:origin x="308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qui Jones" userId="67ebcc1a-b75c-4eb5-9b86-38230d81d233" providerId="ADAL" clId="{F5ED4012-70D2-4096-B1A6-CA270F9E0A02}"/>
    <pc:docChg chg="undo redo custSel addSld delSld modSld sldOrd">
      <pc:chgData name="Jacqui Jones" userId="67ebcc1a-b75c-4eb5-9b86-38230d81d233" providerId="ADAL" clId="{F5ED4012-70D2-4096-B1A6-CA270F9E0A02}" dt="2023-10-09T20:04:33.802" v="2993" actId="113"/>
      <pc:docMkLst>
        <pc:docMk/>
      </pc:docMkLst>
      <pc:sldChg chg="addSp modSp mod ord">
        <pc:chgData name="Jacqui Jones" userId="67ebcc1a-b75c-4eb5-9b86-38230d81d233" providerId="ADAL" clId="{F5ED4012-70D2-4096-B1A6-CA270F9E0A02}" dt="2023-10-09T20:04:24.372" v="2991"/>
        <pc:sldMkLst>
          <pc:docMk/>
          <pc:sldMk cId="281225748" sldId="258"/>
        </pc:sldMkLst>
        <pc:spChg chg="mod">
          <ac:chgData name="Jacqui Jones" userId="67ebcc1a-b75c-4eb5-9b86-38230d81d233" providerId="ADAL" clId="{F5ED4012-70D2-4096-B1A6-CA270F9E0A02}" dt="2023-10-02T17:38:51.142" v="112" actId="113"/>
          <ac:spMkLst>
            <pc:docMk/>
            <pc:sldMk cId="281225748" sldId="258"/>
            <ac:spMk id="2" creationId="{4E39F6B7-AC25-541B-9026-C29ECCE3409A}"/>
          </ac:spMkLst>
        </pc:spChg>
        <pc:spChg chg="mod">
          <ac:chgData name="Jacqui Jones" userId="67ebcc1a-b75c-4eb5-9b86-38230d81d233" providerId="ADAL" clId="{F5ED4012-70D2-4096-B1A6-CA270F9E0A02}" dt="2023-10-09T18:42:03.796" v="425" actId="20577"/>
          <ac:spMkLst>
            <pc:docMk/>
            <pc:sldMk cId="281225748" sldId="258"/>
            <ac:spMk id="3" creationId="{81C6E5AF-6822-2F75-2DF4-9A3934F9D7BA}"/>
          </ac:spMkLst>
        </pc:spChg>
        <pc:picChg chg="add mod">
          <ac:chgData name="Jacqui Jones" userId="67ebcc1a-b75c-4eb5-9b86-38230d81d233" providerId="ADAL" clId="{F5ED4012-70D2-4096-B1A6-CA270F9E0A02}" dt="2023-10-02T17:38:39.156" v="110" actId="1076"/>
          <ac:picMkLst>
            <pc:docMk/>
            <pc:sldMk cId="281225748" sldId="258"/>
            <ac:picMk id="7170" creationId="{88E4FD30-0487-7908-7185-01C8DD46107D}"/>
          </ac:picMkLst>
        </pc:picChg>
      </pc:sldChg>
      <pc:sldChg chg="addSp modSp mod">
        <pc:chgData name="Jacqui Jones" userId="67ebcc1a-b75c-4eb5-9b86-38230d81d233" providerId="ADAL" clId="{F5ED4012-70D2-4096-B1A6-CA270F9E0A02}" dt="2023-10-09T19:07:35.828" v="1557" actId="27636"/>
        <pc:sldMkLst>
          <pc:docMk/>
          <pc:sldMk cId="364351640" sldId="259"/>
        </pc:sldMkLst>
        <pc:spChg chg="mod">
          <ac:chgData name="Jacqui Jones" userId="67ebcc1a-b75c-4eb5-9b86-38230d81d233" providerId="ADAL" clId="{F5ED4012-70D2-4096-B1A6-CA270F9E0A02}" dt="2023-10-02T17:39:00.509" v="114" actId="207"/>
          <ac:spMkLst>
            <pc:docMk/>
            <pc:sldMk cId="364351640" sldId="259"/>
            <ac:spMk id="2" creationId="{4BBF6F75-A33F-006F-364A-33E1BF2D424B}"/>
          </ac:spMkLst>
        </pc:spChg>
        <pc:spChg chg="mod">
          <ac:chgData name="Jacqui Jones" userId="67ebcc1a-b75c-4eb5-9b86-38230d81d233" providerId="ADAL" clId="{F5ED4012-70D2-4096-B1A6-CA270F9E0A02}" dt="2023-10-09T19:07:35.828" v="1557" actId="27636"/>
          <ac:spMkLst>
            <pc:docMk/>
            <pc:sldMk cId="364351640" sldId="259"/>
            <ac:spMk id="3" creationId="{AAE9940E-BF21-80EC-CA13-3830836D188B}"/>
          </ac:spMkLst>
        </pc:spChg>
        <pc:picChg chg="add mod">
          <ac:chgData name="Jacqui Jones" userId="67ebcc1a-b75c-4eb5-9b86-38230d81d233" providerId="ADAL" clId="{F5ED4012-70D2-4096-B1A6-CA270F9E0A02}" dt="2023-10-02T17:33:25.622" v="94" actId="14100"/>
          <ac:picMkLst>
            <pc:docMk/>
            <pc:sldMk cId="364351640" sldId="259"/>
            <ac:picMk id="3074" creationId="{0E888793-1FE2-7A91-367E-7C982319E926}"/>
          </ac:picMkLst>
        </pc:picChg>
      </pc:sldChg>
      <pc:sldChg chg="addSp modSp mod">
        <pc:chgData name="Jacqui Jones" userId="67ebcc1a-b75c-4eb5-9b86-38230d81d233" providerId="ADAL" clId="{F5ED4012-70D2-4096-B1A6-CA270F9E0A02}" dt="2023-10-02T17:39:09.047" v="116" actId="113"/>
        <pc:sldMkLst>
          <pc:docMk/>
          <pc:sldMk cId="3949396122" sldId="260"/>
        </pc:sldMkLst>
        <pc:spChg chg="mod">
          <ac:chgData name="Jacqui Jones" userId="67ebcc1a-b75c-4eb5-9b86-38230d81d233" providerId="ADAL" clId="{F5ED4012-70D2-4096-B1A6-CA270F9E0A02}" dt="2023-10-02T17:39:09.047" v="116" actId="113"/>
          <ac:spMkLst>
            <pc:docMk/>
            <pc:sldMk cId="3949396122" sldId="260"/>
            <ac:spMk id="2" creationId="{35AECA97-D3AF-64F8-8E33-15E38A94AFC9}"/>
          </ac:spMkLst>
        </pc:spChg>
        <pc:spChg chg="mod">
          <ac:chgData name="Jacqui Jones" userId="67ebcc1a-b75c-4eb5-9b86-38230d81d233" providerId="ADAL" clId="{F5ED4012-70D2-4096-B1A6-CA270F9E0A02}" dt="2023-10-02T17:30:06.509" v="54" actId="20577"/>
          <ac:spMkLst>
            <pc:docMk/>
            <pc:sldMk cId="3949396122" sldId="260"/>
            <ac:spMk id="3" creationId="{B2173A4F-D5E0-0331-2933-80C1E88702A6}"/>
          </ac:spMkLst>
        </pc:spChg>
        <pc:picChg chg="add mod">
          <ac:chgData name="Jacqui Jones" userId="67ebcc1a-b75c-4eb5-9b86-38230d81d233" providerId="ADAL" clId="{F5ED4012-70D2-4096-B1A6-CA270F9E0A02}" dt="2023-10-02T17:32:05.948" v="79" actId="1076"/>
          <ac:picMkLst>
            <pc:docMk/>
            <pc:sldMk cId="3949396122" sldId="260"/>
            <ac:picMk id="1026" creationId="{FF974781-685F-F4E8-ABEE-87610A160537}"/>
          </ac:picMkLst>
        </pc:picChg>
      </pc:sldChg>
      <pc:sldChg chg="addSp modSp mod ord">
        <pc:chgData name="Jacqui Jones" userId="67ebcc1a-b75c-4eb5-9b86-38230d81d233" providerId="ADAL" clId="{F5ED4012-70D2-4096-B1A6-CA270F9E0A02}" dt="2023-10-09T18:47:42.216" v="825"/>
        <pc:sldMkLst>
          <pc:docMk/>
          <pc:sldMk cId="1093671611" sldId="261"/>
        </pc:sldMkLst>
        <pc:spChg chg="mod">
          <ac:chgData name="Jacqui Jones" userId="67ebcc1a-b75c-4eb5-9b86-38230d81d233" providerId="ADAL" clId="{F5ED4012-70D2-4096-B1A6-CA270F9E0A02}" dt="2023-10-02T17:39:16.263" v="118" actId="113"/>
          <ac:spMkLst>
            <pc:docMk/>
            <pc:sldMk cId="1093671611" sldId="261"/>
            <ac:spMk id="2" creationId="{1054BC0E-5E18-48E6-DA0E-3E4425B91B91}"/>
          </ac:spMkLst>
        </pc:spChg>
        <pc:spChg chg="mod">
          <ac:chgData name="Jacqui Jones" userId="67ebcc1a-b75c-4eb5-9b86-38230d81d233" providerId="ADAL" clId="{F5ED4012-70D2-4096-B1A6-CA270F9E0A02}" dt="2023-10-02T17:32:35.623" v="84" actId="1076"/>
          <ac:spMkLst>
            <pc:docMk/>
            <pc:sldMk cId="1093671611" sldId="261"/>
            <ac:spMk id="3" creationId="{0E85AFE9-1092-9F50-06FE-C1D465E1B96D}"/>
          </ac:spMkLst>
        </pc:spChg>
        <pc:picChg chg="add mod">
          <ac:chgData name="Jacqui Jones" userId="67ebcc1a-b75c-4eb5-9b86-38230d81d233" providerId="ADAL" clId="{F5ED4012-70D2-4096-B1A6-CA270F9E0A02}" dt="2023-10-02T17:32:46.186" v="88" actId="1076"/>
          <ac:picMkLst>
            <pc:docMk/>
            <pc:sldMk cId="1093671611" sldId="261"/>
            <ac:picMk id="2050" creationId="{85DBF602-1F32-9009-819C-8D1448A18D80}"/>
          </ac:picMkLst>
        </pc:picChg>
      </pc:sldChg>
      <pc:sldChg chg="addSp modSp mod">
        <pc:chgData name="Jacqui Jones" userId="67ebcc1a-b75c-4eb5-9b86-38230d81d233" providerId="ADAL" clId="{F5ED4012-70D2-4096-B1A6-CA270F9E0A02}" dt="2023-10-02T17:39:23.749" v="120" actId="113"/>
        <pc:sldMkLst>
          <pc:docMk/>
          <pc:sldMk cId="274449363" sldId="262"/>
        </pc:sldMkLst>
        <pc:spChg chg="mod">
          <ac:chgData name="Jacqui Jones" userId="67ebcc1a-b75c-4eb5-9b86-38230d81d233" providerId="ADAL" clId="{F5ED4012-70D2-4096-B1A6-CA270F9E0A02}" dt="2023-10-02T17:39:23.749" v="120" actId="113"/>
          <ac:spMkLst>
            <pc:docMk/>
            <pc:sldMk cId="274449363" sldId="262"/>
            <ac:spMk id="2" creationId="{B01D5B96-BB0C-C7E1-43CD-4215BF174FC6}"/>
          </ac:spMkLst>
        </pc:spChg>
        <pc:spChg chg="mod">
          <ac:chgData name="Jacqui Jones" userId="67ebcc1a-b75c-4eb5-9b86-38230d81d233" providerId="ADAL" clId="{F5ED4012-70D2-4096-B1A6-CA270F9E0A02}" dt="2023-10-02T17:30:53.900" v="74" actId="20577"/>
          <ac:spMkLst>
            <pc:docMk/>
            <pc:sldMk cId="274449363" sldId="262"/>
            <ac:spMk id="3" creationId="{0A8226E4-BF83-632B-F4A4-AE6196BAD1AA}"/>
          </ac:spMkLst>
        </pc:spChg>
        <pc:picChg chg="add mod">
          <ac:chgData name="Jacqui Jones" userId="67ebcc1a-b75c-4eb5-9b86-38230d81d233" providerId="ADAL" clId="{F5ED4012-70D2-4096-B1A6-CA270F9E0A02}" dt="2023-10-02T17:33:50.664" v="98" actId="14100"/>
          <ac:picMkLst>
            <pc:docMk/>
            <pc:sldMk cId="274449363" sldId="262"/>
            <ac:picMk id="4098" creationId="{CC3DF3B5-B084-CB4D-43CF-EAC300217DE9}"/>
          </ac:picMkLst>
        </pc:picChg>
      </pc:sldChg>
      <pc:sldChg chg="addSp modSp mod ord">
        <pc:chgData name="Jacqui Jones" userId="67ebcc1a-b75c-4eb5-9b86-38230d81d233" providerId="ADAL" clId="{F5ED4012-70D2-4096-B1A6-CA270F9E0A02}" dt="2023-10-09T19:23:15.803" v="2804"/>
        <pc:sldMkLst>
          <pc:docMk/>
          <pc:sldMk cId="615755749" sldId="263"/>
        </pc:sldMkLst>
        <pc:spChg chg="mod">
          <ac:chgData name="Jacqui Jones" userId="67ebcc1a-b75c-4eb5-9b86-38230d81d233" providerId="ADAL" clId="{F5ED4012-70D2-4096-B1A6-CA270F9E0A02}" dt="2023-10-09T18:47:59.270" v="836" actId="20577"/>
          <ac:spMkLst>
            <pc:docMk/>
            <pc:sldMk cId="615755749" sldId="263"/>
            <ac:spMk id="2" creationId="{C7660719-AD30-A325-EA64-F6CBEBE30405}"/>
          </ac:spMkLst>
        </pc:spChg>
        <pc:spChg chg="mod">
          <ac:chgData name="Jacqui Jones" userId="67ebcc1a-b75c-4eb5-9b86-38230d81d233" providerId="ADAL" clId="{F5ED4012-70D2-4096-B1A6-CA270F9E0A02}" dt="2023-10-02T17:30:27.591" v="57" actId="14100"/>
          <ac:spMkLst>
            <pc:docMk/>
            <pc:sldMk cId="615755749" sldId="263"/>
            <ac:spMk id="3" creationId="{500539A4-73CC-B61C-ED62-0A7AEB87BED8}"/>
          </ac:spMkLst>
        </pc:spChg>
        <pc:picChg chg="add mod">
          <ac:chgData name="Jacqui Jones" userId="67ebcc1a-b75c-4eb5-9b86-38230d81d233" providerId="ADAL" clId="{F5ED4012-70D2-4096-B1A6-CA270F9E0A02}" dt="2023-10-02T17:35:45.308" v="102" actId="14100"/>
          <ac:picMkLst>
            <pc:docMk/>
            <pc:sldMk cId="615755749" sldId="263"/>
            <ac:picMk id="5122" creationId="{ED40D358-7060-3AAF-6A28-0B02F3824416}"/>
          </ac:picMkLst>
        </pc:picChg>
      </pc:sldChg>
      <pc:sldChg chg="addSp modSp mod ord">
        <pc:chgData name="Jacqui Jones" userId="67ebcc1a-b75c-4eb5-9b86-38230d81d233" providerId="ADAL" clId="{F5ED4012-70D2-4096-B1A6-CA270F9E0A02}" dt="2023-10-09T18:48:36.797" v="885" actId="14100"/>
        <pc:sldMkLst>
          <pc:docMk/>
          <pc:sldMk cId="4085132681" sldId="264"/>
        </pc:sldMkLst>
        <pc:spChg chg="mod">
          <ac:chgData name="Jacqui Jones" userId="67ebcc1a-b75c-4eb5-9b86-38230d81d233" providerId="ADAL" clId="{F5ED4012-70D2-4096-B1A6-CA270F9E0A02}" dt="2023-10-09T18:48:32.616" v="884" actId="27636"/>
          <ac:spMkLst>
            <pc:docMk/>
            <pc:sldMk cId="4085132681" sldId="264"/>
            <ac:spMk id="2" creationId="{B8CBE428-3649-17E3-7036-72C90BDB85DC}"/>
          </ac:spMkLst>
        </pc:spChg>
        <pc:spChg chg="mod">
          <ac:chgData name="Jacqui Jones" userId="67ebcc1a-b75c-4eb5-9b86-38230d81d233" providerId="ADAL" clId="{F5ED4012-70D2-4096-B1A6-CA270F9E0A02}" dt="2023-10-09T18:48:36.797" v="885" actId="14100"/>
          <ac:spMkLst>
            <pc:docMk/>
            <pc:sldMk cId="4085132681" sldId="264"/>
            <ac:spMk id="3" creationId="{95168B4E-E23D-3648-5D27-3A3F74E2144B}"/>
          </ac:spMkLst>
        </pc:spChg>
        <pc:picChg chg="add mod">
          <ac:chgData name="Jacqui Jones" userId="67ebcc1a-b75c-4eb5-9b86-38230d81d233" providerId="ADAL" clId="{F5ED4012-70D2-4096-B1A6-CA270F9E0A02}" dt="2023-10-02T17:36:26.677" v="106" actId="14100"/>
          <ac:picMkLst>
            <pc:docMk/>
            <pc:sldMk cId="4085132681" sldId="264"/>
            <ac:picMk id="6146" creationId="{DC9568D6-66A6-64DA-B772-5CA88179FCFF}"/>
          </ac:picMkLst>
        </pc:picChg>
      </pc:sldChg>
      <pc:sldChg chg="addSp modSp new mod ord">
        <pc:chgData name="Jacqui Jones" userId="67ebcc1a-b75c-4eb5-9b86-38230d81d233" providerId="ADAL" clId="{F5ED4012-70D2-4096-B1A6-CA270F9E0A02}" dt="2023-10-09T20:04:33.802" v="2993" actId="113"/>
        <pc:sldMkLst>
          <pc:docMk/>
          <pc:sldMk cId="4054469612" sldId="265"/>
        </pc:sldMkLst>
        <pc:spChg chg="mod">
          <ac:chgData name="Jacqui Jones" userId="67ebcc1a-b75c-4eb5-9b86-38230d81d233" providerId="ADAL" clId="{F5ED4012-70D2-4096-B1A6-CA270F9E0A02}" dt="2023-10-09T20:04:33.802" v="2993" actId="113"/>
          <ac:spMkLst>
            <pc:docMk/>
            <pc:sldMk cId="4054469612" sldId="265"/>
            <ac:spMk id="2" creationId="{CB94D559-F2CE-C7BE-B53D-C0E48707ABD2}"/>
          </ac:spMkLst>
        </pc:spChg>
        <pc:spChg chg="mod">
          <ac:chgData name="Jacqui Jones" userId="67ebcc1a-b75c-4eb5-9b86-38230d81d233" providerId="ADAL" clId="{F5ED4012-70D2-4096-B1A6-CA270F9E0A02}" dt="2023-10-09T19:07:03.799" v="1538" actId="14100"/>
          <ac:spMkLst>
            <pc:docMk/>
            <pc:sldMk cId="4054469612" sldId="265"/>
            <ac:spMk id="3" creationId="{16E091C0-F0D0-AEE9-1E6A-101EC03ED50B}"/>
          </ac:spMkLst>
        </pc:spChg>
        <pc:picChg chg="add mod">
          <ac:chgData name="Jacqui Jones" userId="67ebcc1a-b75c-4eb5-9b86-38230d81d233" providerId="ADAL" clId="{F5ED4012-70D2-4096-B1A6-CA270F9E0A02}" dt="2023-10-09T19:07:20.835" v="1544" actId="14100"/>
          <ac:picMkLst>
            <pc:docMk/>
            <pc:sldMk cId="4054469612" sldId="265"/>
            <ac:picMk id="4" creationId="{26CD3F51-2FD8-4F54-A090-5AFD95DFFBA4}"/>
          </ac:picMkLst>
        </pc:picChg>
      </pc:sldChg>
      <pc:sldChg chg="addSp delSp modSp new mod">
        <pc:chgData name="Jacqui Jones" userId="67ebcc1a-b75c-4eb5-9b86-38230d81d233" providerId="ADAL" clId="{F5ED4012-70D2-4096-B1A6-CA270F9E0A02}" dt="2023-10-09T20:00:53.606" v="2962" actId="113"/>
        <pc:sldMkLst>
          <pc:docMk/>
          <pc:sldMk cId="59191781" sldId="266"/>
        </pc:sldMkLst>
        <pc:spChg chg="mod">
          <ac:chgData name="Jacqui Jones" userId="67ebcc1a-b75c-4eb5-9b86-38230d81d233" providerId="ADAL" clId="{F5ED4012-70D2-4096-B1A6-CA270F9E0A02}" dt="2023-10-09T20:00:53.606" v="2962" actId="113"/>
          <ac:spMkLst>
            <pc:docMk/>
            <pc:sldMk cId="59191781" sldId="266"/>
            <ac:spMk id="2" creationId="{9D7CD29F-31C8-CDD6-C327-20A3C2D8C6BF}"/>
          </ac:spMkLst>
        </pc:spChg>
        <pc:spChg chg="mod">
          <ac:chgData name="Jacqui Jones" userId="67ebcc1a-b75c-4eb5-9b86-38230d81d233" providerId="ADAL" clId="{F5ED4012-70D2-4096-B1A6-CA270F9E0A02}" dt="2023-10-09T18:54:56.289" v="898" actId="14100"/>
          <ac:spMkLst>
            <pc:docMk/>
            <pc:sldMk cId="59191781" sldId="266"/>
            <ac:spMk id="3" creationId="{3A88DB98-0B3C-E3FC-D418-DE50C521E727}"/>
          </ac:spMkLst>
        </pc:spChg>
        <pc:spChg chg="add del mod">
          <ac:chgData name="Jacqui Jones" userId="67ebcc1a-b75c-4eb5-9b86-38230d81d233" providerId="ADAL" clId="{F5ED4012-70D2-4096-B1A6-CA270F9E0A02}" dt="2023-10-09T18:54:08.334" v="892" actId="478"/>
          <ac:spMkLst>
            <pc:docMk/>
            <pc:sldMk cId="59191781" sldId="266"/>
            <ac:spMk id="4" creationId="{7B1BA41E-E13D-546A-FDDE-E7ACD424DD9D}"/>
          </ac:spMkLst>
        </pc:spChg>
        <pc:picChg chg="add del mod">
          <ac:chgData name="Jacqui Jones" userId="67ebcc1a-b75c-4eb5-9b86-38230d81d233" providerId="ADAL" clId="{F5ED4012-70D2-4096-B1A6-CA270F9E0A02}" dt="2023-10-09T18:50:38.848" v="889" actId="478"/>
          <ac:picMkLst>
            <pc:docMk/>
            <pc:sldMk cId="59191781" sldId="266"/>
            <ac:picMk id="1026" creationId="{CDD4DB9F-5FFD-C4D7-62E0-A8D4B877664F}"/>
          </ac:picMkLst>
        </pc:picChg>
        <pc:picChg chg="add mod">
          <ac:chgData name="Jacqui Jones" userId="67ebcc1a-b75c-4eb5-9b86-38230d81d233" providerId="ADAL" clId="{F5ED4012-70D2-4096-B1A6-CA270F9E0A02}" dt="2023-10-09T18:54:51.210" v="897" actId="1076"/>
          <ac:picMkLst>
            <pc:docMk/>
            <pc:sldMk cId="59191781" sldId="266"/>
            <ac:picMk id="1030" creationId="{3B2D0C57-2243-DFBD-32BC-9FCC31351C24}"/>
          </ac:picMkLst>
        </pc:picChg>
      </pc:sldChg>
      <pc:sldChg chg="addSp modSp new mod">
        <pc:chgData name="Jacqui Jones" userId="67ebcc1a-b75c-4eb5-9b86-38230d81d233" providerId="ADAL" clId="{F5ED4012-70D2-4096-B1A6-CA270F9E0A02}" dt="2023-10-09T20:01:01.001" v="2964" actId="113"/>
        <pc:sldMkLst>
          <pc:docMk/>
          <pc:sldMk cId="2724000678" sldId="267"/>
        </pc:sldMkLst>
        <pc:spChg chg="mod">
          <ac:chgData name="Jacqui Jones" userId="67ebcc1a-b75c-4eb5-9b86-38230d81d233" providerId="ADAL" clId="{F5ED4012-70D2-4096-B1A6-CA270F9E0A02}" dt="2023-10-09T20:01:01.001" v="2964" actId="113"/>
          <ac:spMkLst>
            <pc:docMk/>
            <pc:sldMk cId="2724000678" sldId="267"/>
            <ac:spMk id="2" creationId="{25E5F47D-D20C-5F0F-31BD-B4027C80F837}"/>
          </ac:spMkLst>
        </pc:spChg>
        <pc:spChg chg="mod">
          <ac:chgData name="Jacqui Jones" userId="67ebcc1a-b75c-4eb5-9b86-38230d81d233" providerId="ADAL" clId="{F5ED4012-70D2-4096-B1A6-CA270F9E0A02}" dt="2023-10-09T18:38:28.370" v="273" actId="14100"/>
          <ac:spMkLst>
            <pc:docMk/>
            <pc:sldMk cId="2724000678" sldId="267"/>
            <ac:spMk id="3" creationId="{07FFCB29-EC76-3B0A-7FAD-B2DDE8479BE7}"/>
          </ac:spMkLst>
        </pc:spChg>
        <pc:picChg chg="add mod">
          <ac:chgData name="Jacqui Jones" userId="67ebcc1a-b75c-4eb5-9b86-38230d81d233" providerId="ADAL" clId="{F5ED4012-70D2-4096-B1A6-CA270F9E0A02}" dt="2023-10-09T18:59:02.430" v="910" actId="14100"/>
          <ac:picMkLst>
            <pc:docMk/>
            <pc:sldMk cId="2724000678" sldId="267"/>
            <ac:picMk id="3074" creationId="{A7F03310-490C-31CF-8585-D33154AF125B}"/>
          </ac:picMkLst>
        </pc:picChg>
      </pc:sldChg>
      <pc:sldChg chg="addSp delSp modSp new mod">
        <pc:chgData name="Jacqui Jones" userId="67ebcc1a-b75c-4eb5-9b86-38230d81d233" providerId="ADAL" clId="{F5ED4012-70D2-4096-B1A6-CA270F9E0A02}" dt="2023-10-09T20:01:11.955" v="2966" actId="113"/>
        <pc:sldMkLst>
          <pc:docMk/>
          <pc:sldMk cId="4173479914" sldId="268"/>
        </pc:sldMkLst>
        <pc:spChg chg="mod">
          <ac:chgData name="Jacqui Jones" userId="67ebcc1a-b75c-4eb5-9b86-38230d81d233" providerId="ADAL" clId="{F5ED4012-70D2-4096-B1A6-CA270F9E0A02}" dt="2023-10-09T20:01:11.955" v="2966" actId="113"/>
          <ac:spMkLst>
            <pc:docMk/>
            <pc:sldMk cId="4173479914" sldId="268"/>
            <ac:spMk id="2" creationId="{3F8EF8AB-C20E-C966-F8C8-CCC4382A87F4}"/>
          </ac:spMkLst>
        </pc:spChg>
        <pc:spChg chg="mod">
          <ac:chgData name="Jacqui Jones" userId="67ebcc1a-b75c-4eb5-9b86-38230d81d233" providerId="ADAL" clId="{F5ED4012-70D2-4096-B1A6-CA270F9E0A02}" dt="2023-10-09T18:43:07.116" v="433" actId="14100"/>
          <ac:spMkLst>
            <pc:docMk/>
            <pc:sldMk cId="4173479914" sldId="268"/>
            <ac:spMk id="3" creationId="{EA69BF61-FD55-3FF4-ED14-18F6B9E5AE6F}"/>
          </ac:spMkLst>
        </pc:spChg>
        <pc:picChg chg="add del">
          <ac:chgData name="Jacqui Jones" userId="67ebcc1a-b75c-4eb5-9b86-38230d81d233" providerId="ADAL" clId="{F5ED4012-70D2-4096-B1A6-CA270F9E0A02}" dt="2023-10-09T18:57:43.430" v="900" actId="478"/>
          <ac:picMkLst>
            <pc:docMk/>
            <pc:sldMk cId="4173479914" sldId="268"/>
            <ac:picMk id="2050" creationId="{30D48F74-F60E-A273-68EA-E08CD66042F2}"/>
          </ac:picMkLst>
        </pc:picChg>
        <pc:picChg chg="add mod">
          <ac:chgData name="Jacqui Jones" userId="67ebcc1a-b75c-4eb5-9b86-38230d81d233" providerId="ADAL" clId="{F5ED4012-70D2-4096-B1A6-CA270F9E0A02}" dt="2023-10-09T19:00:25.338" v="927" actId="14100"/>
          <ac:picMkLst>
            <pc:docMk/>
            <pc:sldMk cId="4173479914" sldId="268"/>
            <ac:picMk id="2052" creationId="{36A1C88D-FEAF-B061-EE31-8CD5613C4C7B}"/>
          </ac:picMkLst>
        </pc:picChg>
      </pc:sldChg>
      <pc:sldChg chg="addSp modSp new mod">
        <pc:chgData name="Jacqui Jones" userId="67ebcc1a-b75c-4eb5-9b86-38230d81d233" providerId="ADAL" clId="{F5ED4012-70D2-4096-B1A6-CA270F9E0A02}" dt="2023-10-09T20:01:21.571" v="2968" actId="113"/>
        <pc:sldMkLst>
          <pc:docMk/>
          <pc:sldMk cId="258341543" sldId="269"/>
        </pc:sldMkLst>
        <pc:spChg chg="mod">
          <ac:chgData name="Jacqui Jones" userId="67ebcc1a-b75c-4eb5-9b86-38230d81d233" providerId="ADAL" clId="{F5ED4012-70D2-4096-B1A6-CA270F9E0A02}" dt="2023-10-09T20:01:21.571" v="2968" actId="113"/>
          <ac:spMkLst>
            <pc:docMk/>
            <pc:sldMk cId="258341543" sldId="269"/>
            <ac:spMk id="2" creationId="{85AF2825-33BA-0178-6913-F8CEF8AA82CC}"/>
          </ac:spMkLst>
        </pc:spChg>
        <pc:spChg chg="mod">
          <ac:chgData name="Jacqui Jones" userId="67ebcc1a-b75c-4eb5-9b86-38230d81d233" providerId="ADAL" clId="{F5ED4012-70D2-4096-B1A6-CA270F9E0A02}" dt="2023-10-09T18:59:41.118" v="914" actId="1076"/>
          <ac:spMkLst>
            <pc:docMk/>
            <pc:sldMk cId="258341543" sldId="269"/>
            <ac:spMk id="3" creationId="{AB50EF0C-8CFF-6695-4474-C2D198FABA5B}"/>
          </ac:spMkLst>
        </pc:spChg>
        <pc:picChg chg="add mod">
          <ac:chgData name="Jacqui Jones" userId="67ebcc1a-b75c-4eb5-9b86-38230d81d233" providerId="ADAL" clId="{F5ED4012-70D2-4096-B1A6-CA270F9E0A02}" dt="2023-10-09T19:00:08.457" v="924" actId="1076"/>
          <ac:picMkLst>
            <pc:docMk/>
            <pc:sldMk cId="258341543" sldId="269"/>
            <ac:picMk id="4098" creationId="{87E96161-4C1C-25D4-BACC-188E51BBFB05}"/>
          </ac:picMkLst>
        </pc:picChg>
      </pc:sldChg>
      <pc:sldChg chg="addSp modSp new mod">
        <pc:chgData name="Jacqui Jones" userId="67ebcc1a-b75c-4eb5-9b86-38230d81d233" providerId="ADAL" clId="{F5ED4012-70D2-4096-B1A6-CA270F9E0A02}" dt="2023-10-09T20:01:30.670" v="2970" actId="113"/>
        <pc:sldMkLst>
          <pc:docMk/>
          <pc:sldMk cId="3769241648" sldId="270"/>
        </pc:sldMkLst>
        <pc:spChg chg="mod">
          <ac:chgData name="Jacqui Jones" userId="67ebcc1a-b75c-4eb5-9b86-38230d81d233" providerId="ADAL" clId="{F5ED4012-70D2-4096-B1A6-CA270F9E0A02}" dt="2023-10-09T20:01:30.670" v="2970" actId="113"/>
          <ac:spMkLst>
            <pc:docMk/>
            <pc:sldMk cId="3769241648" sldId="270"/>
            <ac:spMk id="2" creationId="{8E40FC9D-C048-E85F-2ECD-FEA228A0D438}"/>
          </ac:spMkLst>
        </pc:spChg>
        <pc:spChg chg="mod">
          <ac:chgData name="Jacqui Jones" userId="67ebcc1a-b75c-4eb5-9b86-38230d81d233" providerId="ADAL" clId="{F5ED4012-70D2-4096-B1A6-CA270F9E0A02}" dt="2023-10-09T19:01:01.257" v="929" actId="1076"/>
          <ac:spMkLst>
            <pc:docMk/>
            <pc:sldMk cId="3769241648" sldId="270"/>
            <ac:spMk id="3" creationId="{084C9941-4E90-0673-8AB8-05155E797FAC}"/>
          </ac:spMkLst>
        </pc:spChg>
        <pc:picChg chg="add mod">
          <ac:chgData name="Jacqui Jones" userId="67ebcc1a-b75c-4eb5-9b86-38230d81d233" providerId="ADAL" clId="{F5ED4012-70D2-4096-B1A6-CA270F9E0A02}" dt="2023-10-09T19:01:11.339" v="932" actId="1076"/>
          <ac:picMkLst>
            <pc:docMk/>
            <pc:sldMk cId="3769241648" sldId="270"/>
            <ac:picMk id="5122" creationId="{42837E07-4D36-638B-6162-6D93DABB1499}"/>
          </ac:picMkLst>
        </pc:picChg>
      </pc:sldChg>
      <pc:sldChg chg="new del">
        <pc:chgData name="Jacqui Jones" userId="67ebcc1a-b75c-4eb5-9b86-38230d81d233" providerId="ADAL" clId="{F5ED4012-70D2-4096-B1A6-CA270F9E0A02}" dt="2023-10-09T18:41:47.673" v="414" actId="47"/>
        <pc:sldMkLst>
          <pc:docMk/>
          <pc:sldMk cId="421284316" sldId="271"/>
        </pc:sldMkLst>
      </pc:sldChg>
      <pc:sldChg chg="addSp modSp new mod">
        <pc:chgData name="Jacqui Jones" userId="67ebcc1a-b75c-4eb5-9b86-38230d81d233" providerId="ADAL" clId="{F5ED4012-70D2-4096-B1A6-CA270F9E0A02}" dt="2023-10-09T19:59:57.933" v="2954" actId="207"/>
        <pc:sldMkLst>
          <pc:docMk/>
          <pc:sldMk cId="3895515499" sldId="271"/>
        </pc:sldMkLst>
        <pc:spChg chg="mod">
          <ac:chgData name="Jacqui Jones" userId="67ebcc1a-b75c-4eb5-9b86-38230d81d233" providerId="ADAL" clId="{F5ED4012-70D2-4096-B1A6-CA270F9E0A02}" dt="2023-10-09T19:59:57.933" v="2954" actId="207"/>
          <ac:spMkLst>
            <pc:docMk/>
            <pc:sldMk cId="3895515499" sldId="271"/>
            <ac:spMk id="2" creationId="{B16CF469-F3CB-3A7C-6AC7-EB48B5BF9200}"/>
          </ac:spMkLst>
        </pc:spChg>
        <pc:spChg chg="mod">
          <ac:chgData name="Jacqui Jones" userId="67ebcc1a-b75c-4eb5-9b86-38230d81d233" providerId="ADAL" clId="{F5ED4012-70D2-4096-B1A6-CA270F9E0A02}" dt="2023-10-09T19:25:13.243" v="2922" actId="14100"/>
          <ac:spMkLst>
            <pc:docMk/>
            <pc:sldMk cId="3895515499" sldId="271"/>
            <ac:spMk id="3" creationId="{A5FC3E25-EED1-0BE8-D95C-975F159A1C2C}"/>
          </ac:spMkLst>
        </pc:spChg>
        <pc:picChg chg="add mod">
          <ac:chgData name="Jacqui Jones" userId="67ebcc1a-b75c-4eb5-9b86-38230d81d233" providerId="ADAL" clId="{F5ED4012-70D2-4096-B1A6-CA270F9E0A02}" dt="2023-10-09T19:56:21.375" v="2930" actId="14100"/>
          <ac:picMkLst>
            <pc:docMk/>
            <pc:sldMk cId="3895515499" sldId="271"/>
            <ac:picMk id="6146" creationId="{FF43BD82-CBDC-E0CA-C45C-335E71086A74}"/>
          </ac:picMkLst>
        </pc:picChg>
      </pc:sldChg>
      <pc:sldChg chg="addSp modSp new mod">
        <pc:chgData name="Jacqui Jones" userId="67ebcc1a-b75c-4eb5-9b86-38230d81d233" providerId="ADAL" clId="{F5ED4012-70D2-4096-B1A6-CA270F9E0A02}" dt="2023-10-09T20:00:25.146" v="2958" actId="113"/>
        <pc:sldMkLst>
          <pc:docMk/>
          <pc:sldMk cId="1853661367" sldId="272"/>
        </pc:sldMkLst>
        <pc:spChg chg="mod">
          <ac:chgData name="Jacqui Jones" userId="67ebcc1a-b75c-4eb5-9b86-38230d81d233" providerId="ADAL" clId="{F5ED4012-70D2-4096-B1A6-CA270F9E0A02}" dt="2023-10-09T20:00:25.146" v="2958" actId="113"/>
          <ac:spMkLst>
            <pc:docMk/>
            <pc:sldMk cId="1853661367" sldId="272"/>
            <ac:spMk id="2" creationId="{2035A4BB-9A8F-5D7B-A5F2-A81BED543519}"/>
          </ac:spMkLst>
        </pc:spChg>
        <pc:spChg chg="mod">
          <ac:chgData name="Jacqui Jones" userId="67ebcc1a-b75c-4eb5-9b86-38230d81d233" providerId="ADAL" clId="{F5ED4012-70D2-4096-B1A6-CA270F9E0A02}" dt="2023-10-09T19:58:50.394" v="2946" actId="14100"/>
          <ac:spMkLst>
            <pc:docMk/>
            <pc:sldMk cId="1853661367" sldId="272"/>
            <ac:spMk id="3" creationId="{1293B6E4-3E9B-22C2-C560-23D1DEDCC3B6}"/>
          </ac:spMkLst>
        </pc:spChg>
        <pc:picChg chg="add mod">
          <ac:chgData name="Jacqui Jones" userId="67ebcc1a-b75c-4eb5-9b86-38230d81d233" providerId="ADAL" clId="{F5ED4012-70D2-4096-B1A6-CA270F9E0A02}" dt="2023-10-09T19:58:54.584" v="2947" actId="1076"/>
          <ac:picMkLst>
            <pc:docMk/>
            <pc:sldMk cId="1853661367" sldId="272"/>
            <ac:picMk id="8194" creationId="{8ED9531B-489D-9309-D6DE-5556DF21E862}"/>
          </ac:picMkLst>
        </pc:picChg>
      </pc:sldChg>
      <pc:sldChg chg="addSp modSp new mod">
        <pc:chgData name="Jacqui Jones" userId="67ebcc1a-b75c-4eb5-9b86-38230d81d233" providerId="ADAL" clId="{F5ED4012-70D2-4096-B1A6-CA270F9E0A02}" dt="2023-10-09T20:00:33.964" v="2960" actId="113"/>
        <pc:sldMkLst>
          <pc:docMk/>
          <pc:sldMk cId="1342596768" sldId="273"/>
        </pc:sldMkLst>
        <pc:spChg chg="mod">
          <ac:chgData name="Jacqui Jones" userId="67ebcc1a-b75c-4eb5-9b86-38230d81d233" providerId="ADAL" clId="{F5ED4012-70D2-4096-B1A6-CA270F9E0A02}" dt="2023-10-09T20:00:33.964" v="2960" actId="113"/>
          <ac:spMkLst>
            <pc:docMk/>
            <pc:sldMk cId="1342596768" sldId="273"/>
            <ac:spMk id="2" creationId="{1823F957-E9ED-CCDB-D6AA-12F5E4E289DA}"/>
          </ac:spMkLst>
        </pc:spChg>
        <pc:spChg chg="mod">
          <ac:chgData name="Jacqui Jones" userId="67ebcc1a-b75c-4eb5-9b86-38230d81d233" providerId="ADAL" clId="{F5ED4012-70D2-4096-B1A6-CA270F9E0A02}" dt="2023-10-09T19:59:36.906" v="2951" actId="14100"/>
          <ac:spMkLst>
            <pc:docMk/>
            <pc:sldMk cId="1342596768" sldId="273"/>
            <ac:spMk id="3" creationId="{3BA62B4C-322E-A01D-DAF2-FE98AA1F6775}"/>
          </ac:spMkLst>
        </pc:spChg>
        <pc:picChg chg="add mod">
          <ac:chgData name="Jacqui Jones" userId="67ebcc1a-b75c-4eb5-9b86-38230d81d233" providerId="ADAL" clId="{F5ED4012-70D2-4096-B1A6-CA270F9E0A02}" dt="2023-10-09T19:59:32.135" v="2950" actId="1076"/>
          <ac:picMkLst>
            <pc:docMk/>
            <pc:sldMk cId="1342596768" sldId="273"/>
            <ac:picMk id="9218" creationId="{6BFE3670-0EE0-7A25-9893-43BB3F93496E}"/>
          </ac:picMkLst>
        </pc:picChg>
      </pc:sldChg>
      <pc:sldChg chg="addSp modSp new mod ord">
        <pc:chgData name="Jacqui Jones" userId="67ebcc1a-b75c-4eb5-9b86-38230d81d233" providerId="ADAL" clId="{F5ED4012-70D2-4096-B1A6-CA270F9E0A02}" dt="2023-10-09T20:03:06.034" v="2980" actId="14100"/>
        <pc:sldMkLst>
          <pc:docMk/>
          <pc:sldMk cId="1603891499" sldId="274"/>
        </pc:sldMkLst>
        <pc:spChg chg="mod">
          <ac:chgData name="Jacqui Jones" userId="67ebcc1a-b75c-4eb5-9b86-38230d81d233" providerId="ADAL" clId="{F5ED4012-70D2-4096-B1A6-CA270F9E0A02}" dt="2023-10-09T20:01:39.921" v="2972" actId="113"/>
          <ac:spMkLst>
            <pc:docMk/>
            <pc:sldMk cId="1603891499" sldId="274"/>
            <ac:spMk id="2" creationId="{A880EDC7-36F3-9BA8-1670-D96238924152}"/>
          </ac:spMkLst>
        </pc:spChg>
        <pc:spChg chg="mod">
          <ac:chgData name="Jacqui Jones" userId="67ebcc1a-b75c-4eb5-9b86-38230d81d233" providerId="ADAL" clId="{F5ED4012-70D2-4096-B1A6-CA270F9E0A02}" dt="2023-10-09T20:03:01.793" v="2979" actId="14100"/>
          <ac:spMkLst>
            <pc:docMk/>
            <pc:sldMk cId="1603891499" sldId="274"/>
            <ac:spMk id="3" creationId="{287B7972-D7BA-73BA-F0D0-634E0ED81311}"/>
          </ac:spMkLst>
        </pc:spChg>
        <pc:picChg chg="add mod">
          <ac:chgData name="Jacqui Jones" userId="67ebcc1a-b75c-4eb5-9b86-38230d81d233" providerId="ADAL" clId="{F5ED4012-70D2-4096-B1A6-CA270F9E0A02}" dt="2023-10-09T20:03:06.034" v="2980" actId="14100"/>
          <ac:picMkLst>
            <pc:docMk/>
            <pc:sldMk cId="1603891499" sldId="274"/>
            <ac:picMk id="10242" creationId="{895EBFA7-718D-1C95-1270-308AEF083065}"/>
          </ac:picMkLst>
        </pc:picChg>
      </pc:sldChg>
      <pc:sldChg chg="new del">
        <pc:chgData name="Jacqui Jones" userId="67ebcc1a-b75c-4eb5-9b86-38230d81d233" providerId="ADAL" clId="{F5ED4012-70D2-4096-B1A6-CA270F9E0A02}" dt="2023-10-09T19:14:22.648" v="2096" actId="47"/>
        <pc:sldMkLst>
          <pc:docMk/>
          <pc:sldMk cId="3147136747" sldId="274"/>
        </pc:sldMkLst>
      </pc:sldChg>
      <pc:sldChg chg="addSp modSp new mod ord">
        <pc:chgData name="Jacqui Jones" userId="67ebcc1a-b75c-4eb5-9b86-38230d81d233" providerId="ADAL" clId="{F5ED4012-70D2-4096-B1A6-CA270F9E0A02}" dt="2023-10-09T20:00:04.335" v="2955" actId="207"/>
        <pc:sldMkLst>
          <pc:docMk/>
          <pc:sldMk cId="1193000276" sldId="275"/>
        </pc:sldMkLst>
        <pc:spChg chg="mod">
          <ac:chgData name="Jacqui Jones" userId="67ebcc1a-b75c-4eb5-9b86-38230d81d233" providerId="ADAL" clId="{F5ED4012-70D2-4096-B1A6-CA270F9E0A02}" dt="2023-10-09T20:00:04.335" v="2955" actId="207"/>
          <ac:spMkLst>
            <pc:docMk/>
            <pc:sldMk cId="1193000276" sldId="275"/>
            <ac:spMk id="2" creationId="{DC87C7DF-A338-1D02-FC21-9B71B8B01F6F}"/>
          </ac:spMkLst>
        </pc:spChg>
        <pc:spChg chg="mod">
          <ac:chgData name="Jacqui Jones" userId="67ebcc1a-b75c-4eb5-9b86-38230d81d233" providerId="ADAL" clId="{F5ED4012-70D2-4096-B1A6-CA270F9E0A02}" dt="2023-10-09T19:24:44.768" v="2919" actId="14100"/>
          <ac:spMkLst>
            <pc:docMk/>
            <pc:sldMk cId="1193000276" sldId="275"/>
            <ac:spMk id="3" creationId="{C1AAE403-7AA5-AC1D-16A9-229CDF188972}"/>
          </ac:spMkLst>
        </pc:spChg>
        <pc:picChg chg="add mod">
          <ac:chgData name="Jacqui Jones" userId="67ebcc1a-b75c-4eb5-9b86-38230d81d233" providerId="ADAL" clId="{F5ED4012-70D2-4096-B1A6-CA270F9E0A02}" dt="2023-10-09T19:57:23.068" v="2934" actId="1076"/>
          <ac:picMkLst>
            <pc:docMk/>
            <pc:sldMk cId="1193000276" sldId="275"/>
            <ac:picMk id="7170" creationId="{1E7FA7A0-0D24-DAC3-CE61-80A0794CE67B}"/>
          </ac:picMkLst>
        </pc:picChg>
      </pc:sldChg>
      <pc:sldChg chg="addSp modSp new mod">
        <pc:chgData name="Jacqui Jones" userId="67ebcc1a-b75c-4eb5-9b86-38230d81d233" providerId="ADAL" clId="{F5ED4012-70D2-4096-B1A6-CA270F9E0A02}" dt="2023-10-09T20:04:11.307" v="2989" actId="14100"/>
        <pc:sldMkLst>
          <pc:docMk/>
          <pc:sldMk cId="4018876309" sldId="276"/>
        </pc:sldMkLst>
        <pc:spChg chg="mod">
          <ac:chgData name="Jacqui Jones" userId="67ebcc1a-b75c-4eb5-9b86-38230d81d233" providerId="ADAL" clId="{F5ED4012-70D2-4096-B1A6-CA270F9E0A02}" dt="2023-10-09T20:04:11.307" v="2989" actId="14100"/>
          <ac:spMkLst>
            <pc:docMk/>
            <pc:sldMk cId="4018876309" sldId="276"/>
            <ac:spMk id="2" creationId="{9E06EFD5-DD0F-0377-E1DE-9C0D09C96BE2}"/>
          </ac:spMkLst>
        </pc:spChg>
        <pc:spChg chg="mod">
          <ac:chgData name="Jacqui Jones" userId="67ebcc1a-b75c-4eb5-9b86-38230d81d233" providerId="ADAL" clId="{F5ED4012-70D2-4096-B1A6-CA270F9E0A02}" dt="2023-10-09T20:04:05.053" v="2988" actId="14100"/>
          <ac:spMkLst>
            <pc:docMk/>
            <pc:sldMk cId="4018876309" sldId="276"/>
            <ac:spMk id="3" creationId="{F79AABAE-776C-909C-8D87-B569E66B9B3D}"/>
          </ac:spMkLst>
        </pc:spChg>
        <pc:picChg chg="add mod">
          <ac:chgData name="Jacqui Jones" userId="67ebcc1a-b75c-4eb5-9b86-38230d81d233" providerId="ADAL" clId="{F5ED4012-70D2-4096-B1A6-CA270F9E0A02}" dt="2023-10-09T20:04:02.094" v="2987" actId="1076"/>
          <ac:picMkLst>
            <pc:docMk/>
            <pc:sldMk cId="4018876309" sldId="276"/>
            <ac:picMk id="11266" creationId="{F20A7886-1F0C-639E-8D77-8DDB62956B8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BMTP6006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734047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Heritage &amp; Leisure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Attraction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57506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Visitor Experience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CF469-F3CB-3A7C-6AC7-EB48B5BF9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Aims for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C3E25-EED1-0BE8-D95C-975F159A1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83" y="1825625"/>
            <a:ext cx="11307417" cy="4351338"/>
          </a:xfrm>
        </p:spPr>
        <p:txBody>
          <a:bodyPr/>
          <a:lstStyle/>
          <a:p>
            <a:r>
              <a:rPr lang="en-GB" dirty="0"/>
              <a:t>Critically evaluate the Visitor Journey </a:t>
            </a:r>
          </a:p>
          <a:p>
            <a:r>
              <a:rPr lang="en-GB" dirty="0"/>
              <a:t>Appreciate the importance of Attraction Audits</a:t>
            </a:r>
          </a:p>
          <a:p>
            <a:r>
              <a:rPr lang="en-GB" dirty="0"/>
              <a:t>Understand the use of Attraction Audits</a:t>
            </a:r>
          </a:p>
          <a:p>
            <a:r>
              <a:rPr lang="en-GB" dirty="0"/>
              <a:t>Develop knowledge of Independent Audit Research</a:t>
            </a:r>
          </a:p>
          <a:p>
            <a:r>
              <a:rPr lang="en-GB" dirty="0"/>
              <a:t>Plan &amp; Prepare to undertake a Critical Audit</a:t>
            </a:r>
          </a:p>
          <a:p>
            <a:r>
              <a:rPr lang="en-GB" dirty="0"/>
              <a:t>Appreciate how to present Audit findings in a Strategic Manner</a:t>
            </a:r>
          </a:p>
          <a:p>
            <a:endParaRPr lang="en-GB" dirty="0"/>
          </a:p>
        </p:txBody>
      </p:sp>
      <p:pic>
        <p:nvPicPr>
          <p:cNvPr id="6146" name="Picture 2" descr="Image result for pictures of attractions">
            <a:extLst>
              <a:ext uri="{FF2B5EF4-FFF2-40B4-BE49-F238E27FC236}">
                <a16:creationId xmlns:a16="http://schemas.microsoft.com/office/drawing/2014/main" id="{FF43BD82-CBDC-E0CA-C45C-335E71086A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4852" y="365125"/>
            <a:ext cx="2658925" cy="3868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5515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Visitor Experience Journey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113" y="1795082"/>
            <a:ext cx="26757060" cy="392222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Pre-Visit</a:t>
            </a:r>
          </a:p>
          <a:p>
            <a:r>
              <a:rPr lang="en-GB" dirty="0"/>
              <a:t>Website</a:t>
            </a:r>
          </a:p>
          <a:p>
            <a:r>
              <a:rPr lang="en-GB" dirty="0"/>
              <a:t>Booking Experience</a:t>
            </a:r>
          </a:p>
          <a:p>
            <a:r>
              <a:rPr lang="en-GB" dirty="0"/>
              <a:t>Transport </a:t>
            </a:r>
          </a:p>
          <a:p>
            <a:r>
              <a:rPr lang="en-GB" dirty="0"/>
              <a:t>Arrival</a:t>
            </a:r>
          </a:p>
          <a:p>
            <a:r>
              <a:rPr lang="en-GB" dirty="0"/>
              <a:t>Welcome </a:t>
            </a:r>
          </a:p>
          <a:p>
            <a:r>
              <a:rPr lang="en-GB" dirty="0"/>
              <a:t>Experience – Immersive, Interpretation, Theming, Authenticity, Guest Service </a:t>
            </a:r>
          </a:p>
          <a:p>
            <a:r>
              <a:rPr lang="en-GB" dirty="0"/>
              <a:t>Post Experience - Memories</a:t>
            </a:r>
          </a:p>
        </p:txBody>
      </p:sp>
      <p:pic>
        <p:nvPicPr>
          <p:cNvPr id="7170" name="Picture 2" descr="Walt Disney World at 50: amazing pictures through the ...">
            <a:extLst>
              <a:ext uri="{FF2B5EF4-FFF2-40B4-BE49-F238E27FC236}">
                <a16:creationId xmlns:a16="http://schemas.microsoft.com/office/drawing/2014/main" id="{88E4FD30-0487-7908-7185-01C8DD4610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375" y="365125"/>
            <a:ext cx="4248150" cy="4007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7C7DF-A338-1D02-FC21-9B71B8B01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Defining an Audit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AE403-7AA5-AC1D-16A9-229CDF188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1722"/>
            <a:ext cx="10515600" cy="4825241"/>
          </a:xfrm>
        </p:spPr>
        <p:txBody>
          <a:bodyPr>
            <a:normAutofit/>
          </a:bodyPr>
          <a:lstStyle/>
          <a:p>
            <a:r>
              <a:rPr lang="en-GB" sz="2800" b="0" i="0" dirty="0">
                <a:solidFill>
                  <a:srgbClr val="FFFFFF"/>
                </a:solidFill>
                <a:effectLst/>
                <a:latin typeface="Roboto"/>
              </a:rPr>
              <a:t>The Marketing Audit refers to the </a:t>
            </a:r>
            <a:r>
              <a:rPr lang="en-GB" sz="2800" b="1" i="0" dirty="0">
                <a:solidFill>
                  <a:srgbClr val="FFFFFF"/>
                </a:solidFill>
                <a:effectLst/>
                <a:latin typeface="Roboto"/>
              </a:rPr>
              <a:t>comprehensive, </a:t>
            </a:r>
            <a:r>
              <a:rPr lang="en-GB" sz="2800" b="1" i="0" dirty="0">
                <a:effectLst/>
                <a:latin typeface="Roboto"/>
              </a:rPr>
              <a:t>Comprehensive, systematic, analysis, evaluation and the interpretation of the Attraction</a:t>
            </a:r>
          </a:p>
          <a:p>
            <a:endParaRPr lang="en-GB" b="1" dirty="0">
              <a:latin typeface="Roboto"/>
            </a:endParaRPr>
          </a:p>
          <a:p>
            <a:r>
              <a:rPr lang="en-GB" b="1" dirty="0">
                <a:latin typeface="Roboto"/>
              </a:rPr>
              <a:t>Clearly identify Issues, SWOT</a:t>
            </a:r>
          </a:p>
          <a:p>
            <a:endParaRPr lang="en-GB" sz="2800" b="1" i="0" dirty="0">
              <a:effectLst/>
              <a:latin typeface="Roboto"/>
            </a:endParaRPr>
          </a:p>
          <a:p>
            <a:r>
              <a:rPr lang="en-GB" b="1" dirty="0">
                <a:latin typeface="Roboto"/>
              </a:rPr>
              <a:t>Reach Clear Conclusions</a:t>
            </a:r>
          </a:p>
          <a:p>
            <a:endParaRPr lang="en-GB" sz="2800" b="1" i="0" dirty="0">
              <a:effectLst/>
              <a:latin typeface="Roboto"/>
            </a:endParaRPr>
          </a:p>
          <a:p>
            <a:r>
              <a:rPr lang="en-GB" b="1" dirty="0">
                <a:latin typeface="Roboto"/>
              </a:rPr>
              <a:t>Put Forward Strategic Recs</a:t>
            </a:r>
            <a:endParaRPr lang="en-GB" sz="2800" b="1" i="0" dirty="0">
              <a:effectLst/>
              <a:latin typeface="Roboto"/>
            </a:endParaRPr>
          </a:p>
        </p:txBody>
      </p:sp>
      <p:pic>
        <p:nvPicPr>
          <p:cNvPr id="7170" name="Picture 2" descr="Tourist attractions in Singapore you need to see as soon as you can">
            <a:extLst>
              <a:ext uri="{FF2B5EF4-FFF2-40B4-BE49-F238E27FC236}">
                <a16:creationId xmlns:a16="http://schemas.microsoft.com/office/drawing/2014/main" id="{1E7FA7A0-0D24-DAC3-CE61-80A0794CE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076" y="2389325"/>
            <a:ext cx="4673148" cy="3116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3000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4D559-F2CE-C7BE-B53D-C0E48707A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03675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Investigations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091C0-F0D0-AEE9-1E6A-101EC03ED5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17" y="967409"/>
            <a:ext cx="11247783" cy="520955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Industry Audits</a:t>
            </a:r>
          </a:p>
          <a:p>
            <a:r>
              <a:rPr lang="en-GB" dirty="0"/>
              <a:t>Assessment Audits</a:t>
            </a:r>
          </a:p>
          <a:p>
            <a:r>
              <a:rPr lang="en-GB" dirty="0"/>
              <a:t>Mystery Shopper Audits</a:t>
            </a:r>
          </a:p>
          <a:p>
            <a:r>
              <a:rPr lang="en-GB" dirty="0"/>
              <a:t>Independent Professional Consultants</a:t>
            </a:r>
          </a:p>
          <a:p>
            <a:r>
              <a:rPr lang="en-GB" dirty="0"/>
              <a:t>Visitor Reviews – Trip Advisor</a:t>
            </a:r>
          </a:p>
          <a:p>
            <a:r>
              <a:rPr lang="en-GB" dirty="0"/>
              <a:t>Competitor Analysis</a:t>
            </a:r>
          </a:p>
          <a:p>
            <a:r>
              <a:rPr lang="en-GB" dirty="0"/>
              <a:t>Gradings and Standards</a:t>
            </a:r>
          </a:p>
          <a:p>
            <a:r>
              <a:rPr lang="en-GB" dirty="0"/>
              <a:t>Industry and Attraction Visitor Statistics</a:t>
            </a:r>
          </a:p>
          <a:p>
            <a:r>
              <a:rPr lang="en-GB" dirty="0"/>
              <a:t>Financial Statistics</a:t>
            </a:r>
          </a:p>
          <a:p>
            <a:r>
              <a:rPr lang="en-GB" dirty="0"/>
              <a:t>Awards</a:t>
            </a:r>
          </a:p>
          <a:p>
            <a:r>
              <a:rPr lang="en-GB" dirty="0"/>
              <a:t>SWOT</a:t>
            </a:r>
          </a:p>
          <a:p>
            <a:endParaRPr lang="en-GB" dirty="0"/>
          </a:p>
        </p:txBody>
      </p:sp>
      <p:pic>
        <p:nvPicPr>
          <p:cNvPr id="4" name="Picture 3" descr="A magnifying glass over a globe&#10;&#10;Description automatically generated with low confidence">
            <a:extLst>
              <a:ext uri="{FF2B5EF4-FFF2-40B4-BE49-F238E27FC236}">
                <a16:creationId xmlns:a16="http://schemas.microsoft.com/office/drawing/2014/main" id="{26CD3F51-2FD8-4F54-A090-5AFD95DFFB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15" r="16062"/>
          <a:stretch/>
        </p:blipFill>
        <p:spPr>
          <a:xfrm>
            <a:off x="6526696" y="218662"/>
            <a:ext cx="4896677" cy="5209554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544696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F6F75-A33F-006F-364A-33E1BF2D4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5790" y="-99391"/>
            <a:ext cx="5768009" cy="133184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Market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9940E-BF21-80EC-CA13-3830836D18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34278"/>
            <a:ext cx="10515600" cy="485029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Methodology</a:t>
            </a:r>
          </a:p>
          <a:p>
            <a:r>
              <a:rPr lang="en-GB" dirty="0"/>
              <a:t>Primary and Secondary Data</a:t>
            </a:r>
          </a:p>
          <a:p>
            <a:r>
              <a:rPr lang="en-GB" dirty="0"/>
              <a:t>Analysis</a:t>
            </a:r>
          </a:p>
          <a:p>
            <a:r>
              <a:rPr lang="en-GB" dirty="0"/>
              <a:t>Feedback</a:t>
            </a:r>
          </a:p>
          <a:p>
            <a:r>
              <a:rPr lang="en-GB" dirty="0"/>
              <a:t>Forum Groups</a:t>
            </a:r>
          </a:p>
          <a:p>
            <a:r>
              <a:rPr lang="en-GB" dirty="0"/>
              <a:t>Industry Research</a:t>
            </a:r>
          </a:p>
          <a:p>
            <a:r>
              <a:rPr lang="en-GB" dirty="0"/>
              <a:t>Standards</a:t>
            </a:r>
          </a:p>
          <a:p>
            <a:r>
              <a:rPr lang="en-GB" dirty="0"/>
              <a:t>Competitor Analysis</a:t>
            </a:r>
          </a:p>
          <a:p>
            <a:r>
              <a:rPr lang="en-GB" dirty="0"/>
              <a:t>Disability Issues</a:t>
            </a:r>
          </a:p>
          <a:p>
            <a:r>
              <a:rPr lang="en-GB" dirty="0"/>
              <a:t>Pricing  - Primary &amp; Secondary</a:t>
            </a:r>
          </a:p>
          <a:p>
            <a:r>
              <a:rPr lang="en-GB" dirty="0"/>
              <a:t>Supply and Demand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0E888793-1FE2-7A91-367E-7C982319E9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973619"/>
            <a:ext cx="4343400" cy="43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516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4BC0E-5E18-48E6-DA0E-3E4425B9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4452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Audit Aims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5AFE9-1092-9F50-06FE-C1D465E1B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5" y="1076326"/>
            <a:ext cx="10515600" cy="49101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Identify Operational issues before problems!</a:t>
            </a:r>
          </a:p>
          <a:p>
            <a:r>
              <a:rPr lang="en-GB" dirty="0"/>
              <a:t>Improve operations</a:t>
            </a:r>
          </a:p>
          <a:p>
            <a:r>
              <a:rPr lang="en-GB" dirty="0"/>
              <a:t>Start and end of the season activity</a:t>
            </a:r>
          </a:p>
          <a:p>
            <a:r>
              <a:rPr lang="en-GB" dirty="0"/>
              <a:t>Routine Checks</a:t>
            </a:r>
          </a:p>
          <a:p>
            <a:r>
              <a:rPr lang="en-GB" dirty="0"/>
              <a:t>Staff induction – Orientation and Familiarisation</a:t>
            </a:r>
          </a:p>
          <a:p>
            <a:r>
              <a:rPr lang="en-GB" dirty="0"/>
              <a:t>Guest Service Training</a:t>
            </a:r>
          </a:p>
          <a:p>
            <a:r>
              <a:rPr lang="en-GB" dirty="0"/>
              <a:t>Cross Training</a:t>
            </a:r>
          </a:p>
          <a:p>
            <a:r>
              <a:rPr lang="en-GB" dirty="0"/>
              <a:t>Gain Visitor feedback – Objective views</a:t>
            </a:r>
          </a:p>
          <a:p>
            <a:r>
              <a:rPr lang="en-GB" dirty="0"/>
              <a:t>Prioritise – Maintenance, Systems, Training and Investment</a:t>
            </a:r>
          </a:p>
          <a:p>
            <a:r>
              <a:rPr lang="en-GB" dirty="0"/>
              <a:t>Ensure Consistency</a:t>
            </a:r>
          </a:p>
          <a:p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85DBF602-1F32-9009-819C-8D1448A18D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6800" y="1600199"/>
            <a:ext cx="2867025" cy="28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36716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5A4BB-9A8F-5D7B-A5F2-A81BED543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Strategic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3B6E4-3E9B-22C2-C560-23D1DEDCC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772" y="2062715"/>
            <a:ext cx="10971028" cy="4114247"/>
          </a:xfrm>
        </p:spPr>
        <p:txBody>
          <a:bodyPr/>
          <a:lstStyle/>
          <a:p>
            <a:r>
              <a:rPr lang="en-GB" dirty="0"/>
              <a:t>Investigate Performance</a:t>
            </a:r>
          </a:p>
          <a:p>
            <a:r>
              <a:rPr lang="en-GB" dirty="0"/>
              <a:t>Examine Future Potential</a:t>
            </a:r>
          </a:p>
          <a:p>
            <a:r>
              <a:rPr lang="en-GB" dirty="0"/>
              <a:t>Problem Solving</a:t>
            </a:r>
          </a:p>
          <a:p>
            <a:r>
              <a:rPr lang="en-GB" dirty="0"/>
              <a:t>Investigate Opportunities for Development</a:t>
            </a:r>
          </a:p>
          <a:p>
            <a:r>
              <a:rPr lang="en-GB" dirty="0"/>
              <a:t>Critically consider Strategic Future Opportunities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8194" name="Picture 2" descr="Image result for pictures of attractions">
            <a:extLst>
              <a:ext uri="{FF2B5EF4-FFF2-40B4-BE49-F238E27FC236}">
                <a16:creationId xmlns:a16="http://schemas.microsoft.com/office/drawing/2014/main" id="{8ED9531B-489D-9309-D6DE-5556DF21E8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553" y="681038"/>
            <a:ext cx="4431856" cy="3323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36613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3F957-E9ED-CCDB-D6AA-12F5E4E28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Audit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62B4C-322E-A01D-DAF2-FE98AA1F67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75367"/>
            <a:ext cx="10515600" cy="3901596"/>
          </a:xfrm>
        </p:spPr>
        <p:txBody>
          <a:bodyPr/>
          <a:lstStyle/>
          <a:p>
            <a:r>
              <a:rPr lang="en-GB" dirty="0"/>
              <a:t>Comprehensive</a:t>
            </a:r>
          </a:p>
          <a:p>
            <a:r>
              <a:rPr lang="en-GB" dirty="0"/>
              <a:t>Systematic</a:t>
            </a:r>
          </a:p>
          <a:p>
            <a:r>
              <a:rPr lang="en-GB" dirty="0"/>
              <a:t>Independent </a:t>
            </a:r>
          </a:p>
          <a:p>
            <a:r>
              <a:rPr lang="en-GB" dirty="0"/>
              <a:t>Periodic</a:t>
            </a:r>
          </a:p>
          <a:p>
            <a:endParaRPr lang="en-GB" dirty="0"/>
          </a:p>
        </p:txBody>
      </p:sp>
      <p:pic>
        <p:nvPicPr>
          <p:cNvPr id="9218" name="Picture 2" descr="Image result for pictures of attractions">
            <a:extLst>
              <a:ext uri="{FF2B5EF4-FFF2-40B4-BE49-F238E27FC236}">
                <a16:creationId xmlns:a16="http://schemas.microsoft.com/office/drawing/2014/main" id="{6BFE3670-0EE0-7A25-9893-43BB3F9349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685" y="886950"/>
            <a:ext cx="6034087" cy="4326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25967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ECA97-D3AF-64F8-8E33-15E38A94A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57388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Audit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73A4F-D5E0-0331-2933-80C1E8870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22515"/>
            <a:ext cx="10515600" cy="4542182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Pre visit research</a:t>
            </a:r>
          </a:p>
          <a:p>
            <a:r>
              <a:rPr lang="en-GB" dirty="0"/>
              <a:t>Website and Social Media</a:t>
            </a:r>
          </a:p>
          <a:p>
            <a:r>
              <a:rPr lang="en-GB" dirty="0"/>
              <a:t>Pre Booking</a:t>
            </a:r>
          </a:p>
          <a:p>
            <a:r>
              <a:rPr lang="en-GB" dirty="0"/>
              <a:t>Arrival</a:t>
            </a:r>
          </a:p>
          <a:p>
            <a:r>
              <a:rPr lang="en-GB" dirty="0"/>
              <a:t>Ticketing</a:t>
            </a:r>
          </a:p>
          <a:p>
            <a:r>
              <a:rPr lang="en-GB" dirty="0"/>
              <a:t>Experience -  Interpretation and Theming</a:t>
            </a:r>
          </a:p>
          <a:p>
            <a:r>
              <a:rPr lang="en-GB" dirty="0"/>
              <a:t>Attractions</a:t>
            </a:r>
          </a:p>
          <a:p>
            <a:r>
              <a:rPr lang="en-GB" dirty="0"/>
              <a:t>F and B</a:t>
            </a:r>
          </a:p>
          <a:p>
            <a:r>
              <a:rPr lang="en-GB" dirty="0"/>
              <a:t>Merchandising</a:t>
            </a:r>
          </a:p>
          <a:p>
            <a:r>
              <a:rPr lang="en-GB" dirty="0"/>
              <a:t>Toilets</a:t>
            </a:r>
          </a:p>
          <a:p>
            <a:r>
              <a:rPr lang="en-GB" dirty="0"/>
              <a:t>Guest Service</a:t>
            </a:r>
          </a:p>
          <a:p>
            <a:r>
              <a:rPr lang="en-GB" dirty="0"/>
              <a:t>End of Visit</a:t>
            </a:r>
          </a:p>
          <a:p>
            <a:r>
              <a:rPr lang="en-GB" dirty="0"/>
              <a:t>Follow Up and Review</a:t>
            </a:r>
          </a:p>
        </p:txBody>
      </p:sp>
      <p:pic>
        <p:nvPicPr>
          <p:cNvPr id="1026" name="Picture 2" descr="In pictures: 14 English Heritage attractions which are great ...">
            <a:extLst>
              <a:ext uri="{FF2B5EF4-FFF2-40B4-BE49-F238E27FC236}">
                <a16:creationId xmlns:a16="http://schemas.microsoft.com/office/drawing/2014/main" id="{FF974781-685F-F4E8-ABEE-87610A1605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875" y="957263"/>
            <a:ext cx="4505325" cy="4249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93961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CD29F-31C8-CDD6-C327-20A3C2D8C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Pre Visit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8DB98-0B3C-E3FC-D418-DE50C521E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7130"/>
            <a:ext cx="10515600" cy="4619833"/>
          </a:xfrm>
        </p:spPr>
        <p:txBody>
          <a:bodyPr/>
          <a:lstStyle/>
          <a:p>
            <a:r>
              <a:rPr lang="en-GB" dirty="0"/>
              <a:t>Websites</a:t>
            </a:r>
          </a:p>
          <a:p>
            <a:r>
              <a:rPr lang="en-GB" dirty="0"/>
              <a:t>Facebook Pages</a:t>
            </a:r>
          </a:p>
          <a:p>
            <a:r>
              <a:rPr lang="en-GB" dirty="0"/>
              <a:t>Brochures </a:t>
            </a:r>
          </a:p>
          <a:p>
            <a:r>
              <a:rPr lang="en-GB" dirty="0"/>
              <a:t>Publicity</a:t>
            </a:r>
          </a:p>
          <a:p>
            <a:r>
              <a:rPr lang="en-GB" dirty="0"/>
              <a:t>Online Bookings</a:t>
            </a:r>
          </a:p>
          <a:p>
            <a:r>
              <a:rPr lang="en-GB" dirty="0"/>
              <a:t>Telephone Bookings</a:t>
            </a:r>
          </a:p>
          <a:p>
            <a:r>
              <a:rPr lang="en-GB" dirty="0"/>
              <a:t>Pre Visit Information</a:t>
            </a:r>
          </a:p>
          <a:p>
            <a:r>
              <a:rPr lang="en-GB" dirty="0"/>
              <a:t>App</a:t>
            </a:r>
          </a:p>
          <a:p>
            <a:endParaRPr lang="en-GB" dirty="0"/>
          </a:p>
        </p:txBody>
      </p:sp>
      <p:pic>
        <p:nvPicPr>
          <p:cNvPr id="1030" name="Picture 6" descr="31 Top-Rated Tourist Attractions in Paris | PlanetWare">
            <a:extLst>
              <a:ext uri="{FF2B5EF4-FFF2-40B4-BE49-F238E27FC236}">
                <a16:creationId xmlns:a16="http://schemas.microsoft.com/office/drawing/2014/main" id="{3B2D0C57-2243-DFBD-32BC-9FCC31351C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5401" y="1510644"/>
            <a:ext cx="3709780" cy="3836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1917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5F47D-D20C-5F0F-31BD-B4027C80F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8956" y="-159024"/>
            <a:ext cx="6284843" cy="1325216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Arrival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FCB29-EC76-3B0A-7FAD-B2DDE8479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08991"/>
            <a:ext cx="10515600" cy="5467973"/>
          </a:xfrm>
        </p:spPr>
        <p:txBody>
          <a:bodyPr>
            <a:normAutofit/>
          </a:bodyPr>
          <a:lstStyle/>
          <a:p>
            <a:r>
              <a:rPr lang="en-GB" dirty="0"/>
              <a:t>Location</a:t>
            </a:r>
          </a:p>
          <a:p>
            <a:r>
              <a:rPr lang="en-GB" dirty="0"/>
              <a:t>Transport</a:t>
            </a:r>
          </a:p>
          <a:p>
            <a:r>
              <a:rPr lang="en-GB" dirty="0"/>
              <a:t>Directions and Signage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Impressions</a:t>
            </a:r>
          </a:p>
          <a:p>
            <a:r>
              <a:rPr lang="en-GB" dirty="0"/>
              <a:t>Parking </a:t>
            </a:r>
          </a:p>
          <a:p>
            <a:r>
              <a:rPr lang="en-GB" dirty="0"/>
              <a:t>Access</a:t>
            </a:r>
          </a:p>
          <a:p>
            <a:r>
              <a:rPr lang="en-GB" dirty="0"/>
              <a:t>Ticketing and Payment</a:t>
            </a:r>
          </a:p>
          <a:p>
            <a:r>
              <a:rPr lang="en-GB" dirty="0"/>
              <a:t>Welcome and meet and greet</a:t>
            </a:r>
          </a:p>
          <a:p>
            <a:r>
              <a:rPr lang="en-GB" dirty="0"/>
              <a:t>Image</a:t>
            </a:r>
          </a:p>
          <a:p>
            <a:r>
              <a:rPr lang="en-GB" dirty="0"/>
              <a:t>Price</a:t>
            </a:r>
          </a:p>
          <a:p>
            <a:endParaRPr lang="en-GB" dirty="0"/>
          </a:p>
        </p:txBody>
      </p:sp>
      <p:pic>
        <p:nvPicPr>
          <p:cNvPr id="3074" name="Picture 2" descr="Image result for pictures of attractions">
            <a:extLst>
              <a:ext uri="{FF2B5EF4-FFF2-40B4-BE49-F238E27FC236}">
                <a16:creationId xmlns:a16="http://schemas.microsoft.com/office/drawing/2014/main" id="{A7F03310-490C-31CF-8585-D33154AF12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677" y="1334122"/>
            <a:ext cx="4385992" cy="3708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40006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EF8AB-C20E-C966-F8C8-CCC4382A8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5738" y="365126"/>
            <a:ext cx="6848061" cy="66191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Visitor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9BF61-FD55-3FF4-ED14-18F6B9E5A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74036"/>
            <a:ext cx="10515600" cy="520292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Facilities</a:t>
            </a:r>
          </a:p>
          <a:p>
            <a:r>
              <a:rPr lang="en-GB" dirty="0"/>
              <a:t>Information and Guidance</a:t>
            </a:r>
          </a:p>
          <a:p>
            <a:r>
              <a:rPr lang="en-GB" dirty="0"/>
              <a:t>Attraction</a:t>
            </a:r>
          </a:p>
          <a:p>
            <a:r>
              <a:rPr lang="en-GB" dirty="0"/>
              <a:t>Interpretation</a:t>
            </a:r>
          </a:p>
          <a:p>
            <a:r>
              <a:rPr lang="en-GB" dirty="0"/>
              <a:t>Theming</a:t>
            </a:r>
          </a:p>
          <a:p>
            <a:r>
              <a:rPr lang="en-GB" dirty="0"/>
              <a:t>Branding</a:t>
            </a:r>
          </a:p>
          <a:p>
            <a:r>
              <a:rPr lang="en-GB" dirty="0"/>
              <a:t>Attractions</a:t>
            </a:r>
          </a:p>
          <a:p>
            <a:r>
              <a:rPr lang="en-GB" dirty="0"/>
              <a:t>Signage</a:t>
            </a:r>
          </a:p>
          <a:p>
            <a:r>
              <a:rPr lang="en-GB" dirty="0"/>
              <a:t>Cleanliness</a:t>
            </a:r>
          </a:p>
          <a:p>
            <a:r>
              <a:rPr lang="en-GB" dirty="0"/>
              <a:t>Grounds</a:t>
            </a:r>
          </a:p>
          <a:p>
            <a:r>
              <a:rPr lang="en-GB" dirty="0"/>
              <a:t>Image</a:t>
            </a:r>
          </a:p>
          <a:p>
            <a:r>
              <a:rPr lang="en-GB" dirty="0"/>
              <a:t>Music</a:t>
            </a:r>
          </a:p>
          <a:p>
            <a:endParaRPr lang="en-GB" dirty="0"/>
          </a:p>
        </p:txBody>
      </p:sp>
      <p:pic>
        <p:nvPicPr>
          <p:cNvPr id="2052" name="Picture 4" descr="Image result for pictures of attractions">
            <a:extLst>
              <a:ext uri="{FF2B5EF4-FFF2-40B4-BE49-F238E27FC236}">
                <a16:creationId xmlns:a16="http://schemas.microsoft.com/office/drawing/2014/main" id="{36A1C88D-FEAF-B061-EE31-8CD5613C4C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269" y="1169472"/>
            <a:ext cx="5302895" cy="450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34799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F2825-33BA-0178-6913-F8CEF8AA8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5442" y="365126"/>
            <a:ext cx="7888357" cy="54927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0EF0C-8CFF-6695-4474-C2D198FABA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834887"/>
            <a:ext cx="11055626" cy="5342076"/>
          </a:xfrm>
        </p:spPr>
        <p:txBody>
          <a:bodyPr>
            <a:normAutofit/>
          </a:bodyPr>
          <a:lstStyle/>
          <a:p>
            <a:r>
              <a:rPr lang="en-GB" dirty="0"/>
              <a:t>Staff </a:t>
            </a:r>
          </a:p>
          <a:p>
            <a:r>
              <a:rPr lang="en-GB" dirty="0"/>
              <a:t>Welcome, Appearance, Uniform, Name Badge, Visibility, Communication, Knowledge, Interaction and Behaviour</a:t>
            </a:r>
          </a:p>
          <a:p>
            <a:r>
              <a:rPr lang="en-GB" dirty="0"/>
              <a:t>Problem Solving</a:t>
            </a:r>
          </a:p>
          <a:p>
            <a:r>
              <a:rPr lang="en-GB" dirty="0"/>
              <a:t>Visitor Profile Specific Needs</a:t>
            </a:r>
          </a:p>
          <a:p>
            <a:r>
              <a:rPr lang="en-GB" dirty="0"/>
              <a:t>Disability Support</a:t>
            </a:r>
          </a:p>
          <a:p>
            <a:r>
              <a:rPr lang="en-GB" dirty="0"/>
              <a:t>Family Support</a:t>
            </a:r>
          </a:p>
          <a:p>
            <a:r>
              <a:rPr lang="en-GB" dirty="0"/>
              <a:t>Footfall / Visitor Numbers</a:t>
            </a:r>
          </a:p>
          <a:p>
            <a:r>
              <a:rPr lang="en-GB" dirty="0"/>
              <a:t>Maps and Interactive Materials</a:t>
            </a:r>
          </a:p>
          <a:p>
            <a:r>
              <a:rPr lang="en-GB" dirty="0"/>
              <a:t>Return Experiences</a:t>
            </a:r>
          </a:p>
          <a:p>
            <a:endParaRPr lang="en-GB" dirty="0"/>
          </a:p>
        </p:txBody>
      </p:sp>
      <p:pic>
        <p:nvPicPr>
          <p:cNvPr id="4098" name="Picture 2" descr="Image result for pictures of attractions">
            <a:extLst>
              <a:ext uri="{FF2B5EF4-FFF2-40B4-BE49-F238E27FC236}">
                <a16:creationId xmlns:a16="http://schemas.microsoft.com/office/drawing/2014/main" id="{87E96161-4C1C-25D4-BACC-188E51BBFB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263" y="1954696"/>
            <a:ext cx="4960181" cy="3690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3415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0FC9D-C048-E85F-2ECD-FEA228A0D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1026" y="-46383"/>
            <a:ext cx="10432774" cy="1119809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C9941-4E90-0673-8AB8-05155E797F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0661"/>
            <a:ext cx="10515600" cy="5401711"/>
          </a:xfrm>
        </p:spPr>
        <p:txBody>
          <a:bodyPr/>
          <a:lstStyle/>
          <a:p>
            <a:r>
              <a:rPr lang="en-GB" dirty="0"/>
              <a:t>IT – Mobile Phone/App, Links to Social Media</a:t>
            </a:r>
          </a:p>
          <a:p>
            <a:r>
              <a:rPr lang="en-GB" dirty="0"/>
              <a:t>Food and Beverage – Choice, </a:t>
            </a:r>
            <a:r>
              <a:rPr lang="en-GB" dirty="0" err="1"/>
              <a:t>AvaiaLbility</a:t>
            </a:r>
            <a:r>
              <a:rPr lang="en-GB" dirty="0"/>
              <a:t>, Healthy Options, Family Friendly, Service, Speed, Ambience, Comfort, Price,</a:t>
            </a:r>
          </a:p>
          <a:p>
            <a:r>
              <a:rPr lang="en-GB" dirty="0"/>
              <a:t>Merchandising – Theming, Choice, Price</a:t>
            </a:r>
          </a:p>
          <a:p>
            <a:r>
              <a:rPr lang="en-GB" dirty="0"/>
              <a:t>Toilets &amp; Baby Changing – Cleanliness &amp; provision </a:t>
            </a:r>
          </a:p>
          <a:p>
            <a:r>
              <a:rPr lang="en-GB" dirty="0"/>
              <a:t>Other Services and Facilities</a:t>
            </a:r>
          </a:p>
          <a:p>
            <a:r>
              <a:rPr lang="en-GB" dirty="0"/>
              <a:t>Technology</a:t>
            </a:r>
          </a:p>
          <a:p>
            <a:r>
              <a:rPr lang="en-GB" dirty="0"/>
              <a:t>Tour Guiding </a:t>
            </a:r>
          </a:p>
          <a:p>
            <a:r>
              <a:rPr lang="en-GB" dirty="0"/>
              <a:t>Value for Money</a:t>
            </a:r>
          </a:p>
          <a:p>
            <a:endParaRPr lang="en-GB" dirty="0"/>
          </a:p>
        </p:txBody>
      </p:sp>
      <p:pic>
        <p:nvPicPr>
          <p:cNvPr id="5122" name="Picture 2" descr="Image result for pictures of attractions">
            <a:extLst>
              <a:ext uri="{FF2B5EF4-FFF2-40B4-BE49-F238E27FC236}">
                <a16:creationId xmlns:a16="http://schemas.microsoft.com/office/drawing/2014/main" id="{42837E07-4D36-638B-6162-6D93DABB14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4625" y="2249141"/>
            <a:ext cx="4063574" cy="3170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92416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D5B96-BB0C-C7E1-43CD-4215BF174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11200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Investigations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226E4-BF83-632B-F4A4-AE6196BAD1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6326"/>
            <a:ext cx="10515600" cy="5100637"/>
          </a:xfrm>
        </p:spPr>
        <p:txBody>
          <a:bodyPr/>
          <a:lstStyle/>
          <a:p>
            <a:r>
              <a:rPr lang="en-GB" dirty="0"/>
              <a:t>Visitor Planning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Impressions</a:t>
            </a:r>
          </a:p>
          <a:p>
            <a:r>
              <a:rPr lang="en-GB" dirty="0"/>
              <a:t>Presentation</a:t>
            </a:r>
          </a:p>
          <a:p>
            <a:r>
              <a:rPr lang="en-GB" dirty="0"/>
              <a:t>Quality</a:t>
            </a:r>
          </a:p>
          <a:p>
            <a:r>
              <a:rPr lang="en-GB" dirty="0"/>
              <a:t>Image</a:t>
            </a:r>
          </a:p>
          <a:p>
            <a:r>
              <a:rPr lang="en-GB" dirty="0"/>
              <a:t>Amenities</a:t>
            </a:r>
          </a:p>
          <a:p>
            <a:r>
              <a:rPr lang="en-GB" dirty="0"/>
              <a:t>Facilities</a:t>
            </a:r>
          </a:p>
          <a:p>
            <a:r>
              <a:rPr lang="en-GB" dirty="0"/>
              <a:t>Independent</a:t>
            </a:r>
          </a:p>
          <a:p>
            <a:r>
              <a:rPr lang="en-GB" dirty="0"/>
              <a:t>Accreditation</a:t>
            </a:r>
          </a:p>
        </p:txBody>
      </p:sp>
      <p:pic>
        <p:nvPicPr>
          <p:cNvPr id="4098" name="Picture 2" descr="Images of Heritage attractions from en.wikipedia.org">
            <a:extLst>
              <a:ext uri="{FF2B5EF4-FFF2-40B4-BE49-F238E27FC236}">
                <a16:creationId xmlns:a16="http://schemas.microsoft.com/office/drawing/2014/main" id="{CC3DF3B5-B084-CB4D-43CF-EAC300217D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250" y="990600"/>
            <a:ext cx="4752975" cy="415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4493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BE428-3649-17E3-7036-72C90BDB8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18661"/>
            <a:ext cx="10515600" cy="113306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68B4E-E23D-3648-5D27-3A3F74E214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28870"/>
            <a:ext cx="10515600" cy="5448094"/>
          </a:xfrm>
        </p:spPr>
        <p:txBody>
          <a:bodyPr/>
          <a:lstStyle/>
          <a:p>
            <a:r>
              <a:rPr lang="en-GB" dirty="0"/>
              <a:t>Market Research </a:t>
            </a:r>
          </a:p>
          <a:p>
            <a:r>
              <a:rPr lang="en-GB" dirty="0"/>
              <a:t>Competitor Analysis</a:t>
            </a:r>
          </a:p>
          <a:p>
            <a:r>
              <a:rPr lang="en-GB" dirty="0"/>
              <a:t>Review Performance</a:t>
            </a:r>
          </a:p>
          <a:p>
            <a:r>
              <a:rPr lang="en-GB" dirty="0"/>
              <a:t>Financial Performance Review</a:t>
            </a:r>
          </a:p>
          <a:p>
            <a:r>
              <a:rPr lang="en-GB" dirty="0"/>
              <a:t>Performance Reviews</a:t>
            </a:r>
          </a:p>
          <a:p>
            <a:r>
              <a:rPr lang="en-GB" dirty="0"/>
              <a:t>Visitor Numbers – Footfall</a:t>
            </a:r>
          </a:p>
          <a:p>
            <a:r>
              <a:rPr lang="en-GB" dirty="0"/>
              <a:t>Visitor Profile</a:t>
            </a:r>
          </a:p>
          <a:p>
            <a:r>
              <a:rPr lang="en-GB" dirty="0"/>
              <a:t>Future Developments</a:t>
            </a:r>
          </a:p>
          <a:p>
            <a:r>
              <a:rPr lang="en-GB" dirty="0"/>
              <a:t>Interpretation</a:t>
            </a:r>
          </a:p>
          <a:p>
            <a:r>
              <a:rPr lang="en-GB" dirty="0"/>
              <a:t>Digital Developments</a:t>
            </a:r>
          </a:p>
        </p:txBody>
      </p:sp>
      <p:pic>
        <p:nvPicPr>
          <p:cNvPr id="6146" name="Picture 2" descr="Universal Studios | Hollywood, CA, Movies, TV | Britannica">
            <a:extLst>
              <a:ext uri="{FF2B5EF4-FFF2-40B4-BE49-F238E27FC236}">
                <a16:creationId xmlns:a16="http://schemas.microsoft.com/office/drawing/2014/main" id="{DC9568D6-66A6-64DA-B772-5CA88179F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726" y="981076"/>
            <a:ext cx="4838700" cy="4494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51326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60719-AD30-A325-EA64-F6CBEBE30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Results -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539A4-73CC-B61C-ED62-0A7AEB87B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/>
          <a:lstStyle/>
          <a:p>
            <a:r>
              <a:rPr lang="en-GB" dirty="0"/>
              <a:t>Attract more visitors</a:t>
            </a:r>
          </a:p>
          <a:p>
            <a:r>
              <a:rPr lang="en-GB" dirty="0"/>
              <a:t>Improve the Experience</a:t>
            </a:r>
          </a:p>
          <a:p>
            <a:r>
              <a:rPr lang="en-GB" dirty="0"/>
              <a:t>Stay Longer</a:t>
            </a:r>
          </a:p>
          <a:p>
            <a:r>
              <a:rPr lang="en-GB" dirty="0"/>
              <a:t>Spend More</a:t>
            </a:r>
          </a:p>
          <a:p>
            <a:r>
              <a:rPr lang="en-GB" dirty="0"/>
              <a:t>Return Visitors</a:t>
            </a:r>
          </a:p>
          <a:p>
            <a:r>
              <a:rPr lang="en-GB" dirty="0"/>
              <a:t>Tell Others</a:t>
            </a:r>
          </a:p>
          <a:p>
            <a:r>
              <a:rPr lang="en-GB" dirty="0"/>
              <a:t>Long Term Loyal Guest</a:t>
            </a:r>
          </a:p>
          <a:p>
            <a:r>
              <a:rPr lang="en-GB" dirty="0"/>
              <a:t>= Increased Profits</a:t>
            </a:r>
          </a:p>
          <a:p>
            <a:endParaRPr lang="en-GB" dirty="0"/>
          </a:p>
        </p:txBody>
      </p:sp>
      <p:pic>
        <p:nvPicPr>
          <p:cNvPr id="5122" name="Picture 2" descr="Image of Pictures of Harry Potter World Universal Studios">
            <a:extLst>
              <a:ext uri="{FF2B5EF4-FFF2-40B4-BE49-F238E27FC236}">
                <a16:creationId xmlns:a16="http://schemas.microsoft.com/office/drawing/2014/main" id="{ED40D358-7060-3AAF-6A28-0B02F38244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459" y="1298304"/>
            <a:ext cx="5346753" cy="386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7557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0EDC7-36F3-9BA8-1670-D96238924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Audit Report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B7972-D7BA-73BA-F0D0-634E0ED81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07" y="1825625"/>
            <a:ext cx="11297093" cy="4351338"/>
          </a:xfrm>
        </p:spPr>
        <p:txBody>
          <a:bodyPr/>
          <a:lstStyle/>
          <a:p>
            <a:r>
              <a:rPr lang="en-GB" dirty="0"/>
              <a:t>Criteria (What it should be) </a:t>
            </a:r>
          </a:p>
          <a:p>
            <a:r>
              <a:rPr lang="en-GB" dirty="0"/>
              <a:t>Condition (How it is)</a:t>
            </a:r>
          </a:p>
          <a:p>
            <a:r>
              <a:rPr lang="en-GB" dirty="0"/>
              <a:t>Cause (Why)</a:t>
            </a:r>
          </a:p>
          <a:p>
            <a:r>
              <a:rPr lang="en-GB" dirty="0"/>
              <a:t>Consequences (Effect)</a:t>
            </a:r>
          </a:p>
          <a:p>
            <a:r>
              <a:rPr lang="en-GB" dirty="0"/>
              <a:t>Corrective – Action Plans / Strategies</a:t>
            </a:r>
          </a:p>
        </p:txBody>
      </p:sp>
      <p:pic>
        <p:nvPicPr>
          <p:cNvPr id="10242" name="Picture 2" descr="Image result for pictures of attractions">
            <a:extLst>
              <a:ext uri="{FF2B5EF4-FFF2-40B4-BE49-F238E27FC236}">
                <a16:creationId xmlns:a16="http://schemas.microsoft.com/office/drawing/2014/main" id="{895EBFA7-718D-1C95-1270-308AEF0830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819" y="942753"/>
            <a:ext cx="6216124" cy="4303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38914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6EFD5-DD0F-0377-E1DE-9C0D09C96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3962" y="1"/>
            <a:ext cx="8709837" cy="320339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Audit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AABAE-776C-909C-8D87-B569E66B9B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817627"/>
            <a:ext cx="12138990" cy="3359335"/>
          </a:xfrm>
        </p:spPr>
        <p:txBody>
          <a:bodyPr>
            <a:normAutofit/>
          </a:bodyPr>
          <a:lstStyle/>
          <a:p>
            <a:r>
              <a:rPr lang="en-GB" dirty="0"/>
              <a:t>Clear on your objective – Link directly to Assignment Task &amp; Chosen Topic</a:t>
            </a:r>
          </a:p>
          <a:p>
            <a:r>
              <a:rPr lang="en-GB" dirty="0"/>
              <a:t>Provide an Overview of the Attraction</a:t>
            </a:r>
          </a:p>
          <a:p>
            <a:r>
              <a:rPr lang="en-GB" dirty="0"/>
              <a:t>Analyse the Finding</a:t>
            </a:r>
          </a:p>
          <a:p>
            <a:r>
              <a:rPr lang="en-GB" dirty="0"/>
              <a:t>Clear Conclusions</a:t>
            </a:r>
          </a:p>
          <a:p>
            <a:r>
              <a:rPr lang="en-GB" dirty="0"/>
              <a:t>Strategic Recommendations for Improvement – Timescales, Costs, KPI’s &amp; ROI’s</a:t>
            </a:r>
          </a:p>
          <a:p>
            <a:endParaRPr lang="en-GB" dirty="0"/>
          </a:p>
        </p:txBody>
      </p:sp>
      <p:pic>
        <p:nvPicPr>
          <p:cNvPr id="11266" name="Picture 2" descr="Image result for pictures of attractions">
            <a:extLst>
              <a:ext uri="{FF2B5EF4-FFF2-40B4-BE49-F238E27FC236}">
                <a16:creationId xmlns:a16="http://schemas.microsoft.com/office/drawing/2014/main" id="{F20A7886-1F0C-639E-8D77-8DDB62956B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9212" y="122939"/>
            <a:ext cx="3124200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88763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557</Words>
  <Application>Microsoft Office PowerPoint</Application>
  <PresentationFormat>Widescreen</PresentationFormat>
  <Paragraphs>182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Roboto</vt:lpstr>
      <vt:lpstr>Office Theme</vt:lpstr>
      <vt:lpstr>PowerPoint Presentation</vt:lpstr>
      <vt:lpstr>Aims for the Session</vt:lpstr>
      <vt:lpstr>Visitor Experience Journey</vt:lpstr>
      <vt:lpstr>Defining an Audit</vt:lpstr>
      <vt:lpstr>Investigations</vt:lpstr>
      <vt:lpstr>Market Research</vt:lpstr>
      <vt:lpstr>Audit Aims &amp; Objectives</vt:lpstr>
      <vt:lpstr>Strategic Focus</vt:lpstr>
      <vt:lpstr>Audit Goals</vt:lpstr>
      <vt:lpstr>Audit Research</vt:lpstr>
      <vt:lpstr>Pre Visit Experience</vt:lpstr>
      <vt:lpstr>Arrival</vt:lpstr>
      <vt:lpstr>Visitor Experience</vt:lpstr>
      <vt:lpstr>Experience</vt:lpstr>
      <vt:lpstr>Services</vt:lpstr>
      <vt:lpstr>Investigations</vt:lpstr>
      <vt:lpstr>Impacts</vt:lpstr>
      <vt:lpstr>Results - Strategy</vt:lpstr>
      <vt:lpstr>Audit Report Writing</vt:lpstr>
      <vt:lpstr>Audit Report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3</cp:revision>
  <dcterms:created xsi:type="dcterms:W3CDTF">2023-09-15T09:31:09Z</dcterms:created>
  <dcterms:modified xsi:type="dcterms:W3CDTF">2023-10-09T21:20:36Z</dcterms:modified>
</cp:coreProperties>
</file>