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9" r:id="rId1"/>
  </p:sldMasterIdLst>
  <p:sldIdLst>
    <p:sldId id="256" r:id="rId2"/>
    <p:sldId id="257" r:id="rId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D155A"/>
    <a:srgbClr val="0E1AF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9EA56A-6A6A-2390-973E-12FDF7D061C8}" v="99" dt="2022-10-25T05:56:52.390"/>
    <p1510:client id="{0E2A57C1-F41F-4F68-A6E9-8DED6B289CB8}" v="1" dt="2022-10-25T11:40:32.1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114" d="100"/>
          <a:sy n="114" d="100"/>
        </p:scale>
        <p:origin x="186"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shley Pugh (2209787)" userId="S::2209787@student.uwtsd.ac.uk::23046f73-210d-4829-b31c-edffa45a54c6" providerId="AD" clId="Web-{039EA56A-6A6A-2390-973E-12FDF7D061C8}"/>
    <pc:docChg chg="modSld">
      <pc:chgData name="Ashley Pugh (2209787)" userId="S::2209787@student.uwtsd.ac.uk::23046f73-210d-4829-b31c-edffa45a54c6" providerId="AD" clId="Web-{039EA56A-6A6A-2390-973E-12FDF7D061C8}" dt="2022-10-25T05:56:52.390" v="51" actId="20577"/>
      <pc:docMkLst>
        <pc:docMk/>
      </pc:docMkLst>
      <pc:sldChg chg="modSp">
        <pc:chgData name="Ashley Pugh (2209787)" userId="S::2209787@student.uwtsd.ac.uk::23046f73-210d-4829-b31c-edffa45a54c6" providerId="AD" clId="Web-{039EA56A-6A6A-2390-973E-12FDF7D061C8}" dt="2022-10-25T05:56:52.390" v="51" actId="20577"/>
        <pc:sldMkLst>
          <pc:docMk/>
          <pc:sldMk cId="109857222" sldId="256"/>
        </pc:sldMkLst>
        <pc:spChg chg="mod">
          <ac:chgData name="Ashley Pugh (2209787)" userId="S::2209787@student.uwtsd.ac.uk::23046f73-210d-4829-b31c-edffa45a54c6" providerId="AD" clId="Web-{039EA56A-6A6A-2390-973E-12FDF7D061C8}" dt="2022-10-25T05:56:52.390" v="51" actId="20577"/>
          <ac:spMkLst>
            <pc:docMk/>
            <pc:sldMk cId="109857222" sldId="256"/>
            <ac:spMk id="4" creationId="{647DA667-8C25-A64F-5498-888DE61CCA4E}"/>
          </ac:spMkLst>
        </pc:spChg>
        <pc:picChg chg="mod">
          <ac:chgData name="Ashley Pugh (2209787)" userId="S::2209787@student.uwtsd.ac.uk::23046f73-210d-4829-b31c-edffa45a54c6" providerId="AD" clId="Web-{039EA56A-6A6A-2390-973E-12FDF7D061C8}" dt="2022-10-25T05:47:48.855" v="4" actId="1076"/>
          <ac:picMkLst>
            <pc:docMk/>
            <pc:sldMk cId="109857222" sldId="256"/>
            <ac:picMk id="7" creationId="{C34E5C80-172E-D871-5D4D-92FC4B645273}"/>
          </ac:picMkLst>
        </pc:picChg>
      </pc:sldChg>
    </pc:docChg>
  </pc:docChgLst>
  <pc:docChgLst>
    <pc:chgData name="Ashley Pugh (2209787)" userId="S::2209787@student.uwtsd.ac.uk::23046f73-210d-4829-b31c-edffa45a54c6" providerId="AD" clId="Web-{8E618342-8140-462D-8E51-2C0202E707E9}"/>
    <pc:docChg chg="addSld modSld addMainMaster delMainMaster">
      <pc:chgData name="Ashley Pugh (2209787)" userId="S::2209787@student.uwtsd.ac.uk::23046f73-210d-4829-b31c-edffa45a54c6" providerId="AD" clId="Web-{8E618342-8140-462D-8E51-2C0202E707E9}" dt="2022-10-16T17:54:03.281" v="76" actId="20577"/>
      <pc:docMkLst>
        <pc:docMk/>
      </pc:docMkLst>
      <pc:sldChg chg="modSp mod modClrScheme chgLayout">
        <pc:chgData name="Ashley Pugh (2209787)" userId="S::2209787@student.uwtsd.ac.uk::23046f73-210d-4829-b31c-edffa45a54c6" providerId="AD" clId="Web-{8E618342-8140-462D-8E51-2C0202E707E9}" dt="2022-10-16T17:49:57.460" v="46" actId="20577"/>
        <pc:sldMkLst>
          <pc:docMk/>
          <pc:sldMk cId="109857222" sldId="256"/>
        </pc:sldMkLst>
        <pc:spChg chg="mod">
          <ac:chgData name="Ashley Pugh (2209787)" userId="S::2209787@student.uwtsd.ac.uk::23046f73-210d-4829-b31c-edffa45a54c6" providerId="AD" clId="Web-{8E618342-8140-462D-8E51-2C0202E707E9}" dt="2022-10-16T17:47:44.690" v="40" actId="20577"/>
          <ac:spMkLst>
            <pc:docMk/>
            <pc:sldMk cId="109857222" sldId="256"/>
            <ac:spMk id="18" creationId="{CEDD2AF3-CAFC-F8FC-D245-7A92D87B2FD9}"/>
          </ac:spMkLst>
        </pc:spChg>
        <pc:spChg chg="mod">
          <ac:chgData name="Ashley Pugh (2209787)" userId="S::2209787@student.uwtsd.ac.uk::23046f73-210d-4829-b31c-edffa45a54c6" providerId="AD" clId="Web-{8E618342-8140-462D-8E51-2C0202E707E9}" dt="2022-10-16T17:49:57.460" v="46" actId="20577"/>
          <ac:spMkLst>
            <pc:docMk/>
            <pc:sldMk cId="109857222" sldId="256"/>
            <ac:spMk id="20" creationId="{E07132BB-07F6-7DB1-3649-FCD3307AC639}"/>
          </ac:spMkLst>
        </pc:spChg>
      </pc:sldChg>
      <pc:sldChg chg="modSp new mod modClrScheme chgLayout">
        <pc:chgData name="Ashley Pugh (2209787)" userId="S::2209787@student.uwtsd.ac.uk::23046f73-210d-4829-b31c-edffa45a54c6" providerId="AD" clId="Web-{8E618342-8140-462D-8E51-2C0202E707E9}" dt="2022-10-16T17:54:03.281" v="76" actId="20577"/>
        <pc:sldMkLst>
          <pc:docMk/>
          <pc:sldMk cId="3977457393" sldId="257"/>
        </pc:sldMkLst>
        <pc:spChg chg="mod ord">
          <ac:chgData name="Ashley Pugh (2209787)" userId="S::2209787@student.uwtsd.ac.uk::23046f73-210d-4829-b31c-edffa45a54c6" providerId="AD" clId="Web-{8E618342-8140-462D-8E51-2C0202E707E9}" dt="2022-10-16T17:46:53.501" v="37"/>
          <ac:spMkLst>
            <pc:docMk/>
            <pc:sldMk cId="3977457393" sldId="257"/>
            <ac:spMk id="2" creationId="{7749A99D-BB45-5070-0EC6-8A065AD7EC90}"/>
          </ac:spMkLst>
        </pc:spChg>
        <pc:spChg chg="mod ord">
          <ac:chgData name="Ashley Pugh (2209787)" userId="S::2209787@student.uwtsd.ac.uk::23046f73-210d-4829-b31c-edffa45a54c6" providerId="AD" clId="Web-{8E618342-8140-462D-8E51-2C0202E707E9}" dt="2022-10-16T17:54:03.281" v="76" actId="20577"/>
          <ac:spMkLst>
            <pc:docMk/>
            <pc:sldMk cId="3977457393" sldId="257"/>
            <ac:spMk id="3" creationId="{C9B82963-A832-23AD-82D2-AC80F2A233FE}"/>
          </ac:spMkLst>
        </pc:spChg>
      </pc:sldChg>
      <pc:sldMasterChg chg="del delSldLayout">
        <pc:chgData name="Ashley Pugh (2209787)" userId="S::2209787@student.uwtsd.ac.uk::23046f73-210d-4829-b31c-edffa45a54c6" providerId="AD" clId="Web-{8E618342-8140-462D-8E51-2C0202E707E9}" dt="2022-10-16T17:46:53.501" v="37"/>
        <pc:sldMasterMkLst>
          <pc:docMk/>
          <pc:sldMasterMk cId="3926617463" sldId="2147483833"/>
        </pc:sldMasterMkLst>
        <pc:sldLayoutChg chg="del">
          <pc:chgData name="Ashley Pugh (2209787)" userId="S::2209787@student.uwtsd.ac.uk::23046f73-210d-4829-b31c-edffa45a54c6" providerId="AD" clId="Web-{8E618342-8140-462D-8E51-2C0202E707E9}" dt="2022-10-16T17:46:53.501" v="37"/>
          <pc:sldLayoutMkLst>
            <pc:docMk/>
            <pc:sldMasterMk cId="3926617463" sldId="2147483833"/>
            <pc:sldLayoutMk cId="1654411750" sldId="2147483834"/>
          </pc:sldLayoutMkLst>
        </pc:sldLayoutChg>
        <pc:sldLayoutChg chg="del">
          <pc:chgData name="Ashley Pugh (2209787)" userId="S::2209787@student.uwtsd.ac.uk::23046f73-210d-4829-b31c-edffa45a54c6" providerId="AD" clId="Web-{8E618342-8140-462D-8E51-2C0202E707E9}" dt="2022-10-16T17:46:53.501" v="37"/>
          <pc:sldLayoutMkLst>
            <pc:docMk/>
            <pc:sldMasterMk cId="3926617463" sldId="2147483833"/>
            <pc:sldLayoutMk cId="2646558513" sldId="2147483835"/>
          </pc:sldLayoutMkLst>
        </pc:sldLayoutChg>
        <pc:sldLayoutChg chg="del">
          <pc:chgData name="Ashley Pugh (2209787)" userId="S::2209787@student.uwtsd.ac.uk::23046f73-210d-4829-b31c-edffa45a54c6" providerId="AD" clId="Web-{8E618342-8140-462D-8E51-2C0202E707E9}" dt="2022-10-16T17:46:53.501" v="37"/>
          <pc:sldLayoutMkLst>
            <pc:docMk/>
            <pc:sldMasterMk cId="3926617463" sldId="2147483833"/>
            <pc:sldLayoutMk cId="3776536446" sldId="2147483836"/>
          </pc:sldLayoutMkLst>
        </pc:sldLayoutChg>
        <pc:sldLayoutChg chg="del">
          <pc:chgData name="Ashley Pugh (2209787)" userId="S::2209787@student.uwtsd.ac.uk::23046f73-210d-4829-b31c-edffa45a54c6" providerId="AD" clId="Web-{8E618342-8140-462D-8E51-2C0202E707E9}" dt="2022-10-16T17:46:53.501" v="37"/>
          <pc:sldLayoutMkLst>
            <pc:docMk/>
            <pc:sldMasterMk cId="3926617463" sldId="2147483833"/>
            <pc:sldLayoutMk cId="818704384" sldId="2147483837"/>
          </pc:sldLayoutMkLst>
        </pc:sldLayoutChg>
        <pc:sldLayoutChg chg="del">
          <pc:chgData name="Ashley Pugh (2209787)" userId="S::2209787@student.uwtsd.ac.uk::23046f73-210d-4829-b31c-edffa45a54c6" providerId="AD" clId="Web-{8E618342-8140-462D-8E51-2C0202E707E9}" dt="2022-10-16T17:46:53.501" v="37"/>
          <pc:sldLayoutMkLst>
            <pc:docMk/>
            <pc:sldMasterMk cId="3926617463" sldId="2147483833"/>
            <pc:sldLayoutMk cId="1417521254" sldId="2147483838"/>
          </pc:sldLayoutMkLst>
        </pc:sldLayoutChg>
        <pc:sldLayoutChg chg="del">
          <pc:chgData name="Ashley Pugh (2209787)" userId="S::2209787@student.uwtsd.ac.uk::23046f73-210d-4829-b31c-edffa45a54c6" providerId="AD" clId="Web-{8E618342-8140-462D-8E51-2C0202E707E9}" dt="2022-10-16T17:46:53.501" v="37"/>
          <pc:sldLayoutMkLst>
            <pc:docMk/>
            <pc:sldMasterMk cId="3926617463" sldId="2147483833"/>
            <pc:sldLayoutMk cId="1194211864" sldId="2147483839"/>
          </pc:sldLayoutMkLst>
        </pc:sldLayoutChg>
        <pc:sldLayoutChg chg="del">
          <pc:chgData name="Ashley Pugh (2209787)" userId="S::2209787@student.uwtsd.ac.uk::23046f73-210d-4829-b31c-edffa45a54c6" providerId="AD" clId="Web-{8E618342-8140-462D-8E51-2C0202E707E9}" dt="2022-10-16T17:46:53.501" v="37"/>
          <pc:sldLayoutMkLst>
            <pc:docMk/>
            <pc:sldMasterMk cId="3926617463" sldId="2147483833"/>
            <pc:sldLayoutMk cId="3939769191" sldId="2147483840"/>
          </pc:sldLayoutMkLst>
        </pc:sldLayoutChg>
        <pc:sldLayoutChg chg="del">
          <pc:chgData name="Ashley Pugh (2209787)" userId="S::2209787@student.uwtsd.ac.uk::23046f73-210d-4829-b31c-edffa45a54c6" providerId="AD" clId="Web-{8E618342-8140-462D-8E51-2C0202E707E9}" dt="2022-10-16T17:46:53.501" v="37"/>
          <pc:sldLayoutMkLst>
            <pc:docMk/>
            <pc:sldMasterMk cId="3926617463" sldId="2147483833"/>
            <pc:sldLayoutMk cId="589286770" sldId="2147483841"/>
          </pc:sldLayoutMkLst>
        </pc:sldLayoutChg>
        <pc:sldLayoutChg chg="del">
          <pc:chgData name="Ashley Pugh (2209787)" userId="S::2209787@student.uwtsd.ac.uk::23046f73-210d-4829-b31c-edffa45a54c6" providerId="AD" clId="Web-{8E618342-8140-462D-8E51-2C0202E707E9}" dt="2022-10-16T17:46:53.501" v="37"/>
          <pc:sldLayoutMkLst>
            <pc:docMk/>
            <pc:sldMasterMk cId="3926617463" sldId="2147483833"/>
            <pc:sldLayoutMk cId="1988220105" sldId="2147483842"/>
          </pc:sldLayoutMkLst>
        </pc:sldLayoutChg>
        <pc:sldLayoutChg chg="del">
          <pc:chgData name="Ashley Pugh (2209787)" userId="S::2209787@student.uwtsd.ac.uk::23046f73-210d-4829-b31c-edffa45a54c6" providerId="AD" clId="Web-{8E618342-8140-462D-8E51-2C0202E707E9}" dt="2022-10-16T17:46:53.501" v="37"/>
          <pc:sldLayoutMkLst>
            <pc:docMk/>
            <pc:sldMasterMk cId="3926617463" sldId="2147483833"/>
            <pc:sldLayoutMk cId="1188520511" sldId="2147483843"/>
          </pc:sldLayoutMkLst>
        </pc:sldLayoutChg>
        <pc:sldLayoutChg chg="del">
          <pc:chgData name="Ashley Pugh (2209787)" userId="S::2209787@student.uwtsd.ac.uk::23046f73-210d-4829-b31c-edffa45a54c6" providerId="AD" clId="Web-{8E618342-8140-462D-8E51-2C0202E707E9}" dt="2022-10-16T17:46:53.501" v="37"/>
          <pc:sldLayoutMkLst>
            <pc:docMk/>
            <pc:sldMasterMk cId="3926617463" sldId="2147483833"/>
            <pc:sldLayoutMk cId="2766750328" sldId="2147483844"/>
          </pc:sldLayoutMkLst>
        </pc:sldLayoutChg>
      </pc:sldMasterChg>
      <pc:sldMasterChg chg="add addSldLayout modSldLayout">
        <pc:chgData name="Ashley Pugh (2209787)" userId="S::2209787@student.uwtsd.ac.uk::23046f73-210d-4829-b31c-edffa45a54c6" providerId="AD" clId="Web-{8E618342-8140-462D-8E51-2C0202E707E9}" dt="2022-10-16T17:46:53.501" v="37"/>
        <pc:sldMasterMkLst>
          <pc:docMk/>
          <pc:sldMasterMk cId="3771973879" sldId="2147483845"/>
        </pc:sldMasterMkLst>
        <pc:sldLayoutChg chg="add mod replId">
          <pc:chgData name="Ashley Pugh (2209787)" userId="S::2209787@student.uwtsd.ac.uk::23046f73-210d-4829-b31c-edffa45a54c6" providerId="AD" clId="Web-{8E618342-8140-462D-8E51-2C0202E707E9}" dt="2022-10-16T17:46:53.501" v="37"/>
          <pc:sldLayoutMkLst>
            <pc:docMk/>
            <pc:sldMasterMk cId="3771973879" sldId="2147483845"/>
            <pc:sldLayoutMk cId="4144469474" sldId="2147483846"/>
          </pc:sldLayoutMkLst>
        </pc:sldLayoutChg>
        <pc:sldLayoutChg chg="add mod replId">
          <pc:chgData name="Ashley Pugh (2209787)" userId="S::2209787@student.uwtsd.ac.uk::23046f73-210d-4829-b31c-edffa45a54c6" providerId="AD" clId="Web-{8E618342-8140-462D-8E51-2C0202E707E9}" dt="2022-10-16T17:46:53.501" v="37"/>
          <pc:sldLayoutMkLst>
            <pc:docMk/>
            <pc:sldMasterMk cId="3771973879" sldId="2147483845"/>
            <pc:sldLayoutMk cId="3682159506" sldId="2147483847"/>
          </pc:sldLayoutMkLst>
        </pc:sldLayoutChg>
        <pc:sldLayoutChg chg="add mod replId">
          <pc:chgData name="Ashley Pugh (2209787)" userId="S::2209787@student.uwtsd.ac.uk::23046f73-210d-4829-b31c-edffa45a54c6" providerId="AD" clId="Web-{8E618342-8140-462D-8E51-2C0202E707E9}" dt="2022-10-16T17:46:53.501" v="37"/>
          <pc:sldLayoutMkLst>
            <pc:docMk/>
            <pc:sldMasterMk cId="3771973879" sldId="2147483845"/>
            <pc:sldLayoutMk cId="212845472" sldId="2147483848"/>
          </pc:sldLayoutMkLst>
        </pc:sldLayoutChg>
        <pc:sldLayoutChg chg="add mod replId">
          <pc:chgData name="Ashley Pugh (2209787)" userId="S::2209787@student.uwtsd.ac.uk::23046f73-210d-4829-b31c-edffa45a54c6" providerId="AD" clId="Web-{8E618342-8140-462D-8E51-2C0202E707E9}" dt="2022-10-16T17:46:53.501" v="37"/>
          <pc:sldLayoutMkLst>
            <pc:docMk/>
            <pc:sldMasterMk cId="3771973879" sldId="2147483845"/>
            <pc:sldLayoutMk cId="4031493684" sldId="2147483849"/>
          </pc:sldLayoutMkLst>
        </pc:sldLayoutChg>
        <pc:sldLayoutChg chg="add mod replId">
          <pc:chgData name="Ashley Pugh (2209787)" userId="S::2209787@student.uwtsd.ac.uk::23046f73-210d-4829-b31c-edffa45a54c6" providerId="AD" clId="Web-{8E618342-8140-462D-8E51-2C0202E707E9}" dt="2022-10-16T17:46:53.501" v="37"/>
          <pc:sldLayoutMkLst>
            <pc:docMk/>
            <pc:sldMasterMk cId="3771973879" sldId="2147483845"/>
            <pc:sldLayoutMk cId="2678279238" sldId="2147483850"/>
          </pc:sldLayoutMkLst>
        </pc:sldLayoutChg>
        <pc:sldLayoutChg chg="add mod replId">
          <pc:chgData name="Ashley Pugh (2209787)" userId="S::2209787@student.uwtsd.ac.uk::23046f73-210d-4829-b31c-edffa45a54c6" providerId="AD" clId="Web-{8E618342-8140-462D-8E51-2C0202E707E9}" dt="2022-10-16T17:46:53.501" v="37"/>
          <pc:sldLayoutMkLst>
            <pc:docMk/>
            <pc:sldMasterMk cId="3771973879" sldId="2147483845"/>
            <pc:sldLayoutMk cId="1309835157" sldId="2147483851"/>
          </pc:sldLayoutMkLst>
        </pc:sldLayoutChg>
        <pc:sldLayoutChg chg="add mod replId">
          <pc:chgData name="Ashley Pugh (2209787)" userId="S::2209787@student.uwtsd.ac.uk::23046f73-210d-4829-b31c-edffa45a54c6" providerId="AD" clId="Web-{8E618342-8140-462D-8E51-2C0202E707E9}" dt="2022-10-16T17:46:53.501" v="37"/>
          <pc:sldLayoutMkLst>
            <pc:docMk/>
            <pc:sldMasterMk cId="3771973879" sldId="2147483845"/>
            <pc:sldLayoutMk cId="3385661578" sldId="2147483852"/>
          </pc:sldLayoutMkLst>
        </pc:sldLayoutChg>
        <pc:sldLayoutChg chg="add mod replId">
          <pc:chgData name="Ashley Pugh (2209787)" userId="S::2209787@student.uwtsd.ac.uk::23046f73-210d-4829-b31c-edffa45a54c6" providerId="AD" clId="Web-{8E618342-8140-462D-8E51-2C0202E707E9}" dt="2022-10-16T17:46:53.501" v="37"/>
          <pc:sldLayoutMkLst>
            <pc:docMk/>
            <pc:sldMasterMk cId="3771973879" sldId="2147483845"/>
            <pc:sldLayoutMk cId="576789075" sldId="2147483853"/>
          </pc:sldLayoutMkLst>
        </pc:sldLayoutChg>
        <pc:sldLayoutChg chg="add mod replId">
          <pc:chgData name="Ashley Pugh (2209787)" userId="S::2209787@student.uwtsd.ac.uk::23046f73-210d-4829-b31c-edffa45a54c6" providerId="AD" clId="Web-{8E618342-8140-462D-8E51-2C0202E707E9}" dt="2022-10-16T17:46:53.501" v="37"/>
          <pc:sldLayoutMkLst>
            <pc:docMk/>
            <pc:sldMasterMk cId="3771973879" sldId="2147483845"/>
            <pc:sldLayoutMk cId="366476651" sldId="2147483854"/>
          </pc:sldLayoutMkLst>
        </pc:sldLayoutChg>
        <pc:sldLayoutChg chg="add mod replId">
          <pc:chgData name="Ashley Pugh (2209787)" userId="S::2209787@student.uwtsd.ac.uk::23046f73-210d-4829-b31c-edffa45a54c6" providerId="AD" clId="Web-{8E618342-8140-462D-8E51-2C0202E707E9}" dt="2022-10-16T17:46:53.501" v="37"/>
          <pc:sldLayoutMkLst>
            <pc:docMk/>
            <pc:sldMasterMk cId="3771973879" sldId="2147483845"/>
            <pc:sldLayoutMk cId="3152456170" sldId="2147483855"/>
          </pc:sldLayoutMkLst>
        </pc:sldLayoutChg>
        <pc:sldLayoutChg chg="add mod replId">
          <pc:chgData name="Ashley Pugh (2209787)" userId="S::2209787@student.uwtsd.ac.uk::23046f73-210d-4829-b31c-edffa45a54c6" providerId="AD" clId="Web-{8E618342-8140-462D-8E51-2C0202E707E9}" dt="2022-10-16T17:46:53.501" v="37"/>
          <pc:sldLayoutMkLst>
            <pc:docMk/>
            <pc:sldMasterMk cId="3771973879" sldId="2147483845"/>
            <pc:sldLayoutMk cId="2604451524" sldId="2147483856"/>
          </pc:sldLayoutMkLst>
        </pc:sldLayoutChg>
      </pc:sldMasterChg>
    </pc:docChg>
  </pc:docChgLst>
  <pc:docChgLst>
    <pc:chgData name="Ashley Pugh (2209787)" userId="S::2209787@student.uwtsd.ac.uk::23046f73-210d-4829-b31c-edffa45a54c6" providerId="AD" clId="Web-{8AC7A28B-1020-44FB-8C5E-2380A37A4A70}"/>
    <pc:docChg chg="modSld addMainMaster delMainMaster">
      <pc:chgData name="Ashley Pugh (2209787)" userId="S::2209787@student.uwtsd.ac.uk::23046f73-210d-4829-b31c-edffa45a54c6" providerId="AD" clId="Web-{8AC7A28B-1020-44FB-8C5E-2380A37A4A70}" dt="2022-10-11T17:17:12.650" v="420" actId="20577"/>
      <pc:docMkLst>
        <pc:docMk/>
      </pc:docMkLst>
      <pc:sldChg chg="addSp delSp modSp mod setBg modClrScheme delDesignElem chgLayout">
        <pc:chgData name="Ashley Pugh (2209787)" userId="S::2209787@student.uwtsd.ac.uk::23046f73-210d-4829-b31c-edffa45a54c6" providerId="AD" clId="Web-{8AC7A28B-1020-44FB-8C5E-2380A37A4A70}" dt="2022-10-11T17:17:12.650" v="420" actId="20577"/>
        <pc:sldMkLst>
          <pc:docMk/>
          <pc:sldMk cId="109857222" sldId="256"/>
        </pc:sldMkLst>
        <pc:spChg chg="del">
          <ac:chgData name="Ashley Pugh (2209787)" userId="S::2209787@student.uwtsd.ac.uk::23046f73-210d-4829-b31c-edffa45a54c6" providerId="AD" clId="Web-{8AC7A28B-1020-44FB-8C5E-2380A37A4A70}" dt="2022-10-11T12:14:15.478" v="0"/>
          <ac:spMkLst>
            <pc:docMk/>
            <pc:sldMk cId="109857222" sldId="256"/>
            <ac:spMk id="2" creationId="{00000000-0000-0000-0000-000000000000}"/>
          </ac:spMkLst>
        </pc:spChg>
        <pc:spChg chg="add mod">
          <ac:chgData name="Ashley Pugh (2209787)" userId="S::2209787@student.uwtsd.ac.uk::23046f73-210d-4829-b31c-edffa45a54c6" providerId="AD" clId="Web-{8AC7A28B-1020-44FB-8C5E-2380A37A4A70}" dt="2022-10-11T17:14:48.969" v="419" actId="20577"/>
          <ac:spMkLst>
            <pc:docMk/>
            <pc:sldMk cId="109857222" sldId="256"/>
            <ac:spMk id="2" creationId="{7BED800D-4FBA-1A34-3981-6B1AB255373B}"/>
          </ac:spMkLst>
        </pc:spChg>
        <pc:spChg chg="del">
          <ac:chgData name="Ashley Pugh (2209787)" userId="S::2209787@student.uwtsd.ac.uk::23046f73-210d-4829-b31c-edffa45a54c6" providerId="AD" clId="Web-{8AC7A28B-1020-44FB-8C5E-2380A37A4A70}" dt="2022-10-11T12:14:22.260" v="1"/>
          <ac:spMkLst>
            <pc:docMk/>
            <pc:sldMk cId="109857222" sldId="256"/>
            <ac:spMk id="3" creationId="{00000000-0000-0000-0000-000000000000}"/>
          </ac:spMkLst>
        </pc:spChg>
        <pc:spChg chg="add del mod">
          <ac:chgData name="Ashley Pugh (2209787)" userId="S::2209787@student.uwtsd.ac.uk::23046f73-210d-4829-b31c-edffa45a54c6" providerId="AD" clId="Web-{8AC7A28B-1020-44FB-8C5E-2380A37A4A70}" dt="2022-10-11T12:29:17.342" v="35"/>
          <ac:spMkLst>
            <pc:docMk/>
            <pc:sldMk cId="109857222" sldId="256"/>
            <ac:spMk id="4" creationId="{1CE6BFE6-9833-D970-CABC-6F81B0772D75}"/>
          </ac:spMkLst>
        </pc:spChg>
        <pc:spChg chg="add del">
          <ac:chgData name="Ashley Pugh (2209787)" userId="S::2209787@student.uwtsd.ac.uk::23046f73-210d-4829-b31c-edffa45a54c6" providerId="AD" clId="Web-{8AC7A28B-1020-44FB-8C5E-2380A37A4A70}" dt="2022-10-11T12:27:34.668" v="34"/>
          <ac:spMkLst>
            <pc:docMk/>
            <pc:sldMk cId="109857222" sldId="256"/>
            <ac:spMk id="5" creationId="{964B6533-1F0A-F2C1-6D85-CAD2F496D6A8}"/>
          </ac:spMkLst>
        </pc:spChg>
        <pc:spChg chg="add mod">
          <ac:chgData name="Ashley Pugh (2209787)" userId="S::2209787@student.uwtsd.ac.uk::23046f73-210d-4829-b31c-edffa45a54c6" providerId="AD" clId="Web-{8AC7A28B-1020-44FB-8C5E-2380A37A4A70}" dt="2022-10-11T15:50:17.942" v="414" actId="20577"/>
          <ac:spMkLst>
            <pc:docMk/>
            <pc:sldMk cId="109857222" sldId="256"/>
            <ac:spMk id="18" creationId="{CEDD2AF3-CAFC-F8FC-D245-7A92D87B2FD9}"/>
          </ac:spMkLst>
        </pc:spChg>
        <pc:spChg chg="add del">
          <ac:chgData name="Ashley Pugh (2209787)" userId="S::2209787@student.uwtsd.ac.uk::23046f73-210d-4829-b31c-edffa45a54c6" providerId="AD" clId="Web-{8AC7A28B-1020-44FB-8C5E-2380A37A4A70}" dt="2022-10-11T12:32:05.549" v="41"/>
          <ac:spMkLst>
            <pc:docMk/>
            <pc:sldMk cId="109857222" sldId="256"/>
            <ac:spMk id="19" creationId="{E841E027-8E53-4FEB-8605-2124D85731CA}"/>
          </ac:spMkLst>
        </pc:spChg>
        <pc:spChg chg="add mod">
          <ac:chgData name="Ashley Pugh (2209787)" userId="S::2209787@student.uwtsd.ac.uk::23046f73-210d-4829-b31c-edffa45a54c6" providerId="AD" clId="Web-{8AC7A28B-1020-44FB-8C5E-2380A37A4A70}" dt="2022-10-11T17:17:12.650" v="420" actId="20577"/>
          <ac:spMkLst>
            <pc:docMk/>
            <pc:sldMk cId="109857222" sldId="256"/>
            <ac:spMk id="20" creationId="{E07132BB-07F6-7DB1-3649-FCD3307AC639}"/>
          </ac:spMkLst>
        </pc:spChg>
        <pc:spChg chg="add del">
          <ac:chgData name="Ashley Pugh (2209787)" userId="S::2209787@student.uwtsd.ac.uk::23046f73-210d-4829-b31c-edffa45a54c6" providerId="AD" clId="Web-{8AC7A28B-1020-44FB-8C5E-2380A37A4A70}" dt="2022-10-11T12:32:05.549" v="41"/>
          <ac:spMkLst>
            <pc:docMk/>
            <pc:sldMk cId="109857222" sldId="256"/>
            <ac:spMk id="21" creationId="{574596C6-CB61-482A-8707-35BB9E4A8555}"/>
          </ac:spMkLst>
        </pc:spChg>
        <pc:spChg chg="add del">
          <ac:chgData name="Ashley Pugh (2209787)" userId="S::2209787@student.uwtsd.ac.uk::23046f73-210d-4829-b31c-edffa45a54c6" providerId="AD" clId="Web-{8AC7A28B-1020-44FB-8C5E-2380A37A4A70}" dt="2022-10-11T12:32:05.549" v="41"/>
          <ac:spMkLst>
            <pc:docMk/>
            <pc:sldMk cId="109857222" sldId="256"/>
            <ac:spMk id="23" creationId="{77096C64-C756-42D7-839F-6574A27B91DF}"/>
          </ac:spMkLst>
        </pc:spChg>
        <pc:spChg chg="add del">
          <ac:chgData name="Ashley Pugh (2209787)" userId="S::2209787@student.uwtsd.ac.uk::23046f73-210d-4829-b31c-edffa45a54c6" providerId="AD" clId="Web-{8AC7A28B-1020-44FB-8C5E-2380A37A4A70}" dt="2022-10-11T12:32:05.549" v="41"/>
          <ac:spMkLst>
            <pc:docMk/>
            <pc:sldMk cId="109857222" sldId="256"/>
            <ac:spMk id="29" creationId="{A8BD02F7-7E76-4A7F-808C-52D994142CC9}"/>
          </ac:spMkLst>
        </pc:spChg>
        <pc:grpChg chg="add del">
          <ac:chgData name="Ashley Pugh (2209787)" userId="S::2209787@student.uwtsd.ac.uk::23046f73-210d-4829-b31c-edffa45a54c6" providerId="AD" clId="Web-{8AC7A28B-1020-44FB-8C5E-2380A37A4A70}" dt="2022-10-11T12:32:05.549" v="41"/>
          <ac:grpSpMkLst>
            <pc:docMk/>
            <pc:sldMk cId="109857222" sldId="256"/>
            <ac:grpSpMk id="7" creationId="{5ED88E92-14F3-4B58-9E48-1D79E139A89E}"/>
          </ac:grpSpMkLst>
        </pc:grpChg>
        <pc:grpChg chg="add del">
          <ac:chgData name="Ashley Pugh (2209787)" userId="S::2209787@student.uwtsd.ac.uk::23046f73-210d-4829-b31c-edffa45a54c6" providerId="AD" clId="Web-{8AC7A28B-1020-44FB-8C5E-2380A37A4A70}" dt="2022-10-11T12:32:05.549" v="41"/>
          <ac:grpSpMkLst>
            <pc:docMk/>
            <pc:sldMk cId="109857222" sldId="256"/>
            <ac:grpSpMk id="25" creationId="{2EA03E3C-B531-4722-88A1-98738378EF16}"/>
          </ac:grpSpMkLst>
        </pc:grpChg>
        <pc:picChg chg="add del mod">
          <ac:chgData name="Ashley Pugh (2209787)" userId="S::2209787@student.uwtsd.ac.uk::23046f73-210d-4829-b31c-edffa45a54c6" providerId="AD" clId="Web-{8AC7A28B-1020-44FB-8C5E-2380A37A4A70}" dt="2022-10-11T12:33:54.833" v="46"/>
          <ac:picMkLst>
            <pc:docMk/>
            <pc:sldMk cId="109857222" sldId="256"/>
            <ac:picMk id="6" creationId="{706D89CE-96E0-5FE5-CBB2-B98BBD506D55}"/>
          </ac:picMkLst>
        </pc:picChg>
        <pc:picChg chg="add del">
          <ac:chgData name="Ashley Pugh (2209787)" userId="S::2209787@student.uwtsd.ac.uk::23046f73-210d-4829-b31c-edffa45a54c6" providerId="AD" clId="Web-{8AC7A28B-1020-44FB-8C5E-2380A37A4A70}" dt="2022-10-11T12:32:44.175" v="44"/>
          <ac:picMkLst>
            <pc:docMk/>
            <pc:sldMk cId="109857222" sldId="256"/>
            <ac:picMk id="11" creationId="{8BEA9AF1-EF35-4EC4-862B-93C14919B564}"/>
          </ac:picMkLst>
        </pc:picChg>
      </pc:sldChg>
      <pc:sldMasterChg chg="del delSldLayout">
        <pc:chgData name="Ashley Pugh (2209787)" userId="S::2209787@student.uwtsd.ac.uk::23046f73-210d-4829-b31c-edffa45a54c6" providerId="AD" clId="Web-{8AC7A28B-1020-44FB-8C5E-2380A37A4A70}" dt="2022-10-11T12:29:23.405" v="36"/>
        <pc:sldMasterMkLst>
          <pc:docMk/>
          <pc:sldMasterMk cId="2460954070" sldId="2147483660"/>
        </pc:sldMasterMkLst>
        <pc:sldLayoutChg chg="del">
          <pc:chgData name="Ashley Pugh (2209787)" userId="S::2209787@student.uwtsd.ac.uk::23046f73-210d-4829-b31c-edffa45a54c6" providerId="AD" clId="Web-{8AC7A28B-1020-44FB-8C5E-2380A37A4A70}" dt="2022-10-11T12:29:23.405" v="36"/>
          <pc:sldLayoutMkLst>
            <pc:docMk/>
            <pc:sldMasterMk cId="2460954070" sldId="2147483660"/>
            <pc:sldLayoutMk cId="2385387890" sldId="2147483661"/>
          </pc:sldLayoutMkLst>
        </pc:sldLayoutChg>
        <pc:sldLayoutChg chg="del">
          <pc:chgData name="Ashley Pugh (2209787)" userId="S::2209787@student.uwtsd.ac.uk::23046f73-210d-4829-b31c-edffa45a54c6" providerId="AD" clId="Web-{8AC7A28B-1020-44FB-8C5E-2380A37A4A70}" dt="2022-10-11T12:29:23.405" v="36"/>
          <pc:sldLayoutMkLst>
            <pc:docMk/>
            <pc:sldMasterMk cId="2460954070" sldId="2147483660"/>
            <pc:sldLayoutMk cId="949138452" sldId="2147483662"/>
          </pc:sldLayoutMkLst>
        </pc:sldLayoutChg>
        <pc:sldLayoutChg chg="del">
          <pc:chgData name="Ashley Pugh (2209787)" userId="S::2209787@student.uwtsd.ac.uk::23046f73-210d-4829-b31c-edffa45a54c6" providerId="AD" clId="Web-{8AC7A28B-1020-44FB-8C5E-2380A37A4A70}" dt="2022-10-11T12:29:23.405" v="36"/>
          <pc:sldLayoutMkLst>
            <pc:docMk/>
            <pc:sldMasterMk cId="2460954070" sldId="2147483660"/>
            <pc:sldLayoutMk cId="2591524520" sldId="2147483663"/>
          </pc:sldLayoutMkLst>
        </pc:sldLayoutChg>
        <pc:sldLayoutChg chg="del">
          <pc:chgData name="Ashley Pugh (2209787)" userId="S::2209787@student.uwtsd.ac.uk::23046f73-210d-4829-b31c-edffa45a54c6" providerId="AD" clId="Web-{8AC7A28B-1020-44FB-8C5E-2380A37A4A70}" dt="2022-10-11T12:29:23.405" v="36"/>
          <pc:sldLayoutMkLst>
            <pc:docMk/>
            <pc:sldMasterMk cId="2460954070" sldId="2147483660"/>
            <pc:sldLayoutMk cId="1203092039" sldId="2147483664"/>
          </pc:sldLayoutMkLst>
        </pc:sldLayoutChg>
        <pc:sldLayoutChg chg="del">
          <pc:chgData name="Ashley Pugh (2209787)" userId="S::2209787@student.uwtsd.ac.uk::23046f73-210d-4829-b31c-edffa45a54c6" providerId="AD" clId="Web-{8AC7A28B-1020-44FB-8C5E-2380A37A4A70}" dt="2022-10-11T12:29:23.405" v="36"/>
          <pc:sldLayoutMkLst>
            <pc:docMk/>
            <pc:sldMasterMk cId="2460954070" sldId="2147483660"/>
            <pc:sldLayoutMk cId="3733172339" sldId="2147483665"/>
          </pc:sldLayoutMkLst>
        </pc:sldLayoutChg>
        <pc:sldLayoutChg chg="del">
          <pc:chgData name="Ashley Pugh (2209787)" userId="S::2209787@student.uwtsd.ac.uk::23046f73-210d-4829-b31c-edffa45a54c6" providerId="AD" clId="Web-{8AC7A28B-1020-44FB-8C5E-2380A37A4A70}" dt="2022-10-11T12:29:23.405" v="36"/>
          <pc:sldLayoutMkLst>
            <pc:docMk/>
            <pc:sldMasterMk cId="2460954070" sldId="2147483660"/>
            <pc:sldLayoutMk cId="3210312558" sldId="2147483666"/>
          </pc:sldLayoutMkLst>
        </pc:sldLayoutChg>
        <pc:sldLayoutChg chg="del">
          <pc:chgData name="Ashley Pugh (2209787)" userId="S::2209787@student.uwtsd.ac.uk::23046f73-210d-4829-b31c-edffa45a54c6" providerId="AD" clId="Web-{8AC7A28B-1020-44FB-8C5E-2380A37A4A70}" dt="2022-10-11T12:29:23.405" v="36"/>
          <pc:sldLayoutMkLst>
            <pc:docMk/>
            <pc:sldMasterMk cId="2460954070" sldId="2147483660"/>
            <pc:sldLayoutMk cId="3146388984" sldId="2147483667"/>
          </pc:sldLayoutMkLst>
        </pc:sldLayoutChg>
        <pc:sldLayoutChg chg="del">
          <pc:chgData name="Ashley Pugh (2209787)" userId="S::2209787@student.uwtsd.ac.uk::23046f73-210d-4829-b31c-edffa45a54c6" providerId="AD" clId="Web-{8AC7A28B-1020-44FB-8C5E-2380A37A4A70}" dt="2022-10-11T12:29:23.405" v="36"/>
          <pc:sldLayoutMkLst>
            <pc:docMk/>
            <pc:sldMasterMk cId="2460954070" sldId="2147483660"/>
            <pc:sldLayoutMk cId="3171841454" sldId="2147483668"/>
          </pc:sldLayoutMkLst>
        </pc:sldLayoutChg>
        <pc:sldLayoutChg chg="del">
          <pc:chgData name="Ashley Pugh (2209787)" userId="S::2209787@student.uwtsd.ac.uk::23046f73-210d-4829-b31c-edffa45a54c6" providerId="AD" clId="Web-{8AC7A28B-1020-44FB-8C5E-2380A37A4A70}" dt="2022-10-11T12:29:23.405" v="36"/>
          <pc:sldLayoutMkLst>
            <pc:docMk/>
            <pc:sldMasterMk cId="2460954070" sldId="2147483660"/>
            <pc:sldLayoutMk cId="1718958274" sldId="2147483669"/>
          </pc:sldLayoutMkLst>
        </pc:sldLayoutChg>
        <pc:sldLayoutChg chg="del">
          <pc:chgData name="Ashley Pugh (2209787)" userId="S::2209787@student.uwtsd.ac.uk::23046f73-210d-4829-b31c-edffa45a54c6" providerId="AD" clId="Web-{8AC7A28B-1020-44FB-8C5E-2380A37A4A70}" dt="2022-10-11T12:29:23.405" v="36"/>
          <pc:sldLayoutMkLst>
            <pc:docMk/>
            <pc:sldMasterMk cId="2460954070" sldId="2147483660"/>
            <pc:sldLayoutMk cId="2202905451" sldId="2147483670"/>
          </pc:sldLayoutMkLst>
        </pc:sldLayoutChg>
        <pc:sldLayoutChg chg="del">
          <pc:chgData name="Ashley Pugh (2209787)" userId="S::2209787@student.uwtsd.ac.uk::23046f73-210d-4829-b31c-edffa45a54c6" providerId="AD" clId="Web-{8AC7A28B-1020-44FB-8C5E-2380A37A4A70}" dt="2022-10-11T12:29:23.405" v="36"/>
          <pc:sldLayoutMkLst>
            <pc:docMk/>
            <pc:sldMasterMk cId="2460954070" sldId="2147483660"/>
            <pc:sldLayoutMk cId="3479445657" sldId="2147483671"/>
          </pc:sldLayoutMkLst>
        </pc:sldLayoutChg>
      </pc:sldMasterChg>
      <pc:sldMasterChg chg="add del addSldLayout delSldLayout modSldLayout">
        <pc:chgData name="Ashley Pugh (2209787)" userId="S::2209787@student.uwtsd.ac.uk::23046f73-210d-4829-b31c-edffa45a54c6" providerId="AD" clId="Web-{8AC7A28B-1020-44FB-8C5E-2380A37A4A70}" dt="2022-10-11T12:30:00.656" v="37"/>
        <pc:sldMasterMkLst>
          <pc:docMk/>
          <pc:sldMasterMk cId="713140169" sldId="2147483672"/>
        </pc:sldMasterMkLst>
        <pc:sldLayoutChg chg="add del mod replId">
          <pc:chgData name="Ashley Pugh (2209787)" userId="S::2209787@student.uwtsd.ac.uk::23046f73-210d-4829-b31c-edffa45a54c6" providerId="AD" clId="Web-{8AC7A28B-1020-44FB-8C5E-2380A37A4A70}" dt="2022-10-11T12:30:00.656" v="37"/>
          <pc:sldLayoutMkLst>
            <pc:docMk/>
            <pc:sldMasterMk cId="713140169" sldId="2147483672"/>
            <pc:sldLayoutMk cId="863397734" sldId="2147483673"/>
          </pc:sldLayoutMkLst>
        </pc:sldLayoutChg>
        <pc:sldLayoutChg chg="add del mod replId">
          <pc:chgData name="Ashley Pugh (2209787)" userId="S::2209787@student.uwtsd.ac.uk::23046f73-210d-4829-b31c-edffa45a54c6" providerId="AD" clId="Web-{8AC7A28B-1020-44FB-8C5E-2380A37A4A70}" dt="2022-10-11T12:30:00.656" v="37"/>
          <pc:sldLayoutMkLst>
            <pc:docMk/>
            <pc:sldMasterMk cId="713140169" sldId="2147483672"/>
            <pc:sldLayoutMk cId="2187971600" sldId="2147483674"/>
          </pc:sldLayoutMkLst>
        </pc:sldLayoutChg>
        <pc:sldLayoutChg chg="add del mod replId">
          <pc:chgData name="Ashley Pugh (2209787)" userId="S::2209787@student.uwtsd.ac.uk::23046f73-210d-4829-b31c-edffa45a54c6" providerId="AD" clId="Web-{8AC7A28B-1020-44FB-8C5E-2380A37A4A70}" dt="2022-10-11T12:30:00.656" v="37"/>
          <pc:sldLayoutMkLst>
            <pc:docMk/>
            <pc:sldMasterMk cId="713140169" sldId="2147483672"/>
            <pc:sldLayoutMk cId="3943036373" sldId="2147483675"/>
          </pc:sldLayoutMkLst>
        </pc:sldLayoutChg>
        <pc:sldLayoutChg chg="add del mod replId">
          <pc:chgData name="Ashley Pugh (2209787)" userId="S::2209787@student.uwtsd.ac.uk::23046f73-210d-4829-b31c-edffa45a54c6" providerId="AD" clId="Web-{8AC7A28B-1020-44FB-8C5E-2380A37A4A70}" dt="2022-10-11T12:30:00.656" v="37"/>
          <pc:sldLayoutMkLst>
            <pc:docMk/>
            <pc:sldMasterMk cId="713140169" sldId="2147483672"/>
            <pc:sldLayoutMk cId="859045253" sldId="2147483676"/>
          </pc:sldLayoutMkLst>
        </pc:sldLayoutChg>
        <pc:sldLayoutChg chg="add del mod replId">
          <pc:chgData name="Ashley Pugh (2209787)" userId="S::2209787@student.uwtsd.ac.uk::23046f73-210d-4829-b31c-edffa45a54c6" providerId="AD" clId="Web-{8AC7A28B-1020-44FB-8C5E-2380A37A4A70}" dt="2022-10-11T12:30:00.656" v="37"/>
          <pc:sldLayoutMkLst>
            <pc:docMk/>
            <pc:sldMasterMk cId="713140169" sldId="2147483672"/>
            <pc:sldLayoutMk cId="3963644373" sldId="2147483677"/>
          </pc:sldLayoutMkLst>
        </pc:sldLayoutChg>
        <pc:sldLayoutChg chg="add del mod replId">
          <pc:chgData name="Ashley Pugh (2209787)" userId="S::2209787@student.uwtsd.ac.uk::23046f73-210d-4829-b31c-edffa45a54c6" providerId="AD" clId="Web-{8AC7A28B-1020-44FB-8C5E-2380A37A4A70}" dt="2022-10-11T12:30:00.656" v="37"/>
          <pc:sldLayoutMkLst>
            <pc:docMk/>
            <pc:sldMasterMk cId="713140169" sldId="2147483672"/>
            <pc:sldLayoutMk cId="8499576" sldId="2147483678"/>
          </pc:sldLayoutMkLst>
        </pc:sldLayoutChg>
        <pc:sldLayoutChg chg="add del mod replId">
          <pc:chgData name="Ashley Pugh (2209787)" userId="S::2209787@student.uwtsd.ac.uk::23046f73-210d-4829-b31c-edffa45a54c6" providerId="AD" clId="Web-{8AC7A28B-1020-44FB-8C5E-2380A37A4A70}" dt="2022-10-11T12:30:00.656" v="37"/>
          <pc:sldLayoutMkLst>
            <pc:docMk/>
            <pc:sldMasterMk cId="713140169" sldId="2147483672"/>
            <pc:sldLayoutMk cId="1635589780" sldId="2147483679"/>
          </pc:sldLayoutMkLst>
        </pc:sldLayoutChg>
        <pc:sldLayoutChg chg="add del mod replId">
          <pc:chgData name="Ashley Pugh (2209787)" userId="S::2209787@student.uwtsd.ac.uk::23046f73-210d-4829-b31c-edffa45a54c6" providerId="AD" clId="Web-{8AC7A28B-1020-44FB-8C5E-2380A37A4A70}" dt="2022-10-11T12:30:00.656" v="37"/>
          <pc:sldLayoutMkLst>
            <pc:docMk/>
            <pc:sldMasterMk cId="713140169" sldId="2147483672"/>
            <pc:sldLayoutMk cId="1555305592" sldId="2147483680"/>
          </pc:sldLayoutMkLst>
        </pc:sldLayoutChg>
        <pc:sldLayoutChg chg="add del mod replId">
          <pc:chgData name="Ashley Pugh (2209787)" userId="S::2209787@student.uwtsd.ac.uk::23046f73-210d-4829-b31c-edffa45a54c6" providerId="AD" clId="Web-{8AC7A28B-1020-44FB-8C5E-2380A37A4A70}" dt="2022-10-11T12:30:00.656" v="37"/>
          <pc:sldLayoutMkLst>
            <pc:docMk/>
            <pc:sldMasterMk cId="713140169" sldId="2147483672"/>
            <pc:sldLayoutMk cId="3800074529" sldId="2147483681"/>
          </pc:sldLayoutMkLst>
        </pc:sldLayoutChg>
        <pc:sldLayoutChg chg="add del mod replId">
          <pc:chgData name="Ashley Pugh (2209787)" userId="S::2209787@student.uwtsd.ac.uk::23046f73-210d-4829-b31c-edffa45a54c6" providerId="AD" clId="Web-{8AC7A28B-1020-44FB-8C5E-2380A37A4A70}" dt="2022-10-11T12:30:00.656" v="37"/>
          <pc:sldLayoutMkLst>
            <pc:docMk/>
            <pc:sldMasterMk cId="713140169" sldId="2147483672"/>
            <pc:sldLayoutMk cId="3107369277" sldId="2147483682"/>
          </pc:sldLayoutMkLst>
        </pc:sldLayoutChg>
        <pc:sldLayoutChg chg="add del mod replId">
          <pc:chgData name="Ashley Pugh (2209787)" userId="S::2209787@student.uwtsd.ac.uk::23046f73-210d-4829-b31c-edffa45a54c6" providerId="AD" clId="Web-{8AC7A28B-1020-44FB-8C5E-2380A37A4A70}" dt="2022-10-11T12:30:00.656" v="37"/>
          <pc:sldLayoutMkLst>
            <pc:docMk/>
            <pc:sldMasterMk cId="713140169" sldId="2147483672"/>
            <pc:sldLayoutMk cId="2680986755" sldId="2147483683"/>
          </pc:sldLayoutMkLst>
        </pc:sldLayoutChg>
      </pc:sldMasterChg>
      <pc:sldMasterChg chg="add del addSldLayout delSldLayout modSldLayout">
        <pc:chgData name="Ashley Pugh (2209787)" userId="S::2209787@student.uwtsd.ac.uk::23046f73-210d-4829-b31c-edffa45a54c6" providerId="AD" clId="Web-{8AC7A28B-1020-44FB-8C5E-2380A37A4A70}" dt="2022-10-11T12:30:04.843" v="38"/>
        <pc:sldMasterMkLst>
          <pc:docMk/>
          <pc:sldMasterMk cId="141624825" sldId="2147483684"/>
        </pc:sldMasterMkLst>
        <pc:sldLayoutChg chg="add del mod replId">
          <pc:chgData name="Ashley Pugh (2209787)" userId="S::2209787@student.uwtsd.ac.uk::23046f73-210d-4829-b31c-edffa45a54c6" providerId="AD" clId="Web-{8AC7A28B-1020-44FB-8C5E-2380A37A4A70}" dt="2022-10-11T12:30:04.843" v="38"/>
          <pc:sldLayoutMkLst>
            <pc:docMk/>
            <pc:sldMasterMk cId="141624825" sldId="2147483684"/>
            <pc:sldLayoutMk cId="1620368940" sldId="2147483685"/>
          </pc:sldLayoutMkLst>
        </pc:sldLayoutChg>
        <pc:sldLayoutChg chg="add del mod replId">
          <pc:chgData name="Ashley Pugh (2209787)" userId="S::2209787@student.uwtsd.ac.uk::23046f73-210d-4829-b31c-edffa45a54c6" providerId="AD" clId="Web-{8AC7A28B-1020-44FB-8C5E-2380A37A4A70}" dt="2022-10-11T12:30:04.843" v="38"/>
          <pc:sldLayoutMkLst>
            <pc:docMk/>
            <pc:sldMasterMk cId="141624825" sldId="2147483684"/>
            <pc:sldLayoutMk cId="494183866" sldId="2147483686"/>
          </pc:sldLayoutMkLst>
        </pc:sldLayoutChg>
        <pc:sldLayoutChg chg="add del mod replId">
          <pc:chgData name="Ashley Pugh (2209787)" userId="S::2209787@student.uwtsd.ac.uk::23046f73-210d-4829-b31c-edffa45a54c6" providerId="AD" clId="Web-{8AC7A28B-1020-44FB-8C5E-2380A37A4A70}" dt="2022-10-11T12:30:04.843" v="38"/>
          <pc:sldLayoutMkLst>
            <pc:docMk/>
            <pc:sldMasterMk cId="141624825" sldId="2147483684"/>
            <pc:sldLayoutMk cId="1031274472" sldId="2147483687"/>
          </pc:sldLayoutMkLst>
        </pc:sldLayoutChg>
        <pc:sldLayoutChg chg="add del mod replId">
          <pc:chgData name="Ashley Pugh (2209787)" userId="S::2209787@student.uwtsd.ac.uk::23046f73-210d-4829-b31c-edffa45a54c6" providerId="AD" clId="Web-{8AC7A28B-1020-44FB-8C5E-2380A37A4A70}" dt="2022-10-11T12:30:04.843" v="38"/>
          <pc:sldLayoutMkLst>
            <pc:docMk/>
            <pc:sldMasterMk cId="141624825" sldId="2147483684"/>
            <pc:sldLayoutMk cId="2311702568" sldId="2147483688"/>
          </pc:sldLayoutMkLst>
        </pc:sldLayoutChg>
        <pc:sldLayoutChg chg="add del mod replId">
          <pc:chgData name="Ashley Pugh (2209787)" userId="S::2209787@student.uwtsd.ac.uk::23046f73-210d-4829-b31c-edffa45a54c6" providerId="AD" clId="Web-{8AC7A28B-1020-44FB-8C5E-2380A37A4A70}" dt="2022-10-11T12:30:04.843" v="38"/>
          <pc:sldLayoutMkLst>
            <pc:docMk/>
            <pc:sldMasterMk cId="141624825" sldId="2147483684"/>
            <pc:sldLayoutMk cId="3768743017" sldId="2147483689"/>
          </pc:sldLayoutMkLst>
        </pc:sldLayoutChg>
        <pc:sldLayoutChg chg="add del mod replId">
          <pc:chgData name="Ashley Pugh (2209787)" userId="S::2209787@student.uwtsd.ac.uk::23046f73-210d-4829-b31c-edffa45a54c6" providerId="AD" clId="Web-{8AC7A28B-1020-44FB-8C5E-2380A37A4A70}" dt="2022-10-11T12:30:04.843" v="38"/>
          <pc:sldLayoutMkLst>
            <pc:docMk/>
            <pc:sldMasterMk cId="141624825" sldId="2147483684"/>
            <pc:sldLayoutMk cId="3334473148" sldId="2147483690"/>
          </pc:sldLayoutMkLst>
        </pc:sldLayoutChg>
        <pc:sldLayoutChg chg="add del mod replId">
          <pc:chgData name="Ashley Pugh (2209787)" userId="S::2209787@student.uwtsd.ac.uk::23046f73-210d-4829-b31c-edffa45a54c6" providerId="AD" clId="Web-{8AC7A28B-1020-44FB-8C5E-2380A37A4A70}" dt="2022-10-11T12:30:04.843" v="38"/>
          <pc:sldLayoutMkLst>
            <pc:docMk/>
            <pc:sldMasterMk cId="141624825" sldId="2147483684"/>
            <pc:sldLayoutMk cId="3985087235" sldId="2147483691"/>
          </pc:sldLayoutMkLst>
        </pc:sldLayoutChg>
        <pc:sldLayoutChg chg="add del mod replId">
          <pc:chgData name="Ashley Pugh (2209787)" userId="S::2209787@student.uwtsd.ac.uk::23046f73-210d-4829-b31c-edffa45a54c6" providerId="AD" clId="Web-{8AC7A28B-1020-44FB-8C5E-2380A37A4A70}" dt="2022-10-11T12:30:04.843" v="38"/>
          <pc:sldLayoutMkLst>
            <pc:docMk/>
            <pc:sldMasterMk cId="141624825" sldId="2147483684"/>
            <pc:sldLayoutMk cId="2202857416" sldId="2147483692"/>
          </pc:sldLayoutMkLst>
        </pc:sldLayoutChg>
        <pc:sldLayoutChg chg="add del mod replId">
          <pc:chgData name="Ashley Pugh (2209787)" userId="S::2209787@student.uwtsd.ac.uk::23046f73-210d-4829-b31c-edffa45a54c6" providerId="AD" clId="Web-{8AC7A28B-1020-44FB-8C5E-2380A37A4A70}" dt="2022-10-11T12:30:04.843" v="38"/>
          <pc:sldLayoutMkLst>
            <pc:docMk/>
            <pc:sldMasterMk cId="141624825" sldId="2147483684"/>
            <pc:sldLayoutMk cId="90850217" sldId="2147483693"/>
          </pc:sldLayoutMkLst>
        </pc:sldLayoutChg>
        <pc:sldLayoutChg chg="add del mod replId">
          <pc:chgData name="Ashley Pugh (2209787)" userId="S::2209787@student.uwtsd.ac.uk::23046f73-210d-4829-b31c-edffa45a54c6" providerId="AD" clId="Web-{8AC7A28B-1020-44FB-8C5E-2380A37A4A70}" dt="2022-10-11T12:30:04.843" v="38"/>
          <pc:sldLayoutMkLst>
            <pc:docMk/>
            <pc:sldMasterMk cId="141624825" sldId="2147483684"/>
            <pc:sldLayoutMk cId="1973385636" sldId="2147483694"/>
          </pc:sldLayoutMkLst>
        </pc:sldLayoutChg>
        <pc:sldLayoutChg chg="add del mod replId">
          <pc:chgData name="Ashley Pugh (2209787)" userId="S::2209787@student.uwtsd.ac.uk::23046f73-210d-4829-b31c-edffa45a54c6" providerId="AD" clId="Web-{8AC7A28B-1020-44FB-8C5E-2380A37A4A70}" dt="2022-10-11T12:30:04.843" v="38"/>
          <pc:sldLayoutMkLst>
            <pc:docMk/>
            <pc:sldMasterMk cId="141624825" sldId="2147483684"/>
            <pc:sldLayoutMk cId="268798922" sldId="2147483695"/>
          </pc:sldLayoutMkLst>
        </pc:sldLayoutChg>
      </pc:sldMasterChg>
      <pc:sldMasterChg chg="add del addSldLayout delSldLayout modSldLayout">
        <pc:chgData name="Ashley Pugh (2209787)" userId="S::2209787@student.uwtsd.ac.uk::23046f73-210d-4829-b31c-edffa45a54c6" providerId="AD" clId="Web-{8AC7A28B-1020-44FB-8C5E-2380A37A4A70}" dt="2022-10-11T12:30:09.718" v="39"/>
        <pc:sldMasterMkLst>
          <pc:docMk/>
          <pc:sldMasterMk cId="3912492928" sldId="2147483696"/>
        </pc:sldMasterMkLst>
        <pc:sldLayoutChg chg="add del mod replId">
          <pc:chgData name="Ashley Pugh (2209787)" userId="S::2209787@student.uwtsd.ac.uk::23046f73-210d-4829-b31c-edffa45a54c6" providerId="AD" clId="Web-{8AC7A28B-1020-44FB-8C5E-2380A37A4A70}" dt="2022-10-11T12:30:09.718" v="39"/>
          <pc:sldLayoutMkLst>
            <pc:docMk/>
            <pc:sldMasterMk cId="3912492928" sldId="2147483696"/>
            <pc:sldLayoutMk cId="3593279152" sldId="2147483697"/>
          </pc:sldLayoutMkLst>
        </pc:sldLayoutChg>
        <pc:sldLayoutChg chg="add del mod replId">
          <pc:chgData name="Ashley Pugh (2209787)" userId="S::2209787@student.uwtsd.ac.uk::23046f73-210d-4829-b31c-edffa45a54c6" providerId="AD" clId="Web-{8AC7A28B-1020-44FB-8C5E-2380A37A4A70}" dt="2022-10-11T12:30:09.718" v="39"/>
          <pc:sldLayoutMkLst>
            <pc:docMk/>
            <pc:sldMasterMk cId="3912492928" sldId="2147483696"/>
            <pc:sldLayoutMk cId="2307691423" sldId="2147483698"/>
          </pc:sldLayoutMkLst>
        </pc:sldLayoutChg>
        <pc:sldLayoutChg chg="add del mod replId">
          <pc:chgData name="Ashley Pugh (2209787)" userId="S::2209787@student.uwtsd.ac.uk::23046f73-210d-4829-b31c-edffa45a54c6" providerId="AD" clId="Web-{8AC7A28B-1020-44FB-8C5E-2380A37A4A70}" dt="2022-10-11T12:30:09.718" v="39"/>
          <pc:sldLayoutMkLst>
            <pc:docMk/>
            <pc:sldMasterMk cId="3912492928" sldId="2147483696"/>
            <pc:sldLayoutMk cId="835812754" sldId="2147483699"/>
          </pc:sldLayoutMkLst>
        </pc:sldLayoutChg>
        <pc:sldLayoutChg chg="add del mod replId">
          <pc:chgData name="Ashley Pugh (2209787)" userId="S::2209787@student.uwtsd.ac.uk::23046f73-210d-4829-b31c-edffa45a54c6" providerId="AD" clId="Web-{8AC7A28B-1020-44FB-8C5E-2380A37A4A70}" dt="2022-10-11T12:30:09.718" v="39"/>
          <pc:sldLayoutMkLst>
            <pc:docMk/>
            <pc:sldMasterMk cId="3912492928" sldId="2147483696"/>
            <pc:sldLayoutMk cId="3740429681" sldId="2147483700"/>
          </pc:sldLayoutMkLst>
        </pc:sldLayoutChg>
        <pc:sldLayoutChg chg="add del mod replId">
          <pc:chgData name="Ashley Pugh (2209787)" userId="S::2209787@student.uwtsd.ac.uk::23046f73-210d-4829-b31c-edffa45a54c6" providerId="AD" clId="Web-{8AC7A28B-1020-44FB-8C5E-2380A37A4A70}" dt="2022-10-11T12:30:09.718" v="39"/>
          <pc:sldLayoutMkLst>
            <pc:docMk/>
            <pc:sldMasterMk cId="3912492928" sldId="2147483696"/>
            <pc:sldLayoutMk cId="2571524973" sldId="2147483701"/>
          </pc:sldLayoutMkLst>
        </pc:sldLayoutChg>
        <pc:sldLayoutChg chg="add del mod replId">
          <pc:chgData name="Ashley Pugh (2209787)" userId="S::2209787@student.uwtsd.ac.uk::23046f73-210d-4829-b31c-edffa45a54c6" providerId="AD" clId="Web-{8AC7A28B-1020-44FB-8C5E-2380A37A4A70}" dt="2022-10-11T12:30:09.718" v="39"/>
          <pc:sldLayoutMkLst>
            <pc:docMk/>
            <pc:sldMasterMk cId="3912492928" sldId="2147483696"/>
            <pc:sldLayoutMk cId="1577184761" sldId="2147483702"/>
          </pc:sldLayoutMkLst>
        </pc:sldLayoutChg>
        <pc:sldLayoutChg chg="add del mod replId">
          <pc:chgData name="Ashley Pugh (2209787)" userId="S::2209787@student.uwtsd.ac.uk::23046f73-210d-4829-b31c-edffa45a54c6" providerId="AD" clId="Web-{8AC7A28B-1020-44FB-8C5E-2380A37A4A70}" dt="2022-10-11T12:30:09.718" v="39"/>
          <pc:sldLayoutMkLst>
            <pc:docMk/>
            <pc:sldMasterMk cId="3912492928" sldId="2147483696"/>
            <pc:sldLayoutMk cId="2049295494" sldId="2147483703"/>
          </pc:sldLayoutMkLst>
        </pc:sldLayoutChg>
        <pc:sldLayoutChg chg="add del mod replId">
          <pc:chgData name="Ashley Pugh (2209787)" userId="S::2209787@student.uwtsd.ac.uk::23046f73-210d-4829-b31c-edffa45a54c6" providerId="AD" clId="Web-{8AC7A28B-1020-44FB-8C5E-2380A37A4A70}" dt="2022-10-11T12:30:09.718" v="39"/>
          <pc:sldLayoutMkLst>
            <pc:docMk/>
            <pc:sldMasterMk cId="3912492928" sldId="2147483696"/>
            <pc:sldLayoutMk cId="2318895003" sldId="2147483704"/>
          </pc:sldLayoutMkLst>
        </pc:sldLayoutChg>
        <pc:sldLayoutChg chg="add del mod replId">
          <pc:chgData name="Ashley Pugh (2209787)" userId="S::2209787@student.uwtsd.ac.uk::23046f73-210d-4829-b31c-edffa45a54c6" providerId="AD" clId="Web-{8AC7A28B-1020-44FB-8C5E-2380A37A4A70}" dt="2022-10-11T12:30:09.718" v="39"/>
          <pc:sldLayoutMkLst>
            <pc:docMk/>
            <pc:sldMasterMk cId="3912492928" sldId="2147483696"/>
            <pc:sldLayoutMk cId="201913569" sldId="2147483705"/>
          </pc:sldLayoutMkLst>
        </pc:sldLayoutChg>
        <pc:sldLayoutChg chg="add del mod replId">
          <pc:chgData name="Ashley Pugh (2209787)" userId="S::2209787@student.uwtsd.ac.uk::23046f73-210d-4829-b31c-edffa45a54c6" providerId="AD" clId="Web-{8AC7A28B-1020-44FB-8C5E-2380A37A4A70}" dt="2022-10-11T12:30:09.718" v="39"/>
          <pc:sldLayoutMkLst>
            <pc:docMk/>
            <pc:sldMasterMk cId="3912492928" sldId="2147483696"/>
            <pc:sldLayoutMk cId="3102385139" sldId="2147483706"/>
          </pc:sldLayoutMkLst>
        </pc:sldLayoutChg>
        <pc:sldLayoutChg chg="add del mod replId">
          <pc:chgData name="Ashley Pugh (2209787)" userId="S::2209787@student.uwtsd.ac.uk::23046f73-210d-4829-b31c-edffa45a54c6" providerId="AD" clId="Web-{8AC7A28B-1020-44FB-8C5E-2380A37A4A70}" dt="2022-10-11T12:30:09.718" v="39"/>
          <pc:sldLayoutMkLst>
            <pc:docMk/>
            <pc:sldMasterMk cId="3912492928" sldId="2147483696"/>
            <pc:sldLayoutMk cId="3749818229" sldId="2147483707"/>
          </pc:sldLayoutMkLst>
        </pc:sldLayoutChg>
      </pc:sldMasterChg>
      <pc:sldMasterChg chg="add del addSldLayout delSldLayout modSldLayout">
        <pc:chgData name="Ashley Pugh (2209787)" userId="S::2209787@student.uwtsd.ac.uk::23046f73-210d-4829-b31c-edffa45a54c6" providerId="AD" clId="Web-{8AC7A28B-1020-44FB-8C5E-2380A37A4A70}" dt="2022-10-11T12:30:21.390" v="40"/>
        <pc:sldMasterMkLst>
          <pc:docMk/>
          <pc:sldMasterMk cId="2527837562" sldId="2147483708"/>
        </pc:sldMasterMkLst>
        <pc:sldLayoutChg chg="add del mod replId">
          <pc:chgData name="Ashley Pugh (2209787)" userId="S::2209787@student.uwtsd.ac.uk::23046f73-210d-4829-b31c-edffa45a54c6" providerId="AD" clId="Web-{8AC7A28B-1020-44FB-8C5E-2380A37A4A70}" dt="2022-10-11T12:30:21.390" v="40"/>
          <pc:sldLayoutMkLst>
            <pc:docMk/>
            <pc:sldMasterMk cId="2527837562" sldId="2147483708"/>
            <pc:sldLayoutMk cId="3875368696" sldId="2147483709"/>
          </pc:sldLayoutMkLst>
        </pc:sldLayoutChg>
        <pc:sldLayoutChg chg="add del mod replId">
          <pc:chgData name="Ashley Pugh (2209787)" userId="S::2209787@student.uwtsd.ac.uk::23046f73-210d-4829-b31c-edffa45a54c6" providerId="AD" clId="Web-{8AC7A28B-1020-44FB-8C5E-2380A37A4A70}" dt="2022-10-11T12:30:21.390" v="40"/>
          <pc:sldLayoutMkLst>
            <pc:docMk/>
            <pc:sldMasterMk cId="2527837562" sldId="2147483708"/>
            <pc:sldLayoutMk cId="2786004720" sldId="2147483710"/>
          </pc:sldLayoutMkLst>
        </pc:sldLayoutChg>
        <pc:sldLayoutChg chg="add del mod replId">
          <pc:chgData name="Ashley Pugh (2209787)" userId="S::2209787@student.uwtsd.ac.uk::23046f73-210d-4829-b31c-edffa45a54c6" providerId="AD" clId="Web-{8AC7A28B-1020-44FB-8C5E-2380A37A4A70}" dt="2022-10-11T12:30:21.390" v="40"/>
          <pc:sldLayoutMkLst>
            <pc:docMk/>
            <pc:sldMasterMk cId="2527837562" sldId="2147483708"/>
            <pc:sldLayoutMk cId="2222976416" sldId="2147483711"/>
          </pc:sldLayoutMkLst>
        </pc:sldLayoutChg>
        <pc:sldLayoutChg chg="add del mod replId">
          <pc:chgData name="Ashley Pugh (2209787)" userId="S::2209787@student.uwtsd.ac.uk::23046f73-210d-4829-b31c-edffa45a54c6" providerId="AD" clId="Web-{8AC7A28B-1020-44FB-8C5E-2380A37A4A70}" dt="2022-10-11T12:30:21.390" v="40"/>
          <pc:sldLayoutMkLst>
            <pc:docMk/>
            <pc:sldMasterMk cId="2527837562" sldId="2147483708"/>
            <pc:sldLayoutMk cId="3445905479" sldId="2147483712"/>
          </pc:sldLayoutMkLst>
        </pc:sldLayoutChg>
        <pc:sldLayoutChg chg="add del mod replId">
          <pc:chgData name="Ashley Pugh (2209787)" userId="S::2209787@student.uwtsd.ac.uk::23046f73-210d-4829-b31c-edffa45a54c6" providerId="AD" clId="Web-{8AC7A28B-1020-44FB-8C5E-2380A37A4A70}" dt="2022-10-11T12:30:21.390" v="40"/>
          <pc:sldLayoutMkLst>
            <pc:docMk/>
            <pc:sldMasterMk cId="2527837562" sldId="2147483708"/>
            <pc:sldLayoutMk cId="2504104093" sldId="2147483713"/>
          </pc:sldLayoutMkLst>
        </pc:sldLayoutChg>
        <pc:sldLayoutChg chg="add del mod replId">
          <pc:chgData name="Ashley Pugh (2209787)" userId="S::2209787@student.uwtsd.ac.uk::23046f73-210d-4829-b31c-edffa45a54c6" providerId="AD" clId="Web-{8AC7A28B-1020-44FB-8C5E-2380A37A4A70}" dt="2022-10-11T12:30:21.390" v="40"/>
          <pc:sldLayoutMkLst>
            <pc:docMk/>
            <pc:sldMasterMk cId="2527837562" sldId="2147483708"/>
            <pc:sldLayoutMk cId="2369066616" sldId="2147483714"/>
          </pc:sldLayoutMkLst>
        </pc:sldLayoutChg>
        <pc:sldLayoutChg chg="add del mod replId">
          <pc:chgData name="Ashley Pugh (2209787)" userId="S::2209787@student.uwtsd.ac.uk::23046f73-210d-4829-b31c-edffa45a54c6" providerId="AD" clId="Web-{8AC7A28B-1020-44FB-8C5E-2380A37A4A70}" dt="2022-10-11T12:30:21.390" v="40"/>
          <pc:sldLayoutMkLst>
            <pc:docMk/>
            <pc:sldMasterMk cId="2527837562" sldId="2147483708"/>
            <pc:sldLayoutMk cId="1498487555" sldId="2147483715"/>
          </pc:sldLayoutMkLst>
        </pc:sldLayoutChg>
        <pc:sldLayoutChg chg="add del mod replId">
          <pc:chgData name="Ashley Pugh (2209787)" userId="S::2209787@student.uwtsd.ac.uk::23046f73-210d-4829-b31c-edffa45a54c6" providerId="AD" clId="Web-{8AC7A28B-1020-44FB-8C5E-2380A37A4A70}" dt="2022-10-11T12:30:21.390" v="40"/>
          <pc:sldLayoutMkLst>
            <pc:docMk/>
            <pc:sldMasterMk cId="2527837562" sldId="2147483708"/>
            <pc:sldLayoutMk cId="1886013342" sldId="2147483716"/>
          </pc:sldLayoutMkLst>
        </pc:sldLayoutChg>
        <pc:sldLayoutChg chg="add del mod replId">
          <pc:chgData name="Ashley Pugh (2209787)" userId="S::2209787@student.uwtsd.ac.uk::23046f73-210d-4829-b31c-edffa45a54c6" providerId="AD" clId="Web-{8AC7A28B-1020-44FB-8C5E-2380A37A4A70}" dt="2022-10-11T12:30:21.390" v="40"/>
          <pc:sldLayoutMkLst>
            <pc:docMk/>
            <pc:sldMasterMk cId="2527837562" sldId="2147483708"/>
            <pc:sldLayoutMk cId="2976461755" sldId="2147483717"/>
          </pc:sldLayoutMkLst>
        </pc:sldLayoutChg>
        <pc:sldLayoutChg chg="add del mod replId">
          <pc:chgData name="Ashley Pugh (2209787)" userId="S::2209787@student.uwtsd.ac.uk::23046f73-210d-4829-b31c-edffa45a54c6" providerId="AD" clId="Web-{8AC7A28B-1020-44FB-8C5E-2380A37A4A70}" dt="2022-10-11T12:30:21.390" v="40"/>
          <pc:sldLayoutMkLst>
            <pc:docMk/>
            <pc:sldMasterMk cId="2527837562" sldId="2147483708"/>
            <pc:sldLayoutMk cId="1524743501" sldId="2147483718"/>
          </pc:sldLayoutMkLst>
        </pc:sldLayoutChg>
        <pc:sldLayoutChg chg="add del mod replId">
          <pc:chgData name="Ashley Pugh (2209787)" userId="S::2209787@student.uwtsd.ac.uk::23046f73-210d-4829-b31c-edffa45a54c6" providerId="AD" clId="Web-{8AC7A28B-1020-44FB-8C5E-2380A37A4A70}" dt="2022-10-11T12:30:21.390" v="40"/>
          <pc:sldLayoutMkLst>
            <pc:docMk/>
            <pc:sldMasterMk cId="2527837562" sldId="2147483708"/>
            <pc:sldLayoutMk cId="2484022550" sldId="2147483719"/>
          </pc:sldLayoutMkLst>
        </pc:sldLayoutChg>
      </pc:sldMasterChg>
      <pc:sldMasterChg chg="add del addSldLayout delSldLayout">
        <pc:chgData name="Ashley Pugh (2209787)" userId="S::2209787@student.uwtsd.ac.uk::23046f73-210d-4829-b31c-edffa45a54c6" providerId="AD" clId="Web-{8AC7A28B-1020-44FB-8C5E-2380A37A4A70}" dt="2022-10-11T12:32:05.549" v="41"/>
        <pc:sldMasterMkLst>
          <pc:docMk/>
          <pc:sldMasterMk cId="2406840050" sldId="2147483772"/>
        </pc:sldMasterMkLst>
        <pc:sldLayoutChg chg="add del">
          <pc:chgData name="Ashley Pugh (2209787)" userId="S::2209787@student.uwtsd.ac.uk::23046f73-210d-4829-b31c-edffa45a54c6" providerId="AD" clId="Web-{8AC7A28B-1020-44FB-8C5E-2380A37A4A70}" dt="2022-10-11T12:32:05.549" v="41"/>
          <pc:sldLayoutMkLst>
            <pc:docMk/>
            <pc:sldMasterMk cId="2406840050" sldId="2147483772"/>
            <pc:sldLayoutMk cId="2684598516" sldId="2147483761"/>
          </pc:sldLayoutMkLst>
        </pc:sldLayoutChg>
        <pc:sldLayoutChg chg="add del">
          <pc:chgData name="Ashley Pugh (2209787)" userId="S::2209787@student.uwtsd.ac.uk::23046f73-210d-4829-b31c-edffa45a54c6" providerId="AD" clId="Web-{8AC7A28B-1020-44FB-8C5E-2380A37A4A70}" dt="2022-10-11T12:32:05.549" v="41"/>
          <pc:sldLayoutMkLst>
            <pc:docMk/>
            <pc:sldMasterMk cId="2406840050" sldId="2147483772"/>
            <pc:sldLayoutMk cId="2967072413" sldId="2147483762"/>
          </pc:sldLayoutMkLst>
        </pc:sldLayoutChg>
        <pc:sldLayoutChg chg="add del">
          <pc:chgData name="Ashley Pugh (2209787)" userId="S::2209787@student.uwtsd.ac.uk::23046f73-210d-4829-b31c-edffa45a54c6" providerId="AD" clId="Web-{8AC7A28B-1020-44FB-8C5E-2380A37A4A70}" dt="2022-10-11T12:32:05.549" v="41"/>
          <pc:sldLayoutMkLst>
            <pc:docMk/>
            <pc:sldMasterMk cId="2406840050" sldId="2147483772"/>
            <pc:sldLayoutMk cId="1401181672" sldId="2147483763"/>
          </pc:sldLayoutMkLst>
        </pc:sldLayoutChg>
        <pc:sldLayoutChg chg="add del">
          <pc:chgData name="Ashley Pugh (2209787)" userId="S::2209787@student.uwtsd.ac.uk::23046f73-210d-4829-b31c-edffa45a54c6" providerId="AD" clId="Web-{8AC7A28B-1020-44FB-8C5E-2380A37A4A70}" dt="2022-10-11T12:32:05.549" v="41"/>
          <pc:sldLayoutMkLst>
            <pc:docMk/>
            <pc:sldMasterMk cId="2406840050" sldId="2147483772"/>
            <pc:sldLayoutMk cId="1351199961" sldId="2147483764"/>
          </pc:sldLayoutMkLst>
        </pc:sldLayoutChg>
        <pc:sldLayoutChg chg="add del">
          <pc:chgData name="Ashley Pugh (2209787)" userId="S::2209787@student.uwtsd.ac.uk::23046f73-210d-4829-b31c-edffa45a54c6" providerId="AD" clId="Web-{8AC7A28B-1020-44FB-8C5E-2380A37A4A70}" dt="2022-10-11T12:32:05.549" v="41"/>
          <pc:sldLayoutMkLst>
            <pc:docMk/>
            <pc:sldMasterMk cId="2406840050" sldId="2147483772"/>
            <pc:sldLayoutMk cId="1522164621" sldId="2147483765"/>
          </pc:sldLayoutMkLst>
        </pc:sldLayoutChg>
        <pc:sldLayoutChg chg="add del">
          <pc:chgData name="Ashley Pugh (2209787)" userId="S::2209787@student.uwtsd.ac.uk::23046f73-210d-4829-b31c-edffa45a54c6" providerId="AD" clId="Web-{8AC7A28B-1020-44FB-8C5E-2380A37A4A70}" dt="2022-10-11T12:32:05.549" v="41"/>
          <pc:sldLayoutMkLst>
            <pc:docMk/>
            <pc:sldMasterMk cId="2406840050" sldId="2147483772"/>
            <pc:sldLayoutMk cId="1563404828" sldId="2147483766"/>
          </pc:sldLayoutMkLst>
        </pc:sldLayoutChg>
        <pc:sldLayoutChg chg="add del">
          <pc:chgData name="Ashley Pugh (2209787)" userId="S::2209787@student.uwtsd.ac.uk::23046f73-210d-4829-b31c-edffa45a54c6" providerId="AD" clId="Web-{8AC7A28B-1020-44FB-8C5E-2380A37A4A70}" dt="2022-10-11T12:32:05.549" v="41"/>
          <pc:sldLayoutMkLst>
            <pc:docMk/>
            <pc:sldMasterMk cId="2406840050" sldId="2147483772"/>
            <pc:sldLayoutMk cId="4279432989" sldId="2147483767"/>
          </pc:sldLayoutMkLst>
        </pc:sldLayoutChg>
        <pc:sldLayoutChg chg="add del">
          <pc:chgData name="Ashley Pugh (2209787)" userId="S::2209787@student.uwtsd.ac.uk::23046f73-210d-4829-b31c-edffa45a54c6" providerId="AD" clId="Web-{8AC7A28B-1020-44FB-8C5E-2380A37A4A70}" dt="2022-10-11T12:32:05.549" v="41"/>
          <pc:sldLayoutMkLst>
            <pc:docMk/>
            <pc:sldMasterMk cId="2406840050" sldId="2147483772"/>
            <pc:sldLayoutMk cId="2115560221" sldId="2147483768"/>
          </pc:sldLayoutMkLst>
        </pc:sldLayoutChg>
        <pc:sldLayoutChg chg="add del">
          <pc:chgData name="Ashley Pugh (2209787)" userId="S::2209787@student.uwtsd.ac.uk::23046f73-210d-4829-b31c-edffa45a54c6" providerId="AD" clId="Web-{8AC7A28B-1020-44FB-8C5E-2380A37A4A70}" dt="2022-10-11T12:32:05.549" v="41"/>
          <pc:sldLayoutMkLst>
            <pc:docMk/>
            <pc:sldMasterMk cId="2406840050" sldId="2147483772"/>
            <pc:sldLayoutMk cId="183168887" sldId="2147483769"/>
          </pc:sldLayoutMkLst>
        </pc:sldLayoutChg>
        <pc:sldLayoutChg chg="add del">
          <pc:chgData name="Ashley Pugh (2209787)" userId="S::2209787@student.uwtsd.ac.uk::23046f73-210d-4829-b31c-edffa45a54c6" providerId="AD" clId="Web-{8AC7A28B-1020-44FB-8C5E-2380A37A4A70}" dt="2022-10-11T12:32:05.549" v="41"/>
          <pc:sldLayoutMkLst>
            <pc:docMk/>
            <pc:sldMasterMk cId="2406840050" sldId="2147483772"/>
            <pc:sldLayoutMk cId="1056043538" sldId="2147483770"/>
          </pc:sldLayoutMkLst>
        </pc:sldLayoutChg>
        <pc:sldLayoutChg chg="add del">
          <pc:chgData name="Ashley Pugh (2209787)" userId="S::2209787@student.uwtsd.ac.uk::23046f73-210d-4829-b31c-edffa45a54c6" providerId="AD" clId="Web-{8AC7A28B-1020-44FB-8C5E-2380A37A4A70}" dt="2022-10-11T12:32:05.549" v="41"/>
          <pc:sldLayoutMkLst>
            <pc:docMk/>
            <pc:sldMasterMk cId="2406840050" sldId="2147483772"/>
            <pc:sldLayoutMk cId="3062829988" sldId="2147483771"/>
          </pc:sldLayoutMkLst>
        </pc:sldLayoutChg>
      </pc:sldMasterChg>
      <pc:sldMasterChg chg="add del addSldLayout delSldLayout modSldLayout">
        <pc:chgData name="Ashley Pugh (2209787)" userId="S::2209787@student.uwtsd.ac.uk::23046f73-210d-4829-b31c-edffa45a54c6" providerId="AD" clId="Web-{8AC7A28B-1020-44FB-8C5E-2380A37A4A70}" dt="2022-10-11T12:32:23.674" v="42"/>
        <pc:sldMasterMkLst>
          <pc:docMk/>
          <pc:sldMasterMk cId="367153497" sldId="2147483773"/>
        </pc:sldMasterMkLst>
        <pc:sldLayoutChg chg="add del mod replId">
          <pc:chgData name="Ashley Pugh (2209787)" userId="S::2209787@student.uwtsd.ac.uk::23046f73-210d-4829-b31c-edffa45a54c6" providerId="AD" clId="Web-{8AC7A28B-1020-44FB-8C5E-2380A37A4A70}" dt="2022-10-11T12:32:23.674" v="42"/>
          <pc:sldLayoutMkLst>
            <pc:docMk/>
            <pc:sldMasterMk cId="367153497" sldId="2147483773"/>
            <pc:sldLayoutMk cId="967647510" sldId="2147483774"/>
          </pc:sldLayoutMkLst>
        </pc:sldLayoutChg>
        <pc:sldLayoutChg chg="add del mod replId">
          <pc:chgData name="Ashley Pugh (2209787)" userId="S::2209787@student.uwtsd.ac.uk::23046f73-210d-4829-b31c-edffa45a54c6" providerId="AD" clId="Web-{8AC7A28B-1020-44FB-8C5E-2380A37A4A70}" dt="2022-10-11T12:32:23.674" v="42"/>
          <pc:sldLayoutMkLst>
            <pc:docMk/>
            <pc:sldMasterMk cId="367153497" sldId="2147483773"/>
            <pc:sldLayoutMk cId="1360550257" sldId="2147483775"/>
          </pc:sldLayoutMkLst>
        </pc:sldLayoutChg>
        <pc:sldLayoutChg chg="add del mod replId">
          <pc:chgData name="Ashley Pugh (2209787)" userId="S::2209787@student.uwtsd.ac.uk::23046f73-210d-4829-b31c-edffa45a54c6" providerId="AD" clId="Web-{8AC7A28B-1020-44FB-8C5E-2380A37A4A70}" dt="2022-10-11T12:32:23.674" v="42"/>
          <pc:sldLayoutMkLst>
            <pc:docMk/>
            <pc:sldMasterMk cId="367153497" sldId="2147483773"/>
            <pc:sldLayoutMk cId="755563087" sldId="2147483776"/>
          </pc:sldLayoutMkLst>
        </pc:sldLayoutChg>
        <pc:sldLayoutChg chg="add del mod replId">
          <pc:chgData name="Ashley Pugh (2209787)" userId="S::2209787@student.uwtsd.ac.uk::23046f73-210d-4829-b31c-edffa45a54c6" providerId="AD" clId="Web-{8AC7A28B-1020-44FB-8C5E-2380A37A4A70}" dt="2022-10-11T12:32:23.674" v="42"/>
          <pc:sldLayoutMkLst>
            <pc:docMk/>
            <pc:sldMasterMk cId="367153497" sldId="2147483773"/>
            <pc:sldLayoutMk cId="3094081583" sldId="2147483777"/>
          </pc:sldLayoutMkLst>
        </pc:sldLayoutChg>
        <pc:sldLayoutChg chg="add del mod replId">
          <pc:chgData name="Ashley Pugh (2209787)" userId="S::2209787@student.uwtsd.ac.uk::23046f73-210d-4829-b31c-edffa45a54c6" providerId="AD" clId="Web-{8AC7A28B-1020-44FB-8C5E-2380A37A4A70}" dt="2022-10-11T12:32:23.674" v="42"/>
          <pc:sldLayoutMkLst>
            <pc:docMk/>
            <pc:sldMasterMk cId="367153497" sldId="2147483773"/>
            <pc:sldLayoutMk cId="3912897965" sldId="2147483778"/>
          </pc:sldLayoutMkLst>
        </pc:sldLayoutChg>
        <pc:sldLayoutChg chg="add del mod replId">
          <pc:chgData name="Ashley Pugh (2209787)" userId="S::2209787@student.uwtsd.ac.uk::23046f73-210d-4829-b31c-edffa45a54c6" providerId="AD" clId="Web-{8AC7A28B-1020-44FB-8C5E-2380A37A4A70}" dt="2022-10-11T12:32:23.674" v="42"/>
          <pc:sldLayoutMkLst>
            <pc:docMk/>
            <pc:sldMasterMk cId="367153497" sldId="2147483773"/>
            <pc:sldLayoutMk cId="1095130543" sldId="2147483779"/>
          </pc:sldLayoutMkLst>
        </pc:sldLayoutChg>
        <pc:sldLayoutChg chg="add del mod replId">
          <pc:chgData name="Ashley Pugh (2209787)" userId="S::2209787@student.uwtsd.ac.uk::23046f73-210d-4829-b31c-edffa45a54c6" providerId="AD" clId="Web-{8AC7A28B-1020-44FB-8C5E-2380A37A4A70}" dt="2022-10-11T12:32:23.674" v="42"/>
          <pc:sldLayoutMkLst>
            <pc:docMk/>
            <pc:sldMasterMk cId="367153497" sldId="2147483773"/>
            <pc:sldLayoutMk cId="222798175" sldId="2147483780"/>
          </pc:sldLayoutMkLst>
        </pc:sldLayoutChg>
        <pc:sldLayoutChg chg="add del mod replId">
          <pc:chgData name="Ashley Pugh (2209787)" userId="S::2209787@student.uwtsd.ac.uk::23046f73-210d-4829-b31c-edffa45a54c6" providerId="AD" clId="Web-{8AC7A28B-1020-44FB-8C5E-2380A37A4A70}" dt="2022-10-11T12:32:23.674" v="42"/>
          <pc:sldLayoutMkLst>
            <pc:docMk/>
            <pc:sldMasterMk cId="367153497" sldId="2147483773"/>
            <pc:sldLayoutMk cId="20087345" sldId="2147483781"/>
          </pc:sldLayoutMkLst>
        </pc:sldLayoutChg>
        <pc:sldLayoutChg chg="add del mod replId">
          <pc:chgData name="Ashley Pugh (2209787)" userId="S::2209787@student.uwtsd.ac.uk::23046f73-210d-4829-b31c-edffa45a54c6" providerId="AD" clId="Web-{8AC7A28B-1020-44FB-8C5E-2380A37A4A70}" dt="2022-10-11T12:32:23.674" v="42"/>
          <pc:sldLayoutMkLst>
            <pc:docMk/>
            <pc:sldMasterMk cId="367153497" sldId="2147483773"/>
            <pc:sldLayoutMk cId="2211503942" sldId="2147483782"/>
          </pc:sldLayoutMkLst>
        </pc:sldLayoutChg>
        <pc:sldLayoutChg chg="add del mod replId">
          <pc:chgData name="Ashley Pugh (2209787)" userId="S::2209787@student.uwtsd.ac.uk::23046f73-210d-4829-b31c-edffa45a54c6" providerId="AD" clId="Web-{8AC7A28B-1020-44FB-8C5E-2380A37A4A70}" dt="2022-10-11T12:32:23.674" v="42"/>
          <pc:sldLayoutMkLst>
            <pc:docMk/>
            <pc:sldMasterMk cId="367153497" sldId="2147483773"/>
            <pc:sldLayoutMk cId="3313805000" sldId="2147483783"/>
          </pc:sldLayoutMkLst>
        </pc:sldLayoutChg>
        <pc:sldLayoutChg chg="add del mod replId">
          <pc:chgData name="Ashley Pugh (2209787)" userId="S::2209787@student.uwtsd.ac.uk::23046f73-210d-4829-b31c-edffa45a54c6" providerId="AD" clId="Web-{8AC7A28B-1020-44FB-8C5E-2380A37A4A70}" dt="2022-10-11T12:32:23.674" v="42"/>
          <pc:sldLayoutMkLst>
            <pc:docMk/>
            <pc:sldMasterMk cId="367153497" sldId="2147483773"/>
            <pc:sldLayoutMk cId="1929144076" sldId="2147483784"/>
          </pc:sldLayoutMkLst>
        </pc:sldLayoutChg>
        <pc:sldLayoutChg chg="add del mod replId">
          <pc:chgData name="Ashley Pugh (2209787)" userId="S::2209787@student.uwtsd.ac.uk::23046f73-210d-4829-b31c-edffa45a54c6" providerId="AD" clId="Web-{8AC7A28B-1020-44FB-8C5E-2380A37A4A70}" dt="2022-10-11T12:32:23.674" v="42"/>
          <pc:sldLayoutMkLst>
            <pc:docMk/>
            <pc:sldMasterMk cId="367153497" sldId="2147483773"/>
            <pc:sldLayoutMk cId="1865867211" sldId="2147483785"/>
          </pc:sldLayoutMkLst>
        </pc:sldLayoutChg>
        <pc:sldLayoutChg chg="add del mod replId">
          <pc:chgData name="Ashley Pugh (2209787)" userId="S::2209787@student.uwtsd.ac.uk::23046f73-210d-4829-b31c-edffa45a54c6" providerId="AD" clId="Web-{8AC7A28B-1020-44FB-8C5E-2380A37A4A70}" dt="2022-10-11T12:32:23.674" v="42"/>
          <pc:sldLayoutMkLst>
            <pc:docMk/>
            <pc:sldMasterMk cId="367153497" sldId="2147483773"/>
            <pc:sldLayoutMk cId="1894469660" sldId="2147483786"/>
          </pc:sldLayoutMkLst>
        </pc:sldLayoutChg>
        <pc:sldLayoutChg chg="add del mod replId">
          <pc:chgData name="Ashley Pugh (2209787)" userId="S::2209787@student.uwtsd.ac.uk::23046f73-210d-4829-b31c-edffa45a54c6" providerId="AD" clId="Web-{8AC7A28B-1020-44FB-8C5E-2380A37A4A70}" dt="2022-10-11T12:32:23.674" v="42"/>
          <pc:sldLayoutMkLst>
            <pc:docMk/>
            <pc:sldMasterMk cId="367153497" sldId="2147483773"/>
            <pc:sldLayoutMk cId="2872543354" sldId="2147483787"/>
          </pc:sldLayoutMkLst>
        </pc:sldLayoutChg>
        <pc:sldLayoutChg chg="add del mod replId">
          <pc:chgData name="Ashley Pugh (2209787)" userId="S::2209787@student.uwtsd.ac.uk::23046f73-210d-4829-b31c-edffa45a54c6" providerId="AD" clId="Web-{8AC7A28B-1020-44FB-8C5E-2380A37A4A70}" dt="2022-10-11T12:32:23.674" v="42"/>
          <pc:sldLayoutMkLst>
            <pc:docMk/>
            <pc:sldMasterMk cId="367153497" sldId="2147483773"/>
            <pc:sldLayoutMk cId="2965601776" sldId="2147483788"/>
          </pc:sldLayoutMkLst>
        </pc:sldLayoutChg>
        <pc:sldLayoutChg chg="add del mod replId">
          <pc:chgData name="Ashley Pugh (2209787)" userId="S::2209787@student.uwtsd.ac.uk::23046f73-210d-4829-b31c-edffa45a54c6" providerId="AD" clId="Web-{8AC7A28B-1020-44FB-8C5E-2380A37A4A70}" dt="2022-10-11T12:32:23.674" v="42"/>
          <pc:sldLayoutMkLst>
            <pc:docMk/>
            <pc:sldMasterMk cId="367153497" sldId="2147483773"/>
            <pc:sldLayoutMk cId="1957674875" sldId="2147483789"/>
          </pc:sldLayoutMkLst>
        </pc:sldLayoutChg>
        <pc:sldLayoutChg chg="add del mod replId">
          <pc:chgData name="Ashley Pugh (2209787)" userId="S::2209787@student.uwtsd.ac.uk::23046f73-210d-4829-b31c-edffa45a54c6" providerId="AD" clId="Web-{8AC7A28B-1020-44FB-8C5E-2380A37A4A70}" dt="2022-10-11T12:32:23.674" v="42"/>
          <pc:sldLayoutMkLst>
            <pc:docMk/>
            <pc:sldMasterMk cId="367153497" sldId="2147483773"/>
            <pc:sldLayoutMk cId="683548486" sldId="2147483790"/>
          </pc:sldLayoutMkLst>
        </pc:sldLayoutChg>
      </pc:sldMasterChg>
      <pc:sldMasterChg chg="add del addSldLayout delSldLayout modSldLayout">
        <pc:chgData name="Ashley Pugh (2209787)" userId="S::2209787@student.uwtsd.ac.uk::23046f73-210d-4829-b31c-edffa45a54c6" providerId="AD" clId="Web-{8AC7A28B-1020-44FB-8C5E-2380A37A4A70}" dt="2022-10-11T12:32:44.175" v="44"/>
        <pc:sldMasterMkLst>
          <pc:docMk/>
          <pc:sldMasterMk cId="1234124870" sldId="2147483791"/>
        </pc:sldMasterMkLst>
        <pc:sldLayoutChg chg="add del mod replId">
          <pc:chgData name="Ashley Pugh (2209787)" userId="S::2209787@student.uwtsd.ac.uk::23046f73-210d-4829-b31c-edffa45a54c6" providerId="AD" clId="Web-{8AC7A28B-1020-44FB-8C5E-2380A37A4A70}" dt="2022-10-11T12:32:44.175" v="44"/>
          <pc:sldLayoutMkLst>
            <pc:docMk/>
            <pc:sldMasterMk cId="1234124870" sldId="2147483791"/>
            <pc:sldLayoutMk cId="3063928298" sldId="2147483792"/>
          </pc:sldLayoutMkLst>
        </pc:sldLayoutChg>
        <pc:sldLayoutChg chg="add del mod replId">
          <pc:chgData name="Ashley Pugh (2209787)" userId="S::2209787@student.uwtsd.ac.uk::23046f73-210d-4829-b31c-edffa45a54c6" providerId="AD" clId="Web-{8AC7A28B-1020-44FB-8C5E-2380A37A4A70}" dt="2022-10-11T12:32:44.175" v="44"/>
          <pc:sldLayoutMkLst>
            <pc:docMk/>
            <pc:sldMasterMk cId="1234124870" sldId="2147483791"/>
            <pc:sldLayoutMk cId="245464307" sldId="2147483793"/>
          </pc:sldLayoutMkLst>
        </pc:sldLayoutChg>
        <pc:sldLayoutChg chg="add del mod replId">
          <pc:chgData name="Ashley Pugh (2209787)" userId="S::2209787@student.uwtsd.ac.uk::23046f73-210d-4829-b31c-edffa45a54c6" providerId="AD" clId="Web-{8AC7A28B-1020-44FB-8C5E-2380A37A4A70}" dt="2022-10-11T12:32:44.175" v="44"/>
          <pc:sldLayoutMkLst>
            <pc:docMk/>
            <pc:sldMasterMk cId="1234124870" sldId="2147483791"/>
            <pc:sldLayoutMk cId="1311475575" sldId="2147483794"/>
          </pc:sldLayoutMkLst>
        </pc:sldLayoutChg>
        <pc:sldLayoutChg chg="add del mod replId">
          <pc:chgData name="Ashley Pugh (2209787)" userId="S::2209787@student.uwtsd.ac.uk::23046f73-210d-4829-b31c-edffa45a54c6" providerId="AD" clId="Web-{8AC7A28B-1020-44FB-8C5E-2380A37A4A70}" dt="2022-10-11T12:32:44.175" v="44"/>
          <pc:sldLayoutMkLst>
            <pc:docMk/>
            <pc:sldMasterMk cId="1234124870" sldId="2147483791"/>
            <pc:sldLayoutMk cId="340158825" sldId="2147483795"/>
          </pc:sldLayoutMkLst>
        </pc:sldLayoutChg>
        <pc:sldLayoutChg chg="add del mod replId">
          <pc:chgData name="Ashley Pugh (2209787)" userId="S::2209787@student.uwtsd.ac.uk::23046f73-210d-4829-b31c-edffa45a54c6" providerId="AD" clId="Web-{8AC7A28B-1020-44FB-8C5E-2380A37A4A70}" dt="2022-10-11T12:32:44.175" v="44"/>
          <pc:sldLayoutMkLst>
            <pc:docMk/>
            <pc:sldMasterMk cId="1234124870" sldId="2147483791"/>
            <pc:sldLayoutMk cId="389448379" sldId="2147483796"/>
          </pc:sldLayoutMkLst>
        </pc:sldLayoutChg>
        <pc:sldLayoutChg chg="add del mod replId">
          <pc:chgData name="Ashley Pugh (2209787)" userId="S::2209787@student.uwtsd.ac.uk::23046f73-210d-4829-b31c-edffa45a54c6" providerId="AD" clId="Web-{8AC7A28B-1020-44FB-8C5E-2380A37A4A70}" dt="2022-10-11T12:32:44.175" v="44"/>
          <pc:sldLayoutMkLst>
            <pc:docMk/>
            <pc:sldMasterMk cId="1234124870" sldId="2147483791"/>
            <pc:sldLayoutMk cId="1687660897" sldId="2147483797"/>
          </pc:sldLayoutMkLst>
        </pc:sldLayoutChg>
        <pc:sldLayoutChg chg="add del mod replId">
          <pc:chgData name="Ashley Pugh (2209787)" userId="S::2209787@student.uwtsd.ac.uk::23046f73-210d-4829-b31c-edffa45a54c6" providerId="AD" clId="Web-{8AC7A28B-1020-44FB-8C5E-2380A37A4A70}" dt="2022-10-11T12:32:44.175" v="44"/>
          <pc:sldLayoutMkLst>
            <pc:docMk/>
            <pc:sldMasterMk cId="1234124870" sldId="2147483791"/>
            <pc:sldLayoutMk cId="617051429" sldId="2147483798"/>
          </pc:sldLayoutMkLst>
        </pc:sldLayoutChg>
        <pc:sldLayoutChg chg="add del mod replId">
          <pc:chgData name="Ashley Pugh (2209787)" userId="S::2209787@student.uwtsd.ac.uk::23046f73-210d-4829-b31c-edffa45a54c6" providerId="AD" clId="Web-{8AC7A28B-1020-44FB-8C5E-2380A37A4A70}" dt="2022-10-11T12:32:44.175" v="44"/>
          <pc:sldLayoutMkLst>
            <pc:docMk/>
            <pc:sldMasterMk cId="1234124870" sldId="2147483791"/>
            <pc:sldLayoutMk cId="293570024" sldId="2147483799"/>
          </pc:sldLayoutMkLst>
        </pc:sldLayoutChg>
        <pc:sldLayoutChg chg="add del mod replId">
          <pc:chgData name="Ashley Pugh (2209787)" userId="S::2209787@student.uwtsd.ac.uk::23046f73-210d-4829-b31c-edffa45a54c6" providerId="AD" clId="Web-{8AC7A28B-1020-44FB-8C5E-2380A37A4A70}" dt="2022-10-11T12:32:44.175" v="44"/>
          <pc:sldLayoutMkLst>
            <pc:docMk/>
            <pc:sldMasterMk cId="1234124870" sldId="2147483791"/>
            <pc:sldLayoutMk cId="3135851319" sldId="2147483800"/>
          </pc:sldLayoutMkLst>
        </pc:sldLayoutChg>
        <pc:sldLayoutChg chg="add del mod replId">
          <pc:chgData name="Ashley Pugh (2209787)" userId="S::2209787@student.uwtsd.ac.uk::23046f73-210d-4829-b31c-edffa45a54c6" providerId="AD" clId="Web-{8AC7A28B-1020-44FB-8C5E-2380A37A4A70}" dt="2022-10-11T12:32:44.175" v="44"/>
          <pc:sldLayoutMkLst>
            <pc:docMk/>
            <pc:sldMasterMk cId="1234124870" sldId="2147483791"/>
            <pc:sldLayoutMk cId="163171137" sldId="2147483801"/>
          </pc:sldLayoutMkLst>
        </pc:sldLayoutChg>
        <pc:sldLayoutChg chg="add del mod replId">
          <pc:chgData name="Ashley Pugh (2209787)" userId="S::2209787@student.uwtsd.ac.uk::23046f73-210d-4829-b31c-edffa45a54c6" providerId="AD" clId="Web-{8AC7A28B-1020-44FB-8C5E-2380A37A4A70}" dt="2022-10-11T12:32:44.175" v="44"/>
          <pc:sldLayoutMkLst>
            <pc:docMk/>
            <pc:sldMasterMk cId="1234124870" sldId="2147483791"/>
            <pc:sldLayoutMk cId="3093656798" sldId="2147483802"/>
          </pc:sldLayoutMkLst>
        </pc:sldLayoutChg>
        <pc:sldLayoutChg chg="add del mod replId">
          <pc:chgData name="Ashley Pugh (2209787)" userId="S::2209787@student.uwtsd.ac.uk::23046f73-210d-4829-b31c-edffa45a54c6" providerId="AD" clId="Web-{8AC7A28B-1020-44FB-8C5E-2380A37A4A70}" dt="2022-10-11T12:32:44.175" v="44"/>
          <pc:sldLayoutMkLst>
            <pc:docMk/>
            <pc:sldMasterMk cId="1234124870" sldId="2147483791"/>
            <pc:sldLayoutMk cId="3730584238" sldId="2147483803"/>
          </pc:sldLayoutMkLst>
        </pc:sldLayoutChg>
        <pc:sldLayoutChg chg="add del mod replId">
          <pc:chgData name="Ashley Pugh (2209787)" userId="S::2209787@student.uwtsd.ac.uk::23046f73-210d-4829-b31c-edffa45a54c6" providerId="AD" clId="Web-{8AC7A28B-1020-44FB-8C5E-2380A37A4A70}" dt="2022-10-11T12:32:44.175" v="44"/>
          <pc:sldLayoutMkLst>
            <pc:docMk/>
            <pc:sldMasterMk cId="1234124870" sldId="2147483791"/>
            <pc:sldLayoutMk cId="4187208191" sldId="2147483804"/>
          </pc:sldLayoutMkLst>
        </pc:sldLayoutChg>
        <pc:sldLayoutChg chg="add del mod replId">
          <pc:chgData name="Ashley Pugh (2209787)" userId="S::2209787@student.uwtsd.ac.uk::23046f73-210d-4829-b31c-edffa45a54c6" providerId="AD" clId="Web-{8AC7A28B-1020-44FB-8C5E-2380A37A4A70}" dt="2022-10-11T12:32:44.175" v="44"/>
          <pc:sldLayoutMkLst>
            <pc:docMk/>
            <pc:sldMasterMk cId="1234124870" sldId="2147483791"/>
            <pc:sldLayoutMk cId="793955916" sldId="2147483805"/>
          </pc:sldLayoutMkLst>
        </pc:sldLayoutChg>
        <pc:sldLayoutChg chg="add del mod replId">
          <pc:chgData name="Ashley Pugh (2209787)" userId="S::2209787@student.uwtsd.ac.uk::23046f73-210d-4829-b31c-edffa45a54c6" providerId="AD" clId="Web-{8AC7A28B-1020-44FB-8C5E-2380A37A4A70}" dt="2022-10-11T12:32:44.175" v="44"/>
          <pc:sldLayoutMkLst>
            <pc:docMk/>
            <pc:sldMasterMk cId="1234124870" sldId="2147483791"/>
            <pc:sldLayoutMk cId="2333489820" sldId="2147483806"/>
          </pc:sldLayoutMkLst>
        </pc:sldLayoutChg>
        <pc:sldLayoutChg chg="add del mod replId">
          <pc:chgData name="Ashley Pugh (2209787)" userId="S::2209787@student.uwtsd.ac.uk::23046f73-210d-4829-b31c-edffa45a54c6" providerId="AD" clId="Web-{8AC7A28B-1020-44FB-8C5E-2380A37A4A70}" dt="2022-10-11T12:32:44.175" v="44"/>
          <pc:sldLayoutMkLst>
            <pc:docMk/>
            <pc:sldMasterMk cId="1234124870" sldId="2147483791"/>
            <pc:sldLayoutMk cId="4057193054" sldId="2147483807"/>
          </pc:sldLayoutMkLst>
        </pc:sldLayoutChg>
        <pc:sldLayoutChg chg="add del mod replId">
          <pc:chgData name="Ashley Pugh (2209787)" userId="S::2209787@student.uwtsd.ac.uk::23046f73-210d-4829-b31c-edffa45a54c6" providerId="AD" clId="Web-{8AC7A28B-1020-44FB-8C5E-2380A37A4A70}" dt="2022-10-11T12:32:44.175" v="44"/>
          <pc:sldLayoutMkLst>
            <pc:docMk/>
            <pc:sldMasterMk cId="1234124870" sldId="2147483791"/>
            <pc:sldLayoutMk cId="3420627845" sldId="2147483808"/>
          </pc:sldLayoutMkLst>
        </pc:sldLayoutChg>
      </pc:sldMasterChg>
      <pc:sldMasterChg chg="add del addSldLayout delSldLayout modSldLayout">
        <pc:chgData name="Ashley Pugh (2209787)" userId="S::2209787@student.uwtsd.ac.uk::23046f73-210d-4829-b31c-edffa45a54c6" providerId="AD" clId="Web-{8AC7A28B-1020-44FB-8C5E-2380A37A4A70}" dt="2022-10-11T12:34:56.834" v="47"/>
        <pc:sldMasterMkLst>
          <pc:docMk/>
          <pc:sldMasterMk cId="1503859075" sldId="2147483809"/>
        </pc:sldMasterMkLst>
        <pc:sldLayoutChg chg="add del mod replId">
          <pc:chgData name="Ashley Pugh (2209787)" userId="S::2209787@student.uwtsd.ac.uk::23046f73-210d-4829-b31c-edffa45a54c6" providerId="AD" clId="Web-{8AC7A28B-1020-44FB-8C5E-2380A37A4A70}" dt="2022-10-11T12:34:56.834" v="47"/>
          <pc:sldLayoutMkLst>
            <pc:docMk/>
            <pc:sldMasterMk cId="1503859075" sldId="2147483809"/>
            <pc:sldLayoutMk cId="3893077102" sldId="2147483810"/>
          </pc:sldLayoutMkLst>
        </pc:sldLayoutChg>
        <pc:sldLayoutChg chg="add del mod replId">
          <pc:chgData name="Ashley Pugh (2209787)" userId="S::2209787@student.uwtsd.ac.uk::23046f73-210d-4829-b31c-edffa45a54c6" providerId="AD" clId="Web-{8AC7A28B-1020-44FB-8C5E-2380A37A4A70}" dt="2022-10-11T12:34:56.834" v="47"/>
          <pc:sldLayoutMkLst>
            <pc:docMk/>
            <pc:sldMasterMk cId="1503859075" sldId="2147483809"/>
            <pc:sldLayoutMk cId="2837791152" sldId="2147483811"/>
          </pc:sldLayoutMkLst>
        </pc:sldLayoutChg>
        <pc:sldLayoutChg chg="add del mod replId">
          <pc:chgData name="Ashley Pugh (2209787)" userId="S::2209787@student.uwtsd.ac.uk::23046f73-210d-4829-b31c-edffa45a54c6" providerId="AD" clId="Web-{8AC7A28B-1020-44FB-8C5E-2380A37A4A70}" dt="2022-10-11T12:34:56.834" v="47"/>
          <pc:sldLayoutMkLst>
            <pc:docMk/>
            <pc:sldMasterMk cId="1503859075" sldId="2147483809"/>
            <pc:sldLayoutMk cId="3117959232" sldId="2147483812"/>
          </pc:sldLayoutMkLst>
        </pc:sldLayoutChg>
        <pc:sldLayoutChg chg="add del mod replId">
          <pc:chgData name="Ashley Pugh (2209787)" userId="S::2209787@student.uwtsd.ac.uk::23046f73-210d-4829-b31c-edffa45a54c6" providerId="AD" clId="Web-{8AC7A28B-1020-44FB-8C5E-2380A37A4A70}" dt="2022-10-11T12:34:56.834" v="47"/>
          <pc:sldLayoutMkLst>
            <pc:docMk/>
            <pc:sldMasterMk cId="1503859075" sldId="2147483809"/>
            <pc:sldLayoutMk cId="4004119952" sldId="2147483813"/>
          </pc:sldLayoutMkLst>
        </pc:sldLayoutChg>
        <pc:sldLayoutChg chg="add del mod replId">
          <pc:chgData name="Ashley Pugh (2209787)" userId="S::2209787@student.uwtsd.ac.uk::23046f73-210d-4829-b31c-edffa45a54c6" providerId="AD" clId="Web-{8AC7A28B-1020-44FB-8C5E-2380A37A4A70}" dt="2022-10-11T12:34:56.834" v="47"/>
          <pc:sldLayoutMkLst>
            <pc:docMk/>
            <pc:sldMasterMk cId="1503859075" sldId="2147483809"/>
            <pc:sldLayoutMk cId="3134840410" sldId="2147483814"/>
          </pc:sldLayoutMkLst>
        </pc:sldLayoutChg>
        <pc:sldLayoutChg chg="add del mod replId">
          <pc:chgData name="Ashley Pugh (2209787)" userId="S::2209787@student.uwtsd.ac.uk::23046f73-210d-4829-b31c-edffa45a54c6" providerId="AD" clId="Web-{8AC7A28B-1020-44FB-8C5E-2380A37A4A70}" dt="2022-10-11T12:34:56.834" v="47"/>
          <pc:sldLayoutMkLst>
            <pc:docMk/>
            <pc:sldMasterMk cId="1503859075" sldId="2147483809"/>
            <pc:sldLayoutMk cId="912240900" sldId="2147483815"/>
          </pc:sldLayoutMkLst>
        </pc:sldLayoutChg>
        <pc:sldLayoutChg chg="add del mod replId">
          <pc:chgData name="Ashley Pugh (2209787)" userId="S::2209787@student.uwtsd.ac.uk::23046f73-210d-4829-b31c-edffa45a54c6" providerId="AD" clId="Web-{8AC7A28B-1020-44FB-8C5E-2380A37A4A70}" dt="2022-10-11T12:34:56.834" v="47"/>
          <pc:sldLayoutMkLst>
            <pc:docMk/>
            <pc:sldMasterMk cId="1503859075" sldId="2147483809"/>
            <pc:sldLayoutMk cId="1920327425" sldId="2147483816"/>
          </pc:sldLayoutMkLst>
        </pc:sldLayoutChg>
        <pc:sldLayoutChg chg="add del mod replId">
          <pc:chgData name="Ashley Pugh (2209787)" userId="S::2209787@student.uwtsd.ac.uk::23046f73-210d-4829-b31c-edffa45a54c6" providerId="AD" clId="Web-{8AC7A28B-1020-44FB-8C5E-2380A37A4A70}" dt="2022-10-11T12:34:56.834" v="47"/>
          <pc:sldLayoutMkLst>
            <pc:docMk/>
            <pc:sldMasterMk cId="1503859075" sldId="2147483809"/>
            <pc:sldLayoutMk cId="3088204964" sldId="2147483817"/>
          </pc:sldLayoutMkLst>
        </pc:sldLayoutChg>
        <pc:sldLayoutChg chg="add del mod replId">
          <pc:chgData name="Ashley Pugh (2209787)" userId="S::2209787@student.uwtsd.ac.uk::23046f73-210d-4829-b31c-edffa45a54c6" providerId="AD" clId="Web-{8AC7A28B-1020-44FB-8C5E-2380A37A4A70}" dt="2022-10-11T12:34:56.834" v="47"/>
          <pc:sldLayoutMkLst>
            <pc:docMk/>
            <pc:sldMasterMk cId="1503859075" sldId="2147483809"/>
            <pc:sldLayoutMk cId="3752916890" sldId="2147483818"/>
          </pc:sldLayoutMkLst>
        </pc:sldLayoutChg>
        <pc:sldLayoutChg chg="add del mod replId">
          <pc:chgData name="Ashley Pugh (2209787)" userId="S::2209787@student.uwtsd.ac.uk::23046f73-210d-4829-b31c-edffa45a54c6" providerId="AD" clId="Web-{8AC7A28B-1020-44FB-8C5E-2380A37A4A70}" dt="2022-10-11T12:34:56.834" v="47"/>
          <pc:sldLayoutMkLst>
            <pc:docMk/>
            <pc:sldMasterMk cId="1503859075" sldId="2147483809"/>
            <pc:sldLayoutMk cId="344551319" sldId="2147483819"/>
          </pc:sldLayoutMkLst>
        </pc:sldLayoutChg>
        <pc:sldLayoutChg chg="add del mod replId">
          <pc:chgData name="Ashley Pugh (2209787)" userId="S::2209787@student.uwtsd.ac.uk::23046f73-210d-4829-b31c-edffa45a54c6" providerId="AD" clId="Web-{8AC7A28B-1020-44FB-8C5E-2380A37A4A70}" dt="2022-10-11T12:34:56.834" v="47"/>
          <pc:sldLayoutMkLst>
            <pc:docMk/>
            <pc:sldMasterMk cId="1503859075" sldId="2147483809"/>
            <pc:sldLayoutMk cId="2705405233" sldId="2147483820"/>
          </pc:sldLayoutMkLst>
        </pc:sldLayoutChg>
      </pc:sldMasterChg>
      <pc:sldMasterChg chg="add del addSldLayout delSldLayout modSldLayout">
        <pc:chgData name="Ashley Pugh (2209787)" userId="S::2209787@student.uwtsd.ac.uk::23046f73-210d-4829-b31c-edffa45a54c6" providerId="AD" clId="Web-{8AC7A28B-1020-44FB-8C5E-2380A37A4A70}" dt="2022-10-11T12:35:04.647" v="48"/>
        <pc:sldMasterMkLst>
          <pc:docMk/>
          <pc:sldMasterMk cId="1087776094" sldId="2147483821"/>
        </pc:sldMasterMkLst>
        <pc:sldLayoutChg chg="add del mod replId">
          <pc:chgData name="Ashley Pugh (2209787)" userId="S::2209787@student.uwtsd.ac.uk::23046f73-210d-4829-b31c-edffa45a54c6" providerId="AD" clId="Web-{8AC7A28B-1020-44FB-8C5E-2380A37A4A70}" dt="2022-10-11T12:35:04.647" v="48"/>
          <pc:sldLayoutMkLst>
            <pc:docMk/>
            <pc:sldMasterMk cId="1087776094" sldId="2147483821"/>
            <pc:sldLayoutMk cId="4011438314" sldId="2147483822"/>
          </pc:sldLayoutMkLst>
        </pc:sldLayoutChg>
        <pc:sldLayoutChg chg="add del mod replId">
          <pc:chgData name="Ashley Pugh (2209787)" userId="S::2209787@student.uwtsd.ac.uk::23046f73-210d-4829-b31c-edffa45a54c6" providerId="AD" clId="Web-{8AC7A28B-1020-44FB-8C5E-2380A37A4A70}" dt="2022-10-11T12:35:04.647" v="48"/>
          <pc:sldLayoutMkLst>
            <pc:docMk/>
            <pc:sldMasterMk cId="1087776094" sldId="2147483821"/>
            <pc:sldLayoutMk cId="741479804" sldId="2147483823"/>
          </pc:sldLayoutMkLst>
        </pc:sldLayoutChg>
        <pc:sldLayoutChg chg="add del mod replId">
          <pc:chgData name="Ashley Pugh (2209787)" userId="S::2209787@student.uwtsd.ac.uk::23046f73-210d-4829-b31c-edffa45a54c6" providerId="AD" clId="Web-{8AC7A28B-1020-44FB-8C5E-2380A37A4A70}" dt="2022-10-11T12:35:04.647" v="48"/>
          <pc:sldLayoutMkLst>
            <pc:docMk/>
            <pc:sldMasterMk cId="1087776094" sldId="2147483821"/>
            <pc:sldLayoutMk cId="614424618" sldId="2147483824"/>
          </pc:sldLayoutMkLst>
        </pc:sldLayoutChg>
        <pc:sldLayoutChg chg="add del mod replId">
          <pc:chgData name="Ashley Pugh (2209787)" userId="S::2209787@student.uwtsd.ac.uk::23046f73-210d-4829-b31c-edffa45a54c6" providerId="AD" clId="Web-{8AC7A28B-1020-44FB-8C5E-2380A37A4A70}" dt="2022-10-11T12:35:04.647" v="48"/>
          <pc:sldLayoutMkLst>
            <pc:docMk/>
            <pc:sldMasterMk cId="1087776094" sldId="2147483821"/>
            <pc:sldLayoutMk cId="1483667936" sldId="2147483825"/>
          </pc:sldLayoutMkLst>
        </pc:sldLayoutChg>
        <pc:sldLayoutChg chg="add del mod replId">
          <pc:chgData name="Ashley Pugh (2209787)" userId="S::2209787@student.uwtsd.ac.uk::23046f73-210d-4829-b31c-edffa45a54c6" providerId="AD" clId="Web-{8AC7A28B-1020-44FB-8C5E-2380A37A4A70}" dt="2022-10-11T12:35:04.647" v="48"/>
          <pc:sldLayoutMkLst>
            <pc:docMk/>
            <pc:sldMasterMk cId="1087776094" sldId="2147483821"/>
            <pc:sldLayoutMk cId="1882352353" sldId="2147483826"/>
          </pc:sldLayoutMkLst>
        </pc:sldLayoutChg>
        <pc:sldLayoutChg chg="add del mod replId">
          <pc:chgData name="Ashley Pugh (2209787)" userId="S::2209787@student.uwtsd.ac.uk::23046f73-210d-4829-b31c-edffa45a54c6" providerId="AD" clId="Web-{8AC7A28B-1020-44FB-8C5E-2380A37A4A70}" dt="2022-10-11T12:35:04.647" v="48"/>
          <pc:sldLayoutMkLst>
            <pc:docMk/>
            <pc:sldMasterMk cId="1087776094" sldId="2147483821"/>
            <pc:sldLayoutMk cId="2884638903" sldId="2147483827"/>
          </pc:sldLayoutMkLst>
        </pc:sldLayoutChg>
        <pc:sldLayoutChg chg="add del mod replId">
          <pc:chgData name="Ashley Pugh (2209787)" userId="S::2209787@student.uwtsd.ac.uk::23046f73-210d-4829-b31c-edffa45a54c6" providerId="AD" clId="Web-{8AC7A28B-1020-44FB-8C5E-2380A37A4A70}" dt="2022-10-11T12:35:04.647" v="48"/>
          <pc:sldLayoutMkLst>
            <pc:docMk/>
            <pc:sldMasterMk cId="1087776094" sldId="2147483821"/>
            <pc:sldLayoutMk cId="335555859" sldId="2147483828"/>
          </pc:sldLayoutMkLst>
        </pc:sldLayoutChg>
        <pc:sldLayoutChg chg="add del mod replId">
          <pc:chgData name="Ashley Pugh (2209787)" userId="S::2209787@student.uwtsd.ac.uk::23046f73-210d-4829-b31c-edffa45a54c6" providerId="AD" clId="Web-{8AC7A28B-1020-44FB-8C5E-2380A37A4A70}" dt="2022-10-11T12:35:04.647" v="48"/>
          <pc:sldLayoutMkLst>
            <pc:docMk/>
            <pc:sldMasterMk cId="1087776094" sldId="2147483821"/>
            <pc:sldLayoutMk cId="355189161" sldId="2147483829"/>
          </pc:sldLayoutMkLst>
        </pc:sldLayoutChg>
        <pc:sldLayoutChg chg="add del mod replId">
          <pc:chgData name="Ashley Pugh (2209787)" userId="S::2209787@student.uwtsd.ac.uk::23046f73-210d-4829-b31c-edffa45a54c6" providerId="AD" clId="Web-{8AC7A28B-1020-44FB-8C5E-2380A37A4A70}" dt="2022-10-11T12:35:04.647" v="48"/>
          <pc:sldLayoutMkLst>
            <pc:docMk/>
            <pc:sldMasterMk cId="1087776094" sldId="2147483821"/>
            <pc:sldLayoutMk cId="3944995481" sldId="2147483830"/>
          </pc:sldLayoutMkLst>
        </pc:sldLayoutChg>
        <pc:sldLayoutChg chg="add del mod replId">
          <pc:chgData name="Ashley Pugh (2209787)" userId="S::2209787@student.uwtsd.ac.uk::23046f73-210d-4829-b31c-edffa45a54c6" providerId="AD" clId="Web-{8AC7A28B-1020-44FB-8C5E-2380A37A4A70}" dt="2022-10-11T12:35:04.647" v="48"/>
          <pc:sldLayoutMkLst>
            <pc:docMk/>
            <pc:sldMasterMk cId="1087776094" sldId="2147483821"/>
            <pc:sldLayoutMk cId="4196020054" sldId="2147483831"/>
          </pc:sldLayoutMkLst>
        </pc:sldLayoutChg>
        <pc:sldLayoutChg chg="add del mod replId">
          <pc:chgData name="Ashley Pugh (2209787)" userId="S::2209787@student.uwtsd.ac.uk::23046f73-210d-4829-b31c-edffa45a54c6" providerId="AD" clId="Web-{8AC7A28B-1020-44FB-8C5E-2380A37A4A70}" dt="2022-10-11T12:35:04.647" v="48"/>
          <pc:sldLayoutMkLst>
            <pc:docMk/>
            <pc:sldMasterMk cId="1087776094" sldId="2147483821"/>
            <pc:sldLayoutMk cId="1420973872" sldId="2147483832"/>
          </pc:sldLayoutMkLst>
        </pc:sldLayoutChg>
      </pc:sldMasterChg>
      <pc:sldMasterChg chg="add addSldLayout modSldLayout">
        <pc:chgData name="Ashley Pugh (2209787)" userId="S::2209787@student.uwtsd.ac.uk::23046f73-210d-4829-b31c-edffa45a54c6" providerId="AD" clId="Web-{8AC7A28B-1020-44FB-8C5E-2380A37A4A70}" dt="2022-10-11T12:35:04.647" v="48"/>
        <pc:sldMasterMkLst>
          <pc:docMk/>
          <pc:sldMasterMk cId="3926617463" sldId="2147483833"/>
        </pc:sldMasterMkLst>
        <pc:sldLayoutChg chg="add mod replId">
          <pc:chgData name="Ashley Pugh (2209787)" userId="S::2209787@student.uwtsd.ac.uk::23046f73-210d-4829-b31c-edffa45a54c6" providerId="AD" clId="Web-{8AC7A28B-1020-44FB-8C5E-2380A37A4A70}" dt="2022-10-11T12:35:04.647" v="48"/>
          <pc:sldLayoutMkLst>
            <pc:docMk/>
            <pc:sldMasterMk cId="3926617463" sldId="2147483833"/>
            <pc:sldLayoutMk cId="1654411750" sldId="2147483834"/>
          </pc:sldLayoutMkLst>
        </pc:sldLayoutChg>
        <pc:sldLayoutChg chg="add mod replId">
          <pc:chgData name="Ashley Pugh (2209787)" userId="S::2209787@student.uwtsd.ac.uk::23046f73-210d-4829-b31c-edffa45a54c6" providerId="AD" clId="Web-{8AC7A28B-1020-44FB-8C5E-2380A37A4A70}" dt="2022-10-11T12:35:04.647" v="48"/>
          <pc:sldLayoutMkLst>
            <pc:docMk/>
            <pc:sldMasterMk cId="3926617463" sldId="2147483833"/>
            <pc:sldLayoutMk cId="2646558513" sldId="2147483835"/>
          </pc:sldLayoutMkLst>
        </pc:sldLayoutChg>
        <pc:sldLayoutChg chg="add mod replId">
          <pc:chgData name="Ashley Pugh (2209787)" userId="S::2209787@student.uwtsd.ac.uk::23046f73-210d-4829-b31c-edffa45a54c6" providerId="AD" clId="Web-{8AC7A28B-1020-44FB-8C5E-2380A37A4A70}" dt="2022-10-11T12:35:04.647" v="48"/>
          <pc:sldLayoutMkLst>
            <pc:docMk/>
            <pc:sldMasterMk cId="3926617463" sldId="2147483833"/>
            <pc:sldLayoutMk cId="3776536446" sldId="2147483836"/>
          </pc:sldLayoutMkLst>
        </pc:sldLayoutChg>
        <pc:sldLayoutChg chg="add mod replId">
          <pc:chgData name="Ashley Pugh (2209787)" userId="S::2209787@student.uwtsd.ac.uk::23046f73-210d-4829-b31c-edffa45a54c6" providerId="AD" clId="Web-{8AC7A28B-1020-44FB-8C5E-2380A37A4A70}" dt="2022-10-11T12:35:04.647" v="48"/>
          <pc:sldLayoutMkLst>
            <pc:docMk/>
            <pc:sldMasterMk cId="3926617463" sldId="2147483833"/>
            <pc:sldLayoutMk cId="818704384" sldId="2147483837"/>
          </pc:sldLayoutMkLst>
        </pc:sldLayoutChg>
        <pc:sldLayoutChg chg="add mod replId">
          <pc:chgData name="Ashley Pugh (2209787)" userId="S::2209787@student.uwtsd.ac.uk::23046f73-210d-4829-b31c-edffa45a54c6" providerId="AD" clId="Web-{8AC7A28B-1020-44FB-8C5E-2380A37A4A70}" dt="2022-10-11T12:35:04.647" v="48"/>
          <pc:sldLayoutMkLst>
            <pc:docMk/>
            <pc:sldMasterMk cId="3926617463" sldId="2147483833"/>
            <pc:sldLayoutMk cId="1417521254" sldId="2147483838"/>
          </pc:sldLayoutMkLst>
        </pc:sldLayoutChg>
        <pc:sldLayoutChg chg="add mod replId">
          <pc:chgData name="Ashley Pugh (2209787)" userId="S::2209787@student.uwtsd.ac.uk::23046f73-210d-4829-b31c-edffa45a54c6" providerId="AD" clId="Web-{8AC7A28B-1020-44FB-8C5E-2380A37A4A70}" dt="2022-10-11T12:35:04.647" v="48"/>
          <pc:sldLayoutMkLst>
            <pc:docMk/>
            <pc:sldMasterMk cId="3926617463" sldId="2147483833"/>
            <pc:sldLayoutMk cId="1194211864" sldId="2147483839"/>
          </pc:sldLayoutMkLst>
        </pc:sldLayoutChg>
        <pc:sldLayoutChg chg="add mod replId">
          <pc:chgData name="Ashley Pugh (2209787)" userId="S::2209787@student.uwtsd.ac.uk::23046f73-210d-4829-b31c-edffa45a54c6" providerId="AD" clId="Web-{8AC7A28B-1020-44FB-8C5E-2380A37A4A70}" dt="2022-10-11T12:35:04.647" v="48"/>
          <pc:sldLayoutMkLst>
            <pc:docMk/>
            <pc:sldMasterMk cId="3926617463" sldId="2147483833"/>
            <pc:sldLayoutMk cId="3939769191" sldId="2147483840"/>
          </pc:sldLayoutMkLst>
        </pc:sldLayoutChg>
        <pc:sldLayoutChg chg="add mod replId">
          <pc:chgData name="Ashley Pugh (2209787)" userId="S::2209787@student.uwtsd.ac.uk::23046f73-210d-4829-b31c-edffa45a54c6" providerId="AD" clId="Web-{8AC7A28B-1020-44FB-8C5E-2380A37A4A70}" dt="2022-10-11T12:35:04.647" v="48"/>
          <pc:sldLayoutMkLst>
            <pc:docMk/>
            <pc:sldMasterMk cId="3926617463" sldId="2147483833"/>
            <pc:sldLayoutMk cId="589286770" sldId="2147483841"/>
          </pc:sldLayoutMkLst>
        </pc:sldLayoutChg>
        <pc:sldLayoutChg chg="add mod replId">
          <pc:chgData name="Ashley Pugh (2209787)" userId="S::2209787@student.uwtsd.ac.uk::23046f73-210d-4829-b31c-edffa45a54c6" providerId="AD" clId="Web-{8AC7A28B-1020-44FB-8C5E-2380A37A4A70}" dt="2022-10-11T12:35:04.647" v="48"/>
          <pc:sldLayoutMkLst>
            <pc:docMk/>
            <pc:sldMasterMk cId="3926617463" sldId="2147483833"/>
            <pc:sldLayoutMk cId="1988220105" sldId="2147483842"/>
          </pc:sldLayoutMkLst>
        </pc:sldLayoutChg>
        <pc:sldLayoutChg chg="add mod replId">
          <pc:chgData name="Ashley Pugh (2209787)" userId="S::2209787@student.uwtsd.ac.uk::23046f73-210d-4829-b31c-edffa45a54c6" providerId="AD" clId="Web-{8AC7A28B-1020-44FB-8C5E-2380A37A4A70}" dt="2022-10-11T12:35:04.647" v="48"/>
          <pc:sldLayoutMkLst>
            <pc:docMk/>
            <pc:sldMasterMk cId="3926617463" sldId="2147483833"/>
            <pc:sldLayoutMk cId="1188520511" sldId="2147483843"/>
          </pc:sldLayoutMkLst>
        </pc:sldLayoutChg>
        <pc:sldLayoutChg chg="add mod replId">
          <pc:chgData name="Ashley Pugh (2209787)" userId="S::2209787@student.uwtsd.ac.uk::23046f73-210d-4829-b31c-edffa45a54c6" providerId="AD" clId="Web-{8AC7A28B-1020-44FB-8C5E-2380A37A4A70}" dt="2022-10-11T12:35:04.647" v="48"/>
          <pc:sldLayoutMkLst>
            <pc:docMk/>
            <pc:sldMasterMk cId="3926617463" sldId="2147483833"/>
            <pc:sldLayoutMk cId="2766750328" sldId="2147483844"/>
          </pc:sldLayoutMkLst>
        </pc:sldLayoutChg>
      </pc:sldMasterChg>
    </pc:docChg>
  </pc:docChgLst>
  <pc:docChgLst>
    <pc:chgData name="Ashley Pugh (2209787)" userId="S::2209787@student.uwtsd.ac.uk::23046f73-210d-4829-b31c-edffa45a54c6" providerId="AD" clId="Web-{EAC29AEB-3D25-BD08-8FD0-83B5740A1FA9}"/>
    <pc:docChg chg="modSld">
      <pc:chgData name="Ashley Pugh (2209787)" userId="S::2209787@student.uwtsd.ac.uk::23046f73-210d-4829-b31c-edffa45a54c6" providerId="AD" clId="Web-{EAC29AEB-3D25-BD08-8FD0-83B5740A1FA9}" dt="2022-10-22T21:30:15.288" v="366" actId="20577"/>
      <pc:docMkLst>
        <pc:docMk/>
      </pc:docMkLst>
      <pc:sldChg chg="addSp delSp modSp">
        <pc:chgData name="Ashley Pugh (2209787)" userId="S::2209787@student.uwtsd.ac.uk::23046f73-210d-4829-b31c-edffa45a54c6" providerId="AD" clId="Web-{EAC29AEB-3D25-BD08-8FD0-83B5740A1FA9}" dt="2022-10-22T21:23:40.322" v="285" actId="20577"/>
        <pc:sldMkLst>
          <pc:docMk/>
          <pc:sldMk cId="109857222" sldId="256"/>
        </pc:sldMkLst>
        <pc:spChg chg="mod">
          <ac:chgData name="Ashley Pugh (2209787)" userId="S::2209787@student.uwtsd.ac.uk::23046f73-210d-4829-b31c-edffa45a54c6" providerId="AD" clId="Web-{EAC29AEB-3D25-BD08-8FD0-83B5740A1FA9}" dt="2022-10-22T20:58:53.601" v="10" actId="1076"/>
          <ac:spMkLst>
            <pc:docMk/>
            <pc:sldMk cId="109857222" sldId="256"/>
            <ac:spMk id="3" creationId="{7A93B4D2-FE7A-6BB7-F9DB-FD44139C0478}"/>
          </ac:spMkLst>
        </pc:spChg>
        <pc:spChg chg="mod">
          <ac:chgData name="Ashley Pugh (2209787)" userId="S::2209787@student.uwtsd.ac.uk::23046f73-210d-4829-b31c-edffa45a54c6" providerId="AD" clId="Web-{EAC29AEB-3D25-BD08-8FD0-83B5740A1FA9}" dt="2022-10-22T21:14:08.529" v="247" actId="20577"/>
          <ac:spMkLst>
            <pc:docMk/>
            <pc:sldMk cId="109857222" sldId="256"/>
            <ac:spMk id="4" creationId="{647DA667-8C25-A64F-5498-888DE61CCA4E}"/>
          </ac:spMkLst>
        </pc:spChg>
        <pc:spChg chg="add mod">
          <ac:chgData name="Ashley Pugh (2209787)" userId="S::2209787@student.uwtsd.ac.uk::23046f73-210d-4829-b31c-edffa45a54c6" providerId="AD" clId="Web-{EAC29AEB-3D25-BD08-8FD0-83B5740A1FA9}" dt="2022-10-22T21:20:50.488" v="273" actId="1076"/>
          <ac:spMkLst>
            <pc:docMk/>
            <pc:sldMk cId="109857222" sldId="256"/>
            <ac:spMk id="5" creationId="{51C096AF-A115-4BB3-D27F-269437BD27D9}"/>
          </ac:spMkLst>
        </pc:spChg>
        <pc:spChg chg="add del mod">
          <ac:chgData name="Ashley Pugh (2209787)" userId="S::2209787@student.uwtsd.ac.uk::23046f73-210d-4829-b31c-edffa45a54c6" providerId="AD" clId="Web-{EAC29AEB-3D25-BD08-8FD0-83B5740A1FA9}" dt="2022-10-22T21:14:22.967" v="250"/>
          <ac:spMkLst>
            <pc:docMk/>
            <pc:sldMk cId="109857222" sldId="256"/>
            <ac:spMk id="6" creationId="{433F7C96-F206-782A-3C8E-1C6377E87655}"/>
          </ac:spMkLst>
        </pc:spChg>
        <pc:spChg chg="add mod">
          <ac:chgData name="Ashley Pugh (2209787)" userId="S::2209787@student.uwtsd.ac.uk::23046f73-210d-4829-b31c-edffa45a54c6" providerId="AD" clId="Web-{EAC29AEB-3D25-BD08-8FD0-83B5740A1FA9}" dt="2022-10-22T21:19:26.532" v="271" actId="1076"/>
          <ac:spMkLst>
            <pc:docMk/>
            <pc:sldMk cId="109857222" sldId="256"/>
            <ac:spMk id="8" creationId="{A168465C-535C-EB0A-E1D3-3FC18EC3945F}"/>
          </ac:spMkLst>
        </pc:spChg>
        <pc:spChg chg="add mod">
          <ac:chgData name="Ashley Pugh (2209787)" userId="S::2209787@student.uwtsd.ac.uk::23046f73-210d-4829-b31c-edffa45a54c6" providerId="AD" clId="Web-{EAC29AEB-3D25-BD08-8FD0-83B5740A1FA9}" dt="2022-10-22T21:23:40.322" v="285" actId="20577"/>
          <ac:spMkLst>
            <pc:docMk/>
            <pc:sldMk cId="109857222" sldId="256"/>
            <ac:spMk id="10" creationId="{C8B5A7E4-1439-8C52-D245-3D0A880D8A35}"/>
          </ac:spMkLst>
        </pc:spChg>
        <pc:spChg chg="mod">
          <ac:chgData name="Ashley Pugh (2209787)" userId="S::2209787@student.uwtsd.ac.uk::23046f73-210d-4829-b31c-edffa45a54c6" providerId="AD" clId="Web-{EAC29AEB-3D25-BD08-8FD0-83B5740A1FA9}" dt="2022-10-22T20:58:44.147" v="9" actId="1076"/>
          <ac:spMkLst>
            <pc:docMk/>
            <pc:sldMk cId="109857222" sldId="256"/>
            <ac:spMk id="18" creationId="{CEDD2AF3-CAFC-F8FC-D245-7A92D87B2FD9}"/>
          </ac:spMkLst>
        </pc:spChg>
        <pc:spChg chg="mod">
          <ac:chgData name="Ashley Pugh (2209787)" userId="S::2209787@student.uwtsd.ac.uk::23046f73-210d-4829-b31c-edffa45a54c6" providerId="AD" clId="Web-{EAC29AEB-3D25-BD08-8FD0-83B5740A1FA9}" dt="2022-10-22T20:58:24.990" v="7" actId="1076"/>
          <ac:spMkLst>
            <pc:docMk/>
            <pc:sldMk cId="109857222" sldId="256"/>
            <ac:spMk id="20" creationId="{E07132BB-07F6-7DB1-3649-FCD3307AC639}"/>
          </ac:spMkLst>
        </pc:spChg>
        <pc:picChg chg="add mod">
          <ac:chgData name="Ashley Pugh (2209787)" userId="S::2209787@student.uwtsd.ac.uk::23046f73-210d-4829-b31c-edffa45a54c6" providerId="AD" clId="Web-{EAC29AEB-3D25-BD08-8FD0-83B5740A1FA9}" dt="2022-10-22T21:18:16.982" v="254" actId="1076"/>
          <ac:picMkLst>
            <pc:docMk/>
            <pc:sldMk cId="109857222" sldId="256"/>
            <ac:picMk id="7" creationId="{C34E5C80-172E-D871-5D4D-92FC4B645273}"/>
          </ac:picMkLst>
        </pc:picChg>
        <pc:picChg chg="add mod">
          <ac:chgData name="Ashley Pugh (2209787)" userId="S::2209787@student.uwtsd.ac.uk::23046f73-210d-4829-b31c-edffa45a54c6" providerId="AD" clId="Web-{EAC29AEB-3D25-BD08-8FD0-83B5740A1FA9}" dt="2022-10-22T21:22:02.584" v="277" actId="1076"/>
          <ac:picMkLst>
            <pc:docMk/>
            <pc:sldMk cId="109857222" sldId="256"/>
            <ac:picMk id="9" creationId="{F6FFB5F1-C97E-49D2-3977-BE315A649180}"/>
          </ac:picMkLst>
        </pc:picChg>
      </pc:sldChg>
      <pc:sldChg chg="modSp">
        <pc:chgData name="Ashley Pugh (2209787)" userId="S::2209787@student.uwtsd.ac.uk::23046f73-210d-4829-b31c-edffa45a54c6" providerId="AD" clId="Web-{EAC29AEB-3D25-BD08-8FD0-83B5740A1FA9}" dt="2022-10-22T21:30:15.288" v="366" actId="20577"/>
        <pc:sldMkLst>
          <pc:docMk/>
          <pc:sldMk cId="3977457393" sldId="257"/>
        </pc:sldMkLst>
        <pc:spChg chg="mod">
          <ac:chgData name="Ashley Pugh (2209787)" userId="S::2209787@student.uwtsd.ac.uk::23046f73-210d-4829-b31c-edffa45a54c6" providerId="AD" clId="Web-{EAC29AEB-3D25-BD08-8FD0-83B5740A1FA9}" dt="2022-10-22T21:30:15.288" v="366" actId="20577"/>
          <ac:spMkLst>
            <pc:docMk/>
            <pc:sldMk cId="3977457393" sldId="257"/>
            <ac:spMk id="3" creationId="{C9B82963-A832-23AD-82D2-AC80F2A233FE}"/>
          </ac:spMkLst>
        </pc:spChg>
      </pc:sldChg>
    </pc:docChg>
  </pc:docChgLst>
  <pc:docChgLst>
    <pc:chgData name="Ashley Pugh (2209787)" userId="S::2209787@student.uwtsd.ac.uk::23046f73-210d-4829-b31c-edffa45a54c6" providerId="AD" clId="Web-{97BB77EB-2ADA-4473-B4A6-05A8F045AF44}"/>
    <pc:docChg chg="modSld">
      <pc:chgData name="Ashley Pugh (2209787)" userId="S::2209787@student.uwtsd.ac.uk::23046f73-210d-4829-b31c-edffa45a54c6" providerId="AD" clId="Web-{97BB77EB-2ADA-4473-B4A6-05A8F045AF44}" dt="2022-10-20T00:41:04.274" v="86" actId="20577"/>
      <pc:docMkLst>
        <pc:docMk/>
      </pc:docMkLst>
      <pc:sldChg chg="modSp">
        <pc:chgData name="Ashley Pugh (2209787)" userId="S::2209787@student.uwtsd.ac.uk::23046f73-210d-4829-b31c-edffa45a54c6" providerId="AD" clId="Web-{97BB77EB-2ADA-4473-B4A6-05A8F045AF44}" dt="2022-10-20T00:41:04.274" v="86" actId="20577"/>
        <pc:sldMkLst>
          <pc:docMk/>
          <pc:sldMk cId="109857222" sldId="256"/>
        </pc:sldMkLst>
        <pc:spChg chg="mod">
          <ac:chgData name="Ashley Pugh (2209787)" userId="S::2209787@student.uwtsd.ac.uk::23046f73-210d-4829-b31c-edffa45a54c6" providerId="AD" clId="Web-{97BB77EB-2ADA-4473-B4A6-05A8F045AF44}" dt="2022-10-20T00:40:03.726" v="82" actId="1076"/>
          <ac:spMkLst>
            <pc:docMk/>
            <pc:sldMk cId="109857222" sldId="256"/>
            <ac:spMk id="2" creationId="{7BED800D-4FBA-1A34-3981-6B1AB255373B}"/>
          </ac:spMkLst>
        </pc:spChg>
        <pc:spChg chg="mod">
          <ac:chgData name="Ashley Pugh (2209787)" userId="S::2209787@student.uwtsd.ac.uk::23046f73-210d-4829-b31c-edffa45a54c6" providerId="AD" clId="Web-{97BB77EB-2ADA-4473-B4A6-05A8F045AF44}" dt="2022-10-20T00:41:04.274" v="86" actId="20577"/>
          <ac:spMkLst>
            <pc:docMk/>
            <pc:sldMk cId="109857222" sldId="256"/>
            <ac:spMk id="18" creationId="{CEDD2AF3-CAFC-F8FC-D245-7A92D87B2FD9}"/>
          </ac:spMkLst>
        </pc:spChg>
        <pc:spChg chg="mod">
          <ac:chgData name="Ashley Pugh (2209787)" userId="S::2209787@student.uwtsd.ac.uk::23046f73-210d-4829-b31c-edffa45a54c6" providerId="AD" clId="Web-{97BB77EB-2ADA-4473-B4A6-05A8F045AF44}" dt="2022-10-20T00:40:40.149" v="84" actId="20577"/>
          <ac:spMkLst>
            <pc:docMk/>
            <pc:sldMk cId="109857222" sldId="256"/>
            <ac:spMk id="20" creationId="{E07132BB-07F6-7DB1-3649-FCD3307AC639}"/>
          </ac:spMkLst>
        </pc:spChg>
      </pc:sldChg>
    </pc:docChg>
  </pc:docChgLst>
  <pc:docChgLst>
    <pc:chgData name="Ashley Pugh (2209787)" userId="23046f73-210d-4829-b31c-edffa45a54c6" providerId="ADAL" clId="{F19F385D-DBF4-5B4A-9275-4386E24D7CBD}"/>
    <pc:docChg chg="addSld delSld modSld sldOrd">
      <pc:chgData name="Ashley Pugh (2209787)" userId="23046f73-210d-4829-b31c-edffa45a54c6" providerId="ADAL" clId="{F19F385D-DBF4-5B4A-9275-4386E24D7CBD}" dt="2022-10-21T15:57:53.471" v="9" actId="208"/>
      <pc:docMkLst>
        <pc:docMk/>
      </pc:docMkLst>
      <pc:sldChg chg="modSp">
        <pc:chgData name="Ashley Pugh (2209787)" userId="23046f73-210d-4829-b31c-edffa45a54c6" providerId="ADAL" clId="{F19F385D-DBF4-5B4A-9275-4386E24D7CBD}" dt="2022-10-21T15:57:53.471" v="9" actId="208"/>
        <pc:sldMkLst>
          <pc:docMk/>
          <pc:sldMk cId="109857222" sldId="256"/>
        </pc:sldMkLst>
        <pc:spChg chg="mod">
          <ac:chgData name="Ashley Pugh (2209787)" userId="23046f73-210d-4829-b31c-edffa45a54c6" providerId="ADAL" clId="{F19F385D-DBF4-5B4A-9275-4386E24D7CBD}" dt="2022-10-21T15:57:53.471" v="9" actId="208"/>
          <ac:spMkLst>
            <pc:docMk/>
            <pc:sldMk cId="109857222" sldId="256"/>
            <ac:spMk id="2" creationId="{7BED800D-4FBA-1A34-3981-6B1AB255373B}"/>
          </ac:spMkLst>
        </pc:spChg>
      </pc:sldChg>
      <pc:sldChg chg="new del ord">
        <pc:chgData name="Ashley Pugh (2209787)" userId="23046f73-210d-4829-b31c-edffa45a54c6" providerId="ADAL" clId="{F19F385D-DBF4-5B4A-9275-4386E24D7CBD}" dt="2022-10-21T15:57:05.024" v="2" actId="2696"/>
        <pc:sldMkLst>
          <pc:docMk/>
          <pc:sldMk cId="3112636269" sldId="258"/>
        </pc:sldMkLst>
      </pc:sldChg>
    </pc:docChg>
  </pc:docChgLst>
  <pc:docChgLst>
    <pc:chgData name="Ashley Pugh (2209787)" userId="S::2209787@student.uwtsd.ac.uk::23046f73-210d-4829-b31c-edffa45a54c6" providerId="AD" clId="Web-{F7BC775A-5EDB-2BD0-02FB-45E7023EEE79}"/>
    <pc:docChg chg="modSld addMainMaster delMainMaster">
      <pc:chgData name="Ashley Pugh (2209787)" userId="S::2209787@student.uwtsd.ac.uk::23046f73-210d-4829-b31c-edffa45a54c6" providerId="AD" clId="Web-{F7BC775A-5EDB-2BD0-02FB-45E7023EEE79}" dt="2022-10-22T20:39:21.500" v="1988" actId="20577"/>
      <pc:docMkLst>
        <pc:docMk/>
      </pc:docMkLst>
      <pc:sldChg chg="addSp delSp modSp mod modClrScheme chgLayout">
        <pc:chgData name="Ashley Pugh (2209787)" userId="S::2209787@student.uwtsd.ac.uk::23046f73-210d-4829-b31c-edffa45a54c6" providerId="AD" clId="Web-{F7BC775A-5EDB-2BD0-02FB-45E7023EEE79}" dt="2022-10-22T20:39:21.500" v="1988" actId="20577"/>
        <pc:sldMkLst>
          <pc:docMk/>
          <pc:sldMk cId="109857222" sldId="256"/>
        </pc:sldMkLst>
        <pc:spChg chg="mod">
          <ac:chgData name="Ashley Pugh (2209787)" userId="S::2209787@student.uwtsd.ac.uk::23046f73-210d-4829-b31c-edffa45a54c6" providerId="AD" clId="Web-{F7BC775A-5EDB-2BD0-02FB-45E7023EEE79}" dt="2022-10-22T17:45:45.701" v="1399" actId="1076"/>
          <ac:spMkLst>
            <pc:docMk/>
            <pc:sldMk cId="109857222" sldId="256"/>
            <ac:spMk id="2" creationId="{7BED800D-4FBA-1A34-3981-6B1AB255373B}"/>
          </ac:spMkLst>
        </pc:spChg>
        <pc:spChg chg="add mod">
          <ac:chgData name="Ashley Pugh (2209787)" userId="S::2209787@student.uwtsd.ac.uk::23046f73-210d-4829-b31c-edffa45a54c6" providerId="AD" clId="Web-{F7BC775A-5EDB-2BD0-02FB-45E7023EEE79}" dt="2022-10-22T20:07:00.565" v="1596" actId="14100"/>
          <ac:spMkLst>
            <pc:docMk/>
            <pc:sldMk cId="109857222" sldId="256"/>
            <ac:spMk id="3" creationId="{7A93B4D2-FE7A-6BB7-F9DB-FD44139C0478}"/>
          </ac:spMkLst>
        </pc:spChg>
        <pc:spChg chg="add del mod">
          <ac:chgData name="Ashley Pugh (2209787)" userId="S::2209787@student.uwtsd.ac.uk::23046f73-210d-4829-b31c-edffa45a54c6" providerId="AD" clId="Web-{F7BC775A-5EDB-2BD0-02FB-45E7023EEE79}" dt="2022-10-21T19:34:45.790" v="604"/>
          <ac:spMkLst>
            <pc:docMk/>
            <pc:sldMk cId="109857222" sldId="256"/>
            <ac:spMk id="3" creationId="{902279A6-2CD2-864F-1615-4ACE9D9318A7}"/>
          </ac:spMkLst>
        </pc:spChg>
        <pc:spChg chg="add del mod">
          <ac:chgData name="Ashley Pugh (2209787)" userId="S::2209787@student.uwtsd.ac.uk::23046f73-210d-4829-b31c-edffa45a54c6" providerId="AD" clId="Web-{F7BC775A-5EDB-2BD0-02FB-45E7023EEE79}" dt="2022-10-21T19:38:18.294" v="627"/>
          <ac:spMkLst>
            <pc:docMk/>
            <pc:sldMk cId="109857222" sldId="256"/>
            <ac:spMk id="4" creationId="{5B88411B-6BBB-3331-76CD-F80D2EDE907D}"/>
          </ac:spMkLst>
        </pc:spChg>
        <pc:spChg chg="add mod">
          <ac:chgData name="Ashley Pugh (2209787)" userId="S::2209787@student.uwtsd.ac.uk::23046f73-210d-4829-b31c-edffa45a54c6" providerId="AD" clId="Web-{F7BC775A-5EDB-2BD0-02FB-45E7023EEE79}" dt="2022-10-22T20:39:21.500" v="1988" actId="20577"/>
          <ac:spMkLst>
            <pc:docMk/>
            <pc:sldMk cId="109857222" sldId="256"/>
            <ac:spMk id="4" creationId="{647DA667-8C25-A64F-5498-888DE61CCA4E}"/>
          </ac:spMkLst>
        </pc:spChg>
        <pc:spChg chg="mod">
          <ac:chgData name="Ashley Pugh (2209787)" userId="S::2209787@student.uwtsd.ac.uk::23046f73-210d-4829-b31c-edffa45a54c6" providerId="AD" clId="Web-{F7BC775A-5EDB-2BD0-02FB-45E7023EEE79}" dt="2022-10-22T20:07:47.365" v="1599" actId="1076"/>
          <ac:spMkLst>
            <pc:docMk/>
            <pc:sldMk cId="109857222" sldId="256"/>
            <ac:spMk id="18" creationId="{CEDD2AF3-CAFC-F8FC-D245-7A92D87B2FD9}"/>
          </ac:spMkLst>
        </pc:spChg>
        <pc:spChg chg="mod">
          <ac:chgData name="Ashley Pugh (2209787)" userId="S::2209787@student.uwtsd.ac.uk::23046f73-210d-4829-b31c-edffa45a54c6" providerId="AD" clId="Web-{F7BC775A-5EDB-2BD0-02FB-45E7023EEE79}" dt="2022-10-22T20:21:35.338" v="1823" actId="20577"/>
          <ac:spMkLst>
            <pc:docMk/>
            <pc:sldMk cId="109857222" sldId="256"/>
            <ac:spMk id="20" creationId="{E07132BB-07F6-7DB1-3649-FCD3307AC639}"/>
          </ac:spMkLst>
        </pc:spChg>
      </pc:sldChg>
      <pc:sldChg chg="addSp delSp modSp mod setBg modClrScheme setClrOvrMap chgLayout">
        <pc:chgData name="Ashley Pugh (2209787)" userId="S::2209787@student.uwtsd.ac.uk::23046f73-210d-4829-b31c-edffa45a54c6" providerId="AD" clId="Web-{F7BC775A-5EDB-2BD0-02FB-45E7023EEE79}" dt="2022-10-22T20:15:00.813" v="1726" actId="20577"/>
        <pc:sldMkLst>
          <pc:docMk/>
          <pc:sldMk cId="3977457393" sldId="257"/>
        </pc:sldMkLst>
        <pc:spChg chg="del mod ord">
          <ac:chgData name="Ashley Pugh (2209787)" userId="S::2209787@student.uwtsd.ac.uk::23046f73-210d-4829-b31c-edffa45a54c6" providerId="AD" clId="Web-{F7BC775A-5EDB-2BD0-02FB-45E7023EEE79}" dt="2022-10-21T19:30:02.768" v="594"/>
          <ac:spMkLst>
            <pc:docMk/>
            <pc:sldMk cId="3977457393" sldId="257"/>
            <ac:spMk id="2" creationId="{7749A99D-BB45-5070-0EC6-8A065AD7EC90}"/>
          </ac:spMkLst>
        </pc:spChg>
        <pc:spChg chg="mod ord">
          <ac:chgData name="Ashley Pugh (2209787)" userId="S::2209787@student.uwtsd.ac.uk::23046f73-210d-4829-b31c-edffa45a54c6" providerId="AD" clId="Web-{F7BC775A-5EDB-2BD0-02FB-45E7023EEE79}" dt="2022-10-22T20:15:00.813" v="1726" actId="20577"/>
          <ac:spMkLst>
            <pc:docMk/>
            <pc:sldMk cId="3977457393" sldId="257"/>
            <ac:spMk id="3" creationId="{C9B82963-A832-23AD-82D2-AC80F2A233FE}"/>
          </ac:spMkLst>
        </pc:spChg>
        <pc:spChg chg="add del mod">
          <ac:chgData name="Ashley Pugh (2209787)" userId="S::2209787@student.uwtsd.ac.uk::23046f73-210d-4829-b31c-edffa45a54c6" providerId="AD" clId="Web-{F7BC775A-5EDB-2BD0-02FB-45E7023EEE79}" dt="2022-10-21T19:30:15.049" v="596"/>
          <ac:spMkLst>
            <pc:docMk/>
            <pc:sldMk cId="3977457393" sldId="257"/>
            <ac:spMk id="5" creationId="{0C2E0739-DE3C-1F3A-A391-6B0C1BDFE94A}"/>
          </ac:spMkLst>
        </pc:spChg>
        <pc:spChg chg="add del">
          <ac:chgData name="Ashley Pugh (2209787)" userId="S::2209787@student.uwtsd.ac.uk::23046f73-210d-4829-b31c-edffa45a54c6" providerId="AD" clId="Web-{F7BC775A-5EDB-2BD0-02FB-45E7023EEE79}" dt="2022-10-21T19:29:01.845" v="586"/>
          <ac:spMkLst>
            <pc:docMk/>
            <pc:sldMk cId="3977457393" sldId="257"/>
            <ac:spMk id="8" creationId="{324E43EB-867C-4B35-9A5C-E435157C7297}"/>
          </ac:spMkLst>
        </pc:spChg>
        <pc:spChg chg="add del">
          <ac:chgData name="Ashley Pugh (2209787)" userId="S::2209787@student.uwtsd.ac.uk::23046f73-210d-4829-b31c-edffa45a54c6" providerId="AD" clId="Web-{F7BC775A-5EDB-2BD0-02FB-45E7023EEE79}" dt="2022-10-21T19:29:01.845" v="586"/>
          <ac:spMkLst>
            <pc:docMk/>
            <pc:sldMk cId="3977457393" sldId="257"/>
            <ac:spMk id="10" creationId="{A7C0F5DA-B59F-4F13-8BB8-FFD8F2C572BC}"/>
          </ac:spMkLst>
        </pc:spChg>
        <pc:spChg chg="add del">
          <ac:chgData name="Ashley Pugh (2209787)" userId="S::2209787@student.uwtsd.ac.uk::23046f73-210d-4829-b31c-edffa45a54c6" providerId="AD" clId="Web-{F7BC775A-5EDB-2BD0-02FB-45E7023EEE79}" dt="2022-10-21T19:29:01.845" v="586"/>
          <ac:spMkLst>
            <pc:docMk/>
            <pc:sldMk cId="3977457393" sldId="257"/>
            <ac:spMk id="12" creationId="{9CEA1DEC-CC9E-4776-9E08-048A15BFA6CA}"/>
          </ac:spMkLst>
        </pc:spChg>
        <pc:spChg chg="add del">
          <ac:chgData name="Ashley Pugh (2209787)" userId="S::2209787@student.uwtsd.ac.uk::23046f73-210d-4829-b31c-edffa45a54c6" providerId="AD" clId="Web-{F7BC775A-5EDB-2BD0-02FB-45E7023EEE79}" dt="2022-10-21T19:29:01.845" v="586"/>
          <ac:spMkLst>
            <pc:docMk/>
            <pc:sldMk cId="3977457393" sldId="257"/>
            <ac:spMk id="14" creationId="{9CE399CF-F4B8-4832-A8CB-B93F6B1EF44B}"/>
          </ac:spMkLst>
        </pc:spChg>
        <pc:spChg chg="add del">
          <ac:chgData name="Ashley Pugh (2209787)" userId="S::2209787@student.uwtsd.ac.uk::23046f73-210d-4829-b31c-edffa45a54c6" providerId="AD" clId="Web-{F7BC775A-5EDB-2BD0-02FB-45E7023EEE79}" dt="2022-10-21T19:29:01.845" v="586"/>
          <ac:spMkLst>
            <pc:docMk/>
            <pc:sldMk cId="3977457393" sldId="257"/>
            <ac:spMk id="16" creationId="{1F23E73A-FDC8-462C-83C1-3AA8961449CF}"/>
          </ac:spMkLst>
        </pc:spChg>
        <pc:spChg chg="add del">
          <ac:chgData name="Ashley Pugh (2209787)" userId="S::2209787@student.uwtsd.ac.uk::23046f73-210d-4829-b31c-edffa45a54c6" providerId="AD" clId="Web-{F7BC775A-5EDB-2BD0-02FB-45E7023EEE79}" dt="2022-10-21T19:29:17.064" v="588"/>
          <ac:spMkLst>
            <pc:docMk/>
            <pc:sldMk cId="3977457393" sldId="257"/>
            <ac:spMk id="18" creationId="{712E451E-151A-4910-BF41-6A040B65982B}"/>
          </ac:spMkLst>
        </pc:spChg>
        <pc:spChg chg="add del">
          <ac:chgData name="Ashley Pugh (2209787)" userId="S::2209787@student.uwtsd.ac.uk::23046f73-210d-4829-b31c-edffa45a54c6" providerId="AD" clId="Web-{F7BC775A-5EDB-2BD0-02FB-45E7023EEE79}" dt="2022-10-21T19:29:17.064" v="588"/>
          <ac:spMkLst>
            <pc:docMk/>
            <pc:sldMk cId="3977457393" sldId="257"/>
            <ac:spMk id="19" creationId="{C296EFE4-A70C-4388-9A15-3F657B6615FD}"/>
          </ac:spMkLst>
        </pc:spChg>
        <pc:spChg chg="add del">
          <ac:chgData name="Ashley Pugh (2209787)" userId="S::2209787@student.uwtsd.ac.uk::23046f73-210d-4829-b31c-edffa45a54c6" providerId="AD" clId="Web-{F7BC775A-5EDB-2BD0-02FB-45E7023EEE79}" dt="2022-10-21T19:29:17.064" v="588"/>
          <ac:spMkLst>
            <pc:docMk/>
            <pc:sldMk cId="3977457393" sldId="257"/>
            <ac:spMk id="20" creationId="{425EBAFC-9388-432A-BCFD-EEA2F410D8EC}"/>
          </ac:spMkLst>
        </pc:spChg>
        <pc:spChg chg="add">
          <ac:chgData name="Ashley Pugh (2209787)" userId="S::2209787@student.uwtsd.ac.uk::23046f73-210d-4829-b31c-edffa45a54c6" providerId="AD" clId="Web-{F7BC775A-5EDB-2BD0-02FB-45E7023EEE79}" dt="2022-10-21T19:29:17.111" v="589"/>
          <ac:spMkLst>
            <pc:docMk/>
            <pc:sldMk cId="3977457393" sldId="257"/>
            <ac:spMk id="22" creationId="{01109B5D-BC35-4376-98A2-F53B03E4E1B4}"/>
          </ac:spMkLst>
        </pc:spChg>
        <pc:spChg chg="add">
          <ac:chgData name="Ashley Pugh (2209787)" userId="S::2209787@student.uwtsd.ac.uk::23046f73-210d-4829-b31c-edffa45a54c6" providerId="AD" clId="Web-{F7BC775A-5EDB-2BD0-02FB-45E7023EEE79}" dt="2022-10-21T19:29:17.111" v="589"/>
          <ac:spMkLst>
            <pc:docMk/>
            <pc:sldMk cId="3977457393" sldId="257"/>
            <ac:spMk id="23" creationId="{94D90C11-98A3-40E3-B04C-A3025D6458A3}"/>
          </ac:spMkLst>
        </pc:spChg>
        <pc:spChg chg="add">
          <ac:chgData name="Ashley Pugh (2209787)" userId="S::2209787@student.uwtsd.ac.uk::23046f73-210d-4829-b31c-edffa45a54c6" providerId="AD" clId="Web-{F7BC775A-5EDB-2BD0-02FB-45E7023EEE79}" dt="2022-10-21T19:29:17.111" v="589"/>
          <ac:spMkLst>
            <pc:docMk/>
            <pc:sldMk cId="3977457393" sldId="257"/>
            <ac:spMk id="24" creationId="{A3B28FB1-97C9-4A9E-A45B-356508C2C38B}"/>
          </ac:spMkLst>
        </pc:spChg>
      </pc:sldChg>
      <pc:sldMasterChg chg="del delSldLayout">
        <pc:chgData name="Ashley Pugh (2209787)" userId="S::2209787@student.uwtsd.ac.uk::23046f73-210d-4829-b31c-edffa45a54c6" providerId="AD" clId="Web-{F7BC775A-5EDB-2BD0-02FB-45E7023EEE79}" dt="2022-10-21T19:10:41.813" v="329"/>
        <pc:sldMasterMkLst>
          <pc:docMk/>
          <pc:sldMasterMk cId="3771973879" sldId="2147483845"/>
        </pc:sldMasterMkLst>
        <pc:sldLayoutChg chg="del">
          <pc:chgData name="Ashley Pugh (2209787)" userId="S::2209787@student.uwtsd.ac.uk::23046f73-210d-4829-b31c-edffa45a54c6" providerId="AD" clId="Web-{F7BC775A-5EDB-2BD0-02FB-45E7023EEE79}" dt="2022-10-21T19:10:41.813" v="329"/>
          <pc:sldLayoutMkLst>
            <pc:docMk/>
            <pc:sldMasterMk cId="3771973879" sldId="2147483845"/>
            <pc:sldLayoutMk cId="4144469474" sldId="2147483846"/>
          </pc:sldLayoutMkLst>
        </pc:sldLayoutChg>
        <pc:sldLayoutChg chg="del">
          <pc:chgData name="Ashley Pugh (2209787)" userId="S::2209787@student.uwtsd.ac.uk::23046f73-210d-4829-b31c-edffa45a54c6" providerId="AD" clId="Web-{F7BC775A-5EDB-2BD0-02FB-45E7023EEE79}" dt="2022-10-21T19:10:41.813" v="329"/>
          <pc:sldLayoutMkLst>
            <pc:docMk/>
            <pc:sldMasterMk cId="3771973879" sldId="2147483845"/>
            <pc:sldLayoutMk cId="3682159506" sldId="2147483847"/>
          </pc:sldLayoutMkLst>
        </pc:sldLayoutChg>
        <pc:sldLayoutChg chg="del">
          <pc:chgData name="Ashley Pugh (2209787)" userId="S::2209787@student.uwtsd.ac.uk::23046f73-210d-4829-b31c-edffa45a54c6" providerId="AD" clId="Web-{F7BC775A-5EDB-2BD0-02FB-45E7023EEE79}" dt="2022-10-21T19:10:41.813" v="329"/>
          <pc:sldLayoutMkLst>
            <pc:docMk/>
            <pc:sldMasterMk cId="3771973879" sldId="2147483845"/>
            <pc:sldLayoutMk cId="212845472" sldId="2147483848"/>
          </pc:sldLayoutMkLst>
        </pc:sldLayoutChg>
        <pc:sldLayoutChg chg="del">
          <pc:chgData name="Ashley Pugh (2209787)" userId="S::2209787@student.uwtsd.ac.uk::23046f73-210d-4829-b31c-edffa45a54c6" providerId="AD" clId="Web-{F7BC775A-5EDB-2BD0-02FB-45E7023EEE79}" dt="2022-10-21T19:10:41.813" v="329"/>
          <pc:sldLayoutMkLst>
            <pc:docMk/>
            <pc:sldMasterMk cId="3771973879" sldId="2147483845"/>
            <pc:sldLayoutMk cId="4031493684" sldId="2147483849"/>
          </pc:sldLayoutMkLst>
        </pc:sldLayoutChg>
        <pc:sldLayoutChg chg="del">
          <pc:chgData name="Ashley Pugh (2209787)" userId="S::2209787@student.uwtsd.ac.uk::23046f73-210d-4829-b31c-edffa45a54c6" providerId="AD" clId="Web-{F7BC775A-5EDB-2BD0-02FB-45E7023EEE79}" dt="2022-10-21T19:10:41.813" v="329"/>
          <pc:sldLayoutMkLst>
            <pc:docMk/>
            <pc:sldMasterMk cId="3771973879" sldId="2147483845"/>
            <pc:sldLayoutMk cId="2678279238" sldId="2147483850"/>
          </pc:sldLayoutMkLst>
        </pc:sldLayoutChg>
        <pc:sldLayoutChg chg="del">
          <pc:chgData name="Ashley Pugh (2209787)" userId="S::2209787@student.uwtsd.ac.uk::23046f73-210d-4829-b31c-edffa45a54c6" providerId="AD" clId="Web-{F7BC775A-5EDB-2BD0-02FB-45E7023EEE79}" dt="2022-10-21T19:10:41.813" v="329"/>
          <pc:sldLayoutMkLst>
            <pc:docMk/>
            <pc:sldMasterMk cId="3771973879" sldId="2147483845"/>
            <pc:sldLayoutMk cId="1309835157" sldId="2147483851"/>
          </pc:sldLayoutMkLst>
        </pc:sldLayoutChg>
        <pc:sldLayoutChg chg="del">
          <pc:chgData name="Ashley Pugh (2209787)" userId="S::2209787@student.uwtsd.ac.uk::23046f73-210d-4829-b31c-edffa45a54c6" providerId="AD" clId="Web-{F7BC775A-5EDB-2BD0-02FB-45E7023EEE79}" dt="2022-10-21T19:10:41.813" v="329"/>
          <pc:sldLayoutMkLst>
            <pc:docMk/>
            <pc:sldMasterMk cId="3771973879" sldId="2147483845"/>
            <pc:sldLayoutMk cId="3385661578" sldId="2147483852"/>
          </pc:sldLayoutMkLst>
        </pc:sldLayoutChg>
        <pc:sldLayoutChg chg="del">
          <pc:chgData name="Ashley Pugh (2209787)" userId="S::2209787@student.uwtsd.ac.uk::23046f73-210d-4829-b31c-edffa45a54c6" providerId="AD" clId="Web-{F7BC775A-5EDB-2BD0-02FB-45E7023EEE79}" dt="2022-10-21T19:10:41.813" v="329"/>
          <pc:sldLayoutMkLst>
            <pc:docMk/>
            <pc:sldMasterMk cId="3771973879" sldId="2147483845"/>
            <pc:sldLayoutMk cId="576789075" sldId="2147483853"/>
          </pc:sldLayoutMkLst>
        </pc:sldLayoutChg>
        <pc:sldLayoutChg chg="del">
          <pc:chgData name="Ashley Pugh (2209787)" userId="S::2209787@student.uwtsd.ac.uk::23046f73-210d-4829-b31c-edffa45a54c6" providerId="AD" clId="Web-{F7BC775A-5EDB-2BD0-02FB-45E7023EEE79}" dt="2022-10-21T19:10:41.813" v="329"/>
          <pc:sldLayoutMkLst>
            <pc:docMk/>
            <pc:sldMasterMk cId="3771973879" sldId="2147483845"/>
            <pc:sldLayoutMk cId="366476651" sldId="2147483854"/>
          </pc:sldLayoutMkLst>
        </pc:sldLayoutChg>
        <pc:sldLayoutChg chg="del">
          <pc:chgData name="Ashley Pugh (2209787)" userId="S::2209787@student.uwtsd.ac.uk::23046f73-210d-4829-b31c-edffa45a54c6" providerId="AD" clId="Web-{F7BC775A-5EDB-2BD0-02FB-45E7023EEE79}" dt="2022-10-21T19:10:41.813" v="329"/>
          <pc:sldLayoutMkLst>
            <pc:docMk/>
            <pc:sldMasterMk cId="3771973879" sldId="2147483845"/>
            <pc:sldLayoutMk cId="3152456170" sldId="2147483855"/>
          </pc:sldLayoutMkLst>
        </pc:sldLayoutChg>
        <pc:sldLayoutChg chg="del">
          <pc:chgData name="Ashley Pugh (2209787)" userId="S::2209787@student.uwtsd.ac.uk::23046f73-210d-4829-b31c-edffa45a54c6" providerId="AD" clId="Web-{F7BC775A-5EDB-2BD0-02FB-45E7023EEE79}" dt="2022-10-21T19:10:41.813" v="329"/>
          <pc:sldLayoutMkLst>
            <pc:docMk/>
            <pc:sldMasterMk cId="3771973879" sldId="2147483845"/>
            <pc:sldLayoutMk cId="2604451524" sldId="2147483856"/>
          </pc:sldLayoutMkLst>
        </pc:sldLayoutChg>
      </pc:sldMasterChg>
      <pc:sldMasterChg chg="add del addSldLayout delSldLayout modSldLayout">
        <pc:chgData name="Ashley Pugh (2209787)" userId="S::2209787@student.uwtsd.ac.uk::23046f73-210d-4829-b31c-edffa45a54c6" providerId="AD" clId="Web-{F7BC775A-5EDB-2BD0-02FB-45E7023EEE79}" dt="2022-10-21T19:28:45.298" v="584"/>
        <pc:sldMasterMkLst>
          <pc:docMk/>
          <pc:sldMasterMk cId="1588191355" sldId="2147483857"/>
        </pc:sldMasterMkLst>
        <pc:sldLayoutChg chg="add del mod replId">
          <pc:chgData name="Ashley Pugh (2209787)" userId="S::2209787@student.uwtsd.ac.uk::23046f73-210d-4829-b31c-edffa45a54c6" providerId="AD" clId="Web-{F7BC775A-5EDB-2BD0-02FB-45E7023EEE79}" dt="2022-10-21T19:28:45.298" v="584"/>
          <pc:sldLayoutMkLst>
            <pc:docMk/>
            <pc:sldMasterMk cId="1588191355" sldId="2147483857"/>
            <pc:sldLayoutMk cId="4190713763" sldId="2147483858"/>
          </pc:sldLayoutMkLst>
        </pc:sldLayoutChg>
        <pc:sldLayoutChg chg="add del mod replId">
          <pc:chgData name="Ashley Pugh (2209787)" userId="S::2209787@student.uwtsd.ac.uk::23046f73-210d-4829-b31c-edffa45a54c6" providerId="AD" clId="Web-{F7BC775A-5EDB-2BD0-02FB-45E7023EEE79}" dt="2022-10-21T19:28:45.298" v="584"/>
          <pc:sldLayoutMkLst>
            <pc:docMk/>
            <pc:sldMasterMk cId="1588191355" sldId="2147483857"/>
            <pc:sldLayoutMk cId="2526061508" sldId="2147483859"/>
          </pc:sldLayoutMkLst>
        </pc:sldLayoutChg>
        <pc:sldLayoutChg chg="add del mod replId">
          <pc:chgData name="Ashley Pugh (2209787)" userId="S::2209787@student.uwtsd.ac.uk::23046f73-210d-4829-b31c-edffa45a54c6" providerId="AD" clId="Web-{F7BC775A-5EDB-2BD0-02FB-45E7023EEE79}" dt="2022-10-21T19:28:45.298" v="584"/>
          <pc:sldLayoutMkLst>
            <pc:docMk/>
            <pc:sldMasterMk cId="1588191355" sldId="2147483857"/>
            <pc:sldLayoutMk cId="2329988124" sldId="2147483860"/>
          </pc:sldLayoutMkLst>
        </pc:sldLayoutChg>
        <pc:sldLayoutChg chg="add del mod replId">
          <pc:chgData name="Ashley Pugh (2209787)" userId="S::2209787@student.uwtsd.ac.uk::23046f73-210d-4829-b31c-edffa45a54c6" providerId="AD" clId="Web-{F7BC775A-5EDB-2BD0-02FB-45E7023EEE79}" dt="2022-10-21T19:28:45.298" v="584"/>
          <pc:sldLayoutMkLst>
            <pc:docMk/>
            <pc:sldMasterMk cId="1588191355" sldId="2147483857"/>
            <pc:sldLayoutMk cId="1903670926" sldId="2147483861"/>
          </pc:sldLayoutMkLst>
        </pc:sldLayoutChg>
        <pc:sldLayoutChg chg="add del mod replId">
          <pc:chgData name="Ashley Pugh (2209787)" userId="S::2209787@student.uwtsd.ac.uk::23046f73-210d-4829-b31c-edffa45a54c6" providerId="AD" clId="Web-{F7BC775A-5EDB-2BD0-02FB-45E7023EEE79}" dt="2022-10-21T19:28:45.298" v="584"/>
          <pc:sldLayoutMkLst>
            <pc:docMk/>
            <pc:sldMasterMk cId="1588191355" sldId="2147483857"/>
            <pc:sldLayoutMk cId="1729485217" sldId="2147483862"/>
          </pc:sldLayoutMkLst>
        </pc:sldLayoutChg>
        <pc:sldLayoutChg chg="add del mod replId">
          <pc:chgData name="Ashley Pugh (2209787)" userId="S::2209787@student.uwtsd.ac.uk::23046f73-210d-4829-b31c-edffa45a54c6" providerId="AD" clId="Web-{F7BC775A-5EDB-2BD0-02FB-45E7023EEE79}" dt="2022-10-21T19:28:45.298" v="584"/>
          <pc:sldLayoutMkLst>
            <pc:docMk/>
            <pc:sldMasterMk cId="1588191355" sldId="2147483857"/>
            <pc:sldLayoutMk cId="1687839816" sldId="2147483863"/>
          </pc:sldLayoutMkLst>
        </pc:sldLayoutChg>
        <pc:sldLayoutChg chg="add del mod replId">
          <pc:chgData name="Ashley Pugh (2209787)" userId="S::2209787@student.uwtsd.ac.uk::23046f73-210d-4829-b31c-edffa45a54c6" providerId="AD" clId="Web-{F7BC775A-5EDB-2BD0-02FB-45E7023EEE79}" dt="2022-10-21T19:28:45.298" v="584"/>
          <pc:sldLayoutMkLst>
            <pc:docMk/>
            <pc:sldMasterMk cId="1588191355" sldId="2147483857"/>
            <pc:sldLayoutMk cId="2677168838" sldId="2147483864"/>
          </pc:sldLayoutMkLst>
        </pc:sldLayoutChg>
        <pc:sldLayoutChg chg="add del mod replId">
          <pc:chgData name="Ashley Pugh (2209787)" userId="S::2209787@student.uwtsd.ac.uk::23046f73-210d-4829-b31c-edffa45a54c6" providerId="AD" clId="Web-{F7BC775A-5EDB-2BD0-02FB-45E7023EEE79}" dt="2022-10-21T19:28:45.298" v="584"/>
          <pc:sldLayoutMkLst>
            <pc:docMk/>
            <pc:sldMasterMk cId="1588191355" sldId="2147483857"/>
            <pc:sldLayoutMk cId="1706872630" sldId="2147483865"/>
          </pc:sldLayoutMkLst>
        </pc:sldLayoutChg>
        <pc:sldLayoutChg chg="add del mod replId">
          <pc:chgData name="Ashley Pugh (2209787)" userId="S::2209787@student.uwtsd.ac.uk::23046f73-210d-4829-b31c-edffa45a54c6" providerId="AD" clId="Web-{F7BC775A-5EDB-2BD0-02FB-45E7023EEE79}" dt="2022-10-21T19:28:45.298" v="584"/>
          <pc:sldLayoutMkLst>
            <pc:docMk/>
            <pc:sldMasterMk cId="1588191355" sldId="2147483857"/>
            <pc:sldLayoutMk cId="813465614" sldId="2147483866"/>
          </pc:sldLayoutMkLst>
        </pc:sldLayoutChg>
        <pc:sldLayoutChg chg="add del mod replId">
          <pc:chgData name="Ashley Pugh (2209787)" userId="S::2209787@student.uwtsd.ac.uk::23046f73-210d-4829-b31c-edffa45a54c6" providerId="AD" clId="Web-{F7BC775A-5EDB-2BD0-02FB-45E7023EEE79}" dt="2022-10-21T19:28:45.298" v="584"/>
          <pc:sldLayoutMkLst>
            <pc:docMk/>
            <pc:sldMasterMk cId="1588191355" sldId="2147483857"/>
            <pc:sldLayoutMk cId="2968739173" sldId="2147483867"/>
          </pc:sldLayoutMkLst>
        </pc:sldLayoutChg>
        <pc:sldLayoutChg chg="add del mod replId">
          <pc:chgData name="Ashley Pugh (2209787)" userId="S::2209787@student.uwtsd.ac.uk::23046f73-210d-4829-b31c-edffa45a54c6" providerId="AD" clId="Web-{F7BC775A-5EDB-2BD0-02FB-45E7023EEE79}" dt="2022-10-21T19:28:45.298" v="584"/>
          <pc:sldLayoutMkLst>
            <pc:docMk/>
            <pc:sldMasterMk cId="1588191355" sldId="2147483857"/>
            <pc:sldLayoutMk cId="817366173" sldId="2147483868"/>
          </pc:sldLayoutMkLst>
        </pc:sldLayoutChg>
      </pc:sldMasterChg>
      <pc:sldMasterChg chg="add addSldLayout modSldLayout">
        <pc:chgData name="Ashley Pugh (2209787)" userId="S::2209787@student.uwtsd.ac.uk::23046f73-210d-4829-b31c-edffa45a54c6" providerId="AD" clId="Web-{F7BC775A-5EDB-2BD0-02FB-45E7023EEE79}" dt="2022-10-21T19:28:45.298" v="584"/>
        <pc:sldMasterMkLst>
          <pc:docMk/>
          <pc:sldMasterMk cId="3342734818" sldId="2147483869"/>
        </pc:sldMasterMkLst>
        <pc:sldLayoutChg chg="add mod replId">
          <pc:chgData name="Ashley Pugh (2209787)" userId="S::2209787@student.uwtsd.ac.uk::23046f73-210d-4829-b31c-edffa45a54c6" providerId="AD" clId="Web-{F7BC775A-5EDB-2BD0-02FB-45E7023EEE79}" dt="2022-10-21T19:28:45.298" v="584"/>
          <pc:sldLayoutMkLst>
            <pc:docMk/>
            <pc:sldMasterMk cId="3342734818" sldId="2147483869"/>
            <pc:sldLayoutMk cId="3966865413" sldId="2147483870"/>
          </pc:sldLayoutMkLst>
        </pc:sldLayoutChg>
        <pc:sldLayoutChg chg="add mod replId">
          <pc:chgData name="Ashley Pugh (2209787)" userId="S::2209787@student.uwtsd.ac.uk::23046f73-210d-4829-b31c-edffa45a54c6" providerId="AD" clId="Web-{F7BC775A-5EDB-2BD0-02FB-45E7023EEE79}" dt="2022-10-21T19:28:45.298" v="584"/>
          <pc:sldLayoutMkLst>
            <pc:docMk/>
            <pc:sldMasterMk cId="3342734818" sldId="2147483869"/>
            <pc:sldLayoutMk cId="3634160290" sldId="2147483871"/>
          </pc:sldLayoutMkLst>
        </pc:sldLayoutChg>
        <pc:sldLayoutChg chg="add mod replId">
          <pc:chgData name="Ashley Pugh (2209787)" userId="S::2209787@student.uwtsd.ac.uk::23046f73-210d-4829-b31c-edffa45a54c6" providerId="AD" clId="Web-{F7BC775A-5EDB-2BD0-02FB-45E7023EEE79}" dt="2022-10-21T19:28:45.298" v="584"/>
          <pc:sldLayoutMkLst>
            <pc:docMk/>
            <pc:sldMasterMk cId="3342734818" sldId="2147483869"/>
            <pc:sldLayoutMk cId="572569398" sldId="2147483872"/>
          </pc:sldLayoutMkLst>
        </pc:sldLayoutChg>
        <pc:sldLayoutChg chg="add mod replId">
          <pc:chgData name="Ashley Pugh (2209787)" userId="S::2209787@student.uwtsd.ac.uk::23046f73-210d-4829-b31c-edffa45a54c6" providerId="AD" clId="Web-{F7BC775A-5EDB-2BD0-02FB-45E7023EEE79}" dt="2022-10-21T19:28:45.298" v="584"/>
          <pc:sldLayoutMkLst>
            <pc:docMk/>
            <pc:sldMasterMk cId="3342734818" sldId="2147483869"/>
            <pc:sldLayoutMk cId="3862678526" sldId="2147483873"/>
          </pc:sldLayoutMkLst>
        </pc:sldLayoutChg>
        <pc:sldLayoutChg chg="add mod replId">
          <pc:chgData name="Ashley Pugh (2209787)" userId="S::2209787@student.uwtsd.ac.uk::23046f73-210d-4829-b31c-edffa45a54c6" providerId="AD" clId="Web-{F7BC775A-5EDB-2BD0-02FB-45E7023EEE79}" dt="2022-10-21T19:28:45.298" v="584"/>
          <pc:sldLayoutMkLst>
            <pc:docMk/>
            <pc:sldMasterMk cId="3342734818" sldId="2147483869"/>
            <pc:sldLayoutMk cId="477990736" sldId="2147483874"/>
          </pc:sldLayoutMkLst>
        </pc:sldLayoutChg>
        <pc:sldLayoutChg chg="add mod replId">
          <pc:chgData name="Ashley Pugh (2209787)" userId="S::2209787@student.uwtsd.ac.uk::23046f73-210d-4829-b31c-edffa45a54c6" providerId="AD" clId="Web-{F7BC775A-5EDB-2BD0-02FB-45E7023EEE79}" dt="2022-10-21T19:28:45.298" v="584"/>
          <pc:sldLayoutMkLst>
            <pc:docMk/>
            <pc:sldMasterMk cId="3342734818" sldId="2147483869"/>
            <pc:sldLayoutMk cId="4183239699" sldId="2147483875"/>
          </pc:sldLayoutMkLst>
        </pc:sldLayoutChg>
        <pc:sldLayoutChg chg="add mod replId">
          <pc:chgData name="Ashley Pugh (2209787)" userId="S::2209787@student.uwtsd.ac.uk::23046f73-210d-4829-b31c-edffa45a54c6" providerId="AD" clId="Web-{F7BC775A-5EDB-2BD0-02FB-45E7023EEE79}" dt="2022-10-21T19:28:45.298" v="584"/>
          <pc:sldLayoutMkLst>
            <pc:docMk/>
            <pc:sldMasterMk cId="3342734818" sldId="2147483869"/>
            <pc:sldLayoutMk cId="3480074920" sldId="2147483876"/>
          </pc:sldLayoutMkLst>
        </pc:sldLayoutChg>
        <pc:sldLayoutChg chg="add mod replId">
          <pc:chgData name="Ashley Pugh (2209787)" userId="S::2209787@student.uwtsd.ac.uk::23046f73-210d-4829-b31c-edffa45a54c6" providerId="AD" clId="Web-{F7BC775A-5EDB-2BD0-02FB-45E7023EEE79}" dt="2022-10-21T19:28:45.298" v="584"/>
          <pc:sldLayoutMkLst>
            <pc:docMk/>
            <pc:sldMasterMk cId="3342734818" sldId="2147483869"/>
            <pc:sldLayoutMk cId="2405999075" sldId="2147483877"/>
          </pc:sldLayoutMkLst>
        </pc:sldLayoutChg>
        <pc:sldLayoutChg chg="add mod replId">
          <pc:chgData name="Ashley Pugh (2209787)" userId="S::2209787@student.uwtsd.ac.uk::23046f73-210d-4829-b31c-edffa45a54c6" providerId="AD" clId="Web-{F7BC775A-5EDB-2BD0-02FB-45E7023EEE79}" dt="2022-10-21T19:28:45.298" v="584"/>
          <pc:sldLayoutMkLst>
            <pc:docMk/>
            <pc:sldMasterMk cId="3342734818" sldId="2147483869"/>
            <pc:sldLayoutMk cId="1650252916" sldId="2147483878"/>
          </pc:sldLayoutMkLst>
        </pc:sldLayoutChg>
        <pc:sldLayoutChg chg="add mod replId">
          <pc:chgData name="Ashley Pugh (2209787)" userId="S::2209787@student.uwtsd.ac.uk::23046f73-210d-4829-b31c-edffa45a54c6" providerId="AD" clId="Web-{F7BC775A-5EDB-2BD0-02FB-45E7023EEE79}" dt="2022-10-21T19:28:45.298" v="584"/>
          <pc:sldLayoutMkLst>
            <pc:docMk/>
            <pc:sldMasterMk cId="3342734818" sldId="2147483869"/>
            <pc:sldLayoutMk cId="282601835" sldId="2147483879"/>
          </pc:sldLayoutMkLst>
        </pc:sldLayoutChg>
        <pc:sldLayoutChg chg="add mod replId">
          <pc:chgData name="Ashley Pugh (2209787)" userId="S::2209787@student.uwtsd.ac.uk::23046f73-210d-4829-b31c-edffa45a54c6" providerId="AD" clId="Web-{F7BC775A-5EDB-2BD0-02FB-45E7023EEE79}" dt="2022-10-21T19:28:45.298" v="584"/>
          <pc:sldLayoutMkLst>
            <pc:docMk/>
            <pc:sldMasterMk cId="3342734818" sldId="2147483869"/>
            <pc:sldLayoutMk cId="3619188544" sldId="2147483880"/>
          </pc:sldLayoutMkLst>
        </pc:sldLayoutChg>
        <pc:sldLayoutChg chg="add mod replId">
          <pc:chgData name="Ashley Pugh (2209787)" userId="S::2209787@student.uwtsd.ac.uk::23046f73-210d-4829-b31c-edffa45a54c6" providerId="AD" clId="Web-{F7BC775A-5EDB-2BD0-02FB-45E7023EEE79}" dt="2022-10-21T19:28:45.298" v="584"/>
          <pc:sldLayoutMkLst>
            <pc:docMk/>
            <pc:sldMasterMk cId="3342734818" sldId="2147483869"/>
            <pc:sldLayoutMk cId="3471034662" sldId="2147483881"/>
          </pc:sldLayoutMkLst>
        </pc:sldLayoutChg>
        <pc:sldLayoutChg chg="add mod replId">
          <pc:chgData name="Ashley Pugh (2209787)" userId="S::2209787@student.uwtsd.ac.uk::23046f73-210d-4829-b31c-edffa45a54c6" providerId="AD" clId="Web-{F7BC775A-5EDB-2BD0-02FB-45E7023EEE79}" dt="2022-10-21T19:28:45.298" v="584"/>
          <pc:sldLayoutMkLst>
            <pc:docMk/>
            <pc:sldMasterMk cId="3342734818" sldId="2147483869"/>
            <pc:sldLayoutMk cId="3633535342" sldId="2147483882"/>
          </pc:sldLayoutMkLst>
        </pc:sldLayoutChg>
        <pc:sldLayoutChg chg="add mod replId">
          <pc:chgData name="Ashley Pugh (2209787)" userId="S::2209787@student.uwtsd.ac.uk::23046f73-210d-4829-b31c-edffa45a54c6" providerId="AD" clId="Web-{F7BC775A-5EDB-2BD0-02FB-45E7023EEE79}" dt="2022-10-21T19:28:45.298" v="584"/>
          <pc:sldLayoutMkLst>
            <pc:docMk/>
            <pc:sldMasterMk cId="3342734818" sldId="2147483869"/>
            <pc:sldLayoutMk cId="2671237020" sldId="2147483883"/>
          </pc:sldLayoutMkLst>
        </pc:sldLayoutChg>
        <pc:sldLayoutChg chg="add mod replId">
          <pc:chgData name="Ashley Pugh (2209787)" userId="S::2209787@student.uwtsd.ac.uk::23046f73-210d-4829-b31c-edffa45a54c6" providerId="AD" clId="Web-{F7BC775A-5EDB-2BD0-02FB-45E7023EEE79}" dt="2022-10-21T19:28:45.298" v="584"/>
          <pc:sldLayoutMkLst>
            <pc:docMk/>
            <pc:sldMasterMk cId="3342734818" sldId="2147483869"/>
            <pc:sldLayoutMk cId="2621663472" sldId="2147483884"/>
          </pc:sldLayoutMkLst>
        </pc:sldLayoutChg>
        <pc:sldLayoutChg chg="add mod replId">
          <pc:chgData name="Ashley Pugh (2209787)" userId="S::2209787@student.uwtsd.ac.uk::23046f73-210d-4829-b31c-edffa45a54c6" providerId="AD" clId="Web-{F7BC775A-5EDB-2BD0-02FB-45E7023EEE79}" dt="2022-10-21T19:28:45.298" v="584"/>
          <pc:sldLayoutMkLst>
            <pc:docMk/>
            <pc:sldMasterMk cId="3342734818" sldId="2147483869"/>
            <pc:sldLayoutMk cId="492238173" sldId="2147483885"/>
          </pc:sldLayoutMkLst>
        </pc:sldLayoutChg>
        <pc:sldLayoutChg chg="add mod replId">
          <pc:chgData name="Ashley Pugh (2209787)" userId="S::2209787@student.uwtsd.ac.uk::23046f73-210d-4829-b31c-edffa45a54c6" providerId="AD" clId="Web-{F7BC775A-5EDB-2BD0-02FB-45E7023EEE79}" dt="2022-10-21T19:28:45.298" v="584"/>
          <pc:sldLayoutMkLst>
            <pc:docMk/>
            <pc:sldMasterMk cId="3342734818" sldId="2147483869"/>
            <pc:sldLayoutMk cId="51826941" sldId="2147483886"/>
          </pc:sldLayoutMkLst>
        </pc:sldLayoutChg>
      </pc:sldMasterChg>
    </pc:docChg>
  </pc:docChgLst>
  <pc:docChgLst>
    <pc:chgData name="Ashley Pugh (2209787)" userId="23046f73-210d-4829-b31c-edffa45a54c6" providerId="ADAL" clId="{0E2A57C1-F41F-4F68-A6E9-8DED6B289CB8}"/>
    <pc:docChg chg="custSel modSld">
      <pc:chgData name="Ashley Pugh (2209787)" userId="23046f73-210d-4829-b31c-edffa45a54c6" providerId="ADAL" clId="{0E2A57C1-F41F-4F68-A6E9-8DED6B289CB8}" dt="2022-10-25T12:08:54.988" v="112" actId="1076"/>
      <pc:docMkLst>
        <pc:docMk/>
      </pc:docMkLst>
      <pc:sldChg chg="modSp mod">
        <pc:chgData name="Ashley Pugh (2209787)" userId="23046f73-210d-4829-b31c-edffa45a54c6" providerId="ADAL" clId="{0E2A57C1-F41F-4F68-A6E9-8DED6B289CB8}" dt="2022-10-25T12:08:54.988" v="112" actId="1076"/>
        <pc:sldMkLst>
          <pc:docMk/>
          <pc:sldMk cId="109857222" sldId="256"/>
        </pc:sldMkLst>
        <pc:spChg chg="mod">
          <ac:chgData name="Ashley Pugh (2209787)" userId="23046f73-210d-4829-b31c-edffa45a54c6" providerId="ADAL" clId="{0E2A57C1-F41F-4F68-A6E9-8DED6B289CB8}" dt="2022-10-25T11:40:28.710" v="3" actId="1076"/>
          <ac:spMkLst>
            <pc:docMk/>
            <pc:sldMk cId="109857222" sldId="256"/>
            <ac:spMk id="3" creationId="{7A93B4D2-FE7A-6BB7-F9DB-FD44139C0478}"/>
          </ac:spMkLst>
        </pc:spChg>
        <pc:spChg chg="mod">
          <ac:chgData name="Ashley Pugh (2209787)" userId="23046f73-210d-4829-b31c-edffa45a54c6" providerId="ADAL" clId="{0E2A57C1-F41F-4F68-A6E9-8DED6B289CB8}" dt="2022-10-25T12:08:54.988" v="112" actId="1076"/>
          <ac:spMkLst>
            <pc:docMk/>
            <pc:sldMk cId="109857222" sldId="256"/>
            <ac:spMk id="4" creationId="{647DA667-8C25-A64F-5498-888DE61CCA4E}"/>
          </ac:spMkLst>
        </pc:spChg>
        <pc:spChg chg="mod">
          <ac:chgData name="Ashley Pugh (2209787)" userId="23046f73-210d-4829-b31c-edffa45a54c6" providerId="ADAL" clId="{0E2A57C1-F41F-4F68-A6E9-8DED6B289CB8}" dt="2022-10-25T11:40:20.997" v="2" actId="1076"/>
          <ac:spMkLst>
            <pc:docMk/>
            <pc:sldMk cId="109857222" sldId="256"/>
            <ac:spMk id="5" creationId="{51C096AF-A115-4BB3-D27F-269437BD27D9}"/>
          </ac:spMkLst>
        </pc:spChg>
        <pc:spChg chg="mod">
          <ac:chgData name="Ashley Pugh (2209787)" userId="23046f73-210d-4829-b31c-edffa45a54c6" providerId="ADAL" clId="{0E2A57C1-F41F-4F68-A6E9-8DED6B289CB8}" dt="2022-10-25T11:45:54.437" v="110" actId="1076"/>
          <ac:spMkLst>
            <pc:docMk/>
            <pc:sldMk cId="109857222" sldId="256"/>
            <ac:spMk id="8" creationId="{A168465C-535C-EB0A-E1D3-3FC18EC3945F}"/>
          </ac:spMkLst>
        </pc:spChg>
        <pc:spChg chg="mod">
          <ac:chgData name="Ashley Pugh (2209787)" userId="23046f73-210d-4829-b31c-edffa45a54c6" providerId="ADAL" clId="{0E2A57C1-F41F-4F68-A6E9-8DED6B289CB8}" dt="2022-10-25T11:40:15.356" v="1" actId="1076"/>
          <ac:spMkLst>
            <pc:docMk/>
            <pc:sldMk cId="109857222" sldId="256"/>
            <ac:spMk id="10" creationId="{C8B5A7E4-1439-8C52-D245-3D0A880D8A35}"/>
          </ac:spMkLst>
        </pc:spChg>
        <pc:spChg chg="mod">
          <ac:chgData name="Ashley Pugh (2209787)" userId="23046f73-210d-4829-b31c-edffa45a54c6" providerId="ADAL" clId="{0E2A57C1-F41F-4F68-A6E9-8DED6B289CB8}" dt="2022-10-25T12:08:51.740" v="111" actId="1076"/>
          <ac:spMkLst>
            <pc:docMk/>
            <pc:sldMk cId="109857222" sldId="256"/>
            <ac:spMk id="18" creationId="{CEDD2AF3-CAFC-F8FC-D245-7A92D87B2FD9}"/>
          </ac:spMkLst>
        </pc:spChg>
        <pc:picChg chg="mod">
          <ac:chgData name="Ashley Pugh (2209787)" userId="23046f73-210d-4829-b31c-edffa45a54c6" providerId="ADAL" clId="{0E2A57C1-F41F-4F68-A6E9-8DED6B289CB8}" dt="2022-10-25T11:45:38.389" v="106" actId="1076"/>
          <ac:picMkLst>
            <pc:docMk/>
            <pc:sldMk cId="109857222" sldId="256"/>
            <ac:picMk id="7" creationId="{C34E5C80-172E-D871-5D4D-92FC4B645273}"/>
          </ac:picMkLst>
        </pc:pic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dirty="0"/>
              <a:t>Click to edit Master title style</a:t>
            </a:r>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10/25/2022</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dirty="0"/>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668654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1154954" y="2603500"/>
            <a:ext cx="8825659" cy="34163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19C9CA7B-DFD4-44B5-8C60-D14B8CD1FB59}" type="datetimeFigureOut">
              <a:rPr lang="en-US" dirty="0"/>
              <a:t>10/25/2022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341602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10/25/2022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725693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3BDB8791-F1B0-41E7-B7FD-A781E65C4266}" type="datetimeFigureOut">
              <a:rPr lang="en-US" dirty="0"/>
              <a:t>10/25/2022</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626785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FDD63B2-E120-4ED8-B27B-C685F510A5FE}" type="datetimeFigureOut">
              <a:rPr lang="en-US" dirty="0"/>
              <a:t>10/25/2022</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77990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dirty="0"/>
              <a:t>Click to edit Master title style</a:t>
            </a:r>
          </a:p>
        </p:txBody>
      </p:sp>
      <p:sp>
        <p:nvSpPr>
          <p:cNvPr id="3" name="Date Placeholder 2"/>
          <p:cNvSpPr>
            <a:spLocks noGrp="1"/>
          </p:cNvSpPr>
          <p:nvPr>
            <p:ph type="dt" sz="half" idx="10"/>
          </p:nvPr>
        </p:nvSpPr>
        <p:spPr/>
        <p:txBody>
          <a:bodyPr/>
          <a:lstStyle/>
          <a:p>
            <a:fld id="{7AA18ACC-A947-437B-A130-35BD54FDF1E9}" type="datetimeFigureOut">
              <a:rPr lang="en-US" dirty="0"/>
              <a:t>10/25/2022</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832396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10/25/2022</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800749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10/25/2022</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05999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10/25/2022</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502529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10/25/2022</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26018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dirty="0"/>
              <a:t>Click to edit Master title style</a:t>
            </a:r>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10/25/2022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191885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dirty="0"/>
              <a:t>Click to edit Master title style</a:t>
            </a:r>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10/25/2022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710346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10/25/2022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335353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10/25/2022</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712370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10/25/2022</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216634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dirty="0"/>
              <a:t>Click to edit Master title style</a:t>
            </a:r>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10/25/2022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9223817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10/25/2022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18269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dirty="0"/>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10/25/2022</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dirty="0"/>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42734818"/>
      </p:ext>
    </p:extLst>
  </p:cSld>
  <p:clrMap bg1="lt1" tx1="dk1" bg2="lt2" tx2="dk2" accent1="accent1" accent2="accent2" accent3="accent3" accent4="accent4" accent5="accent5" accent6="accent6" hlink="hlink" folHlink="folHlink"/>
  <p:sldLayoutIdLst>
    <p:sldLayoutId id="2147483870" r:id="rId1"/>
    <p:sldLayoutId id="2147483871" r:id="rId2"/>
    <p:sldLayoutId id="2147483872" r:id="rId3"/>
    <p:sldLayoutId id="2147483873" r:id="rId4"/>
    <p:sldLayoutId id="2147483874" r:id="rId5"/>
    <p:sldLayoutId id="2147483875" r:id="rId6"/>
    <p:sldLayoutId id="2147483876" r:id="rId7"/>
    <p:sldLayoutId id="2147483877" r:id="rId8"/>
    <p:sldLayoutId id="2147483878" r:id="rId9"/>
    <p:sldLayoutId id="2147483879" r:id="rId10"/>
    <p:sldLayoutId id="2147483880" r:id="rId11"/>
    <p:sldLayoutId id="2147483881" r:id="rId12"/>
    <p:sldLayoutId id="2147483882" r:id="rId13"/>
    <p:sldLayoutId id="2147483883" r:id="rId14"/>
    <p:sldLayoutId id="2147483884" r:id="rId15"/>
    <p:sldLayoutId id="2147483885" r:id="rId16"/>
    <p:sldLayoutId id="2147483886"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www.westernsydney.edu.au/__data/assets/pdf_file/0006/1251681/Note-making_for_critical_thinking.pdf" TargetMode="External"/><Relationship Id="rId3" Type="http://schemas.openxmlformats.org/officeDocument/2006/relationships/hyperlink" Target="https://academic-englishuk.com/critical-thinking-skills/" TargetMode="External"/><Relationship Id="rId7" Type="http://schemas.openxmlformats.org/officeDocument/2006/relationships/hyperlink" Target="https://learningcenter.unc.edu/tips-and-tools/taking-notes-while-reading/"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www.criticalthinking.org/pages/defining-critical-thinking/766" TargetMode="External"/><Relationship Id="rId5" Type="http://schemas.openxmlformats.org/officeDocument/2006/relationships/hyperlink" Target="https://www.mindtools.com/pages/article/newHTE_00.htm" TargetMode="External"/><Relationship Id="rId4" Type="http://schemas.openxmlformats.org/officeDocument/2006/relationships/hyperlink" Target="https://www.indeed.com/career-advice/career-development/critical-thinking-skil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TextBox 17">
            <a:extLst>
              <a:ext uri="{FF2B5EF4-FFF2-40B4-BE49-F238E27FC236}">
                <a16:creationId xmlns:a16="http://schemas.microsoft.com/office/drawing/2014/main" id="{CEDD2AF3-CAFC-F8FC-D245-7A92D87B2FD9}"/>
              </a:ext>
            </a:extLst>
          </p:cNvPr>
          <p:cNvSpPr txBox="1"/>
          <p:nvPr/>
        </p:nvSpPr>
        <p:spPr>
          <a:xfrm>
            <a:off x="1979032" y="48414"/>
            <a:ext cx="5092226" cy="984885"/>
          </a:xfrm>
          <a:prstGeom prst="rect">
            <a:avLst/>
          </a:prstGeom>
          <a:solidFill>
            <a:schemeClr val="bg1"/>
          </a:solidFill>
        </p:spPr>
        <p:style>
          <a:lnRef idx="2">
            <a:schemeClr val="accent5"/>
          </a:lnRef>
          <a:fillRef idx="1">
            <a:schemeClr val="lt1"/>
          </a:fillRef>
          <a:effectRef idx="0">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b="1" dirty="0">
                <a:solidFill>
                  <a:srgbClr val="ED155A"/>
                </a:solidFill>
                <a:latin typeface="Bahnschrift"/>
                <a:cs typeface="Calibri"/>
              </a:rPr>
              <a:t>What skills and qualities can support the development of critical thinking?</a:t>
            </a:r>
            <a:endParaRPr lang="en-US" dirty="0">
              <a:solidFill>
                <a:srgbClr val="ED155A"/>
              </a:solidFill>
              <a:latin typeface="Bahnschrift"/>
            </a:endParaRPr>
          </a:p>
          <a:p>
            <a:endParaRPr lang="en-GB" dirty="0">
              <a:latin typeface="Bahnschrift"/>
              <a:cs typeface="Calibri"/>
            </a:endParaRPr>
          </a:p>
        </p:txBody>
      </p:sp>
      <p:sp>
        <p:nvSpPr>
          <p:cNvPr id="20" name="TextBox 19">
            <a:extLst>
              <a:ext uri="{FF2B5EF4-FFF2-40B4-BE49-F238E27FC236}">
                <a16:creationId xmlns:a16="http://schemas.microsoft.com/office/drawing/2014/main" id="{E07132BB-07F6-7DB1-3649-FCD3307AC639}"/>
              </a:ext>
            </a:extLst>
          </p:cNvPr>
          <p:cNvSpPr txBox="1"/>
          <p:nvPr/>
        </p:nvSpPr>
        <p:spPr>
          <a:xfrm>
            <a:off x="1786021" y="734124"/>
            <a:ext cx="5700766" cy="2839239"/>
          </a:xfrm>
          <a:prstGeom prst="rect">
            <a:avLst/>
          </a:prstGeom>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solidFill>
                  <a:srgbClr val="00B050"/>
                </a:solidFill>
                <a:latin typeface="Arial Nova"/>
                <a:cs typeface="Calibri"/>
              </a:rPr>
              <a:t>Time Management-  is the conscious effort to dedicate and organise time for academic studies for the means to produce increased productivity, efficiency and effectiveness of assigned activities. (MindTools) </a:t>
            </a:r>
            <a:endParaRPr lang="en-GB" sz="1050" dirty="0">
              <a:solidFill>
                <a:srgbClr val="00B050"/>
              </a:solidFill>
              <a:latin typeface="Arial"/>
              <a:ea typeface="+mn-lt"/>
              <a:cs typeface="Calibri"/>
            </a:endParaRPr>
          </a:p>
          <a:p>
            <a:r>
              <a:rPr lang="en-GB" sz="1050" dirty="0">
                <a:solidFill>
                  <a:srgbClr val="00B050"/>
                </a:solidFill>
                <a:latin typeface="Arial"/>
                <a:ea typeface="+mn-lt"/>
                <a:cs typeface="+mn-lt"/>
              </a:rPr>
              <a:t>Time Management is proved to be an effective method within the developmental of Critical Thinking. (Hamouda, M and Tarlcochan, F, 2015) When used effectively, significantly improves a student's experience within education, and the Maintenace of the skill will translate into improved student fulfilment, and success but also within day-to-day experiences.</a:t>
            </a:r>
            <a:endParaRPr lang="en-GB" sz="1050" dirty="0">
              <a:solidFill>
                <a:srgbClr val="00B050"/>
              </a:solidFill>
              <a:latin typeface="Arial"/>
              <a:cs typeface="Calibri"/>
            </a:endParaRPr>
          </a:p>
          <a:p>
            <a:r>
              <a:rPr lang="en-GB" sz="1050" dirty="0">
                <a:solidFill>
                  <a:srgbClr val="00B050"/>
                </a:solidFill>
                <a:latin typeface="Arial Nova"/>
                <a:cs typeface="Calibri"/>
              </a:rPr>
              <a:t>Cottrell (2019) suggests that time is a resource and taking advantage of this resource used to complete activities will translate into more choice outside of academic obligations. Cottrell uses the phrase '</a:t>
            </a:r>
            <a:r>
              <a:rPr lang="en-GB" sz="1050" b="1" dirty="0">
                <a:solidFill>
                  <a:srgbClr val="00B050"/>
                </a:solidFill>
                <a:latin typeface="Arial Nova"/>
                <a:cs typeface="Calibri"/>
              </a:rPr>
              <a:t>time = choice' </a:t>
            </a:r>
            <a:r>
              <a:rPr lang="en-GB" sz="1050" dirty="0">
                <a:solidFill>
                  <a:srgbClr val="00B050"/>
                </a:solidFill>
                <a:latin typeface="Arial Nova"/>
                <a:cs typeface="Calibri"/>
              </a:rPr>
              <a:t>She continues to emphasise the narrative to plan accordingly and effectively. The ability to dictate how you spend your time, will also promote time saved. The time saved from allotting time will allow students to indulge in their personal endeavours, enjoy their social life. This benefit also will translate within education by dedicating time to pursue module topics in more depth, to gain knowledge within these topics in personal study periods, and to begin preparing for exams and assignments in due time to promote personal wellbeing by minimising stress and improved grades within education.</a:t>
            </a:r>
          </a:p>
        </p:txBody>
      </p:sp>
      <p:sp>
        <p:nvSpPr>
          <p:cNvPr id="2" name="TextBox 1">
            <a:extLst>
              <a:ext uri="{FF2B5EF4-FFF2-40B4-BE49-F238E27FC236}">
                <a16:creationId xmlns:a16="http://schemas.microsoft.com/office/drawing/2014/main" id="{7BED800D-4FBA-1A34-3981-6B1AB255373B}"/>
              </a:ext>
            </a:extLst>
          </p:cNvPr>
          <p:cNvSpPr txBox="1"/>
          <p:nvPr/>
        </p:nvSpPr>
        <p:spPr>
          <a:xfrm>
            <a:off x="51346" y="48414"/>
            <a:ext cx="1640954" cy="6555641"/>
          </a:xfrm>
          <a:prstGeom prst="rect">
            <a:avLst/>
          </a:prstGeom>
          <a:ln>
            <a:solidFill>
              <a:srgbClr val="FF0000"/>
            </a:solidFill>
          </a:ln>
        </p:spPr>
        <p:style>
          <a:lnRef idx="2">
            <a:schemeClr val="accent5"/>
          </a:lnRef>
          <a:fillRef idx="1">
            <a:schemeClr val="lt1"/>
          </a:fillRef>
          <a:effectRef idx="0">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solidFill>
                  <a:srgbClr val="FF0000"/>
                </a:solidFill>
                <a:latin typeface="Verdana Pro"/>
                <a:cs typeface="Calibri"/>
              </a:rPr>
              <a:t>Introduction-</a:t>
            </a:r>
          </a:p>
          <a:p>
            <a:r>
              <a:rPr lang="en-GB" sz="1200" dirty="0">
                <a:solidFill>
                  <a:srgbClr val="FF0000"/>
                </a:solidFill>
                <a:latin typeface="Verdana Pro"/>
                <a:cs typeface="Calibri"/>
              </a:rPr>
              <a:t>Critical thinking involves attentive perspectives whilst using and utilising information with arguments, logical thinking and reasoning to guide an ideology or a decision.</a:t>
            </a:r>
          </a:p>
          <a:p>
            <a:endParaRPr lang="en-GB" sz="1200" dirty="0">
              <a:solidFill>
                <a:srgbClr val="FF0000"/>
              </a:solidFill>
              <a:latin typeface="Verdana Pro"/>
              <a:cs typeface="Calibri"/>
            </a:endParaRPr>
          </a:p>
          <a:p>
            <a:r>
              <a:rPr lang="en-GB" sz="1200" dirty="0">
                <a:solidFill>
                  <a:srgbClr val="FF0000"/>
                </a:solidFill>
                <a:latin typeface="Verdana Pro"/>
                <a:cs typeface="Calibri"/>
              </a:rPr>
              <a:t>Scriven. M alongside Paul. R (1987) conceptualise critical thinking as an 'intellectual' ability to skilfully analyse, apply and synthesise an information or an argument to consider more than one perspective. They further define critical thinking as an evaluation including observation, reasoning and conceptualisation. </a:t>
            </a:r>
          </a:p>
          <a:p>
            <a:endParaRPr lang="en-GB" sz="1200" dirty="0">
              <a:solidFill>
                <a:srgbClr val="FF0000"/>
              </a:solidFill>
              <a:latin typeface="Verdana Pro"/>
              <a:cs typeface="Calibri"/>
            </a:endParaRPr>
          </a:p>
          <a:p>
            <a:endParaRPr lang="en-GB" sz="1200" dirty="0">
              <a:solidFill>
                <a:srgbClr val="FF0000"/>
              </a:solidFill>
              <a:latin typeface="Verdana Pro"/>
              <a:cs typeface="Calibri"/>
            </a:endParaRPr>
          </a:p>
        </p:txBody>
      </p:sp>
      <p:sp>
        <p:nvSpPr>
          <p:cNvPr id="3" name="TextBox 2">
            <a:extLst>
              <a:ext uri="{FF2B5EF4-FFF2-40B4-BE49-F238E27FC236}">
                <a16:creationId xmlns:a16="http://schemas.microsoft.com/office/drawing/2014/main" id="{7A93B4D2-FE7A-6BB7-F9DB-FD44139C0478}"/>
              </a:ext>
            </a:extLst>
          </p:cNvPr>
          <p:cNvSpPr txBox="1"/>
          <p:nvPr/>
        </p:nvSpPr>
        <p:spPr>
          <a:xfrm>
            <a:off x="7580508" y="174388"/>
            <a:ext cx="4494244" cy="4555093"/>
          </a:xfrm>
          <a:prstGeom prst="rect">
            <a:avLst/>
          </a:prstGeom>
        </p:spPr>
        <p:style>
          <a:lnRef idx="2">
            <a:schemeClr val="accent5"/>
          </a:lnRef>
          <a:fillRef idx="1">
            <a:schemeClr val="lt1"/>
          </a:fillRef>
          <a:effectRef idx="0">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solidFill>
                  <a:srgbClr val="0E1AF0"/>
                </a:solidFill>
                <a:latin typeface="Verdana Pro"/>
                <a:cs typeface="Arial"/>
              </a:rPr>
              <a:t>A note-taking system allows for the collation and organisation of information, which will encourage and develop the skill of critical thinking.  Research by the Western Sydney University (2017) insinuates that the concept of note-taking is a 'fundamental characteristic' to help promote thinking critically. Note-taking allows individuals to develop an understanding of their educational content by using notes as a method to link their own understanding of key concepts and ideas in the notes for better personal understanding and aid their memory, develop considering different perspectives, retention and a deeper comprehension of the subject. Western Sydney University suggests to maximise the potential of note taking is to condense and paraphrase information that is relevant to the assignment and be critical with the information chosen to record, this will instil critical thinking by carefully deducing and paraphrasing information for conciseness and clarity of information to understand their personal annotations. </a:t>
            </a:r>
          </a:p>
          <a:p>
            <a:endParaRPr lang="en-GB" sz="1000" dirty="0">
              <a:solidFill>
                <a:srgbClr val="0E1AF0"/>
              </a:solidFill>
              <a:latin typeface="Verdana Pro"/>
              <a:cs typeface="Arial"/>
            </a:endParaRPr>
          </a:p>
          <a:p>
            <a:r>
              <a:rPr lang="en-GB" sz="1000" dirty="0">
                <a:solidFill>
                  <a:srgbClr val="0E1AF0"/>
                </a:solidFill>
                <a:latin typeface="Verdana Pro"/>
                <a:cs typeface="Arial"/>
              </a:rPr>
              <a:t>(LearningCenter.org) devise from the same principles suggested. They continue with the ideology that simply copying information without paraphrasing will not develop or engage the skill of critical thinking, nor will it engage the brain into processing or understanding with educational information. It is advised to alternatively to annotate key text and phrased, remembering to </a:t>
            </a:r>
            <a:r>
              <a:rPr lang="en-GB" sz="1000">
                <a:solidFill>
                  <a:srgbClr val="0E1AF0"/>
                </a:solidFill>
                <a:latin typeface="Verdana Pro"/>
                <a:cs typeface="Arial"/>
              </a:rPr>
              <a:t>paraphrase and summarise bulk amount of information by using their own style of words to promote their critical thinking and hollistic understanding.</a:t>
            </a:r>
          </a:p>
          <a:p>
            <a:endParaRPr lang="en-GB" sz="1000" dirty="0">
              <a:solidFill>
                <a:srgbClr val="0E1AF0"/>
              </a:solidFill>
              <a:latin typeface="Verdana Pro"/>
              <a:cs typeface="Arial"/>
            </a:endParaRPr>
          </a:p>
          <a:p>
            <a:endParaRPr lang="en-GB" sz="1000" dirty="0">
              <a:solidFill>
                <a:srgbClr val="0E1AF0"/>
              </a:solidFill>
              <a:latin typeface="Verdana Pro"/>
              <a:cs typeface="Arial"/>
            </a:endParaRPr>
          </a:p>
        </p:txBody>
      </p:sp>
      <p:sp>
        <p:nvSpPr>
          <p:cNvPr id="4" name="TextBox 3">
            <a:extLst>
              <a:ext uri="{FF2B5EF4-FFF2-40B4-BE49-F238E27FC236}">
                <a16:creationId xmlns:a16="http://schemas.microsoft.com/office/drawing/2014/main" id="{647DA667-8C25-A64F-5498-888DE61CCA4E}"/>
              </a:ext>
            </a:extLst>
          </p:cNvPr>
          <p:cNvSpPr txBox="1"/>
          <p:nvPr/>
        </p:nvSpPr>
        <p:spPr>
          <a:xfrm>
            <a:off x="1822082" y="3537214"/>
            <a:ext cx="5425251" cy="2677656"/>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solidFill>
                  <a:schemeClr val="tx1"/>
                </a:solidFill>
                <a:latin typeface="Arial"/>
                <a:cs typeface="Arial"/>
              </a:rPr>
              <a:t>Academic research focuses on the discovery of new innovative perspectives, ideologies, and providing arguments that can contribute and equal to informed valid conclusions or devise a viewpoint. (University of Louisville. No date.) The academic research process is not just the action of simply researching and finding information and relevant material to include in an academic piece of work. The research process is recurring with the research being renewed and altered to remain credible using reflection and advanced research on the topic in question to form a detailed academic response. Both Research and Critical Thinking are learned abilities to identify relevant sources and reliable credible sources with the aim to collect information to produce informed answers for academic subjects to provide in-depth, researched annotation and analysis. (University of Louisville. No date.)</a:t>
            </a:r>
          </a:p>
          <a:p>
            <a:endParaRPr lang="en-GB" sz="1200" dirty="0">
              <a:solidFill>
                <a:schemeClr val="tx1"/>
              </a:solidFill>
              <a:latin typeface="Arial"/>
              <a:cs typeface="Arial"/>
            </a:endParaRPr>
          </a:p>
          <a:p>
            <a:endParaRPr lang="en-GB" sz="1200" dirty="0">
              <a:solidFill>
                <a:schemeClr val="tx1"/>
              </a:solidFill>
              <a:latin typeface="Arial"/>
              <a:cs typeface="Arial"/>
            </a:endParaRPr>
          </a:p>
        </p:txBody>
      </p:sp>
      <p:sp>
        <p:nvSpPr>
          <p:cNvPr id="5" name="TextBox 4">
            <a:extLst>
              <a:ext uri="{FF2B5EF4-FFF2-40B4-BE49-F238E27FC236}">
                <a16:creationId xmlns:a16="http://schemas.microsoft.com/office/drawing/2014/main" id="{51C096AF-A115-4BB3-D27F-269437BD27D9}"/>
              </a:ext>
            </a:extLst>
          </p:cNvPr>
          <p:cNvSpPr txBox="1"/>
          <p:nvPr/>
        </p:nvSpPr>
        <p:spPr>
          <a:xfrm>
            <a:off x="7783902" y="5406339"/>
            <a:ext cx="3949959" cy="1277273"/>
          </a:xfrm>
          <a:prstGeom prst="rect">
            <a:avLst/>
          </a:prstGeom>
        </p:spPr>
        <p:style>
          <a:lnRef idx="2">
            <a:schemeClr val="accent6"/>
          </a:lnRef>
          <a:fillRef idx="1">
            <a:schemeClr val="lt1"/>
          </a:fillRef>
          <a:effectRef idx="0">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latin typeface="Arial"/>
                <a:cs typeface="Arial"/>
              </a:rPr>
              <a:t>To end the presentation. I believe these three study skills that I have explored are essential main components to academic success and for the development of critical thinking. These skills are an excellent way to learn how to perform more deeper, more academic research while simultaneously strengthening and enhancing student knowledge.</a:t>
            </a:r>
            <a:endParaRPr lang="en-GB" sz="1100" dirty="0"/>
          </a:p>
        </p:txBody>
      </p:sp>
      <p:pic>
        <p:nvPicPr>
          <p:cNvPr id="7" name="Picture 7" descr="Diagram&#10;&#10;Description automatically generated">
            <a:extLst>
              <a:ext uri="{FF2B5EF4-FFF2-40B4-BE49-F238E27FC236}">
                <a16:creationId xmlns:a16="http://schemas.microsoft.com/office/drawing/2014/main" id="{C34E5C80-172E-D871-5D4D-92FC4B645273}"/>
              </a:ext>
            </a:extLst>
          </p:cNvPr>
          <p:cNvPicPr>
            <a:picLocks noChangeAspect="1"/>
          </p:cNvPicPr>
          <p:nvPr/>
        </p:nvPicPr>
        <p:blipFill>
          <a:blip r:embed="rId2"/>
          <a:stretch>
            <a:fillRect/>
          </a:stretch>
        </p:blipFill>
        <p:spPr>
          <a:xfrm>
            <a:off x="7749629" y="4526791"/>
            <a:ext cx="1121582" cy="698503"/>
          </a:xfrm>
          <a:prstGeom prst="rect">
            <a:avLst/>
          </a:prstGeom>
        </p:spPr>
      </p:pic>
      <p:sp>
        <p:nvSpPr>
          <p:cNvPr id="8" name="TextBox 7">
            <a:extLst>
              <a:ext uri="{FF2B5EF4-FFF2-40B4-BE49-F238E27FC236}">
                <a16:creationId xmlns:a16="http://schemas.microsoft.com/office/drawing/2014/main" id="{A168465C-535C-EB0A-E1D3-3FC18EC3945F}"/>
              </a:ext>
            </a:extLst>
          </p:cNvPr>
          <p:cNvSpPr txBox="1"/>
          <p:nvPr/>
        </p:nvSpPr>
        <p:spPr>
          <a:xfrm>
            <a:off x="7534452" y="5149819"/>
            <a:ext cx="2595272"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t>Source: Academic English (2020)</a:t>
            </a:r>
          </a:p>
        </p:txBody>
      </p:sp>
      <p:pic>
        <p:nvPicPr>
          <p:cNvPr id="9" name="Picture 9" descr="Graphical user interface, text, application&#10;&#10;Description automatically generated">
            <a:extLst>
              <a:ext uri="{FF2B5EF4-FFF2-40B4-BE49-F238E27FC236}">
                <a16:creationId xmlns:a16="http://schemas.microsoft.com/office/drawing/2014/main" id="{F6FFB5F1-C97E-49D2-3977-BE315A649180}"/>
              </a:ext>
            </a:extLst>
          </p:cNvPr>
          <p:cNvPicPr>
            <a:picLocks noChangeAspect="1"/>
          </p:cNvPicPr>
          <p:nvPr/>
        </p:nvPicPr>
        <p:blipFill>
          <a:blip r:embed="rId3"/>
          <a:stretch>
            <a:fillRect/>
          </a:stretch>
        </p:blipFill>
        <p:spPr>
          <a:xfrm>
            <a:off x="10300928" y="4226495"/>
            <a:ext cx="1194220" cy="1179844"/>
          </a:xfrm>
          <a:prstGeom prst="rect">
            <a:avLst/>
          </a:prstGeom>
        </p:spPr>
      </p:pic>
      <p:sp>
        <p:nvSpPr>
          <p:cNvPr id="10" name="TextBox 9">
            <a:extLst>
              <a:ext uri="{FF2B5EF4-FFF2-40B4-BE49-F238E27FC236}">
                <a16:creationId xmlns:a16="http://schemas.microsoft.com/office/drawing/2014/main" id="{C8B5A7E4-1439-8C52-D245-3D0A880D8A35}"/>
              </a:ext>
            </a:extLst>
          </p:cNvPr>
          <p:cNvSpPr txBox="1"/>
          <p:nvPr/>
        </p:nvSpPr>
        <p:spPr>
          <a:xfrm>
            <a:off x="9958520" y="5089889"/>
            <a:ext cx="19594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Source: Indeed</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22" name="Rectangle 7">
            <a:extLst>
              <a:ext uri="{FF2B5EF4-FFF2-40B4-BE49-F238E27FC236}">
                <a16:creationId xmlns:a16="http://schemas.microsoft.com/office/drawing/2014/main" id="{01109B5D-BC35-4376-98A2-F53B03E4E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3" name="Freeform 5">
            <a:extLst>
              <a:ext uri="{FF2B5EF4-FFF2-40B4-BE49-F238E27FC236}">
                <a16:creationId xmlns:a16="http://schemas.microsoft.com/office/drawing/2014/main" id="{94D90C11-98A3-40E3-B04C-A3025D6458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4" name="Rectangle 11">
            <a:extLst>
              <a:ext uri="{FF2B5EF4-FFF2-40B4-BE49-F238E27FC236}">
                <a16:creationId xmlns:a16="http://schemas.microsoft.com/office/drawing/2014/main" id="{A3B28FB1-97C9-4A9E-A45B-356508C2C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C9B82963-A832-23AD-82D2-AC80F2A233FE}"/>
              </a:ext>
            </a:extLst>
          </p:cNvPr>
          <p:cNvSpPr>
            <a:spLocks noGrp="1"/>
          </p:cNvSpPr>
          <p:nvPr>
            <p:ph idx="1"/>
          </p:nvPr>
        </p:nvSpPr>
        <p:spPr>
          <a:xfrm>
            <a:off x="745525" y="701702"/>
            <a:ext cx="10787842" cy="5139262"/>
          </a:xfrm>
        </p:spPr>
        <p:txBody>
          <a:bodyPr vert="horz" lIns="91440" tIns="45720" rIns="91440" bIns="45720" rtlCol="0" anchor="t">
            <a:normAutofit/>
          </a:bodyPr>
          <a:lstStyle/>
          <a:p>
            <a:pPr marL="0" indent="0">
              <a:buNone/>
            </a:pPr>
            <a:r>
              <a:rPr lang="en-GB" sz="1100" dirty="0">
                <a:solidFill>
                  <a:schemeClr val="tx1"/>
                </a:solidFill>
                <a:latin typeface="Arial"/>
                <a:cs typeface="Calibri"/>
              </a:rPr>
              <a:t>Academic English. (2020). </a:t>
            </a:r>
            <a:r>
              <a:rPr lang="en-GB" sz="1100" i="1">
                <a:ea typeface="+mn-lt"/>
                <a:cs typeface="+mn-lt"/>
              </a:rPr>
              <a:t>Critical Thinking Skills</a:t>
            </a:r>
            <a:r>
              <a:rPr lang="en-GB" sz="1100" i="1">
                <a:solidFill>
                  <a:schemeClr val="tx1"/>
                </a:solidFill>
                <a:latin typeface="Century Gothic"/>
                <a:cs typeface="Calibri"/>
              </a:rPr>
              <a:t>.</a:t>
            </a:r>
            <a:r>
              <a:rPr lang="en-GB" sz="1100" dirty="0">
                <a:solidFill>
                  <a:schemeClr val="tx1"/>
                </a:solidFill>
                <a:latin typeface="Century Gothic"/>
                <a:cs typeface="Calibri"/>
              </a:rPr>
              <a:t> </a:t>
            </a:r>
            <a:r>
              <a:rPr lang="en-GB" sz="1100" dirty="0">
                <a:solidFill>
                  <a:schemeClr val="tx1"/>
                </a:solidFill>
                <a:latin typeface="Arial"/>
                <a:cs typeface="Calibri"/>
              </a:rPr>
              <a:t>[on-line] Available at: </a:t>
            </a:r>
            <a:r>
              <a:rPr lang="en-GB" sz="1100" dirty="0">
                <a:ea typeface="+mn-lt"/>
                <a:cs typeface="+mn-lt"/>
                <a:hlinkClick r:id="rId3"/>
              </a:rPr>
              <a:t>https://academic-englishuk.com/critical-thinking-skills/</a:t>
            </a:r>
            <a:r>
              <a:rPr lang="en-GB" sz="1100" dirty="0">
                <a:ea typeface="+mn-lt"/>
                <a:cs typeface="+mn-lt"/>
              </a:rPr>
              <a:t> (Accessed: 22nd October 2022)</a:t>
            </a:r>
            <a:endParaRPr lang="en-GB" sz="1100" dirty="0">
              <a:solidFill>
                <a:schemeClr val="tx1"/>
              </a:solidFill>
              <a:latin typeface="Arial"/>
              <a:cs typeface="Calibri"/>
            </a:endParaRPr>
          </a:p>
          <a:p>
            <a:pPr marL="0" indent="0">
              <a:buNone/>
            </a:pPr>
            <a:r>
              <a:rPr lang="en-GB" sz="1100">
                <a:solidFill>
                  <a:schemeClr val="tx1"/>
                </a:solidFill>
                <a:latin typeface="Arial"/>
                <a:cs typeface="Calibri"/>
              </a:rPr>
              <a:t>Cottrell S. (2019) </a:t>
            </a:r>
            <a:r>
              <a:rPr lang="en-GB" sz="1100" i="1" dirty="0">
                <a:solidFill>
                  <a:schemeClr val="tx1"/>
                </a:solidFill>
                <a:latin typeface="Arial"/>
                <a:cs typeface="Calibri"/>
              </a:rPr>
              <a:t>The Study Skills Handbook</a:t>
            </a:r>
            <a:r>
              <a:rPr lang="en-GB" sz="1100" dirty="0">
                <a:solidFill>
                  <a:schemeClr val="tx1"/>
                </a:solidFill>
                <a:latin typeface="Arial"/>
                <a:cs typeface="Calibri"/>
              </a:rPr>
              <a:t>. (5th ed) Red Globe Press.</a:t>
            </a:r>
            <a:endParaRPr lang="en-GB">
              <a:solidFill>
                <a:schemeClr val="tx1"/>
              </a:solidFill>
            </a:endParaRPr>
          </a:p>
          <a:p>
            <a:pPr marL="0" indent="0">
              <a:buNone/>
            </a:pPr>
            <a:r>
              <a:rPr lang="en-GB" sz="1100" dirty="0">
                <a:solidFill>
                  <a:schemeClr val="tx1"/>
                </a:solidFill>
                <a:latin typeface="Arial"/>
                <a:ea typeface="+mn-lt"/>
                <a:cs typeface="Calibri"/>
              </a:rPr>
              <a:t>Elder, L. , and Paul. R (2009). </a:t>
            </a:r>
            <a:r>
              <a:rPr lang="en-GB" sz="1100" i="1" dirty="0">
                <a:solidFill>
                  <a:schemeClr val="tx1"/>
                </a:solidFill>
                <a:latin typeface="Arial"/>
                <a:ea typeface="+mn-lt"/>
                <a:cs typeface="Calibri"/>
              </a:rPr>
              <a:t>Guide to Critical Thinking.' </a:t>
            </a:r>
            <a:r>
              <a:rPr lang="en-GB" sz="1100" dirty="0">
                <a:solidFill>
                  <a:schemeClr val="tx1"/>
                </a:solidFill>
                <a:latin typeface="Arial"/>
                <a:ea typeface="+mn-lt"/>
                <a:cs typeface="Calibri"/>
              </a:rPr>
              <a:t>1st ed. United States. Foundation of Critical Thinking</a:t>
            </a:r>
          </a:p>
          <a:p>
            <a:pPr marL="0" indent="0">
              <a:buNone/>
            </a:pPr>
            <a:r>
              <a:rPr lang="en-GB" sz="1100" dirty="0">
                <a:solidFill>
                  <a:schemeClr val="tx1"/>
                </a:solidFill>
                <a:latin typeface="Arial"/>
                <a:ea typeface="+mn-lt"/>
                <a:cs typeface="+mn-lt"/>
              </a:rPr>
              <a:t>Hamouda, A.M.S. and Tarlochan, F., (2015).</a:t>
            </a:r>
            <a:r>
              <a:rPr lang="en-GB" sz="1100" i="1" dirty="0">
                <a:solidFill>
                  <a:schemeClr val="tx1"/>
                </a:solidFill>
                <a:latin typeface="Arial"/>
                <a:ea typeface="+mn-lt"/>
                <a:cs typeface="+mn-lt"/>
              </a:rPr>
              <a:t> Engaging engineering students in active learning and critical thinking through class debates</a:t>
            </a:r>
            <a:r>
              <a:rPr lang="en-GB" sz="1100" dirty="0">
                <a:solidFill>
                  <a:schemeClr val="tx1"/>
                </a:solidFill>
                <a:latin typeface="Arial"/>
                <a:ea typeface="+mn-lt"/>
                <a:cs typeface="+mn-lt"/>
              </a:rPr>
              <a:t>. </a:t>
            </a:r>
            <a:r>
              <a:rPr lang="en-GB" sz="1100" i="1" dirty="0">
                <a:solidFill>
                  <a:schemeClr val="tx1"/>
                </a:solidFill>
                <a:latin typeface="Arial"/>
                <a:ea typeface="+mn-lt"/>
                <a:cs typeface="+mn-lt"/>
              </a:rPr>
              <a:t>Procedia-Social and </a:t>
            </a:r>
            <a:r>
              <a:rPr lang="en-GB" sz="1100" i="1" err="1">
                <a:solidFill>
                  <a:schemeClr val="tx1"/>
                </a:solidFill>
                <a:latin typeface="Arial"/>
                <a:ea typeface="+mn-lt"/>
                <a:cs typeface="+mn-lt"/>
              </a:rPr>
              <a:t>Behavioral</a:t>
            </a:r>
            <a:r>
              <a:rPr lang="en-GB" sz="1100" i="1" dirty="0">
                <a:solidFill>
                  <a:schemeClr val="tx1"/>
                </a:solidFill>
                <a:latin typeface="Arial"/>
                <a:ea typeface="+mn-lt"/>
                <a:cs typeface="+mn-lt"/>
              </a:rPr>
              <a:t> Sciences</a:t>
            </a:r>
            <a:r>
              <a:rPr lang="en-GB" sz="1100" dirty="0">
                <a:solidFill>
                  <a:schemeClr val="tx1"/>
                </a:solidFill>
                <a:latin typeface="Arial"/>
                <a:ea typeface="+mn-lt"/>
                <a:cs typeface="+mn-lt"/>
              </a:rPr>
              <a:t>, </a:t>
            </a:r>
            <a:r>
              <a:rPr lang="en-GB" sz="1100" i="1" dirty="0">
                <a:solidFill>
                  <a:schemeClr val="tx1"/>
                </a:solidFill>
                <a:latin typeface="Arial"/>
                <a:ea typeface="+mn-lt"/>
                <a:cs typeface="+mn-lt"/>
              </a:rPr>
              <a:t>191</a:t>
            </a:r>
            <a:r>
              <a:rPr lang="en-GB" sz="1100" dirty="0">
                <a:solidFill>
                  <a:schemeClr val="tx1"/>
                </a:solidFill>
                <a:latin typeface="Arial"/>
                <a:ea typeface="+mn-lt"/>
                <a:cs typeface="+mn-lt"/>
              </a:rPr>
              <a:t>, pp.990-995.</a:t>
            </a:r>
            <a:endParaRPr lang="en-GB" sz="1100">
              <a:solidFill>
                <a:schemeClr val="tx1"/>
              </a:solidFill>
              <a:latin typeface="Arial"/>
              <a:cs typeface="Arial"/>
            </a:endParaRPr>
          </a:p>
          <a:p>
            <a:pPr marL="0" indent="0">
              <a:buNone/>
            </a:pPr>
            <a:r>
              <a:rPr lang="en-GB" sz="1100" dirty="0">
                <a:solidFill>
                  <a:schemeClr val="tx1"/>
                </a:solidFill>
                <a:latin typeface="Arial"/>
                <a:cs typeface="Calibri"/>
              </a:rPr>
              <a:t>Indeed. (2019) </a:t>
            </a:r>
            <a:r>
              <a:rPr lang="en-GB" sz="1100" i="1" dirty="0">
                <a:ea typeface="+mn-lt"/>
                <a:cs typeface="+mn-lt"/>
              </a:rPr>
              <a:t>10 Top Critical Thinking Skills (And How to Improve Them)</a:t>
            </a:r>
            <a:r>
              <a:rPr lang="en-GB" sz="1100" dirty="0">
                <a:solidFill>
                  <a:schemeClr val="tx1"/>
                </a:solidFill>
                <a:latin typeface="Arial"/>
                <a:cs typeface="Calibri"/>
              </a:rPr>
              <a:t> [on-line] Available at: </a:t>
            </a:r>
            <a:r>
              <a:rPr lang="en-GB" sz="1100" dirty="0">
                <a:ea typeface="+mn-lt"/>
                <a:cs typeface="+mn-lt"/>
                <a:hlinkClick r:id="rId4"/>
              </a:rPr>
              <a:t>https://www.indeed.com/career-advice/career-development/critical-thinking-skills</a:t>
            </a:r>
            <a:r>
              <a:rPr lang="en-GB" sz="1100" dirty="0">
                <a:ea typeface="+mn-lt"/>
                <a:cs typeface="+mn-lt"/>
              </a:rPr>
              <a:t> (Accessed: 22nd October 2022)</a:t>
            </a:r>
          </a:p>
          <a:p>
            <a:pPr marL="0" indent="0">
              <a:buNone/>
            </a:pPr>
            <a:r>
              <a:rPr lang="en-GB" sz="1100" dirty="0">
                <a:solidFill>
                  <a:schemeClr val="tx1"/>
                </a:solidFill>
                <a:latin typeface="Arial"/>
                <a:cs typeface="Calibri"/>
              </a:rPr>
              <a:t>MindTools. (no date) </a:t>
            </a:r>
            <a:r>
              <a:rPr lang="en-GB" sz="1100" i="1" dirty="0">
                <a:solidFill>
                  <a:schemeClr val="tx1"/>
                </a:solidFill>
                <a:latin typeface="Arial"/>
                <a:cs typeface="Calibri"/>
              </a:rPr>
              <a:t>'What is Time Management?' </a:t>
            </a:r>
            <a:r>
              <a:rPr lang="en-GB" sz="1100" dirty="0">
                <a:solidFill>
                  <a:schemeClr val="tx1"/>
                </a:solidFill>
                <a:latin typeface="Arial"/>
                <a:cs typeface="Calibri"/>
              </a:rPr>
              <a:t>Available at: </a:t>
            </a:r>
            <a:r>
              <a:rPr lang="en-GB" sz="1100" dirty="0">
                <a:solidFill>
                  <a:schemeClr val="tx1"/>
                </a:solidFill>
                <a:latin typeface="Arial"/>
                <a:ea typeface="+mn-lt"/>
                <a:cs typeface="+mn-lt"/>
                <a:hlinkClick r:id="rId5">
                  <a:extLst>
                    <a:ext uri="{A12FA001-AC4F-418D-AE19-62706E023703}">
                      <ahyp:hlinkClr xmlns:ahyp="http://schemas.microsoft.com/office/drawing/2018/hyperlinkcolor" val="tx"/>
                    </a:ext>
                  </a:extLst>
                </a:hlinkClick>
              </a:rPr>
              <a:t>https://www.mindtools.com/pages/article/newHTE_00.htm</a:t>
            </a:r>
            <a:r>
              <a:rPr lang="en-GB" sz="1100" dirty="0">
                <a:solidFill>
                  <a:schemeClr val="tx1"/>
                </a:solidFill>
                <a:latin typeface="Arial"/>
                <a:ea typeface="+mn-lt"/>
                <a:cs typeface="+mn-lt"/>
              </a:rPr>
              <a:t> (Accessed 21st October 2022)</a:t>
            </a:r>
            <a:endParaRPr lang="en-GB" sz="1100" i="1" dirty="0">
              <a:solidFill>
                <a:schemeClr val="tx1"/>
              </a:solidFill>
              <a:latin typeface="Arial"/>
              <a:cs typeface="Calibri"/>
            </a:endParaRPr>
          </a:p>
          <a:p>
            <a:pPr marL="0" indent="0">
              <a:buNone/>
            </a:pPr>
            <a:r>
              <a:rPr lang="en-GB" sz="1100" dirty="0">
                <a:solidFill>
                  <a:schemeClr val="tx1"/>
                </a:solidFill>
                <a:latin typeface="Arial"/>
                <a:cs typeface="Calibri"/>
              </a:rPr>
              <a:t>Scriven, M. and Paul, R. (1987). </a:t>
            </a:r>
            <a:r>
              <a:rPr lang="en-GB" sz="1100" i="1" dirty="0">
                <a:solidFill>
                  <a:schemeClr val="tx1"/>
                </a:solidFill>
                <a:latin typeface="Arial"/>
                <a:cs typeface="Calibri"/>
              </a:rPr>
              <a:t>The Foundation of Critical Thinking. </a:t>
            </a:r>
            <a:r>
              <a:rPr lang="en-GB" sz="1100" dirty="0">
                <a:solidFill>
                  <a:schemeClr val="tx1"/>
                </a:solidFill>
                <a:latin typeface="Arial"/>
                <a:cs typeface="Calibri"/>
              </a:rPr>
              <a:t>[Defining Critical Thinking] Available at: </a:t>
            </a:r>
            <a:r>
              <a:rPr lang="en-GB" sz="1100" dirty="0">
                <a:solidFill>
                  <a:schemeClr val="tx1"/>
                </a:solidFill>
                <a:latin typeface="Arial"/>
                <a:ea typeface="+mn-lt"/>
                <a:cs typeface="+mn-lt"/>
                <a:hlinkClick r:id="rId6">
                  <a:extLst>
                    <a:ext uri="{A12FA001-AC4F-418D-AE19-62706E023703}">
                      <ahyp:hlinkClr xmlns:ahyp="http://schemas.microsoft.com/office/drawing/2018/hyperlinkcolor" val="tx"/>
                    </a:ext>
                  </a:extLst>
                </a:hlinkClick>
              </a:rPr>
              <a:t>https://www.criticalthinking.org/pages/defining-critical-thinking/766</a:t>
            </a:r>
            <a:r>
              <a:rPr lang="en-GB" sz="1100" dirty="0">
                <a:solidFill>
                  <a:schemeClr val="tx1"/>
                </a:solidFill>
                <a:latin typeface="Arial"/>
                <a:ea typeface="+mn-lt"/>
                <a:cs typeface="+mn-lt"/>
              </a:rPr>
              <a:t> (Accessed: 21st October 2022)</a:t>
            </a:r>
            <a:endParaRPr lang="en-GB" sz="1100">
              <a:solidFill>
                <a:schemeClr val="tx1"/>
              </a:solidFill>
              <a:latin typeface="Arial"/>
              <a:cs typeface="Arial"/>
            </a:endParaRPr>
          </a:p>
          <a:p>
            <a:pPr marL="0" indent="0">
              <a:buNone/>
            </a:pPr>
            <a:r>
              <a:rPr lang="en-GB" sz="1100" dirty="0">
                <a:solidFill>
                  <a:schemeClr val="tx1"/>
                </a:solidFill>
                <a:latin typeface="Arial"/>
                <a:cs typeface="Calibri"/>
              </a:rPr>
              <a:t>The Learning Center. (no date). 'Taking notes while reading'. Available at: </a:t>
            </a:r>
            <a:r>
              <a:rPr lang="en-GB" sz="1100" dirty="0">
                <a:latin typeface="Arial"/>
                <a:ea typeface="+mn-lt"/>
                <a:cs typeface="+mn-lt"/>
                <a:hlinkClick r:id="rId7"/>
              </a:rPr>
              <a:t>https://learningcenter.unc.edu/tips-and-tools/taking-notes-while-reading/</a:t>
            </a:r>
            <a:r>
              <a:rPr lang="en-GB" sz="1100" dirty="0">
                <a:latin typeface="Arial"/>
                <a:ea typeface="+mn-lt"/>
                <a:cs typeface="+mn-lt"/>
              </a:rPr>
              <a:t>) (Accessed at: 22nd October 2022)</a:t>
            </a:r>
            <a:endParaRPr lang="en-GB" sz="1100" dirty="0">
              <a:solidFill>
                <a:schemeClr val="tx1"/>
              </a:solidFill>
              <a:latin typeface="Arial"/>
              <a:cs typeface="Calibri"/>
            </a:endParaRPr>
          </a:p>
          <a:p>
            <a:pPr marL="0" indent="0">
              <a:buNone/>
            </a:pPr>
            <a:r>
              <a:rPr lang="en-GB" sz="1100" dirty="0">
                <a:latin typeface="Arial"/>
                <a:ea typeface="+mn-lt"/>
                <a:cs typeface="+mn-lt"/>
              </a:rPr>
              <a:t>University of Louisville. (no date.)</a:t>
            </a:r>
            <a:r>
              <a:rPr lang="en-GB" sz="1100" i="1" dirty="0">
                <a:latin typeface="Arial"/>
                <a:ea typeface="+mn-lt"/>
                <a:cs typeface="+mn-lt"/>
              </a:rPr>
              <a:t> 'Critical Thinking and Academic Research: Intro' </a:t>
            </a:r>
            <a:r>
              <a:rPr lang="en-GB" sz="1100" dirty="0">
                <a:latin typeface="Arial"/>
                <a:ea typeface="+mn-lt"/>
                <a:cs typeface="+mn-lt"/>
              </a:rPr>
              <a:t>Available at: https://library.louisville.edu/ekstrom/criticalthinking#:~:text=Academic%20research%20focuses%20on%20the,ongoing%20%22conversation%22%20among%20researchers. (Accessed: 22nd October 2022) </a:t>
            </a:r>
            <a:endParaRPr lang="en-GB" dirty="0">
              <a:latin typeface="Arial"/>
            </a:endParaRPr>
          </a:p>
          <a:p>
            <a:pPr marL="0" indent="0">
              <a:buNone/>
            </a:pPr>
            <a:r>
              <a:rPr lang="en-GB" sz="1100" dirty="0">
                <a:solidFill>
                  <a:schemeClr val="tx1"/>
                </a:solidFill>
                <a:latin typeface="Arial"/>
                <a:cs typeface="Calibri"/>
              </a:rPr>
              <a:t>'Western Sydney University. (2017) </a:t>
            </a:r>
            <a:r>
              <a:rPr lang="en-GB" sz="1100" i="1" dirty="0">
                <a:solidFill>
                  <a:schemeClr val="tx1"/>
                </a:solidFill>
                <a:latin typeface="Arial"/>
                <a:cs typeface="Calibri"/>
              </a:rPr>
              <a:t>'Note-making for Critical Thinking' </a:t>
            </a:r>
            <a:r>
              <a:rPr lang="en-GB" sz="1100" dirty="0">
                <a:solidFill>
                  <a:schemeClr val="tx1"/>
                </a:solidFill>
                <a:latin typeface="Arial"/>
                <a:cs typeface="Calibri"/>
              </a:rPr>
              <a:t>Available at: </a:t>
            </a:r>
            <a:r>
              <a:rPr lang="en-GB" sz="1100" dirty="0">
                <a:latin typeface="Arial"/>
                <a:ea typeface="+mn-lt"/>
                <a:cs typeface="+mn-lt"/>
                <a:hlinkClick r:id="rId8"/>
              </a:rPr>
              <a:t>https://www.westernsydney.edu.au/__data/assets/pdf_file/0006/1251681/Note-making_for_critical_thinking.pdf</a:t>
            </a:r>
            <a:r>
              <a:rPr lang="en-GB" sz="1100" dirty="0">
                <a:latin typeface="Arial"/>
                <a:ea typeface="+mn-lt"/>
                <a:cs typeface="+mn-lt"/>
              </a:rPr>
              <a:t> (Accessed: 22nd October 2022)</a:t>
            </a:r>
          </a:p>
          <a:p>
            <a:pPr marL="0" indent="0">
              <a:buNone/>
            </a:pPr>
            <a:r>
              <a:rPr lang="en-GB" sz="1100" dirty="0">
                <a:solidFill>
                  <a:schemeClr val="tx1"/>
                </a:solidFill>
                <a:latin typeface="Arial"/>
                <a:cs typeface="Calibri"/>
              </a:rPr>
              <a:t>Woodward-Kron, R. (1999). </a:t>
            </a:r>
            <a:r>
              <a:rPr lang="en-GB" sz="1100" i="1" dirty="0">
                <a:solidFill>
                  <a:schemeClr val="tx1"/>
                </a:solidFill>
                <a:latin typeface="Arial"/>
                <a:cs typeface="Calibri"/>
              </a:rPr>
              <a:t>'Learning the discourse of the </a:t>
            </a:r>
            <a:r>
              <a:rPr lang="en-GB" sz="1100" i="1" dirty="0" err="1">
                <a:solidFill>
                  <a:schemeClr val="tx1"/>
                </a:solidFill>
                <a:latin typeface="Arial"/>
                <a:cs typeface="Calibri"/>
              </a:rPr>
              <a:t>disicipline</a:t>
            </a:r>
            <a:r>
              <a:rPr lang="en-GB" sz="1100" i="1" dirty="0">
                <a:solidFill>
                  <a:schemeClr val="tx1"/>
                </a:solidFill>
                <a:latin typeface="Arial"/>
                <a:cs typeface="Calibri"/>
              </a:rPr>
              <a:t>' </a:t>
            </a:r>
            <a:r>
              <a:rPr lang="en-GB" sz="1100" dirty="0">
                <a:solidFill>
                  <a:schemeClr val="tx1"/>
                </a:solidFill>
                <a:latin typeface="Arial"/>
                <a:cs typeface="Calibri"/>
              </a:rPr>
              <a:t>Available at: </a:t>
            </a:r>
            <a:r>
              <a:rPr lang="en-GB" sz="1100" dirty="0">
                <a:latin typeface="Arial"/>
                <a:ea typeface="+mn-lt"/>
                <a:cs typeface="+mn-lt"/>
                <a:hlinkClick r:id="rId8"/>
              </a:rPr>
              <a:t>https://www.westernsydney.edu.au/__data/assets/pdf_file/0006/1251681/Note-making_for_critical_thinking.pdf</a:t>
            </a:r>
            <a:r>
              <a:rPr lang="en-GB" sz="1100" dirty="0">
                <a:latin typeface="Arial"/>
                <a:ea typeface="+mn-lt"/>
                <a:cs typeface="+mn-lt"/>
              </a:rPr>
              <a:t> (Accessed: 22nd October 2022)</a:t>
            </a:r>
            <a:endParaRPr lang="en-GB" sz="1100" i="1" dirty="0">
              <a:solidFill>
                <a:schemeClr val="tx1"/>
              </a:solidFill>
              <a:latin typeface="Arial"/>
              <a:cs typeface="Calibri"/>
            </a:endParaRPr>
          </a:p>
          <a:p>
            <a:pPr marL="0" indent="0">
              <a:buNone/>
            </a:pPr>
            <a:endParaRPr lang="en-GB" sz="1100" dirty="0">
              <a:ea typeface="+mn-lt"/>
              <a:cs typeface="+mn-lt"/>
            </a:endParaRPr>
          </a:p>
          <a:p>
            <a:pPr marL="0" indent="0">
              <a:buNone/>
            </a:pPr>
            <a:endParaRPr lang="en-GB" dirty="0">
              <a:solidFill>
                <a:schemeClr val="tx1"/>
              </a:solidFill>
              <a:latin typeface="Century Gothic"/>
              <a:cs typeface="Calibri"/>
            </a:endParaRPr>
          </a:p>
          <a:p>
            <a:pPr marL="0" indent="0">
              <a:buNone/>
            </a:pPr>
            <a:endParaRPr lang="en-GB">
              <a:solidFill>
                <a:schemeClr val="tx1"/>
              </a:solidFill>
              <a:latin typeface="Calibri"/>
              <a:cs typeface="Calibri"/>
            </a:endParaRPr>
          </a:p>
          <a:p>
            <a:pPr marL="0" indent="0">
              <a:buNone/>
            </a:pPr>
            <a:endParaRPr lang="en-GB">
              <a:solidFill>
                <a:schemeClr val="tx1"/>
              </a:solidFill>
              <a:latin typeface="Arial"/>
              <a:cs typeface="Calibri"/>
            </a:endParaRPr>
          </a:p>
        </p:txBody>
      </p:sp>
    </p:spTree>
    <p:extLst>
      <p:ext uri="{BB962C8B-B14F-4D97-AF65-F5344CB8AC3E}">
        <p14:creationId xmlns:p14="http://schemas.microsoft.com/office/powerpoint/2010/main" val="3977457393"/>
      </p:ext>
    </p:extLst>
  </p:cSld>
  <p:clrMapOvr>
    <a:overrideClrMapping bg1="dk1" tx1="lt1" bg2="dk2" tx2="lt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office theme</Template>
  <TotalTime>28</TotalTime>
  <Words>1214</Words>
  <Application>Microsoft Office PowerPoint</Application>
  <PresentationFormat>Widescreen</PresentationFormat>
  <Paragraphs>28</Paragraphs>
  <Slides>2</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vt:i4>
      </vt:variant>
    </vt:vector>
  </HeadingPairs>
  <TitlesOfParts>
    <vt:vector size="10" baseType="lpstr">
      <vt:lpstr>Arial</vt:lpstr>
      <vt:lpstr>Arial Nova</vt:lpstr>
      <vt:lpstr>Bahnschrift</vt:lpstr>
      <vt:lpstr>Calibri</vt:lpstr>
      <vt:lpstr>Century Gothic</vt:lpstr>
      <vt:lpstr>Verdana Pro</vt:lpstr>
      <vt:lpstr>Wingdings 3</vt:lpstr>
      <vt:lpstr>Ion Boardroom</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Ashley Pugh (2209787)</cp:lastModifiedBy>
  <cp:revision>994</cp:revision>
  <dcterms:created xsi:type="dcterms:W3CDTF">2022-10-11T12:07:14Z</dcterms:created>
  <dcterms:modified xsi:type="dcterms:W3CDTF">2022-10-25T12:09:02Z</dcterms:modified>
</cp:coreProperties>
</file>