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F438D-33A8-481F-AA81-0DFAC5E7763F}" v="1" dt="2026-10-18T19:51:00.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ra Farooq" userId="49fa5702243f2d8a" providerId="LiveId" clId="{A195C9B2-802C-46E0-BB5E-F961DA9177A7}"/>
    <pc:docChg chg="modSld">
      <pc:chgData name="Zara Farooq" userId="49fa5702243f2d8a" providerId="LiveId" clId="{A195C9B2-802C-46E0-BB5E-F961DA9177A7}" dt="2026-10-18T19:55:36.964" v="14" actId="20577"/>
      <pc:docMkLst>
        <pc:docMk/>
      </pc:docMkLst>
      <pc:sldChg chg="modSp mod">
        <pc:chgData name="Zara Farooq" userId="49fa5702243f2d8a" providerId="LiveId" clId="{A195C9B2-802C-46E0-BB5E-F961DA9177A7}" dt="2026-10-18T19:55:36.964" v="14" actId="20577"/>
        <pc:sldMkLst>
          <pc:docMk/>
          <pc:sldMk cId="2469475859" sldId="256"/>
        </pc:sldMkLst>
        <pc:spChg chg="mod">
          <ac:chgData name="Zara Farooq" userId="49fa5702243f2d8a" providerId="LiveId" clId="{A195C9B2-802C-46E0-BB5E-F961DA9177A7}" dt="2026-10-18T19:55:36.964" v="14" actId="20577"/>
          <ac:spMkLst>
            <pc:docMk/>
            <pc:sldMk cId="2469475859" sldId="256"/>
            <ac:spMk id="4" creationId="{524B2242-555B-E390-9F1C-128A3F500A4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A72A2B-45E3-4082-8A6A-C0437C06D768}" type="doc">
      <dgm:prSet loTypeId="urn:microsoft.com/office/officeart/2005/8/layout/default" loCatId="list" qsTypeId="urn:microsoft.com/office/officeart/2005/8/quickstyle/simple1#11" qsCatId="simple" csTypeId="urn:microsoft.com/office/officeart/2005/8/colors/colorful1#3" csCatId="colorful"/>
      <dgm:spPr/>
      <dgm:t>
        <a:bodyPr/>
        <a:lstStyle/>
        <a:p>
          <a:endParaRPr lang="en-US"/>
        </a:p>
      </dgm:t>
    </dgm:pt>
    <dgm:pt modelId="{663896D7-8F71-4007-9A50-2FA45C0185B3}">
      <dgm:prSet/>
      <dgm:spPr/>
      <dgm:t>
        <a:bodyPr/>
        <a:lstStyle/>
        <a:p>
          <a:r>
            <a:rPr lang="en-GB" b="1"/>
            <a:t>STRENGTHS</a:t>
          </a:r>
          <a:endParaRPr lang="en-US"/>
        </a:p>
      </dgm:t>
    </dgm:pt>
    <dgm:pt modelId="{FE6BC6BF-6342-4F0E-9A24-4DA3005B021A}" type="parTrans" cxnId="{C652DFBA-229B-4198-B966-E4B28019C7DE}">
      <dgm:prSet/>
      <dgm:spPr/>
      <dgm:t>
        <a:bodyPr/>
        <a:lstStyle/>
        <a:p>
          <a:endParaRPr lang="en-US"/>
        </a:p>
      </dgm:t>
    </dgm:pt>
    <dgm:pt modelId="{7EE0EE23-A024-468C-BDF0-A82AEAE903B9}" type="sibTrans" cxnId="{C652DFBA-229B-4198-B966-E4B28019C7DE}">
      <dgm:prSet/>
      <dgm:spPr/>
      <dgm:t>
        <a:bodyPr/>
        <a:lstStyle/>
        <a:p>
          <a:endParaRPr lang="en-US"/>
        </a:p>
      </dgm:t>
    </dgm:pt>
    <dgm:pt modelId="{CE7D3227-9BB2-41C1-AFCF-13745EA97A88}">
      <dgm:prSet/>
      <dgm:spPr/>
      <dgm:t>
        <a:bodyPr/>
        <a:lstStyle/>
        <a:p>
          <a:r>
            <a:rPr lang="en-GB" b="0"/>
            <a:t>• Caring and empathy: I try to listen, show patience and respect people’s feelings.</a:t>
          </a:r>
          <a:endParaRPr lang="en-US"/>
        </a:p>
      </dgm:t>
    </dgm:pt>
    <dgm:pt modelId="{DE788669-AA41-4658-8A71-B27B54B6DB69}" type="parTrans" cxnId="{23F1A808-8CC2-45F1-918E-7E03A2248728}">
      <dgm:prSet/>
      <dgm:spPr/>
      <dgm:t>
        <a:bodyPr/>
        <a:lstStyle/>
        <a:p>
          <a:endParaRPr lang="en-US"/>
        </a:p>
      </dgm:t>
    </dgm:pt>
    <dgm:pt modelId="{055431BD-6C98-400D-ADF2-1C27B753FFE1}" type="sibTrans" cxnId="{23F1A808-8CC2-45F1-918E-7E03A2248728}">
      <dgm:prSet/>
      <dgm:spPr/>
      <dgm:t>
        <a:bodyPr/>
        <a:lstStyle/>
        <a:p>
          <a:endParaRPr lang="en-US"/>
        </a:p>
      </dgm:t>
    </dgm:pt>
    <dgm:pt modelId="{8695E158-5A02-4D82-9ECC-4EA691CE87E7}">
      <dgm:prSet/>
      <dgm:spPr/>
      <dgm:t>
        <a:bodyPr/>
        <a:lstStyle/>
        <a:p>
          <a:r>
            <a:rPr lang="en-GB" b="0"/>
            <a:t>• Teamwork: I can cooperate, share information and ask for help when needed.</a:t>
          </a:r>
          <a:endParaRPr lang="en-US"/>
        </a:p>
      </dgm:t>
    </dgm:pt>
    <dgm:pt modelId="{D2A0366E-24C7-4F8E-9E15-87CDF0CB6C7A}" type="parTrans" cxnId="{BFE321E6-DD5E-45D1-9225-EC81FFC44EFB}">
      <dgm:prSet/>
      <dgm:spPr/>
      <dgm:t>
        <a:bodyPr/>
        <a:lstStyle/>
        <a:p>
          <a:endParaRPr lang="en-US"/>
        </a:p>
      </dgm:t>
    </dgm:pt>
    <dgm:pt modelId="{8A87C844-7691-4FAB-B107-ECB36E30AB97}" type="sibTrans" cxnId="{BFE321E6-DD5E-45D1-9225-EC81FFC44EFB}">
      <dgm:prSet/>
      <dgm:spPr/>
      <dgm:t>
        <a:bodyPr/>
        <a:lstStyle/>
        <a:p>
          <a:endParaRPr lang="en-US"/>
        </a:p>
      </dgm:t>
    </dgm:pt>
    <dgm:pt modelId="{4234A305-9822-43ED-BE1D-F990B3D8BAB0}">
      <dgm:prSet/>
      <dgm:spPr/>
      <dgm:t>
        <a:bodyPr/>
        <a:lstStyle/>
        <a:p>
          <a:r>
            <a:rPr lang="en-GB" b="1"/>
            <a:t>WEAKNESS</a:t>
          </a:r>
          <a:endParaRPr lang="en-US"/>
        </a:p>
      </dgm:t>
    </dgm:pt>
    <dgm:pt modelId="{9034F05C-7CD9-467F-A7CC-B9FEB13644E8}" type="parTrans" cxnId="{5E9235A2-F092-466E-9BB8-63A01D5D0B12}">
      <dgm:prSet/>
      <dgm:spPr/>
      <dgm:t>
        <a:bodyPr/>
        <a:lstStyle/>
        <a:p>
          <a:endParaRPr lang="en-US"/>
        </a:p>
      </dgm:t>
    </dgm:pt>
    <dgm:pt modelId="{EAA93C4F-8035-4493-948D-A918E4FA0044}" type="sibTrans" cxnId="{5E9235A2-F092-466E-9BB8-63A01D5D0B12}">
      <dgm:prSet/>
      <dgm:spPr/>
      <dgm:t>
        <a:bodyPr/>
        <a:lstStyle/>
        <a:p>
          <a:endParaRPr lang="en-US"/>
        </a:p>
      </dgm:t>
    </dgm:pt>
    <dgm:pt modelId="{B0BFF553-F53A-421A-9283-4B6CC0BF6927}">
      <dgm:prSet/>
      <dgm:spPr/>
      <dgm:t>
        <a:bodyPr/>
        <a:lstStyle/>
        <a:p>
          <a:r>
            <a:rPr lang="en-GB" b="0"/>
            <a:t>• Limited direct work experience means I need more practice with care plans, records and professional routines.</a:t>
          </a:r>
          <a:endParaRPr lang="en-US"/>
        </a:p>
      </dgm:t>
    </dgm:pt>
    <dgm:pt modelId="{897B4888-DFC7-44AE-9084-FB24BC004A0F}" type="parTrans" cxnId="{FD7B391A-16CA-46AE-A8A5-061871E8AF8F}">
      <dgm:prSet/>
      <dgm:spPr/>
      <dgm:t>
        <a:bodyPr/>
        <a:lstStyle/>
        <a:p>
          <a:endParaRPr lang="en-US"/>
        </a:p>
      </dgm:t>
    </dgm:pt>
    <dgm:pt modelId="{E3F895F2-AAF2-468B-8830-D4234CB755C2}" type="sibTrans" cxnId="{FD7B391A-16CA-46AE-A8A5-061871E8AF8F}">
      <dgm:prSet/>
      <dgm:spPr/>
      <dgm:t>
        <a:bodyPr/>
        <a:lstStyle/>
        <a:p>
          <a:endParaRPr lang="en-US"/>
        </a:p>
      </dgm:t>
    </dgm:pt>
    <dgm:pt modelId="{2EA4B7CA-8639-460D-9783-D4169FACAE2D}">
      <dgm:prSet/>
      <dgm:spPr/>
      <dgm:t>
        <a:bodyPr/>
        <a:lstStyle/>
        <a:p>
          <a:r>
            <a:rPr lang="en-GB" b="1"/>
            <a:t>OPPORTUNITIES </a:t>
          </a:r>
          <a:endParaRPr lang="en-US"/>
        </a:p>
      </dgm:t>
    </dgm:pt>
    <dgm:pt modelId="{2CFAD23D-D441-411D-959C-8E70F0D1E16B}" type="parTrans" cxnId="{1E46070C-4514-4123-9020-6AE7B88998CE}">
      <dgm:prSet/>
      <dgm:spPr/>
      <dgm:t>
        <a:bodyPr/>
        <a:lstStyle/>
        <a:p>
          <a:endParaRPr lang="en-US"/>
        </a:p>
      </dgm:t>
    </dgm:pt>
    <dgm:pt modelId="{9A3D63E3-AA68-4E5C-A6E9-A3A4504391A7}" type="sibTrans" cxnId="{1E46070C-4514-4123-9020-6AE7B88998CE}">
      <dgm:prSet/>
      <dgm:spPr/>
      <dgm:t>
        <a:bodyPr/>
        <a:lstStyle/>
        <a:p>
          <a:endParaRPr lang="en-US"/>
        </a:p>
      </dgm:t>
    </dgm:pt>
    <dgm:pt modelId="{05000097-B034-489B-92B8-A97C9A744596}">
      <dgm:prSet/>
      <dgm:spPr/>
      <dgm:t>
        <a:bodyPr/>
        <a:lstStyle/>
        <a:p>
          <a:r>
            <a:rPr lang="en-GB" b="0"/>
            <a:t>• Employer induction, Care Certificate learning, supervised practice and volunteering.</a:t>
          </a:r>
          <a:endParaRPr lang="en-US"/>
        </a:p>
      </dgm:t>
    </dgm:pt>
    <dgm:pt modelId="{6A776846-6789-476A-9AE5-CE0CDCEABC29}" type="parTrans" cxnId="{B55DA4BB-B386-449E-BEBC-232C5173EB9D}">
      <dgm:prSet/>
      <dgm:spPr/>
      <dgm:t>
        <a:bodyPr/>
        <a:lstStyle/>
        <a:p>
          <a:endParaRPr lang="en-US"/>
        </a:p>
      </dgm:t>
    </dgm:pt>
    <dgm:pt modelId="{44F28DE4-A352-446A-A6ED-9B357693D9DA}" type="sibTrans" cxnId="{B55DA4BB-B386-449E-BEBC-232C5173EB9D}">
      <dgm:prSet/>
      <dgm:spPr/>
      <dgm:t>
        <a:bodyPr/>
        <a:lstStyle/>
        <a:p>
          <a:endParaRPr lang="en-US"/>
        </a:p>
      </dgm:t>
    </dgm:pt>
    <dgm:pt modelId="{6C5BBDF9-A9B5-4EDE-BEAB-634CE531723D}">
      <dgm:prSet/>
      <dgm:spPr/>
      <dgm:t>
        <a:bodyPr/>
        <a:lstStyle/>
        <a:p>
          <a:r>
            <a:rPr lang="en-GB" b="1"/>
            <a:t>THREATS </a:t>
          </a:r>
          <a:endParaRPr lang="en-US"/>
        </a:p>
      </dgm:t>
    </dgm:pt>
    <dgm:pt modelId="{28DF2529-3C4D-4747-A918-AC54D3D0F4F6}" type="parTrans" cxnId="{AC699287-6132-47C3-9A40-0835157DF3CF}">
      <dgm:prSet/>
      <dgm:spPr/>
      <dgm:t>
        <a:bodyPr/>
        <a:lstStyle/>
        <a:p>
          <a:endParaRPr lang="en-US"/>
        </a:p>
      </dgm:t>
    </dgm:pt>
    <dgm:pt modelId="{0C874F4D-ACFD-4509-94B7-0C3B8BFF44B8}" type="sibTrans" cxnId="{AC699287-6132-47C3-9A40-0835157DF3CF}">
      <dgm:prSet/>
      <dgm:spPr/>
      <dgm:t>
        <a:bodyPr/>
        <a:lstStyle/>
        <a:p>
          <a:endParaRPr lang="en-US"/>
        </a:p>
      </dgm:t>
    </dgm:pt>
    <dgm:pt modelId="{CE79C759-84A5-4FD0-8C71-AF781C0371A1}">
      <dgm:prSet/>
      <dgm:spPr/>
      <dgm:t>
        <a:bodyPr/>
        <a:lstStyle/>
        <a:p>
          <a:r>
            <a:rPr lang="en-GB" b="0"/>
            <a:t>• Competition for jobs, time pressure and unfamiliar situations in a care setting.</a:t>
          </a:r>
          <a:endParaRPr lang="en-US"/>
        </a:p>
      </dgm:t>
    </dgm:pt>
    <dgm:pt modelId="{398E1295-E12C-4072-BFDA-1252C65A6988}" type="parTrans" cxnId="{70CF7FAF-C65D-4972-A85A-0FFCD37449B3}">
      <dgm:prSet/>
      <dgm:spPr/>
      <dgm:t>
        <a:bodyPr/>
        <a:lstStyle/>
        <a:p>
          <a:endParaRPr lang="en-US"/>
        </a:p>
      </dgm:t>
    </dgm:pt>
    <dgm:pt modelId="{8517049A-EBD9-434C-BB6C-0CB5D0032C04}" type="sibTrans" cxnId="{70CF7FAF-C65D-4972-A85A-0FFCD37449B3}">
      <dgm:prSet/>
      <dgm:spPr/>
      <dgm:t>
        <a:bodyPr/>
        <a:lstStyle/>
        <a:p>
          <a:endParaRPr lang="en-US"/>
        </a:p>
      </dgm:t>
    </dgm:pt>
    <dgm:pt modelId="{E0D603E6-AAA8-4C25-B681-F8891290FA95}" type="pres">
      <dgm:prSet presAssocID="{6BA72A2B-45E3-4082-8A6A-C0437C06D768}" presName="diagram" presStyleCnt="0">
        <dgm:presLayoutVars>
          <dgm:dir/>
          <dgm:resizeHandles val="exact"/>
        </dgm:presLayoutVars>
      </dgm:prSet>
      <dgm:spPr/>
    </dgm:pt>
    <dgm:pt modelId="{D42A181D-5436-46BE-A202-52C20DDF6411}" type="pres">
      <dgm:prSet presAssocID="{663896D7-8F71-4007-9A50-2FA45C0185B3}" presName="node" presStyleLbl="node1" presStyleIdx="0" presStyleCnt="9">
        <dgm:presLayoutVars>
          <dgm:bulletEnabled val="1"/>
        </dgm:presLayoutVars>
      </dgm:prSet>
      <dgm:spPr/>
    </dgm:pt>
    <dgm:pt modelId="{5EC6780F-D9B9-49DB-A415-3466FCA05DE1}" type="pres">
      <dgm:prSet presAssocID="{7EE0EE23-A024-468C-BDF0-A82AEAE903B9}" presName="sibTrans" presStyleCnt="0"/>
      <dgm:spPr/>
    </dgm:pt>
    <dgm:pt modelId="{EB4FC22A-3948-49B3-9C8D-CEA54B822552}" type="pres">
      <dgm:prSet presAssocID="{CE7D3227-9BB2-41C1-AFCF-13745EA97A88}" presName="node" presStyleLbl="node1" presStyleIdx="1" presStyleCnt="9">
        <dgm:presLayoutVars>
          <dgm:bulletEnabled val="1"/>
        </dgm:presLayoutVars>
      </dgm:prSet>
      <dgm:spPr/>
    </dgm:pt>
    <dgm:pt modelId="{3F902648-9679-4D35-ABE1-8C496425B204}" type="pres">
      <dgm:prSet presAssocID="{055431BD-6C98-400D-ADF2-1C27B753FFE1}" presName="sibTrans" presStyleCnt="0"/>
      <dgm:spPr/>
    </dgm:pt>
    <dgm:pt modelId="{4542DB2D-73BD-4714-8F70-6FB99E98342D}" type="pres">
      <dgm:prSet presAssocID="{8695E158-5A02-4D82-9ECC-4EA691CE87E7}" presName="node" presStyleLbl="node1" presStyleIdx="2" presStyleCnt="9">
        <dgm:presLayoutVars>
          <dgm:bulletEnabled val="1"/>
        </dgm:presLayoutVars>
      </dgm:prSet>
      <dgm:spPr/>
    </dgm:pt>
    <dgm:pt modelId="{4AE560FE-2F2D-4A6B-8B52-B43B02FBC838}" type="pres">
      <dgm:prSet presAssocID="{8A87C844-7691-4FAB-B107-ECB36E30AB97}" presName="sibTrans" presStyleCnt="0"/>
      <dgm:spPr/>
    </dgm:pt>
    <dgm:pt modelId="{7D39A045-55C3-44C0-B6CD-4FB7AE45F3FA}" type="pres">
      <dgm:prSet presAssocID="{4234A305-9822-43ED-BE1D-F990B3D8BAB0}" presName="node" presStyleLbl="node1" presStyleIdx="3" presStyleCnt="9">
        <dgm:presLayoutVars>
          <dgm:bulletEnabled val="1"/>
        </dgm:presLayoutVars>
      </dgm:prSet>
      <dgm:spPr/>
    </dgm:pt>
    <dgm:pt modelId="{45E58E98-7F43-42F6-AF27-51612B6FFD23}" type="pres">
      <dgm:prSet presAssocID="{EAA93C4F-8035-4493-948D-A918E4FA0044}" presName="sibTrans" presStyleCnt="0"/>
      <dgm:spPr/>
    </dgm:pt>
    <dgm:pt modelId="{83200336-C8D0-4C92-A777-3E72EC3A2E4E}" type="pres">
      <dgm:prSet presAssocID="{B0BFF553-F53A-421A-9283-4B6CC0BF6927}" presName="node" presStyleLbl="node1" presStyleIdx="4" presStyleCnt="9">
        <dgm:presLayoutVars>
          <dgm:bulletEnabled val="1"/>
        </dgm:presLayoutVars>
      </dgm:prSet>
      <dgm:spPr/>
    </dgm:pt>
    <dgm:pt modelId="{EBC6D383-0F6E-4EA0-BAD6-950A8A38B1B2}" type="pres">
      <dgm:prSet presAssocID="{E3F895F2-AAF2-468B-8830-D4234CB755C2}" presName="sibTrans" presStyleCnt="0"/>
      <dgm:spPr/>
    </dgm:pt>
    <dgm:pt modelId="{B010587C-EA46-465F-98E7-E4FEB81C3526}" type="pres">
      <dgm:prSet presAssocID="{2EA4B7CA-8639-460D-9783-D4169FACAE2D}" presName="node" presStyleLbl="node1" presStyleIdx="5" presStyleCnt="9">
        <dgm:presLayoutVars>
          <dgm:bulletEnabled val="1"/>
        </dgm:presLayoutVars>
      </dgm:prSet>
      <dgm:spPr/>
    </dgm:pt>
    <dgm:pt modelId="{F5E2D977-8E6B-4D93-BED5-5600195452EF}" type="pres">
      <dgm:prSet presAssocID="{9A3D63E3-AA68-4E5C-A6E9-A3A4504391A7}" presName="sibTrans" presStyleCnt="0"/>
      <dgm:spPr/>
    </dgm:pt>
    <dgm:pt modelId="{11A7320B-B630-4EC8-B301-0610EB171DAD}" type="pres">
      <dgm:prSet presAssocID="{05000097-B034-489B-92B8-A97C9A744596}" presName="node" presStyleLbl="node1" presStyleIdx="6" presStyleCnt="9">
        <dgm:presLayoutVars>
          <dgm:bulletEnabled val="1"/>
        </dgm:presLayoutVars>
      </dgm:prSet>
      <dgm:spPr/>
    </dgm:pt>
    <dgm:pt modelId="{616361CA-5FCD-4E3A-ABD7-D11080997F49}" type="pres">
      <dgm:prSet presAssocID="{44F28DE4-A352-446A-A6ED-9B357693D9DA}" presName="sibTrans" presStyleCnt="0"/>
      <dgm:spPr/>
    </dgm:pt>
    <dgm:pt modelId="{30DFC91D-C7CC-4D92-931F-EF6F05DBCC44}" type="pres">
      <dgm:prSet presAssocID="{6C5BBDF9-A9B5-4EDE-BEAB-634CE531723D}" presName="node" presStyleLbl="node1" presStyleIdx="7" presStyleCnt="9">
        <dgm:presLayoutVars>
          <dgm:bulletEnabled val="1"/>
        </dgm:presLayoutVars>
      </dgm:prSet>
      <dgm:spPr/>
    </dgm:pt>
    <dgm:pt modelId="{A3201E99-67D5-416E-B239-715DCF5B2467}" type="pres">
      <dgm:prSet presAssocID="{0C874F4D-ACFD-4509-94B7-0C3B8BFF44B8}" presName="sibTrans" presStyleCnt="0"/>
      <dgm:spPr/>
    </dgm:pt>
    <dgm:pt modelId="{9084F19A-1E48-4978-A89B-2DBF93DB0E0A}" type="pres">
      <dgm:prSet presAssocID="{CE79C759-84A5-4FD0-8C71-AF781C0371A1}" presName="node" presStyleLbl="node1" presStyleIdx="8" presStyleCnt="9">
        <dgm:presLayoutVars>
          <dgm:bulletEnabled val="1"/>
        </dgm:presLayoutVars>
      </dgm:prSet>
      <dgm:spPr/>
    </dgm:pt>
  </dgm:ptLst>
  <dgm:cxnLst>
    <dgm:cxn modelId="{23F1A808-8CC2-45F1-918E-7E03A2248728}" srcId="{6BA72A2B-45E3-4082-8A6A-C0437C06D768}" destId="{CE7D3227-9BB2-41C1-AFCF-13745EA97A88}" srcOrd="1" destOrd="0" parTransId="{DE788669-AA41-4658-8A71-B27B54B6DB69}" sibTransId="{055431BD-6C98-400D-ADF2-1C27B753FFE1}"/>
    <dgm:cxn modelId="{1E46070C-4514-4123-9020-6AE7B88998CE}" srcId="{6BA72A2B-45E3-4082-8A6A-C0437C06D768}" destId="{2EA4B7CA-8639-460D-9783-D4169FACAE2D}" srcOrd="5" destOrd="0" parTransId="{2CFAD23D-D441-411D-959C-8E70F0D1E16B}" sibTransId="{9A3D63E3-AA68-4E5C-A6E9-A3A4504391A7}"/>
    <dgm:cxn modelId="{62C22E0C-351E-42E6-82B6-E3153541551C}" type="presOf" srcId="{663896D7-8F71-4007-9A50-2FA45C0185B3}" destId="{D42A181D-5436-46BE-A202-52C20DDF6411}" srcOrd="0" destOrd="0" presId="urn:microsoft.com/office/officeart/2005/8/layout/default"/>
    <dgm:cxn modelId="{FD7B391A-16CA-46AE-A8A5-061871E8AF8F}" srcId="{6BA72A2B-45E3-4082-8A6A-C0437C06D768}" destId="{B0BFF553-F53A-421A-9283-4B6CC0BF6927}" srcOrd="4" destOrd="0" parTransId="{897B4888-DFC7-44AE-9084-FB24BC004A0F}" sibTransId="{E3F895F2-AAF2-468B-8830-D4234CB755C2}"/>
    <dgm:cxn modelId="{A5ECCB31-C865-4F5A-9771-177708299CAE}" type="presOf" srcId="{4234A305-9822-43ED-BE1D-F990B3D8BAB0}" destId="{7D39A045-55C3-44C0-B6CD-4FB7AE45F3FA}" srcOrd="0" destOrd="0" presId="urn:microsoft.com/office/officeart/2005/8/layout/default"/>
    <dgm:cxn modelId="{9AFCEF68-8CCE-45F7-882E-0B943498A1C0}" type="presOf" srcId="{B0BFF553-F53A-421A-9283-4B6CC0BF6927}" destId="{83200336-C8D0-4C92-A777-3E72EC3A2E4E}" srcOrd="0" destOrd="0" presId="urn:microsoft.com/office/officeart/2005/8/layout/default"/>
    <dgm:cxn modelId="{C4EC0153-501C-4AFC-B097-530A5C1FABBA}" type="presOf" srcId="{05000097-B034-489B-92B8-A97C9A744596}" destId="{11A7320B-B630-4EC8-B301-0610EB171DAD}" srcOrd="0" destOrd="0" presId="urn:microsoft.com/office/officeart/2005/8/layout/default"/>
    <dgm:cxn modelId="{5AA4C973-337C-4FB8-8327-4140E33E8D66}" type="presOf" srcId="{6C5BBDF9-A9B5-4EDE-BEAB-634CE531723D}" destId="{30DFC91D-C7CC-4D92-931F-EF6F05DBCC44}" srcOrd="0" destOrd="0" presId="urn:microsoft.com/office/officeart/2005/8/layout/default"/>
    <dgm:cxn modelId="{AC699287-6132-47C3-9A40-0835157DF3CF}" srcId="{6BA72A2B-45E3-4082-8A6A-C0437C06D768}" destId="{6C5BBDF9-A9B5-4EDE-BEAB-634CE531723D}" srcOrd="7" destOrd="0" parTransId="{28DF2529-3C4D-4747-A918-AC54D3D0F4F6}" sibTransId="{0C874F4D-ACFD-4509-94B7-0C3B8BFF44B8}"/>
    <dgm:cxn modelId="{5E9235A2-F092-466E-9BB8-63A01D5D0B12}" srcId="{6BA72A2B-45E3-4082-8A6A-C0437C06D768}" destId="{4234A305-9822-43ED-BE1D-F990B3D8BAB0}" srcOrd="3" destOrd="0" parTransId="{9034F05C-7CD9-467F-A7CC-B9FEB13644E8}" sibTransId="{EAA93C4F-8035-4493-948D-A918E4FA0044}"/>
    <dgm:cxn modelId="{70CF7FAF-C65D-4972-A85A-0FFCD37449B3}" srcId="{6BA72A2B-45E3-4082-8A6A-C0437C06D768}" destId="{CE79C759-84A5-4FD0-8C71-AF781C0371A1}" srcOrd="8" destOrd="0" parTransId="{398E1295-E12C-4072-BFDA-1252C65A6988}" sibTransId="{8517049A-EBD9-434C-BB6C-0CB5D0032C04}"/>
    <dgm:cxn modelId="{C652DFBA-229B-4198-B966-E4B28019C7DE}" srcId="{6BA72A2B-45E3-4082-8A6A-C0437C06D768}" destId="{663896D7-8F71-4007-9A50-2FA45C0185B3}" srcOrd="0" destOrd="0" parTransId="{FE6BC6BF-6342-4F0E-9A24-4DA3005B021A}" sibTransId="{7EE0EE23-A024-468C-BDF0-A82AEAE903B9}"/>
    <dgm:cxn modelId="{B55DA4BB-B386-449E-BEBC-232C5173EB9D}" srcId="{6BA72A2B-45E3-4082-8A6A-C0437C06D768}" destId="{05000097-B034-489B-92B8-A97C9A744596}" srcOrd="6" destOrd="0" parTransId="{6A776846-6789-476A-9AE5-CE0CDCEABC29}" sibTransId="{44F28DE4-A352-446A-A6ED-9B357693D9DA}"/>
    <dgm:cxn modelId="{BFE321E6-DD5E-45D1-9225-EC81FFC44EFB}" srcId="{6BA72A2B-45E3-4082-8A6A-C0437C06D768}" destId="{8695E158-5A02-4D82-9ECC-4EA691CE87E7}" srcOrd="2" destOrd="0" parTransId="{D2A0366E-24C7-4F8E-9E15-87CDF0CB6C7A}" sibTransId="{8A87C844-7691-4FAB-B107-ECB36E30AB97}"/>
    <dgm:cxn modelId="{C46A43E7-F9DE-4E00-AF99-B73A914A635B}" type="presOf" srcId="{2EA4B7CA-8639-460D-9783-D4169FACAE2D}" destId="{B010587C-EA46-465F-98E7-E4FEB81C3526}" srcOrd="0" destOrd="0" presId="urn:microsoft.com/office/officeart/2005/8/layout/default"/>
    <dgm:cxn modelId="{B185CDE8-0ED3-4FAF-BA1D-35C8D244D286}" type="presOf" srcId="{8695E158-5A02-4D82-9ECC-4EA691CE87E7}" destId="{4542DB2D-73BD-4714-8F70-6FB99E98342D}" srcOrd="0" destOrd="0" presId="urn:microsoft.com/office/officeart/2005/8/layout/default"/>
    <dgm:cxn modelId="{EC16BBF0-C1BA-49D8-B1C2-9311A1D3EAA1}" type="presOf" srcId="{CE7D3227-9BB2-41C1-AFCF-13745EA97A88}" destId="{EB4FC22A-3948-49B3-9C8D-CEA54B822552}" srcOrd="0" destOrd="0" presId="urn:microsoft.com/office/officeart/2005/8/layout/default"/>
    <dgm:cxn modelId="{77E195F8-661E-4399-B020-142E19D8BFAD}" type="presOf" srcId="{6BA72A2B-45E3-4082-8A6A-C0437C06D768}" destId="{E0D603E6-AAA8-4C25-B681-F8891290FA95}" srcOrd="0" destOrd="0" presId="urn:microsoft.com/office/officeart/2005/8/layout/default"/>
    <dgm:cxn modelId="{5000DEFD-3A18-430B-B0DB-78C20ABE7D0E}" type="presOf" srcId="{CE79C759-84A5-4FD0-8C71-AF781C0371A1}" destId="{9084F19A-1E48-4978-A89B-2DBF93DB0E0A}" srcOrd="0" destOrd="0" presId="urn:microsoft.com/office/officeart/2005/8/layout/default"/>
    <dgm:cxn modelId="{EAB7B16C-5433-4353-B18E-80EBF7E40FD1}" type="presParOf" srcId="{E0D603E6-AAA8-4C25-B681-F8891290FA95}" destId="{D42A181D-5436-46BE-A202-52C20DDF6411}" srcOrd="0" destOrd="0" presId="urn:microsoft.com/office/officeart/2005/8/layout/default"/>
    <dgm:cxn modelId="{7602B92E-9E31-47E0-AF24-A519B2831BAD}" type="presParOf" srcId="{E0D603E6-AAA8-4C25-B681-F8891290FA95}" destId="{5EC6780F-D9B9-49DB-A415-3466FCA05DE1}" srcOrd="1" destOrd="0" presId="urn:microsoft.com/office/officeart/2005/8/layout/default"/>
    <dgm:cxn modelId="{06A24D2C-F041-49A9-9E24-6D4155F84096}" type="presParOf" srcId="{E0D603E6-AAA8-4C25-B681-F8891290FA95}" destId="{EB4FC22A-3948-49B3-9C8D-CEA54B822552}" srcOrd="2" destOrd="0" presId="urn:microsoft.com/office/officeart/2005/8/layout/default"/>
    <dgm:cxn modelId="{B445821A-9832-4E78-A450-AACB9F2778D2}" type="presParOf" srcId="{E0D603E6-AAA8-4C25-B681-F8891290FA95}" destId="{3F902648-9679-4D35-ABE1-8C496425B204}" srcOrd="3" destOrd="0" presId="urn:microsoft.com/office/officeart/2005/8/layout/default"/>
    <dgm:cxn modelId="{9A250D49-D427-4212-A046-45751E8F2194}" type="presParOf" srcId="{E0D603E6-AAA8-4C25-B681-F8891290FA95}" destId="{4542DB2D-73BD-4714-8F70-6FB99E98342D}" srcOrd="4" destOrd="0" presId="urn:microsoft.com/office/officeart/2005/8/layout/default"/>
    <dgm:cxn modelId="{7024F227-37F5-4D72-B231-76E1AADD6FCB}" type="presParOf" srcId="{E0D603E6-AAA8-4C25-B681-F8891290FA95}" destId="{4AE560FE-2F2D-4A6B-8B52-B43B02FBC838}" srcOrd="5" destOrd="0" presId="urn:microsoft.com/office/officeart/2005/8/layout/default"/>
    <dgm:cxn modelId="{5C79E64F-9340-4678-87B3-256365513B67}" type="presParOf" srcId="{E0D603E6-AAA8-4C25-B681-F8891290FA95}" destId="{7D39A045-55C3-44C0-B6CD-4FB7AE45F3FA}" srcOrd="6" destOrd="0" presId="urn:microsoft.com/office/officeart/2005/8/layout/default"/>
    <dgm:cxn modelId="{C94E0D99-8267-4FE9-8DE3-18AAB1A127EA}" type="presParOf" srcId="{E0D603E6-AAA8-4C25-B681-F8891290FA95}" destId="{45E58E98-7F43-42F6-AF27-51612B6FFD23}" srcOrd="7" destOrd="0" presId="urn:microsoft.com/office/officeart/2005/8/layout/default"/>
    <dgm:cxn modelId="{58477540-2D62-408A-A861-BC2D016A9578}" type="presParOf" srcId="{E0D603E6-AAA8-4C25-B681-F8891290FA95}" destId="{83200336-C8D0-4C92-A777-3E72EC3A2E4E}" srcOrd="8" destOrd="0" presId="urn:microsoft.com/office/officeart/2005/8/layout/default"/>
    <dgm:cxn modelId="{8555ADA9-40B2-47D1-932C-409D76056C2D}" type="presParOf" srcId="{E0D603E6-AAA8-4C25-B681-F8891290FA95}" destId="{EBC6D383-0F6E-4EA0-BAD6-950A8A38B1B2}" srcOrd="9" destOrd="0" presId="urn:microsoft.com/office/officeart/2005/8/layout/default"/>
    <dgm:cxn modelId="{9B17DDDC-4AED-42FF-8C5B-2D0FF3E4F4E8}" type="presParOf" srcId="{E0D603E6-AAA8-4C25-B681-F8891290FA95}" destId="{B010587C-EA46-465F-98E7-E4FEB81C3526}" srcOrd="10" destOrd="0" presId="urn:microsoft.com/office/officeart/2005/8/layout/default"/>
    <dgm:cxn modelId="{70BD7D63-5581-4634-8014-14016D11FF13}" type="presParOf" srcId="{E0D603E6-AAA8-4C25-B681-F8891290FA95}" destId="{F5E2D977-8E6B-4D93-BED5-5600195452EF}" srcOrd="11" destOrd="0" presId="urn:microsoft.com/office/officeart/2005/8/layout/default"/>
    <dgm:cxn modelId="{F9466731-B566-4F68-AACB-BAA67A4F5B03}" type="presParOf" srcId="{E0D603E6-AAA8-4C25-B681-F8891290FA95}" destId="{11A7320B-B630-4EC8-B301-0610EB171DAD}" srcOrd="12" destOrd="0" presId="urn:microsoft.com/office/officeart/2005/8/layout/default"/>
    <dgm:cxn modelId="{10422E42-7781-4556-B648-79FDC9388C5F}" type="presParOf" srcId="{E0D603E6-AAA8-4C25-B681-F8891290FA95}" destId="{616361CA-5FCD-4E3A-ABD7-D11080997F49}" srcOrd="13" destOrd="0" presId="urn:microsoft.com/office/officeart/2005/8/layout/default"/>
    <dgm:cxn modelId="{509CAE0B-60DD-4D78-8FEF-2AC834CF5952}" type="presParOf" srcId="{E0D603E6-AAA8-4C25-B681-F8891290FA95}" destId="{30DFC91D-C7CC-4D92-931F-EF6F05DBCC44}" srcOrd="14" destOrd="0" presId="urn:microsoft.com/office/officeart/2005/8/layout/default"/>
    <dgm:cxn modelId="{E35B752E-7D5E-4D7E-BAE1-C50DF4FB0680}" type="presParOf" srcId="{E0D603E6-AAA8-4C25-B681-F8891290FA95}" destId="{A3201E99-67D5-416E-B239-715DCF5B2467}" srcOrd="15" destOrd="0" presId="urn:microsoft.com/office/officeart/2005/8/layout/default"/>
    <dgm:cxn modelId="{50A747DD-584E-4507-A140-71CB8B2C297D}" type="presParOf" srcId="{E0D603E6-AAA8-4C25-B681-F8891290FA95}" destId="{9084F19A-1E48-4978-A89B-2DBF93DB0E0A}"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B47BDE-8730-4DDF-8081-4B60EDBE33FB}" type="doc">
      <dgm:prSet loTypeId="urn:microsoft.com/office/officeart/2018/2/layout/IconVerticalSolidList" loCatId="icon" qsTypeId="urn:microsoft.com/office/officeart/2005/8/quickstyle/simple1#92" qsCatId="simple" csTypeId="urn:microsoft.com/office/officeart/2018/5/colors/Iconchunking_neutralbg_colorful1" csCatId="colorful" phldr="1"/>
      <dgm:spPr/>
      <dgm:t>
        <a:bodyPr/>
        <a:lstStyle/>
        <a:p>
          <a:endParaRPr lang="en-US"/>
        </a:p>
      </dgm:t>
    </dgm:pt>
    <dgm:pt modelId="{2E5E1F5F-4F8C-4A00-8D84-C3D5D3C8AAD0}">
      <dgm:prSet/>
      <dgm:spPr/>
      <dgm:t>
        <a:bodyPr/>
        <a:lstStyle/>
        <a:p>
          <a:pPr>
            <a:lnSpc>
              <a:spcPct val="100000"/>
            </a:lnSpc>
          </a:pPr>
          <a:r>
            <a:rPr lang="en-GB" b="0" dirty="0"/>
            <a:t>ask questions, observe experienced staff and request feedback and take notes to learn more. </a:t>
          </a:r>
          <a:endParaRPr lang="en-US" dirty="0"/>
        </a:p>
      </dgm:t>
    </dgm:pt>
    <dgm:pt modelId="{2668217C-A6B4-4C45-8464-299343297A66}" type="parTrans" cxnId="{1108E60F-E898-4735-A455-62F6DAC458B3}">
      <dgm:prSet/>
      <dgm:spPr/>
      <dgm:t>
        <a:bodyPr/>
        <a:lstStyle/>
        <a:p>
          <a:endParaRPr lang="en-US"/>
        </a:p>
      </dgm:t>
    </dgm:pt>
    <dgm:pt modelId="{326C7EC6-2BC1-48E8-8730-6D55970500C4}" type="sibTrans" cxnId="{1108E60F-E898-4735-A455-62F6DAC458B3}">
      <dgm:prSet/>
      <dgm:spPr/>
      <dgm:t>
        <a:bodyPr/>
        <a:lstStyle/>
        <a:p>
          <a:endParaRPr lang="en-US"/>
        </a:p>
      </dgm:t>
    </dgm:pt>
    <dgm:pt modelId="{910AB3DA-1EBF-4390-973F-332DFA14BA3C}">
      <dgm:prSet/>
      <dgm:spPr/>
      <dgm:t>
        <a:bodyPr/>
        <a:lstStyle/>
        <a:p>
          <a:pPr>
            <a:lnSpc>
              <a:spcPct val="100000"/>
            </a:lnSpc>
          </a:pPr>
          <a:r>
            <a:rPr lang="en-GB" b="0" dirty="0"/>
            <a:t>Use empathy to build trust while respecting peoples dignity, privacy and personal choices.</a:t>
          </a:r>
          <a:endParaRPr lang="en-US" dirty="0"/>
        </a:p>
      </dgm:t>
    </dgm:pt>
    <dgm:pt modelId="{DDAE62B4-901A-438C-AAFB-8D9CE1CBAB09}" type="parTrans" cxnId="{A7AA80EA-88E3-4825-AB67-DBF62B80BD52}">
      <dgm:prSet/>
      <dgm:spPr/>
      <dgm:t>
        <a:bodyPr/>
        <a:lstStyle/>
        <a:p>
          <a:endParaRPr lang="en-US"/>
        </a:p>
      </dgm:t>
    </dgm:pt>
    <dgm:pt modelId="{7A89DFC9-6AFA-4087-B036-8ED14177BD69}" type="sibTrans" cxnId="{A7AA80EA-88E3-4825-AB67-DBF62B80BD52}">
      <dgm:prSet/>
      <dgm:spPr/>
      <dgm:t>
        <a:bodyPr/>
        <a:lstStyle/>
        <a:p>
          <a:endParaRPr lang="en-US"/>
        </a:p>
      </dgm:t>
    </dgm:pt>
    <dgm:pt modelId="{5F760187-A66D-4F86-A264-8591402D5FC6}">
      <dgm:prSet/>
      <dgm:spPr/>
      <dgm:t>
        <a:bodyPr/>
        <a:lstStyle/>
        <a:p>
          <a:pPr>
            <a:lnSpc>
              <a:spcPct val="100000"/>
            </a:lnSpc>
          </a:pPr>
          <a:r>
            <a:rPr lang="en-GB" b="0" dirty="0"/>
            <a:t>Use teamwork to communicate </a:t>
          </a:r>
          <a:r>
            <a:rPr lang="en-GB" b="0" dirty="0" err="1"/>
            <a:t>qne</a:t>
          </a:r>
          <a:r>
            <a:rPr lang="en-GB" b="0" dirty="0"/>
            <a:t> take part in handovers and ask a supervisor when unsure.</a:t>
          </a:r>
          <a:endParaRPr lang="en-US" dirty="0"/>
        </a:p>
      </dgm:t>
    </dgm:pt>
    <dgm:pt modelId="{82C51B68-AFE9-4A9C-9B66-AE825B6C3895}" type="parTrans" cxnId="{DE7C0AD4-8410-4CF1-8414-FA33F0283DC5}">
      <dgm:prSet/>
      <dgm:spPr/>
      <dgm:t>
        <a:bodyPr/>
        <a:lstStyle/>
        <a:p>
          <a:endParaRPr lang="en-US"/>
        </a:p>
      </dgm:t>
    </dgm:pt>
    <dgm:pt modelId="{3FFA3744-FF4C-4334-9275-4B6C481DD86E}" type="sibTrans" cxnId="{DE7C0AD4-8410-4CF1-8414-FA33F0283DC5}">
      <dgm:prSet/>
      <dgm:spPr/>
      <dgm:t>
        <a:bodyPr/>
        <a:lstStyle/>
        <a:p>
          <a:endParaRPr lang="en-US"/>
        </a:p>
      </dgm:t>
    </dgm:pt>
    <dgm:pt modelId="{64534236-A7E8-4002-BA79-62992D504C33}">
      <dgm:prSet/>
      <dgm:spPr/>
      <dgm:t>
        <a:bodyPr/>
        <a:lstStyle/>
        <a:p>
          <a:pPr>
            <a:lnSpc>
              <a:spcPct val="100000"/>
            </a:lnSpc>
          </a:pPr>
          <a:r>
            <a:rPr lang="en-GB" b="0" dirty="0"/>
            <a:t>Manage risk: follow care plans and training; report concerns immediately ;never work beyond my competence.</a:t>
          </a:r>
          <a:endParaRPr lang="en-US" dirty="0"/>
        </a:p>
      </dgm:t>
    </dgm:pt>
    <dgm:pt modelId="{7889DF8F-5A01-43B0-91B7-E6C80A5C1047}" type="parTrans" cxnId="{862016B2-C815-4198-A2CB-33CE14D51912}">
      <dgm:prSet/>
      <dgm:spPr/>
      <dgm:t>
        <a:bodyPr/>
        <a:lstStyle/>
        <a:p>
          <a:endParaRPr lang="en-US"/>
        </a:p>
      </dgm:t>
    </dgm:pt>
    <dgm:pt modelId="{1428517D-F9B3-4177-83F0-80F75ED461DB}" type="sibTrans" cxnId="{862016B2-C815-4198-A2CB-33CE14D51912}">
      <dgm:prSet/>
      <dgm:spPr/>
      <dgm:t>
        <a:bodyPr/>
        <a:lstStyle/>
        <a:p>
          <a:endParaRPr lang="en-US"/>
        </a:p>
      </dgm:t>
    </dgm:pt>
    <dgm:pt modelId="{ED9B7287-58C2-43B3-9F53-F097583477F6}" type="pres">
      <dgm:prSet presAssocID="{0CB47BDE-8730-4DDF-8081-4B60EDBE33FB}" presName="root" presStyleCnt="0">
        <dgm:presLayoutVars>
          <dgm:dir/>
          <dgm:resizeHandles val="exact"/>
        </dgm:presLayoutVars>
      </dgm:prSet>
      <dgm:spPr/>
    </dgm:pt>
    <dgm:pt modelId="{58C5F010-4579-4AD3-B10A-83623193CFA2}" type="pres">
      <dgm:prSet presAssocID="{2E5E1F5F-4F8C-4A00-8D84-C3D5D3C8AAD0}" presName="compNode" presStyleCnt="0"/>
      <dgm:spPr/>
    </dgm:pt>
    <dgm:pt modelId="{41837B85-4534-4A5A-BCCC-A1889859A621}" type="pres">
      <dgm:prSet presAssocID="{2E5E1F5F-4F8C-4A00-8D84-C3D5D3C8AAD0}" presName="bgRect" presStyleLbl="bgShp" presStyleIdx="0" presStyleCnt="4"/>
      <dgm:spPr/>
    </dgm:pt>
    <dgm:pt modelId="{30B507F1-41D8-4F36-96D6-D57EFE88522D}" type="pres">
      <dgm:prSet presAssocID="{2E5E1F5F-4F8C-4A00-8D84-C3D5D3C8AAD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42B34C1A-5A4A-4183-BB5D-7940A6599A40}" type="pres">
      <dgm:prSet presAssocID="{2E5E1F5F-4F8C-4A00-8D84-C3D5D3C8AAD0}" presName="spaceRect" presStyleCnt="0"/>
      <dgm:spPr/>
    </dgm:pt>
    <dgm:pt modelId="{3690F1C2-CC7D-4447-A268-BFD28135EFFD}" type="pres">
      <dgm:prSet presAssocID="{2E5E1F5F-4F8C-4A00-8D84-C3D5D3C8AAD0}" presName="parTx" presStyleLbl="revTx" presStyleIdx="0" presStyleCnt="4">
        <dgm:presLayoutVars>
          <dgm:chMax val="0"/>
          <dgm:chPref val="0"/>
        </dgm:presLayoutVars>
      </dgm:prSet>
      <dgm:spPr/>
    </dgm:pt>
    <dgm:pt modelId="{5F92D44C-D5BB-4382-9E61-C917F93F5D61}" type="pres">
      <dgm:prSet presAssocID="{326C7EC6-2BC1-48E8-8730-6D55970500C4}" presName="sibTrans" presStyleCnt="0"/>
      <dgm:spPr/>
    </dgm:pt>
    <dgm:pt modelId="{5ACED3E5-399F-4D8A-A113-2282E8E2B293}" type="pres">
      <dgm:prSet presAssocID="{910AB3DA-1EBF-4390-973F-332DFA14BA3C}" presName="compNode" presStyleCnt="0"/>
      <dgm:spPr/>
    </dgm:pt>
    <dgm:pt modelId="{524AAFAE-F4BF-4368-9AB3-9D3DAF1D4683}" type="pres">
      <dgm:prSet presAssocID="{910AB3DA-1EBF-4390-973F-332DFA14BA3C}" presName="bgRect" presStyleLbl="bgShp" presStyleIdx="1" presStyleCnt="4"/>
      <dgm:spPr/>
    </dgm:pt>
    <dgm:pt modelId="{8E766529-F214-46BD-9F7B-735C092E6EAD}" type="pres">
      <dgm:prSet presAssocID="{910AB3DA-1EBF-4390-973F-332DFA14BA3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2007A83-B135-45E6-8CC7-ABCAF6496934}" type="pres">
      <dgm:prSet presAssocID="{910AB3DA-1EBF-4390-973F-332DFA14BA3C}" presName="spaceRect" presStyleCnt="0"/>
      <dgm:spPr/>
    </dgm:pt>
    <dgm:pt modelId="{BEBBF169-5EEB-4FDE-B99C-8A91FF861EA9}" type="pres">
      <dgm:prSet presAssocID="{910AB3DA-1EBF-4390-973F-332DFA14BA3C}" presName="parTx" presStyleLbl="revTx" presStyleIdx="1" presStyleCnt="4">
        <dgm:presLayoutVars>
          <dgm:chMax val="0"/>
          <dgm:chPref val="0"/>
        </dgm:presLayoutVars>
      </dgm:prSet>
      <dgm:spPr/>
    </dgm:pt>
    <dgm:pt modelId="{C9B42EED-E17E-42C4-9D27-EF0B60CA666D}" type="pres">
      <dgm:prSet presAssocID="{7A89DFC9-6AFA-4087-B036-8ED14177BD69}" presName="sibTrans" presStyleCnt="0"/>
      <dgm:spPr/>
    </dgm:pt>
    <dgm:pt modelId="{0143858A-1CB8-4DD8-AFA1-36ECD163F73E}" type="pres">
      <dgm:prSet presAssocID="{5F760187-A66D-4F86-A264-8591402D5FC6}" presName="compNode" presStyleCnt="0"/>
      <dgm:spPr/>
    </dgm:pt>
    <dgm:pt modelId="{64C6E36E-8E24-4E22-AEA5-FE6D4D824EBB}" type="pres">
      <dgm:prSet presAssocID="{5F760187-A66D-4F86-A264-8591402D5FC6}" presName="bgRect" presStyleLbl="bgShp" presStyleIdx="2" presStyleCnt="4"/>
      <dgm:spPr/>
    </dgm:pt>
    <dgm:pt modelId="{FAE28C47-62C6-4C02-BC60-9D5528A5D348}" type="pres">
      <dgm:prSet presAssocID="{5F760187-A66D-4F86-A264-8591402D5FC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ers"/>
        </a:ext>
      </dgm:extLst>
    </dgm:pt>
    <dgm:pt modelId="{C15D9874-F96B-46CA-BE96-F742F706711D}" type="pres">
      <dgm:prSet presAssocID="{5F760187-A66D-4F86-A264-8591402D5FC6}" presName="spaceRect" presStyleCnt="0"/>
      <dgm:spPr/>
    </dgm:pt>
    <dgm:pt modelId="{33D79DA8-3A42-4D3A-B729-63D15F8B6843}" type="pres">
      <dgm:prSet presAssocID="{5F760187-A66D-4F86-A264-8591402D5FC6}" presName="parTx" presStyleLbl="revTx" presStyleIdx="2" presStyleCnt="4">
        <dgm:presLayoutVars>
          <dgm:chMax val="0"/>
          <dgm:chPref val="0"/>
        </dgm:presLayoutVars>
      </dgm:prSet>
      <dgm:spPr/>
    </dgm:pt>
    <dgm:pt modelId="{FA746622-02EF-43C7-97ED-88CA87725635}" type="pres">
      <dgm:prSet presAssocID="{3FFA3744-FF4C-4334-9275-4B6C481DD86E}" presName="sibTrans" presStyleCnt="0"/>
      <dgm:spPr/>
    </dgm:pt>
    <dgm:pt modelId="{E50E0F0A-B1A2-47C7-8CF2-8ED1C0955418}" type="pres">
      <dgm:prSet presAssocID="{64534236-A7E8-4002-BA79-62992D504C33}" presName="compNode" presStyleCnt="0"/>
      <dgm:spPr/>
    </dgm:pt>
    <dgm:pt modelId="{E2595976-F182-4A4F-8060-6C16966E2877}" type="pres">
      <dgm:prSet presAssocID="{64534236-A7E8-4002-BA79-62992D504C33}" presName="bgRect" presStyleLbl="bgShp" presStyleIdx="3" presStyleCnt="4"/>
      <dgm:spPr/>
    </dgm:pt>
    <dgm:pt modelId="{22B36950-6DC1-463F-B014-65F7EF8F2C91}" type="pres">
      <dgm:prSet presAssocID="{64534236-A7E8-4002-BA79-62992D504C3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EB273053-48E5-488C-9AA8-A37ACEBD40CB}" type="pres">
      <dgm:prSet presAssocID="{64534236-A7E8-4002-BA79-62992D504C33}" presName="spaceRect" presStyleCnt="0"/>
      <dgm:spPr/>
    </dgm:pt>
    <dgm:pt modelId="{E01516E5-2EB0-43C4-93C8-FDC24B4CC05D}" type="pres">
      <dgm:prSet presAssocID="{64534236-A7E8-4002-BA79-62992D504C33}" presName="parTx" presStyleLbl="revTx" presStyleIdx="3" presStyleCnt="4">
        <dgm:presLayoutVars>
          <dgm:chMax val="0"/>
          <dgm:chPref val="0"/>
        </dgm:presLayoutVars>
      </dgm:prSet>
      <dgm:spPr/>
    </dgm:pt>
  </dgm:ptLst>
  <dgm:cxnLst>
    <dgm:cxn modelId="{1108E60F-E898-4735-A455-62F6DAC458B3}" srcId="{0CB47BDE-8730-4DDF-8081-4B60EDBE33FB}" destId="{2E5E1F5F-4F8C-4A00-8D84-C3D5D3C8AAD0}" srcOrd="0" destOrd="0" parTransId="{2668217C-A6B4-4C45-8464-299343297A66}" sibTransId="{326C7EC6-2BC1-48E8-8730-6D55970500C4}"/>
    <dgm:cxn modelId="{6107E628-3CF3-4C85-B029-D3CF33A48F5A}" type="presOf" srcId="{0CB47BDE-8730-4DDF-8081-4B60EDBE33FB}" destId="{ED9B7287-58C2-43B3-9F53-F097583477F6}" srcOrd="0" destOrd="0" presId="urn:microsoft.com/office/officeart/2018/2/layout/IconVerticalSolidList"/>
    <dgm:cxn modelId="{2D0CA861-C90C-463E-9DF4-EC5CF07507D5}" type="presOf" srcId="{64534236-A7E8-4002-BA79-62992D504C33}" destId="{E01516E5-2EB0-43C4-93C8-FDC24B4CC05D}" srcOrd="0" destOrd="0" presId="urn:microsoft.com/office/officeart/2018/2/layout/IconVerticalSolidList"/>
    <dgm:cxn modelId="{978F928B-2571-4EB6-9E7C-A50390E6AFA4}" type="presOf" srcId="{2E5E1F5F-4F8C-4A00-8D84-C3D5D3C8AAD0}" destId="{3690F1C2-CC7D-4447-A268-BFD28135EFFD}" srcOrd="0" destOrd="0" presId="urn:microsoft.com/office/officeart/2018/2/layout/IconVerticalSolidList"/>
    <dgm:cxn modelId="{862016B2-C815-4198-A2CB-33CE14D51912}" srcId="{0CB47BDE-8730-4DDF-8081-4B60EDBE33FB}" destId="{64534236-A7E8-4002-BA79-62992D504C33}" srcOrd="3" destOrd="0" parTransId="{7889DF8F-5A01-43B0-91B7-E6C80A5C1047}" sibTransId="{1428517D-F9B3-4177-83F0-80F75ED461DB}"/>
    <dgm:cxn modelId="{DE7C0AD4-8410-4CF1-8414-FA33F0283DC5}" srcId="{0CB47BDE-8730-4DDF-8081-4B60EDBE33FB}" destId="{5F760187-A66D-4F86-A264-8591402D5FC6}" srcOrd="2" destOrd="0" parTransId="{82C51B68-AFE9-4A9C-9B66-AE825B6C3895}" sibTransId="{3FFA3744-FF4C-4334-9275-4B6C481DD86E}"/>
    <dgm:cxn modelId="{039901E1-8803-4AEA-81F4-AD3952F5F4A6}" type="presOf" srcId="{910AB3DA-1EBF-4390-973F-332DFA14BA3C}" destId="{BEBBF169-5EEB-4FDE-B99C-8A91FF861EA9}" srcOrd="0" destOrd="0" presId="urn:microsoft.com/office/officeart/2018/2/layout/IconVerticalSolidList"/>
    <dgm:cxn modelId="{A7AA80EA-88E3-4825-AB67-DBF62B80BD52}" srcId="{0CB47BDE-8730-4DDF-8081-4B60EDBE33FB}" destId="{910AB3DA-1EBF-4390-973F-332DFA14BA3C}" srcOrd="1" destOrd="0" parTransId="{DDAE62B4-901A-438C-AAFB-8D9CE1CBAB09}" sibTransId="{7A89DFC9-6AFA-4087-B036-8ED14177BD69}"/>
    <dgm:cxn modelId="{375429F5-D456-406F-A82D-59E4BFE4D328}" type="presOf" srcId="{5F760187-A66D-4F86-A264-8591402D5FC6}" destId="{33D79DA8-3A42-4D3A-B729-63D15F8B6843}" srcOrd="0" destOrd="0" presId="urn:microsoft.com/office/officeart/2018/2/layout/IconVerticalSolidList"/>
    <dgm:cxn modelId="{14FA58E2-1C3C-48D8-B930-2CB0D65B0C73}" type="presParOf" srcId="{ED9B7287-58C2-43B3-9F53-F097583477F6}" destId="{58C5F010-4579-4AD3-B10A-83623193CFA2}" srcOrd="0" destOrd="0" presId="urn:microsoft.com/office/officeart/2018/2/layout/IconVerticalSolidList"/>
    <dgm:cxn modelId="{BCAD0FCC-A1D8-49A9-8777-1FDD914C9F74}" type="presParOf" srcId="{58C5F010-4579-4AD3-B10A-83623193CFA2}" destId="{41837B85-4534-4A5A-BCCC-A1889859A621}" srcOrd="0" destOrd="0" presId="urn:microsoft.com/office/officeart/2018/2/layout/IconVerticalSolidList"/>
    <dgm:cxn modelId="{5A79ACA6-1784-4D72-9F69-E331422DCD4B}" type="presParOf" srcId="{58C5F010-4579-4AD3-B10A-83623193CFA2}" destId="{30B507F1-41D8-4F36-96D6-D57EFE88522D}" srcOrd="1" destOrd="0" presId="urn:microsoft.com/office/officeart/2018/2/layout/IconVerticalSolidList"/>
    <dgm:cxn modelId="{7E186510-977A-4E74-BB24-DFE1DF79F460}" type="presParOf" srcId="{58C5F010-4579-4AD3-B10A-83623193CFA2}" destId="{42B34C1A-5A4A-4183-BB5D-7940A6599A40}" srcOrd="2" destOrd="0" presId="urn:microsoft.com/office/officeart/2018/2/layout/IconVerticalSolidList"/>
    <dgm:cxn modelId="{35BEC093-2B8F-48A6-B4B3-CD674E886029}" type="presParOf" srcId="{58C5F010-4579-4AD3-B10A-83623193CFA2}" destId="{3690F1C2-CC7D-4447-A268-BFD28135EFFD}" srcOrd="3" destOrd="0" presId="urn:microsoft.com/office/officeart/2018/2/layout/IconVerticalSolidList"/>
    <dgm:cxn modelId="{56CC910B-4D48-41C2-AD14-42396244DDF1}" type="presParOf" srcId="{ED9B7287-58C2-43B3-9F53-F097583477F6}" destId="{5F92D44C-D5BB-4382-9E61-C917F93F5D61}" srcOrd="1" destOrd="0" presId="urn:microsoft.com/office/officeart/2018/2/layout/IconVerticalSolidList"/>
    <dgm:cxn modelId="{4DA4381F-1174-486E-9329-BDEDDB10EFED}" type="presParOf" srcId="{ED9B7287-58C2-43B3-9F53-F097583477F6}" destId="{5ACED3E5-399F-4D8A-A113-2282E8E2B293}" srcOrd="2" destOrd="0" presId="urn:microsoft.com/office/officeart/2018/2/layout/IconVerticalSolidList"/>
    <dgm:cxn modelId="{C32E3130-8742-4C81-8EC9-5DD303681D7D}" type="presParOf" srcId="{5ACED3E5-399F-4D8A-A113-2282E8E2B293}" destId="{524AAFAE-F4BF-4368-9AB3-9D3DAF1D4683}" srcOrd="0" destOrd="0" presId="urn:microsoft.com/office/officeart/2018/2/layout/IconVerticalSolidList"/>
    <dgm:cxn modelId="{CDD7F612-E045-4D6C-A5C6-4AAFA1DA6491}" type="presParOf" srcId="{5ACED3E5-399F-4D8A-A113-2282E8E2B293}" destId="{8E766529-F214-46BD-9F7B-735C092E6EAD}" srcOrd="1" destOrd="0" presId="urn:microsoft.com/office/officeart/2018/2/layout/IconVerticalSolidList"/>
    <dgm:cxn modelId="{212A79F1-375F-4965-BDA5-716AF219AF1F}" type="presParOf" srcId="{5ACED3E5-399F-4D8A-A113-2282E8E2B293}" destId="{32007A83-B135-45E6-8CC7-ABCAF6496934}" srcOrd="2" destOrd="0" presId="urn:microsoft.com/office/officeart/2018/2/layout/IconVerticalSolidList"/>
    <dgm:cxn modelId="{D67E5583-048A-4D21-BCC2-50C4601E4B97}" type="presParOf" srcId="{5ACED3E5-399F-4D8A-A113-2282E8E2B293}" destId="{BEBBF169-5EEB-4FDE-B99C-8A91FF861EA9}" srcOrd="3" destOrd="0" presId="urn:microsoft.com/office/officeart/2018/2/layout/IconVerticalSolidList"/>
    <dgm:cxn modelId="{FBBF789B-734F-43F0-8E74-EC20DAC321BB}" type="presParOf" srcId="{ED9B7287-58C2-43B3-9F53-F097583477F6}" destId="{C9B42EED-E17E-42C4-9D27-EF0B60CA666D}" srcOrd="3" destOrd="0" presId="urn:microsoft.com/office/officeart/2018/2/layout/IconVerticalSolidList"/>
    <dgm:cxn modelId="{1A12A837-34F2-4EEF-81D6-5635018DCA5E}" type="presParOf" srcId="{ED9B7287-58C2-43B3-9F53-F097583477F6}" destId="{0143858A-1CB8-4DD8-AFA1-36ECD163F73E}" srcOrd="4" destOrd="0" presId="urn:microsoft.com/office/officeart/2018/2/layout/IconVerticalSolidList"/>
    <dgm:cxn modelId="{CE84B5BD-8D5C-4388-99AA-09A82600855E}" type="presParOf" srcId="{0143858A-1CB8-4DD8-AFA1-36ECD163F73E}" destId="{64C6E36E-8E24-4E22-AEA5-FE6D4D824EBB}" srcOrd="0" destOrd="0" presId="urn:microsoft.com/office/officeart/2018/2/layout/IconVerticalSolidList"/>
    <dgm:cxn modelId="{D210D005-32EE-4512-A1D2-51CAD04C6750}" type="presParOf" srcId="{0143858A-1CB8-4DD8-AFA1-36ECD163F73E}" destId="{FAE28C47-62C6-4C02-BC60-9D5528A5D348}" srcOrd="1" destOrd="0" presId="urn:microsoft.com/office/officeart/2018/2/layout/IconVerticalSolidList"/>
    <dgm:cxn modelId="{3F838C68-5542-49E5-A45F-4525B3ED1558}" type="presParOf" srcId="{0143858A-1CB8-4DD8-AFA1-36ECD163F73E}" destId="{C15D9874-F96B-46CA-BE96-F742F706711D}" srcOrd="2" destOrd="0" presId="urn:microsoft.com/office/officeart/2018/2/layout/IconVerticalSolidList"/>
    <dgm:cxn modelId="{F603D0AB-1B84-4C3F-99CC-221B9E791BA1}" type="presParOf" srcId="{0143858A-1CB8-4DD8-AFA1-36ECD163F73E}" destId="{33D79DA8-3A42-4D3A-B729-63D15F8B6843}" srcOrd="3" destOrd="0" presId="urn:microsoft.com/office/officeart/2018/2/layout/IconVerticalSolidList"/>
    <dgm:cxn modelId="{8FCA9C51-915E-4048-A8AC-FFA5F91B4D9D}" type="presParOf" srcId="{ED9B7287-58C2-43B3-9F53-F097583477F6}" destId="{FA746622-02EF-43C7-97ED-88CA87725635}" srcOrd="5" destOrd="0" presId="urn:microsoft.com/office/officeart/2018/2/layout/IconVerticalSolidList"/>
    <dgm:cxn modelId="{A7E71291-65E4-45C4-8833-59DBAED0D669}" type="presParOf" srcId="{ED9B7287-58C2-43B3-9F53-F097583477F6}" destId="{E50E0F0A-B1A2-47C7-8CF2-8ED1C0955418}" srcOrd="6" destOrd="0" presId="urn:microsoft.com/office/officeart/2018/2/layout/IconVerticalSolidList"/>
    <dgm:cxn modelId="{A2736254-B790-4D7B-9F4F-C351CB6CD98A}" type="presParOf" srcId="{E50E0F0A-B1A2-47C7-8CF2-8ED1C0955418}" destId="{E2595976-F182-4A4F-8060-6C16966E2877}" srcOrd="0" destOrd="0" presId="urn:microsoft.com/office/officeart/2018/2/layout/IconVerticalSolidList"/>
    <dgm:cxn modelId="{3AC588EB-1D73-4B2B-9E38-D61A23E6C793}" type="presParOf" srcId="{E50E0F0A-B1A2-47C7-8CF2-8ED1C0955418}" destId="{22B36950-6DC1-463F-B014-65F7EF8F2C91}" srcOrd="1" destOrd="0" presId="urn:microsoft.com/office/officeart/2018/2/layout/IconVerticalSolidList"/>
    <dgm:cxn modelId="{DE6D0AF7-9193-44A5-9DD8-78A706BA339F}" type="presParOf" srcId="{E50E0F0A-B1A2-47C7-8CF2-8ED1C0955418}" destId="{EB273053-48E5-488C-9AA8-A37ACEBD40CB}" srcOrd="2" destOrd="0" presId="urn:microsoft.com/office/officeart/2018/2/layout/IconVerticalSolidList"/>
    <dgm:cxn modelId="{5AB02250-7790-4AAC-86BE-3F416A5C0810}" type="presParOf" srcId="{E50E0F0A-B1A2-47C7-8CF2-8ED1C0955418}" destId="{E01516E5-2EB0-43C4-93C8-FDC24B4CC0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2F4934-21AC-40C3-B7F5-B035ECD03469}" type="doc">
      <dgm:prSet loTypeId="urn:microsoft.com/office/officeart/2016/7/layout/LinearBlockProcessNumbered" loCatId="process" qsTypeId="urn:microsoft.com/office/officeart/2005/8/quickstyle/simple1#21" qsCatId="simple" csTypeId="urn:microsoft.com/office/officeart/2005/8/colors/colorful2#7" csCatId="colorful"/>
      <dgm:spPr/>
      <dgm:t>
        <a:bodyPr/>
        <a:lstStyle/>
        <a:p>
          <a:endParaRPr lang="en-US"/>
        </a:p>
      </dgm:t>
    </dgm:pt>
    <dgm:pt modelId="{DF7D3C11-6519-46FD-A681-857F42498D04}">
      <dgm:prSet/>
      <dgm:spPr/>
      <dgm:t>
        <a:bodyPr/>
        <a:lstStyle/>
        <a:p>
          <a:r>
            <a:rPr lang="en-GB" b="0"/>
            <a:t>Use teamwork to learn from colleagues during induction and supervised shifts.</a:t>
          </a:r>
          <a:endParaRPr lang="en-US"/>
        </a:p>
      </dgm:t>
    </dgm:pt>
    <dgm:pt modelId="{DD2F48AC-0003-4349-A97B-06BD2C0E5AB1}" type="parTrans" cxnId="{1F3CAFF9-C74E-4AAC-8840-B5907482B2F8}">
      <dgm:prSet/>
      <dgm:spPr/>
      <dgm:t>
        <a:bodyPr/>
        <a:lstStyle/>
        <a:p>
          <a:endParaRPr lang="en-US"/>
        </a:p>
      </dgm:t>
    </dgm:pt>
    <dgm:pt modelId="{C87EA95E-2104-45C6-940F-1A85F1787E01}" type="sibTrans" cxnId="{1F3CAFF9-C74E-4AAC-8840-B5907482B2F8}">
      <dgm:prSet phldrT="01" phldr="0"/>
      <dgm:spPr/>
      <dgm:t>
        <a:bodyPr/>
        <a:lstStyle/>
        <a:p>
          <a:r>
            <a:rPr lang="en-US"/>
            <a:t>01</a:t>
          </a:r>
        </a:p>
      </dgm:t>
    </dgm:pt>
    <dgm:pt modelId="{816E2F7A-378D-4FD4-A726-5223DFFB17A9}">
      <dgm:prSet/>
      <dgm:spPr/>
      <dgm:t>
        <a:bodyPr/>
        <a:lstStyle/>
        <a:p>
          <a:r>
            <a:rPr lang="en-GB" b="0"/>
            <a:t>Use empathy to provide person-centred support and respect each person’s choices.</a:t>
          </a:r>
          <a:endParaRPr lang="en-US"/>
        </a:p>
      </dgm:t>
    </dgm:pt>
    <dgm:pt modelId="{9CA6DC27-D06E-4E41-A2B8-EF26C7AE4E80}" type="parTrans" cxnId="{2B36502B-9804-4339-90FB-12D01B60DD58}">
      <dgm:prSet/>
      <dgm:spPr/>
      <dgm:t>
        <a:bodyPr/>
        <a:lstStyle/>
        <a:p>
          <a:endParaRPr lang="en-US"/>
        </a:p>
      </dgm:t>
    </dgm:pt>
    <dgm:pt modelId="{40DE43A2-F93F-4A62-AE1B-14E9F6B68092}" type="sibTrans" cxnId="{2B36502B-9804-4339-90FB-12D01B60DD58}">
      <dgm:prSet phldrT="02" phldr="0"/>
      <dgm:spPr/>
      <dgm:t>
        <a:bodyPr/>
        <a:lstStyle/>
        <a:p>
          <a:r>
            <a:rPr lang="en-US"/>
            <a:t>02</a:t>
          </a:r>
        </a:p>
      </dgm:t>
    </dgm:pt>
    <dgm:pt modelId="{E958FFC8-8AB3-426E-A4A8-321CAEA3A071}">
      <dgm:prSet/>
      <dgm:spPr/>
      <dgm:t>
        <a:bodyPr/>
        <a:lstStyle/>
        <a:p>
          <a:r>
            <a:rPr lang="en-GB" b="0"/>
            <a:t>Next month: review Care Certificate standards and apply for suitable entry-level roles.</a:t>
          </a:r>
          <a:endParaRPr lang="en-US"/>
        </a:p>
      </dgm:t>
    </dgm:pt>
    <dgm:pt modelId="{A0AC45AC-35A5-42AA-AD70-8F11B8E68BB4}" type="parTrans" cxnId="{3119EAE9-54ED-4095-B600-276E3AF3CD09}">
      <dgm:prSet/>
      <dgm:spPr/>
      <dgm:t>
        <a:bodyPr/>
        <a:lstStyle/>
        <a:p>
          <a:endParaRPr lang="en-US"/>
        </a:p>
      </dgm:t>
    </dgm:pt>
    <dgm:pt modelId="{6C6904DF-6811-43E1-A004-7B7AEE2298EC}" type="sibTrans" cxnId="{3119EAE9-54ED-4095-B600-276E3AF3CD09}">
      <dgm:prSet phldrT="03" phldr="0"/>
      <dgm:spPr/>
      <dgm:t>
        <a:bodyPr/>
        <a:lstStyle/>
        <a:p>
          <a:r>
            <a:rPr lang="en-US"/>
            <a:t>03</a:t>
          </a:r>
        </a:p>
      </dgm:t>
    </dgm:pt>
    <dgm:pt modelId="{594D534B-5633-4EDC-BA71-2E73D00E3C4B}">
      <dgm:prSet/>
      <dgm:spPr/>
      <dgm:t>
        <a:bodyPr/>
        <a:lstStyle/>
        <a:p>
          <a:r>
            <a:rPr lang="en-GB" b="0"/>
            <a:t>Within 3 months of starting: complete induction and mandatory training; request feedback.</a:t>
          </a:r>
          <a:endParaRPr lang="en-US"/>
        </a:p>
      </dgm:t>
    </dgm:pt>
    <dgm:pt modelId="{DF5D6BBE-CEE4-48FC-AB5E-8DB516BF82BA}" type="parTrans" cxnId="{DAD127CF-AAE7-42AB-B032-82FA9278AAE2}">
      <dgm:prSet/>
      <dgm:spPr/>
      <dgm:t>
        <a:bodyPr/>
        <a:lstStyle/>
        <a:p>
          <a:endParaRPr lang="en-US"/>
        </a:p>
      </dgm:t>
    </dgm:pt>
    <dgm:pt modelId="{D28923C3-FBEA-41B2-A647-2B4E97910025}" type="sibTrans" cxnId="{DAD127CF-AAE7-42AB-B032-82FA9278AAE2}">
      <dgm:prSet phldrT="04" phldr="0"/>
      <dgm:spPr/>
      <dgm:t>
        <a:bodyPr/>
        <a:lstStyle/>
        <a:p>
          <a:r>
            <a:rPr lang="en-US"/>
            <a:t>04</a:t>
          </a:r>
        </a:p>
      </dgm:t>
    </dgm:pt>
    <dgm:pt modelId="{DC342046-3834-4612-9202-4DF752E7AF06}">
      <dgm:prSet/>
      <dgm:spPr/>
      <dgm:t>
        <a:bodyPr/>
        <a:lstStyle/>
        <a:p>
          <a:r>
            <a:rPr lang="en-GB" b="0"/>
            <a:t>Within 6 months: reflect on progress and discuss further learning with my manager.</a:t>
          </a:r>
          <a:endParaRPr lang="en-US"/>
        </a:p>
      </dgm:t>
    </dgm:pt>
    <dgm:pt modelId="{41D1C2C9-053F-49C9-B2C2-DFE461DD6DB3}" type="parTrans" cxnId="{DA9885A9-FE2E-45A3-9643-31BFF3EAECAD}">
      <dgm:prSet/>
      <dgm:spPr/>
      <dgm:t>
        <a:bodyPr/>
        <a:lstStyle/>
        <a:p>
          <a:endParaRPr lang="en-US"/>
        </a:p>
      </dgm:t>
    </dgm:pt>
    <dgm:pt modelId="{D4E21834-7817-4A29-AEC0-90E11D028170}" type="sibTrans" cxnId="{DA9885A9-FE2E-45A3-9643-31BFF3EAECAD}">
      <dgm:prSet phldrT="05" phldr="0"/>
      <dgm:spPr/>
      <dgm:t>
        <a:bodyPr/>
        <a:lstStyle/>
        <a:p>
          <a:r>
            <a:rPr lang="en-US"/>
            <a:t>05</a:t>
          </a:r>
        </a:p>
      </dgm:t>
    </dgm:pt>
    <dgm:pt modelId="{ACC6EA6A-6382-4B97-BC2E-6C948199F5FD}" type="pres">
      <dgm:prSet presAssocID="{0F2F4934-21AC-40C3-B7F5-B035ECD03469}" presName="Name0" presStyleCnt="0">
        <dgm:presLayoutVars>
          <dgm:animLvl val="lvl"/>
          <dgm:resizeHandles val="exact"/>
        </dgm:presLayoutVars>
      </dgm:prSet>
      <dgm:spPr/>
    </dgm:pt>
    <dgm:pt modelId="{1C643C30-67DF-4C31-ACA9-60A95A35B60F}" type="pres">
      <dgm:prSet presAssocID="{DF7D3C11-6519-46FD-A681-857F42498D04}" presName="compositeNode" presStyleCnt="0">
        <dgm:presLayoutVars>
          <dgm:bulletEnabled val="1"/>
        </dgm:presLayoutVars>
      </dgm:prSet>
      <dgm:spPr/>
    </dgm:pt>
    <dgm:pt modelId="{E4EB6FBE-9841-4F7A-9B56-59037BB4B8BC}" type="pres">
      <dgm:prSet presAssocID="{DF7D3C11-6519-46FD-A681-857F42498D04}" presName="bgRect" presStyleLbl="alignNode1" presStyleIdx="0" presStyleCnt="5"/>
      <dgm:spPr/>
    </dgm:pt>
    <dgm:pt modelId="{11FDA6BB-4B4D-4902-BFB4-9C17607B5752}" type="pres">
      <dgm:prSet presAssocID="{C87EA95E-2104-45C6-940F-1A85F1787E01}" presName="sibTransNodeRect" presStyleLbl="alignNode1" presStyleIdx="0" presStyleCnt="5">
        <dgm:presLayoutVars>
          <dgm:chMax val="0"/>
          <dgm:bulletEnabled val="1"/>
        </dgm:presLayoutVars>
      </dgm:prSet>
      <dgm:spPr/>
    </dgm:pt>
    <dgm:pt modelId="{3387D766-38D7-42A3-90EB-CC4448A30AE6}" type="pres">
      <dgm:prSet presAssocID="{DF7D3C11-6519-46FD-A681-857F42498D04}" presName="nodeRect" presStyleLbl="alignNode1" presStyleIdx="0" presStyleCnt="5">
        <dgm:presLayoutVars>
          <dgm:bulletEnabled val="1"/>
        </dgm:presLayoutVars>
      </dgm:prSet>
      <dgm:spPr/>
    </dgm:pt>
    <dgm:pt modelId="{7FA1C11E-274D-4B87-B3C8-1957DF4A66AD}" type="pres">
      <dgm:prSet presAssocID="{C87EA95E-2104-45C6-940F-1A85F1787E01}" presName="sibTrans" presStyleCnt="0"/>
      <dgm:spPr/>
    </dgm:pt>
    <dgm:pt modelId="{F8ECEFD9-4501-4801-A422-3CD8CF6328E7}" type="pres">
      <dgm:prSet presAssocID="{816E2F7A-378D-4FD4-A726-5223DFFB17A9}" presName="compositeNode" presStyleCnt="0">
        <dgm:presLayoutVars>
          <dgm:bulletEnabled val="1"/>
        </dgm:presLayoutVars>
      </dgm:prSet>
      <dgm:spPr/>
    </dgm:pt>
    <dgm:pt modelId="{43847012-9B48-4C52-BAD2-CA6C0F7E3D09}" type="pres">
      <dgm:prSet presAssocID="{816E2F7A-378D-4FD4-A726-5223DFFB17A9}" presName="bgRect" presStyleLbl="alignNode1" presStyleIdx="1" presStyleCnt="5"/>
      <dgm:spPr/>
    </dgm:pt>
    <dgm:pt modelId="{5FBF0EE6-E23B-4DB2-AB61-2DAC0F0B30AD}" type="pres">
      <dgm:prSet presAssocID="{40DE43A2-F93F-4A62-AE1B-14E9F6B68092}" presName="sibTransNodeRect" presStyleLbl="alignNode1" presStyleIdx="1" presStyleCnt="5">
        <dgm:presLayoutVars>
          <dgm:chMax val="0"/>
          <dgm:bulletEnabled val="1"/>
        </dgm:presLayoutVars>
      </dgm:prSet>
      <dgm:spPr/>
    </dgm:pt>
    <dgm:pt modelId="{022F8859-962E-4949-93A0-47893F434EC0}" type="pres">
      <dgm:prSet presAssocID="{816E2F7A-378D-4FD4-A726-5223DFFB17A9}" presName="nodeRect" presStyleLbl="alignNode1" presStyleIdx="1" presStyleCnt="5">
        <dgm:presLayoutVars>
          <dgm:bulletEnabled val="1"/>
        </dgm:presLayoutVars>
      </dgm:prSet>
      <dgm:spPr/>
    </dgm:pt>
    <dgm:pt modelId="{1980E6C4-A2D1-4A7D-90BD-A159C16EA575}" type="pres">
      <dgm:prSet presAssocID="{40DE43A2-F93F-4A62-AE1B-14E9F6B68092}" presName="sibTrans" presStyleCnt="0"/>
      <dgm:spPr/>
    </dgm:pt>
    <dgm:pt modelId="{3DD86F2D-F1A9-421E-A154-8D79FF126E70}" type="pres">
      <dgm:prSet presAssocID="{E958FFC8-8AB3-426E-A4A8-321CAEA3A071}" presName="compositeNode" presStyleCnt="0">
        <dgm:presLayoutVars>
          <dgm:bulletEnabled val="1"/>
        </dgm:presLayoutVars>
      </dgm:prSet>
      <dgm:spPr/>
    </dgm:pt>
    <dgm:pt modelId="{84F96D88-6D86-4769-AD39-7F840918389A}" type="pres">
      <dgm:prSet presAssocID="{E958FFC8-8AB3-426E-A4A8-321CAEA3A071}" presName="bgRect" presStyleLbl="alignNode1" presStyleIdx="2" presStyleCnt="5"/>
      <dgm:spPr/>
    </dgm:pt>
    <dgm:pt modelId="{661C0F6A-E7C9-4DAE-9285-C0709DBB8734}" type="pres">
      <dgm:prSet presAssocID="{6C6904DF-6811-43E1-A004-7B7AEE2298EC}" presName="sibTransNodeRect" presStyleLbl="alignNode1" presStyleIdx="2" presStyleCnt="5">
        <dgm:presLayoutVars>
          <dgm:chMax val="0"/>
          <dgm:bulletEnabled val="1"/>
        </dgm:presLayoutVars>
      </dgm:prSet>
      <dgm:spPr/>
    </dgm:pt>
    <dgm:pt modelId="{9F26EC6F-4D0B-4315-A329-5AE4DCE4C1FC}" type="pres">
      <dgm:prSet presAssocID="{E958FFC8-8AB3-426E-A4A8-321CAEA3A071}" presName="nodeRect" presStyleLbl="alignNode1" presStyleIdx="2" presStyleCnt="5">
        <dgm:presLayoutVars>
          <dgm:bulletEnabled val="1"/>
        </dgm:presLayoutVars>
      </dgm:prSet>
      <dgm:spPr/>
    </dgm:pt>
    <dgm:pt modelId="{4725A34E-086B-4311-8C2C-EAF7B0978125}" type="pres">
      <dgm:prSet presAssocID="{6C6904DF-6811-43E1-A004-7B7AEE2298EC}" presName="sibTrans" presStyleCnt="0"/>
      <dgm:spPr/>
    </dgm:pt>
    <dgm:pt modelId="{7E920BE3-E5DE-461C-B69B-0E6E0AA4EB20}" type="pres">
      <dgm:prSet presAssocID="{594D534B-5633-4EDC-BA71-2E73D00E3C4B}" presName="compositeNode" presStyleCnt="0">
        <dgm:presLayoutVars>
          <dgm:bulletEnabled val="1"/>
        </dgm:presLayoutVars>
      </dgm:prSet>
      <dgm:spPr/>
    </dgm:pt>
    <dgm:pt modelId="{9A26C09A-4316-4800-A2B6-BC23A6C99657}" type="pres">
      <dgm:prSet presAssocID="{594D534B-5633-4EDC-BA71-2E73D00E3C4B}" presName="bgRect" presStyleLbl="alignNode1" presStyleIdx="3" presStyleCnt="5"/>
      <dgm:spPr/>
    </dgm:pt>
    <dgm:pt modelId="{FF8702E6-238F-4F0F-8A41-08756EA1BD69}" type="pres">
      <dgm:prSet presAssocID="{D28923C3-FBEA-41B2-A647-2B4E97910025}" presName="sibTransNodeRect" presStyleLbl="alignNode1" presStyleIdx="3" presStyleCnt="5">
        <dgm:presLayoutVars>
          <dgm:chMax val="0"/>
          <dgm:bulletEnabled val="1"/>
        </dgm:presLayoutVars>
      </dgm:prSet>
      <dgm:spPr/>
    </dgm:pt>
    <dgm:pt modelId="{7119276D-D726-4870-8220-DCCBB84078EC}" type="pres">
      <dgm:prSet presAssocID="{594D534B-5633-4EDC-BA71-2E73D00E3C4B}" presName="nodeRect" presStyleLbl="alignNode1" presStyleIdx="3" presStyleCnt="5">
        <dgm:presLayoutVars>
          <dgm:bulletEnabled val="1"/>
        </dgm:presLayoutVars>
      </dgm:prSet>
      <dgm:spPr/>
    </dgm:pt>
    <dgm:pt modelId="{228646DF-2A29-4C55-BEAB-EC33E5135AAF}" type="pres">
      <dgm:prSet presAssocID="{D28923C3-FBEA-41B2-A647-2B4E97910025}" presName="sibTrans" presStyleCnt="0"/>
      <dgm:spPr/>
    </dgm:pt>
    <dgm:pt modelId="{6716512F-1885-4F6D-A6BD-A4728A2BE2A5}" type="pres">
      <dgm:prSet presAssocID="{DC342046-3834-4612-9202-4DF752E7AF06}" presName="compositeNode" presStyleCnt="0">
        <dgm:presLayoutVars>
          <dgm:bulletEnabled val="1"/>
        </dgm:presLayoutVars>
      </dgm:prSet>
      <dgm:spPr/>
    </dgm:pt>
    <dgm:pt modelId="{ECFB5949-EEC0-488C-A10F-30D9E90DCA91}" type="pres">
      <dgm:prSet presAssocID="{DC342046-3834-4612-9202-4DF752E7AF06}" presName="bgRect" presStyleLbl="alignNode1" presStyleIdx="4" presStyleCnt="5"/>
      <dgm:spPr/>
    </dgm:pt>
    <dgm:pt modelId="{EF63C01A-495C-4E0E-9245-9E73BFE2B18D}" type="pres">
      <dgm:prSet presAssocID="{D4E21834-7817-4A29-AEC0-90E11D028170}" presName="sibTransNodeRect" presStyleLbl="alignNode1" presStyleIdx="4" presStyleCnt="5">
        <dgm:presLayoutVars>
          <dgm:chMax val="0"/>
          <dgm:bulletEnabled val="1"/>
        </dgm:presLayoutVars>
      </dgm:prSet>
      <dgm:spPr/>
    </dgm:pt>
    <dgm:pt modelId="{5D3A3270-EBA4-47C0-9B01-BB8A129F1CCE}" type="pres">
      <dgm:prSet presAssocID="{DC342046-3834-4612-9202-4DF752E7AF06}" presName="nodeRect" presStyleLbl="alignNode1" presStyleIdx="4" presStyleCnt="5">
        <dgm:presLayoutVars>
          <dgm:bulletEnabled val="1"/>
        </dgm:presLayoutVars>
      </dgm:prSet>
      <dgm:spPr/>
    </dgm:pt>
  </dgm:ptLst>
  <dgm:cxnLst>
    <dgm:cxn modelId="{9F16F80C-7E33-4B1E-B1E0-E241F7D56D2D}" type="presOf" srcId="{40DE43A2-F93F-4A62-AE1B-14E9F6B68092}" destId="{5FBF0EE6-E23B-4DB2-AB61-2DAC0F0B30AD}" srcOrd="0" destOrd="0" presId="urn:microsoft.com/office/officeart/2016/7/layout/LinearBlockProcessNumbered"/>
    <dgm:cxn modelId="{A2F48411-C3B1-4DD7-8D18-0A722456CE39}" type="presOf" srcId="{DC342046-3834-4612-9202-4DF752E7AF06}" destId="{5D3A3270-EBA4-47C0-9B01-BB8A129F1CCE}" srcOrd="1" destOrd="0" presId="urn:microsoft.com/office/officeart/2016/7/layout/LinearBlockProcessNumbered"/>
    <dgm:cxn modelId="{B7DDA812-3825-487A-BCE0-3C84CAF1CF73}" type="presOf" srcId="{E958FFC8-8AB3-426E-A4A8-321CAEA3A071}" destId="{84F96D88-6D86-4769-AD39-7F840918389A}" srcOrd="0" destOrd="0" presId="urn:microsoft.com/office/officeart/2016/7/layout/LinearBlockProcessNumbered"/>
    <dgm:cxn modelId="{2B36502B-9804-4339-90FB-12D01B60DD58}" srcId="{0F2F4934-21AC-40C3-B7F5-B035ECD03469}" destId="{816E2F7A-378D-4FD4-A726-5223DFFB17A9}" srcOrd="1" destOrd="0" parTransId="{9CA6DC27-D06E-4E41-A2B8-EF26C7AE4E80}" sibTransId="{40DE43A2-F93F-4A62-AE1B-14E9F6B68092}"/>
    <dgm:cxn modelId="{B7134A30-F194-42C7-A1D8-3A38FFB9108C}" type="presOf" srcId="{594D534B-5633-4EDC-BA71-2E73D00E3C4B}" destId="{7119276D-D726-4870-8220-DCCBB84078EC}" srcOrd="1" destOrd="0" presId="urn:microsoft.com/office/officeart/2016/7/layout/LinearBlockProcessNumbered"/>
    <dgm:cxn modelId="{600A6933-910B-4F87-B40B-63D624CB1A33}" type="presOf" srcId="{816E2F7A-378D-4FD4-A726-5223DFFB17A9}" destId="{022F8859-962E-4949-93A0-47893F434EC0}" srcOrd="1" destOrd="0" presId="urn:microsoft.com/office/officeart/2016/7/layout/LinearBlockProcessNumbered"/>
    <dgm:cxn modelId="{AFF14D33-1057-445F-882B-FB7335E037F1}" type="presOf" srcId="{D4E21834-7817-4A29-AEC0-90E11D028170}" destId="{EF63C01A-495C-4E0E-9245-9E73BFE2B18D}" srcOrd="0" destOrd="0" presId="urn:microsoft.com/office/officeart/2016/7/layout/LinearBlockProcessNumbered"/>
    <dgm:cxn modelId="{CD42B036-BFB7-4AF0-811D-EE1935C50B76}" type="presOf" srcId="{816E2F7A-378D-4FD4-A726-5223DFFB17A9}" destId="{43847012-9B48-4C52-BAD2-CA6C0F7E3D09}" srcOrd="0" destOrd="0" presId="urn:microsoft.com/office/officeart/2016/7/layout/LinearBlockProcessNumbered"/>
    <dgm:cxn modelId="{80635965-D46F-428A-BD5F-728A442297C7}" type="presOf" srcId="{DF7D3C11-6519-46FD-A681-857F42498D04}" destId="{E4EB6FBE-9841-4F7A-9B56-59037BB4B8BC}" srcOrd="0" destOrd="0" presId="urn:microsoft.com/office/officeart/2016/7/layout/LinearBlockProcessNumbered"/>
    <dgm:cxn modelId="{3E4ACD6A-2936-4AF5-B036-1E112770C6D2}" type="presOf" srcId="{D28923C3-FBEA-41B2-A647-2B4E97910025}" destId="{FF8702E6-238F-4F0F-8A41-08756EA1BD69}" srcOrd="0" destOrd="0" presId="urn:microsoft.com/office/officeart/2016/7/layout/LinearBlockProcessNumbered"/>
    <dgm:cxn modelId="{8D58259A-EBE4-4931-82E9-75F2BEEC487F}" type="presOf" srcId="{594D534B-5633-4EDC-BA71-2E73D00E3C4B}" destId="{9A26C09A-4316-4800-A2B6-BC23A6C99657}" srcOrd="0" destOrd="0" presId="urn:microsoft.com/office/officeart/2016/7/layout/LinearBlockProcessNumbered"/>
    <dgm:cxn modelId="{DA9885A9-FE2E-45A3-9643-31BFF3EAECAD}" srcId="{0F2F4934-21AC-40C3-B7F5-B035ECD03469}" destId="{DC342046-3834-4612-9202-4DF752E7AF06}" srcOrd="4" destOrd="0" parTransId="{41D1C2C9-053F-49C9-B2C2-DFE461DD6DB3}" sibTransId="{D4E21834-7817-4A29-AEC0-90E11D028170}"/>
    <dgm:cxn modelId="{CA0D24B5-CC9F-4947-89F0-F9F0A5F2446D}" type="presOf" srcId="{E958FFC8-8AB3-426E-A4A8-321CAEA3A071}" destId="{9F26EC6F-4D0B-4315-A329-5AE4DCE4C1FC}" srcOrd="1" destOrd="0" presId="urn:microsoft.com/office/officeart/2016/7/layout/LinearBlockProcessNumbered"/>
    <dgm:cxn modelId="{6EAFD3BB-62F7-4CF0-96ED-8098AB3CAB84}" type="presOf" srcId="{DF7D3C11-6519-46FD-A681-857F42498D04}" destId="{3387D766-38D7-42A3-90EB-CC4448A30AE6}" srcOrd="1" destOrd="0" presId="urn:microsoft.com/office/officeart/2016/7/layout/LinearBlockProcessNumbered"/>
    <dgm:cxn modelId="{5303A8C5-B9C2-4384-82FB-0D81BAC77584}" type="presOf" srcId="{0F2F4934-21AC-40C3-B7F5-B035ECD03469}" destId="{ACC6EA6A-6382-4B97-BC2E-6C948199F5FD}" srcOrd="0" destOrd="0" presId="urn:microsoft.com/office/officeart/2016/7/layout/LinearBlockProcessNumbered"/>
    <dgm:cxn modelId="{DAD127CF-AAE7-42AB-B032-82FA9278AAE2}" srcId="{0F2F4934-21AC-40C3-B7F5-B035ECD03469}" destId="{594D534B-5633-4EDC-BA71-2E73D00E3C4B}" srcOrd="3" destOrd="0" parTransId="{DF5D6BBE-CEE4-48FC-AB5E-8DB516BF82BA}" sibTransId="{D28923C3-FBEA-41B2-A647-2B4E97910025}"/>
    <dgm:cxn modelId="{42E093DF-F4F1-4913-88C8-19012DDF4456}" type="presOf" srcId="{DC342046-3834-4612-9202-4DF752E7AF06}" destId="{ECFB5949-EEC0-488C-A10F-30D9E90DCA91}" srcOrd="0" destOrd="0" presId="urn:microsoft.com/office/officeart/2016/7/layout/LinearBlockProcessNumbered"/>
    <dgm:cxn modelId="{47F3B1E2-BF7D-4C98-9BD7-E6272139A1D0}" type="presOf" srcId="{6C6904DF-6811-43E1-A004-7B7AEE2298EC}" destId="{661C0F6A-E7C9-4DAE-9285-C0709DBB8734}" srcOrd="0" destOrd="0" presId="urn:microsoft.com/office/officeart/2016/7/layout/LinearBlockProcessNumbered"/>
    <dgm:cxn modelId="{3119EAE9-54ED-4095-B600-276E3AF3CD09}" srcId="{0F2F4934-21AC-40C3-B7F5-B035ECD03469}" destId="{E958FFC8-8AB3-426E-A4A8-321CAEA3A071}" srcOrd="2" destOrd="0" parTransId="{A0AC45AC-35A5-42AA-AD70-8F11B8E68BB4}" sibTransId="{6C6904DF-6811-43E1-A004-7B7AEE2298EC}"/>
    <dgm:cxn modelId="{1F3CAFF9-C74E-4AAC-8840-B5907482B2F8}" srcId="{0F2F4934-21AC-40C3-B7F5-B035ECD03469}" destId="{DF7D3C11-6519-46FD-A681-857F42498D04}" srcOrd="0" destOrd="0" parTransId="{DD2F48AC-0003-4349-A97B-06BD2C0E5AB1}" sibTransId="{C87EA95E-2104-45C6-940F-1A85F1787E01}"/>
    <dgm:cxn modelId="{F7A597FB-78DE-4358-9B09-269C65DB8516}" type="presOf" srcId="{C87EA95E-2104-45C6-940F-1A85F1787E01}" destId="{11FDA6BB-4B4D-4902-BFB4-9C17607B5752}" srcOrd="0" destOrd="0" presId="urn:microsoft.com/office/officeart/2016/7/layout/LinearBlockProcessNumbered"/>
    <dgm:cxn modelId="{B18D7592-598F-43DB-82DF-ED625A8F8A1A}" type="presParOf" srcId="{ACC6EA6A-6382-4B97-BC2E-6C948199F5FD}" destId="{1C643C30-67DF-4C31-ACA9-60A95A35B60F}" srcOrd="0" destOrd="0" presId="urn:microsoft.com/office/officeart/2016/7/layout/LinearBlockProcessNumbered"/>
    <dgm:cxn modelId="{BCD1131E-8D26-4709-B37A-79C3772479F7}" type="presParOf" srcId="{1C643C30-67DF-4C31-ACA9-60A95A35B60F}" destId="{E4EB6FBE-9841-4F7A-9B56-59037BB4B8BC}" srcOrd="0" destOrd="0" presId="urn:microsoft.com/office/officeart/2016/7/layout/LinearBlockProcessNumbered"/>
    <dgm:cxn modelId="{7BBECE51-3528-4295-A24D-CDBF1B757D9C}" type="presParOf" srcId="{1C643C30-67DF-4C31-ACA9-60A95A35B60F}" destId="{11FDA6BB-4B4D-4902-BFB4-9C17607B5752}" srcOrd="1" destOrd="0" presId="urn:microsoft.com/office/officeart/2016/7/layout/LinearBlockProcessNumbered"/>
    <dgm:cxn modelId="{48F4A4CF-BE85-4028-B0D7-EDD25039EE84}" type="presParOf" srcId="{1C643C30-67DF-4C31-ACA9-60A95A35B60F}" destId="{3387D766-38D7-42A3-90EB-CC4448A30AE6}" srcOrd="2" destOrd="0" presId="urn:microsoft.com/office/officeart/2016/7/layout/LinearBlockProcessNumbered"/>
    <dgm:cxn modelId="{998A2510-8546-4B52-9373-74290C742BD5}" type="presParOf" srcId="{ACC6EA6A-6382-4B97-BC2E-6C948199F5FD}" destId="{7FA1C11E-274D-4B87-B3C8-1957DF4A66AD}" srcOrd="1" destOrd="0" presId="urn:microsoft.com/office/officeart/2016/7/layout/LinearBlockProcessNumbered"/>
    <dgm:cxn modelId="{22102710-7AC4-4A5A-91CA-F40193592081}" type="presParOf" srcId="{ACC6EA6A-6382-4B97-BC2E-6C948199F5FD}" destId="{F8ECEFD9-4501-4801-A422-3CD8CF6328E7}" srcOrd="2" destOrd="0" presId="urn:microsoft.com/office/officeart/2016/7/layout/LinearBlockProcessNumbered"/>
    <dgm:cxn modelId="{6323A47F-45D2-4D1E-BB92-2630E7C0050A}" type="presParOf" srcId="{F8ECEFD9-4501-4801-A422-3CD8CF6328E7}" destId="{43847012-9B48-4C52-BAD2-CA6C0F7E3D09}" srcOrd="0" destOrd="0" presId="urn:microsoft.com/office/officeart/2016/7/layout/LinearBlockProcessNumbered"/>
    <dgm:cxn modelId="{5F7F7F95-79D9-4121-BD17-FF7D49377283}" type="presParOf" srcId="{F8ECEFD9-4501-4801-A422-3CD8CF6328E7}" destId="{5FBF0EE6-E23B-4DB2-AB61-2DAC0F0B30AD}" srcOrd="1" destOrd="0" presId="urn:microsoft.com/office/officeart/2016/7/layout/LinearBlockProcessNumbered"/>
    <dgm:cxn modelId="{361C0A5E-2297-4236-978A-28F218F973A0}" type="presParOf" srcId="{F8ECEFD9-4501-4801-A422-3CD8CF6328E7}" destId="{022F8859-962E-4949-93A0-47893F434EC0}" srcOrd="2" destOrd="0" presId="urn:microsoft.com/office/officeart/2016/7/layout/LinearBlockProcessNumbered"/>
    <dgm:cxn modelId="{C0A0A46D-F9E6-455E-A264-E356A37952E6}" type="presParOf" srcId="{ACC6EA6A-6382-4B97-BC2E-6C948199F5FD}" destId="{1980E6C4-A2D1-4A7D-90BD-A159C16EA575}" srcOrd="3" destOrd="0" presId="urn:microsoft.com/office/officeart/2016/7/layout/LinearBlockProcessNumbered"/>
    <dgm:cxn modelId="{74FD28A6-C725-4447-8DE9-36008253392A}" type="presParOf" srcId="{ACC6EA6A-6382-4B97-BC2E-6C948199F5FD}" destId="{3DD86F2D-F1A9-421E-A154-8D79FF126E70}" srcOrd="4" destOrd="0" presId="urn:microsoft.com/office/officeart/2016/7/layout/LinearBlockProcessNumbered"/>
    <dgm:cxn modelId="{3D922AB3-2EA7-48ED-8E31-550B551F82DF}" type="presParOf" srcId="{3DD86F2D-F1A9-421E-A154-8D79FF126E70}" destId="{84F96D88-6D86-4769-AD39-7F840918389A}" srcOrd="0" destOrd="0" presId="urn:microsoft.com/office/officeart/2016/7/layout/LinearBlockProcessNumbered"/>
    <dgm:cxn modelId="{6A1D27DF-52E2-4037-8897-E58AB5BDAC17}" type="presParOf" srcId="{3DD86F2D-F1A9-421E-A154-8D79FF126E70}" destId="{661C0F6A-E7C9-4DAE-9285-C0709DBB8734}" srcOrd="1" destOrd="0" presId="urn:microsoft.com/office/officeart/2016/7/layout/LinearBlockProcessNumbered"/>
    <dgm:cxn modelId="{DB530778-AF6C-4566-B3D7-15CA49759C9D}" type="presParOf" srcId="{3DD86F2D-F1A9-421E-A154-8D79FF126E70}" destId="{9F26EC6F-4D0B-4315-A329-5AE4DCE4C1FC}" srcOrd="2" destOrd="0" presId="urn:microsoft.com/office/officeart/2016/7/layout/LinearBlockProcessNumbered"/>
    <dgm:cxn modelId="{56C9FD06-ADD3-4D02-BEB0-764DC89631F4}" type="presParOf" srcId="{ACC6EA6A-6382-4B97-BC2E-6C948199F5FD}" destId="{4725A34E-086B-4311-8C2C-EAF7B0978125}" srcOrd="5" destOrd="0" presId="urn:microsoft.com/office/officeart/2016/7/layout/LinearBlockProcessNumbered"/>
    <dgm:cxn modelId="{F52B9C3A-2C5D-4E1B-8AFB-67EA896C6052}" type="presParOf" srcId="{ACC6EA6A-6382-4B97-BC2E-6C948199F5FD}" destId="{7E920BE3-E5DE-461C-B69B-0E6E0AA4EB20}" srcOrd="6" destOrd="0" presId="urn:microsoft.com/office/officeart/2016/7/layout/LinearBlockProcessNumbered"/>
    <dgm:cxn modelId="{1EDEF1A5-8046-4CAF-8F86-A8956B9479F2}" type="presParOf" srcId="{7E920BE3-E5DE-461C-B69B-0E6E0AA4EB20}" destId="{9A26C09A-4316-4800-A2B6-BC23A6C99657}" srcOrd="0" destOrd="0" presId="urn:microsoft.com/office/officeart/2016/7/layout/LinearBlockProcessNumbered"/>
    <dgm:cxn modelId="{D2CC088D-0D64-492A-8155-EAE5AC7F5F26}" type="presParOf" srcId="{7E920BE3-E5DE-461C-B69B-0E6E0AA4EB20}" destId="{FF8702E6-238F-4F0F-8A41-08756EA1BD69}" srcOrd="1" destOrd="0" presId="urn:microsoft.com/office/officeart/2016/7/layout/LinearBlockProcessNumbered"/>
    <dgm:cxn modelId="{5F061EFC-CEB1-43AA-B979-1FCB1AA13F5E}" type="presParOf" srcId="{7E920BE3-E5DE-461C-B69B-0E6E0AA4EB20}" destId="{7119276D-D726-4870-8220-DCCBB84078EC}" srcOrd="2" destOrd="0" presId="urn:microsoft.com/office/officeart/2016/7/layout/LinearBlockProcessNumbered"/>
    <dgm:cxn modelId="{AA7E635D-6645-42FC-BFED-53D275EC013D}" type="presParOf" srcId="{ACC6EA6A-6382-4B97-BC2E-6C948199F5FD}" destId="{228646DF-2A29-4C55-BEAB-EC33E5135AAF}" srcOrd="7" destOrd="0" presId="urn:microsoft.com/office/officeart/2016/7/layout/LinearBlockProcessNumbered"/>
    <dgm:cxn modelId="{9FA4F1C4-C913-4465-B55B-21F3C1426941}" type="presParOf" srcId="{ACC6EA6A-6382-4B97-BC2E-6C948199F5FD}" destId="{6716512F-1885-4F6D-A6BD-A4728A2BE2A5}" srcOrd="8" destOrd="0" presId="urn:microsoft.com/office/officeart/2016/7/layout/LinearBlockProcessNumbered"/>
    <dgm:cxn modelId="{CB4CED92-2DCA-4D0F-90C4-ACB20597F2A9}" type="presParOf" srcId="{6716512F-1885-4F6D-A6BD-A4728A2BE2A5}" destId="{ECFB5949-EEC0-488C-A10F-30D9E90DCA91}" srcOrd="0" destOrd="0" presId="urn:microsoft.com/office/officeart/2016/7/layout/LinearBlockProcessNumbered"/>
    <dgm:cxn modelId="{804D60BF-1EA5-4398-B9A0-DC8546FDCECD}" type="presParOf" srcId="{6716512F-1885-4F6D-A6BD-A4728A2BE2A5}" destId="{EF63C01A-495C-4E0E-9245-9E73BFE2B18D}" srcOrd="1" destOrd="0" presId="urn:microsoft.com/office/officeart/2016/7/layout/LinearBlockProcessNumbered"/>
    <dgm:cxn modelId="{D2CF6F74-D10A-4477-8CD5-6AEA1ACF5409}" type="presParOf" srcId="{6716512F-1885-4F6D-A6BD-A4728A2BE2A5}" destId="{5D3A3270-EBA4-47C0-9B01-BB8A129F1CCE}"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A181D-5436-46BE-A202-52C20DDF6411}">
      <dsp:nvSpPr>
        <dsp:cNvPr id="0" name=""/>
        <dsp:cNvSpPr/>
      </dsp:nvSpPr>
      <dsp:spPr>
        <a:xfrm>
          <a:off x="3770" y="512347"/>
          <a:ext cx="2041187" cy="1224712"/>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STRENGTHS</a:t>
          </a:r>
          <a:endParaRPr lang="en-US" sz="1500" kern="1200"/>
        </a:p>
      </dsp:txBody>
      <dsp:txXfrm>
        <a:off x="3770" y="512347"/>
        <a:ext cx="2041187" cy="1224712"/>
      </dsp:txXfrm>
    </dsp:sp>
    <dsp:sp modelId="{EB4FC22A-3948-49B3-9C8D-CEA54B822552}">
      <dsp:nvSpPr>
        <dsp:cNvPr id="0" name=""/>
        <dsp:cNvSpPr/>
      </dsp:nvSpPr>
      <dsp:spPr>
        <a:xfrm>
          <a:off x="2249075" y="512347"/>
          <a:ext cx="2041187" cy="1224712"/>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t>• Caring and empathy: I try to listen, show patience and respect people’s feelings.</a:t>
          </a:r>
          <a:endParaRPr lang="en-US" sz="1500" kern="1200"/>
        </a:p>
      </dsp:txBody>
      <dsp:txXfrm>
        <a:off x="2249075" y="512347"/>
        <a:ext cx="2041187" cy="1224712"/>
      </dsp:txXfrm>
    </dsp:sp>
    <dsp:sp modelId="{4542DB2D-73BD-4714-8F70-6FB99E98342D}">
      <dsp:nvSpPr>
        <dsp:cNvPr id="0" name=""/>
        <dsp:cNvSpPr/>
      </dsp:nvSpPr>
      <dsp:spPr>
        <a:xfrm>
          <a:off x="4494381" y="512347"/>
          <a:ext cx="2041187" cy="1224712"/>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t>• Teamwork: I can cooperate, share information and ask for help when needed.</a:t>
          </a:r>
          <a:endParaRPr lang="en-US" sz="1500" kern="1200"/>
        </a:p>
      </dsp:txBody>
      <dsp:txXfrm>
        <a:off x="4494381" y="512347"/>
        <a:ext cx="2041187" cy="1224712"/>
      </dsp:txXfrm>
    </dsp:sp>
    <dsp:sp modelId="{7D39A045-55C3-44C0-B6CD-4FB7AE45F3FA}">
      <dsp:nvSpPr>
        <dsp:cNvPr id="0" name=""/>
        <dsp:cNvSpPr/>
      </dsp:nvSpPr>
      <dsp:spPr>
        <a:xfrm>
          <a:off x="6739687" y="512347"/>
          <a:ext cx="2041187" cy="1224712"/>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WEAKNESS</a:t>
          </a:r>
          <a:endParaRPr lang="en-US" sz="1500" kern="1200"/>
        </a:p>
      </dsp:txBody>
      <dsp:txXfrm>
        <a:off x="6739687" y="512347"/>
        <a:ext cx="2041187" cy="1224712"/>
      </dsp:txXfrm>
    </dsp:sp>
    <dsp:sp modelId="{83200336-C8D0-4C92-A777-3E72EC3A2E4E}">
      <dsp:nvSpPr>
        <dsp:cNvPr id="0" name=""/>
        <dsp:cNvSpPr/>
      </dsp:nvSpPr>
      <dsp:spPr>
        <a:xfrm>
          <a:off x="8984992" y="512347"/>
          <a:ext cx="2041187" cy="1224712"/>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t>• Limited direct work experience means I need more practice with care plans, records and professional routines.</a:t>
          </a:r>
          <a:endParaRPr lang="en-US" sz="1500" kern="1200"/>
        </a:p>
      </dsp:txBody>
      <dsp:txXfrm>
        <a:off x="8984992" y="512347"/>
        <a:ext cx="2041187" cy="1224712"/>
      </dsp:txXfrm>
    </dsp:sp>
    <dsp:sp modelId="{B010587C-EA46-465F-98E7-E4FEB81C3526}">
      <dsp:nvSpPr>
        <dsp:cNvPr id="0" name=""/>
        <dsp:cNvSpPr/>
      </dsp:nvSpPr>
      <dsp:spPr>
        <a:xfrm>
          <a:off x="1126422" y="1941178"/>
          <a:ext cx="2041187" cy="1224712"/>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OPPORTUNITIES </a:t>
          </a:r>
          <a:endParaRPr lang="en-US" sz="1500" kern="1200"/>
        </a:p>
      </dsp:txBody>
      <dsp:txXfrm>
        <a:off x="1126422" y="1941178"/>
        <a:ext cx="2041187" cy="1224712"/>
      </dsp:txXfrm>
    </dsp:sp>
    <dsp:sp modelId="{11A7320B-B630-4EC8-B301-0610EB171DAD}">
      <dsp:nvSpPr>
        <dsp:cNvPr id="0" name=""/>
        <dsp:cNvSpPr/>
      </dsp:nvSpPr>
      <dsp:spPr>
        <a:xfrm>
          <a:off x="3371728" y="1941178"/>
          <a:ext cx="2041187" cy="1224712"/>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t>• Employer induction, Care Certificate learning, supervised practice and volunteering.</a:t>
          </a:r>
          <a:endParaRPr lang="en-US" sz="1500" kern="1200"/>
        </a:p>
      </dsp:txBody>
      <dsp:txXfrm>
        <a:off x="3371728" y="1941178"/>
        <a:ext cx="2041187" cy="1224712"/>
      </dsp:txXfrm>
    </dsp:sp>
    <dsp:sp modelId="{30DFC91D-C7CC-4D92-931F-EF6F05DBCC44}">
      <dsp:nvSpPr>
        <dsp:cNvPr id="0" name=""/>
        <dsp:cNvSpPr/>
      </dsp:nvSpPr>
      <dsp:spPr>
        <a:xfrm>
          <a:off x="5617034" y="1941178"/>
          <a:ext cx="2041187" cy="1224712"/>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THREATS </a:t>
          </a:r>
          <a:endParaRPr lang="en-US" sz="1500" kern="1200"/>
        </a:p>
      </dsp:txBody>
      <dsp:txXfrm>
        <a:off x="5617034" y="1941178"/>
        <a:ext cx="2041187" cy="1224712"/>
      </dsp:txXfrm>
    </dsp:sp>
    <dsp:sp modelId="{9084F19A-1E48-4978-A89B-2DBF93DB0E0A}">
      <dsp:nvSpPr>
        <dsp:cNvPr id="0" name=""/>
        <dsp:cNvSpPr/>
      </dsp:nvSpPr>
      <dsp:spPr>
        <a:xfrm>
          <a:off x="7862340" y="1941178"/>
          <a:ext cx="2041187" cy="1224712"/>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t>• Competition for jobs, time pressure and unfamiliar situations in a care setting.</a:t>
          </a:r>
          <a:endParaRPr lang="en-US" sz="1500" kern="1200"/>
        </a:p>
      </dsp:txBody>
      <dsp:txXfrm>
        <a:off x="7862340" y="1941178"/>
        <a:ext cx="2041187" cy="12247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37B85-4534-4A5A-BCCC-A1889859A621}">
      <dsp:nvSpPr>
        <dsp:cNvPr id="0" name=""/>
        <dsp:cNvSpPr/>
      </dsp:nvSpPr>
      <dsp:spPr>
        <a:xfrm>
          <a:off x="0" y="1526"/>
          <a:ext cx="11029950" cy="773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B507F1-41D8-4F36-96D6-D57EFE88522D}">
      <dsp:nvSpPr>
        <dsp:cNvPr id="0" name=""/>
        <dsp:cNvSpPr/>
      </dsp:nvSpPr>
      <dsp:spPr>
        <a:xfrm>
          <a:off x="234051" y="175614"/>
          <a:ext cx="425547" cy="4255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90F1C2-CC7D-4447-A268-BFD28135EFFD}">
      <dsp:nvSpPr>
        <dsp:cNvPr id="0" name=""/>
        <dsp:cNvSpPr/>
      </dsp:nvSpPr>
      <dsp:spPr>
        <a:xfrm>
          <a:off x="893650" y="1526"/>
          <a:ext cx="10136299" cy="773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886" tIns="81886" rIns="81886" bIns="81886" numCol="1" spcCol="1270" anchor="ctr" anchorCtr="0">
          <a:noAutofit/>
        </a:bodyPr>
        <a:lstStyle/>
        <a:p>
          <a:pPr marL="0" lvl="0" indent="0" algn="l" defTabSz="889000">
            <a:lnSpc>
              <a:spcPct val="100000"/>
            </a:lnSpc>
            <a:spcBef>
              <a:spcPct val="0"/>
            </a:spcBef>
            <a:spcAft>
              <a:spcPct val="35000"/>
            </a:spcAft>
            <a:buNone/>
          </a:pPr>
          <a:r>
            <a:rPr lang="en-GB" sz="2000" b="0" kern="1200" dirty="0"/>
            <a:t>ask questions, observe experienced staff and request feedback and take notes to learn more. </a:t>
          </a:r>
          <a:endParaRPr lang="en-US" sz="2000" kern="1200" dirty="0"/>
        </a:p>
      </dsp:txBody>
      <dsp:txXfrm>
        <a:off x="893650" y="1526"/>
        <a:ext cx="10136299" cy="773723"/>
      </dsp:txXfrm>
    </dsp:sp>
    <dsp:sp modelId="{524AAFAE-F4BF-4368-9AB3-9D3DAF1D4683}">
      <dsp:nvSpPr>
        <dsp:cNvPr id="0" name=""/>
        <dsp:cNvSpPr/>
      </dsp:nvSpPr>
      <dsp:spPr>
        <a:xfrm>
          <a:off x="0" y="968680"/>
          <a:ext cx="11029950" cy="773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66529-F214-46BD-9F7B-735C092E6EAD}">
      <dsp:nvSpPr>
        <dsp:cNvPr id="0" name=""/>
        <dsp:cNvSpPr/>
      </dsp:nvSpPr>
      <dsp:spPr>
        <a:xfrm>
          <a:off x="234051" y="1142768"/>
          <a:ext cx="425547" cy="4255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BBF169-5EEB-4FDE-B99C-8A91FF861EA9}">
      <dsp:nvSpPr>
        <dsp:cNvPr id="0" name=""/>
        <dsp:cNvSpPr/>
      </dsp:nvSpPr>
      <dsp:spPr>
        <a:xfrm>
          <a:off x="893650" y="968680"/>
          <a:ext cx="10136299" cy="773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886" tIns="81886" rIns="81886" bIns="81886" numCol="1" spcCol="1270" anchor="ctr" anchorCtr="0">
          <a:noAutofit/>
        </a:bodyPr>
        <a:lstStyle/>
        <a:p>
          <a:pPr marL="0" lvl="0" indent="0" algn="l" defTabSz="889000">
            <a:lnSpc>
              <a:spcPct val="100000"/>
            </a:lnSpc>
            <a:spcBef>
              <a:spcPct val="0"/>
            </a:spcBef>
            <a:spcAft>
              <a:spcPct val="35000"/>
            </a:spcAft>
            <a:buNone/>
          </a:pPr>
          <a:r>
            <a:rPr lang="en-GB" sz="2000" b="0" kern="1200" dirty="0"/>
            <a:t>Use empathy to build trust while respecting peoples dignity, privacy and personal choices.</a:t>
          </a:r>
          <a:endParaRPr lang="en-US" sz="2000" kern="1200" dirty="0"/>
        </a:p>
      </dsp:txBody>
      <dsp:txXfrm>
        <a:off x="893650" y="968680"/>
        <a:ext cx="10136299" cy="773723"/>
      </dsp:txXfrm>
    </dsp:sp>
    <dsp:sp modelId="{64C6E36E-8E24-4E22-AEA5-FE6D4D824EBB}">
      <dsp:nvSpPr>
        <dsp:cNvPr id="0" name=""/>
        <dsp:cNvSpPr/>
      </dsp:nvSpPr>
      <dsp:spPr>
        <a:xfrm>
          <a:off x="0" y="1935834"/>
          <a:ext cx="11029950" cy="773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28C47-62C6-4C02-BC60-9D5528A5D348}">
      <dsp:nvSpPr>
        <dsp:cNvPr id="0" name=""/>
        <dsp:cNvSpPr/>
      </dsp:nvSpPr>
      <dsp:spPr>
        <a:xfrm>
          <a:off x="234051" y="2109922"/>
          <a:ext cx="425547" cy="4255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D79DA8-3A42-4D3A-B729-63D15F8B6843}">
      <dsp:nvSpPr>
        <dsp:cNvPr id="0" name=""/>
        <dsp:cNvSpPr/>
      </dsp:nvSpPr>
      <dsp:spPr>
        <a:xfrm>
          <a:off x="893650" y="1935834"/>
          <a:ext cx="10136299" cy="773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886" tIns="81886" rIns="81886" bIns="81886" numCol="1" spcCol="1270" anchor="ctr" anchorCtr="0">
          <a:noAutofit/>
        </a:bodyPr>
        <a:lstStyle/>
        <a:p>
          <a:pPr marL="0" lvl="0" indent="0" algn="l" defTabSz="889000">
            <a:lnSpc>
              <a:spcPct val="100000"/>
            </a:lnSpc>
            <a:spcBef>
              <a:spcPct val="0"/>
            </a:spcBef>
            <a:spcAft>
              <a:spcPct val="35000"/>
            </a:spcAft>
            <a:buNone/>
          </a:pPr>
          <a:r>
            <a:rPr lang="en-GB" sz="2000" b="0" kern="1200" dirty="0"/>
            <a:t>Use teamwork to communicate </a:t>
          </a:r>
          <a:r>
            <a:rPr lang="en-GB" sz="2000" b="0" kern="1200" dirty="0" err="1"/>
            <a:t>qne</a:t>
          </a:r>
          <a:r>
            <a:rPr lang="en-GB" sz="2000" b="0" kern="1200" dirty="0"/>
            <a:t> take part in handovers and ask a supervisor when unsure.</a:t>
          </a:r>
          <a:endParaRPr lang="en-US" sz="2000" kern="1200" dirty="0"/>
        </a:p>
      </dsp:txBody>
      <dsp:txXfrm>
        <a:off x="893650" y="1935834"/>
        <a:ext cx="10136299" cy="773723"/>
      </dsp:txXfrm>
    </dsp:sp>
    <dsp:sp modelId="{E2595976-F182-4A4F-8060-6C16966E2877}">
      <dsp:nvSpPr>
        <dsp:cNvPr id="0" name=""/>
        <dsp:cNvSpPr/>
      </dsp:nvSpPr>
      <dsp:spPr>
        <a:xfrm>
          <a:off x="0" y="2902988"/>
          <a:ext cx="11029950" cy="7737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36950-6DC1-463F-B014-65F7EF8F2C91}">
      <dsp:nvSpPr>
        <dsp:cNvPr id="0" name=""/>
        <dsp:cNvSpPr/>
      </dsp:nvSpPr>
      <dsp:spPr>
        <a:xfrm>
          <a:off x="234051" y="3077075"/>
          <a:ext cx="425547" cy="4255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1516E5-2EB0-43C4-93C8-FDC24B4CC05D}">
      <dsp:nvSpPr>
        <dsp:cNvPr id="0" name=""/>
        <dsp:cNvSpPr/>
      </dsp:nvSpPr>
      <dsp:spPr>
        <a:xfrm>
          <a:off x="893650" y="2902988"/>
          <a:ext cx="10136299" cy="773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886" tIns="81886" rIns="81886" bIns="81886" numCol="1" spcCol="1270" anchor="ctr" anchorCtr="0">
          <a:noAutofit/>
        </a:bodyPr>
        <a:lstStyle/>
        <a:p>
          <a:pPr marL="0" lvl="0" indent="0" algn="l" defTabSz="889000">
            <a:lnSpc>
              <a:spcPct val="100000"/>
            </a:lnSpc>
            <a:spcBef>
              <a:spcPct val="0"/>
            </a:spcBef>
            <a:spcAft>
              <a:spcPct val="35000"/>
            </a:spcAft>
            <a:buNone/>
          </a:pPr>
          <a:r>
            <a:rPr lang="en-GB" sz="2000" b="0" kern="1200" dirty="0"/>
            <a:t>Manage risk: follow care plans and training; report concerns immediately ;never work beyond my competence.</a:t>
          </a:r>
          <a:endParaRPr lang="en-US" sz="2000" kern="1200" dirty="0"/>
        </a:p>
      </dsp:txBody>
      <dsp:txXfrm>
        <a:off x="893650" y="2902988"/>
        <a:ext cx="10136299" cy="7737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B6FBE-9841-4F7A-9B56-59037BB4B8BC}">
      <dsp:nvSpPr>
        <dsp:cNvPr id="0" name=""/>
        <dsp:cNvSpPr/>
      </dsp:nvSpPr>
      <dsp:spPr>
        <a:xfrm>
          <a:off x="6624" y="596633"/>
          <a:ext cx="2070808" cy="2484970"/>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11200">
            <a:lnSpc>
              <a:spcPct val="90000"/>
            </a:lnSpc>
            <a:spcBef>
              <a:spcPct val="0"/>
            </a:spcBef>
            <a:spcAft>
              <a:spcPct val="35000"/>
            </a:spcAft>
            <a:buNone/>
          </a:pPr>
          <a:r>
            <a:rPr lang="en-GB" sz="1600" b="0" kern="1200"/>
            <a:t>Use teamwork to learn from colleagues during induction and supervised shifts.</a:t>
          </a:r>
          <a:endParaRPr lang="en-US" sz="1600" kern="1200"/>
        </a:p>
      </dsp:txBody>
      <dsp:txXfrm>
        <a:off x="6624" y="1590621"/>
        <a:ext cx="2070808" cy="1490982"/>
      </dsp:txXfrm>
    </dsp:sp>
    <dsp:sp modelId="{11FDA6BB-4B4D-4902-BFB4-9C17607B5752}">
      <dsp:nvSpPr>
        <dsp:cNvPr id="0" name=""/>
        <dsp:cNvSpPr/>
      </dsp:nvSpPr>
      <dsp:spPr>
        <a:xfrm>
          <a:off x="6624"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01</a:t>
          </a:r>
        </a:p>
      </dsp:txBody>
      <dsp:txXfrm>
        <a:off x="6624" y="596633"/>
        <a:ext cx="2070808" cy="993988"/>
      </dsp:txXfrm>
    </dsp:sp>
    <dsp:sp modelId="{43847012-9B48-4C52-BAD2-CA6C0F7E3D09}">
      <dsp:nvSpPr>
        <dsp:cNvPr id="0" name=""/>
        <dsp:cNvSpPr/>
      </dsp:nvSpPr>
      <dsp:spPr>
        <a:xfrm>
          <a:off x="2243097" y="596633"/>
          <a:ext cx="2070808" cy="2484970"/>
        </a:xfrm>
        <a:prstGeom prst="rect">
          <a:avLst/>
        </a:prstGeom>
        <a:solidFill>
          <a:schemeClr val="accent2">
            <a:hueOff val="297934"/>
            <a:satOff val="1728"/>
            <a:lumOff val="1716"/>
            <a:alphaOff val="0"/>
          </a:schemeClr>
        </a:solidFill>
        <a:ln w="22225" cap="rnd" cmpd="sng" algn="ctr">
          <a:solidFill>
            <a:schemeClr val="accent2">
              <a:hueOff val="297934"/>
              <a:satOff val="1728"/>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11200">
            <a:lnSpc>
              <a:spcPct val="90000"/>
            </a:lnSpc>
            <a:spcBef>
              <a:spcPct val="0"/>
            </a:spcBef>
            <a:spcAft>
              <a:spcPct val="35000"/>
            </a:spcAft>
            <a:buNone/>
          </a:pPr>
          <a:r>
            <a:rPr lang="en-GB" sz="1600" b="0" kern="1200"/>
            <a:t>Use empathy to provide person-centred support and respect each person’s choices.</a:t>
          </a:r>
          <a:endParaRPr lang="en-US" sz="1600" kern="1200"/>
        </a:p>
      </dsp:txBody>
      <dsp:txXfrm>
        <a:off x="2243097" y="1590621"/>
        <a:ext cx="2070808" cy="1490982"/>
      </dsp:txXfrm>
    </dsp:sp>
    <dsp:sp modelId="{5FBF0EE6-E23B-4DB2-AB61-2DAC0F0B30AD}">
      <dsp:nvSpPr>
        <dsp:cNvPr id="0" name=""/>
        <dsp:cNvSpPr/>
      </dsp:nvSpPr>
      <dsp:spPr>
        <a:xfrm>
          <a:off x="2243097"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02</a:t>
          </a:r>
        </a:p>
      </dsp:txBody>
      <dsp:txXfrm>
        <a:off x="2243097" y="596633"/>
        <a:ext cx="2070808" cy="993988"/>
      </dsp:txXfrm>
    </dsp:sp>
    <dsp:sp modelId="{84F96D88-6D86-4769-AD39-7F840918389A}">
      <dsp:nvSpPr>
        <dsp:cNvPr id="0" name=""/>
        <dsp:cNvSpPr/>
      </dsp:nvSpPr>
      <dsp:spPr>
        <a:xfrm>
          <a:off x="4479570" y="596633"/>
          <a:ext cx="2070808" cy="2484970"/>
        </a:xfrm>
        <a:prstGeom prst="rect">
          <a:avLst/>
        </a:prstGeom>
        <a:solidFill>
          <a:schemeClr val="accent2">
            <a:hueOff val="595867"/>
            <a:satOff val="3457"/>
            <a:lumOff val="3432"/>
            <a:alphaOff val="0"/>
          </a:schemeClr>
        </a:solidFill>
        <a:ln w="22225" cap="rnd" cmpd="sng" algn="ctr">
          <a:solidFill>
            <a:schemeClr val="accent2">
              <a:hueOff val="595867"/>
              <a:satOff val="3457"/>
              <a:lumOff val="343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11200">
            <a:lnSpc>
              <a:spcPct val="90000"/>
            </a:lnSpc>
            <a:spcBef>
              <a:spcPct val="0"/>
            </a:spcBef>
            <a:spcAft>
              <a:spcPct val="35000"/>
            </a:spcAft>
            <a:buNone/>
          </a:pPr>
          <a:r>
            <a:rPr lang="en-GB" sz="1600" b="0" kern="1200"/>
            <a:t>Next month: review Care Certificate standards and apply for suitable entry-level roles.</a:t>
          </a:r>
          <a:endParaRPr lang="en-US" sz="1600" kern="1200"/>
        </a:p>
      </dsp:txBody>
      <dsp:txXfrm>
        <a:off x="4479570" y="1590621"/>
        <a:ext cx="2070808" cy="1490982"/>
      </dsp:txXfrm>
    </dsp:sp>
    <dsp:sp modelId="{661C0F6A-E7C9-4DAE-9285-C0709DBB8734}">
      <dsp:nvSpPr>
        <dsp:cNvPr id="0" name=""/>
        <dsp:cNvSpPr/>
      </dsp:nvSpPr>
      <dsp:spPr>
        <a:xfrm>
          <a:off x="4479570"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03</a:t>
          </a:r>
        </a:p>
      </dsp:txBody>
      <dsp:txXfrm>
        <a:off x="4479570" y="596633"/>
        <a:ext cx="2070808" cy="993988"/>
      </dsp:txXfrm>
    </dsp:sp>
    <dsp:sp modelId="{9A26C09A-4316-4800-A2B6-BC23A6C99657}">
      <dsp:nvSpPr>
        <dsp:cNvPr id="0" name=""/>
        <dsp:cNvSpPr/>
      </dsp:nvSpPr>
      <dsp:spPr>
        <a:xfrm>
          <a:off x="6716043" y="596633"/>
          <a:ext cx="2070808" cy="2484970"/>
        </a:xfrm>
        <a:prstGeom prst="rect">
          <a:avLst/>
        </a:prstGeom>
        <a:solidFill>
          <a:schemeClr val="accent2">
            <a:hueOff val="893801"/>
            <a:satOff val="5185"/>
            <a:lumOff val="5148"/>
            <a:alphaOff val="0"/>
          </a:schemeClr>
        </a:solidFill>
        <a:ln w="22225" cap="rnd" cmpd="sng" algn="ctr">
          <a:solidFill>
            <a:schemeClr val="accent2">
              <a:hueOff val="893801"/>
              <a:satOff val="5185"/>
              <a:lumOff val="514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11200">
            <a:lnSpc>
              <a:spcPct val="90000"/>
            </a:lnSpc>
            <a:spcBef>
              <a:spcPct val="0"/>
            </a:spcBef>
            <a:spcAft>
              <a:spcPct val="35000"/>
            </a:spcAft>
            <a:buNone/>
          </a:pPr>
          <a:r>
            <a:rPr lang="en-GB" sz="1600" b="0" kern="1200"/>
            <a:t>Within 3 months of starting: complete induction and mandatory training; request feedback.</a:t>
          </a:r>
          <a:endParaRPr lang="en-US" sz="1600" kern="1200"/>
        </a:p>
      </dsp:txBody>
      <dsp:txXfrm>
        <a:off x="6716043" y="1590621"/>
        <a:ext cx="2070808" cy="1490982"/>
      </dsp:txXfrm>
    </dsp:sp>
    <dsp:sp modelId="{FF8702E6-238F-4F0F-8A41-08756EA1BD69}">
      <dsp:nvSpPr>
        <dsp:cNvPr id="0" name=""/>
        <dsp:cNvSpPr/>
      </dsp:nvSpPr>
      <dsp:spPr>
        <a:xfrm>
          <a:off x="6716043"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04</a:t>
          </a:r>
        </a:p>
      </dsp:txBody>
      <dsp:txXfrm>
        <a:off x="6716043" y="596633"/>
        <a:ext cx="2070808" cy="993988"/>
      </dsp:txXfrm>
    </dsp:sp>
    <dsp:sp modelId="{ECFB5949-EEC0-488C-A10F-30D9E90DCA91}">
      <dsp:nvSpPr>
        <dsp:cNvPr id="0" name=""/>
        <dsp:cNvSpPr/>
      </dsp:nvSpPr>
      <dsp:spPr>
        <a:xfrm>
          <a:off x="8952517" y="596633"/>
          <a:ext cx="2070808" cy="2484970"/>
        </a:xfrm>
        <a:prstGeom prst="rect">
          <a:avLst/>
        </a:prstGeom>
        <a:solidFill>
          <a:schemeClr val="accent2">
            <a:hueOff val="1191735"/>
            <a:satOff val="6913"/>
            <a:lumOff val="6864"/>
            <a:alphaOff val="0"/>
          </a:schemeClr>
        </a:solidFill>
        <a:ln w="22225" cap="rnd" cmpd="sng" algn="ctr">
          <a:solidFill>
            <a:schemeClr val="accent2">
              <a:hueOff val="1191735"/>
              <a:satOff val="6913"/>
              <a:lumOff val="686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11200">
            <a:lnSpc>
              <a:spcPct val="90000"/>
            </a:lnSpc>
            <a:spcBef>
              <a:spcPct val="0"/>
            </a:spcBef>
            <a:spcAft>
              <a:spcPct val="35000"/>
            </a:spcAft>
            <a:buNone/>
          </a:pPr>
          <a:r>
            <a:rPr lang="en-GB" sz="1600" b="0" kern="1200"/>
            <a:t>Within 6 months: reflect on progress and discuss further learning with my manager.</a:t>
          </a:r>
          <a:endParaRPr lang="en-US" sz="1600" kern="1200"/>
        </a:p>
      </dsp:txBody>
      <dsp:txXfrm>
        <a:off x="8952517" y="1590621"/>
        <a:ext cx="2070808" cy="1490982"/>
      </dsp:txXfrm>
    </dsp:sp>
    <dsp:sp modelId="{EF63C01A-495C-4E0E-9245-9E73BFE2B18D}">
      <dsp:nvSpPr>
        <dsp:cNvPr id="0" name=""/>
        <dsp:cNvSpPr/>
      </dsp:nvSpPr>
      <dsp:spPr>
        <a:xfrm>
          <a:off x="8952517" y="596633"/>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05</a:t>
          </a:r>
        </a:p>
      </dsp:txBody>
      <dsp:txXfrm>
        <a:off x="8952517" y="596633"/>
        <a:ext cx="2070808" cy="99398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9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0522DE8-9637-49EA-ABDE-A6016F016E99}" type="datetimeFigureOut">
              <a:rPr lang="en-GB" smtClean="0"/>
              <a:t>18/10/2026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8EE8E42-965A-4FEA-8859-BF8ECC00988C}" type="slidenum">
              <a:rPr lang="en-GB" smtClean="0"/>
              <a:t>‹#›</a:t>
            </a:fld>
            <a:endParaRPr lang="en-GB"/>
          </a:p>
        </p:txBody>
      </p:sp>
    </p:spTree>
    <p:extLst>
      <p:ext uri="{BB962C8B-B14F-4D97-AF65-F5344CB8AC3E}">
        <p14:creationId xmlns:p14="http://schemas.microsoft.com/office/powerpoint/2010/main" val="23408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522DE8-9637-49EA-ABDE-A6016F016E99}"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78EE8E42-965A-4FEA-8859-BF8ECC00988C}" type="slidenum">
              <a:rPr lang="en-GB" smtClean="0"/>
              <a:t>‹#›</a:t>
            </a:fld>
            <a:endParaRPr lang="en-GB"/>
          </a:p>
        </p:txBody>
      </p:sp>
    </p:spTree>
    <p:extLst>
      <p:ext uri="{BB962C8B-B14F-4D97-AF65-F5344CB8AC3E}">
        <p14:creationId xmlns:p14="http://schemas.microsoft.com/office/powerpoint/2010/main" val="514172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0522DE8-9637-49EA-ABDE-A6016F016E99}" type="datetimeFigureOut">
              <a:rPr lang="en-GB" smtClean="0"/>
              <a:t>18/10/2026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8EE8E42-965A-4FEA-8859-BF8ECC00988C}" type="slidenum">
              <a:rPr lang="en-GB" smtClean="0"/>
              <a:t>‹#›</a:t>
            </a:fld>
            <a:endParaRPr lang="en-GB"/>
          </a:p>
        </p:txBody>
      </p:sp>
    </p:spTree>
    <p:extLst>
      <p:ext uri="{BB962C8B-B14F-4D97-AF65-F5344CB8AC3E}">
        <p14:creationId xmlns:p14="http://schemas.microsoft.com/office/powerpoint/2010/main" val="927756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522DE8-9637-49EA-ABDE-A6016F016E99}"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EE8E42-965A-4FEA-8859-BF8ECC00988C}" type="slidenum">
              <a:rPr lang="en-GB" smtClean="0"/>
              <a:t>‹#›</a:t>
            </a:fld>
            <a:endParaRPr lang="en-GB"/>
          </a:p>
        </p:txBody>
      </p:sp>
    </p:spTree>
    <p:extLst>
      <p:ext uri="{BB962C8B-B14F-4D97-AF65-F5344CB8AC3E}">
        <p14:creationId xmlns:p14="http://schemas.microsoft.com/office/powerpoint/2010/main" val="936025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522DE8-9637-49EA-ABDE-A6016F016E99}" type="datetimeFigureOut">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EE8E42-965A-4FEA-8859-BF8ECC00988C}" type="slidenum">
              <a:rPr lang="en-GB" smtClean="0"/>
              <a:t>‹#›</a:t>
            </a:fld>
            <a:endParaRPr lang="en-GB"/>
          </a:p>
        </p:txBody>
      </p:sp>
    </p:spTree>
    <p:extLst>
      <p:ext uri="{BB962C8B-B14F-4D97-AF65-F5344CB8AC3E}">
        <p14:creationId xmlns:p14="http://schemas.microsoft.com/office/powerpoint/2010/main" val="44213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522DE8-9637-49EA-ABDE-A6016F016E99}" type="datetimeFigureOut">
              <a:rPr lang="en-GB" smtClean="0"/>
              <a:t>18/10/2026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EE8E42-965A-4FEA-8859-BF8ECC00988C}" type="slidenum">
              <a:rPr lang="en-GB" smtClean="0"/>
              <a:t>‹#›</a:t>
            </a:fld>
            <a:endParaRPr lang="en-GB"/>
          </a:p>
        </p:txBody>
      </p:sp>
    </p:spTree>
    <p:extLst>
      <p:ext uri="{BB962C8B-B14F-4D97-AF65-F5344CB8AC3E}">
        <p14:creationId xmlns:p14="http://schemas.microsoft.com/office/powerpoint/2010/main" val="3736281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522DE8-9637-49EA-ABDE-A6016F016E99}" type="datetimeFigureOut">
              <a:rPr lang="en-GB" smtClean="0"/>
              <a:t>18/10/2026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EE8E42-965A-4FEA-8859-BF8ECC00988C}" type="slidenum">
              <a:rPr lang="en-GB" smtClean="0"/>
              <a:t>‹#›</a:t>
            </a:fld>
            <a:endParaRPr lang="en-GB"/>
          </a:p>
        </p:txBody>
      </p:sp>
    </p:spTree>
    <p:extLst>
      <p:ext uri="{BB962C8B-B14F-4D97-AF65-F5344CB8AC3E}">
        <p14:creationId xmlns:p14="http://schemas.microsoft.com/office/powerpoint/2010/main" val="2853624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0522DE8-9637-49EA-ABDE-A6016F016E99}" type="datetimeFigureOut">
              <a:rPr lang="en-GB" smtClean="0"/>
              <a:t>18/10/2026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8EE8E42-965A-4FEA-8859-BF8ECC00988C}" type="slidenum">
              <a:rPr lang="en-GB" smtClean="0"/>
              <a:t>‹#›</a:t>
            </a:fld>
            <a:endParaRPr lang="en-GB"/>
          </a:p>
        </p:txBody>
      </p:sp>
    </p:spTree>
    <p:extLst>
      <p:ext uri="{BB962C8B-B14F-4D97-AF65-F5344CB8AC3E}">
        <p14:creationId xmlns:p14="http://schemas.microsoft.com/office/powerpoint/2010/main" val="563980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522DE8-9637-49EA-ABDE-A6016F016E99}"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EE8E42-965A-4FEA-8859-BF8ECC00988C}" type="slidenum">
              <a:rPr lang="en-GB" smtClean="0"/>
              <a:t>‹#›</a:t>
            </a:fld>
            <a:endParaRPr lang="en-GB"/>
          </a:p>
        </p:txBody>
      </p:sp>
    </p:spTree>
    <p:extLst>
      <p:ext uri="{BB962C8B-B14F-4D97-AF65-F5344CB8AC3E}">
        <p14:creationId xmlns:p14="http://schemas.microsoft.com/office/powerpoint/2010/main" val="2013925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522DE8-9637-49EA-ABDE-A6016F016E99}"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EE8E42-965A-4FEA-8859-BF8ECC00988C}" type="slidenum">
              <a:rPr lang="en-GB" smtClean="0"/>
              <a:t>‹#›</a:t>
            </a:fld>
            <a:endParaRPr lang="en-GB"/>
          </a:p>
        </p:txBody>
      </p:sp>
    </p:spTree>
    <p:extLst>
      <p:ext uri="{BB962C8B-B14F-4D97-AF65-F5344CB8AC3E}">
        <p14:creationId xmlns:p14="http://schemas.microsoft.com/office/powerpoint/2010/main" val="1760929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0522DE8-9637-49EA-ABDE-A6016F016E99}" type="datetimeFigureOut">
              <a:rPr lang="en-GB" smtClean="0"/>
              <a:t>18/10/2026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8EE8E42-965A-4FEA-8859-BF8ECC00988C}" type="slidenum">
              <a:rPr lang="en-GB" smtClean="0"/>
              <a:t>‹#›</a:t>
            </a:fld>
            <a:endParaRPr lang="en-GB"/>
          </a:p>
        </p:txBody>
      </p:sp>
    </p:spTree>
    <p:extLst>
      <p:ext uri="{BB962C8B-B14F-4D97-AF65-F5344CB8AC3E}">
        <p14:creationId xmlns:p14="http://schemas.microsoft.com/office/powerpoint/2010/main" val="4042320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0522DE8-9637-49EA-ABDE-A6016F016E99}" type="datetimeFigureOut">
              <a:rPr lang="en-GB" smtClean="0"/>
              <a:t>18/10/2026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8EE8E42-965A-4FEA-8859-BF8ECC00988C}"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56658853"/>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search/Clinical+Image%20hospital%20care" TargetMode="External"/><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rawpixel.com/search/expansion"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overnment/publications/care-workforce-pathway-for-adult-social-care/care-or-support-worker-role-categor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EC274-56C4-1BF5-F651-548F559B26DB}"/>
              </a:ext>
            </a:extLst>
          </p:cNvPr>
          <p:cNvSpPr>
            <a:spLocks noGrp="1"/>
          </p:cNvSpPr>
          <p:nvPr>
            <p:ph type="ctrTitle"/>
          </p:nvPr>
        </p:nvSpPr>
        <p:spPr>
          <a:xfrm>
            <a:off x="2164185" y="1203568"/>
            <a:ext cx="7097802" cy="769040"/>
          </a:xfrm>
        </p:spPr>
        <p:txBody>
          <a:bodyPr/>
          <a:lstStyle/>
          <a:p>
            <a:pPr algn="ctr"/>
            <a:r>
              <a:rPr lang="en-GB" dirty="0"/>
              <a:t>Self Awareness presentation  </a:t>
            </a:r>
          </a:p>
        </p:txBody>
      </p:sp>
      <p:sp>
        <p:nvSpPr>
          <p:cNvPr id="3" name="Subtitle 2">
            <a:extLst>
              <a:ext uri="{FF2B5EF4-FFF2-40B4-BE49-F238E27FC236}">
                <a16:creationId xmlns:a16="http://schemas.microsoft.com/office/drawing/2014/main" id="{7239B8DA-604A-4DB7-3B4E-F2E0C3674E6C}"/>
              </a:ext>
            </a:extLst>
          </p:cNvPr>
          <p:cNvSpPr>
            <a:spLocks noGrp="1"/>
          </p:cNvSpPr>
          <p:nvPr>
            <p:ph type="subTitle" idx="1"/>
          </p:nvPr>
        </p:nvSpPr>
        <p:spPr/>
        <p:txBody>
          <a:bodyPr>
            <a:normAutofit/>
          </a:bodyPr>
          <a:lstStyle/>
          <a:p>
            <a:r>
              <a:rPr lang="en-GB" sz="2000" dirty="0"/>
              <a:t>My Chosen Career: Care worker </a:t>
            </a:r>
          </a:p>
        </p:txBody>
      </p:sp>
      <p:sp>
        <p:nvSpPr>
          <p:cNvPr id="4" name="TextBox 3">
            <a:extLst>
              <a:ext uri="{FF2B5EF4-FFF2-40B4-BE49-F238E27FC236}">
                <a16:creationId xmlns:a16="http://schemas.microsoft.com/office/drawing/2014/main" id="{524B2242-555B-E390-9F1C-128A3F500A47}"/>
              </a:ext>
            </a:extLst>
          </p:cNvPr>
          <p:cNvSpPr txBox="1"/>
          <p:nvPr/>
        </p:nvSpPr>
        <p:spPr>
          <a:xfrm>
            <a:off x="1668025" y="4069582"/>
            <a:ext cx="6384594" cy="1754326"/>
          </a:xfrm>
          <a:prstGeom prst="rect">
            <a:avLst/>
          </a:prstGeom>
          <a:noFill/>
        </p:spPr>
        <p:txBody>
          <a:bodyPr wrap="square" rtlCol="0">
            <a:spAutoFit/>
          </a:bodyPr>
          <a:lstStyle/>
          <a:p>
            <a:r>
              <a:rPr lang="en-GB" dirty="0">
                <a:solidFill>
                  <a:schemeClr val="bg1"/>
                </a:solidFill>
              </a:rPr>
              <a:t>Name: Zara Farooq </a:t>
            </a:r>
          </a:p>
          <a:p>
            <a:r>
              <a:rPr lang="en-GB" dirty="0">
                <a:solidFill>
                  <a:schemeClr val="bg1"/>
                </a:solidFill>
              </a:rPr>
              <a:t>Student Number: 2525293</a:t>
            </a:r>
          </a:p>
          <a:p>
            <a:r>
              <a:rPr lang="en-GB" dirty="0">
                <a:solidFill>
                  <a:schemeClr val="bg1"/>
                </a:solidFill>
              </a:rPr>
              <a:t>Module : Professional Development within Health and Social Care</a:t>
            </a:r>
          </a:p>
          <a:p>
            <a:r>
              <a:rPr lang="en-GB" dirty="0">
                <a:solidFill>
                  <a:schemeClr val="bg1"/>
                </a:solidFill>
              </a:rPr>
              <a:t>Module code: LCH4009</a:t>
            </a:r>
          </a:p>
          <a:p>
            <a:r>
              <a:rPr lang="en-GB" dirty="0">
                <a:solidFill>
                  <a:schemeClr val="bg1"/>
                </a:solidFill>
              </a:rPr>
              <a:t>Lecturer :  Besty Jose </a:t>
            </a:r>
          </a:p>
          <a:p>
            <a:endParaRPr lang="en-GB" dirty="0">
              <a:solidFill>
                <a:schemeClr val="bg1"/>
              </a:solidFill>
            </a:endParaRPr>
          </a:p>
        </p:txBody>
      </p:sp>
    </p:spTree>
    <p:extLst>
      <p:ext uri="{BB962C8B-B14F-4D97-AF65-F5344CB8AC3E}">
        <p14:creationId xmlns:p14="http://schemas.microsoft.com/office/powerpoint/2010/main" val="2469475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56F3E84-D232-AA36-F350-17AB09AA8D76}"/>
              </a:ext>
            </a:extLst>
          </p:cNvPr>
          <p:cNvSpPr/>
          <p:nvPr/>
        </p:nvSpPr>
        <p:spPr>
          <a:xfrm>
            <a:off x="1170039" y="757084"/>
            <a:ext cx="10146890" cy="6292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6DA6E29-D13F-57D9-B1C5-18F17D869A0C}"/>
              </a:ext>
            </a:extLst>
          </p:cNvPr>
          <p:cNvSpPr txBox="1"/>
          <p:nvPr/>
        </p:nvSpPr>
        <p:spPr>
          <a:xfrm>
            <a:off x="1543665" y="816077"/>
            <a:ext cx="5928850" cy="369332"/>
          </a:xfrm>
          <a:prstGeom prst="rect">
            <a:avLst/>
          </a:prstGeom>
          <a:noFill/>
        </p:spPr>
        <p:txBody>
          <a:bodyPr wrap="square" rtlCol="0">
            <a:spAutoFit/>
          </a:bodyPr>
          <a:lstStyle/>
          <a:p>
            <a:pPr algn="ctr"/>
            <a:r>
              <a:rPr lang="en-GB" dirty="0">
                <a:solidFill>
                  <a:schemeClr val="bg1"/>
                </a:solidFill>
              </a:rPr>
              <a:t>Career path and career choice: Care Worker </a:t>
            </a:r>
          </a:p>
        </p:txBody>
      </p:sp>
      <p:sp>
        <p:nvSpPr>
          <p:cNvPr id="8" name="TextBox 7">
            <a:extLst>
              <a:ext uri="{FF2B5EF4-FFF2-40B4-BE49-F238E27FC236}">
                <a16:creationId xmlns:a16="http://schemas.microsoft.com/office/drawing/2014/main" id="{61E28129-AA86-22A0-9E37-FD74043C5EC2}"/>
              </a:ext>
            </a:extLst>
          </p:cNvPr>
          <p:cNvSpPr txBox="1"/>
          <p:nvPr/>
        </p:nvSpPr>
        <p:spPr>
          <a:xfrm>
            <a:off x="904569" y="1877961"/>
            <a:ext cx="8003458" cy="3393237"/>
          </a:xfrm>
          <a:prstGeom prst="rect">
            <a:avLst/>
          </a:prstGeom>
          <a:noFill/>
        </p:spPr>
        <p:txBody>
          <a:bodyPr wrap="square" rtlCol="0">
            <a:spAutoFit/>
          </a:bodyPr>
          <a:lstStyle/>
          <a:p>
            <a:pPr>
              <a:spcAft>
                <a:spcPts val="900"/>
              </a:spcAft>
              <a:defRPr sz="1600" b="0">
                <a:solidFill>
                  <a:srgbClr val="28313A"/>
                </a:solidFill>
              </a:defRPr>
            </a:pPr>
            <a:r>
              <a:rPr lang="en-GB" b="1" u="sng" dirty="0"/>
              <a:t>What is a care worker? </a:t>
            </a:r>
          </a:p>
          <a:p>
            <a:pPr>
              <a:spcAft>
                <a:spcPts val="900"/>
              </a:spcAft>
              <a:defRPr sz="1600" b="0">
                <a:solidFill>
                  <a:srgbClr val="28313A"/>
                </a:solidFill>
              </a:defRPr>
            </a:pPr>
            <a:r>
              <a:rPr lang="en-GB" dirty="0"/>
              <a:t>A care worker supports those with daily activities,  this may involve personal care such as washing, dressing eating and being given medication.  Alongside providing emotional support, promote wellbeing and help people to keep their independence.</a:t>
            </a:r>
          </a:p>
          <a:p>
            <a:pPr>
              <a:spcAft>
                <a:spcPts val="900"/>
              </a:spcAft>
              <a:defRPr sz="1600" b="0">
                <a:solidFill>
                  <a:srgbClr val="28313A"/>
                </a:solidFill>
              </a:defRPr>
            </a:pPr>
            <a:r>
              <a:rPr lang="en-GB" b="1" u="sng" dirty="0"/>
              <a:t>Why I chose this ?</a:t>
            </a:r>
          </a:p>
          <a:p>
            <a:pPr marL="285750" indent="-285750">
              <a:spcAft>
                <a:spcPts val="900"/>
              </a:spcAft>
              <a:buFont typeface="Arial" panose="020B0604020202020204" pitchFamily="34" charset="0"/>
              <a:buChar char="•"/>
              <a:defRPr sz="1600" b="0">
                <a:solidFill>
                  <a:srgbClr val="28313A"/>
                </a:solidFill>
              </a:defRPr>
            </a:pPr>
            <a:r>
              <a:rPr lang="en-GB" dirty="0"/>
              <a:t>I enjoy helping and caring for others.  </a:t>
            </a:r>
          </a:p>
          <a:p>
            <a:pPr marL="285750" indent="-285750">
              <a:spcAft>
                <a:spcPts val="900"/>
              </a:spcAft>
              <a:buFont typeface="Arial" panose="020B0604020202020204" pitchFamily="34" charset="0"/>
              <a:buChar char="•"/>
              <a:defRPr sz="1600" b="0">
                <a:solidFill>
                  <a:srgbClr val="28313A"/>
                </a:solidFill>
              </a:defRPr>
            </a:pPr>
            <a:r>
              <a:rPr lang="en-GB" dirty="0"/>
              <a:t>I want to work in a job that makes a positive difference in people’s lives.  </a:t>
            </a:r>
          </a:p>
          <a:p>
            <a:pPr marL="285750" indent="-285750">
              <a:spcAft>
                <a:spcPts val="900"/>
              </a:spcAft>
              <a:buFont typeface="Arial" panose="020B0604020202020204" pitchFamily="34" charset="0"/>
              <a:buChar char="•"/>
              <a:defRPr sz="1600" b="0">
                <a:solidFill>
                  <a:srgbClr val="28313A"/>
                </a:solidFill>
              </a:defRPr>
            </a:pPr>
            <a:r>
              <a:rPr lang="en-GB" dirty="0"/>
              <a:t>I want to help people feel safe and respected. </a:t>
            </a:r>
          </a:p>
          <a:p>
            <a:pPr marL="285750" indent="-285750">
              <a:spcAft>
                <a:spcPts val="900"/>
              </a:spcAft>
              <a:buFont typeface="Arial" panose="020B0604020202020204" pitchFamily="34" charset="0"/>
              <a:buChar char="•"/>
              <a:defRPr sz="1600" b="0">
                <a:solidFill>
                  <a:srgbClr val="28313A"/>
                </a:solidFill>
              </a:defRPr>
            </a:pPr>
            <a:r>
              <a:rPr lang="en-GB" dirty="0"/>
              <a:t>I also have a lot of interest in health and social care.</a:t>
            </a:r>
          </a:p>
          <a:p>
            <a:endParaRPr lang="en-GB" dirty="0"/>
          </a:p>
        </p:txBody>
      </p:sp>
      <p:pic>
        <p:nvPicPr>
          <p:cNvPr id="3" name="Picture 2">
            <a:extLst>
              <a:ext uri="{FF2B5EF4-FFF2-40B4-BE49-F238E27FC236}">
                <a16:creationId xmlns:a16="http://schemas.microsoft.com/office/drawing/2014/main" id="{E0B1D5CB-40A0-F11C-29AC-D380CD69EB5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64362" y="3030031"/>
            <a:ext cx="4532672" cy="3070885"/>
          </a:xfrm>
          <a:prstGeom prst="rect">
            <a:avLst/>
          </a:prstGeom>
        </p:spPr>
      </p:pic>
    </p:spTree>
    <p:extLst>
      <p:ext uri="{BB962C8B-B14F-4D97-AF65-F5344CB8AC3E}">
        <p14:creationId xmlns:p14="http://schemas.microsoft.com/office/powerpoint/2010/main" val="1992415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636F6DB7-CF8D-494A-82F6-13B58DCA9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B7E5194-6E82-4A44-99C3-FE7D87F34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370747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Rectangle 1">
            <a:extLst>
              <a:ext uri="{FF2B5EF4-FFF2-40B4-BE49-F238E27FC236}">
                <a16:creationId xmlns:a16="http://schemas.microsoft.com/office/drawing/2014/main" id="{869E3878-7CD4-FD9B-E7F9-7622B2661832}"/>
              </a:ext>
            </a:extLst>
          </p:cNvPr>
          <p:cNvSpPr/>
          <p:nvPr/>
        </p:nvSpPr>
        <p:spPr>
          <a:xfrm>
            <a:off x="764110" y="826346"/>
            <a:ext cx="3171905" cy="1013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2200" cap="all">
                <a:solidFill>
                  <a:srgbClr val="FFFFFF"/>
                </a:solidFill>
                <a:latin typeface="+mj-lt"/>
                <a:ea typeface="+mj-ea"/>
                <a:cs typeface="+mj-cs"/>
              </a:rPr>
              <a:t>Introduction: Why self Awareness Maters </a:t>
            </a:r>
          </a:p>
        </p:txBody>
      </p:sp>
      <p:grpSp>
        <p:nvGrpSpPr>
          <p:cNvPr id="39" name="Group 38">
            <a:extLst>
              <a:ext uri="{FF2B5EF4-FFF2-40B4-BE49-F238E27FC236}">
                <a16:creationId xmlns:a16="http://schemas.microsoft.com/office/drawing/2014/main" id="{49FCC1E1-84D3-494D-A0A0-286AFA1C30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40" name="Rectangle 39">
              <a:extLst>
                <a:ext uri="{FF2B5EF4-FFF2-40B4-BE49-F238E27FC236}">
                  <a16:creationId xmlns:a16="http://schemas.microsoft.com/office/drawing/2014/main" id="{96E09E90-FF79-402E-AF01-97A279BEA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EC6946F8-4B9B-4C51-9F51-2DB377392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7B3D2B3D-A285-438C-A344-AED3E46A0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52588AE8-7D7B-A811-615C-52BE0EA4E8FA}"/>
              </a:ext>
            </a:extLst>
          </p:cNvPr>
          <p:cNvSpPr txBox="1"/>
          <p:nvPr/>
        </p:nvSpPr>
        <p:spPr>
          <a:xfrm>
            <a:off x="657190" y="2068607"/>
            <a:ext cx="3385744" cy="3856229"/>
          </a:xfrm>
          <a:prstGeom prst="rect">
            <a:avLst/>
          </a:prstGeom>
        </p:spPr>
        <p:txBody>
          <a:bodyPr vert="horz" lIns="91440" tIns="45720" rIns="91440" bIns="45720" rtlCol="0" anchor="t">
            <a:normAutofit/>
          </a:bodyPr>
          <a:lstStyle/>
          <a:p>
            <a:pPr>
              <a:lnSpc>
                <a:spcPct val="90000"/>
              </a:lnSpc>
              <a:spcBef>
                <a:spcPct val="20000"/>
              </a:spcBef>
              <a:spcAft>
                <a:spcPts val="600"/>
              </a:spcAft>
              <a:buClr>
                <a:schemeClr val="accent2"/>
              </a:buClr>
              <a:buSzPct val="92000"/>
              <a:buFont typeface="Wingdings 2" panose="05020102010507070707" pitchFamily="18" charset="2"/>
              <a:buChar char=""/>
              <a:defRPr sz="1800" b="0">
                <a:solidFill>
                  <a:srgbClr val="28313A"/>
                </a:solidFill>
              </a:defRPr>
            </a:pPr>
            <a:r>
              <a:rPr lang="en-US" sz="1200" dirty="0">
                <a:solidFill>
                  <a:srgbClr val="FFFFFF"/>
                </a:solidFill>
              </a:rPr>
              <a:t>- Self-awareness means recognizing my strengths, limitations and learning needs.</a:t>
            </a:r>
          </a:p>
          <a:p>
            <a:pPr>
              <a:lnSpc>
                <a:spcPct val="90000"/>
              </a:lnSpc>
              <a:spcBef>
                <a:spcPct val="20000"/>
              </a:spcBef>
              <a:spcAft>
                <a:spcPts val="600"/>
              </a:spcAft>
              <a:buClr>
                <a:schemeClr val="accent2"/>
              </a:buClr>
              <a:buSzPct val="92000"/>
              <a:buFont typeface="Wingdings 2" panose="05020102010507070707" pitchFamily="18" charset="2"/>
              <a:buChar char=""/>
              <a:defRPr sz="1800" b="0">
                <a:solidFill>
                  <a:srgbClr val="28313A"/>
                </a:solidFill>
              </a:defRPr>
            </a:pPr>
            <a:r>
              <a:rPr lang="en-US" sz="1200" dirty="0">
                <a:solidFill>
                  <a:srgbClr val="FFFFFF"/>
                </a:solidFill>
              </a:rPr>
              <a:t> - A SWOT analysis helps me compare my personal qualities with the requirements of care work. </a:t>
            </a:r>
          </a:p>
          <a:p>
            <a:pPr>
              <a:lnSpc>
                <a:spcPct val="90000"/>
              </a:lnSpc>
              <a:spcBef>
                <a:spcPct val="20000"/>
              </a:spcBef>
              <a:spcAft>
                <a:spcPts val="600"/>
              </a:spcAft>
              <a:buClr>
                <a:schemeClr val="accent2"/>
              </a:buClr>
              <a:buSzPct val="92000"/>
              <a:buFont typeface="Wingdings 2" panose="05020102010507070707" pitchFamily="18" charset="2"/>
              <a:buChar char=""/>
              <a:defRPr sz="1800" b="0">
                <a:solidFill>
                  <a:srgbClr val="28313A"/>
                </a:solidFill>
              </a:defRPr>
            </a:pPr>
            <a:r>
              <a:rPr lang="en-US" sz="1200" dirty="0">
                <a:solidFill>
                  <a:srgbClr val="FFFFFF"/>
                </a:solidFill>
              </a:rPr>
              <a:t> - SWOT stands for Strengths, Weaknesses, Opportunities, and Threats.</a:t>
            </a:r>
          </a:p>
          <a:p>
            <a:pPr>
              <a:lnSpc>
                <a:spcPct val="90000"/>
              </a:lnSpc>
              <a:spcBef>
                <a:spcPct val="20000"/>
              </a:spcBef>
              <a:spcAft>
                <a:spcPts val="600"/>
              </a:spcAft>
              <a:buClr>
                <a:schemeClr val="accent2"/>
              </a:buClr>
              <a:buSzPct val="92000"/>
              <a:buFont typeface="Wingdings 2" panose="05020102010507070707" pitchFamily="18" charset="2"/>
              <a:buChar char=""/>
              <a:defRPr sz="1800" b="0">
                <a:solidFill>
                  <a:srgbClr val="28313A"/>
                </a:solidFill>
              </a:defRPr>
            </a:pPr>
            <a:r>
              <a:rPr lang="en-US" sz="1200" dirty="0">
                <a:solidFill>
                  <a:srgbClr val="FFFFFF"/>
                </a:solidFill>
              </a:rPr>
              <a:t>- It can help me set realistic goals and prepare for safe, person-</a:t>
            </a:r>
            <a:r>
              <a:rPr lang="en-US" sz="1200" dirty="0" err="1">
                <a:solidFill>
                  <a:srgbClr val="FFFFFF"/>
                </a:solidFill>
              </a:rPr>
              <a:t>centred</a:t>
            </a:r>
            <a:r>
              <a:rPr lang="en-US" sz="1200" dirty="0">
                <a:solidFill>
                  <a:srgbClr val="FFFFFF"/>
                </a:solidFill>
              </a:rPr>
              <a:t> care. With it I can see where fit and where I need to work to. </a:t>
            </a:r>
          </a:p>
          <a:p>
            <a:pPr>
              <a:lnSpc>
                <a:spcPct val="90000"/>
              </a:lnSpc>
              <a:spcBef>
                <a:spcPct val="20000"/>
              </a:spcBef>
              <a:spcAft>
                <a:spcPts val="600"/>
              </a:spcAft>
              <a:buClr>
                <a:schemeClr val="accent2"/>
              </a:buClr>
              <a:buSzPct val="92000"/>
              <a:buFont typeface="Wingdings 2" panose="05020102010507070707" pitchFamily="18" charset="2"/>
              <a:buChar char=""/>
              <a:defRPr sz="1800" b="0">
                <a:solidFill>
                  <a:srgbClr val="28313A"/>
                </a:solidFill>
              </a:defRPr>
            </a:pPr>
            <a:r>
              <a:rPr lang="en-US" sz="1200" dirty="0">
                <a:solidFill>
                  <a:srgbClr val="FFFFFF"/>
                </a:solidFill>
              </a:rPr>
              <a:t>- Care workers should show compassion, respect, reliability and willingness to learn.</a:t>
            </a:r>
          </a:p>
          <a:p>
            <a:pPr>
              <a:lnSpc>
                <a:spcPct val="90000"/>
              </a:lnSpc>
              <a:spcBef>
                <a:spcPct val="20000"/>
              </a:spcBef>
              <a:spcAft>
                <a:spcPts val="600"/>
              </a:spcAft>
              <a:buClr>
                <a:schemeClr val="accent2"/>
              </a:buClr>
              <a:buSzPct val="92000"/>
              <a:buFont typeface="Wingdings 2" panose="05020102010507070707" pitchFamily="18" charset="2"/>
              <a:buChar char=""/>
              <a:defRPr sz="1800" b="0">
                <a:solidFill>
                  <a:srgbClr val="28313A"/>
                </a:solidFill>
              </a:defRPr>
            </a:pPr>
            <a:r>
              <a:rPr lang="en-US" sz="1200" dirty="0">
                <a:solidFill>
                  <a:srgbClr val="FFFFFF"/>
                </a:solidFill>
              </a:rPr>
              <a:t>- A SWOT analysis allows me to compare my own personal qualities with the requirements of care work. </a:t>
            </a:r>
          </a:p>
          <a:p>
            <a:pPr>
              <a:lnSpc>
                <a:spcPct val="90000"/>
              </a:lnSpc>
              <a:spcBef>
                <a:spcPct val="20000"/>
              </a:spcBef>
              <a:spcAft>
                <a:spcPts val="600"/>
              </a:spcAft>
              <a:buClr>
                <a:schemeClr val="accent2"/>
              </a:buClr>
              <a:buSzPct val="92000"/>
              <a:buFont typeface="Wingdings 2" panose="05020102010507070707" pitchFamily="18" charset="2"/>
              <a:buChar char=""/>
              <a:defRPr sz="1800" b="0">
                <a:solidFill>
                  <a:srgbClr val="28313A"/>
                </a:solidFill>
              </a:defRPr>
            </a:pPr>
            <a:endParaRPr lang="en-US" sz="1200" dirty="0">
              <a:solidFill>
                <a:srgbClr val="FFFFFF"/>
              </a:solidFill>
            </a:endParaRPr>
          </a:p>
          <a:p>
            <a:pPr>
              <a:lnSpc>
                <a:spcPct val="90000"/>
              </a:lnSpc>
              <a:spcBef>
                <a:spcPct val="20000"/>
              </a:spcBef>
              <a:spcAft>
                <a:spcPts val="600"/>
              </a:spcAft>
              <a:buClr>
                <a:schemeClr val="accent2"/>
              </a:buClr>
              <a:buSzPct val="92000"/>
              <a:buFont typeface="Wingdings 2" panose="05020102010507070707" pitchFamily="18" charset="2"/>
              <a:buChar char=""/>
              <a:defRPr sz="1800" b="0">
                <a:solidFill>
                  <a:srgbClr val="28313A"/>
                </a:solidFill>
              </a:defRPr>
            </a:pPr>
            <a:endParaRPr lang="en-US" sz="1200" dirty="0">
              <a:solidFill>
                <a:srgbClr val="FFFFFF"/>
              </a:solidFill>
            </a:endParaRPr>
          </a:p>
        </p:txBody>
      </p:sp>
      <p:pic>
        <p:nvPicPr>
          <p:cNvPr id="4" name="Picture 3">
            <a:extLst>
              <a:ext uri="{FF2B5EF4-FFF2-40B4-BE49-F238E27FC236}">
                <a16:creationId xmlns:a16="http://schemas.microsoft.com/office/drawing/2014/main" id="{BF37677B-E164-6686-D775-41D8CFC477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547" b="2867"/>
          <a:stretch>
            <a:fillRect/>
          </a:stretch>
        </p:blipFill>
        <p:spPr>
          <a:xfrm>
            <a:off x="4568800" y="1497169"/>
            <a:ext cx="6866506" cy="3862387"/>
          </a:xfrm>
          <a:prstGeom prst="rect">
            <a:avLst/>
          </a:prstGeom>
        </p:spPr>
      </p:pic>
    </p:spTree>
    <p:extLst>
      <p:ext uri="{BB962C8B-B14F-4D97-AF65-F5344CB8AC3E}">
        <p14:creationId xmlns:p14="http://schemas.microsoft.com/office/powerpoint/2010/main" val="373804897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1B62618-0D02-4C29-88C5-1EDF7F32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1E2747F4-A0AE-425C-B527-E3E32461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9707F29A-1576-479E-B227-0D6498601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F17B26C7-6F2F-453C-9C08-71E199E5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Rectangle 1">
            <a:extLst>
              <a:ext uri="{FF2B5EF4-FFF2-40B4-BE49-F238E27FC236}">
                <a16:creationId xmlns:a16="http://schemas.microsoft.com/office/drawing/2014/main" id="{F18596A6-B97B-5259-BB69-46F066B88183}"/>
              </a:ext>
            </a:extLst>
          </p:cNvPr>
          <p:cNvSpPr/>
          <p:nvPr/>
        </p:nvSpPr>
        <p:spPr>
          <a:xfrm>
            <a:off x="581192" y="702156"/>
            <a:ext cx="11029616" cy="1013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spcBef>
                <a:spcPct val="0"/>
              </a:spcBef>
              <a:spcAft>
                <a:spcPts val="600"/>
              </a:spcAft>
            </a:pPr>
            <a:r>
              <a:rPr lang="en-US" sz="2800" cap="all">
                <a:solidFill>
                  <a:srgbClr val="FFFEFF"/>
                </a:solidFill>
                <a:latin typeface="+mj-lt"/>
                <a:ea typeface="+mj-ea"/>
                <a:cs typeface="+mj-cs"/>
              </a:rPr>
              <a:t>MY Personal Swot analysis </a:t>
            </a:r>
          </a:p>
        </p:txBody>
      </p:sp>
      <p:graphicFrame>
        <p:nvGraphicFramePr>
          <p:cNvPr id="26" name="TextBox 3">
            <a:extLst>
              <a:ext uri="{FF2B5EF4-FFF2-40B4-BE49-F238E27FC236}">
                <a16:creationId xmlns:a16="http://schemas.microsoft.com/office/drawing/2014/main" id="{A723F11A-EEFC-B7CC-CF5E-676E5B940F8C}"/>
              </a:ext>
            </a:extLst>
          </p:cNvPr>
          <p:cNvGraphicFramePr/>
          <p:nvPr>
            <p:extLst>
              <p:ext uri="{D42A27DB-BD31-4B8C-83A1-F6EECF244321}">
                <p14:modId xmlns:p14="http://schemas.microsoft.com/office/powerpoint/2010/main" val="1066693533"/>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0891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62618-0D02-4C29-88C5-1EDF7F32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1E2747F4-A0AE-425C-B527-E3E32461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9707F29A-1576-479E-B227-0D6498601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F17B26C7-6F2F-453C-9C08-71E199E5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Rectangle 1">
            <a:extLst>
              <a:ext uri="{FF2B5EF4-FFF2-40B4-BE49-F238E27FC236}">
                <a16:creationId xmlns:a16="http://schemas.microsoft.com/office/drawing/2014/main" id="{B995A153-91B1-4A19-917D-F83824B018B3}"/>
              </a:ext>
            </a:extLst>
          </p:cNvPr>
          <p:cNvSpPr/>
          <p:nvPr/>
        </p:nvSpPr>
        <p:spPr>
          <a:xfrm>
            <a:off x="581192" y="702156"/>
            <a:ext cx="11029616" cy="1013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spcBef>
                <a:spcPct val="0"/>
              </a:spcBef>
              <a:spcAft>
                <a:spcPts val="600"/>
              </a:spcAft>
            </a:pPr>
            <a:r>
              <a:rPr lang="en-US" sz="2800" cap="all">
                <a:solidFill>
                  <a:srgbClr val="FFFEFF"/>
                </a:solidFill>
                <a:latin typeface="+mj-lt"/>
                <a:ea typeface="+mj-ea"/>
                <a:cs typeface="+mj-cs"/>
              </a:rPr>
              <a:t>Weaknesses and threats: how I will use my strengths </a:t>
            </a:r>
          </a:p>
        </p:txBody>
      </p:sp>
      <p:graphicFrame>
        <p:nvGraphicFramePr>
          <p:cNvPr id="5" name="TextBox 2">
            <a:extLst>
              <a:ext uri="{FF2B5EF4-FFF2-40B4-BE49-F238E27FC236}">
                <a16:creationId xmlns:a16="http://schemas.microsoft.com/office/drawing/2014/main" id="{FEFB0B3E-CB4C-002E-D1DE-D2A805F9D39F}"/>
              </a:ext>
            </a:extLst>
          </p:cNvPr>
          <p:cNvGraphicFramePr/>
          <p:nvPr>
            <p:extLst>
              <p:ext uri="{D42A27DB-BD31-4B8C-83A1-F6EECF244321}">
                <p14:modId xmlns:p14="http://schemas.microsoft.com/office/powerpoint/2010/main" val="2352055599"/>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5674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62618-0D02-4C29-88C5-1EDF7F32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E2747F4-A0AE-425C-B527-E3E32461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707F29A-1576-479E-B227-0D6498601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17B26C7-6F2F-453C-9C08-71E199E5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Rectangle 1">
            <a:extLst>
              <a:ext uri="{FF2B5EF4-FFF2-40B4-BE49-F238E27FC236}">
                <a16:creationId xmlns:a16="http://schemas.microsoft.com/office/drawing/2014/main" id="{D1AC0972-983F-AA9F-DD3D-0C511D7C95CB}"/>
              </a:ext>
            </a:extLst>
          </p:cNvPr>
          <p:cNvSpPr/>
          <p:nvPr/>
        </p:nvSpPr>
        <p:spPr>
          <a:xfrm>
            <a:off x="581192" y="702156"/>
            <a:ext cx="11029616" cy="10138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spcBef>
                <a:spcPct val="0"/>
              </a:spcBef>
              <a:spcAft>
                <a:spcPts val="600"/>
              </a:spcAft>
            </a:pPr>
            <a:r>
              <a:rPr lang="en-US" sz="2800" cap="all">
                <a:solidFill>
                  <a:srgbClr val="FFFEFF"/>
                </a:solidFill>
                <a:latin typeface="+mj-lt"/>
                <a:ea typeface="+mj-ea"/>
                <a:cs typeface="+mj-cs"/>
              </a:rPr>
              <a:t>Using my strengths to turn opportunities into career progress </a:t>
            </a:r>
          </a:p>
        </p:txBody>
      </p:sp>
      <p:graphicFrame>
        <p:nvGraphicFramePr>
          <p:cNvPr id="5" name="TextBox 2">
            <a:extLst>
              <a:ext uri="{FF2B5EF4-FFF2-40B4-BE49-F238E27FC236}">
                <a16:creationId xmlns:a16="http://schemas.microsoft.com/office/drawing/2014/main" id="{F62AE152-6EE7-AA75-6FA4-63149E03202C}"/>
              </a:ext>
            </a:extLst>
          </p:cNvPr>
          <p:cNvGraphicFramePr/>
          <p:nvPr>
            <p:extLst>
              <p:ext uri="{D42A27DB-BD31-4B8C-83A1-F6EECF244321}">
                <p14:modId xmlns:p14="http://schemas.microsoft.com/office/powerpoint/2010/main" val="2575175673"/>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07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9AA9F65-94B8-41A5-A7FF-23D2CFB11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7E8B0F8E-3F6C-4541-B9C1-774D80A088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A45F5BC-32D1-41CD-B270-C46F18CA1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5BB74D4E-F243-4A10-813D-500A14025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346B9F62-6BE4-7F32-2E66-5D95835223D8}"/>
              </a:ext>
            </a:extLst>
          </p:cNvPr>
          <p:cNvSpPr/>
          <p:nvPr/>
        </p:nvSpPr>
        <p:spPr>
          <a:xfrm>
            <a:off x="959157" y="1113764"/>
            <a:ext cx="3269749" cy="46243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spcBef>
                <a:spcPct val="0"/>
              </a:spcBef>
              <a:spcAft>
                <a:spcPts val="600"/>
              </a:spcAft>
            </a:pPr>
            <a:r>
              <a:rPr lang="en-US" sz="3200" cap="all">
                <a:solidFill>
                  <a:srgbClr val="FFFFFF"/>
                </a:solidFill>
                <a:latin typeface="+mj-lt"/>
                <a:ea typeface="+mj-ea"/>
                <a:cs typeface="+mj-cs"/>
              </a:rPr>
              <a:t>Conclusion and references </a:t>
            </a:r>
          </a:p>
        </p:txBody>
      </p:sp>
      <p:sp>
        <p:nvSpPr>
          <p:cNvPr id="4" name="TextBox 3">
            <a:extLst>
              <a:ext uri="{FF2B5EF4-FFF2-40B4-BE49-F238E27FC236}">
                <a16:creationId xmlns:a16="http://schemas.microsoft.com/office/drawing/2014/main" id="{DE2C7044-5469-0670-236E-320F94D9CB8A}"/>
              </a:ext>
            </a:extLst>
          </p:cNvPr>
          <p:cNvSpPr txBox="1"/>
          <p:nvPr/>
        </p:nvSpPr>
        <p:spPr>
          <a:xfrm>
            <a:off x="5155905" y="1113764"/>
            <a:ext cx="6108179" cy="4624327"/>
          </a:xfrm>
          <a:prstGeom prst="rect">
            <a:avLst/>
          </a:prstGeom>
        </p:spPr>
        <p:txBody>
          <a:bodyPr vert="horz" lIns="91440" tIns="45720" rIns="91440" bIns="45720" rtlCol="0" anchor="ctr">
            <a:normAutofit fontScale="92500"/>
          </a:bodyPr>
          <a:lstStyle/>
          <a:p>
            <a:pPr>
              <a:spcBef>
                <a:spcPct val="20000"/>
              </a:spcBef>
              <a:spcAft>
                <a:spcPts val="600"/>
              </a:spcAft>
              <a:buClr>
                <a:schemeClr val="accent2"/>
              </a:buClr>
              <a:buSzPct val="92000"/>
              <a:buFont typeface="Wingdings 2" panose="05020102010507070707" pitchFamily="18" charset="2"/>
              <a:buChar char=""/>
            </a:pPr>
            <a:r>
              <a:rPr lang="en-US" dirty="0">
                <a:solidFill>
                  <a:schemeClr val="tx2"/>
                </a:solidFill>
              </a:rPr>
              <a:t>Conclusion: empathy and teamwork are strengths I can build on; training, supervision and reflection will help me address limited experience. Using SWOT will allow me to progress within the field</a:t>
            </a:r>
          </a:p>
          <a:p>
            <a:pPr>
              <a:spcBef>
                <a:spcPct val="20000"/>
              </a:spcBef>
              <a:spcAft>
                <a:spcPts val="600"/>
              </a:spcAft>
              <a:buClr>
                <a:schemeClr val="accent2"/>
              </a:buClr>
              <a:buSzPct val="92000"/>
              <a:buFont typeface="Wingdings 2" panose="05020102010507070707" pitchFamily="18" charset="2"/>
              <a:buChar char=""/>
            </a:pPr>
            <a:endParaRPr lang="en-US" dirty="0">
              <a:solidFill>
                <a:schemeClr val="tx2"/>
              </a:solidFill>
            </a:endParaRPr>
          </a:p>
          <a:p>
            <a:pPr>
              <a:spcBef>
                <a:spcPct val="20000"/>
              </a:spcBef>
              <a:spcAft>
                <a:spcPts val="600"/>
              </a:spcAft>
              <a:buClr>
                <a:schemeClr val="accent2"/>
              </a:buClr>
              <a:buSzPct val="92000"/>
              <a:buFont typeface="Wingdings 2" panose="05020102010507070707" pitchFamily="18" charset="2"/>
              <a:buChar char=""/>
              <a:defRPr sz="1600" b="0">
                <a:solidFill>
                  <a:srgbClr val="28313A"/>
                </a:solidFill>
              </a:defRPr>
            </a:pPr>
            <a:r>
              <a:rPr lang="en-US" dirty="0">
                <a:solidFill>
                  <a:schemeClr val="tx2"/>
                </a:solidFill>
              </a:rPr>
              <a:t>Skills for Care (n.d.) ‘Care worker’. https://www.skillsforcare.org.uk/Careers-in-care/Job-roles/Roles/Care-worker.aspx</a:t>
            </a:r>
          </a:p>
          <a:p>
            <a:pPr>
              <a:spcBef>
                <a:spcPct val="20000"/>
              </a:spcBef>
              <a:spcAft>
                <a:spcPts val="600"/>
              </a:spcAft>
              <a:buClr>
                <a:schemeClr val="accent2"/>
              </a:buClr>
              <a:buSzPct val="92000"/>
              <a:buFont typeface="Wingdings 2" panose="05020102010507070707" pitchFamily="18" charset="2"/>
              <a:buChar char=""/>
              <a:defRPr sz="1600" b="0">
                <a:solidFill>
                  <a:srgbClr val="28313A"/>
                </a:solidFill>
              </a:defRPr>
            </a:pPr>
            <a:r>
              <a:rPr lang="en-US" dirty="0">
                <a:solidFill>
                  <a:schemeClr val="tx2"/>
                </a:solidFill>
              </a:rPr>
              <a:t>Department of Health and Social Care (2026) ‘Care or support worker role category’. </a:t>
            </a:r>
            <a:r>
              <a:rPr lang="en-US" dirty="0">
                <a:solidFill>
                  <a:schemeClr val="tx2"/>
                </a:solidFill>
                <a:hlinkClick r:id="rId2"/>
              </a:rPr>
              <a:t>https://www.gov.uk/government/publications/care-workforce-pathway-for-adult-social-care/care-or-support-worker-role-category</a:t>
            </a:r>
            <a:endParaRPr lang="en-US" dirty="0">
              <a:solidFill>
                <a:schemeClr val="tx2"/>
              </a:solidFill>
            </a:endParaRPr>
          </a:p>
          <a:p>
            <a:pPr>
              <a:spcBef>
                <a:spcPct val="20000"/>
              </a:spcBef>
              <a:spcAft>
                <a:spcPts val="600"/>
              </a:spcAft>
              <a:buClr>
                <a:schemeClr val="accent2"/>
              </a:buClr>
              <a:buSzPct val="92000"/>
              <a:buFont typeface="Wingdings 2" panose="05020102010507070707" pitchFamily="18" charset="2"/>
              <a:buChar char=""/>
              <a:defRPr sz="1600" b="0">
                <a:solidFill>
                  <a:srgbClr val="28313A"/>
                </a:solidFill>
              </a:defRPr>
            </a:pPr>
            <a:r>
              <a:rPr lang="en-US" dirty="0">
                <a:solidFill>
                  <a:schemeClr val="tx2"/>
                </a:solidFill>
              </a:rPr>
              <a:t>Caremark.co.uk </a:t>
            </a:r>
          </a:p>
          <a:p>
            <a:pPr>
              <a:spcBef>
                <a:spcPct val="20000"/>
              </a:spcBef>
              <a:spcAft>
                <a:spcPts val="600"/>
              </a:spcAft>
              <a:buClr>
                <a:schemeClr val="accent2"/>
              </a:buClr>
              <a:buSzPct val="92000"/>
              <a:buFont typeface="Wingdings 2" panose="05020102010507070707" pitchFamily="18" charset="2"/>
              <a:buChar char=""/>
              <a:defRPr sz="1600" b="0">
                <a:solidFill>
                  <a:srgbClr val="28313A"/>
                </a:solidFill>
              </a:defRPr>
            </a:pPr>
            <a:r>
              <a:rPr lang="en-GB" dirty="0"/>
              <a:t>https://www.caremark.co.uk/careers/job-opportunities/search/</a:t>
            </a:r>
            <a:endParaRPr lang="en-US" dirty="0">
              <a:solidFill>
                <a:schemeClr val="tx2"/>
              </a:solidFill>
            </a:endParaRPr>
          </a:p>
          <a:p>
            <a:pPr>
              <a:spcBef>
                <a:spcPct val="20000"/>
              </a:spcBef>
              <a:spcAft>
                <a:spcPts val="600"/>
              </a:spcAft>
              <a:buClr>
                <a:schemeClr val="accent2"/>
              </a:buClr>
              <a:buSzPct val="92000"/>
              <a:buFont typeface="Wingdings 2" panose="05020102010507070707" pitchFamily="18" charset="2"/>
              <a:buChar char=""/>
            </a:pPr>
            <a:r>
              <a:rPr lang="en-US" dirty="0">
                <a:solidFill>
                  <a:schemeClr val="tx2"/>
                </a:solidFill>
              </a:rPr>
              <a:t>https://www.gov.uk/government/publications/care-workforce-pathway-for-adult-social-care/care-or-support-worker-role-category</a:t>
            </a:r>
          </a:p>
        </p:txBody>
      </p:sp>
      <p:sp>
        <p:nvSpPr>
          <p:cNvPr id="3" name="Rectangle 2">
            <a:extLst>
              <a:ext uri="{FF2B5EF4-FFF2-40B4-BE49-F238E27FC236}">
                <a16:creationId xmlns:a16="http://schemas.microsoft.com/office/drawing/2014/main" id="{5A0859D4-4362-EFB3-1E6B-9BA42EFE2A5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92251644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5011</TotalTime>
  <Words>633</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Gill Sans MT</vt:lpstr>
      <vt:lpstr>Wingdings 2</vt:lpstr>
      <vt:lpstr>Dividend</vt:lpstr>
      <vt:lpstr>Self Awareness presentation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Zara Farrock</dc:creator>
  <cp:lastModifiedBy>Zara Farooq</cp:lastModifiedBy>
  <cp:revision>4</cp:revision>
  <dcterms:created xsi:type="dcterms:W3CDTF">2026-10-12T11:49:10Z</dcterms:created>
  <dcterms:modified xsi:type="dcterms:W3CDTF">2026-10-18T19:55:45Z</dcterms:modified>
</cp:coreProperties>
</file>