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6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DD129-A8C2-419E-B641-6CC90F507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4000"/>
            <a:ext cx="10668000" cy="22860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B33C04-8A23-4499-A6EF-1D190F0FB3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4571999"/>
            <a:ext cx="10668000" cy="152400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FA99FB-5674-4BC5-949F-8D45EC167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63CF93-DD67-4FE2-8083-864693FE8E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05E934-32B6-44B1-9622-67F30BDA3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7272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AF011-A499-4054-89BF-A4800A68F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B6E8-D956-45B5-9B4A-9D31DF466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DB9DB-9E62-4292-915C-1DD4134740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462F1-BC30-4172-8353-363123A1DB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92EE8A-96DF-4D7D-B434-778324756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6231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8453A-F2B4-4EDB-B8FA-150267BC1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10668000" cy="3038475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C46C51-ADF1-48FC-A4D9-38C369E783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3"/>
            <a:ext cx="10668000" cy="15065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C43B56-4DC7-490B-AEFD-55ED1ECFF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738F8-C4B2-41D8-B627-A6DDB24B2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43D49-23F8-4C4B-9C30-EDC030EE6F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791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5556D-6916-42E6-8820-8A0D328A50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2747A5-C962-477F-89AA-A32385D5799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2285999"/>
            <a:ext cx="5151119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D08312-30FC-44D8-B2A9-B5CAAD9F06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8879" y="2285999"/>
            <a:ext cx="5151121" cy="3810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ED84EB-AF90-4F19-A376-0FE5E50F9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838ED0-2789-41E4-A36E-83F92CA2E8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221A83-6D60-45F0-9173-5F6D2438B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925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FFAE2-03F4-4A94-86C4-9305B237C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BAC5A5-E184-46B6-8AB5-C8E132D362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5151119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DCFE87-5D80-45CB-9D13-DFC9AFCEC7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0" y="3048000"/>
            <a:ext cx="5151119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AC1E5A-8423-4749-8EDA-E13425F6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78" y="2286000"/>
            <a:ext cx="5151122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832AAA-4BB8-4A3D-9C79-516F82F800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78" y="3048000"/>
            <a:ext cx="5151122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0BEC63-51D3-4C70-B804-BE9EF765AD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5CA295-8563-402F-92C3-1F20C977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FA5918-109D-4342-84C0-9774A52C9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7625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F2662-CBD1-4498-9B6E-2961F5EF1B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F739AE-8101-4C18-8CF3-911BDF397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B1C88-D181-449C-9BE1-E85068C18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38A2C9-E93B-4F0A-A021-9E3AEBC3F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84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00AE8D9-9B42-438E-ADA6-CCFE457884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F792B9-A8AF-4E13-8A25-741E89691E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3A2CF6-DBC5-4491-B213-B3CD09D313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6992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27076-58C8-494C-B6B1-DC86F62DD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1998"/>
            <a:ext cx="3810000" cy="1524002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F29E36-0340-452F-8D0A-1BC3F3A38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1"/>
            <a:ext cx="6096000" cy="5334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51C2E-E587-45E8-BDB1-DFF2F2791B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2286000"/>
            <a:ext cx="3810000" cy="38100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21D993-DEDD-470E-B48B-CB053A55A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926C64-7401-4CA4-859F-74472AF869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108F41-F1F6-431C-9B45-8A447F188C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945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104FB-422C-4023-9381-EB12F158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762000"/>
            <a:ext cx="3809999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BA3AA-DE44-4B1F-91D1-09F67B89B9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0" y="762001"/>
            <a:ext cx="6021388" cy="5334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27B131-5117-4106-80DB-2AB208C4C9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2286000"/>
            <a:ext cx="3809999" cy="3810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13918A-7F23-4C72-8E80-591324A304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071C8-76FE-4B83-8317-BD53C7C84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23681A-6F29-48FC-9409-319ED3E966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29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BA5B09-FC60-445F-8A12-79869BEC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219F7-87F2-409F-BB0B-8FE9270C98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C2BB8-59E0-4EB2-B3BE-59D8641EE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56984E-C0DE-461B-8011-8FC31B0EE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FE7C03-68D3-445E-A5A2-8A935CFC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11634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21F0D7-112D-48B1-B32B-170B1AA2B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3998" y="761999"/>
            <a:ext cx="2286000" cy="5334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27A7C1-8E5B-41DA-9802-F242D382B6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1" y="761999"/>
            <a:ext cx="7619999" cy="53340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961CC7-F5B1-464A-8127-60645FB21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6/4/2021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94302-B381-4F37-A9FF-5CC5519175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07151-541F-4104-B989-83A9DCA6E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7654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6EF5A53-0A64-4CA5-B9C7-1CB97CB5CF1C}"/>
              </a:ext>
            </a:extLst>
          </p:cNvPr>
          <p:cNvSpPr/>
          <p:nvPr/>
        </p:nvSpPr>
        <p:spPr>
          <a:xfrm>
            <a:off x="8157843" y="6244836"/>
            <a:ext cx="4034156" cy="613164"/>
          </a:xfrm>
          <a:custGeom>
            <a:avLst/>
            <a:gdLst>
              <a:gd name="connsiteX0" fmla="*/ 1479137 w 4034156"/>
              <a:gd name="connsiteY0" fmla="*/ 230 h 613164"/>
              <a:gd name="connsiteX1" fmla="*/ 3482844 w 4034156"/>
              <a:gd name="connsiteY1" fmla="*/ 298555 h 613164"/>
              <a:gd name="connsiteX2" fmla="*/ 3831590 w 4034156"/>
              <a:gd name="connsiteY2" fmla="*/ 425010 h 613164"/>
              <a:gd name="connsiteX3" fmla="*/ 4034156 w 4034156"/>
              <a:gd name="connsiteY3" fmla="*/ 494088 h 613164"/>
              <a:gd name="connsiteX4" fmla="*/ 4034156 w 4034156"/>
              <a:gd name="connsiteY4" fmla="*/ 613164 h 613164"/>
              <a:gd name="connsiteX5" fmla="*/ 0 w 4034156"/>
              <a:gd name="connsiteY5" fmla="*/ 613164 h 613164"/>
              <a:gd name="connsiteX6" fmla="*/ 54792 w 4034156"/>
              <a:gd name="connsiteY6" fmla="*/ 512415 h 613164"/>
              <a:gd name="connsiteX7" fmla="*/ 168327 w 4034156"/>
              <a:gd name="connsiteY7" fmla="*/ 366637 h 613164"/>
              <a:gd name="connsiteX8" fmla="*/ 1192562 w 4034156"/>
              <a:gd name="connsiteY8" fmla="*/ 1522 h 613164"/>
              <a:gd name="connsiteX9" fmla="*/ 1479137 w 4034156"/>
              <a:gd name="connsiteY9" fmla="*/ 230 h 61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034156" h="613164">
                <a:moveTo>
                  <a:pt x="1479137" y="230"/>
                </a:moveTo>
                <a:cubicBezTo>
                  <a:pt x="2152575" y="4287"/>
                  <a:pt x="2854487" y="63583"/>
                  <a:pt x="3482844" y="298555"/>
                </a:cubicBezTo>
                <a:cubicBezTo>
                  <a:pt x="3599338" y="342114"/>
                  <a:pt x="3715540" y="384216"/>
                  <a:pt x="3831590" y="425010"/>
                </a:cubicBezTo>
                <a:lnTo>
                  <a:pt x="4034156" y="494088"/>
                </a:lnTo>
                <a:lnTo>
                  <a:pt x="4034156" y="613164"/>
                </a:lnTo>
                <a:lnTo>
                  <a:pt x="0" y="613164"/>
                </a:lnTo>
                <a:lnTo>
                  <a:pt x="54792" y="512415"/>
                </a:lnTo>
                <a:cubicBezTo>
                  <a:pt x="88888" y="459433"/>
                  <a:pt x="126502" y="410480"/>
                  <a:pt x="168327" y="366637"/>
                </a:cubicBezTo>
                <a:cubicBezTo>
                  <a:pt x="428292" y="94062"/>
                  <a:pt x="821899" y="6565"/>
                  <a:pt x="1192562" y="1522"/>
                </a:cubicBezTo>
                <a:cubicBezTo>
                  <a:pt x="1287308" y="198"/>
                  <a:pt x="1382932" y="-349"/>
                  <a:pt x="1479137" y="230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5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 panose="020B0504020202020204" pitchFamily="34" charset="0"/>
              <a:ea typeface="+mn-ea"/>
              <a:cs typeface="+mn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4ABFBEA-4EB0-4D02-A2C0-1733CD3D6F12}"/>
              </a:ext>
            </a:extLst>
          </p:cNvPr>
          <p:cNvSpPr/>
          <p:nvPr/>
        </p:nvSpPr>
        <p:spPr>
          <a:xfrm>
            <a:off x="1" y="688126"/>
            <a:ext cx="448491" cy="1634252"/>
          </a:xfrm>
          <a:custGeom>
            <a:avLst/>
            <a:gdLst>
              <a:gd name="connsiteX0" fmla="*/ 0 w 448491"/>
              <a:gd name="connsiteY0" fmla="*/ 0 h 1634252"/>
              <a:gd name="connsiteX1" fmla="*/ 12983 w 448491"/>
              <a:gd name="connsiteY1" fmla="*/ 10508 h 1634252"/>
              <a:gd name="connsiteX2" fmla="*/ 441611 w 448491"/>
              <a:gd name="connsiteY2" fmla="*/ 863751 h 1634252"/>
              <a:gd name="connsiteX3" fmla="*/ 251011 w 448491"/>
              <a:gd name="connsiteY3" fmla="*/ 1302895 h 1634252"/>
              <a:gd name="connsiteX4" fmla="*/ 74605 w 448491"/>
              <a:gd name="connsiteY4" fmla="*/ 1543249 h 1634252"/>
              <a:gd name="connsiteX5" fmla="*/ 0 w 448491"/>
              <a:gd name="connsiteY5" fmla="*/ 1634252 h 1634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8491" h="1634252">
                <a:moveTo>
                  <a:pt x="0" y="0"/>
                </a:moveTo>
                <a:lnTo>
                  <a:pt x="12983" y="10508"/>
                </a:lnTo>
                <a:cubicBezTo>
                  <a:pt x="278410" y="241022"/>
                  <a:pt x="489787" y="530267"/>
                  <a:pt x="441611" y="863751"/>
                </a:cubicBezTo>
                <a:cubicBezTo>
                  <a:pt x="418542" y="1022632"/>
                  <a:pt x="337007" y="1166302"/>
                  <a:pt x="251011" y="1302895"/>
                </a:cubicBezTo>
                <a:cubicBezTo>
                  <a:pt x="215138" y="1359902"/>
                  <a:pt x="154723" y="1442480"/>
                  <a:pt x="74605" y="1543249"/>
                </a:cubicBezTo>
                <a:lnTo>
                  <a:pt x="0" y="163425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900">
              <a:solidFill>
                <a:prstClr val="white"/>
              </a:solidFill>
              <a:latin typeface="Avenir Next LT Pro" panose="020B0504020202020204" pitchFamily="34" charset="0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9E083F6-57F4-487B-A766-EA0462B1EED8}"/>
              </a:ext>
            </a:extLst>
          </p:cNvPr>
          <p:cNvSpPr/>
          <p:nvPr/>
        </p:nvSpPr>
        <p:spPr>
          <a:xfrm>
            <a:off x="7309459" y="6144069"/>
            <a:ext cx="4418271" cy="718159"/>
          </a:xfrm>
          <a:custGeom>
            <a:avLst/>
            <a:gdLst>
              <a:gd name="connsiteX0" fmla="*/ 1421452 w 4590626"/>
              <a:gd name="connsiteY0" fmla="*/ 0 h 713930"/>
              <a:gd name="connsiteX1" fmla="*/ 3247781 w 4590626"/>
              <a:gd name="connsiteY1" fmla="*/ 271915 h 713930"/>
              <a:gd name="connsiteX2" fmla="*/ 4517331 w 4590626"/>
              <a:gd name="connsiteY2" fmla="*/ 693394 h 713930"/>
              <a:gd name="connsiteX3" fmla="*/ 4590626 w 4590626"/>
              <a:gd name="connsiteY3" fmla="*/ 713930 h 713930"/>
              <a:gd name="connsiteX4" fmla="*/ 0 w 4590626"/>
              <a:gd name="connsiteY4" fmla="*/ 713930 h 713930"/>
              <a:gd name="connsiteX5" fmla="*/ 2854 w 4590626"/>
              <a:gd name="connsiteY5" fmla="*/ 705624 h 713930"/>
              <a:gd name="connsiteX6" fmla="*/ 226680 w 4590626"/>
              <a:gd name="connsiteY6" fmla="*/ 333970 h 713930"/>
              <a:gd name="connsiteX7" fmla="*/ 1160245 w 4590626"/>
              <a:gd name="connsiteY7" fmla="*/ 1178 h 713930"/>
              <a:gd name="connsiteX8" fmla="*/ 1421452 w 4590626"/>
              <a:gd name="connsiteY8" fmla="*/ 0 h 713930"/>
              <a:gd name="connsiteX0" fmla="*/ 1421452 w 4517331"/>
              <a:gd name="connsiteY0" fmla="*/ 0 h 713930"/>
              <a:gd name="connsiteX1" fmla="*/ 3247781 w 4517331"/>
              <a:gd name="connsiteY1" fmla="*/ 271915 h 713930"/>
              <a:gd name="connsiteX2" fmla="*/ 4517331 w 4517331"/>
              <a:gd name="connsiteY2" fmla="*/ 693394 h 713930"/>
              <a:gd name="connsiteX3" fmla="*/ 0 w 4517331"/>
              <a:gd name="connsiteY3" fmla="*/ 713930 h 713930"/>
              <a:gd name="connsiteX4" fmla="*/ 2854 w 4517331"/>
              <a:gd name="connsiteY4" fmla="*/ 705624 h 713930"/>
              <a:gd name="connsiteX5" fmla="*/ 226680 w 4517331"/>
              <a:gd name="connsiteY5" fmla="*/ 333970 h 713930"/>
              <a:gd name="connsiteX6" fmla="*/ 1160245 w 4517331"/>
              <a:gd name="connsiteY6" fmla="*/ 1178 h 713930"/>
              <a:gd name="connsiteX7" fmla="*/ 1421452 w 4517331"/>
              <a:gd name="connsiteY7" fmla="*/ 0 h 713930"/>
              <a:gd name="connsiteX0" fmla="*/ 0 w 4608771"/>
              <a:gd name="connsiteY0" fmla="*/ 713930 h 784834"/>
              <a:gd name="connsiteX1" fmla="*/ 2854 w 4608771"/>
              <a:gd name="connsiteY1" fmla="*/ 705624 h 784834"/>
              <a:gd name="connsiteX2" fmla="*/ 226680 w 4608771"/>
              <a:gd name="connsiteY2" fmla="*/ 333970 h 784834"/>
              <a:gd name="connsiteX3" fmla="*/ 1160245 w 4608771"/>
              <a:gd name="connsiteY3" fmla="*/ 1178 h 784834"/>
              <a:gd name="connsiteX4" fmla="*/ 1421452 w 4608771"/>
              <a:gd name="connsiteY4" fmla="*/ 0 h 784834"/>
              <a:gd name="connsiteX5" fmla="*/ 3247781 w 4608771"/>
              <a:gd name="connsiteY5" fmla="*/ 271915 h 784834"/>
              <a:gd name="connsiteX6" fmla="*/ 4608771 w 4608771"/>
              <a:gd name="connsiteY6" fmla="*/ 784834 h 784834"/>
              <a:gd name="connsiteX0" fmla="*/ 0 w 4418271"/>
              <a:gd name="connsiteY0" fmla="*/ 713930 h 718159"/>
              <a:gd name="connsiteX1" fmla="*/ 2854 w 4418271"/>
              <a:gd name="connsiteY1" fmla="*/ 705624 h 718159"/>
              <a:gd name="connsiteX2" fmla="*/ 226680 w 4418271"/>
              <a:gd name="connsiteY2" fmla="*/ 333970 h 718159"/>
              <a:gd name="connsiteX3" fmla="*/ 1160245 w 4418271"/>
              <a:gd name="connsiteY3" fmla="*/ 1178 h 718159"/>
              <a:gd name="connsiteX4" fmla="*/ 1421452 w 4418271"/>
              <a:gd name="connsiteY4" fmla="*/ 0 h 718159"/>
              <a:gd name="connsiteX5" fmla="*/ 3247781 w 4418271"/>
              <a:gd name="connsiteY5" fmla="*/ 271915 h 718159"/>
              <a:gd name="connsiteX6" fmla="*/ 4418271 w 4418271"/>
              <a:gd name="connsiteY6" fmla="*/ 718159 h 718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18271" h="718159">
                <a:moveTo>
                  <a:pt x="0" y="713930"/>
                </a:moveTo>
                <a:lnTo>
                  <a:pt x="2854" y="705624"/>
                </a:lnTo>
                <a:cubicBezTo>
                  <a:pt x="60059" y="562888"/>
                  <a:pt x="131373" y="433874"/>
                  <a:pt x="226680" y="333970"/>
                </a:cubicBezTo>
                <a:cubicBezTo>
                  <a:pt x="463632" y="85526"/>
                  <a:pt x="822395" y="5774"/>
                  <a:pt x="1160245" y="1178"/>
                </a:cubicBezTo>
                <a:lnTo>
                  <a:pt x="1421452" y="0"/>
                </a:lnTo>
                <a:cubicBezTo>
                  <a:pt x="2035274" y="3698"/>
                  <a:pt x="2748311" y="152222"/>
                  <a:pt x="3247781" y="271915"/>
                </a:cubicBezTo>
                <a:cubicBezTo>
                  <a:pt x="3747251" y="391608"/>
                  <a:pt x="3902480" y="501606"/>
                  <a:pt x="4418271" y="718159"/>
                </a:cubicBezTo>
              </a:path>
            </a:pathLst>
          </a:cu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2F988-7148-4375-83D8-12EE5EBC7B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0"/>
            <a:ext cx="106680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896238-C5B3-4F3C-97FA-890E1A51A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6000"/>
            <a:ext cx="10668000" cy="38180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6E4474-0442-4E4B-9E5B-CA7B3951C1D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389165" y="194320"/>
            <a:ext cx="2040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6/4/2021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626A98-F887-40E1-B9BA-9D93DE90E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61999" y="6356350"/>
            <a:ext cx="661283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2C8119-73F6-4713-9AD3-3628DCDFB8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  <a:alpha val="70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53408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B09B723-0807-4B58-B2D0-D524837399D9}"/>
              </a:ext>
            </a:extLst>
          </p:cNvPr>
          <p:cNvSpPr/>
          <p:nvPr/>
        </p:nvSpPr>
        <p:spPr>
          <a:xfrm>
            <a:off x="1616765" y="1"/>
            <a:ext cx="6069496" cy="9276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>
                <a:solidFill>
                  <a:schemeClr val="bg1"/>
                </a:solidFill>
              </a:rPr>
              <a:t>KMVC – Amazon</a:t>
            </a:r>
          </a:p>
          <a:p>
            <a:pPr algn="ctr"/>
            <a:r>
              <a:rPr lang="en-GB" sz="2400" b="1">
                <a:solidFill>
                  <a:schemeClr val="bg1"/>
                </a:solidFill>
              </a:rPr>
              <a:t>Storage of Information</a:t>
            </a:r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ED8453C9-1694-46C0-9289-9438A30FC113}"/>
              </a:ext>
            </a:extLst>
          </p:cNvPr>
          <p:cNvSpPr/>
          <p:nvPr/>
        </p:nvSpPr>
        <p:spPr>
          <a:xfrm>
            <a:off x="365761" y="3975652"/>
            <a:ext cx="3623143" cy="2558790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Inside Amazon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Inside.com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Available for permanent employees with a password and login. Needs management approval. </a:t>
            </a:r>
            <a:endParaRPr lang="en-GB" dirty="0"/>
          </a:p>
        </p:txBody>
      </p:sp>
      <p:sp>
        <p:nvSpPr>
          <p:cNvPr id="4" name="Isosceles Triangle 3">
            <a:extLst>
              <a:ext uri="{FF2B5EF4-FFF2-40B4-BE49-F238E27FC236}">
                <a16:creationId xmlns:a16="http://schemas.microsoft.com/office/drawing/2014/main" id="{C4CB59DE-653D-4D97-90DF-74E859C493F8}"/>
              </a:ext>
            </a:extLst>
          </p:cNvPr>
          <p:cNvSpPr/>
          <p:nvPr/>
        </p:nvSpPr>
        <p:spPr>
          <a:xfrm>
            <a:off x="4439478" y="410257"/>
            <a:ext cx="7209183" cy="6037486"/>
          </a:xfrm>
          <a:prstGeom prst="triangle">
            <a:avLst/>
          </a:prstGeom>
          <a:solidFill>
            <a:schemeClr val="tx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bg1"/>
                </a:solidFill>
              </a:rPr>
              <a:t>Is storage of information appropriate? 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-Multiple languages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-Multiple information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-Policies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-Employers Benefits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-Easy to use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How accessible is it?-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-only from inside Amazon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-Only from their network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-Only from amazon computers</a:t>
            </a:r>
          </a:p>
          <a:p>
            <a:pPr algn="ctr"/>
            <a:r>
              <a:rPr lang="en-GB" b="1">
                <a:solidFill>
                  <a:schemeClr val="bg1"/>
                </a:solidFill>
              </a:rPr>
              <a:t>-can be accessed by request</a:t>
            </a:r>
          </a:p>
          <a:p>
            <a:pPr algn="ctr"/>
            <a:endParaRPr lang="en-GB" b="1">
              <a:solidFill>
                <a:schemeClr val="bg1"/>
              </a:solidFill>
            </a:endParaRPr>
          </a:p>
          <a:p>
            <a:pPr algn="ctr"/>
            <a:endParaRPr lang="en-GB" b="1">
              <a:solidFill>
                <a:schemeClr val="bg1"/>
              </a:solidFill>
            </a:endParaRPr>
          </a:p>
          <a:p>
            <a:pPr algn="ctr"/>
            <a:endParaRPr lang="en-GB" b="1">
              <a:solidFill>
                <a:schemeClr val="bg1"/>
              </a:solidFill>
            </a:endParaRPr>
          </a:p>
          <a:p>
            <a:pPr algn="ctr"/>
            <a:endParaRPr lang="en-GB" b="1">
              <a:solidFill>
                <a:schemeClr val="bg1"/>
              </a:solidFill>
            </a:endParaRPr>
          </a:p>
          <a:p>
            <a:pPr algn="ctr"/>
            <a:endParaRPr lang="en-GB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6AFDE2F-A99A-4CF2-890C-D1844F3239E1}"/>
              </a:ext>
            </a:extLst>
          </p:cNvPr>
          <p:cNvSpPr/>
          <p:nvPr/>
        </p:nvSpPr>
        <p:spPr>
          <a:xfrm>
            <a:off x="8812696" y="0"/>
            <a:ext cx="2835965" cy="249140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Quinn</a:t>
            </a:r>
            <a:r>
              <a:rPr lang="en-GB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typology</a:t>
            </a:r>
          </a:p>
          <a:p>
            <a:pPr algn="ctr"/>
            <a:r>
              <a:rPr lang="en-GB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-Know how- related to organisational processes</a:t>
            </a:r>
            <a:endParaRPr lang="en-GB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3ACE55A-E284-4DC2-836B-EB4E03C2CB9C}"/>
              </a:ext>
            </a:extLst>
          </p:cNvPr>
          <p:cNvSpPr/>
          <p:nvPr/>
        </p:nvSpPr>
        <p:spPr>
          <a:xfrm>
            <a:off x="543339" y="1020417"/>
            <a:ext cx="4479235" cy="1113183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Mission statement </a:t>
            </a:r>
            <a:r>
              <a:rPr lang="en-GB" sz="1600" b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sz="1600" b="1" i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strive to offer our customers the lowest possible prices, the best available selection, and the utmost convenience.</a:t>
            </a:r>
            <a:r>
              <a:rPr lang="en-GB" sz="160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”</a:t>
            </a:r>
            <a:endParaRPr lang="en-GB" sz="16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089106F4-D95A-4C93-A5C6-61397298642B}"/>
              </a:ext>
            </a:extLst>
          </p:cNvPr>
          <p:cNvSpPr/>
          <p:nvPr/>
        </p:nvSpPr>
        <p:spPr>
          <a:xfrm>
            <a:off x="0" y="2226365"/>
            <a:ext cx="4717773" cy="160351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Information that is being stored:</a:t>
            </a:r>
          </a:p>
          <a:p>
            <a:pPr algn="ctr"/>
            <a:r>
              <a:rPr lang="en-GB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-Information about employees</a:t>
            </a:r>
          </a:p>
          <a:p>
            <a:pPr algn="ctr"/>
            <a:r>
              <a:rPr lang="en-GB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-Information about customers</a:t>
            </a:r>
          </a:p>
          <a:p>
            <a:pPr algn="ctr"/>
            <a:r>
              <a:rPr lang="en-GB" b="1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-Information about organisational processes</a:t>
            </a:r>
            <a:endParaRPr lang="en-GB" b="1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0214165"/>
      </p:ext>
    </p:extLst>
  </p:cSld>
  <p:clrMapOvr>
    <a:masterClrMapping/>
  </p:clrMapOvr>
</p:sld>
</file>

<file path=ppt/theme/theme1.xml><?xml version="1.0" encoding="utf-8"?>
<a:theme xmlns:a="http://schemas.openxmlformats.org/drawingml/2006/main" name="PebbleVTI">
  <a:themeElements>
    <a:clrScheme name="AnalogousFromLightSeedRightStep">
      <a:dk1>
        <a:srgbClr val="000000"/>
      </a:dk1>
      <a:lt1>
        <a:srgbClr val="FFFFFF"/>
      </a:lt1>
      <a:dk2>
        <a:srgbClr val="413324"/>
      </a:dk2>
      <a:lt2>
        <a:srgbClr val="E2E8E7"/>
      </a:lt2>
      <a:accent1>
        <a:srgbClr val="C6969D"/>
      </a:accent1>
      <a:accent2>
        <a:srgbClr val="BA8F7F"/>
      </a:accent2>
      <a:accent3>
        <a:srgbClr val="B0A282"/>
      </a:accent3>
      <a:accent4>
        <a:srgbClr val="A2A873"/>
      </a:accent4>
      <a:accent5>
        <a:srgbClr val="94AA81"/>
      </a:accent5>
      <a:accent6>
        <a:srgbClr val="7BAF78"/>
      </a:accent6>
      <a:hlink>
        <a:srgbClr val="568E86"/>
      </a:hlink>
      <a:folHlink>
        <a:srgbClr val="7F7F7F"/>
      </a:folHlink>
    </a:clrScheme>
    <a:fontScheme name="Custom 4">
      <a:majorFont>
        <a:latin typeface="Sitka Subheading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ebbleVTI" id="{8B4DB91D-6BB4-4BA3-973A-733D3AF2680E}" vid="{9A19CF0D-2077-4BF4-BAA5-86934C336D5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125</Words>
  <Application>Microsoft Office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Avenir Next LT Pro</vt:lpstr>
      <vt:lpstr>Avenir Next LT Pro Light</vt:lpstr>
      <vt:lpstr>Calibri</vt:lpstr>
      <vt:lpstr>Sitka Subheading</vt:lpstr>
      <vt:lpstr>PebbleVTI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KMVC- Amazon</dc:title>
  <dc:creator>martin cristian</dc:creator>
  <cp:lastModifiedBy>martin cristian</cp:lastModifiedBy>
  <cp:revision>18</cp:revision>
  <dcterms:created xsi:type="dcterms:W3CDTF">2021-05-24T12:11:49Z</dcterms:created>
  <dcterms:modified xsi:type="dcterms:W3CDTF">2021-06-04T12:07:50Z</dcterms:modified>
</cp:coreProperties>
</file>