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90" r:id="rId6"/>
    <p:sldId id="288" r:id="rId7"/>
    <p:sldId id="287" r:id="rId8"/>
    <p:sldId id="286" r:id="rId9"/>
    <p:sldId id="291" r:id="rId10"/>
    <p:sldId id="293" r:id="rId11"/>
    <p:sldId id="292" r:id="rId12"/>
    <p:sldId id="296" r:id="rId13"/>
    <p:sldId id="298" r:id="rId14"/>
    <p:sldId id="297" r:id="rId15"/>
    <p:sldId id="295" r:id="rId16"/>
    <p:sldId id="285" r:id="rId17"/>
    <p:sldId id="289" r:id="rId18"/>
    <p:sldId id="279" r:id="rId19"/>
    <p:sldId id="299"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802C"/>
    <a:srgbClr val="D84464"/>
    <a:srgbClr val="5DFFFF"/>
    <a:srgbClr val="CC3300"/>
    <a:srgbClr val="FF33CC"/>
    <a:srgbClr val="1C5F86"/>
    <a:srgbClr val="0F496F"/>
    <a:srgbClr val="46ACD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6F558E-922B-40FC-BC3C-04525B562CE6}" v="476" dt="2023-03-19T16:05:46.0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 Omar (1902433)" userId="3e00dc73-2393-4f1a-910e-7c78b3b88311" providerId="ADAL" clId="{ED038479-7FA5-4C31-AD20-9ACB36B86C30}"/>
    <pc:docChg chg="undo redo custSel addSld delSld modSld">
      <pc:chgData name="Joseph Omar (1902433)" userId="3e00dc73-2393-4f1a-910e-7c78b3b88311" providerId="ADAL" clId="{ED038479-7FA5-4C31-AD20-9ACB36B86C30}" dt="2023-02-08T10:08:47.257" v="1131" actId="313"/>
      <pc:docMkLst>
        <pc:docMk/>
      </pc:docMkLst>
      <pc:sldChg chg="modSp mod">
        <pc:chgData name="Joseph Omar (1902433)" userId="3e00dc73-2393-4f1a-910e-7c78b3b88311" providerId="ADAL" clId="{ED038479-7FA5-4C31-AD20-9ACB36B86C30}" dt="2023-02-08T10:08:47.257" v="1131" actId="313"/>
        <pc:sldMkLst>
          <pc:docMk/>
          <pc:sldMk cId="2312441003" sldId="256"/>
        </pc:sldMkLst>
        <pc:spChg chg="mod">
          <ac:chgData name="Joseph Omar (1902433)" userId="3e00dc73-2393-4f1a-910e-7c78b3b88311" providerId="ADAL" clId="{ED038479-7FA5-4C31-AD20-9ACB36B86C30}" dt="2023-02-08T10:08:47.257" v="1131" actId="313"/>
          <ac:spMkLst>
            <pc:docMk/>
            <pc:sldMk cId="2312441003" sldId="256"/>
            <ac:spMk id="2" creationId="{F3BC7A3B-D0C5-40D1-98F1-0D2786092623}"/>
          </ac:spMkLst>
        </pc:spChg>
      </pc:sldChg>
      <pc:sldChg chg="del">
        <pc:chgData name="Joseph Omar (1902433)" userId="3e00dc73-2393-4f1a-910e-7c78b3b88311" providerId="ADAL" clId="{ED038479-7FA5-4C31-AD20-9ACB36B86C30}" dt="2023-02-03T18:01:24.031" v="1" actId="47"/>
        <pc:sldMkLst>
          <pc:docMk/>
          <pc:sldMk cId="2020539741" sldId="258"/>
        </pc:sldMkLst>
      </pc:sldChg>
      <pc:sldChg chg="del">
        <pc:chgData name="Joseph Omar (1902433)" userId="3e00dc73-2393-4f1a-910e-7c78b3b88311" providerId="ADAL" clId="{ED038479-7FA5-4C31-AD20-9ACB36B86C30}" dt="2023-02-03T18:01:23.538" v="0" actId="47"/>
        <pc:sldMkLst>
          <pc:docMk/>
          <pc:sldMk cId="1321612950" sldId="259"/>
        </pc:sldMkLst>
      </pc:sldChg>
      <pc:sldChg chg="del">
        <pc:chgData name="Joseph Omar (1902433)" userId="3e00dc73-2393-4f1a-910e-7c78b3b88311" providerId="ADAL" clId="{ED038479-7FA5-4C31-AD20-9ACB36B86C30}" dt="2023-02-03T18:01:28.298" v="12" actId="47"/>
        <pc:sldMkLst>
          <pc:docMk/>
          <pc:sldMk cId="137730909" sldId="264"/>
        </pc:sldMkLst>
      </pc:sldChg>
      <pc:sldChg chg="del">
        <pc:chgData name="Joseph Omar (1902433)" userId="3e00dc73-2393-4f1a-910e-7c78b3b88311" providerId="ADAL" clId="{ED038479-7FA5-4C31-AD20-9ACB36B86C30}" dt="2023-02-03T18:01:26.015" v="9" actId="47"/>
        <pc:sldMkLst>
          <pc:docMk/>
          <pc:sldMk cId="1445390164" sldId="273"/>
        </pc:sldMkLst>
      </pc:sldChg>
      <pc:sldChg chg="addSp delSp modSp new mod setBg">
        <pc:chgData name="Joseph Omar (1902433)" userId="3e00dc73-2393-4f1a-910e-7c78b3b88311" providerId="ADAL" clId="{ED038479-7FA5-4C31-AD20-9ACB36B86C30}" dt="2023-02-03T18:24:53.552" v="108" actId="14100"/>
        <pc:sldMkLst>
          <pc:docMk/>
          <pc:sldMk cId="1160293316" sldId="275"/>
        </pc:sldMkLst>
        <pc:spChg chg="mod">
          <ac:chgData name="Joseph Omar (1902433)" userId="3e00dc73-2393-4f1a-910e-7c78b3b88311" providerId="ADAL" clId="{ED038479-7FA5-4C31-AD20-9ACB36B86C30}" dt="2023-02-03T18:21:54.790" v="91" actId="1076"/>
          <ac:spMkLst>
            <pc:docMk/>
            <pc:sldMk cId="1160293316" sldId="275"/>
            <ac:spMk id="2" creationId="{FE369866-10A6-7062-E00B-91ABAD72FF31}"/>
          </ac:spMkLst>
        </pc:spChg>
        <pc:spChg chg="mod">
          <ac:chgData name="Joseph Omar (1902433)" userId="3e00dc73-2393-4f1a-910e-7c78b3b88311" providerId="ADAL" clId="{ED038479-7FA5-4C31-AD20-9ACB36B86C30}" dt="2023-02-03T18:12:56.459" v="35" actId="26606"/>
          <ac:spMkLst>
            <pc:docMk/>
            <pc:sldMk cId="1160293316" sldId="275"/>
            <ac:spMk id="3" creationId="{03F4532C-8FDD-6287-6FE0-1D1010A6E38C}"/>
          </ac:spMkLst>
        </pc:spChg>
        <pc:spChg chg="add mod">
          <ac:chgData name="Joseph Omar (1902433)" userId="3e00dc73-2393-4f1a-910e-7c78b3b88311" providerId="ADAL" clId="{ED038479-7FA5-4C31-AD20-9ACB36B86C30}" dt="2023-02-03T18:21:59.575" v="92" actId="1076"/>
          <ac:spMkLst>
            <pc:docMk/>
            <pc:sldMk cId="1160293316" sldId="275"/>
            <ac:spMk id="5" creationId="{1828B49B-0025-1827-C857-BB7E5EA849FC}"/>
          </ac:spMkLst>
        </pc:spChg>
        <pc:spChg chg="add del mod">
          <ac:chgData name="Joseph Omar (1902433)" userId="3e00dc73-2393-4f1a-910e-7c78b3b88311" providerId="ADAL" clId="{ED038479-7FA5-4C31-AD20-9ACB36B86C30}" dt="2023-02-03T18:22:51.850" v="96" actId="22"/>
          <ac:spMkLst>
            <pc:docMk/>
            <pc:sldMk cId="1160293316" sldId="275"/>
            <ac:spMk id="7" creationId="{091EA06C-67EB-B169-E181-F1E0B8D1FABD}"/>
          </ac:spMkLst>
        </pc:spChg>
        <pc:spChg chg="add mod">
          <ac:chgData name="Joseph Omar (1902433)" userId="3e00dc73-2393-4f1a-910e-7c78b3b88311" providerId="ADAL" clId="{ED038479-7FA5-4C31-AD20-9ACB36B86C30}" dt="2023-02-03T18:24:53.552" v="108" actId="14100"/>
          <ac:spMkLst>
            <pc:docMk/>
            <pc:sldMk cId="1160293316" sldId="275"/>
            <ac:spMk id="9" creationId="{E679BFBB-8015-5D08-0919-38749A52E0D7}"/>
          </ac:spMkLst>
        </pc:spChg>
        <pc:spChg chg="add">
          <ac:chgData name="Joseph Omar (1902433)" userId="3e00dc73-2393-4f1a-910e-7c78b3b88311" providerId="ADAL" clId="{ED038479-7FA5-4C31-AD20-9ACB36B86C30}" dt="2023-02-03T18:12:56.459" v="35" actId="26606"/>
          <ac:spMkLst>
            <pc:docMk/>
            <pc:sldMk cId="1160293316" sldId="275"/>
            <ac:spMk id="1031" creationId="{9ACA6826-032C-4799-B079-15DB2A6CBD93}"/>
          </ac:spMkLst>
        </pc:spChg>
        <pc:grpChg chg="add">
          <ac:chgData name="Joseph Omar (1902433)" userId="3e00dc73-2393-4f1a-910e-7c78b3b88311" providerId="ADAL" clId="{ED038479-7FA5-4C31-AD20-9ACB36B86C30}" dt="2023-02-03T18:12:56.459" v="35" actId="26606"/>
          <ac:grpSpMkLst>
            <pc:docMk/>
            <pc:sldMk cId="1160293316" sldId="275"/>
            <ac:grpSpMk id="1033" creationId="{DD58A807-BD0E-4B1D-A523-2F20E7FE2695}"/>
          </ac:grpSpMkLst>
        </pc:grpChg>
        <pc:picChg chg="add mod">
          <ac:chgData name="Joseph Omar (1902433)" userId="3e00dc73-2393-4f1a-910e-7c78b3b88311" providerId="ADAL" clId="{ED038479-7FA5-4C31-AD20-9ACB36B86C30}" dt="2023-02-03T18:12:56.459" v="35" actId="26606"/>
          <ac:picMkLst>
            <pc:docMk/>
            <pc:sldMk cId="1160293316" sldId="275"/>
            <ac:picMk id="1026" creationId="{A7965567-4EC4-2EA1-8226-40ED5A1F8AA6}"/>
          </ac:picMkLst>
        </pc:picChg>
      </pc:sldChg>
      <pc:sldChg chg="del">
        <pc:chgData name="Joseph Omar (1902433)" userId="3e00dc73-2393-4f1a-910e-7c78b3b88311" providerId="ADAL" clId="{ED038479-7FA5-4C31-AD20-9ACB36B86C30}" dt="2023-02-03T18:01:24.499" v="2" actId="47"/>
        <pc:sldMkLst>
          <pc:docMk/>
          <pc:sldMk cId="2376256560" sldId="276"/>
        </pc:sldMkLst>
      </pc:sldChg>
      <pc:sldChg chg="addSp delSp modSp new mod setBg setClrOvrMap">
        <pc:chgData name="Joseph Omar (1902433)" userId="3e00dc73-2393-4f1a-910e-7c78b3b88311" providerId="ADAL" clId="{ED038479-7FA5-4C31-AD20-9ACB36B86C30}" dt="2023-02-03T18:53:55.816" v="309" actId="14100"/>
        <pc:sldMkLst>
          <pc:docMk/>
          <pc:sldMk cId="2458203441" sldId="276"/>
        </pc:sldMkLst>
        <pc:spChg chg="mod">
          <ac:chgData name="Joseph Omar (1902433)" userId="3e00dc73-2393-4f1a-910e-7c78b3b88311" providerId="ADAL" clId="{ED038479-7FA5-4C31-AD20-9ACB36B86C30}" dt="2023-02-03T18:24:19.438" v="103" actId="1076"/>
          <ac:spMkLst>
            <pc:docMk/>
            <pc:sldMk cId="2458203441" sldId="276"/>
            <ac:spMk id="2" creationId="{AF25FD97-B025-8BBB-3B14-B739E69B972E}"/>
          </ac:spMkLst>
        </pc:spChg>
        <pc:spChg chg="mod ord">
          <ac:chgData name="Joseph Omar (1902433)" userId="3e00dc73-2393-4f1a-910e-7c78b3b88311" providerId="ADAL" clId="{ED038479-7FA5-4C31-AD20-9ACB36B86C30}" dt="2023-02-03T18:20:52.752" v="84" actId="20577"/>
          <ac:spMkLst>
            <pc:docMk/>
            <pc:sldMk cId="2458203441" sldId="276"/>
            <ac:spMk id="3" creationId="{66694E8C-45E6-BEBC-81A5-0CABAE0A5FF8}"/>
          </ac:spMkLst>
        </pc:spChg>
        <pc:spChg chg="add mod">
          <ac:chgData name="Joseph Omar (1902433)" userId="3e00dc73-2393-4f1a-910e-7c78b3b88311" providerId="ADAL" clId="{ED038479-7FA5-4C31-AD20-9ACB36B86C30}" dt="2023-02-03T18:23:06.438" v="100" actId="1076"/>
          <ac:spMkLst>
            <pc:docMk/>
            <pc:sldMk cId="2458203441" sldId="276"/>
            <ac:spMk id="5" creationId="{F1D810A6-A00A-9087-3715-B08D5A669F41}"/>
          </ac:spMkLst>
        </pc:spChg>
        <pc:spChg chg="add mod">
          <ac:chgData name="Joseph Omar (1902433)" userId="3e00dc73-2393-4f1a-910e-7c78b3b88311" providerId="ADAL" clId="{ED038479-7FA5-4C31-AD20-9ACB36B86C30}" dt="2023-02-03T18:24:15.353" v="102" actId="1076"/>
          <ac:spMkLst>
            <pc:docMk/>
            <pc:sldMk cId="2458203441" sldId="276"/>
            <ac:spMk id="7" creationId="{6B8A4B77-8070-4A13-6E66-5679A8DFFFF1}"/>
          </ac:spMkLst>
        </pc:spChg>
        <pc:spChg chg="add del">
          <ac:chgData name="Joseph Omar (1902433)" userId="3e00dc73-2393-4f1a-910e-7c78b3b88311" providerId="ADAL" clId="{ED038479-7FA5-4C31-AD20-9ACB36B86C30}" dt="2023-02-03T18:18:31.642" v="75" actId="26606"/>
          <ac:spMkLst>
            <pc:docMk/>
            <pc:sldMk cId="2458203441" sldId="276"/>
            <ac:spMk id="2055" creationId="{124D9F5B-C72B-41EE-97C2-D3600B62717D}"/>
          </ac:spMkLst>
        </pc:spChg>
        <pc:grpChg chg="add del">
          <ac:chgData name="Joseph Omar (1902433)" userId="3e00dc73-2393-4f1a-910e-7c78b3b88311" providerId="ADAL" clId="{ED038479-7FA5-4C31-AD20-9ACB36B86C30}" dt="2023-02-03T18:18:31.642" v="75" actId="26606"/>
          <ac:grpSpMkLst>
            <pc:docMk/>
            <pc:sldMk cId="2458203441" sldId="276"/>
            <ac:grpSpMk id="2057" creationId="{0180A64C-1862-4B1B-8953-FA96DEE4C44F}"/>
          </ac:grpSpMkLst>
        </pc:grpChg>
        <pc:picChg chg="add del mod">
          <ac:chgData name="Joseph Omar (1902433)" userId="3e00dc73-2393-4f1a-910e-7c78b3b88311" providerId="ADAL" clId="{ED038479-7FA5-4C31-AD20-9ACB36B86C30}" dt="2023-02-03T18:52:39.765" v="305" actId="478"/>
          <ac:picMkLst>
            <pc:docMk/>
            <pc:sldMk cId="2458203441" sldId="276"/>
            <ac:picMk id="2050" creationId="{C20F3EF4-4AC9-417F-AEE7-1448042CDBA5}"/>
          </ac:picMkLst>
        </pc:picChg>
        <pc:picChg chg="add mod">
          <ac:chgData name="Joseph Omar (1902433)" userId="3e00dc73-2393-4f1a-910e-7c78b3b88311" providerId="ADAL" clId="{ED038479-7FA5-4C31-AD20-9ACB36B86C30}" dt="2023-02-03T18:53:55.816" v="309" actId="14100"/>
          <ac:picMkLst>
            <pc:docMk/>
            <pc:sldMk cId="2458203441" sldId="276"/>
            <ac:picMk id="2052" creationId="{62999F32-7431-DA55-5680-893D09FB8AD4}"/>
          </ac:picMkLst>
        </pc:picChg>
      </pc:sldChg>
      <pc:sldChg chg="addSp delSp modSp new mod">
        <pc:chgData name="Joseph Omar (1902433)" userId="3e00dc73-2393-4f1a-910e-7c78b3b88311" providerId="ADAL" clId="{ED038479-7FA5-4C31-AD20-9ACB36B86C30}" dt="2023-02-03T18:27:30.062" v="123" actId="1076"/>
        <pc:sldMkLst>
          <pc:docMk/>
          <pc:sldMk cId="197984229" sldId="277"/>
        </pc:sldMkLst>
        <pc:spChg chg="del">
          <ac:chgData name="Joseph Omar (1902433)" userId="3e00dc73-2393-4f1a-910e-7c78b3b88311" providerId="ADAL" clId="{ED038479-7FA5-4C31-AD20-9ACB36B86C30}" dt="2023-02-03T18:26:49.948" v="117" actId="478"/>
          <ac:spMkLst>
            <pc:docMk/>
            <pc:sldMk cId="197984229" sldId="277"/>
            <ac:spMk id="2" creationId="{CFE11E82-1B23-0B5A-D956-D45F3244B825}"/>
          </ac:spMkLst>
        </pc:spChg>
        <pc:spChg chg="del">
          <ac:chgData name="Joseph Omar (1902433)" userId="3e00dc73-2393-4f1a-910e-7c78b3b88311" providerId="ADAL" clId="{ED038479-7FA5-4C31-AD20-9ACB36B86C30}" dt="2023-02-03T18:25:53.774" v="109" actId="478"/>
          <ac:spMkLst>
            <pc:docMk/>
            <pc:sldMk cId="197984229" sldId="277"/>
            <ac:spMk id="3" creationId="{F4C33B20-5BE6-0E6F-1845-6CDB2102EF2A}"/>
          </ac:spMkLst>
        </pc:spChg>
        <pc:spChg chg="add mod">
          <ac:chgData name="Joseph Omar (1902433)" userId="3e00dc73-2393-4f1a-910e-7c78b3b88311" providerId="ADAL" clId="{ED038479-7FA5-4C31-AD20-9ACB36B86C30}" dt="2023-02-03T18:27:30.062" v="123" actId="1076"/>
          <ac:spMkLst>
            <pc:docMk/>
            <pc:sldMk cId="197984229" sldId="277"/>
            <ac:spMk id="9" creationId="{770B0524-4A56-A3F0-CFBC-AC1870669B23}"/>
          </ac:spMkLst>
        </pc:spChg>
        <pc:picChg chg="add del">
          <ac:chgData name="Joseph Omar (1902433)" userId="3e00dc73-2393-4f1a-910e-7c78b3b88311" providerId="ADAL" clId="{ED038479-7FA5-4C31-AD20-9ACB36B86C30}" dt="2023-02-03T18:26:02.423" v="111"/>
          <ac:picMkLst>
            <pc:docMk/>
            <pc:sldMk cId="197984229" sldId="277"/>
            <ac:picMk id="4" creationId="{AC2E893A-79EC-E7E1-619A-B39C26FAD3B5}"/>
          </ac:picMkLst>
        </pc:picChg>
        <pc:picChg chg="add del mod">
          <ac:chgData name="Joseph Omar (1902433)" userId="3e00dc73-2393-4f1a-910e-7c78b3b88311" providerId="ADAL" clId="{ED038479-7FA5-4C31-AD20-9ACB36B86C30}" dt="2023-02-03T18:26:20.633" v="114" actId="478"/>
          <ac:picMkLst>
            <pc:docMk/>
            <pc:sldMk cId="197984229" sldId="277"/>
            <ac:picMk id="5" creationId="{6EF4D112-686B-77D0-F223-2101756673DC}"/>
          </ac:picMkLst>
        </pc:picChg>
        <pc:picChg chg="add mod">
          <ac:chgData name="Joseph Omar (1902433)" userId="3e00dc73-2393-4f1a-910e-7c78b3b88311" providerId="ADAL" clId="{ED038479-7FA5-4C31-AD20-9ACB36B86C30}" dt="2023-02-03T18:26:55.785" v="119" actId="14100"/>
          <ac:picMkLst>
            <pc:docMk/>
            <pc:sldMk cId="197984229" sldId="277"/>
            <ac:picMk id="7" creationId="{77BB5941-4348-5912-68D4-0181E90144EA}"/>
          </ac:picMkLst>
        </pc:picChg>
      </pc:sldChg>
      <pc:sldChg chg="addSp delSp modSp new mod">
        <pc:chgData name="Joseph Omar (1902433)" userId="3e00dc73-2393-4f1a-910e-7c78b3b88311" providerId="ADAL" clId="{ED038479-7FA5-4C31-AD20-9ACB36B86C30}" dt="2023-02-03T18:49:15.415" v="251" actId="207"/>
        <pc:sldMkLst>
          <pc:docMk/>
          <pc:sldMk cId="3273451412" sldId="278"/>
        </pc:sldMkLst>
        <pc:spChg chg="mod ord">
          <ac:chgData name="Joseph Omar (1902433)" userId="3e00dc73-2393-4f1a-910e-7c78b3b88311" providerId="ADAL" clId="{ED038479-7FA5-4C31-AD20-9ACB36B86C30}" dt="2023-02-03T18:49:15.415" v="251" actId="207"/>
          <ac:spMkLst>
            <pc:docMk/>
            <pc:sldMk cId="3273451412" sldId="278"/>
            <ac:spMk id="2" creationId="{B9999D47-8B77-98BC-B4CC-7E8B8D5AC3D4}"/>
          </ac:spMkLst>
        </pc:spChg>
        <pc:spChg chg="del">
          <ac:chgData name="Joseph Omar (1902433)" userId="3e00dc73-2393-4f1a-910e-7c78b3b88311" providerId="ADAL" clId="{ED038479-7FA5-4C31-AD20-9ACB36B86C30}" dt="2023-02-03T18:38:32.638" v="174" actId="478"/>
          <ac:spMkLst>
            <pc:docMk/>
            <pc:sldMk cId="3273451412" sldId="278"/>
            <ac:spMk id="3" creationId="{65BA4749-F1FA-5393-B0E4-D8262CE89545}"/>
          </ac:spMkLst>
        </pc:spChg>
        <pc:picChg chg="add mod">
          <ac:chgData name="Joseph Omar (1902433)" userId="3e00dc73-2393-4f1a-910e-7c78b3b88311" providerId="ADAL" clId="{ED038479-7FA5-4C31-AD20-9ACB36B86C30}" dt="2023-02-03T18:35:40.228" v="143" actId="14100"/>
          <ac:picMkLst>
            <pc:docMk/>
            <pc:sldMk cId="3273451412" sldId="278"/>
            <ac:picMk id="4" creationId="{402345D9-19E7-FC99-4F3A-547E244D35C5}"/>
          </ac:picMkLst>
        </pc:picChg>
        <pc:picChg chg="add mod ord">
          <ac:chgData name="Joseph Omar (1902433)" userId="3e00dc73-2393-4f1a-910e-7c78b3b88311" providerId="ADAL" clId="{ED038479-7FA5-4C31-AD20-9ACB36B86C30}" dt="2023-02-03T18:38:22.261" v="171" actId="167"/>
          <ac:picMkLst>
            <pc:docMk/>
            <pc:sldMk cId="3273451412" sldId="278"/>
            <ac:picMk id="5" creationId="{501997DF-2193-E45E-678E-5280D2B16C17}"/>
          </ac:picMkLst>
        </pc:picChg>
        <pc:picChg chg="add mod ord">
          <ac:chgData name="Joseph Omar (1902433)" userId="3e00dc73-2393-4f1a-910e-7c78b3b88311" providerId="ADAL" clId="{ED038479-7FA5-4C31-AD20-9ACB36B86C30}" dt="2023-02-03T18:39:38.624" v="179" actId="167"/>
          <ac:picMkLst>
            <pc:docMk/>
            <pc:sldMk cId="3273451412" sldId="278"/>
            <ac:picMk id="6" creationId="{B6534F3A-5C04-E2A2-D857-C9D01787DDF9}"/>
          </ac:picMkLst>
        </pc:picChg>
        <pc:picChg chg="add mod ord">
          <ac:chgData name="Joseph Omar (1902433)" userId="3e00dc73-2393-4f1a-910e-7c78b3b88311" providerId="ADAL" clId="{ED038479-7FA5-4C31-AD20-9ACB36B86C30}" dt="2023-02-03T18:41:24.559" v="188" actId="1076"/>
          <ac:picMkLst>
            <pc:docMk/>
            <pc:sldMk cId="3273451412" sldId="278"/>
            <ac:picMk id="7" creationId="{A04481E6-24C7-9A52-4121-F5161DAA2AC1}"/>
          </ac:picMkLst>
        </pc:picChg>
      </pc:sldChg>
      <pc:sldChg chg="del">
        <pc:chgData name="Joseph Omar (1902433)" userId="3e00dc73-2393-4f1a-910e-7c78b3b88311" providerId="ADAL" clId="{ED038479-7FA5-4C31-AD20-9ACB36B86C30}" dt="2023-02-03T18:01:24.793" v="3" actId="47"/>
        <pc:sldMkLst>
          <pc:docMk/>
          <pc:sldMk cId="107947639" sldId="279"/>
        </pc:sldMkLst>
      </pc:sldChg>
      <pc:sldChg chg="modSp new mod">
        <pc:chgData name="Joseph Omar (1902433)" userId="3e00dc73-2393-4f1a-910e-7c78b3b88311" providerId="ADAL" clId="{ED038479-7FA5-4C31-AD20-9ACB36B86C30}" dt="2023-02-05T15:37:25.737" v="337" actId="14100"/>
        <pc:sldMkLst>
          <pc:docMk/>
          <pc:sldMk cId="4151708931" sldId="279"/>
        </pc:sldMkLst>
        <pc:spChg chg="mod">
          <ac:chgData name="Joseph Omar (1902433)" userId="3e00dc73-2393-4f1a-910e-7c78b3b88311" providerId="ADAL" clId="{ED038479-7FA5-4C31-AD20-9ACB36B86C30}" dt="2023-02-03T18:42:08.352" v="203" actId="5793"/>
          <ac:spMkLst>
            <pc:docMk/>
            <pc:sldMk cId="4151708931" sldId="279"/>
            <ac:spMk id="2" creationId="{5E8202DB-D70E-DBAE-BAB7-253B172590DA}"/>
          </ac:spMkLst>
        </pc:spChg>
        <pc:spChg chg="mod">
          <ac:chgData name="Joseph Omar (1902433)" userId="3e00dc73-2393-4f1a-910e-7c78b3b88311" providerId="ADAL" clId="{ED038479-7FA5-4C31-AD20-9ACB36B86C30}" dt="2023-02-05T15:37:25.737" v="337" actId="14100"/>
          <ac:spMkLst>
            <pc:docMk/>
            <pc:sldMk cId="4151708931" sldId="279"/>
            <ac:spMk id="3" creationId="{BC808B05-37E9-7AD6-121F-42B01DE62200}"/>
          </ac:spMkLst>
        </pc:spChg>
      </pc:sldChg>
      <pc:sldChg chg="addSp modSp new mod setBg">
        <pc:chgData name="Joseph Omar (1902433)" userId="3e00dc73-2393-4f1a-910e-7c78b3b88311" providerId="ADAL" clId="{ED038479-7FA5-4C31-AD20-9ACB36B86C30}" dt="2023-02-05T16:05:13.143" v="424" actId="14100"/>
        <pc:sldMkLst>
          <pc:docMk/>
          <pc:sldMk cId="586749869" sldId="280"/>
        </pc:sldMkLst>
        <pc:spChg chg="mod">
          <ac:chgData name="Joseph Omar (1902433)" userId="3e00dc73-2393-4f1a-910e-7c78b3b88311" providerId="ADAL" clId="{ED038479-7FA5-4C31-AD20-9ACB36B86C30}" dt="2023-02-05T16:03:27.075" v="411" actId="1076"/>
          <ac:spMkLst>
            <pc:docMk/>
            <pc:sldMk cId="586749869" sldId="280"/>
            <ac:spMk id="2" creationId="{060EABBF-1794-FCDF-DE56-9DA6756174C6}"/>
          </ac:spMkLst>
        </pc:spChg>
        <pc:spChg chg="mod ord">
          <ac:chgData name="Joseph Omar (1902433)" userId="3e00dc73-2393-4f1a-910e-7c78b3b88311" providerId="ADAL" clId="{ED038479-7FA5-4C31-AD20-9ACB36B86C30}" dt="2023-02-05T15:46:57.448" v="345" actId="26606"/>
          <ac:spMkLst>
            <pc:docMk/>
            <pc:sldMk cId="586749869" sldId="280"/>
            <ac:spMk id="3" creationId="{B6427FE0-BDAD-1E1C-C46B-A64F0BFB5610}"/>
          </ac:spMkLst>
        </pc:spChg>
        <pc:spChg chg="add mod">
          <ac:chgData name="Joseph Omar (1902433)" userId="3e00dc73-2393-4f1a-910e-7c78b3b88311" providerId="ADAL" clId="{ED038479-7FA5-4C31-AD20-9ACB36B86C30}" dt="2023-02-05T16:04:53.800" v="420" actId="14100"/>
          <ac:spMkLst>
            <pc:docMk/>
            <pc:sldMk cId="586749869" sldId="280"/>
            <ac:spMk id="6" creationId="{EE324416-85DF-07D5-481A-0B0645975A92}"/>
          </ac:spMkLst>
        </pc:spChg>
        <pc:spChg chg="add mod">
          <ac:chgData name="Joseph Omar (1902433)" userId="3e00dc73-2393-4f1a-910e-7c78b3b88311" providerId="ADAL" clId="{ED038479-7FA5-4C31-AD20-9ACB36B86C30}" dt="2023-02-05T16:05:09.759" v="423" actId="1076"/>
          <ac:spMkLst>
            <pc:docMk/>
            <pc:sldMk cId="586749869" sldId="280"/>
            <ac:spMk id="8" creationId="{0BE0B12D-7B1D-603B-3D2A-201AB83D39C4}"/>
          </ac:spMkLst>
        </pc:spChg>
        <pc:picChg chg="add mod">
          <ac:chgData name="Joseph Omar (1902433)" userId="3e00dc73-2393-4f1a-910e-7c78b3b88311" providerId="ADAL" clId="{ED038479-7FA5-4C31-AD20-9ACB36B86C30}" dt="2023-02-05T16:05:13.143" v="424" actId="14100"/>
          <ac:picMkLst>
            <pc:docMk/>
            <pc:sldMk cId="586749869" sldId="280"/>
            <ac:picMk id="4" creationId="{0F6236AE-D21D-24F9-D94C-57BF1949F775}"/>
          </ac:picMkLst>
        </pc:picChg>
      </pc:sldChg>
      <pc:sldChg chg="addSp delSp modSp new mod setBg">
        <pc:chgData name="Joseph Omar (1902433)" userId="3e00dc73-2393-4f1a-910e-7c78b3b88311" providerId="ADAL" clId="{ED038479-7FA5-4C31-AD20-9ACB36B86C30}" dt="2023-02-05T16:09:03.112" v="442" actId="1076"/>
        <pc:sldMkLst>
          <pc:docMk/>
          <pc:sldMk cId="2906212821" sldId="281"/>
        </pc:sldMkLst>
        <pc:spChg chg="mod">
          <ac:chgData name="Joseph Omar (1902433)" userId="3e00dc73-2393-4f1a-910e-7c78b3b88311" providerId="ADAL" clId="{ED038479-7FA5-4C31-AD20-9ACB36B86C30}" dt="2023-02-05T15:37:04.997" v="333" actId="1076"/>
          <ac:spMkLst>
            <pc:docMk/>
            <pc:sldMk cId="2906212821" sldId="281"/>
            <ac:spMk id="2" creationId="{A4DDD48A-4A89-4671-712F-45EF252ACAEB}"/>
          </ac:spMkLst>
        </pc:spChg>
        <pc:spChg chg="mod ord">
          <ac:chgData name="Joseph Omar (1902433)" userId="3e00dc73-2393-4f1a-910e-7c78b3b88311" providerId="ADAL" clId="{ED038479-7FA5-4C31-AD20-9ACB36B86C30}" dt="2023-02-05T15:36:15.043" v="325" actId="14100"/>
          <ac:spMkLst>
            <pc:docMk/>
            <pc:sldMk cId="2906212821" sldId="281"/>
            <ac:spMk id="3" creationId="{FC826713-1E6A-9A21-3623-6CE694AB8C4B}"/>
          </ac:spMkLst>
        </pc:spChg>
        <pc:spChg chg="add mod">
          <ac:chgData name="Joseph Omar (1902433)" userId="3e00dc73-2393-4f1a-910e-7c78b3b88311" providerId="ADAL" clId="{ED038479-7FA5-4C31-AD20-9ACB36B86C30}" dt="2023-02-05T15:36:23.001" v="327" actId="14100"/>
          <ac:spMkLst>
            <pc:docMk/>
            <pc:sldMk cId="2906212821" sldId="281"/>
            <ac:spMk id="6" creationId="{646F1DC3-4813-1A3B-CE38-D8A7925F750D}"/>
          </ac:spMkLst>
        </pc:spChg>
        <pc:spChg chg="add mod">
          <ac:chgData name="Joseph Omar (1902433)" userId="3e00dc73-2393-4f1a-910e-7c78b3b88311" providerId="ADAL" clId="{ED038479-7FA5-4C31-AD20-9ACB36B86C30}" dt="2023-02-05T16:09:03.112" v="442" actId="1076"/>
          <ac:spMkLst>
            <pc:docMk/>
            <pc:sldMk cId="2906212821" sldId="281"/>
            <ac:spMk id="8" creationId="{1FA277A7-8674-F1EF-1246-427B6FD9549F}"/>
          </ac:spMkLst>
        </pc:spChg>
        <pc:spChg chg="add">
          <ac:chgData name="Joseph Omar (1902433)" userId="3e00dc73-2393-4f1a-910e-7c78b3b88311" providerId="ADAL" clId="{ED038479-7FA5-4C31-AD20-9ACB36B86C30}" dt="2023-02-05T15:34:38.993" v="322" actId="26606"/>
          <ac:spMkLst>
            <pc:docMk/>
            <pc:sldMk cId="2906212821" sldId="281"/>
            <ac:spMk id="17" creationId="{B9403C7F-76AE-4587-92A2-D4E41EBE68BD}"/>
          </ac:spMkLst>
        </pc:spChg>
        <pc:grpChg chg="add del">
          <ac:chgData name="Joseph Omar (1902433)" userId="3e00dc73-2393-4f1a-910e-7c78b3b88311" providerId="ADAL" clId="{ED038479-7FA5-4C31-AD20-9ACB36B86C30}" dt="2023-02-05T15:34:38.978" v="321" actId="26606"/>
          <ac:grpSpMkLst>
            <pc:docMk/>
            <pc:sldMk cId="2906212821" sldId="281"/>
            <ac:grpSpMk id="9" creationId="{6B975FEB-EB22-4265-87DB-98C8B1A03E61}"/>
          </ac:grpSpMkLst>
        </pc:grpChg>
        <pc:grpChg chg="add">
          <ac:chgData name="Joseph Omar (1902433)" userId="3e00dc73-2393-4f1a-910e-7c78b3b88311" providerId="ADAL" clId="{ED038479-7FA5-4C31-AD20-9ACB36B86C30}" dt="2023-02-05T15:34:38.993" v="322" actId="26606"/>
          <ac:grpSpMkLst>
            <pc:docMk/>
            <pc:sldMk cId="2906212821" sldId="281"/>
            <ac:grpSpMk id="11" creationId="{D6C71778-3DDA-4748-AEBB-2A4B75016325}"/>
          </ac:grpSpMkLst>
        </pc:grpChg>
        <pc:picChg chg="add mod modCrop">
          <ac:chgData name="Joseph Omar (1902433)" userId="3e00dc73-2393-4f1a-910e-7c78b3b88311" providerId="ADAL" clId="{ED038479-7FA5-4C31-AD20-9ACB36B86C30}" dt="2023-02-05T16:08:59.350" v="441" actId="14100"/>
          <ac:picMkLst>
            <pc:docMk/>
            <pc:sldMk cId="2906212821" sldId="281"/>
            <ac:picMk id="4" creationId="{16BF7AA8-211C-5C4E-F28E-A4D4EB0130CB}"/>
          </ac:picMkLst>
        </pc:picChg>
      </pc:sldChg>
      <pc:sldChg chg="addSp modSp new mod setBg">
        <pc:chgData name="Joseph Omar (1902433)" userId="3e00dc73-2393-4f1a-910e-7c78b3b88311" providerId="ADAL" clId="{ED038479-7FA5-4C31-AD20-9ACB36B86C30}" dt="2023-02-05T16:06:32.544" v="433" actId="1076"/>
        <pc:sldMkLst>
          <pc:docMk/>
          <pc:sldMk cId="3509719136" sldId="282"/>
        </pc:sldMkLst>
        <pc:spChg chg="mod">
          <ac:chgData name="Joseph Omar (1902433)" userId="3e00dc73-2393-4f1a-910e-7c78b3b88311" providerId="ADAL" clId="{ED038479-7FA5-4C31-AD20-9ACB36B86C30}" dt="2023-02-05T16:06:32.544" v="433" actId="1076"/>
          <ac:spMkLst>
            <pc:docMk/>
            <pc:sldMk cId="3509719136" sldId="282"/>
            <ac:spMk id="2" creationId="{95E7F844-92FC-180A-BC89-0F5F440AB2FB}"/>
          </ac:spMkLst>
        </pc:spChg>
        <pc:spChg chg="mod ord">
          <ac:chgData name="Joseph Omar (1902433)" userId="3e00dc73-2393-4f1a-910e-7c78b3b88311" providerId="ADAL" clId="{ED038479-7FA5-4C31-AD20-9ACB36B86C30}" dt="2023-02-05T15:59:00.395" v="362" actId="1076"/>
          <ac:spMkLst>
            <pc:docMk/>
            <pc:sldMk cId="3509719136" sldId="282"/>
            <ac:spMk id="3" creationId="{489CD720-C844-9A7F-F961-BCCBA6FC0A7A}"/>
          </ac:spMkLst>
        </pc:spChg>
        <pc:spChg chg="add mod">
          <ac:chgData name="Joseph Omar (1902433)" userId="3e00dc73-2393-4f1a-910e-7c78b3b88311" providerId="ADAL" clId="{ED038479-7FA5-4C31-AD20-9ACB36B86C30}" dt="2023-02-05T16:00:03.753" v="372" actId="14100"/>
          <ac:spMkLst>
            <pc:docMk/>
            <pc:sldMk cId="3509719136" sldId="282"/>
            <ac:spMk id="6" creationId="{051F0760-D4C2-68A1-0EEC-D8577FD959F7}"/>
          </ac:spMkLst>
        </pc:spChg>
        <pc:spChg chg="add mod">
          <ac:chgData name="Joseph Omar (1902433)" userId="3e00dc73-2393-4f1a-910e-7c78b3b88311" providerId="ADAL" clId="{ED038479-7FA5-4C31-AD20-9ACB36B86C30}" dt="2023-02-05T16:06:28.526" v="432" actId="1076"/>
          <ac:spMkLst>
            <pc:docMk/>
            <pc:sldMk cId="3509719136" sldId="282"/>
            <ac:spMk id="8" creationId="{557DF6C1-A916-133E-E51B-9BB281A24E62}"/>
          </ac:spMkLst>
        </pc:spChg>
        <pc:picChg chg="add mod">
          <ac:chgData name="Joseph Omar (1902433)" userId="3e00dc73-2393-4f1a-910e-7c78b3b88311" providerId="ADAL" clId="{ED038479-7FA5-4C31-AD20-9ACB36B86C30}" dt="2023-02-05T15:59:54.509" v="368" actId="1076"/>
          <ac:picMkLst>
            <pc:docMk/>
            <pc:sldMk cId="3509719136" sldId="282"/>
            <ac:picMk id="4" creationId="{C1A57A87-DCBD-541F-891E-9440E2F613F4}"/>
          </ac:picMkLst>
        </pc:picChg>
      </pc:sldChg>
      <pc:sldChg chg="modSp add mod">
        <pc:chgData name="Joseph Omar (1902433)" userId="3e00dc73-2393-4f1a-910e-7c78b3b88311" providerId="ADAL" clId="{ED038479-7FA5-4C31-AD20-9ACB36B86C30}" dt="2023-02-05T16:07:06.838" v="438"/>
        <pc:sldMkLst>
          <pc:docMk/>
          <pc:sldMk cId="3884039116" sldId="283"/>
        </pc:sldMkLst>
        <pc:spChg chg="mod">
          <ac:chgData name="Joseph Omar (1902433)" userId="3e00dc73-2393-4f1a-910e-7c78b3b88311" providerId="ADAL" clId="{ED038479-7FA5-4C31-AD20-9ACB36B86C30}" dt="2023-02-05T16:07:06.838" v="438"/>
          <ac:spMkLst>
            <pc:docMk/>
            <pc:sldMk cId="3884039116" sldId="283"/>
            <ac:spMk id="3" creationId="{BC808B05-37E9-7AD6-121F-42B01DE62200}"/>
          </ac:spMkLst>
        </pc:spChg>
      </pc:sldChg>
      <pc:sldChg chg="addSp delSp modSp add mod setBg setClrOvrMap">
        <pc:chgData name="Joseph Omar (1902433)" userId="3e00dc73-2393-4f1a-910e-7c78b3b88311" providerId="ADAL" clId="{ED038479-7FA5-4C31-AD20-9ACB36B86C30}" dt="2023-02-05T16:06:58.297" v="436" actId="1076"/>
        <pc:sldMkLst>
          <pc:docMk/>
          <pc:sldMk cId="2993182182" sldId="284"/>
        </pc:sldMkLst>
        <pc:spChg chg="mod">
          <ac:chgData name="Joseph Omar (1902433)" userId="3e00dc73-2393-4f1a-910e-7c78b3b88311" providerId="ADAL" clId="{ED038479-7FA5-4C31-AD20-9ACB36B86C30}" dt="2023-02-05T16:02:13.443" v="401" actId="1076"/>
          <ac:spMkLst>
            <pc:docMk/>
            <pc:sldMk cId="2993182182" sldId="284"/>
            <ac:spMk id="2" creationId="{95E7F844-92FC-180A-BC89-0F5F440AB2FB}"/>
          </ac:spMkLst>
        </pc:spChg>
        <pc:spChg chg="mod">
          <ac:chgData name="Joseph Omar (1902433)" userId="3e00dc73-2393-4f1a-910e-7c78b3b88311" providerId="ADAL" clId="{ED038479-7FA5-4C31-AD20-9ACB36B86C30}" dt="2023-02-05T16:02:10.098" v="400" actId="1076"/>
          <ac:spMkLst>
            <pc:docMk/>
            <pc:sldMk cId="2993182182" sldId="284"/>
            <ac:spMk id="3" creationId="{489CD720-C844-9A7F-F961-BCCBA6FC0A7A}"/>
          </ac:spMkLst>
        </pc:spChg>
        <pc:spChg chg="add mod">
          <ac:chgData name="Joseph Omar (1902433)" userId="3e00dc73-2393-4f1a-910e-7c78b3b88311" providerId="ADAL" clId="{ED038479-7FA5-4C31-AD20-9ACB36B86C30}" dt="2023-02-05T16:06:58.297" v="436" actId="1076"/>
          <ac:spMkLst>
            <pc:docMk/>
            <pc:sldMk cId="2993182182" sldId="284"/>
            <ac:spMk id="5" creationId="{CBCBB491-B910-B41B-AA46-156E3107FEE0}"/>
          </ac:spMkLst>
        </pc:spChg>
        <pc:spChg chg="add del">
          <ac:chgData name="Joseph Omar (1902433)" userId="3e00dc73-2393-4f1a-910e-7c78b3b88311" providerId="ADAL" clId="{ED038479-7FA5-4C31-AD20-9ACB36B86C30}" dt="2023-02-05T16:01:59.054" v="396" actId="26606"/>
          <ac:spMkLst>
            <pc:docMk/>
            <pc:sldMk cId="2993182182" sldId="284"/>
            <ac:spMk id="8" creationId="{B9403C7F-76AE-4587-92A2-D4E41EBE68BD}"/>
          </ac:spMkLst>
        </pc:spChg>
        <pc:spChg chg="add mod">
          <ac:chgData name="Joseph Omar (1902433)" userId="3e00dc73-2393-4f1a-910e-7c78b3b88311" providerId="ADAL" clId="{ED038479-7FA5-4C31-AD20-9ACB36B86C30}" dt="2023-02-05T16:02:46.364" v="407" actId="1076"/>
          <ac:spMkLst>
            <pc:docMk/>
            <pc:sldMk cId="2993182182" sldId="284"/>
            <ac:spMk id="10" creationId="{B9BB4310-6FE3-C953-F46D-6EAF63FD2602}"/>
          </ac:spMkLst>
        </pc:spChg>
        <pc:spChg chg="add del">
          <ac:chgData name="Joseph Omar (1902433)" userId="3e00dc73-2393-4f1a-910e-7c78b3b88311" providerId="ADAL" clId="{ED038479-7FA5-4C31-AD20-9ACB36B86C30}" dt="2023-02-05T16:01:50.269" v="392" actId="26606"/>
          <ac:spMkLst>
            <pc:docMk/>
            <pc:sldMk cId="2993182182" sldId="284"/>
            <ac:spMk id="11" creationId="{124D9F5B-C72B-41EE-97C2-D3600B62717D}"/>
          </ac:spMkLst>
        </pc:spChg>
        <pc:spChg chg="add">
          <ac:chgData name="Joseph Omar (1902433)" userId="3e00dc73-2393-4f1a-910e-7c78b3b88311" providerId="ADAL" clId="{ED038479-7FA5-4C31-AD20-9ACB36B86C30}" dt="2023-02-05T16:01:59.065" v="397" actId="26606"/>
          <ac:spMkLst>
            <pc:docMk/>
            <pc:sldMk cId="2993182182" sldId="284"/>
            <ac:spMk id="20" creationId="{124D9F5B-C72B-41EE-97C2-D3600B62717D}"/>
          </ac:spMkLst>
        </pc:spChg>
        <pc:grpChg chg="add del">
          <ac:chgData name="Joseph Omar (1902433)" userId="3e00dc73-2393-4f1a-910e-7c78b3b88311" providerId="ADAL" clId="{ED038479-7FA5-4C31-AD20-9ACB36B86C30}" dt="2023-02-05T16:01:59.054" v="396" actId="26606"/>
          <ac:grpSpMkLst>
            <pc:docMk/>
            <pc:sldMk cId="2993182182" sldId="284"/>
            <ac:grpSpMk id="9" creationId="{D6C71778-3DDA-4748-AEBB-2A4B75016325}"/>
          </ac:grpSpMkLst>
        </pc:grpChg>
        <pc:grpChg chg="add del">
          <ac:chgData name="Joseph Omar (1902433)" userId="3e00dc73-2393-4f1a-910e-7c78b3b88311" providerId="ADAL" clId="{ED038479-7FA5-4C31-AD20-9ACB36B86C30}" dt="2023-02-05T16:01:50.269" v="392" actId="26606"/>
          <ac:grpSpMkLst>
            <pc:docMk/>
            <pc:sldMk cId="2993182182" sldId="284"/>
            <ac:grpSpMk id="13" creationId="{0180A64C-1862-4B1B-8953-FA96DEE4C44F}"/>
          </ac:grpSpMkLst>
        </pc:grpChg>
        <pc:grpChg chg="add">
          <ac:chgData name="Joseph Omar (1902433)" userId="3e00dc73-2393-4f1a-910e-7c78b3b88311" providerId="ADAL" clId="{ED038479-7FA5-4C31-AD20-9ACB36B86C30}" dt="2023-02-05T16:01:59.065" v="397" actId="26606"/>
          <ac:grpSpMkLst>
            <pc:docMk/>
            <pc:sldMk cId="2993182182" sldId="284"/>
            <ac:grpSpMk id="21" creationId="{0180A64C-1862-4B1B-8953-FA96DEE4C44F}"/>
          </ac:grpSpMkLst>
        </pc:grpChg>
        <pc:picChg chg="add mod ord">
          <ac:chgData name="Joseph Omar (1902433)" userId="3e00dc73-2393-4f1a-910e-7c78b3b88311" providerId="ADAL" clId="{ED038479-7FA5-4C31-AD20-9ACB36B86C30}" dt="2023-02-05T16:02:43.263" v="406" actId="1076"/>
          <ac:picMkLst>
            <pc:docMk/>
            <pc:sldMk cId="2993182182" sldId="284"/>
            <ac:picMk id="6" creationId="{B864FBED-715B-A1BB-14A5-51E6FF1678A3}"/>
          </ac:picMkLst>
        </pc:picChg>
        <pc:picChg chg="add del mod">
          <ac:chgData name="Joseph Omar (1902433)" userId="3e00dc73-2393-4f1a-910e-7c78b3b88311" providerId="ADAL" clId="{ED038479-7FA5-4C31-AD20-9ACB36B86C30}" dt="2023-02-05T16:01:00.477" v="377" actId="478"/>
          <ac:picMkLst>
            <pc:docMk/>
            <pc:sldMk cId="2993182182" sldId="284"/>
            <ac:picMk id="1026" creationId="{50631F81-EFDA-E8D8-B2D4-8B8B5998834E}"/>
          </ac:picMkLst>
        </pc:picChg>
      </pc:sldChg>
      <pc:sldChg chg="modSp new mod">
        <pc:chgData name="Joseph Omar (1902433)" userId="3e00dc73-2393-4f1a-910e-7c78b3b88311" providerId="ADAL" clId="{ED038479-7FA5-4C31-AD20-9ACB36B86C30}" dt="2023-02-05T16:21:34.241" v="1096" actId="20577"/>
        <pc:sldMkLst>
          <pc:docMk/>
          <pc:sldMk cId="3177771653" sldId="285"/>
        </pc:sldMkLst>
        <pc:spChg chg="mod">
          <ac:chgData name="Joseph Omar (1902433)" userId="3e00dc73-2393-4f1a-910e-7c78b3b88311" providerId="ADAL" clId="{ED038479-7FA5-4C31-AD20-9ACB36B86C30}" dt="2023-02-05T16:15:31.597" v="457" actId="313"/>
          <ac:spMkLst>
            <pc:docMk/>
            <pc:sldMk cId="3177771653" sldId="285"/>
            <ac:spMk id="2" creationId="{2D675C3C-C5D2-F610-40F7-CE8A44728084}"/>
          </ac:spMkLst>
        </pc:spChg>
        <pc:spChg chg="mod">
          <ac:chgData name="Joseph Omar (1902433)" userId="3e00dc73-2393-4f1a-910e-7c78b3b88311" providerId="ADAL" clId="{ED038479-7FA5-4C31-AD20-9ACB36B86C30}" dt="2023-02-05T16:21:34.241" v="1096" actId="20577"/>
          <ac:spMkLst>
            <pc:docMk/>
            <pc:sldMk cId="3177771653" sldId="285"/>
            <ac:spMk id="3" creationId="{6D1640BA-0B1E-59C6-4BF2-BEB029AEA006}"/>
          </ac:spMkLst>
        </pc:spChg>
      </pc:sldChg>
      <pc:sldChg chg="del">
        <pc:chgData name="Joseph Omar (1902433)" userId="3e00dc73-2393-4f1a-910e-7c78b3b88311" providerId="ADAL" clId="{ED038479-7FA5-4C31-AD20-9ACB36B86C30}" dt="2023-02-03T18:01:24.988" v="4" actId="47"/>
        <pc:sldMkLst>
          <pc:docMk/>
          <pc:sldMk cId="1378472" sldId="290"/>
        </pc:sldMkLst>
      </pc:sldChg>
      <pc:sldChg chg="del">
        <pc:chgData name="Joseph Omar (1902433)" userId="3e00dc73-2393-4f1a-910e-7c78b3b88311" providerId="ADAL" clId="{ED038479-7FA5-4C31-AD20-9ACB36B86C30}" dt="2023-02-03T18:01:25.329" v="6" actId="47"/>
        <pc:sldMkLst>
          <pc:docMk/>
          <pc:sldMk cId="1742574269" sldId="291"/>
        </pc:sldMkLst>
      </pc:sldChg>
      <pc:sldChg chg="del">
        <pc:chgData name="Joseph Omar (1902433)" userId="3e00dc73-2393-4f1a-910e-7c78b3b88311" providerId="ADAL" clId="{ED038479-7FA5-4C31-AD20-9ACB36B86C30}" dt="2023-02-03T18:01:25.147" v="5" actId="47"/>
        <pc:sldMkLst>
          <pc:docMk/>
          <pc:sldMk cId="2067997063" sldId="294"/>
        </pc:sldMkLst>
      </pc:sldChg>
      <pc:sldChg chg="del">
        <pc:chgData name="Joseph Omar (1902433)" userId="3e00dc73-2393-4f1a-910e-7c78b3b88311" providerId="ADAL" clId="{ED038479-7FA5-4C31-AD20-9ACB36B86C30}" dt="2023-02-03T18:01:25.770" v="8" actId="47"/>
        <pc:sldMkLst>
          <pc:docMk/>
          <pc:sldMk cId="3455686195" sldId="302"/>
        </pc:sldMkLst>
      </pc:sldChg>
      <pc:sldChg chg="del">
        <pc:chgData name="Joseph Omar (1902433)" userId="3e00dc73-2393-4f1a-910e-7c78b3b88311" providerId="ADAL" clId="{ED038479-7FA5-4C31-AD20-9ACB36B86C30}" dt="2023-02-03T18:01:25.511" v="7" actId="47"/>
        <pc:sldMkLst>
          <pc:docMk/>
          <pc:sldMk cId="1945710067" sldId="303"/>
        </pc:sldMkLst>
      </pc:sldChg>
      <pc:sldChg chg="del">
        <pc:chgData name="Joseph Omar (1902433)" userId="3e00dc73-2393-4f1a-910e-7c78b3b88311" providerId="ADAL" clId="{ED038479-7FA5-4C31-AD20-9ACB36B86C30}" dt="2023-02-03T18:01:27.145" v="10" actId="47"/>
        <pc:sldMkLst>
          <pc:docMk/>
          <pc:sldMk cId="3815657019" sldId="305"/>
        </pc:sldMkLst>
      </pc:sldChg>
      <pc:sldChg chg="del">
        <pc:chgData name="Joseph Omar (1902433)" userId="3e00dc73-2393-4f1a-910e-7c78b3b88311" providerId="ADAL" clId="{ED038479-7FA5-4C31-AD20-9ACB36B86C30}" dt="2023-02-03T18:01:27.781" v="11" actId="47"/>
        <pc:sldMkLst>
          <pc:docMk/>
          <pc:sldMk cId="2766844689" sldId="308"/>
        </pc:sldMkLst>
      </pc:sldChg>
    </pc:docChg>
  </pc:docChgLst>
  <pc:docChgLst>
    <pc:chgData name="Joseph Omar (1902433)" userId="3e00dc73-2393-4f1a-910e-7c78b3b88311" providerId="ADAL" clId="{2901AAF1-9502-40C9-8148-62EA8F2C61F8}"/>
    <pc:docChg chg="undo custSel addSld delSld modSld sldOrd">
      <pc:chgData name="Joseph Omar (1902433)" userId="3e00dc73-2393-4f1a-910e-7c78b3b88311" providerId="ADAL" clId="{2901AAF1-9502-40C9-8148-62EA8F2C61F8}" dt="2022-09-18T16:24:13.179" v="1242" actId="20577"/>
      <pc:docMkLst>
        <pc:docMk/>
      </pc:docMkLst>
      <pc:sldChg chg="modTransition">
        <pc:chgData name="Joseph Omar (1902433)" userId="3e00dc73-2393-4f1a-910e-7c78b3b88311" providerId="ADAL" clId="{2901AAF1-9502-40C9-8148-62EA8F2C61F8}" dt="2022-09-15T14:59:28.461" v="883"/>
        <pc:sldMkLst>
          <pc:docMk/>
          <pc:sldMk cId="2312441003" sldId="256"/>
        </pc:sldMkLst>
      </pc:sldChg>
      <pc:sldChg chg="modTransition">
        <pc:chgData name="Joseph Omar (1902433)" userId="3e00dc73-2393-4f1a-910e-7c78b3b88311" providerId="ADAL" clId="{2901AAF1-9502-40C9-8148-62EA8F2C61F8}" dt="2022-09-15T14:59:28.461" v="883"/>
        <pc:sldMkLst>
          <pc:docMk/>
          <pc:sldMk cId="973386461" sldId="257"/>
        </pc:sldMkLst>
      </pc:sldChg>
      <pc:sldChg chg="modTransition">
        <pc:chgData name="Joseph Omar (1902433)" userId="3e00dc73-2393-4f1a-910e-7c78b3b88311" providerId="ADAL" clId="{2901AAF1-9502-40C9-8148-62EA8F2C61F8}" dt="2022-09-15T14:59:28.461" v="883"/>
        <pc:sldMkLst>
          <pc:docMk/>
          <pc:sldMk cId="2020539741" sldId="258"/>
        </pc:sldMkLst>
      </pc:sldChg>
      <pc:sldChg chg="modTransition">
        <pc:chgData name="Joseph Omar (1902433)" userId="3e00dc73-2393-4f1a-910e-7c78b3b88311" providerId="ADAL" clId="{2901AAF1-9502-40C9-8148-62EA8F2C61F8}" dt="2022-09-15T14:59:28.461" v="883"/>
        <pc:sldMkLst>
          <pc:docMk/>
          <pc:sldMk cId="1321612950" sldId="259"/>
        </pc:sldMkLst>
      </pc:sldChg>
      <pc:sldChg chg="modTransition">
        <pc:chgData name="Joseph Omar (1902433)" userId="3e00dc73-2393-4f1a-910e-7c78b3b88311" providerId="ADAL" clId="{2901AAF1-9502-40C9-8148-62EA8F2C61F8}" dt="2022-09-15T14:59:28.461" v="883"/>
        <pc:sldMkLst>
          <pc:docMk/>
          <pc:sldMk cId="554394030" sldId="260"/>
        </pc:sldMkLst>
      </pc:sldChg>
      <pc:sldChg chg="del modTransition">
        <pc:chgData name="Joseph Omar (1902433)" userId="3e00dc73-2393-4f1a-910e-7c78b3b88311" providerId="ADAL" clId="{2901AAF1-9502-40C9-8148-62EA8F2C61F8}" dt="2022-09-15T15:01:12.741" v="891" actId="47"/>
        <pc:sldMkLst>
          <pc:docMk/>
          <pc:sldMk cId="2246448350" sldId="261"/>
        </pc:sldMkLst>
      </pc:sldChg>
      <pc:sldChg chg="modTransition modAnim">
        <pc:chgData name="Joseph Omar (1902433)" userId="3e00dc73-2393-4f1a-910e-7c78b3b88311" providerId="ADAL" clId="{2901AAF1-9502-40C9-8148-62EA8F2C61F8}" dt="2022-09-15T15:00:03.426" v="885"/>
        <pc:sldMkLst>
          <pc:docMk/>
          <pc:sldMk cId="1949771858" sldId="262"/>
        </pc:sldMkLst>
      </pc:sldChg>
      <pc:sldChg chg="modSp mod ord modTransition">
        <pc:chgData name="Joseph Omar (1902433)" userId="3e00dc73-2393-4f1a-910e-7c78b3b88311" providerId="ADAL" clId="{2901AAF1-9502-40C9-8148-62EA8F2C61F8}" dt="2022-09-15T15:32:55.031" v="1166" actId="255"/>
        <pc:sldMkLst>
          <pc:docMk/>
          <pc:sldMk cId="137730909" sldId="264"/>
        </pc:sldMkLst>
        <pc:spChg chg="mod">
          <ac:chgData name="Joseph Omar (1902433)" userId="3e00dc73-2393-4f1a-910e-7c78b3b88311" providerId="ADAL" clId="{2901AAF1-9502-40C9-8148-62EA8F2C61F8}" dt="2022-09-15T15:32:55.031" v="1166" actId="255"/>
          <ac:spMkLst>
            <pc:docMk/>
            <pc:sldMk cId="137730909" sldId="264"/>
            <ac:spMk id="3" creationId="{88893544-D6F0-4A4F-952A-D0F402CE2704}"/>
          </ac:spMkLst>
        </pc:spChg>
      </pc:sldChg>
      <pc:sldChg chg="modTransition">
        <pc:chgData name="Joseph Omar (1902433)" userId="3e00dc73-2393-4f1a-910e-7c78b3b88311" providerId="ADAL" clId="{2901AAF1-9502-40C9-8148-62EA8F2C61F8}" dt="2022-09-15T14:59:28.461" v="883"/>
        <pc:sldMkLst>
          <pc:docMk/>
          <pc:sldMk cId="2472241863" sldId="265"/>
        </pc:sldMkLst>
      </pc:sldChg>
      <pc:sldChg chg="modTransition modAnim">
        <pc:chgData name="Joseph Omar (1902433)" userId="3e00dc73-2393-4f1a-910e-7c78b3b88311" providerId="ADAL" clId="{2901AAF1-9502-40C9-8148-62EA8F2C61F8}" dt="2022-09-15T15:00:12.906" v="886"/>
        <pc:sldMkLst>
          <pc:docMk/>
          <pc:sldMk cId="2283491206" sldId="266"/>
        </pc:sldMkLst>
      </pc:sldChg>
      <pc:sldChg chg="del modTransition">
        <pc:chgData name="Joseph Omar (1902433)" userId="3e00dc73-2393-4f1a-910e-7c78b3b88311" providerId="ADAL" clId="{2901AAF1-9502-40C9-8148-62EA8F2C61F8}" dt="2022-09-15T15:01:38.283" v="892" actId="47"/>
        <pc:sldMkLst>
          <pc:docMk/>
          <pc:sldMk cId="2573976319" sldId="267"/>
        </pc:sldMkLst>
      </pc:sldChg>
      <pc:sldChg chg="del modTransition">
        <pc:chgData name="Joseph Omar (1902433)" userId="3e00dc73-2393-4f1a-910e-7c78b3b88311" providerId="ADAL" clId="{2901AAF1-9502-40C9-8148-62EA8F2C61F8}" dt="2022-09-15T15:01:41.765" v="894" actId="47"/>
        <pc:sldMkLst>
          <pc:docMk/>
          <pc:sldMk cId="1850767941" sldId="268"/>
        </pc:sldMkLst>
      </pc:sldChg>
      <pc:sldChg chg="del modTransition">
        <pc:chgData name="Joseph Omar (1902433)" userId="3e00dc73-2393-4f1a-910e-7c78b3b88311" providerId="ADAL" clId="{2901AAF1-9502-40C9-8148-62EA8F2C61F8}" dt="2022-09-15T15:01:43.636" v="895" actId="47"/>
        <pc:sldMkLst>
          <pc:docMk/>
          <pc:sldMk cId="144705657" sldId="269"/>
        </pc:sldMkLst>
      </pc:sldChg>
      <pc:sldChg chg="del modTransition modAnim">
        <pc:chgData name="Joseph Omar (1902433)" userId="3e00dc73-2393-4f1a-910e-7c78b3b88311" providerId="ADAL" clId="{2901AAF1-9502-40C9-8148-62EA8F2C61F8}" dt="2022-09-15T15:01:44.696" v="896" actId="47"/>
        <pc:sldMkLst>
          <pc:docMk/>
          <pc:sldMk cId="3325302449" sldId="270"/>
        </pc:sldMkLst>
      </pc:sldChg>
      <pc:sldChg chg="del modTransition">
        <pc:chgData name="Joseph Omar (1902433)" userId="3e00dc73-2393-4f1a-910e-7c78b3b88311" providerId="ADAL" clId="{2901AAF1-9502-40C9-8148-62EA8F2C61F8}" dt="2022-09-15T15:01:46.477" v="897" actId="47"/>
        <pc:sldMkLst>
          <pc:docMk/>
          <pc:sldMk cId="620628410" sldId="271"/>
        </pc:sldMkLst>
      </pc:sldChg>
      <pc:sldChg chg="del modTransition">
        <pc:chgData name="Joseph Omar (1902433)" userId="3e00dc73-2393-4f1a-910e-7c78b3b88311" providerId="ADAL" clId="{2901AAF1-9502-40C9-8148-62EA8F2C61F8}" dt="2022-09-15T15:01:47.684" v="898" actId="47"/>
        <pc:sldMkLst>
          <pc:docMk/>
          <pc:sldMk cId="1841039639" sldId="272"/>
        </pc:sldMkLst>
      </pc:sldChg>
      <pc:sldChg chg="delSp modSp mod ord modTransition delAnim modAnim">
        <pc:chgData name="Joseph Omar (1902433)" userId="3e00dc73-2393-4f1a-910e-7c78b3b88311" providerId="ADAL" clId="{2901AAF1-9502-40C9-8148-62EA8F2C61F8}" dt="2022-09-18T16:11:57.482" v="1208"/>
        <pc:sldMkLst>
          <pc:docMk/>
          <pc:sldMk cId="1445390164" sldId="273"/>
        </pc:sldMkLst>
        <pc:spChg chg="mod">
          <ac:chgData name="Joseph Omar (1902433)" userId="3e00dc73-2393-4f1a-910e-7c78b3b88311" providerId="ADAL" clId="{2901AAF1-9502-40C9-8148-62EA8F2C61F8}" dt="2022-09-15T15:10:39.402" v="959" actId="20577"/>
          <ac:spMkLst>
            <pc:docMk/>
            <pc:sldMk cId="1445390164" sldId="273"/>
            <ac:spMk id="2" creationId="{062748E0-7608-405C-9D0E-0CB2E95C0320}"/>
          </ac:spMkLst>
        </pc:spChg>
        <pc:spChg chg="mod">
          <ac:chgData name="Joseph Omar (1902433)" userId="3e00dc73-2393-4f1a-910e-7c78b3b88311" providerId="ADAL" clId="{2901AAF1-9502-40C9-8148-62EA8F2C61F8}" dt="2022-09-15T15:11:52.765" v="961" actId="27636"/>
          <ac:spMkLst>
            <pc:docMk/>
            <pc:sldMk cId="1445390164" sldId="273"/>
            <ac:spMk id="3" creationId="{66F11DC9-0700-4EBB-BD3F-87EB7DD9ABF5}"/>
          </ac:spMkLst>
        </pc:spChg>
        <pc:picChg chg="del">
          <ac:chgData name="Joseph Omar (1902433)" userId="3e00dc73-2393-4f1a-910e-7c78b3b88311" providerId="ADAL" clId="{2901AAF1-9502-40C9-8148-62EA8F2C61F8}" dt="2022-09-10T14:52:41.142" v="2" actId="478"/>
          <ac:picMkLst>
            <pc:docMk/>
            <pc:sldMk cId="1445390164" sldId="273"/>
            <ac:picMk id="6" creationId="{28EFC31F-C798-4735-8C79-0C5090A8EA0E}"/>
          </ac:picMkLst>
        </pc:picChg>
      </pc:sldChg>
      <pc:sldChg chg="modTransition modAnim">
        <pc:chgData name="Joseph Omar (1902433)" userId="3e00dc73-2393-4f1a-910e-7c78b3b88311" providerId="ADAL" clId="{2901AAF1-9502-40C9-8148-62EA8F2C61F8}" dt="2022-09-15T15:00:59.679" v="890"/>
        <pc:sldMkLst>
          <pc:docMk/>
          <pc:sldMk cId="3275460492" sldId="274"/>
        </pc:sldMkLst>
      </pc:sldChg>
      <pc:sldChg chg="del modTransition modAnim">
        <pc:chgData name="Joseph Omar (1902433)" userId="3e00dc73-2393-4f1a-910e-7c78b3b88311" providerId="ADAL" clId="{2901AAF1-9502-40C9-8148-62EA8F2C61F8}" dt="2022-09-15T15:01:39.516" v="893" actId="47"/>
        <pc:sldMkLst>
          <pc:docMk/>
          <pc:sldMk cId="2937539103" sldId="275"/>
        </pc:sldMkLst>
      </pc:sldChg>
      <pc:sldChg chg="modTransition">
        <pc:chgData name="Joseph Omar (1902433)" userId="3e00dc73-2393-4f1a-910e-7c78b3b88311" providerId="ADAL" clId="{2901AAF1-9502-40C9-8148-62EA8F2C61F8}" dt="2022-09-15T14:59:28.461" v="883"/>
        <pc:sldMkLst>
          <pc:docMk/>
          <pc:sldMk cId="2376256560" sldId="276"/>
        </pc:sldMkLst>
      </pc:sldChg>
      <pc:sldChg chg="modSp mod modTransition">
        <pc:chgData name="Joseph Omar (1902433)" userId="3e00dc73-2393-4f1a-910e-7c78b3b88311" providerId="ADAL" clId="{2901AAF1-9502-40C9-8148-62EA8F2C61F8}" dt="2022-09-15T14:59:28.461" v="883"/>
        <pc:sldMkLst>
          <pc:docMk/>
          <pc:sldMk cId="1858146728" sldId="277"/>
        </pc:sldMkLst>
        <pc:spChg chg="mod">
          <ac:chgData name="Joseph Omar (1902433)" userId="3e00dc73-2393-4f1a-910e-7c78b3b88311" providerId="ADAL" clId="{2901AAF1-9502-40C9-8148-62EA8F2C61F8}" dt="2022-09-10T14:51:08.821" v="1" actId="947"/>
          <ac:spMkLst>
            <pc:docMk/>
            <pc:sldMk cId="1858146728" sldId="277"/>
            <ac:spMk id="7" creationId="{950F30CE-7139-5DDF-D904-76972E368501}"/>
          </ac:spMkLst>
        </pc:spChg>
      </pc:sldChg>
      <pc:sldChg chg="addSp delSp modSp new mod modTransition">
        <pc:chgData name="Joseph Omar (1902433)" userId="3e00dc73-2393-4f1a-910e-7c78b3b88311" providerId="ADAL" clId="{2901AAF1-9502-40C9-8148-62EA8F2C61F8}" dt="2022-09-15T14:59:28.461" v="883"/>
        <pc:sldMkLst>
          <pc:docMk/>
          <pc:sldMk cId="1479076437" sldId="278"/>
        </pc:sldMkLst>
        <pc:spChg chg="mod">
          <ac:chgData name="Joseph Omar (1902433)" userId="3e00dc73-2393-4f1a-910e-7c78b3b88311" providerId="ADAL" clId="{2901AAF1-9502-40C9-8148-62EA8F2C61F8}" dt="2022-09-10T15:33:23.211" v="264" actId="1076"/>
          <ac:spMkLst>
            <pc:docMk/>
            <pc:sldMk cId="1479076437" sldId="278"/>
            <ac:spMk id="2" creationId="{50BAEED8-07FF-27F5-9395-A9FDECFFA740}"/>
          </ac:spMkLst>
        </pc:spChg>
        <pc:spChg chg="del mod">
          <ac:chgData name="Joseph Omar (1902433)" userId="3e00dc73-2393-4f1a-910e-7c78b3b88311" providerId="ADAL" clId="{2901AAF1-9502-40C9-8148-62EA8F2C61F8}" dt="2022-09-10T14:56:33.865" v="12" actId="478"/>
          <ac:spMkLst>
            <pc:docMk/>
            <pc:sldMk cId="1479076437" sldId="278"/>
            <ac:spMk id="3" creationId="{9F0BF20B-7469-245B-ADFA-1784C1E8F4B2}"/>
          </ac:spMkLst>
        </pc:spChg>
        <pc:spChg chg="add mod">
          <ac:chgData name="Joseph Omar (1902433)" userId="3e00dc73-2393-4f1a-910e-7c78b3b88311" providerId="ADAL" clId="{2901AAF1-9502-40C9-8148-62EA8F2C61F8}" dt="2022-09-10T15:36:06.277" v="296" actId="14100"/>
          <ac:spMkLst>
            <pc:docMk/>
            <pc:sldMk cId="1479076437" sldId="278"/>
            <ac:spMk id="6" creationId="{31D3E99C-B9B1-952E-E560-A9A4B815AD90}"/>
          </ac:spMkLst>
        </pc:spChg>
        <pc:picChg chg="add mod">
          <ac:chgData name="Joseph Omar (1902433)" userId="3e00dc73-2393-4f1a-910e-7c78b3b88311" providerId="ADAL" clId="{2901AAF1-9502-40C9-8148-62EA8F2C61F8}" dt="2022-09-10T15:36:09.625" v="297" actId="14100"/>
          <ac:picMkLst>
            <pc:docMk/>
            <pc:sldMk cId="1479076437" sldId="278"/>
            <ac:picMk id="4" creationId="{DA00AB6E-94EF-46AB-A12B-259E8210D218}"/>
          </ac:picMkLst>
        </pc:picChg>
      </pc:sldChg>
      <pc:sldChg chg="modSp new mod modTransition">
        <pc:chgData name="Joseph Omar (1902433)" userId="3e00dc73-2393-4f1a-910e-7c78b3b88311" providerId="ADAL" clId="{2901AAF1-9502-40C9-8148-62EA8F2C61F8}" dt="2022-09-15T14:59:28.461" v="883"/>
        <pc:sldMkLst>
          <pc:docMk/>
          <pc:sldMk cId="107947639" sldId="279"/>
        </pc:sldMkLst>
        <pc:spChg chg="mod">
          <ac:chgData name="Joseph Omar (1902433)" userId="3e00dc73-2393-4f1a-910e-7c78b3b88311" providerId="ADAL" clId="{2901AAF1-9502-40C9-8148-62EA8F2C61F8}" dt="2022-09-10T15:06:08" v="102" actId="1076"/>
          <ac:spMkLst>
            <pc:docMk/>
            <pc:sldMk cId="107947639" sldId="279"/>
            <ac:spMk id="2" creationId="{240DC5B6-0F4E-EE63-A15A-93995A9FF8AF}"/>
          </ac:spMkLst>
        </pc:spChg>
        <pc:spChg chg="mod">
          <ac:chgData name="Joseph Omar (1902433)" userId="3e00dc73-2393-4f1a-910e-7c78b3b88311" providerId="ADAL" clId="{2901AAF1-9502-40C9-8148-62EA8F2C61F8}" dt="2022-09-10T15:28:01.433" v="221" actId="20577"/>
          <ac:spMkLst>
            <pc:docMk/>
            <pc:sldMk cId="107947639" sldId="279"/>
            <ac:spMk id="3" creationId="{E6303CF3-5245-032D-DACC-A5534D597840}"/>
          </ac:spMkLst>
        </pc:spChg>
      </pc:sldChg>
      <pc:sldChg chg="addSp modSp new mod modTransition">
        <pc:chgData name="Joseph Omar (1902433)" userId="3e00dc73-2393-4f1a-910e-7c78b3b88311" providerId="ADAL" clId="{2901AAF1-9502-40C9-8148-62EA8F2C61F8}" dt="2022-09-15T14:59:28.461" v="883"/>
        <pc:sldMkLst>
          <pc:docMk/>
          <pc:sldMk cId="2934626536" sldId="280"/>
        </pc:sldMkLst>
        <pc:spChg chg="mod">
          <ac:chgData name="Joseph Omar (1902433)" userId="3e00dc73-2393-4f1a-910e-7c78b3b88311" providerId="ADAL" clId="{2901AAF1-9502-40C9-8148-62EA8F2C61F8}" dt="2022-09-10T15:28:13.477" v="233" actId="5793"/>
          <ac:spMkLst>
            <pc:docMk/>
            <pc:sldMk cId="2934626536" sldId="280"/>
            <ac:spMk id="2" creationId="{862F8434-BFB8-84A9-1DEE-ECD3B4A2336A}"/>
          </ac:spMkLst>
        </pc:spChg>
        <pc:spChg chg="mod">
          <ac:chgData name="Joseph Omar (1902433)" userId="3e00dc73-2393-4f1a-910e-7c78b3b88311" providerId="ADAL" clId="{2901AAF1-9502-40C9-8148-62EA8F2C61F8}" dt="2022-09-10T15:29:46.815" v="241" actId="947"/>
          <ac:spMkLst>
            <pc:docMk/>
            <pc:sldMk cId="2934626536" sldId="280"/>
            <ac:spMk id="3" creationId="{D1B83FD8-CA12-7C0C-ACFE-801D070B6217}"/>
          </ac:spMkLst>
        </pc:spChg>
        <pc:spChg chg="add mod">
          <ac:chgData name="Joseph Omar (1902433)" userId="3e00dc73-2393-4f1a-910e-7c78b3b88311" providerId="ADAL" clId="{2901AAF1-9502-40C9-8148-62EA8F2C61F8}" dt="2022-09-10T15:31:29.571" v="252" actId="207"/>
          <ac:spMkLst>
            <pc:docMk/>
            <pc:sldMk cId="2934626536" sldId="280"/>
            <ac:spMk id="6" creationId="{C1C96C19-E084-19C5-E872-B1FACD447920}"/>
          </ac:spMkLst>
        </pc:spChg>
        <pc:picChg chg="add mod">
          <ac:chgData name="Joseph Omar (1902433)" userId="3e00dc73-2393-4f1a-910e-7c78b3b88311" providerId="ADAL" clId="{2901AAF1-9502-40C9-8148-62EA8F2C61F8}" dt="2022-09-10T15:25:52.827" v="109" actId="14100"/>
          <ac:picMkLst>
            <pc:docMk/>
            <pc:sldMk cId="2934626536" sldId="280"/>
            <ac:picMk id="4" creationId="{89FC7A69-E91D-F10D-BD4C-A25A96BA806A}"/>
          </ac:picMkLst>
        </pc:picChg>
      </pc:sldChg>
      <pc:sldChg chg="addSp modSp new mod modTransition">
        <pc:chgData name="Joseph Omar (1902433)" userId="3e00dc73-2393-4f1a-910e-7c78b3b88311" providerId="ADAL" clId="{2901AAF1-9502-40C9-8148-62EA8F2C61F8}" dt="2022-09-15T14:59:28.461" v="883"/>
        <pc:sldMkLst>
          <pc:docMk/>
          <pc:sldMk cId="1376915406" sldId="281"/>
        </pc:sldMkLst>
        <pc:spChg chg="mod">
          <ac:chgData name="Joseph Omar (1902433)" userId="3e00dc73-2393-4f1a-910e-7c78b3b88311" providerId="ADAL" clId="{2901AAF1-9502-40C9-8148-62EA8F2C61F8}" dt="2022-09-14T16:36:38.707" v="328" actId="313"/>
          <ac:spMkLst>
            <pc:docMk/>
            <pc:sldMk cId="1376915406" sldId="281"/>
            <ac:spMk id="2" creationId="{8B5B2990-22AC-DDF3-6C1D-B6713C936AB0}"/>
          </ac:spMkLst>
        </pc:spChg>
        <pc:spChg chg="mod">
          <ac:chgData name="Joseph Omar (1902433)" userId="3e00dc73-2393-4f1a-910e-7c78b3b88311" providerId="ADAL" clId="{2901AAF1-9502-40C9-8148-62EA8F2C61F8}" dt="2022-09-14T16:34:55.394" v="317"/>
          <ac:spMkLst>
            <pc:docMk/>
            <pc:sldMk cId="1376915406" sldId="281"/>
            <ac:spMk id="3" creationId="{9146A83A-72E1-6C9A-89BB-D3D7B5DA46E5}"/>
          </ac:spMkLst>
        </pc:spChg>
        <pc:spChg chg="add mod">
          <ac:chgData name="Joseph Omar (1902433)" userId="3e00dc73-2393-4f1a-910e-7c78b3b88311" providerId="ADAL" clId="{2901AAF1-9502-40C9-8148-62EA8F2C61F8}" dt="2022-09-14T16:33:27.491" v="311" actId="207"/>
          <ac:spMkLst>
            <pc:docMk/>
            <pc:sldMk cId="1376915406" sldId="281"/>
            <ac:spMk id="5" creationId="{103DD071-CB9B-B707-610C-9FA1D75C653E}"/>
          </ac:spMkLst>
        </pc:spChg>
        <pc:spChg chg="add mod">
          <ac:chgData name="Joseph Omar (1902433)" userId="3e00dc73-2393-4f1a-910e-7c78b3b88311" providerId="ADAL" clId="{2901AAF1-9502-40C9-8148-62EA8F2C61F8}" dt="2022-09-14T16:37:30.531" v="334" actId="1076"/>
          <ac:spMkLst>
            <pc:docMk/>
            <pc:sldMk cId="1376915406" sldId="281"/>
            <ac:spMk id="7" creationId="{CF33459E-1E66-2C82-BE02-3340C2DA0A1A}"/>
          </ac:spMkLst>
        </pc:spChg>
        <pc:spChg chg="add mod">
          <ac:chgData name="Joseph Omar (1902433)" userId="3e00dc73-2393-4f1a-910e-7c78b3b88311" providerId="ADAL" clId="{2901AAF1-9502-40C9-8148-62EA8F2C61F8}" dt="2022-09-14T16:37:36.167" v="336" actId="404"/>
          <ac:spMkLst>
            <pc:docMk/>
            <pc:sldMk cId="1376915406" sldId="281"/>
            <ac:spMk id="9" creationId="{51E5DFA4-1323-6BA4-4E31-818ABBA3DE6C}"/>
          </ac:spMkLst>
        </pc:spChg>
      </pc:sldChg>
      <pc:sldChg chg="addSp delSp modSp add mod modTransition">
        <pc:chgData name="Joseph Omar (1902433)" userId="3e00dc73-2393-4f1a-910e-7c78b3b88311" providerId="ADAL" clId="{2901AAF1-9502-40C9-8148-62EA8F2C61F8}" dt="2022-09-15T15:23:30.127" v="1087" actId="1076"/>
        <pc:sldMkLst>
          <pc:docMk/>
          <pc:sldMk cId="24825232" sldId="282"/>
        </pc:sldMkLst>
        <pc:spChg chg="del">
          <ac:chgData name="Joseph Omar (1902433)" userId="3e00dc73-2393-4f1a-910e-7c78b3b88311" providerId="ADAL" clId="{2901AAF1-9502-40C9-8148-62EA8F2C61F8}" dt="2022-09-14T16:40:15.280" v="357" actId="478"/>
          <ac:spMkLst>
            <pc:docMk/>
            <pc:sldMk cId="24825232" sldId="282"/>
            <ac:spMk id="3" creationId="{9146A83A-72E1-6C9A-89BB-D3D7B5DA46E5}"/>
          </ac:spMkLst>
        </pc:spChg>
        <pc:spChg chg="add mod">
          <ac:chgData name="Joseph Omar (1902433)" userId="3e00dc73-2393-4f1a-910e-7c78b3b88311" providerId="ADAL" clId="{2901AAF1-9502-40C9-8148-62EA8F2C61F8}" dt="2022-09-15T15:23:30.127" v="1087" actId="1076"/>
          <ac:spMkLst>
            <pc:docMk/>
            <pc:sldMk cId="24825232" sldId="282"/>
            <ac:spMk id="4" creationId="{88476E15-575A-8C40-26B9-265E9C7772C4}"/>
          </ac:spMkLst>
        </pc:spChg>
        <pc:spChg chg="del">
          <ac:chgData name="Joseph Omar (1902433)" userId="3e00dc73-2393-4f1a-910e-7c78b3b88311" providerId="ADAL" clId="{2901AAF1-9502-40C9-8148-62EA8F2C61F8}" dt="2022-09-14T16:40:34.901" v="361" actId="478"/>
          <ac:spMkLst>
            <pc:docMk/>
            <pc:sldMk cId="24825232" sldId="282"/>
            <ac:spMk id="5" creationId="{103DD071-CB9B-B707-610C-9FA1D75C653E}"/>
          </ac:spMkLst>
        </pc:spChg>
        <pc:spChg chg="add del mod">
          <ac:chgData name="Joseph Omar (1902433)" userId="3e00dc73-2393-4f1a-910e-7c78b3b88311" providerId="ADAL" clId="{2901AAF1-9502-40C9-8148-62EA8F2C61F8}" dt="2022-09-14T16:40:39.352" v="363" actId="478"/>
          <ac:spMkLst>
            <pc:docMk/>
            <pc:sldMk cId="24825232" sldId="282"/>
            <ac:spMk id="6" creationId="{DE3E3143-53A0-19ED-7C96-D9D974C8A2EB}"/>
          </ac:spMkLst>
        </pc:spChg>
        <pc:spChg chg="del mod">
          <ac:chgData name="Joseph Omar (1902433)" userId="3e00dc73-2393-4f1a-910e-7c78b3b88311" providerId="ADAL" clId="{2901AAF1-9502-40C9-8148-62EA8F2C61F8}" dt="2022-09-14T16:40:31.272" v="360" actId="478"/>
          <ac:spMkLst>
            <pc:docMk/>
            <pc:sldMk cId="24825232" sldId="282"/>
            <ac:spMk id="7" creationId="{CF33459E-1E66-2C82-BE02-3340C2DA0A1A}"/>
          </ac:spMkLst>
        </pc:spChg>
        <pc:spChg chg="del">
          <ac:chgData name="Joseph Omar (1902433)" userId="3e00dc73-2393-4f1a-910e-7c78b3b88311" providerId="ADAL" clId="{2901AAF1-9502-40C9-8148-62EA8F2C61F8}" dt="2022-09-14T16:40:22.654" v="358" actId="478"/>
          <ac:spMkLst>
            <pc:docMk/>
            <pc:sldMk cId="24825232" sldId="282"/>
            <ac:spMk id="9" creationId="{51E5DFA4-1323-6BA4-4E31-818ABBA3DE6C}"/>
          </ac:spMkLst>
        </pc:spChg>
        <pc:picChg chg="add del mod">
          <ac:chgData name="Joseph Omar (1902433)" userId="3e00dc73-2393-4f1a-910e-7c78b3b88311" providerId="ADAL" clId="{2901AAF1-9502-40C9-8148-62EA8F2C61F8}" dt="2022-09-14T17:09:35.327" v="369" actId="478"/>
          <ac:picMkLst>
            <pc:docMk/>
            <pc:sldMk cId="24825232" sldId="282"/>
            <ac:picMk id="8" creationId="{D2587AE3-27E7-A8D6-B435-9543A993A2B3}"/>
          </ac:picMkLst>
        </pc:picChg>
        <pc:picChg chg="add del mod">
          <ac:chgData name="Joseph Omar (1902433)" userId="3e00dc73-2393-4f1a-910e-7c78b3b88311" providerId="ADAL" clId="{2901AAF1-9502-40C9-8148-62EA8F2C61F8}" dt="2022-09-14T17:09:37.589" v="370" actId="478"/>
          <ac:picMkLst>
            <pc:docMk/>
            <pc:sldMk cId="24825232" sldId="282"/>
            <ac:picMk id="10" creationId="{0FB77B18-7311-C5D7-3BA9-767290F27F29}"/>
          </ac:picMkLst>
        </pc:picChg>
        <pc:picChg chg="add mod">
          <ac:chgData name="Joseph Omar (1902433)" userId="3e00dc73-2393-4f1a-910e-7c78b3b88311" providerId="ADAL" clId="{2901AAF1-9502-40C9-8148-62EA8F2C61F8}" dt="2022-09-14T17:09:42.127" v="372" actId="1076"/>
          <ac:picMkLst>
            <pc:docMk/>
            <pc:sldMk cId="24825232" sldId="282"/>
            <ac:picMk id="11" creationId="{DAD4E580-7996-7998-786E-48E5909A1F92}"/>
          </ac:picMkLst>
        </pc:picChg>
      </pc:sldChg>
      <pc:sldChg chg="addSp delSp modSp new mod modTransition">
        <pc:chgData name="Joseph Omar (1902433)" userId="3e00dc73-2393-4f1a-910e-7c78b3b88311" providerId="ADAL" clId="{2901AAF1-9502-40C9-8148-62EA8F2C61F8}" dt="2022-09-15T14:59:28.461" v="883"/>
        <pc:sldMkLst>
          <pc:docMk/>
          <pc:sldMk cId="1766829993" sldId="283"/>
        </pc:sldMkLst>
        <pc:spChg chg="mod">
          <ac:chgData name="Joseph Omar (1902433)" userId="3e00dc73-2393-4f1a-910e-7c78b3b88311" providerId="ADAL" clId="{2901AAF1-9502-40C9-8148-62EA8F2C61F8}" dt="2022-09-15T11:24:51.553" v="387" actId="20577"/>
          <ac:spMkLst>
            <pc:docMk/>
            <pc:sldMk cId="1766829993" sldId="283"/>
            <ac:spMk id="2" creationId="{7F893A24-2612-F35F-3E37-425BF7FC2807}"/>
          </ac:spMkLst>
        </pc:spChg>
        <pc:spChg chg="mod">
          <ac:chgData name="Joseph Omar (1902433)" userId="3e00dc73-2393-4f1a-910e-7c78b3b88311" providerId="ADAL" clId="{2901AAF1-9502-40C9-8148-62EA8F2C61F8}" dt="2022-09-15T11:32:38.047" v="421" actId="20577"/>
          <ac:spMkLst>
            <pc:docMk/>
            <pc:sldMk cId="1766829993" sldId="283"/>
            <ac:spMk id="3" creationId="{BCC8A76A-22B3-5B93-DAAA-08E6E6CFD6C2}"/>
          </ac:spMkLst>
        </pc:spChg>
        <pc:picChg chg="add del mod">
          <ac:chgData name="Joseph Omar (1902433)" userId="3e00dc73-2393-4f1a-910e-7c78b3b88311" providerId="ADAL" clId="{2901AAF1-9502-40C9-8148-62EA8F2C61F8}" dt="2022-09-14T17:54:14.137" v="376" actId="478"/>
          <ac:picMkLst>
            <pc:docMk/>
            <pc:sldMk cId="1766829993" sldId="283"/>
            <ac:picMk id="4" creationId="{8400F089-C364-FC48-1D04-83614F85A9F7}"/>
          </ac:picMkLst>
        </pc:picChg>
      </pc:sldChg>
      <pc:sldChg chg="addSp delSp modSp add mod modTransition setBg">
        <pc:chgData name="Joseph Omar (1902433)" userId="3e00dc73-2393-4f1a-910e-7c78b3b88311" providerId="ADAL" clId="{2901AAF1-9502-40C9-8148-62EA8F2C61F8}" dt="2022-09-15T14:59:28.461" v="883"/>
        <pc:sldMkLst>
          <pc:docMk/>
          <pc:sldMk cId="636850104" sldId="284"/>
        </pc:sldMkLst>
        <pc:spChg chg="mod">
          <ac:chgData name="Joseph Omar (1902433)" userId="3e00dc73-2393-4f1a-910e-7c78b3b88311" providerId="ADAL" clId="{2901AAF1-9502-40C9-8148-62EA8F2C61F8}" dt="2022-09-15T11:27:35.510" v="397" actId="26606"/>
          <ac:spMkLst>
            <pc:docMk/>
            <pc:sldMk cId="636850104" sldId="284"/>
            <ac:spMk id="2" creationId="{7F893A24-2612-F35F-3E37-425BF7FC2807}"/>
          </ac:spMkLst>
        </pc:spChg>
        <pc:spChg chg="add del">
          <ac:chgData name="Joseph Omar (1902433)" userId="3e00dc73-2393-4f1a-910e-7c78b3b88311" providerId="ADAL" clId="{2901AAF1-9502-40C9-8148-62EA8F2C61F8}" dt="2022-09-15T12:17:37.807" v="500" actId="478"/>
          <ac:spMkLst>
            <pc:docMk/>
            <pc:sldMk cId="636850104" sldId="284"/>
            <ac:spMk id="3" creationId="{BCC8A76A-22B3-5B93-DAAA-08E6E6CFD6C2}"/>
          </ac:spMkLst>
        </pc:spChg>
        <pc:spChg chg="add mod ord">
          <ac:chgData name="Joseph Omar (1902433)" userId="3e00dc73-2393-4f1a-910e-7c78b3b88311" providerId="ADAL" clId="{2901AAF1-9502-40C9-8148-62EA8F2C61F8}" dt="2022-09-15T11:27:56.766" v="402" actId="1076"/>
          <ac:spMkLst>
            <pc:docMk/>
            <pc:sldMk cId="636850104" sldId="284"/>
            <ac:spMk id="5" creationId="{F738C462-09D7-FD91-63F5-2E9AB7D77703}"/>
          </ac:spMkLst>
        </pc:spChg>
        <pc:spChg chg="add mod">
          <ac:chgData name="Joseph Omar (1902433)" userId="3e00dc73-2393-4f1a-910e-7c78b3b88311" providerId="ADAL" clId="{2901AAF1-9502-40C9-8148-62EA8F2C61F8}" dt="2022-09-15T11:29:03.200" v="404" actId="1076"/>
          <ac:spMkLst>
            <pc:docMk/>
            <pc:sldMk cId="636850104" sldId="284"/>
            <ac:spMk id="9" creationId="{9EBDE581-F006-2FF6-0C8A-266F54580B42}"/>
          </ac:spMkLst>
        </pc:spChg>
        <pc:spChg chg="add del">
          <ac:chgData name="Joseph Omar (1902433)" userId="3e00dc73-2393-4f1a-910e-7c78b3b88311" providerId="ADAL" clId="{2901AAF1-9502-40C9-8148-62EA8F2C61F8}" dt="2022-09-15T11:27:35.510" v="397" actId="26606"/>
          <ac:spMkLst>
            <pc:docMk/>
            <pc:sldMk cId="636850104" sldId="284"/>
            <ac:spMk id="22" creationId="{58A973E8-C2D4-4C81-8ADE-C5C021A615E7}"/>
          </ac:spMkLst>
        </pc:spChg>
        <pc:spChg chg="add del">
          <ac:chgData name="Joseph Omar (1902433)" userId="3e00dc73-2393-4f1a-910e-7c78b3b88311" providerId="ADAL" clId="{2901AAF1-9502-40C9-8148-62EA8F2C61F8}" dt="2022-09-15T11:27:35.510" v="397" actId="26606"/>
          <ac:spMkLst>
            <pc:docMk/>
            <pc:sldMk cId="636850104" sldId="284"/>
            <ac:spMk id="31" creationId="{E05CABE9-5E7C-4773-BFCD-24B199FA1AE3}"/>
          </ac:spMkLst>
        </pc:spChg>
        <pc:grpChg chg="add del">
          <ac:chgData name="Joseph Omar (1902433)" userId="3e00dc73-2393-4f1a-910e-7c78b3b88311" providerId="ADAL" clId="{2901AAF1-9502-40C9-8148-62EA8F2C61F8}" dt="2022-09-15T11:27:35.510" v="397" actId="26606"/>
          <ac:grpSpMkLst>
            <pc:docMk/>
            <pc:sldMk cId="636850104" sldId="284"/>
            <ac:grpSpMk id="24" creationId="{A08E251A-5371-4E82-A0F3-2CA0C15AB09C}"/>
          </ac:grpSpMkLst>
        </pc:grpChg>
        <pc:picChg chg="add mod modCrop">
          <ac:chgData name="Joseph Omar (1902433)" userId="3e00dc73-2393-4f1a-910e-7c78b3b88311" providerId="ADAL" clId="{2901AAF1-9502-40C9-8148-62EA8F2C61F8}" dt="2022-09-15T11:27:52.948" v="401" actId="14100"/>
          <ac:picMkLst>
            <pc:docMk/>
            <pc:sldMk cId="636850104" sldId="284"/>
            <ac:picMk id="7" creationId="{6ECF3BF4-3D97-399C-FCFD-2482885AB809}"/>
          </ac:picMkLst>
        </pc:picChg>
        <pc:cxnChg chg="add del">
          <ac:chgData name="Joseph Omar (1902433)" userId="3e00dc73-2393-4f1a-910e-7c78b3b88311" providerId="ADAL" clId="{2901AAF1-9502-40C9-8148-62EA8F2C61F8}" dt="2022-09-15T11:27:35.510" v="397" actId="26606"/>
          <ac:cxnSpMkLst>
            <pc:docMk/>
            <pc:sldMk cId="636850104" sldId="284"/>
            <ac:cxnSpMk id="12" creationId="{8FD48FB1-66D8-4676-B0AA-C139A1DB78D1}"/>
          </ac:cxnSpMkLst>
        </pc:cxnChg>
        <pc:cxnChg chg="add del">
          <ac:chgData name="Joseph Omar (1902433)" userId="3e00dc73-2393-4f1a-910e-7c78b3b88311" providerId="ADAL" clId="{2901AAF1-9502-40C9-8148-62EA8F2C61F8}" dt="2022-09-15T11:27:35.510" v="397" actId="26606"/>
          <ac:cxnSpMkLst>
            <pc:docMk/>
            <pc:sldMk cId="636850104" sldId="284"/>
            <ac:cxnSpMk id="14" creationId="{F033F5AE-6728-4F19-8DED-658E674B31B9}"/>
          </ac:cxnSpMkLst>
        </pc:cxnChg>
        <pc:cxnChg chg="add del">
          <ac:chgData name="Joseph Omar (1902433)" userId="3e00dc73-2393-4f1a-910e-7c78b3b88311" providerId="ADAL" clId="{2901AAF1-9502-40C9-8148-62EA8F2C61F8}" dt="2022-09-15T11:27:35.510" v="397" actId="26606"/>
          <ac:cxnSpMkLst>
            <pc:docMk/>
            <pc:sldMk cId="636850104" sldId="284"/>
            <ac:cxnSpMk id="16" creationId="{82C7D74A-18BA-4709-A808-44E8815C4430}"/>
          </ac:cxnSpMkLst>
        </pc:cxnChg>
        <pc:cxnChg chg="add del">
          <ac:chgData name="Joseph Omar (1902433)" userId="3e00dc73-2393-4f1a-910e-7c78b3b88311" providerId="ADAL" clId="{2901AAF1-9502-40C9-8148-62EA8F2C61F8}" dt="2022-09-15T11:27:35.510" v="397" actId="26606"/>
          <ac:cxnSpMkLst>
            <pc:docMk/>
            <pc:sldMk cId="636850104" sldId="284"/>
            <ac:cxnSpMk id="18" creationId="{B5164A3F-1561-4039-8185-AB0EEB713EA7}"/>
          </ac:cxnSpMkLst>
        </pc:cxnChg>
        <pc:cxnChg chg="add del">
          <ac:chgData name="Joseph Omar (1902433)" userId="3e00dc73-2393-4f1a-910e-7c78b3b88311" providerId="ADAL" clId="{2901AAF1-9502-40C9-8148-62EA8F2C61F8}" dt="2022-09-15T11:27:35.510" v="397" actId="26606"/>
          <ac:cxnSpMkLst>
            <pc:docMk/>
            <pc:sldMk cId="636850104" sldId="284"/>
            <ac:cxnSpMk id="20" creationId="{2A35DB53-42BE-460E-9CA1-1294C98463CB}"/>
          </ac:cxnSpMkLst>
        </pc:cxnChg>
      </pc:sldChg>
      <pc:sldChg chg="new del">
        <pc:chgData name="Joseph Omar (1902433)" userId="3e00dc73-2393-4f1a-910e-7c78b3b88311" providerId="ADAL" clId="{2901AAF1-9502-40C9-8148-62EA8F2C61F8}" dt="2022-09-15T11:26:34.390" v="389" actId="2696"/>
        <pc:sldMkLst>
          <pc:docMk/>
          <pc:sldMk cId="1364348635" sldId="284"/>
        </pc:sldMkLst>
      </pc:sldChg>
      <pc:sldChg chg="modSp new mod ord modTransition">
        <pc:chgData name="Joseph Omar (1902433)" userId="3e00dc73-2393-4f1a-910e-7c78b3b88311" providerId="ADAL" clId="{2901AAF1-9502-40C9-8148-62EA8F2C61F8}" dt="2022-09-15T14:59:28.461" v="883"/>
        <pc:sldMkLst>
          <pc:docMk/>
          <pc:sldMk cId="3163143544" sldId="285"/>
        </pc:sldMkLst>
        <pc:spChg chg="mod">
          <ac:chgData name="Joseph Omar (1902433)" userId="3e00dc73-2393-4f1a-910e-7c78b3b88311" providerId="ADAL" clId="{2901AAF1-9502-40C9-8148-62EA8F2C61F8}" dt="2022-09-15T11:49:27.441" v="450" actId="1076"/>
          <ac:spMkLst>
            <pc:docMk/>
            <pc:sldMk cId="3163143544" sldId="285"/>
            <ac:spMk id="2" creationId="{F9851C4E-2255-A9E6-4BFB-9D13097F6ECA}"/>
          </ac:spMkLst>
        </pc:spChg>
        <pc:spChg chg="mod">
          <ac:chgData name="Joseph Omar (1902433)" userId="3e00dc73-2393-4f1a-910e-7c78b3b88311" providerId="ADAL" clId="{2901AAF1-9502-40C9-8148-62EA8F2C61F8}" dt="2022-09-15T14:57:57.912" v="881" actId="20577"/>
          <ac:spMkLst>
            <pc:docMk/>
            <pc:sldMk cId="3163143544" sldId="285"/>
            <ac:spMk id="3" creationId="{3D1C85C9-ADFB-864C-C99E-5E317B17ADC4}"/>
          </ac:spMkLst>
        </pc:spChg>
      </pc:sldChg>
      <pc:sldChg chg="addSp modSp add mod modTransition setBg">
        <pc:chgData name="Joseph Omar (1902433)" userId="3e00dc73-2393-4f1a-910e-7c78b3b88311" providerId="ADAL" clId="{2901AAF1-9502-40C9-8148-62EA8F2C61F8}" dt="2022-09-15T14:59:28.461" v="883"/>
        <pc:sldMkLst>
          <pc:docMk/>
          <pc:sldMk cId="3656162609" sldId="286"/>
        </pc:sldMkLst>
        <pc:spChg chg="mod">
          <ac:chgData name="Joseph Omar (1902433)" userId="3e00dc73-2393-4f1a-910e-7c78b3b88311" providerId="ADAL" clId="{2901AAF1-9502-40C9-8148-62EA8F2C61F8}" dt="2022-09-15T12:03:01.840" v="459" actId="26606"/>
          <ac:spMkLst>
            <pc:docMk/>
            <pc:sldMk cId="3656162609" sldId="286"/>
            <ac:spMk id="2" creationId="{F9851C4E-2255-A9E6-4BFB-9D13097F6ECA}"/>
          </ac:spMkLst>
        </pc:spChg>
        <pc:spChg chg="mod ord">
          <ac:chgData name="Joseph Omar (1902433)" userId="3e00dc73-2393-4f1a-910e-7c78b3b88311" providerId="ADAL" clId="{2901AAF1-9502-40C9-8148-62EA8F2C61F8}" dt="2022-09-15T12:03:27.668" v="464" actId="404"/>
          <ac:spMkLst>
            <pc:docMk/>
            <pc:sldMk cId="3656162609" sldId="286"/>
            <ac:spMk id="3" creationId="{3D1C85C9-ADFB-864C-C99E-5E317B17ADC4}"/>
          </ac:spMkLst>
        </pc:spChg>
        <pc:spChg chg="add mod">
          <ac:chgData name="Joseph Omar (1902433)" userId="3e00dc73-2393-4f1a-910e-7c78b3b88311" providerId="ADAL" clId="{2901AAF1-9502-40C9-8148-62EA8F2C61F8}" dt="2022-09-15T12:21:31.563" v="536" actId="1076"/>
          <ac:spMkLst>
            <pc:docMk/>
            <pc:sldMk cId="3656162609" sldId="286"/>
            <ac:spMk id="6" creationId="{592E6662-C18D-7577-0727-5B5CB5C68AD0}"/>
          </ac:spMkLst>
        </pc:spChg>
        <pc:picChg chg="add mod modCrop">
          <ac:chgData name="Joseph Omar (1902433)" userId="3e00dc73-2393-4f1a-910e-7c78b3b88311" providerId="ADAL" clId="{2901AAF1-9502-40C9-8148-62EA8F2C61F8}" dt="2022-09-15T12:08:26.991" v="467" actId="14100"/>
          <ac:picMkLst>
            <pc:docMk/>
            <pc:sldMk cId="3656162609" sldId="286"/>
            <ac:picMk id="4" creationId="{6F223CFF-5161-6BDB-F456-6F81212DBD4F}"/>
          </ac:picMkLst>
        </pc:picChg>
      </pc:sldChg>
      <pc:sldChg chg="addSp modSp new mod modTransition setBg">
        <pc:chgData name="Joseph Omar (1902433)" userId="3e00dc73-2393-4f1a-910e-7c78b3b88311" providerId="ADAL" clId="{2901AAF1-9502-40C9-8148-62EA8F2C61F8}" dt="2022-09-15T14:59:28.461" v="883"/>
        <pc:sldMkLst>
          <pc:docMk/>
          <pc:sldMk cId="2076001470" sldId="287"/>
        </pc:sldMkLst>
        <pc:spChg chg="mod">
          <ac:chgData name="Joseph Omar (1902433)" userId="3e00dc73-2393-4f1a-910e-7c78b3b88311" providerId="ADAL" clId="{2901AAF1-9502-40C9-8148-62EA8F2C61F8}" dt="2022-09-15T14:45:49.845" v="612"/>
          <ac:spMkLst>
            <pc:docMk/>
            <pc:sldMk cId="2076001470" sldId="287"/>
            <ac:spMk id="2" creationId="{E5B78250-2355-3156-AEF4-294F8FEFDB5D}"/>
          </ac:spMkLst>
        </pc:spChg>
        <pc:spChg chg="mod ord">
          <ac:chgData name="Joseph Omar (1902433)" userId="3e00dc73-2393-4f1a-910e-7c78b3b88311" providerId="ADAL" clId="{2901AAF1-9502-40C9-8148-62EA8F2C61F8}" dt="2022-09-15T12:12:55.336" v="479" actId="20577"/>
          <ac:spMkLst>
            <pc:docMk/>
            <pc:sldMk cId="2076001470" sldId="287"/>
            <ac:spMk id="3" creationId="{B2ACB6F7-B22D-4276-22FC-01874AB8FCCA}"/>
          </ac:spMkLst>
        </pc:spChg>
        <pc:spChg chg="add mod">
          <ac:chgData name="Joseph Omar (1902433)" userId="3e00dc73-2393-4f1a-910e-7c78b3b88311" providerId="ADAL" clId="{2901AAF1-9502-40C9-8148-62EA8F2C61F8}" dt="2022-09-15T12:21:40.336" v="538" actId="1076"/>
          <ac:spMkLst>
            <pc:docMk/>
            <pc:sldMk cId="2076001470" sldId="287"/>
            <ac:spMk id="6" creationId="{98644D2A-724E-27A6-EFB3-94B357742E23}"/>
          </ac:spMkLst>
        </pc:spChg>
        <pc:picChg chg="add mod modCrop">
          <ac:chgData name="Joseph Omar (1902433)" userId="3e00dc73-2393-4f1a-910e-7c78b3b88311" providerId="ADAL" clId="{2901AAF1-9502-40C9-8148-62EA8F2C61F8}" dt="2022-09-15T12:12:54.105" v="476" actId="27614"/>
          <ac:picMkLst>
            <pc:docMk/>
            <pc:sldMk cId="2076001470" sldId="287"/>
            <ac:picMk id="4" creationId="{43D24671-6CC5-BC47-F762-4D60EA369C46}"/>
          </ac:picMkLst>
        </pc:picChg>
      </pc:sldChg>
      <pc:sldChg chg="addSp modSp new mod modTransition setBg">
        <pc:chgData name="Joseph Omar (1902433)" userId="3e00dc73-2393-4f1a-910e-7c78b3b88311" providerId="ADAL" clId="{2901AAF1-9502-40C9-8148-62EA8F2C61F8}" dt="2022-09-15T14:59:28.461" v="883"/>
        <pc:sldMkLst>
          <pc:docMk/>
          <pc:sldMk cId="1071288640" sldId="288"/>
        </pc:sldMkLst>
        <pc:spChg chg="mod">
          <ac:chgData name="Joseph Omar (1902433)" userId="3e00dc73-2393-4f1a-910e-7c78b3b88311" providerId="ADAL" clId="{2901AAF1-9502-40C9-8148-62EA8F2C61F8}" dt="2022-09-15T14:45:53.450" v="613"/>
          <ac:spMkLst>
            <pc:docMk/>
            <pc:sldMk cId="1071288640" sldId="288"/>
            <ac:spMk id="2" creationId="{973B8535-1B64-A15A-4381-F2C83BD45BD9}"/>
          </ac:spMkLst>
        </pc:spChg>
        <pc:spChg chg="mod ord">
          <ac:chgData name="Joseph Omar (1902433)" userId="3e00dc73-2393-4f1a-910e-7c78b3b88311" providerId="ADAL" clId="{2901AAF1-9502-40C9-8148-62EA8F2C61F8}" dt="2022-09-15T12:14:16.217" v="490" actId="962"/>
          <ac:spMkLst>
            <pc:docMk/>
            <pc:sldMk cId="1071288640" sldId="288"/>
            <ac:spMk id="3" creationId="{965A292A-72B2-6581-615B-8AEDC5304E59}"/>
          </ac:spMkLst>
        </pc:spChg>
        <pc:spChg chg="add mod">
          <ac:chgData name="Joseph Omar (1902433)" userId="3e00dc73-2393-4f1a-910e-7c78b3b88311" providerId="ADAL" clId="{2901AAF1-9502-40C9-8148-62EA8F2C61F8}" dt="2022-09-15T12:21:48.801" v="541" actId="1076"/>
          <ac:spMkLst>
            <pc:docMk/>
            <pc:sldMk cId="1071288640" sldId="288"/>
            <ac:spMk id="6" creationId="{2CB686EB-509A-53FD-CE95-9E6555188B12}"/>
          </ac:spMkLst>
        </pc:spChg>
        <pc:picChg chg="add mod modCrop">
          <ac:chgData name="Joseph Omar (1902433)" userId="3e00dc73-2393-4f1a-910e-7c78b3b88311" providerId="ADAL" clId="{2901AAF1-9502-40C9-8148-62EA8F2C61F8}" dt="2022-09-15T12:14:16.216" v="489" actId="27614"/>
          <ac:picMkLst>
            <pc:docMk/>
            <pc:sldMk cId="1071288640" sldId="288"/>
            <ac:picMk id="4" creationId="{997B9224-79C0-996E-5454-5040CFC56783}"/>
          </ac:picMkLst>
        </pc:picChg>
      </pc:sldChg>
      <pc:sldChg chg="modSp new mod modTransition">
        <pc:chgData name="Joseph Omar (1902433)" userId="3e00dc73-2393-4f1a-910e-7c78b3b88311" providerId="ADAL" clId="{2901AAF1-9502-40C9-8148-62EA8F2C61F8}" dt="2022-09-15T14:59:28.461" v="883"/>
        <pc:sldMkLst>
          <pc:docMk/>
          <pc:sldMk cId="2273870715" sldId="289"/>
        </pc:sldMkLst>
        <pc:spChg chg="mod">
          <ac:chgData name="Joseph Omar (1902433)" userId="3e00dc73-2393-4f1a-910e-7c78b3b88311" providerId="ADAL" clId="{2901AAF1-9502-40C9-8148-62EA8F2C61F8}" dt="2022-09-15T14:45:58.242" v="614"/>
          <ac:spMkLst>
            <pc:docMk/>
            <pc:sldMk cId="2273870715" sldId="289"/>
            <ac:spMk id="2" creationId="{35E704C5-B527-DCE8-7377-D9F24ECC3AF7}"/>
          </ac:spMkLst>
        </pc:spChg>
        <pc:spChg chg="mod">
          <ac:chgData name="Joseph Omar (1902433)" userId="3e00dc73-2393-4f1a-910e-7c78b3b88311" providerId="ADAL" clId="{2901AAF1-9502-40C9-8148-62EA8F2C61F8}" dt="2022-09-15T12:16:19.216" v="499" actId="404"/>
          <ac:spMkLst>
            <pc:docMk/>
            <pc:sldMk cId="2273870715" sldId="289"/>
            <ac:spMk id="3" creationId="{177978A5-3FD9-1A00-AC46-360B287EE7D6}"/>
          </ac:spMkLst>
        </pc:spChg>
      </pc:sldChg>
      <pc:sldChg chg="addSp delSp modSp new mod modTransition setBg">
        <pc:chgData name="Joseph Omar (1902433)" userId="3e00dc73-2393-4f1a-910e-7c78b3b88311" providerId="ADAL" clId="{2901AAF1-9502-40C9-8148-62EA8F2C61F8}" dt="2022-09-15T14:59:28.461" v="883"/>
        <pc:sldMkLst>
          <pc:docMk/>
          <pc:sldMk cId="1378472" sldId="290"/>
        </pc:sldMkLst>
        <pc:spChg chg="mod">
          <ac:chgData name="Joseph Omar (1902433)" userId="3e00dc73-2393-4f1a-910e-7c78b3b88311" providerId="ADAL" clId="{2901AAF1-9502-40C9-8148-62EA8F2C61F8}" dt="2022-09-15T14:54:58.375" v="674"/>
          <ac:spMkLst>
            <pc:docMk/>
            <pc:sldMk cId="1378472" sldId="290"/>
            <ac:spMk id="2" creationId="{78100932-3903-779A-5AE9-F7EBA7CB2716}"/>
          </ac:spMkLst>
        </pc:spChg>
        <pc:spChg chg="mod ord">
          <ac:chgData name="Joseph Omar (1902433)" userId="3e00dc73-2393-4f1a-910e-7c78b3b88311" providerId="ADAL" clId="{2901AAF1-9502-40C9-8148-62EA8F2C61F8}" dt="2022-09-15T12:26:05.163" v="572" actId="26606"/>
          <ac:spMkLst>
            <pc:docMk/>
            <pc:sldMk cId="1378472" sldId="290"/>
            <ac:spMk id="3" creationId="{92B05A17-2654-00B9-00A1-A381465EC055}"/>
          </ac:spMkLst>
        </pc:spChg>
        <pc:picChg chg="add del mod">
          <ac:chgData name="Joseph Omar (1902433)" userId="3e00dc73-2393-4f1a-910e-7c78b3b88311" providerId="ADAL" clId="{2901AAF1-9502-40C9-8148-62EA8F2C61F8}" dt="2022-09-15T12:19:47.121" v="505" actId="478"/>
          <ac:picMkLst>
            <pc:docMk/>
            <pc:sldMk cId="1378472" sldId="290"/>
            <ac:picMk id="4" creationId="{2A3051C4-B0AF-D855-F27D-9BC5455B9CA0}"/>
          </ac:picMkLst>
        </pc:picChg>
        <pc:picChg chg="add del mod">
          <ac:chgData name="Joseph Omar (1902433)" userId="3e00dc73-2393-4f1a-910e-7c78b3b88311" providerId="ADAL" clId="{2901AAF1-9502-40C9-8148-62EA8F2C61F8}" dt="2022-09-15T12:24:12.366" v="548" actId="478"/>
          <ac:picMkLst>
            <pc:docMk/>
            <pc:sldMk cId="1378472" sldId="290"/>
            <ac:picMk id="5" creationId="{DD2FCD82-B1EE-2E5F-0528-893E08A5A013}"/>
          </ac:picMkLst>
        </pc:picChg>
        <pc:picChg chg="add del mod">
          <ac:chgData name="Joseph Omar (1902433)" userId="3e00dc73-2393-4f1a-910e-7c78b3b88311" providerId="ADAL" clId="{2901AAF1-9502-40C9-8148-62EA8F2C61F8}" dt="2022-09-15T12:25:23.662" v="568" actId="478"/>
          <ac:picMkLst>
            <pc:docMk/>
            <pc:sldMk cId="1378472" sldId="290"/>
            <ac:picMk id="6" creationId="{8178F078-D0C3-4AC9-488E-F993C8F7E7BF}"/>
          </ac:picMkLst>
        </pc:picChg>
        <pc:picChg chg="add mod">
          <ac:chgData name="Joseph Omar (1902433)" userId="3e00dc73-2393-4f1a-910e-7c78b3b88311" providerId="ADAL" clId="{2901AAF1-9502-40C9-8148-62EA8F2C61F8}" dt="2022-09-15T12:26:05.163" v="572" actId="26606"/>
          <ac:picMkLst>
            <pc:docMk/>
            <pc:sldMk cId="1378472" sldId="290"/>
            <ac:picMk id="7" creationId="{EA2D04D7-C6C3-DBE9-CE66-66525E90EE72}"/>
          </ac:picMkLst>
        </pc:picChg>
      </pc:sldChg>
      <pc:sldChg chg="addSp delSp modSp add mod modTransition">
        <pc:chgData name="Joseph Omar (1902433)" userId="3e00dc73-2393-4f1a-910e-7c78b3b88311" providerId="ADAL" clId="{2901AAF1-9502-40C9-8148-62EA8F2C61F8}" dt="2022-09-15T14:59:28.461" v="883"/>
        <pc:sldMkLst>
          <pc:docMk/>
          <pc:sldMk cId="1742574269" sldId="291"/>
        </pc:sldMkLst>
        <pc:spChg chg="mod">
          <ac:chgData name="Joseph Omar (1902433)" userId="3e00dc73-2393-4f1a-910e-7c78b3b88311" providerId="ADAL" clId="{2901AAF1-9502-40C9-8148-62EA8F2C61F8}" dt="2022-09-15T14:54:33.851" v="670"/>
          <ac:spMkLst>
            <pc:docMk/>
            <pc:sldMk cId="1742574269" sldId="291"/>
            <ac:spMk id="2" creationId="{78100932-3903-779A-5AE9-F7EBA7CB2716}"/>
          </ac:spMkLst>
        </pc:spChg>
        <pc:spChg chg="mod ord">
          <ac:chgData name="Joseph Omar (1902433)" userId="3e00dc73-2393-4f1a-910e-7c78b3b88311" providerId="ADAL" clId="{2901AAF1-9502-40C9-8148-62EA8F2C61F8}" dt="2022-09-15T12:26:12.498" v="574" actId="26606"/>
          <ac:spMkLst>
            <pc:docMk/>
            <pc:sldMk cId="1742574269" sldId="291"/>
            <ac:spMk id="3" creationId="{92B05A17-2654-00B9-00A1-A381465EC055}"/>
          </ac:spMkLst>
        </pc:spChg>
        <pc:picChg chg="add mod">
          <ac:chgData name="Joseph Omar (1902433)" userId="3e00dc73-2393-4f1a-910e-7c78b3b88311" providerId="ADAL" clId="{2901AAF1-9502-40C9-8148-62EA8F2C61F8}" dt="2022-09-15T12:26:12.498" v="574" actId="26606"/>
          <ac:picMkLst>
            <pc:docMk/>
            <pc:sldMk cId="1742574269" sldId="291"/>
            <ac:picMk id="4" creationId="{B81499F6-75C7-A965-E9FE-91FF43F8DC4A}"/>
          </ac:picMkLst>
        </pc:picChg>
        <pc:picChg chg="del">
          <ac:chgData name="Joseph Omar (1902433)" userId="3e00dc73-2393-4f1a-910e-7c78b3b88311" providerId="ADAL" clId="{2901AAF1-9502-40C9-8148-62EA8F2C61F8}" dt="2022-09-15T12:24:51.140" v="558" actId="478"/>
          <ac:picMkLst>
            <pc:docMk/>
            <pc:sldMk cId="1742574269" sldId="291"/>
            <ac:picMk id="6" creationId="{8178F078-D0C3-4AC9-488E-F993C8F7E7BF}"/>
          </ac:picMkLst>
        </pc:picChg>
      </pc:sldChg>
      <pc:sldChg chg="addSp modSp add mod modTransition">
        <pc:chgData name="Joseph Omar (1902433)" userId="3e00dc73-2393-4f1a-910e-7c78b3b88311" providerId="ADAL" clId="{2901AAF1-9502-40C9-8148-62EA8F2C61F8}" dt="2022-09-15T15:24:37.869" v="1092" actId="1076"/>
        <pc:sldMkLst>
          <pc:docMk/>
          <pc:sldMk cId="3650528137" sldId="292"/>
        </pc:sldMkLst>
        <pc:spChg chg="mod">
          <ac:chgData name="Joseph Omar (1902433)" userId="3e00dc73-2393-4f1a-910e-7c78b3b88311" providerId="ADAL" clId="{2901AAF1-9502-40C9-8148-62EA8F2C61F8}" dt="2022-09-15T14:54:50.039" v="673"/>
          <ac:spMkLst>
            <pc:docMk/>
            <pc:sldMk cId="3650528137" sldId="292"/>
            <ac:spMk id="2" creationId="{78100932-3903-779A-5AE9-F7EBA7CB2716}"/>
          </ac:spMkLst>
        </pc:spChg>
        <pc:spChg chg="mod">
          <ac:chgData name="Joseph Omar (1902433)" userId="3e00dc73-2393-4f1a-910e-7c78b3b88311" providerId="ADAL" clId="{2901AAF1-9502-40C9-8148-62EA8F2C61F8}" dt="2022-09-15T12:26:09.181" v="573" actId="26606"/>
          <ac:spMkLst>
            <pc:docMk/>
            <pc:sldMk cId="3650528137" sldId="292"/>
            <ac:spMk id="3" creationId="{92B05A17-2654-00B9-00A1-A381465EC055}"/>
          </ac:spMkLst>
        </pc:spChg>
        <pc:spChg chg="add mod">
          <ac:chgData name="Joseph Omar (1902433)" userId="3e00dc73-2393-4f1a-910e-7c78b3b88311" providerId="ADAL" clId="{2901AAF1-9502-40C9-8148-62EA8F2C61F8}" dt="2022-09-15T15:24:37.869" v="1092" actId="1076"/>
          <ac:spMkLst>
            <pc:docMk/>
            <pc:sldMk cId="3650528137" sldId="292"/>
            <ac:spMk id="5" creationId="{5AEA4257-FDA6-3725-FE8C-789177F28205}"/>
          </ac:spMkLst>
        </pc:spChg>
        <pc:picChg chg="mod">
          <ac:chgData name="Joseph Omar (1902433)" userId="3e00dc73-2393-4f1a-910e-7c78b3b88311" providerId="ADAL" clId="{2901AAF1-9502-40C9-8148-62EA8F2C61F8}" dt="2022-09-15T15:24:34.760" v="1091" actId="1076"/>
          <ac:picMkLst>
            <pc:docMk/>
            <pc:sldMk cId="3650528137" sldId="292"/>
            <ac:picMk id="6" creationId="{8178F078-D0C3-4AC9-488E-F993C8F7E7BF}"/>
          </ac:picMkLst>
        </pc:picChg>
      </pc:sldChg>
      <pc:sldChg chg="addSp delSp modSp add mod modTransition">
        <pc:chgData name="Joseph Omar (1902433)" userId="3e00dc73-2393-4f1a-910e-7c78b3b88311" providerId="ADAL" clId="{2901AAF1-9502-40C9-8148-62EA8F2C61F8}" dt="2022-09-15T15:25:07.956" v="1097" actId="14100"/>
        <pc:sldMkLst>
          <pc:docMk/>
          <pc:sldMk cId="2473804098" sldId="293"/>
        </pc:sldMkLst>
        <pc:spChg chg="mod">
          <ac:chgData name="Joseph Omar (1902433)" userId="3e00dc73-2393-4f1a-910e-7c78b3b88311" providerId="ADAL" clId="{2901AAF1-9502-40C9-8148-62EA8F2C61F8}" dt="2022-09-15T14:54:05.649" v="668" actId="20577"/>
          <ac:spMkLst>
            <pc:docMk/>
            <pc:sldMk cId="2473804098" sldId="293"/>
            <ac:spMk id="2" creationId="{78100932-3903-779A-5AE9-F7EBA7CB2716}"/>
          </ac:spMkLst>
        </pc:spChg>
        <pc:spChg chg="del">
          <ac:chgData name="Joseph Omar (1902433)" userId="3e00dc73-2393-4f1a-910e-7c78b3b88311" providerId="ADAL" clId="{2901AAF1-9502-40C9-8148-62EA8F2C61F8}" dt="2022-09-15T12:29:09.610" v="579" actId="478"/>
          <ac:spMkLst>
            <pc:docMk/>
            <pc:sldMk cId="2473804098" sldId="293"/>
            <ac:spMk id="3" creationId="{92B05A17-2654-00B9-00A1-A381465EC055}"/>
          </ac:spMkLst>
        </pc:spChg>
        <pc:spChg chg="add mod ord">
          <ac:chgData name="Joseph Omar (1902433)" userId="3e00dc73-2393-4f1a-910e-7c78b3b88311" providerId="ADAL" clId="{2901AAF1-9502-40C9-8148-62EA8F2C61F8}" dt="2022-09-15T14:51:27.090" v="637" actId="5793"/>
          <ac:spMkLst>
            <pc:docMk/>
            <pc:sldMk cId="2473804098" sldId="293"/>
            <ac:spMk id="4" creationId="{AE633D52-0331-7FD1-B8DD-B2B99A7A2343}"/>
          </ac:spMkLst>
        </pc:spChg>
        <pc:spChg chg="add del mod">
          <ac:chgData name="Joseph Omar (1902433)" userId="3e00dc73-2393-4f1a-910e-7c78b3b88311" providerId="ADAL" clId="{2901AAF1-9502-40C9-8148-62EA8F2C61F8}" dt="2022-09-15T14:51:17.289" v="634" actId="478"/>
          <ac:spMkLst>
            <pc:docMk/>
            <pc:sldMk cId="2473804098" sldId="293"/>
            <ac:spMk id="6" creationId="{D7778174-322B-A203-C0E2-55EDC2840932}"/>
          </ac:spMkLst>
        </pc:spChg>
        <pc:picChg chg="del">
          <ac:chgData name="Joseph Omar (1902433)" userId="3e00dc73-2393-4f1a-910e-7c78b3b88311" providerId="ADAL" clId="{2901AAF1-9502-40C9-8148-62EA8F2C61F8}" dt="2022-09-15T12:29:05.759" v="578" actId="478"/>
          <ac:picMkLst>
            <pc:docMk/>
            <pc:sldMk cId="2473804098" sldId="293"/>
            <ac:picMk id="4" creationId="{B81499F6-75C7-A965-E9FE-91FF43F8DC4A}"/>
          </ac:picMkLst>
        </pc:picChg>
        <pc:picChg chg="add mod">
          <ac:chgData name="Joseph Omar (1902433)" userId="3e00dc73-2393-4f1a-910e-7c78b3b88311" providerId="ADAL" clId="{2901AAF1-9502-40C9-8148-62EA8F2C61F8}" dt="2022-09-15T15:25:07.956" v="1097" actId="14100"/>
          <ac:picMkLst>
            <pc:docMk/>
            <pc:sldMk cId="2473804098" sldId="293"/>
            <ac:picMk id="7" creationId="{836A3BCD-E2EA-ED3E-9A61-943D2F523E29}"/>
          </ac:picMkLst>
        </pc:picChg>
      </pc:sldChg>
      <pc:sldChg chg="new del">
        <pc:chgData name="Joseph Omar (1902433)" userId="3e00dc73-2393-4f1a-910e-7c78b3b88311" providerId="ADAL" clId="{2901AAF1-9502-40C9-8148-62EA8F2C61F8}" dt="2022-09-15T12:29:01.118" v="576" actId="47"/>
        <pc:sldMkLst>
          <pc:docMk/>
          <pc:sldMk cId="2626396335" sldId="293"/>
        </pc:sldMkLst>
      </pc:sldChg>
      <pc:sldChg chg="addSp delSp modSp add mod modTransition">
        <pc:chgData name="Joseph Omar (1902433)" userId="3e00dc73-2393-4f1a-910e-7c78b3b88311" providerId="ADAL" clId="{2901AAF1-9502-40C9-8148-62EA8F2C61F8}" dt="2022-09-15T15:24:42.891" v="1093" actId="14100"/>
        <pc:sldMkLst>
          <pc:docMk/>
          <pc:sldMk cId="2067997063" sldId="294"/>
        </pc:sldMkLst>
        <pc:spChg chg="mod">
          <ac:chgData name="Joseph Omar (1902433)" userId="3e00dc73-2393-4f1a-910e-7c78b3b88311" providerId="ADAL" clId="{2901AAF1-9502-40C9-8148-62EA8F2C61F8}" dt="2022-09-15T14:54:42.545" v="672"/>
          <ac:spMkLst>
            <pc:docMk/>
            <pc:sldMk cId="2067997063" sldId="294"/>
            <ac:spMk id="2" creationId="{78100932-3903-779A-5AE9-F7EBA7CB2716}"/>
          </ac:spMkLst>
        </pc:spChg>
        <pc:spChg chg="del">
          <ac:chgData name="Joseph Omar (1902433)" userId="3e00dc73-2393-4f1a-910e-7c78b3b88311" providerId="ADAL" clId="{2901AAF1-9502-40C9-8148-62EA8F2C61F8}" dt="2022-09-15T12:33:12.098" v="582" actId="478"/>
          <ac:spMkLst>
            <pc:docMk/>
            <pc:sldMk cId="2067997063" sldId="294"/>
            <ac:spMk id="3" creationId="{92B05A17-2654-00B9-00A1-A381465EC055}"/>
          </ac:spMkLst>
        </pc:spChg>
        <pc:spChg chg="add mod ord">
          <ac:chgData name="Joseph Omar (1902433)" userId="3e00dc73-2393-4f1a-910e-7c78b3b88311" providerId="ADAL" clId="{2901AAF1-9502-40C9-8148-62EA8F2C61F8}" dt="2022-09-15T14:49:17.253" v="624" actId="26606"/>
          <ac:spMkLst>
            <pc:docMk/>
            <pc:sldMk cId="2067997063" sldId="294"/>
            <ac:spMk id="5" creationId="{CAC6A806-4A58-D6CB-6C80-6A052F6CF946}"/>
          </ac:spMkLst>
        </pc:spChg>
        <pc:picChg chg="add mod">
          <ac:chgData name="Joseph Omar (1902433)" userId="3e00dc73-2393-4f1a-910e-7c78b3b88311" providerId="ADAL" clId="{2901AAF1-9502-40C9-8148-62EA8F2C61F8}" dt="2022-09-15T15:24:42.891" v="1093" actId="14100"/>
          <ac:picMkLst>
            <pc:docMk/>
            <pc:sldMk cId="2067997063" sldId="294"/>
            <ac:picMk id="4" creationId="{BF8A0A6F-B703-82A0-1231-C5DB92CF6EFF}"/>
          </ac:picMkLst>
        </pc:picChg>
        <pc:picChg chg="del">
          <ac:chgData name="Joseph Omar (1902433)" userId="3e00dc73-2393-4f1a-910e-7c78b3b88311" providerId="ADAL" clId="{2901AAF1-9502-40C9-8148-62EA8F2C61F8}" dt="2022-09-15T12:33:08.929" v="581" actId="478"/>
          <ac:picMkLst>
            <pc:docMk/>
            <pc:sldMk cId="2067997063" sldId="294"/>
            <ac:picMk id="6" creationId="{8178F078-D0C3-4AC9-488E-F993C8F7E7BF}"/>
          </ac:picMkLst>
        </pc:picChg>
      </pc:sldChg>
      <pc:sldChg chg="addSp delSp modSp add mod modTransition">
        <pc:chgData name="Joseph Omar (1902433)" userId="3e00dc73-2393-4f1a-910e-7c78b3b88311" providerId="ADAL" clId="{2901AAF1-9502-40C9-8148-62EA8F2C61F8}" dt="2022-09-15T14:59:28.461" v="883"/>
        <pc:sldMkLst>
          <pc:docMk/>
          <pc:sldMk cId="2107929524" sldId="295"/>
        </pc:sldMkLst>
        <pc:spChg chg="mod">
          <ac:chgData name="Joseph Omar (1902433)" userId="3e00dc73-2393-4f1a-910e-7c78b3b88311" providerId="ADAL" clId="{2901AAF1-9502-40C9-8148-62EA8F2C61F8}" dt="2022-09-15T14:54:38.595" v="671"/>
          <ac:spMkLst>
            <pc:docMk/>
            <pc:sldMk cId="2107929524" sldId="295"/>
            <ac:spMk id="2" creationId="{78100932-3903-779A-5AE9-F7EBA7CB2716}"/>
          </ac:spMkLst>
        </pc:spChg>
        <pc:spChg chg="add mod">
          <ac:chgData name="Joseph Omar (1902433)" userId="3e00dc73-2393-4f1a-910e-7c78b3b88311" providerId="ADAL" clId="{2901AAF1-9502-40C9-8148-62EA8F2C61F8}" dt="2022-09-15T14:49:55.136" v="627" actId="14100"/>
          <ac:spMkLst>
            <pc:docMk/>
            <pc:sldMk cId="2107929524" sldId="295"/>
            <ac:spMk id="4" creationId="{86951BFF-DA1A-AC25-B120-ABCA288D406E}"/>
          </ac:spMkLst>
        </pc:spChg>
        <pc:spChg chg="del">
          <ac:chgData name="Joseph Omar (1902433)" userId="3e00dc73-2393-4f1a-910e-7c78b3b88311" providerId="ADAL" clId="{2901AAF1-9502-40C9-8148-62EA8F2C61F8}" dt="2022-09-15T12:35:23.056" v="603" actId="478"/>
          <ac:spMkLst>
            <pc:docMk/>
            <pc:sldMk cId="2107929524" sldId="295"/>
            <ac:spMk id="5" creationId="{CAC6A806-4A58-D6CB-6C80-6A052F6CF946}"/>
          </ac:spMkLst>
        </pc:spChg>
        <pc:picChg chg="add del mod">
          <ac:chgData name="Joseph Omar (1902433)" userId="3e00dc73-2393-4f1a-910e-7c78b3b88311" providerId="ADAL" clId="{2901AAF1-9502-40C9-8148-62EA8F2C61F8}" dt="2022-09-15T14:47:44.990" v="617" actId="478"/>
          <ac:picMkLst>
            <pc:docMk/>
            <pc:sldMk cId="2107929524" sldId="295"/>
            <ac:picMk id="3" creationId="{EAB305F6-B5FA-2E2C-7830-FCD147A2F463}"/>
          </ac:picMkLst>
        </pc:picChg>
      </pc:sldChg>
      <pc:sldChg chg="modSp add mod modTransition">
        <pc:chgData name="Joseph Omar (1902433)" userId="3e00dc73-2393-4f1a-910e-7c78b3b88311" providerId="ADAL" clId="{2901AAF1-9502-40C9-8148-62EA8F2C61F8}" dt="2022-09-15T14:59:28.461" v="883"/>
        <pc:sldMkLst>
          <pc:docMk/>
          <pc:sldMk cId="2777937294" sldId="296"/>
        </pc:sldMkLst>
        <pc:spChg chg="mod">
          <ac:chgData name="Joseph Omar (1902433)" userId="3e00dc73-2393-4f1a-910e-7c78b3b88311" providerId="ADAL" clId="{2901AAF1-9502-40C9-8148-62EA8F2C61F8}" dt="2022-09-15T14:54:29.632" v="669"/>
          <ac:spMkLst>
            <pc:docMk/>
            <pc:sldMk cId="2777937294" sldId="296"/>
            <ac:spMk id="2" creationId="{78100932-3903-779A-5AE9-F7EBA7CB2716}"/>
          </ac:spMkLst>
        </pc:spChg>
        <pc:spChg chg="mod">
          <ac:chgData name="Joseph Omar (1902433)" userId="3e00dc73-2393-4f1a-910e-7c78b3b88311" providerId="ADAL" clId="{2901AAF1-9502-40C9-8148-62EA8F2C61F8}" dt="2022-09-15T14:49:04.028" v="621" actId="2711"/>
          <ac:spMkLst>
            <pc:docMk/>
            <pc:sldMk cId="2777937294" sldId="296"/>
            <ac:spMk id="3" creationId="{92B05A17-2654-00B9-00A1-A381465EC055}"/>
          </ac:spMkLst>
        </pc:spChg>
      </pc:sldChg>
      <pc:sldChg chg="modSp new mod">
        <pc:chgData name="Joseph Omar (1902433)" userId="3e00dc73-2393-4f1a-910e-7c78b3b88311" providerId="ADAL" clId="{2901AAF1-9502-40C9-8148-62EA8F2C61F8}" dt="2022-09-15T15:03:48.087" v="915" actId="20577"/>
        <pc:sldMkLst>
          <pc:docMk/>
          <pc:sldMk cId="3064834276" sldId="297"/>
        </pc:sldMkLst>
        <pc:spChg chg="mod">
          <ac:chgData name="Joseph Omar (1902433)" userId="3e00dc73-2393-4f1a-910e-7c78b3b88311" providerId="ADAL" clId="{2901AAF1-9502-40C9-8148-62EA8F2C61F8}" dt="2022-09-15T15:03:48.087" v="915" actId="20577"/>
          <ac:spMkLst>
            <pc:docMk/>
            <pc:sldMk cId="3064834276" sldId="297"/>
            <ac:spMk id="2" creationId="{55E0F78E-7B76-AA71-E402-005F76D71676}"/>
          </ac:spMkLst>
        </pc:spChg>
        <pc:spChg chg="mod">
          <ac:chgData name="Joseph Omar (1902433)" userId="3e00dc73-2393-4f1a-910e-7c78b3b88311" providerId="ADAL" clId="{2901AAF1-9502-40C9-8148-62EA8F2C61F8}" dt="2022-09-15T15:03:40.722" v="903" actId="207"/>
          <ac:spMkLst>
            <pc:docMk/>
            <pc:sldMk cId="3064834276" sldId="297"/>
            <ac:spMk id="3" creationId="{16F0A693-BD99-4F44-C618-7C4F1CEC0DDA}"/>
          </ac:spMkLst>
        </pc:spChg>
      </pc:sldChg>
      <pc:sldChg chg="modSp add del mod">
        <pc:chgData name="Joseph Omar (1902433)" userId="3e00dc73-2393-4f1a-910e-7c78b3b88311" providerId="ADAL" clId="{2901AAF1-9502-40C9-8148-62EA8F2C61F8}" dt="2022-09-18T16:11:33.174" v="1206" actId="2696"/>
        <pc:sldMkLst>
          <pc:docMk/>
          <pc:sldMk cId="1095781369" sldId="298"/>
        </pc:sldMkLst>
        <pc:spChg chg="mod">
          <ac:chgData name="Joseph Omar (1902433)" userId="3e00dc73-2393-4f1a-910e-7c78b3b88311" providerId="ADAL" clId="{2901AAF1-9502-40C9-8148-62EA8F2C61F8}" dt="2022-09-15T15:09:04.652" v="929" actId="27636"/>
          <ac:spMkLst>
            <pc:docMk/>
            <pc:sldMk cId="1095781369" sldId="298"/>
            <ac:spMk id="3" creationId="{16F0A693-BD99-4F44-C618-7C4F1CEC0DDA}"/>
          </ac:spMkLst>
        </pc:spChg>
      </pc:sldChg>
      <pc:sldChg chg="add">
        <pc:chgData name="Joseph Omar (1902433)" userId="3e00dc73-2393-4f1a-910e-7c78b3b88311" providerId="ADAL" clId="{2901AAF1-9502-40C9-8148-62EA8F2C61F8}" dt="2022-09-15T15:09:11.812" v="930" actId="2890"/>
        <pc:sldMkLst>
          <pc:docMk/>
          <pc:sldMk cId="252152944" sldId="299"/>
        </pc:sldMkLst>
      </pc:sldChg>
      <pc:sldChg chg="addSp delSp modSp new mod setBg setClrOvrMap">
        <pc:chgData name="Joseph Omar (1902433)" userId="3e00dc73-2393-4f1a-910e-7c78b3b88311" providerId="ADAL" clId="{2901AAF1-9502-40C9-8148-62EA8F2C61F8}" dt="2022-09-18T16:23:10.367" v="1222" actId="20577"/>
        <pc:sldMkLst>
          <pc:docMk/>
          <pc:sldMk cId="1575895901" sldId="300"/>
        </pc:sldMkLst>
        <pc:spChg chg="mod">
          <ac:chgData name="Joseph Omar (1902433)" userId="3e00dc73-2393-4f1a-910e-7c78b3b88311" providerId="ADAL" clId="{2901AAF1-9502-40C9-8148-62EA8F2C61F8}" dt="2022-09-15T15:13:53.095" v="986" actId="20577"/>
          <ac:spMkLst>
            <pc:docMk/>
            <pc:sldMk cId="1575895901" sldId="300"/>
            <ac:spMk id="2" creationId="{CE2F79DE-CDA3-DF78-6C9A-ACDAAEF233B9}"/>
          </ac:spMkLst>
        </pc:spChg>
        <pc:spChg chg="mod ord">
          <ac:chgData name="Joseph Omar (1902433)" userId="3e00dc73-2393-4f1a-910e-7c78b3b88311" providerId="ADAL" clId="{2901AAF1-9502-40C9-8148-62EA8F2C61F8}" dt="2022-09-18T16:23:10.367" v="1222" actId="20577"/>
          <ac:spMkLst>
            <pc:docMk/>
            <pc:sldMk cId="1575895901" sldId="300"/>
            <ac:spMk id="3" creationId="{06A66438-D847-1DE0-9EAA-5829F08F5794}"/>
          </ac:spMkLst>
        </pc:spChg>
        <pc:spChg chg="add mod">
          <ac:chgData name="Joseph Omar (1902433)" userId="3e00dc73-2393-4f1a-910e-7c78b3b88311" providerId="ADAL" clId="{2901AAF1-9502-40C9-8148-62EA8F2C61F8}" dt="2022-09-15T15:26:59.827" v="1107" actId="1076"/>
          <ac:spMkLst>
            <pc:docMk/>
            <pc:sldMk cId="1575895901" sldId="300"/>
            <ac:spMk id="6" creationId="{E501E6DE-AB8B-A06E-9181-470EA6E831B3}"/>
          </ac:spMkLst>
        </pc:spChg>
        <pc:spChg chg="add del">
          <ac:chgData name="Joseph Omar (1902433)" userId="3e00dc73-2393-4f1a-910e-7c78b3b88311" providerId="ADAL" clId="{2901AAF1-9502-40C9-8148-62EA8F2C61F8}" dt="2022-09-15T15:12:42.386" v="968" actId="26606"/>
          <ac:spMkLst>
            <pc:docMk/>
            <pc:sldMk cId="1575895901" sldId="300"/>
            <ac:spMk id="9" creationId="{D6F819BF-BEC4-454B-82CF-C7F1926407F9}"/>
          </ac:spMkLst>
        </pc:spChg>
        <pc:spChg chg="add del">
          <ac:chgData name="Joseph Omar (1902433)" userId="3e00dc73-2393-4f1a-910e-7c78b3b88311" providerId="ADAL" clId="{2901AAF1-9502-40C9-8148-62EA8F2C61F8}" dt="2022-09-15T15:12:42.386" v="968" actId="26606"/>
          <ac:spMkLst>
            <pc:docMk/>
            <pc:sldMk cId="1575895901" sldId="300"/>
            <ac:spMk id="11" creationId="{79D5C3D0-88DD-405B-A549-4B5C3712E181}"/>
          </ac:spMkLst>
        </pc:spChg>
        <pc:grpChg chg="add del">
          <ac:chgData name="Joseph Omar (1902433)" userId="3e00dc73-2393-4f1a-910e-7c78b3b88311" providerId="ADAL" clId="{2901AAF1-9502-40C9-8148-62EA8F2C61F8}" dt="2022-09-15T15:12:42.386" v="968" actId="26606"/>
          <ac:grpSpMkLst>
            <pc:docMk/>
            <pc:sldMk cId="1575895901" sldId="300"/>
            <ac:grpSpMk id="13" creationId="{B29E1950-A366-48B7-8DAB-726C0DE58072}"/>
          </ac:grpSpMkLst>
        </pc:grpChg>
        <pc:picChg chg="add mod">
          <ac:chgData name="Joseph Omar (1902433)" userId="3e00dc73-2393-4f1a-910e-7c78b3b88311" providerId="ADAL" clId="{2901AAF1-9502-40C9-8148-62EA8F2C61F8}" dt="2022-09-15T15:13:25.355" v="972" actId="27614"/>
          <ac:picMkLst>
            <pc:docMk/>
            <pc:sldMk cId="1575895901" sldId="300"/>
            <ac:picMk id="4" creationId="{C885A4D6-C45F-E7E5-BB39-55DD701B3F21}"/>
          </ac:picMkLst>
        </pc:picChg>
      </pc:sldChg>
      <pc:sldChg chg="addSp modSp new mod setBg">
        <pc:chgData name="Joseph Omar (1902433)" userId="3e00dc73-2393-4f1a-910e-7c78b3b88311" providerId="ADAL" clId="{2901AAF1-9502-40C9-8148-62EA8F2C61F8}" dt="2022-09-18T16:23:59.812" v="1230" actId="20577"/>
        <pc:sldMkLst>
          <pc:docMk/>
          <pc:sldMk cId="3209809517" sldId="301"/>
        </pc:sldMkLst>
        <pc:spChg chg="mod">
          <ac:chgData name="Joseph Omar (1902433)" userId="3e00dc73-2393-4f1a-910e-7c78b3b88311" providerId="ADAL" clId="{2901AAF1-9502-40C9-8148-62EA8F2C61F8}" dt="2022-09-15T15:28:38.444" v="1119" actId="1076"/>
          <ac:spMkLst>
            <pc:docMk/>
            <pc:sldMk cId="3209809517" sldId="301"/>
            <ac:spMk id="2" creationId="{1316D0BB-E058-E361-C6EC-FAD5F3C482EF}"/>
          </ac:spMkLst>
        </pc:spChg>
        <pc:spChg chg="mod ord">
          <ac:chgData name="Joseph Omar (1902433)" userId="3e00dc73-2393-4f1a-910e-7c78b3b88311" providerId="ADAL" clId="{2901AAF1-9502-40C9-8148-62EA8F2C61F8}" dt="2022-09-18T16:23:59.812" v="1230" actId="20577"/>
          <ac:spMkLst>
            <pc:docMk/>
            <pc:sldMk cId="3209809517" sldId="301"/>
            <ac:spMk id="3" creationId="{22777B72-352C-8735-0B24-E3D44B10B374}"/>
          </ac:spMkLst>
        </pc:spChg>
        <pc:spChg chg="add mod">
          <ac:chgData name="Joseph Omar (1902433)" userId="3e00dc73-2393-4f1a-910e-7c78b3b88311" providerId="ADAL" clId="{2901AAF1-9502-40C9-8148-62EA8F2C61F8}" dt="2022-09-15T15:29:22.495" v="1123" actId="1076"/>
          <ac:spMkLst>
            <pc:docMk/>
            <pc:sldMk cId="3209809517" sldId="301"/>
            <ac:spMk id="6" creationId="{B6A25B19-67E9-2276-C819-76EEFAC1566A}"/>
          </ac:spMkLst>
        </pc:spChg>
        <pc:picChg chg="add mod">
          <ac:chgData name="Joseph Omar (1902433)" userId="3e00dc73-2393-4f1a-910e-7c78b3b88311" providerId="ADAL" clId="{2901AAF1-9502-40C9-8148-62EA8F2C61F8}" dt="2022-09-15T15:29:17.710" v="1121" actId="14100"/>
          <ac:picMkLst>
            <pc:docMk/>
            <pc:sldMk cId="3209809517" sldId="301"/>
            <ac:picMk id="4" creationId="{F78C258E-C2E5-83A2-8F0E-5B484800E205}"/>
          </ac:picMkLst>
        </pc:picChg>
      </pc:sldChg>
      <pc:sldChg chg="addSp delSp modSp add mod">
        <pc:chgData name="Joseph Omar (1902433)" userId="3e00dc73-2393-4f1a-910e-7c78b3b88311" providerId="ADAL" clId="{2901AAF1-9502-40C9-8148-62EA8F2C61F8}" dt="2022-09-18T16:24:06.983" v="1236" actId="20577"/>
        <pc:sldMkLst>
          <pc:docMk/>
          <pc:sldMk cId="3455686195" sldId="302"/>
        </pc:sldMkLst>
        <pc:spChg chg="mod">
          <ac:chgData name="Joseph Omar (1902433)" userId="3e00dc73-2393-4f1a-910e-7c78b3b88311" providerId="ADAL" clId="{2901AAF1-9502-40C9-8148-62EA8F2C61F8}" dt="2022-09-15T15:29:39.045" v="1125" actId="1076"/>
          <ac:spMkLst>
            <pc:docMk/>
            <pc:sldMk cId="3455686195" sldId="302"/>
            <ac:spMk id="2" creationId="{1316D0BB-E058-E361-C6EC-FAD5F3C482EF}"/>
          </ac:spMkLst>
        </pc:spChg>
        <pc:spChg chg="mod ord">
          <ac:chgData name="Joseph Omar (1902433)" userId="3e00dc73-2393-4f1a-910e-7c78b3b88311" providerId="ADAL" clId="{2901AAF1-9502-40C9-8148-62EA8F2C61F8}" dt="2022-09-18T16:24:06.983" v="1236" actId="20577"/>
          <ac:spMkLst>
            <pc:docMk/>
            <pc:sldMk cId="3455686195" sldId="302"/>
            <ac:spMk id="3" creationId="{22777B72-352C-8735-0B24-E3D44B10B374}"/>
          </ac:spMkLst>
        </pc:spChg>
        <pc:spChg chg="add mod">
          <ac:chgData name="Joseph Omar (1902433)" userId="3e00dc73-2393-4f1a-910e-7c78b3b88311" providerId="ADAL" clId="{2901AAF1-9502-40C9-8148-62EA8F2C61F8}" dt="2022-09-15T15:29:44.224" v="1127" actId="1076"/>
          <ac:spMkLst>
            <pc:docMk/>
            <pc:sldMk cId="3455686195" sldId="302"/>
            <ac:spMk id="7" creationId="{3F2D7E41-A0F6-B030-B614-2782BEBD2B8B}"/>
          </ac:spMkLst>
        </pc:spChg>
        <pc:picChg chg="del">
          <ac:chgData name="Joseph Omar (1902433)" userId="3e00dc73-2393-4f1a-910e-7c78b3b88311" providerId="ADAL" clId="{2901AAF1-9502-40C9-8148-62EA8F2C61F8}" dt="2022-09-15T15:15:51.021" v="1021" actId="478"/>
          <ac:picMkLst>
            <pc:docMk/>
            <pc:sldMk cId="3455686195" sldId="302"/>
            <ac:picMk id="4" creationId="{F78C258E-C2E5-83A2-8F0E-5B484800E205}"/>
          </ac:picMkLst>
        </pc:picChg>
        <pc:picChg chg="add mod">
          <ac:chgData name="Joseph Omar (1902433)" userId="3e00dc73-2393-4f1a-910e-7c78b3b88311" providerId="ADAL" clId="{2901AAF1-9502-40C9-8148-62EA8F2C61F8}" dt="2022-09-15T15:29:35.234" v="1124" actId="1076"/>
          <ac:picMkLst>
            <pc:docMk/>
            <pc:sldMk cId="3455686195" sldId="302"/>
            <ac:picMk id="5" creationId="{E4639178-CF84-A524-843D-51FDBBB5C436}"/>
          </ac:picMkLst>
        </pc:picChg>
      </pc:sldChg>
      <pc:sldChg chg="addSp delSp modSp add mod">
        <pc:chgData name="Joseph Omar (1902433)" userId="3e00dc73-2393-4f1a-910e-7c78b3b88311" providerId="ADAL" clId="{2901AAF1-9502-40C9-8148-62EA8F2C61F8}" dt="2022-09-18T16:24:13.179" v="1242" actId="20577"/>
        <pc:sldMkLst>
          <pc:docMk/>
          <pc:sldMk cId="1945710067" sldId="303"/>
        </pc:sldMkLst>
        <pc:spChg chg="mod">
          <ac:chgData name="Joseph Omar (1902433)" userId="3e00dc73-2393-4f1a-910e-7c78b3b88311" providerId="ADAL" clId="{2901AAF1-9502-40C9-8148-62EA8F2C61F8}" dt="2022-09-15T15:29:55.847" v="1129" actId="1076"/>
          <ac:spMkLst>
            <pc:docMk/>
            <pc:sldMk cId="1945710067" sldId="303"/>
            <ac:spMk id="2" creationId="{1316D0BB-E058-E361-C6EC-FAD5F3C482EF}"/>
          </ac:spMkLst>
        </pc:spChg>
        <pc:spChg chg="mod ord">
          <ac:chgData name="Joseph Omar (1902433)" userId="3e00dc73-2393-4f1a-910e-7c78b3b88311" providerId="ADAL" clId="{2901AAF1-9502-40C9-8148-62EA8F2C61F8}" dt="2022-09-18T16:24:13.179" v="1242" actId="20577"/>
          <ac:spMkLst>
            <pc:docMk/>
            <pc:sldMk cId="1945710067" sldId="303"/>
            <ac:spMk id="3" creationId="{22777B72-352C-8735-0B24-E3D44B10B374}"/>
          </ac:spMkLst>
        </pc:spChg>
        <pc:spChg chg="add mod">
          <ac:chgData name="Joseph Omar (1902433)" userId="3e00dc73-2393-4f1a-910e-7c78b3b88311" providerId="ADAL" clId="{2901AAF1-9502-40C9-8148-62EA8F2C61F8}" dt="2022-09-15T15:30:17.544" v="1131" actId="1076"/>
          <ac:spMkLst>
            <pc:docMk/>
            <pc:sldMk cId="1945710067" sldId="303"/>
            <ac:spMk id="7" creationId="{FD634859-7C89-9D02-710C-085DBC485E88}"/>
          </ac:spMkLst>
        </pc:spChg>
        <pc:picChg chg="add mod">
          <ac:chgData name="Joseph Omar (1902433)" userId="3e00dc73-2393-4f1a-910e-7c78b3b88311" providerId="ADAL" clId="{2901AAF1-9502-40C9-8148-62EA8F2C61F8}" dt="2022-09-15T15:29:52.182" v="1128" actId="1076"/>
          <ac:picMkLst>
            <pc:docMk/>
            <pc:sldMk cId="1945710067" sldId="303"/>
            <ac:picMk id="4" creationId="{20E3DAB9-B863-85EA-5F0C-C4F0A048906A}"/>
          </ac:picMkLst>
        </pc:picChg>
        <pc:picChg chg="del">
          <ac:chgData name="Joseph Omar (1902433)" userId="3e00dc73-2393-4f1a-910e-7c78b3b88311" providerId="ADAL" clId="{2901AAF1-9502-40C9-8148-62EA8F2C61F8}" dt="2022-09-15T15:17:17.539" v="1041" actId="478"/>
          <ac:picMkLst>
            <pc:docMk/>
            <pc:sldMk cId="1945710067" sldId="303"/>
            <ac:picMk id="5" creationId="{E4639178-CF84-A524-843D-51FDBBB5C436}"/>
          </ac:picMkLst>
        </pc:picChg>
      </pc:sldChg>
      <pc:sldChg chg="addSp delSp modSp add mod setBg setClrOvrMap">
        <pc:chgData name="Joseph Omar (1902433)" userId="3e00dc73-2393-4f1a-910e-7c78b3b88311" providerId="ADAL" clId="{2901AAF1-9502-40C9-8148-62EA8F2C61F8}" dt="2022-09-16T17:13:52.451" v="1205" actId="2711"/>
        <pc:sldMkLst>
          <pc:docMk/>
          <pc:sldMk cId="3287983394" sldId="304"/>
        </pc:sldMkLst>
        <pc:spChg chg="mod">
          <ac:chgData name="Joseph Omar (1902433)" userId="3e00dc73-2393-4f1a-910e-7c78b3b88311" providerId="ADAL" clId="{2901AAF1-9502-40C9-8148-62EA8F2C61F8}" dt="2022-09-16T17:12:56.723" v="1196" actId="1076"/>
          <ac:spMkLst>
            <pc:docMk/>
            <pc:sldMk cId="3287983394" sldId="304"/>
            <ac:spMk id="2" creationId="{1316D0BB-E058-E361-C6EC-FAD5F3C482EF}"/>
          </ac:spMkLst>
        </pc:spChg>
        <pc:spChg chg="del mod ord">
          <ac:chgData name="Joseph Omar (1902433)" userId="3e00dc73-2393-4f1a-910e-7c78b3b88311" providerId="ADAL" clId="{2901AAF1-9502-40C9-8148-62EA8F2C61F8}" dt="2022-09-16T17:12:31.960" v="1192" actId="478"/>
          <ac:spMkLst>
            <pc:docMk/>
            <pc:sldMk cId="3287983394" sldId="304"/>
            <ac:spMk id="3" creationId="{22777B72-352C-8735-0B24-E3D44B10B374}"/>
          </ac:spMkLst>
        </pc:spChg>
        <pc:spChg chg="add mod">
          <ac:chgData name="Joseph Omar (1902433)" userId="3e00dc73-2393-4f1a-910e-7c78b3b88311" providerId="ADAL" clId="{2901AAF1-9502-40C9-8148-62EA8F2C61F8}" dt="2022-09-16T17:13:38.713" v="1203" actId="207"/>
          <ac:spMkLst>
            <pc:docMk/>
            <pc:sldMk cId="3287983394" sldId="304"/>
            <ac:spMk id="6" creationId="{2CD12238-850A-1654-CEF2-A0B1C4A60A15}"/>
          </ac:spMkLst>
        </pc:spChg>
        <pc:spChg chg="add mod">
          <ac:chgData name="Joseph Omar (1902433)" userId="3e00dc73-2393-4f1a-910e-7c78b3b88311" providerId="ADAL" clId="{2901AAF1-9502-40C9-8148-62EA8F2C61F8}" dt="2022-09-15T15:30:41.424" v="1134" actId="207"/>
          <ac:spMkLst>
            <pc:docMk/>
            <pc:sldMk cId="3287983394" sldId="304"/>
            <ac:spMk id="7" creationId="{C430EAB1-F5FC-1EE6-03CA-3E1E872257D6}"/>
          </ac:spMkLst>
        </pc:spChg>
        <pc:spChg chg="add mod">
          <ac:chgData name="Joseph Omar (1902433)" userId="3e00dc73-2393-4f1a-910e-7c78b3b88311" providerId="ADAL" clId="{2901AAF1-9502-40C9-8148-62EA8F2C61F8}" dt="2022-09-16T17:13:52.451" v="1205" actId="2711"/>
          <ac:spMkLst>
            <pc:docMk/>
            <pc:sldMk cId="3287983394" sldId="304"/>
            <ac:spMk id="9" creationId="{42DFC304-2060-4477-E132-E1CC90B6F168}"/>
          </ac:spMkLst>
        </pc:spChg>
        <pc:spChg chg="add">
          <ac:chgData name="Joseph Omar (1902433)" userId="3e00dc73-2393-4f1a-910e-7c78b3b88311" providerId="ADAL" clId="{2901AAF1-9502-40C9-8148-62EA8F2C61F8}" dt="2022-09-15T15:17:53.484" v="1048" actId="26606"/>
          <ac:spMkLst>
            <pc:docMk/>
            <pc:sldMk cId="3287983394" sldId="304"/>
            <ac:spMk id="10" creationId="{124D9F5B-C72B-41EE-97C2-D3600B62717D}"/>
          </ac:spMkLst>
        </pc:spChg>
        <pc:spChg chg="add mod">
          <ac:chgData name="Joseph Omar (1902433)" userId="3e00dc73-2393-4f1a-910e-7c78b3b88311" providerId="ADAL" clId="{2901AAF1-9502-40C9-8148-62EA8F2C61F8}" dt="2022-09-16T17:13:33.984" v="1202" actId="207"/>
          <ac:spMkLst>
            <pc:docMk/>
            <pc:sldMk cId="3287983394" sldId="304"/>
            <ac:spMk id="19" creationId="{BA443A3E-EDF3-E2CB-71B8-5CA6622FB863}"/>
          </ac:spMkLst>
        </pc:spChg>
        <pc:grpChg chg="add">
          <ac:chgData name="Joseph Omar (1902433)" userId="3e00dc73-2393-4f1a-910e-7c78b3b88311" providerId="ADAL" clId="{2901AAF1-9502-40C9-8148-62EA8F2C61F8}" dt="2022-09-15T15:17:53.484" v="1048" actId="26606"/>
          <ac:grpSpMkLst>
            <pc:docMk/>
            <pc:sldMk cId="3287983394" sldId="304"/>
            <ac:grpSpMk id="12" creationId="{0180A64C-1862-4B1B-8953-FA96DEE4C44F}"/>
          </ac:grpSpMkLst>
        </pc:grpChg>
        <pc:picChg chg="del">
          <ac:chgData name="Joseph Omar (1902433)" userId="3e00dc73-2393-4f1a-910e-7c78b3b88311" providerId="ADAL" clId="{2901AAF1-9502-40C9-8148-62EA8F2C61F8}" dt="2022-09-15T15:17:47.159" v="1045" actId="478"/>
          <ac:picMkLst>
            <pc:docMk/>
            <pc:sldMk cId="3287983394" sldId="304"/>
            <ac:picMk id="4" creationId="{20E3DAB9-B863-85EA-5F0C-C4F0A048906A}"/>
          </ac:picMkLst>
        </pc:picChg>
        <pc:picChg chg="add mod">
          <ac:chgData name="Joseph Omar (1902433)" userId="3e00dc73-2393-4f1a-910e-7c78b3b88311" providerId="ADAL" clId="{2901AAF1-9502-40C9-8148-62EA8F2C61F8}" dt="2022-09-16T17:13:03.872" v="1198" actId="1076"/>
          <ac:picMkLst>
            <pc:docMk/>
            <pc:sldMk cId="3287983394" sldId="304"/>
            <ac:picMk id="5" creationId="{DAE7F0FB-156F-EB2A-B5CA-2B99BA08C01D}"/>
          </ac:picMkLst>
        </pc:picChg>
        <pc:picChg chg="add mod">
          <ac:chgData name="Joseph Omar (1902433)" userId="3e00dc73-2393-4f1a-910e-7c78b3b88311" providerId="ADAL" clId="{2901AAF1-9502-40C9-8148-62EA8F2C61F8}" dt="2022-09-16T17:13:19.647" v="1199" actId="1076"/>
          <ac:picMkLst>
            <pc:docMk/>
            <pc:sldMk cId="3287983394" sldId="304"/>
            <ac:picMk id="11" creationId="{D42BE500-421D-9096-A651-A138D2D7E889}"/>
          </ac:picMkLst>
        </pc:picChg>
      </pc:sldChg>
      <pc:sldChg chg="modSp new mod">
        <pc:chgData name="Joseph Omar (1902433)" userId="3e00dc73-2393-4f1a-910e-7c78b3b88311" providerId="ADAL" clId="{2901AAF1-9502-40C9-8148-62EA8F2C61F8}" dt="2022-09-15T15:18:47.530" v="1063" actId="27636"/>
        <pc:sldMkLst>
          <pc:docMk/>
          <pc:sldMk cId="3815657019" sldId="305"/>
        </pc:sldMkLst>
        <pc:spChg chg="mod">
          <ac:chgData name="Joseph Omar (1902433)" userId="3e00dc73-2393-4f1a-910e-7c78b3b88311" providerId="ADAL" clId="{2901AAF1-9502-40C9-8148-62EA8F2C61F8}" dt="2022-09-15T15:18:30.190" v="1061" actId="5793"/>
          <ac:spMkLst>
            <pc:docMk/>
            <pc:sldMk cId="3815657019" sldId="305"/>
            <ac:spMk id="2" creationId="{67DE8AD4-0C35-AE90-617E-D57D2B96E682}"/>
          </ac:spMkLst>
        </pc:spChg>
        <pc:spChg chg="mod">
          <ac:chgData name="Joseph Omar (1902433)" userId="3e00dc73-2393-4f1a-910e-7c78b3b88311" providerId="ADAL" clId="{2901AAF1-9502-40C9-8148-62EA8F2C61F8}" dt="2022-09-15T15:18:47.530" v="1063" actId="27636"/>
          <ac:spMkLst>
            <pc:docMk/>
            <pc:sldMk cId="3815657019" sldId="305"/>
            <ac:spMk id="3" creationId="{35AE2304-28EB-EA0A-AF22-D45F38F8CDBB}"/>
          </ac:spMkLst>
        </pc:spChg>
      </pc:sldChg>
      <pc:sldChg chg="modSp new mod">
        <pc:chgData name="Joseph Omar (1902433)" userId="3e00dc73-2393-4f1a-910e-7c78b3b88311" providerId="ADAL" clId="{2901AAF1-9502-40C9-8148-62EA8F2C61F8}" dt="2022-09-15T15:19:13.037" v="1077" actId="20577"/>
        <pc:sldMkLst>
          <pc:docMk/>
          <pc:sldMk cId="2743882289" sldId="306"/>
        </pc:sldMkLst>
        <pc:spChg chg="mod">
          <ac:chgData name="Joseph Omar (1902433)" userId="3e00dc73-2393-4f1a-910e-7c78b3b88311" providerId="ADAL" clId="{2901AAF1-9502-40C9-8148-62EA8F2C61F8}" dt="2022-09-15T15:19:13.037" v="1077" actId="20577"/>
          <ac:spMkLst>
            <pc:docMk/>
            <pc:sldMk cId="2743882289" sldId="306"/>
            <ac:spMk id="2" creationId="{20823B39-C6DC-D6DC-B3FC-6E483B786977}"/>
          </ac:spMkLst>
        </pc:spChg>
        <pc:spChg chg="mod">
          <ac:chgData name="Joseph Omar (1902433)" userId="3e00dc73-2393-4f1a-910e-7c78b3b88311" providerId="ADAL" clId="{2901AAF1-9502-40C9-8148-62EA8F2C61F8}" dt="2022-09-15T15:19:07.042" v="1066" actId="27636"/>
          <ac:spMkLst>
            <pc:docMk/>
            <pc:sldMk cId="2743882289" sldId="306"/>
            <ac:spMk id="3" creationId="{975D1948-92E0-1FB5-0D6F-F54CFF0A7D52}"/>
          </ac:spMkLst>
        </pc:spChg>
      </pc:sldChg>
      <pc:sldChg chg="addSp delSp modSp add mod">
        <pc:chgData name="Joseph Omar (1902433)" userId="3e00dc73-2393-4f1a-910e-7c78b3b88311" providerId="ADAL" clId="{2901AAF1-9502-40C9-8148-62EA8F2C61F8}" dt="2022-09-15T15:26:51.626" v="1105" actId="14100"/>
        <pc:sldMkLst>
          <pc:docMk/>
          <pc:sldMk cId="3821808262" sldId="307"/>
        </pc:sldMkLst>
        <pc:spChg chg="del">
          <ac:chgData name="Joseph Omar (1902433)" userId="3e00dc73-2393-4f1a-910e-7c78b3b88311" providerId="ADAL" clId="{2901AAF1-9502-40C9-8148-62EA8F2C61F8}" dt="2022-09-15T15:26:44.577" v="1103" actId="478"/>
          <ac:spMkLst>
            <pc:docMk/>
            <pc:sldMk cId="3821808262" sldId="307"/>
            <ac:spMk id="2" creationId="{CE2F79DE-CDA3-DF78-6C9A-ACDAAEF233B9}"/>
          </ac:spMkLst>
        </pc:spChg>
        <pc:spChg chg="del">
          <ac:chgData name="Joseph Omar (1902433)" userId="3e00dc73-2393-4f1a-910e-7c78b3b88311" providerId="ADAL" clId="{2901AAF1-9502-40C9-8148-62EA8F2C61F8}" dt="2022-09-15T15:26:26.315" v="1099" actId="478"/>
          <ac:spMkLst>
            <pc:docMk/>
            <pc:sldMk cId="3821808262" sldId="307"/>
            <ac:spMk id="3" creationId="{06A66438-D847-1DE0-9EAA-5829F08F5794}"/>
          </ac:spMkLst>
        </pc:spChg>
        <pc:spChg chg="add del mod">
          <ac:chgData name="Joseph Omar (1902433)" userId="3e00dc73-2393-4f1a-910e-7c78b3b88311" providerId="ADAL" clId="{2901AAF1-9502-40C9-8148-62EA8F2C61F8}" dt="2022-09-15T15:26:34.388" v="1100" actId="478"/>
          <ac:spMkLst>
            <pc:docMk/>
            <pc:sldMk cId="3821808262" sldId="307"/>
            <ac:spMk id="6" creationId="{D7218E2E-6428-AD67-BE73-9C230ECD6E31}"/>
          </ac:spMkLst>
        </pc:spChg>
        <pc:spChg chg="add del mod">
          <ac:chgData name="Joseph Omar (1902433)" userId="3e00dc73-2393-4f1a-910e-7c78b3b88311" providerId="ADAL" clId="{2901AAF1-9502-40C9-8148-62EA8F2C61F8}" dt="2022-09-15T15:26:46.612" v="1104" actId="478"/>
          <ac:spMkLst>
            <pc:docMk/>
            <pc:sldMk cId="3821808262" sldId="307"/>
            <ac:spMk id="8" creationId="{565C092C-9E6E-DAB8-5BB3-E32EFEF6E3CF}"/>
          </ac:spMkLst>
        </pc:spChg>
        <pc:picChg chg="mod">
          <ac:chgData name="Joseph Omar (1902433)" userId="3e00dc73-2393-4f1a-910e-7c78b3b88311" providerId="ADAL" clId="{2901AAF1-9502-40C9-8148-62EA8F2C61F8}" dt="2022-09-15T15:26:51.626" v="1105" actId="14100"/>
          <ac:picMkLst>
            <pc:docMk/>
            <pc:sldMk cId="3821808262" sldId="307"/>
            <ac:picMk id="4" creationId="{C885A4D6-C45F-E7E5-BB39-55DD701B3F21}"/>
          </ac:picMkLst>
        </pc:picChg>
      </pc:sldChg>
      <pc:sldChg chg="modSp add mod">
        <pc:chgData name="Joseph Omar (1902433)" userId="3e00dc73-2393-4f1a-910e-7c78b3b88311" providerId="ADAL" clId="{2901AAF1-9502-40C9-8148-62EA8F2C61F8}" dt="2022-09-15T15:33:08.948" v="1170" actId="20577"/>
        <pc:sldMkLst>
          <pc:docMk/>
          <pc:sldMk cId="2766844689" sldId="308"/>
        </pc:sldMkLst>
        <pc:spChg chg="mod">
          <ac:chgData name="Joseph Omar (1902433)" userId="3e00dc73-2393-4f1a-910e-7c78b3b88311" providerId="ADAL" clId="{2901AAF1-9502-40C9-8148-62EA8F2C61F8}" dt="2022-09-15T15:33:08.948" v="1170" actId="20577"/>
          <ac:spMkLst>
            <pc:docMk/>
            <pc:sldMk cId="2766844689" sldId="308"/>
            <ac:spMk id="3" creationId="{88893544-D6F0-4A4F-952A-D0F402CE2704}"/>
          </ac:spMkLst>
        </pc:spChg>
      </pc:sldChg>
    </pc:docChg>
  </pc:docChgLst>
  <pc:docChgLst>
    <pc:chgData name="Joseph Omar" userId="3e00dc73-2393-4f1a-910e-7c78b3b88311" providerId="ADAL" clId="{C6579A70-CF33-492E-90B8-0513C5F8C721}"/>
    <pc:docChg chg="undo redo custSel addSld modSld">
      <pc:chgData name="Joseph Omar" userId="3e00dc73-2393-4f1a-910e-7c78b3b88311" providerId="ADAL" clId="{C6579A70-CF33-492E-90B8-0513C5F8C721}" dt="2022-01-23T16:53:51.189" v="1004"/>
      <pc:docMkLst>
        <pc:docMk/>
      </pc:docMkLst>
      <pc:sldChg chg="modSp mod">
        <pc:chgData name="Joseph Omar" userId="3e00dc73-2393-4f1a-910e-7c78b3b88311" providerId="ADAL" clId="{C6579A70-CF33-492E-90B8-0513C5F8C721}" dt="2022-01-22T16:21:59.074" v="241" actId="20577"/>
        <pc:sldMkLst>
          <pc:docMk/>
          <pc:sldMk cId="2312441003" sldId="256"/>
        </pc:sldMkLst>
        <pc:spChg chg="mod">
          <ac:chgData name="Joseph Omar" userId="3e00dc73-2393-4f1a-910e-7c78b3b88311" providerId="ADAL" clId="{C6579A70-CF33-492E-90B8-0513C5F8C721}" dt="2022-01-22T16:20:26.076" v="52" actId="1076"/>
          <ac:spMkLst>
            <pc:docMk/>
            <pc:sldMk cId="2312441003" sldId="256"/>
            <ac:spMk id="2" creationId="{F3BC7A3B-D0C5-40D1-98F1-0D2786092623}"/>
          </ac:spMkLst>
        </pc:spChg>
        <pc:spChg chg="mod">
          <ac:chgData name="Joseph Omar" userId="3e00dc73-2393-4f1a-910e-7c78b3b88311" providerId="ADAL" clId="{C6579A70-CF33-492E-90B8-0513C5F8C721}" dt="2022-01-22T16:21:59.074" v="241" actId="20577"/>
          <ac:spMkLst>
            <pc:docMk/>
            <pc:sldMk cId="2312441003" sldId="256"/>
            <ac:spMk id="3" creationId="{12D14B71-270F-4E9E-BD51-BC58C21A385E}"/>
          </ac:spMkLst>
        </pc:spChg>
      </pc:sldChg>
      <pc:sldChg chg="addSp modSp mod">
        <pc:chgData name="Joseph Omar" userId="3e00dc73-2393-4f1a-910e-7c78b3b88311" providerId="ADAL" clId="{C6579A70-CF33-492E-90B8-0513C5F8C721}" dt="2022-01-22T16:39:55.820" v="386" actId="207"/>
        <pc:sldMkLst>
          <pc:docMk/>
          <pc:sldMk cId="973386461" sldId="257"/>
        </pc:sldMkLst>
        <pc:spChg chg="mod">
          <ac:chgData name="Joseph Omar" userId="3e00dc73-2393-4f1a-910e-7c78b3b88311" providerId="ADAL" clId="{C6579A70-CF33-492E-90B8-0513C5F8C721}" dt="2022-01-22T16:39:55.820" v="386" actId="207"/>
          <ac:spMkLst>
            <pc:docMk/>
            <pc:sldMk cId="973386461" sldId="257"/>
            <ac:spMk id="3" creationId="{EE356A45-3DAB-4DD7-96B5-710134982930}"/>
          </ac:spMkLst>
        </pc:spChg>
        <pc:spChg chg="add mod">
          <ac:chgData name="Joseph Omar" userId="3e00dc73-2393-4f1a-910e-7c78b3b88311" providerId="ADAL" clId="{C6579A70-CF33-492E-90B8-0513C5F8C721}" dt="2022-01-22T16:39:51.384" v="385" actId="1076"/>
          <ac:spMkLst>
            <pc:docMk/>
            <pc:sldMk cId="973386461" sldId="257"/>
            <ac:spMk id="17" creationId="{D914E358-C8B6-408C-8516-ED6E8CE3C4C6}"/>
          </ac:spMkLst>
        </pc:spChg>
      </pc:sldChg>
      <pc:sldChg chg="modSp mod">
        <pc:chgData name="Joseph Omar" userId="3e00dc73-2393-4f1a-910e-7c78b3b88311" providerId="ADAL" clId="{C6579A70-CF33-492E-90B8-0513C5F8C721}" dt="2022-01-23T16:00:19.474" v="680" actId="27636"/>
        <pc:sldMkLst>
          <pc:docMk/>
          <pc:sldMk cId="2020539741" sldId="258"/>
        </pc:sldMkLst>
        <pc:spChg chg="mod">
          <ac:chgData name="Joseph Omar" userId="3e00dc73-2393-4f1a-910e-7c78b3b88311" providerId="ADAL" clId="{C6579A70-CF33-492E-90B8-0513C5F8C721}" dt="2022-01-23T16:00:19.474" v="680" actId="27636"/>
          <ac:spMkLst>
            <pc:docMk/>
            <pc:sldMk cId="2020539741" sldId="258"/>
            <ac:spMk id="3" creationId="{D0015936-ADD9-453F-AE04-5673CAE87113}"/>
          </ac:spMkLst>
        </pc:spChg>
      </pc:sldChg>
      <pc:sldChg chg="modSp mod">
        <pc:chgData name="Joseph Omar" userId="3e00dc73-2393-4f1a-910e-7c78b3b88311" providerId="ADAL" clId="{C6579A70-CF33-492E-90B8-0513C5F8C721}" dt="2022-01-23T16:00:38.819" v="682" actId="255"/>
        <pc:sldMkLst>
          <pc:docMk/>
          <pc:sldMk cId="1321612950" sldId="259"/>
        </pc:sldMkLst>
        <pc:spChg chg="mod">
          <ac:chgData name="Joseph Omar" userId="3e00dc73-2393-4f1a-910e-7c78b3b88311" providerId="ADAL" clId="{C6579A70-CF33-492E-90B8-0513C5F8C721}" dt="2022-01-23T16:00:38.819" v="682" actId="255"/>
          <ac:spMkLst>
            <pc:docMk/>
            <pc:sldMk cId="1321612950" sldId="259"/>
            <ac:spMk id="3" creationId="{1D3B89EB-E9B7-4C98-9A32-E8FE460BC963}"/>
          </ac:spMkLst>
        </pc:spChg>
      </pc:sldChg>
      <pc:sldChg chg="modSp mod">
        <pc:chgData name="Joseph Omar" userId="3e00dc73-2393-4f1a-910e-7c78b3b88311" providerId="ADAL" clId="{C6579A70-CF33-492E-90B8-0513C5F8C721}" dt="2022-01-23T16:01:23.066" v="690" actId="1076"/>
        <pc:sldMkLst>
          <pc:docMk/>
          <pc:sldMk cId="554394030" sldId="260"/>
        </pc:sldMkLst>
        <pc:spChg chg="mod">
          <ac:chgData name="Joseph Omar" userId="3e00dc73-2393-4f1a-910e-7c78b3b88311" providerId="ADAL" clId="{C6579A70-CF33-492E-90B8-0513C5F8C721}" dt="2022-01-23T16:01:23.066" v="690" actId="1076"/>
          <ac:spMkLst>
            <pc:docMk/>
            <pc:sldMk cId="554394030" sldId="260"/>
            <ac:spMk id="2" creationId="{D4A31E54-E309-44FF-82B2-FC8DBB046027}"/>
          </ac:spMkLst>
        </pc:spChg>
        <pc:graphicFrameChg chg="mod">
          <ac:chgData name="Joseph Omar" userId="3e00dc73-2393-4f1a-910e-7c78b3b88311" providerId="ADAL" clId="{C6579A70-CF33-492E-90B8-0513C5F8C721}" dt="2022-01-23T16:01:19.187" v="689" actId="1076"/>
          <ac:graphicFrameMkLst>
            <pc:docMk/>
            <pc:sldMk cId="554394030" sldId="260"/>
            <ac:graphicFrameMk id="5" creationId="{16099000-2AEA-4307-B211-42D56D1344CF}"/>
          </ac:graphicFrameMkLst>
        </pc:graphicFrameChg>
      </pc:sldChg>
      <pc:sldChg chg="modSp mod">
        <pc:chgData name="Joseph Omar" userId="3e00dc73-2393-4f1a-910e-7c78b3b88311" providerId="ADAL" clId="{C6579A70-CF33-492E-90B8-0513C5F8C721}" dt="2022-01-23T16:01:55.390" v="696" actId="122"/>
        <pc:sldMkLst>
          <pc:docMk/>
          <pc:sldMk cId="2246448350" sldId="261"/>
        </pc:sldMkLst>
        <pc:spChg chg="mod">
          <ac:chgData name="Joseph Omar" userId="3e00dc73-2393-4f1a-910e-7c78b3b88311" providerId="ADAL" clId="{C6579A70-CF33-492E-90B8-0513C5F8C721}" dt="2022-01-23T16:01:55.390" v="696" actId="122"/>
          <ac:spMkLst>
            <pc:docMk/>
            <pc:sldMk cId="2246448350" sldId="261"/>
            <ac:spMk id="3" creationId="{5CE9DD70-2DBB-4BE8-9ABC-3F521AF31156}"/>
          </ac:spMkLst>
        </pc:spChg>
      </pc:sldChg>
      <pc:sldChg chg="modSp">
        <pc:chgData name="Joseph Omar" userId="3e00dc73-2393-4f1a-910e-7c78b3b88311" providerId="ADAL" clId="{C6579A70-CF33-492E-90B8-0513C5F8C721}" dt="2022-01-23T16:01:29.285" v="691" actId="404"/>
        <pc:sldMkLst>
          <pc:docMk/>
          <pc:sldMk cId="1949771858" sldId="262"/>
        </pc:sldMkLst>
        <pc:spChg chg="mod">
          <ac:chgData name="Joseph Omar" userId="3e00dc73-2393-4f1a-910e-7c78b3b88311" providerId="ADAL" clId="{C6579A70-CF33-492E-90B8-0513C5F8C721}" dt="2022-01-23T16:01:29.285" v="691" actId="404"/>
          <ac:spMkLst>
            <pc:docMk/>
            <pc:sldMk cId="1949771858" sldId="262"/>
            <ac:spMk id="3" creationId="{6DDB07EC-4ACF-49C3-BE5C-307A1798174A}"/>
          </ac:spMkLst>
        </pc:spChg>
      </pc:sldChg>
      <pc:sldChg chg="modSp mod">
        <pc:chgData name="Joseph Omar" userId="3e00dc73-2393-4f1a-910e-7c78b3b88311" providerId="ADAL" clId="{C6579A70-CF33-492E-90B8-0513C5F8C721}" dt="2022-01-21T12:21:33.949" v="50" actId="20577"/>
        <pc:sldMkLst>
          <pc:docMk/>
          <pc:sldMk cId="4124997917" sldId="263"/>
        </pc:sldMkLst>
        <pc:graphicFrameChg chg="modGraphic">
          <ac:chgData name="Joseph Omar" userId="3e00dc73-2393-4f1a-910e-7c78b3b88311" providerId="ADAL" clId="{C6579A70-CF33-492E-90B8-0513C5F8C721}" dt="2022-01-21T12:21:33.949" v="50" actId="20577"/>
          <ac:graphicFrameMkLst>
            <pc:docMk/>
            <pc:sldMk cId="4124997917" sldId="263"/>
            <ac:graphicFrameMk id="4" creationId="{EC538C6C-C2D7-4684-9F4B-1F20F7F8E464}"/>
          </ac:graphicFrameMkLst>
        </pc:graphicFrameChg>
      </pc:sldChg>
      <pc:sldChg chg="modSp mod">
        <pc:chgData name="Joseph Omar" userId="3e00dc73-2393-4f1a-910e-7c78b3b88311" providerId="ADAL" clId="{C6579A70-CF33-492E-90B8-0513C5F8C721}" dt="2022-01-20T14:45:25.758" v="36" actId="255"/>
        <pc:sldMkLst>
          <pc:docMk/>
          <pc:sldMk cId="137730909" sldId="264"/>
        </pc:sldMkLst>
        <pc:spChg chg="mod">
          <ac:chgData name="Joseph Omar" userId="3e00dc73-2393-4f1a-910e-7c78b3b88311" providerId="ADAL" clId="{C6579A70-CF33-492E-90B8-0513C5F8C721}" dt="2022-01-20T14:44:46.309" v="25" actId="1076"/>
          <ac:spMkLst>
            <pc:docMk/>
            <pc:sldMk cId="137730909" sldId="264"/>
            <ac:spMk id="2" creationId="{846749CC-F49A-4F92-9CF2-589730056280}"/>
          </ac:spMkLst>
        </pc:spChg>
        <pc:spChg chg="mod">
          <ac:chgData name="Joseph Omar" userId="3e00dc73-2393-4f1a-910e-7c78b3b88311" providerId="ADAL" clId="{C6579A70-CF33-492E-90B8-0513C5F8C721}" dt="2022-01-20T14:45:25.758" v="36" actId="255"/>
          <ac:spMkLst>
            <pc:docMk/>
            <pc:sldMk cId="137730909" sldId="264"/>
            <ac:spMk id="3" creationId="{88893544-D6F0-4A4F-952A-D0F402CE2704}"/>
          </ac:spMkLst>
        </pc:spChg>
      </pc:sldChg>
      <pc:sldChg chg="modSp mod">
        <pc:chgData name="Joseph Omar" userId="3e00dc73-2393-4f1a-910e-7c78b3b88311" providerId="ADAL" clId="{C6579A70-CF33-492E-90B8-0513C5F8C721}" dt="2022-01-22T16:45:31.165" v="417" actId="1076"/>
        <pc:sldMkLst>
          <pc:docMk/>
          <pc:sldMk cId="2472241863" sldId="265"/>
        </pc:sldMkLst>
        <pc:spChg chg="mod">
          <ac:chgData name="Joseph Omar" userId="3e00dc73-2393-4f1a-910e-7c78b3b88311" providerId="ADAL" clId="{C6579A70-CF33-492E-90B8-0513C5F8C721}" dt="2022-01-22T16:45:31.165" v="417" actId="1076"/>
          <ac:spMkLst>
            <pc:docMk/>
            <pc:sldMk cId="2472241863" sldId="265"/>
            <ac:spMk id="2" creationId="{7A166D70-DF84-4837-B2CD-9835903805D9}"/>
          </ac:spMkLst>
        </pc:spChg>
        <pc:spChg chg="mod">
          <ac:chgData name="Joseph Omar" userId="3e00dc73-2393-4f1a-910e-7c78b3b88311" providerId="ADAL" clId="{C6579A70-CF33-492E-90B8-0513C5F8C721}" dt="2022-01-22T16:45:27.069" v="416" actId="207"/>
          <ac:spMkLst>
            <pc:docMk/>
            <pc:sldMk cId="2472241863" sldId="265"/>
            <ac:spMk id="3" creationId="{A5C6D703-B771-49C6-A640-A6172B4F481C}"/>
          </ac:spMkLst>
        </pc:spChg>
      </pc:sldChg>
      <pc:sldChg chg="modSp mod">
        <pc:chgData name="Joseph Omar" userId="3e00dc73-2393-4f1a-910e-7c78b3b88311" providerId="ADAL" clId="{C6579A70-CF33-492E-90B8-0513C5F8C721}" dt="2022-01-23T16:37:26.252" v="828" actId="14100"/>
        <pc:sldMkLst>
          <pc:docMk/>
          <pc:sldMk cId="2573976319" sldId="267"/>
        </pc:sldMkLst>
        <pc:spChg chg="mod">
          <ac:chgData name="Joseph Omar" userId="3e00dc73-2393-4f1a-910e-7c78b3b88311" providerId="ADAL" clId="{C6579A70-CF33-492E-90B8-0513C5F8C721}" dt="2022-01-23T16:37:26.252" v="828" actId="14100"/>
          <ac:spMkLst>
            <pc:docMk/>
            <pc:sldMk cId="2573976319" sldId="267"/>
            <ac:spMk id="3" creationId="{5CE9DD70-2DBB-4BE8-9ABC-3F521AF31156}"/>
          </ac:spMkLst>
        </pc:spChg>
        <pc:picChg chg="mod">
          <ac:chgData name="Joseph Omar" userId="3e00dc73-2393-4f1a-910e-7c78b3b88311" providerId="ADAL" clId="{C6579A70-CF33-492E-90B8-0513C5F8C721}" dt="2022-01-23T16:04:14.663" v="701" actId="14100"/>
          <ac:picMkLst>
            <pc:docMk/>
            <pc:sldMk cId="2573976319" sldId="267"/>
            <ac:picMk id="6" creationId="{86378893-0579-444F-874A-3FDFDC09BFD9}"/>
          </ac:picMkLst>
        </pc:picChg>
      </pc:sldChg>
      <pc:sldChg chg="modSp mod">
        <pc:chgData name="Joseph Omar" userId="3e00dc73-2393-4f1a-910e-7c78b3b88311" providerId="ADAL" clId="{C6579A70-CF33-492E-90B8-0513C5F8C721}" dt="2022-01-23T16:37:07.856" v="826" actId="2711"/>
        <pc:sldMkLst>
          <pc:docMk/>
          <pc:sldMk cId="1850767941" sldId="268"/>
        </pc:sldMkLst>
        <pc:spChg chg="mod">
          <ac:chgData name="Joseph Omar" userId="3e00dc73-2393-4f1a-910e-7c78b3b88311" providerId="ADAL" clId="{C6579A70-CF33-492E-90B8-0513C5F8C721}" dt="2022-01-23T16:37:07.856" v="826" actId="2711"/>
          <ac:spMkLst>
            <pc:docMk/>
            <pc:sldMk cId="1850767941" sldId="268"/>
            <ac:spMk id="8" creationId="{B836188C-5EF9-48B2-B5E5-8CECE0C78E68}"/>
          </ac:spMkLst>
        </pc:spChg>
        <pc:picChg chg="mod">
          <ac:chgData name="Joseph Omar" userId="3e00dc73-2393-4f1a-910e-7c78b3b88311" providerId="ADAL" clId="{C6579A70-CF33-492E-90B8-0513C5F8C721}" dt="2022-01-23T16:17:49.975" v="724" actId="14100"/>
          <ac:picMkLst>
            <pc:docMk/>
            <pc:sldMk cId="1850767941" sldId="268"/>
            <ac:picMk id="4" creationId="{5FBC6007-C76D-4AB1-AF9C-7CC1CD27C9A2}"/>
          </ac:picMkLst>
        </pc:picChg>
      </pc:sldChg>
      <pc:sldChg chg="addSp delSp modSp mod setBg delAnim modAnim setClrOvrMap">
        <pc:chgData name="Joseph Omar" userId="3e00dc73-2393-4f1a-910e-7c78b3b88311" providerId="ADAL" clId="{C6579A70-CF33-492E-90B8-0513C5F8C721}" dt="2022-01-23T16:31:14.076" v="809"/>
        <pc:sldMkLst>
          <pc:docMk/>
          <pc:sldMk cId="3325302449" sldId="270"/>
        </pc:sldMkLst>
        <pc:spChg chg="mod">
          <ac:chgData name="Joseph Omar" userId="3e00dc73-2393-4f1a-910e-7c78b3b88311" providerId="ADAL" clId="{C6579A70-CF33-492E-90B8-0513C5F8C721}" dt="2022-01-23T16:24:45.900" v="741" actId="1076"/>
          <ac:spMkLst>
            <pc:docMk/>
            <pc:sldMk cId="3325302449" sldId="270"/>
            <ac:spMk id="2" creationId="{D2E84E93-AF27-4E79-B1BD-95EB714F9E99}"/>
          </ac:spMkLst>
        </pc:spChg>
        <pc:spChg chg="add del">
          <ac:chgData name="Joseph Omar" userId="3e00dc73-2393-4f1a-910e-7c78b3b88311" providerId="ADAL" clId="{C6579A70-CF33-492E-90B8-0513C5F8C721}" dt="2022-01-23T16:24:14.472" v="733" actId="26606"/>
          <ac:spMkLst>
            <pc:docMk/>
            <pc:sldMk cId="3325302449" sldId="270"/>
            <ac:spMk id="52" creationId="{6DCB64DE-FB3A-4D83-9241-A0D26824BE54}"/>
          </ac:spMkLst>
        </pc:spChg>
        <pc:spChg chg="add del">
          <ac:chgData name="Joseph Omar" userId="3e00dc73-2393-4f1a-910e-7c78b3b88311" providerId="ADAL" clId="{C6579A70-CF33-492E-90B8-0513C5F8C721}" dt="2022-01-23T16:24:14.472" v="733" actId="26606"/>
          <ac:spMkLst>
            <pc:docMk/>
            <pc:sldMk cId="3325302449" sldId="270"/>
            <ac:spMk id="54" creationId="{5E94C64B-831C-45FA-B484-591F4D577C60}"/>
          </ac:spMkLst>
        </pc:spChg>
        <pc:spChg chg="add del">
          <ac:chgData name="Joseph Omar" userId="3e00dc73-2393-4f1a-910e-7c78b3b88311" providerId="ADAL" clId="{C6579A70-CF33-492E-90B8-0513C5F8C721}" dt="2022-01-23T16:24:10.914" v="730" actId="26606"/>
          <ac:spMkLst>
            <pc:docMk/>
            <pc:sldMk cId="3325302449" sldId="270"/>
            <ac:spMk id="95" creationId="{58A973E8-C2D4-4C81-8ADE-C5C021A615E7}"/>
          </ac:spMkLst>
        </pc:spChg>
        <pc:spChg chg="add del">
          <ac:chgData name="Joseph Omar" userId="3e00dc73-2393-4f1a-910e-7c78b3b88311" providerId="ADAL" clId="{C6579A70-CF33-492E-90B8-0513C5F8C721}" dt="2022-01-23T16:24:10.914" v="730" actId="26606"/>
          <ac:spMkLst>
            <pc:docMk/>
            <pc:sldMk cId="3325302449" sldId="270"/>
            <ac:spMk id="104" creationId="{E05CABE9-5E7C-4773-BFCD-24B199FA1AE3}"/>
          </ac:spMkLst>
        </pc:spChg>
        <pc:spChg chg="add del">
          <ac:chgData name="Joseph Omar" userId="3e00dc73-2393-4f1a-910e-7c78b3b88311" providerId="ADAL" clId="{C6579A70-CF33-492E-90B8-0513C5F8C721}" dt="2022-01-23T16:24:14.460" v="732" actId="26606"/>
          <ac:spMkLst>
            <pc:docMk/>
            <pc:sldMk cId="3325302449" sldId="270"/>
            <ac:spMk id="111" creationId="{C5BDD1EA-D8C1-45AF-9F0A-14A2A137BA2A}"/>
          </ac:spMkLst>
        </pc:spChg>
        <pc:spChg chg="add del">
          <ac:chgData name="Joseph Omar" userId="3e00dc73-2393-4f1a-910e-7c78b3b88311" providerId="ADAL" clId="{C6579A70-CF33-492E-90B8-0513C5F8C721}" dt="2022-01-23T16:24:14.460" v="732" actId="26606"/>
          <ac:spMkLst>
            <pc:docMk/>
            <pc:sldMk cId="3325302449" sldId="270"/>
            <ac:spMk id="112" creationId="{14354E08-0068-48D7-A8AD-84C7B1CF585D}"/>
          </ac:spMkLst>
        </pc:spChg>
        <pc:spChg chg="add del">
          <ac:chgData name="Joseph Omar" userId="3e00dc73-2393-4f1a-910e-7c78b3b88311" providerId="ADAL" clId="{C6579A70-CF33-492E-90B8-0513C5F8C721}" dt="2022-01-23T16:24:29.564" v="737" actId="26606"/>
          <ac:spMkLst>
            <pc:docMk/>
            <pc:sldMk cId="3325302449" sldId="270"/>
            <ac:spMk id="120" creationId="{991E317B-75E3-4171-A07A-B263C1D6DCA5}"/>
          </ac:spMkLst>
        </pc:spChg>
        <pc:spChg chg="add del">
          <ac:chgData name="Joseph Omar" userId="3e00dc73-2393-4f1a-910e-7c78b3b88311" providerId="ADAL" clId="{C6579A70-CF33-492E-90B8-0513C5F8C721}" dt="2022-01-23T16:24:29.564" v="737" actId="26606"/>
          <ac:spMkLst>
            <pc:docMk/>
            <pc:sldMk cId="3325302449" sldId="270"/>
            <ac:spMk id="121" creationId="{4A9B19C2-B29A-4924-9E7E-6FBF17F5854E}"/>
          </ac:spMkLst>
        </pc:spChg>
        <pc:spChg chg="add">
          <ac:chgData name="Joseph Omar" userId="3e00dc73-2393-4f1a-910e-7c78b3b88311" providerId="ADAL" clId="{C6579A70-CF33-492E-90B8-0513C5F8C721}" dt="2022-01-23T16:24:29.564" v="737" actId="26606"/>
          <ac:spMkLst>
            <pc:docMk/>
            <pc:sldMk cId="3325302449" sldId="270"/>
            <ac:spMk id="138" creationId="{637214A4-997B-4C95-951E-08E1B51B5AF9}"/>
          </ac:spMkLst>
        </pc:spChg>
        <pc:grpChg chg="add del">
          <ac:chgData name="Joseph Omar" userId="3e00dc73-2393-4f1a-910e-7c78b3b88311" providerId="ADAL" clId="{C6579A70-CF33-492E-90B8-0513C5F8C721}" dt="2022-01-23T16:24:14.472" v="733" actId="26606"/>
          <ac:grpSpMkLst>
            <pc:docMk/>
            <pc:sldMk cId="3325302449" sldId="270"/>
            <ac:grpSpMk id="80" creationId="{AC96E397-7705-43C9-AC81-FA8EF1951DD2}"/>
          </ac:grpSpMkLst>
        </pc:grpChg>
        <pc:grpChg chg="add del">
          <ac:chgData name="Joseph Omar" userId="3e00dc73-2393-4f1a-910e-7c78b3b88311" providerId="ADAL" clId="{C6579A70-CF33-492E-90B8-0513C5F8C721}" dt="2022-01-23T16:24:10.914" v="730" actId="26606"/>
          <ac:grpSpMkLst>
            <pc:docMk/>
            <pc:sldMk cId="3325302449" sldId="270"/>
            <ac:grpSpMk id="97" creationId="{A08E251A-5371-4E82-A0F3-2CA0C15AB09C}"/>
          </ac:grpSpMkLst>
        </pc:grpChg>
        <pc:grpChg chg="add del">
          <ac:chgData name="Joseph Omar" userId="3e00dc73-2393-4f1a-910e-7c78b3b88311" providerId="ADAL" clId="{C6579A70-CF33-492E-90B8-0513C5F8C721}" dt="2022-01-23T16:24:14.460" v="732" actId="26606"/>
          <ac:grpSpMkLst>
            <pc:docMk/>
            <pc:sldMk cId="3325302449" sldId="270"/>
            <ac:grpSpMk id="99" creationId="{A779F34F-2960-4B81-BA08-445B6F6A0CD7}"/>
          </ac:grpSpMkLst>
        </pc:grpChg>
        <pc:grpChg chg="add del">
          <ac:chgData name="Joseph Omar" userId="3e00dc73-2393-4f1a-910e-7c78b3b88311" providerId="ADAL" clId="{C6579A70-CF33-492E-90B8-0513C5F8C721}" dt="2022-01-23T16:24:29.564" v="737" actId="26606"/>
          <ac:grpSpMkLst>
            <pc:docMk/>
            <pc:sldMk cId="3325302449" sldId="270"/>
            <ac:grpSpMk id="122" creationId="{34C85634-D5F5-4047-8F35-F4B1F50AB1A7}"/>
          </ac:grpSpMkLst>
        </pc:grpChg>
        <pc:grpChg chg="add">
          <ac:chgData name="Joseph Omar" userId="3e00dc73-2393-4f1a-910e-7c78b3b88311" providerId="ADAL" clId="{C6579A70-CF33-492E-90B8-0513C5F8C721}" dt="2022-01-23T16:24:29.564" v="737" actId="26606"/>
          <ac:grpSpMkLst>
            <pc:docMk/>
            <pc:sldMk cId="3325302449" sldId="270"/>
            <ac:grpSpMk id="140" creationId="{307A8868-805D-4C18-8A8B-4817BA9FF9B5}"/>
          </ac:grpSpMkLst>
        </pc:grpChg>
        <pc:picChg chg="mod">
          <ac:chgData name="Joseph Omar" userId="3e00dc73-2393-4f1a-910e-7c78b3b88311" providerId="ADAL" clId="{C6579A70-CF33-492E-90B8-0513C5F8C721}" dt="2022-01-23T16:24:48.982" v="742" actId="14100"/>
          <ac:picMkLst>
            <pc:docMk/>
            <pc:sldMk cId="3325302449" sldId="270"/>
            <ac:picMk id="4" creationId="{82CE48A2-0520-4C0A-994F-E5DA888DEAB0}"/>
          </ac:picMkLst>
        </pc:picChg>
        <pc:cxnChg chg="add del mod">
          <ac:chgData name="Joseph Omar" userId="3e00dc73-2393-4f1a-910e-7c78b3b88311" providerId="ADAL" clId="{C6579A70-CF33-492E-90B8-0513C5F8C721}" dt="2022-01-23T16:29:26.326" v="762" actId="478"/>
          <ac:cxnSpMkLst>
            <pc:docMk/>
            <pc:sldMk cId="3325302449" sldId="270"/>
            <ac:cxnSpMk id="5" creationId="{389A244E-C92A-4119-85BA-4222B488B60F}"/>
          </ac:cxnSpMkLst>
        </pc:cxnChg>
        <pc:cxnChg chg="add mod">
          <ac:chgData name="Joseph Omar" userId="3e00dc73-2393-4f1a-910e-7c78b3b88311" providerId="ADAL" clId="{C6579A70-CF33-492E-90B8-0513C5F8C721}" dt="2022-01-23T16:29:50.904" v="767" actId="14100"/>
          <ac:cxnSpMkLst>
            <pc:docMk/>
            <pc:sldMk cId="3325302449" sldId="270"/>
            <ac:cxnSpMk id="13" creationId="{8E53CB4F-3BE5-4461-9526-1587C30C0814}"/>
          </ac:cxnSpMkLst>
        </pc:cxnChg>
        <pc:cxnChg chg="add del">
          <ac:chgData name="Joseph Omar" userId="3e00dc73-2393-4f1a-910e-7c78b3b88311" providerId="ADAL" clId="{C6579A70-CF33-492E-90B8-0513C5F8C721}" dt="2022-01-23T16:24:14.472" v="733" actId="26606"/>
          <ac:cxnSpMkLst>
            <pc:docMk/>
            <pc:sldMk cId="3325302449" sldId="270"/>
            <ac:cxnSpMk id="42" creationId="{0512F9CB-A1A0-4043-A103-F6A4B94B695A}"/>
          </ac:cxnSpMkLst>
        </pc:cxnChg>
        <pc:cxnChg chg="add del">
          <ac:chgData name="Joseph Omar" userId="3e00dc73-2393-4f1a-910e-7c78b3b88311" providerId="ADAL" clId="{C6579A70-CF33-492E-90B8-0513C5F8C721}" dt="2022-01-23T16:24:14.472" v="733" actId="26606"/>
          <ac:cxnSpMkLst>
            <pc:docMk/>
            <pc:sldMk cId="3325302449" sldId="270"/>
            <ac:cxnSpMk id="44" creationId="{ADBE6588-EE16-4389-857C-86A156D49E5D}"/>
          </ac:cxnSpMkLst>
        </pc:cxnChg>
        <pc:cxnChg chg="add del">
          <ac:chgData name="Joseph Omar" userId="3e00dc73-2393-4f1a-910e-7c78b3b88311" providerId="ADAL" clId="{C6579A70-CF33-492E-90B8-0513C5F8C721}" dt="2022-01-23T16:24:14.472" v="733" actId="26606"/>
          <ac:cxnSpMkLst>
            <pc:docMk/>
            <pc:sldMk cId="3325302449" sldId="270"/>
            <ac:cxnSpMk id="46" creationId="{17FD48D2-B0A7-413D-B947-AA55AC1296D5}"/>
          </ac:cxnSpMkLst>
        </pc:cxnChg>
        <pc:cxnChg chg="add del">
          <ac:chgData name="Joseph Omar" userId="3e00dc73-2393-4f1a-910e-7c78b3b88311" providerId="ADAL" clId="{C6579A70-CF33-492E-90B8-0513C5F8C721}" dt="2022-01-23T16:24:14.472" v="733" actId="26606"/>
          <ac:cxnSpMkLst>
            <pc:docMk/>
            <pc:sldMk cId="3325302449" sldId="270"/>
            <ac:cxnSpMk id="48" creationId="{2BE668D0-D906-4EEE-B32F-8C028624B837}"/>
          </ac:cxnSpMkLst>
        </pc:cxnChg>
        <pc:cxnChg chg="add del">
          <ac:chgData name="Joseph Omar" userId="3e00dc73-2393-4f1a-910e-7c78b3b88311" providerId="ADAL" clId="{C6579A70-CF33-492E-90B8-0513C5F8C721}" dt="2022-01-23T16:24:14.472" v="733" actId="26606"/>
          <ac:cxnSpMkLst>
            <pc:docMk/>
            <pc:sldMk cId="3325302449" sldId="270"/>
            <ac:cxnSpMk id="50" creationId="{D1DE67A3-B8F6-4CFD-A8E0-D15200F23152}"/>
          </ac:cxnSpMkLst>
        </pc:cxnChg>
        <pc:cxnChg chg="add del">
          <ac:chgData name="Joseph Omar" userId="3e00dc73-2393-4f1a-910e-7c78b3b88311" providerId="ADAL" clId="{C6579A70-CF33-492E-90B8-0513C5F8C721}" dt="2022-01-23T16:24:10.914" v="730" actId="26606"/>
          <ac:cxnSpMkLst>
            <pc:docMk/>
            <pc:sldMk cId="3325302449" sldId="270"/>
            <ac:cxnSpMk id="85" creationId="{8FD48FB1-66D8-4676-B0AA-C139A1DB78D1}"/>
          </ac:cxnSpMkLst>
        </pc:cxnChg>
        <pc:cxnChg chg="add del">
          <ac:chgData name="Joseph Omar" userId="3e00dc73-2393-4f1a-910e-7c78b3b88311" providerId="ADAL" clId="{C6579A70-CF33-492E-90B8-0513C5F8C721}" dt="2022-01-23T16:24:10.914" v="730" actId="26606"/>
          <ac:cxnSpMkLst>
            <pc:docMk/>
            <pc:sldMk cId="3325302449" sldId="270"/>
            <ac:cxnSpMk id="87" creationId="{F033F5AE-6728-4F19-8DED-658E674B31B9}"/>
          </ac:cxnSpMkLst>
        </pc:cxnChg>
        <pc:cxnChg chg="add del">
          <ac:chgData name="Joseph Omar" userId="3e00dc73-2393-4f1a-910e-7c78b3b88311" providerId="ADAL" clId="{C6579A70-CF33-492E-90B8-0513C5F8C721}" dt="2022-01-23T16:24:10.914" v="730" actId="26606"/>
          <ac:cxnSpMkLst>
            <pc:docMk/>
            <pc:sldMk cId="3325302449" sldId="270"/>
            <ac:cxnSpMk id="89" creationId="{82C7D74A-18BA-4709-A808-44E8815C4430}"/>
          </ac:cxnSpMkLst>
        </pc:cxnChg>
        <pc:cxnChg chg="add del">
          <ac:chgData name="Joseph Omar" userId="3e00dc73-2393-4f1a-910e-7c78b3b88311" providerId="ADAL" clId="{C6579A70-CF33-492E-90B8-0513C5F8C721}" dt="2022-01-23T16:24:10.914" v="730" actId="26606"/>
          <ac:cxnSpMkLst>
            <pc:docMk/>
            <pc:sldMk cId="3325302449" sldId="270"/>
            <ac:cxnSpMk id="91" creationId="{B5164A3F-1561-4039-8185-AB0EEB713EA7}"/>
          </ac:cxnSpMkLst>
        </pc:cxnChg>
        <pc:cxnChg chg="add del">
          <ac:chgData name="Joseph Omar" userId="3e00dc73-2393-4f1a-910e-7c78b3b88311" providerId="ADAL" clId="{C6579A70-CF33-492E-90B8-0513C5F8C721}" dt="2022-01-23T16:24:10.914" v="730" actId="26606"/>
          <ac:cxnSpMkLst>
            <pc:docMk/>
            <pc:sldMk cId="3325302449" sldId="270"/>
            <ac:cxnSpMk id="93" creationId="{2A35DB53-42BE-460E-9CA1-1294C98463CB}"/>
          </ac:cxnSpMkLst>
        </pc:cxnChg>
        <pc:cxnChg chg="add del">
          <ac:chgData name="Joseph Omar" userId="3e00dc73-2393-4f1a-910e-7c78b3b88311" providerId="ADAL" clId="{C6579A70-CF33-492E-90B8-0513C5F8C721}" dt="2022-01-23T16:24:14.460" v="732" actId="26606"/>
          <ac:cxnSpMkLst>
            <pc:docMk/>
            <pc:sldMk cId="3325302449" sldId="270"/>
            <ac:cxnSpMk id="106" creationId="{8FD48FB1-66D8-4676-B0AA-C139A1DB78D1}"/>
          </ac:cxnSpMkLst>
        </pc:cxnChg>
        <pc:cxnChg chg="add del">
          <ac:chgData name="Joseph Omar" userId="3e00dc73-2393-4f1a-910e-7c78b3b88311" providerId="ADAL" clId="{C6579A70-CF33-492E-90B8-0513C5F8C721}" dt="2022-01-23T16:24:14.460" v="732" actId="26606"/>
          <ac:cxnSpMkLst>
            <pc:docMk/>
            <pc:sldMk cId="3325302449" sldId="270"/>
            <ac:cxnSpMk id="107" creationId="{F033F5AE-6728-4F19-8DED-658E674B31B9}"/>
          </ac:cxnSpMkLst>
        </pc:cxnChg>
        <pc:cxnChg chg="add del">
          <ac:chgData name="Joseph Omar" userId="3e00dc73-2393-4f1a-910e-7c78b3b88311" providerId="ADAL" clId="{C6579A70-CF33-492E-90B8-0513C5F8C721}" dt="2022-01-23T16:24:14.460" v="732" actId="26606"/>
          <ac:cxnSpMkLst>
            <pc:docMk/>
            <pc:sldMk cId="3325302449" sldId="270"/>
            <ac:cxnSpMk id="108" creationId="{82C7D74A-18BA-4709-A808-44E8815C4430}"/>
          </ac:cxnSpMkLst>
        </pc:cxnChg>
        <pc:cxnChg chg="add del">
          <ac:chgData name="Joseph Omar" userId="3e00dc73-2393-4f1a-910e-7c78b3b88311" providerId="ADAL" clId="{C6579A70-CF33-492E-90B8-0513C5F8C721}" dt="2022-01-23T16:24:14.460" v="732" actId="26606"/>
          <ac:cxnSpMkLst>
            <pc:docMk/>
            <pc:sldMk cId="3325302449" sldId="270"/>
            <ac:cxnSpMk id="109" creationId="{B5164A3F-1561-4039-8185-AB0EEB713EA7}"/>
          </ac:cxnSpMkLst>
        </pc:cxnChg>
        <pc:cxnChg chg="add del">
          <ac:chgData name="Joseph Omar" userId="3e00dc73-2393-4f1a-910e-7c78b3b88311" providerId="ADAL" clId="{C6579A70-CF33-492E-90B8-0513C5F8C721}" dt="2022-01-23T16:24:14.460" v="732" actId="26606"/>
          <ac:cxnSpMkLst>
            <pc:docMk/>
            <pc:sldMk cId="3325302449" sldId="270"/>
            <ac:cxnSpMk id="110" creationId="{2A35DB53-42BE-460E-9CA1-1294C98463CB}"/>
          </ac:cxnSpMkLst>
        </pc:cxnChg>
        <pc:cxnChg chg="add del">
          <ac:chgData name="Joseph Omar" userId="3e00dc73-2393-4f1a-910e-7c78b3b88311" providerId="ADAL" clId="{C6579A70-CF33-492E-90B8-0513C5F8C721}" dt="2022-01-23T16:24:29.564" v="737" actId="26606"/>
          <ac:cxnSpMkLst>
            <pc:docMk/>
            <pc:sldMk cId="3325302449" sldId="270"/>
            <ac:cxnSpMk id="115" creationId="{0512F9CB-A1A0-4043-A103-F6A4B94B695A}"/>
          </ac:cxnSpMkLst>
        </pc:cxnChg>
        <pc:cxnChg chg="add del">
          <ac:chgData name="Joseph Omar" userId="3e00dc73-2393-4f1a-910e-7c78b3b88311" providerId="ADAL" clId="{C6579A70-CF33-492E-90B8-0513C5F8C721}" dt="2022-01-23T16:24:29.564" v="737" actId="26606"/>
          <ac:cxnSpMkLst>
            <pc:docMk/>
            <pc:sldMk cId="3325302449" sldId="270"/>
            <ac:cxnSpMk id="116" creationId="{ADBE6588-EE16-4389-857C-86A156D49E5D}"/>
          </ac:cxnSpMkLst>
        </pc:cxnChg>
        <pc:cxnChg chg="add del">
          <ac:chgData name="Joseph Omar" userId="3e00dc73-2393-4f1a-910e-7c78b3b88311" providerId="ADAL" clId="{C6579A70-CF33-492E-90B8-0513C5F8C721}" dt="2022-01-23T16:24:29.564" v="737" actId="26606"/>
          <ac:cxnSpMkLst>
            <pc:docMk/>
            <pc:sldMk cId="3325302449" sldId="270"/>
            <ac:cxnSpMk id="117" creationId="{17FD48D2-B0A7-413D-B947-AA55AC1296D5}"/>
          </ac:cxnSpMkLst>
        </pc:cxnChg>
        <pc:cxnChg chg="add del">
          <ac:chgData name="Joseph Omar" userId="3e00dc73-2393-4f1a-910e-7c78b3b88311" providerId="ADAL" clId="{C6579A70-CF33-492E-90B8-0513C5F8C721}" dt="2022-01-23T16:24:29.564" v="737" actId="26606"/>
          <ac:cxnSpMkLst>
            <pc:docMk/>
            <pc:sldMk cId="3325302449" sldId="270"/>
            <ac:cxnSpMk id="118" creationId="{2BE668D0-D906-4EEE-B32F-8C028624B837}"/>
          </ac:cxnSpMkLst>
        </pc:cxnChg>
        <pc:cxnChg chg="add del">
          <ac:chgData name="Joseph Omar" userId="3e00dc73-2393-4f1a-910e-7c78b3b88311" providerId="ADAL" clId="{C6579A70-CF33-492E-90B8-0513C5F8C721}" dt="2022-01-23T16:24:29.564" v="737" actId="26606"/>
          <ac:cxnSpMkLst>
            <pc:docMk/>
            <pc:sldMk cId="3325302449" sldId="270"/>
            <ac:cxnSpMk id="119" creationId="{D1DE67A3-B8F6-4CFD-A8E0-D15200F23152}"/>
          </ac:cxnSpMkLst>
        </pc:cxnChg>
        <pc:cxnChg chg="add">
          <ac:chgData name="Joseph Omar" userId="3e00dc73-2393-4f1a-910e-7c78b3b88311" providerId="ADAL" clId="{C6579A70-CF33-492E-90B8-0513C5F8C721}" dt="2022-01-23T16:24:29.564" v="737" actId="26606"/>
          <ac:cxnSpMkLst>
            <pc:docMk/>
            <pc:sldMk cId="3325302449" sldId="270"/>
            <ac:cxnSpMk id="128" creationId="{0512F9CB-A1A0-4043-A103-F6A4B94B695A}"/>
          </ac:cxnSpMkLst>
        </pc:cxnChg>
        <pc:cxnChg chg="add">
          <ac:chgData name="Joseph Omar" userId="3e00dc73-2393-4f1a-910e-7c78b3b88311" providerId="ADAL" clId="{C6579A70-CF33-492E-90B8-0513C5F8C721}" dt="2022-01-23T16:24:29.564" v="737" actId="26606"/>
          <ac:cxnSpMkLst>
            <pc:docMk/>
            <pc:sldMk cId="3325302449" sldId="270"/>
            <ac:cxnSpMk id="130" creationId="{ADBE6588-EE16-4389-857C-86A156D49E5D}"/>
          </ac:cxnSpMkLst>
        </pc:cxnChg>
        <pc:cxnChg chg="add">
          <ac:chgData name="Joseph Omar" userId="3e00dc73-2393-4f1a-910e-7c78b3b88311" providerId="ADAL" clId="{C6579A70-CF33-492E-90B8-0513C5F8C721}" dt="2022-01-23T16:24:29.564" v="737" actId="26606"/>
          <ac:cxnSpMkLst>
            <pc:docMk/>
            <pc:sldMk cId="3325302449" sldId="270"/>
            <ac:cxnSpMk id="132" creationId="{17FD48D2-B0A7-413D-B947-AA55AC1296D5}"/>
          </ac:cxnSpMkLst>
        </pc:cxnChg>
        <pc:cxnChg chg="add">
          <ac:chgData name="Joseph Omar" userId="3e00dc73-2393-4f1a-910e-7c78b3b88311" providerId="ADAL" clId="{C6579A70-CF33-492E-90B8-0513C5F8C721}" dt="2022-01-23T16:24:29.564" v="737" actId="26606"/>
          <ac:cxnSpMkLst>
            <pc:docMk/>
            <pc:sldMk cId="3325302449" sldId="270"/>
            <ac:cxnSpMk id="134" creationId="{2BE668D0-D906-4EEE-B32F-8C028624B837}"/>
          </ac:cxnSpMkLst>
        </pc:cxnChg>
        <pc:cxnChg chg="add">
          <ac:chgData name="Joseph Omar" userId="3e00dc73-2393-4f1a-910e-7c78b3b88311" providerId="ADAL" clId="{C6579A70-CF33-492E-90B8-0513C5F8C721}" dt="2022-01-23T16:24:29.564" v="737" actId="26606"/>
          <ac:cxnSpMkLst>
            <pc:docMk/>
            <pc:sldMk cId="3325302449" sldId="270"/>
            <ac:cxnSpMk id="136" creationId="{D1DE67A3-B8F6-4CFD-A8E0-D15200F23152}"/>
          </ac:cxnSpMkLst>
        </pc:cxnChg>
      </pc:sldChg>
      <pc:sldChg chg="modSp mod">
        <pc:chgData name="Joseph Omar" userId="3e00dc73-2393-4f1a-910e-7c78b3b88311" providerId="ADAL" clId="{C6579A70-CF33-492E-90B8-0513C5F8C721}" dt="2022-01-23T16:37:51.392" v="831" actId="255"/>
        <pc:sldMkLst>
          <pc:docMk/>
          <pc:sldMk cId="620628410" sldId="271"/>
        </pc:sldMkLst>
        <pc:spChg chg="mod">
          <ac:chgData name="Joseph Omar" userId="3e00dc73-2393-4f1a-910e-7c78b3b88311" providerId="ADAL" clId="{C6579A70-CF33-492E-90B8-0513C5F8C721}" dt="2022-01-23T16:37:51.392" v="831" actId="255"/>
          <ac:spMkLst>
            <pc:docMk/>
            <pc:sldMk cId="620628410" sldId="271"/>
            <ac:spMk id="3" creationId="{53BB56BF-6A2B-4D0D-99E2-B21E720492FF}"/>
          </ac:spMkLst>
        </pc:spChg>
      </pc:sldChg>
      <pc:sldChg chg="modSp mod">
        <pc:chgData name="Joseph Omar" userId="3e00dc73-2393-4f1a-910e-7c78b3b88311" providerId="ADAL" clId="{C6579A70-CF33-492E-90B8-0513C5F8C721}" dt="2022-01-23T16:41:15.742" v="850" actId="20577"/>
        <pc:sldMkLst>
          <pc:docMk/>
          <pc:sldMk cId="1841039639" sldId="272"/>
        </pc:sldMkLst>
        <pc:spChg chg="mod">
          <ac:chgData name="Joseph Omar" userId="3e00dc73-2393-4f1a-910e-7c78b3b88311" providerId="ADAL" clId="{C6579A70-CF33-492E-90B8-0513C5F8C721}" dt="2022-01-23T16:41:15.742" v="850" actId="20577"/>
          <ac:spMkLst>
            <pc:docMk/>
            <pc:sldMk cId="1841039639" sldId="272"/>
            <ac:spMk id="3" creationId="{B1CE18B4-C312-488C-9481-91FF6DBFA5CA}"/>
          </ac:spMkLst>
        </pc:spChg>
      </pc:sldChg>
      <pc:sldChg chg="addSp delSp modSp new mod modTransition setBg modAnim">
        <pc:chgData name="Joseph Omar" userId="3e00dc73-2393-4f1a-910e-7c78b3b88311" providerId="ADAL" clId="{C6579A70-CF33-492E-90B8-0513C5F8C721}" dt="2022-01-23T16:53:51.189" v="1004"/>
        <pc:sldMkLst>
          <pc:docMk/>
          <pc:sldMk cId="1445390164" sldId="273"/>
        </pc:sldMkLst>
        <pc:spChg chg="mod">
          <ac:chgData name="Joseph Omar" userId="3e00dc73-2393-4f1a-910e-7c78b3b88311" providerId="ADAL" clId="{C6579A70-CF33-492E-90B8-0513C5F8C721}" dt="2022-01-23T16:51:49.248" v="993" actId="26606"/>
          <ac:spMkLst>
            <pc:docMk/>
            <pc:sldMk cId="1445390164" sldId="273"/>
            <ac:spMk id="2" creationId="{062748E0-7608-405C-9D0E-0CB2E95C0320}"/>
          </ac:spMkLst>
        </pc:spChg>
        <pc:spChg chg="mod ord">
          <ac:chgData name="Joseph Omar" userId="3e00dc73-2393-4f1a-910e-7c78b3b88311" providerId="ADAL" clId="{C6579A70-CF33-492E-90B8-0513C5F8C721}" dt="2022-01-23T16:52:17.235" v="997" actId="20577"/>
          <ac:spMkLst>
            <pc:docMk/>
            <pc:sldMk cId="1445390164" sldId="273"/>
            <ac:spMk id="3" creationId="{66F11DC9-0700-4EBB-BD3F-87EB7DD9ABF5}"/>
          </ac:spMkLst>
        </pc:spChg>
        <pc:spChg chg="add del">
          <ac:chgData name="Joseph Omar" userId="3e00dc73-2393-4f1a-910e-7c78b3b88311" providerId="ADAL" clId="{C6579A70-CF33-492E-90B8-0513C5F8C721}" dt="2022-01-23T16:51:31.032" v="988" actId="26606"/>
          <ac:spMkLst>
            <pc:docMk/>
            <pc:sldMk cId="1445390164" sldId="273"/>
            <ac:spMk id="11" creationId="{CB67C462-E59B-4144-AD18-57E43BA648EC}"/>
          </ac:spMkLst>
        </pc:spChg>
        <pc:spChg chg="add del">
          <ac:chgData name="Joseph Omar" userId="3e00dc73-2393-4f1a-910e-7c78b3b88311" providerId="ADAL" clId="{C6579A70-CF33-492E-90B8-0513C5F8C721}" dt="2022-01-23T16:51:31.032" v="988" actId="26606"/>
          <ac:spMkLst>
            <pc:docMk/>
            <pc:sldMk cId="1445390164" sldId="273"/>
            <ac:spMk id="13" creationId="{4D13A3DE-C04A-4777-9292-EA421D1EDE94}"/>
          </ac:spMkLst>
        </pc:spChg>
        <pc:spChg chg="add del">
          <ac:chgData name="Joseph Omar" userId="3e00dc73-2393-4f1a-910e-7c78b3b88311" providerId="ADAL" clId="{C6579A70-CF33-492E-90B8-0513C5F8C721}" dt="2022-01-23T16:51:31.032" v="988" actId="26606"/>
          <ac:spMkLst>
            <pc:docMk/>
            <pc:sldMk cId="1445390164" sldId="273"/>
            <ac:spMk id="15" creationId="{3E2B7BAB-D8D8-407E-ABF9-562FE089E775}"/>
          </ac:spMkLst>
        </pc:spChg>
        <pc:spChg chg="add del">
          <ac:chgData name="Joseph Omar" userId="3e00dc73-2393-4f1a-910e-7c78b3b88311" providerId="ADAL" clId="{C6579A70-CF33-492E-90B8-0513C5F8C721}" dt="2022-01-23T16:51:31.032" v="988" actId="26606"/>
          <ac:spMkLst>
            <pc:docMk/>
            <pc:sldMk cId="1445390164" sldId="273"/>
            <ac:spMk id="17" creationId="{013887E5-9D8F-4B85-A11D-8760ADB78E31}"/>
          </ac:spMkLst>
        </pc:spChg>
        <pc:spChg chg="add del">
          <ac:chgData name="Joseph Omar" userId="3e00dc73-2393-4f1a-910e-7c78b3b88311" providerId="ADAL" clId="{C6579A70-CF33-492E-90B8-0513C5F8C721}" dt="2022-01-23T16:51:40.164" v="990" actId="26606"/>
          <ac:spMkLst>
            <pc:docMk/>
            <pc:sldMk cId="1445390164" sldId="273"/>
            <ac:spMk id="26" creationId="{321515B3-D7DF-4C4F-A467-0453818807FB}"/>
          </ac:spMkLst>
        </pc:spChg>
        <pc:spChg chg="add del">
          <ac:chgData name="Joseph Omar" userId="3e00dc73-2393-4f1a-910e-7c78b3b88311" providerId="ADAL" clId="{C6579A70-CF33-492E-90B8-0513C5F8C721}" dt="2022-01-23T16:51:49.243" v="992" actId="26606"/>
          <ac:spMkLst>
            <pc:docMk/>
            <pc:sldMk cId="1445390164" sldId="273"/>
            <ac:spMk id="31" creationId="{CB67C462-E59B-4144-AD18-57E43BA648EC}"/>
          </ac:spMkLst>
        </pc:spChg>
        <pc:spChg chg="add del">
          <ac:chgData name="Joseph Omar" userId="3e00dc73-2393-4f1a-910e-7c78b3b88311" providerId="ADAL" clId="{C6579A70-CF33-492E-90B8-0513C5F8C721}" dt="2022-01-23T16:51:49.243" v="992" actId="26606"/>
          <ac:spMkLst>
            <pc:docMk/>
            <pc:sldMk cId="1445390164" sldId="273"/>
            <ac:spMk id="32" creationId="{4D13A3DE-C04A-4777-9292-EA421D1EDE94}"/>
          </ac:spMkLst>
        </pc:spChg>
        <pc:spChg chg="add del">
          <ac:chgData name="Joseph Omar" userId="3e00dc73-2393-4f1a-910e-7c78b3b88311" providerId="ADAL" clId="{C6579A70-CF33-492E-90B8-0513C5F8C721}" dt="2022-01-23T16:51:49.243" v="992" actId="26606"/>
          <ac:spMkLst>
            <pc:docMk/>
            <pc:sldMk cId="1445390164" sldId="273"/>
            <ac:spMk id="33" creationId="{3E2B7BAB-D8D8-407E-ABF9-562FE089E775}"/>
          </ac:spMkLst>
        </pc:spChg>
        <pc:spChg chg="add del">
          <ac:chgData name="Joseph Omar" userId="3e00dc73-2393-4f1a-910e-7c78b3b88311" providerId="ADAL" clId="{C6579A70-CF33-492E-90B8-0513C5F8C721}" dt="2022-01-23T16:51:49.243" v="992" actId="26606"/>
          <ac:spMkLst>
            <pc:docMk/>
            <pc:sldMk cId="1445390164" sldId="273"/>
            <ac:spMk id="34" creationId="{013887E5-9D8F-4B85-A11D-8760ADB78E31}"/>
          </ac:spMkLst>
        </pc:spChg>
        <pc:spChg chg="add">
          <ac:chgData name="Joseph Omar" userId="3e00dc73-2393-4f1a-910e-7c78b3b88311" providerId="ADAL" clId="{C6579A70-CF33-492E-90B8-0513C5F8C721}" dt="2022-01-23T16:51:49.248" v="993" actId="26606"/>
          <ac:spMkLst>
            <pc:docMk/>
            <pc:sldMk cId="1445390164" sldId="273"/>
            <ac:spMk id="37" creationId="{2BDB7F85-D796-4A23-94A0-EAB405E0B52E}"/>
          </ac:spMkLst>
        </pc:spChg>
        <pc:grpChg chg="add del">
          <ac:chgData name="Joseph Omar" userId="3e00dc73-2393-4f1a-910e-7c78b3b88311" providerId="ADAL" clId="{C6579A70-CF33-492E-90B8-0513C5F8C721}" dt="2022-01-23T16:51:31.032" v="988" actId="26606"/>
          <ac:grpSpMkLst>
            <pc:docMk/>
            <pc:sldMk cId="1445390164" sldId="273"/>
            <ac:grpSpMk id="19" creationId="{515B5366-9EA9-49E4-858D-1BBBA301D3C2}"/>
          </ac:grpSpMkLst>
        </pc:grpChg>
        <pc:grpChg chg="add del">
          <ac:chgData name="Joseph Omar" userId="3e00dc73-2393-4f1a-910e-7c78b3b88311" providerId="ADAL" clId="{C6579A70-CF33-492E-90B8-0513C5F8C721}" dt="2022-01-23T16:51:40.164" v="990" actId="26606"/>
          <ac:grpSpMkLst>
            <pc:docMk/>
            <pc:sldMk cId="1445390164" sldId="273"/>
            <ac:grpSpMk id="27" creationId="{1D0D9B5C-0C7A-4DB1-BD34-5F267130C71B}"/>
          </ac:grpSpMkLst>
        </pc:grpChg>
        <pc:grpChg chg="add del">
          <ac:chgData name="Joseph Omar" userId="3e00dc73-2393-4f1a-910e-7c78b3b88311" providerId="ADAL" clId="{C6579A70-CF33-492E-90B8-0513C5F8C721}" dt="2022-01-23T16:51:49.243" v="992" actId="26606"/>
          <ac:grpSpMkLst>
            <pc:docMk/>
            <pc:sldMk cId="1445390164" sldId="273"/>
            <ac:grpSpMk id="35" creationId="{515B5366-9EA9-49E4-858D-1BBBA301D3C2}"/>
          </ac:grpSpMkLst>
        </pc:grpChg>
        <pc:grpChg chg="add">
          <ac:chgData name="Joseph Omar" userId="3e00dc73-2393-4f1a-910e-7c78b3b88311" providerId="ADAL" clId="{C6579A70-CF33-492E-90B8-0513C5F8C721}" dt="2022-01-23T16:51:49.248" v="993" actId="26606"/>
          <ac:grpSpMkLst>
            <pc:docMk/>
            <pc:sldMk cId="1445390164" sldId="273"/>
            <ac:grpSpMk id="38" creationId="{77DDCDD8-143F-41FD-A4BE-4A424229FA59}"/>
          </ac:grpSpMkLst>
        </pc:grpChg>
        <pc:picChg chg="add mod ord">
          <ac:chgData name="Joseph Omar" userId="3e00dc73-2393-4f1a-910e-7c78b3b88311" providerId="ADAL" clId="{C6579A70-CF33-492E-90B8-0513C5F8C721}" dt="2022-01-23T16:51:49.248" v="993" actId="26606"/>
          <ac:picMkLst>
            <pc:docMk/>
            <pc:sldMk cId="1445390164" sldId="273"/>
            <ac:picMk id="4" creationId="{53B5005F-F76F-44E0-9884-1E1E01B70381}"/>
          </ac:picMkLst>
        </pc:picChg>
        <pc:picChg chg="add del">
          <ac:chgData name="Joseph Omar" userId="3e00dc73-2393-4f1a-910e-7c78b3b88311" providerId="ADAL" clId="{C6579A70-CF33-492E-90B8-0513C5F8C721}" dt="2022-01-23T16:51:09.349" v="984" actId="478"/>
          <ac:picMkLst>
            <pc:docMk/>
            <pc:sldMk cId="1445390164" sldId="273"/>
            <ac:picMk id="5" creationId="{7CE66D3C-2D9F-4C36-83EF-30EFA2D9C414}"/>
          </ac:picMkLst>
        </pc:picChg>
        <pc:picChg chg="add mod">
          <ac:chgData name="Joseph Omar" userId="3e00dc73-2393-4f1a-910e-7c78b3b88311" providerId="ADAL" clId="{C6579A70-CF33-492E-90B8-0513C5F8C721}" dt="2022-01-23T16:51:54.817" v="994" actId="27614"/>
          <ac:picMkLst>
            <pc:docMk/>
            <pc:sldMk cId="1445390164" sldId="273"/>
            <ac:picMk id="6" creationId="{28EFC31F-C798-4735-8C79-0C5090A8EA0E}"/>
          </ac:picMkLst>
        </pc:picChg>
      </pc:sldChg>
      <pc:sldChg chg="addSp delSp modSp new mod modTransition modAnim">
        <pc:chgData name="Joseph Omar" userId="3e00dc73-2393-4f1a-910e-7c78b3b88311" providerId="ADAL" clId="{C6579A70-CF33-492E-90B8-0513C5F8C721}" dt="2022-01-22T16:26:08.792" v="283"/>
        <pc:sldMkLst>
          <pc:docMk/>
          <pc:sldMk cId="3275460492" sldId="274"/>
        </pc:sldMkLst>
        <pc:spChg chg="mod">
          <ac:chgData name="Joseph Omar" userId="3e00dc73-2393-4f1a-910e-7c78b3b88311" providerId="ADAL" clId="{C6579A70-CF33-492E-90B8-0513C5F8C721}" dt="2022-01-22T16:23:38.589" v="265" actId="1076"/>
          <ac:spMkLst>
            <pc:docMk/>
            <pc:sldMk cId="3275460492" sldId="274"/>
            <ac:spMk id="2" creationId="{C37C5878-9A14-41EE-A00B-A00D1E655E74}"/>
          </ac:spMkLst>
        </pc:spChg>
        <pc:spChg chg="del">
          <ac:chgData name="Joseph Omar" userId="3e00dc73-2393-4f1a-910e-7c78b3b88311" providerId="ADAL" clId="{C6579A70-CF33-492E-90B8-0513C5F8C721}" dt="2022-01-22T16:23:05.908" v="244" actId="478"/>
          <ac:spMkLst>
            <pc:docMk/>
            <pc:sldMk cId="3275460492" sldId="274"/>
            <ac:spMk id="3" creationId="{770AA6DC-0924-47EC-8479-9BD5D9FD734C}"/>
          </ac:spMkLst>
        </pc:spChg>
        <pc:picChg chg="add ord">
          <ac:chgData name="Joseph Omar" userId="3e00dc73-2393-4f1a-910e-7c78b3b88311" providerId="ADAL" clId="{C6579A70-CF33-492E-90B8-0513C5F8C721}" dt="2022-01-22T16:23:33.318" v="264" actId="167"/>
          <ac:picMkLst>
            <pc:docMk/>
            <pc:sldMk cId="3275460492" sldId="274"/>
            <ac:picMk id="4" creationId="{C5D0E22C-AE2D-4E7A-8798-B1827FE9C4E4}"/>
          </ac:picMkLst>
        </pc:picChg>
      </pc:sldChg>
      <pc:sldChg chg="addSp delSp modSp add mod modTransition modAnim">
        <pc:chgData name="Joseph Omar" userId="3e00dc73-2393-4f1a-910e-7c78b3b88311" providerId="ADAL" clId="{C6579A70-CF33-492E-90B8-0513C5F8C721}" dt="2022-01-23T16:16:02.092" v="722"/>
        <pc:sldMkLst>
          <pc:docMk/>
          <pc:sldMk cId="2937539103" sldId="275"/>
        </pc:sldMkLst>
        <pc:spChg chg="del mod">
          <ac:chgData name="Joseph Omar" userId="3e00dc73-2393-4f1a-910e-7c78b3b88311" providerId="ADAL" clId="{C6579A70-CF33-492E-90B8-0513C5F8C721}" dt="2022-01-23T16:10:10.769" v="708" actId="478"/>
          <ac:spMkLst>
            <pc:docMk/>
            <pc:sldMk cId="2937539103" sldId="275"/>
            <ac:spMk id="3" creationId="{5CE9DD70-2DBB-4BE8-9ABC-3F521AF31156}"/>
          </ac:spMkLst>
        </pc:spChg>
        <pc:spChg chg="mod">
          <ac:chgData name="Joseph Omar" userId="3e00dc73-2393-4f1a-910e-7c78b3b88311" providerId="ADAL" clId="{C6579A70-CF33-492E-90B8-0513C5F8C721}" dt="2022-01-23T16:10:46.949" v="709"/>
          <ac:spMkLst>
            <pc:docMk/>
            <pc:sldMk cId="2937539103" sldId="275"/>
            <ac:spMk id="21" creationId="{B83D8A3B-853C-40E3-905B-1FB5246CA9D1}"/>
          </ac:spMkLst>
        </pc:spChg>
        <pc:picChg chg="add mod">
          <ac:chgData name="Joseph Omar" userId="3e00dc73-2393-4f1a-910e-7c78b3b88311" providerId="ADAL" clId="{C6579A70-CF33-492E-90B8-0513C5F8C721}" dt="2022-01-23T16:14:15.602" v="716" actId="14100"/>
          <ac:picMkLst>
            <pc:docMk/>
            <pc:sldMk cId="2937539103" sldId="275"/>
            <ac:picMk id="5" creationId="{07D35F64-99B1-45DF-B90F-B9D9D672289B}"/>
          </ac:picMkLst>
        </pc:picChg>
        <pc:picChg chg="del">
          <ac:chgData name="Joseph Omar" userId="3e00dc73-2393-4f1a-910e-7c78b3b88311" providerId="ADAL" clId="{C6579A70-CF33-492E-90B8-0513C5F8C721}" dt="2022-01-23T16:09:58.827" v="703" actId="478"/>
          <ac:picMkLst>
            <pc:docMk/>
            <pc:sldMk cId="2937539103" sldId="275"/>
            <ac:picMk id="6" creationId="{86378893-0579-444F-874A-3FDFDC09BFD9}"/>
          </ac:picMkLst>
        </pc:picChg>
        <pc:picChg chg="add mod">
          <ac:chgData name="Joseph Omar" userId="3e00dc73-2393-4f1a-910e-7c78b3b88311" providerId="ADAL" clId="{C6579A70-CF33-492E-90B8-0513C5F8C721}" dt="2022-01-23T16:14:11.119" v="715" actId="14100"/>
          <ac:picMkLst>
            <pc:docMk/>
            <pc:sldMk cId="2937539103" sldId="275"/>
            <ac:picMk id="8" creationId="{BF67A46A-A5C8-4D40-8A69-899045299001}"/>
          </ac:picMkLst>
        </pc:picChg>
      </pc:sldChg>
    </pc:docChg>
  </pc:docChgLst>
  <pc:docChgLst>
    <pc:chgData name="Joseph Omar (1902433)" userId="3e00dc73-2393-4f1a-910e-7c78b3b88311" providerId="ADAL" clId="{431CC8D6-1238-457B-BBAA-D1F5C074FB7E}"/>
    <pc:docChg chg="undo redo custSel addSld delSld modSld sldOrd">
      <pc:chgData name="Joseph Omar (1902433)" userId="3e00dc73-2393-4f1a-910e-7c78b3b88311" providerId="ADAL" clId="{431CC8D6-1238-457B-BBAA-D1F5C074FB7E}" dt="2023-01-24T20:04:28.020" v="1086" actId="313"/>
      <pc:docMkLst>
        <pc:docMk/>
      </pc:docMkLst>
      <pc:sldChg chg="addSp modSp mod">
        <pc:chgData name="Joseph Omar (1902433)" userId="3e00dc73-2393-4f1a-910e-7c78b3b88311" providerId="ADAL" clId="{431CC8D6-1238-457B-BBAA-D1F5C074FB7E}" dt="2023-01-24T19:39:03.293" v="446" actId="1076"/>
        <pc:sldMkLst>
          <pc:docMk/>
          <pc:sldMk cId="2312441003" sldId="256"/>
        </pc:sldMkLst>
        <pc:spChg chg="mod">
          <ac:chgData name="Joseph Omar (1902433)" userId="3e00dc73-2393-4f1a-910e-7c78b3b88311" providerId="ADAL" clId="{431CC8D6-1238-457B-BBAA-D1F5C074FB7E}" dt="2023-01-23T16:01:44.542" v="33" actId="20577"/>
          <ac:spMkLst>
            <pc:docMk/>
            <pc:sldMk cId="2312441003" sldId="256"/>
            <ac:spMk id="2" creationId="{F3BC7A3B-D0C5-40D1-98F1-0D2786092623}"/>
          </ac:spMkLst>
        </pc:spChg>
        <pc:picChg chg="add mod">
          <ac:chgData name="Joseph Omar (1902433)" userId="3e00dc73-2393-4f1a-910e-7c78b3b88311" providerId="ADAL" clId="{431CC8D6-1238-457B-BBAA-D1F5C074FB7E}" dt="2023-01-24T19:39:03.293" v="446" actId="1076"/>
          <ac:picMkLst>
            <pc:docMk/>
            <pc:sldMk cId="2312441003" sldId="256"/>
            <ac:picMk id="4" creationId="{5A5F4642-F6AF-6083-E329-D645214888DF}"/>
          </ac:picMkLst>
        </pc:picChg>
      </pc:sldChg>
      <pc:sldChg chg="add del">
        <pc:chgData name="Joseph Omar (1902433)" userId="3e00dc73-2393-4f1a-910e-7c78b3b88311" providerId="ADAL" clId="{431CC8D6-1238-457B-BBAA-D1F5C074FB7E}" dt="2023-01-23T15:44:11.531" v="6" actId="47"/>
        <pc:sldMkLst>
          <pc:docMk/>
          <pc:sldMk cId="973386461" sldId="257"/>
        </pc:sldMkLst>
      </pc:sldChg>
      <pc:sldChg chg="modSp mod">
        <pc:chgData name="Joseph Omar (1902433)" userId="3e00dc73-2393-4f1a-910e-7c78b3b88311" providerId="ADAL" clId="{431CC8D6-1238-457B-BBAA-D1F5C074FB7E}" dt="2023-01-24T19:16:17.406" v="111" actId="27636"/>
        <pc:sldMkLst>
          <pc:docMk/>
          <pc:sldMk cId="2020539741" sldId="258"/>
        </pc:sldMkLst>
        <pc:spChg chg="mod">
          <ac:chgData name="Joseph Omar (1902433)" userId="3e00dc73-2393-4f1a-910e-7c78b3b88311" providerId="ADAL" clId="{431CC8D6-1238-457B-BBAA-D1F5C074FB7E}" dt="2023-01-24T19:16:17.406" v="111" actId="27636"/>
          <ac:spMkLst>
            <pc:docMk/>
            <pc:sldMk cId="2020539741" sldId="258"/>
            <ac:spMk id="3" creationId="{D0015936-ADD9-453F-AE04-5673CAE87113}"/>
          </ac:spMkLst>
        </pc:spChg>
      </pc:sldChg>
      <pc:sldChg chg="modSp mod">
        <pc:chgData name="Joseph Omar (1902433)" userId="3e00dc73-2393-4f1a-910e-7c78b3b88311" providerId="ADAL" clId="{431CC8D6-1238-457B-BBAA-D1F5C074FB7E}" dt="2023-01-24T20:04:17.257" v="1084" actId="313"/>
        <pc:sldMkLst>
          <pc:docMk/>
          <pc:sldMk cId="1321612950" sldId="259"/>
        </pc:sldMkLst>
        <pc:spChg chg="mod">
          <ac:chgData name="Joseph Omar (1902433)" userId="3e00dc73-2393-4f1a-910e-7c78b3b88311" providerId="ADAL" clId="{431CC8D6-1238-457B-BBAA-D1F5C074FB7E}" dt="2023-01-23T15:56:00.298" v="32" actId="20577"/>
          <ac:spMkLst>
            <pc:docMk/>
            <pc:sldMk cId="1321612950" sldId="259"/>
            <ac:spMk id="2" creationId="{892689AA-3B3D-4F33-9E8C-8DDD1F2BB55E}"/>
          </ac:spMkLst>
        </pc:spChg>
        <pc:spChg chg="mod">
          <ac:chgData name="Joseph Omar (1902433)" userId="3e00dc73-2393-4f1a-910e-7c78b3b88311" providerId="ADAL" clId="{431CC8D6-1238-457B-BBAA-D1F5C074FB7E}" dt="2023-01-24T20:04:17.257" v="1084" actId="313"/>
          <ac:spMkLst>
            <pc:docMk/>
            <pc:sldMk cId="1321612950" sldId="259"/>
            <ac:spMk id="3" creationId="{1D3B89EB-E9B7-4C98-9A32-E8FE460BC963}"/>
          </ac:spMkLst>
        </pc:spChg>
      </pc:sldChg>
      <pc:sldChg chg="add del">
        <pc:chgData name="Joseph Omar (1902433)" userId="3e00dc73-2393-4f1a-910e-7c78b3b88311" providerId="ADAL" clId="{431CC8D6-1238-457B-BBAA-D1F5C074FB7E}" dt="2023-01-23T15:44:18.121" v="7" actId="47"/>
        <pc:sldMkLst>
          <pc:docMk/>
          <pc:sldMk cId="554394030" sldId="260"/>
        </pc:sldMkLst>
      </pc:sldChg>
      <pc:sldChg chg="add del">
        <pc:chgData name="Joseph Omar (1902433)" userId="3e00dc73-2393-4f1a-910e-7c78b3b88311" providerId="ADAL" clId="{431CC8D6-1238-457B-BBAA-D1F5C074FB7E}" dt="2023-01-23T15:44:27.045" v="8" actId="47"/>
        <pc:sldMkLst>
          <pc:docMk/>
          <pc:sldMk cId="1949771858" sldId="262"/>
        </pc:sldMkLst>
      </pc:sldChg>
      <pc:sldChg chg="modSp mod">
        <pc:chgData name="Joseph Omar (1902433)" userId="3e00dc73-2393-4f1a-910e-7c78b3b88311" providerId="ADAL" clId="{431CC8D6-1238-457B-BBAA-D1F5C074FB7E}" dt="2023-01-24T20:04:28.020" v="1086" actId="313"/>
        <pc:sldMkLst>
          <pc:docMk/>
          <pc:sldMk cId="137730909" sldId="264"/>
        </pc:sldMkLst>
        <pc:spChg chg="mod">
          <ac:chgData name="Joseph Omar (1902433)" userId="3e00dc73-2393-4f1a-910e-7c78b3b88311" providerId="ADAL" clId="{431CC8D6-1238-457B-BBAA-D1F5C074FB7E}" dt="2023-01-24T20:04:28.020" v="1086" actId="313"/>
          <ac:spMkLst>
            <pc:docMk/>
            <pc:sldMk cId="137730909" sldId="264"/>
            <ac:spMk id="3" creationId="{88893544-D6F0-4A4F-952A-D0F402CE2704}"/>
          </ac:spMkLst>
        </pc:spChg>
      </pc:sldChg>
      <pc:sldChg chg="del">
        <pc:chgData name="Joseph Omar (1902433)" userId="3e00dc73-2393-4f1a-910e-7c78b3b88311" providerId="ADAL" clId="{431CC8D6-1238-457B-BBAA-D1F5C074FB7E}" dt="2023-01-23T15:45:27.248" v="9" actId="47"/>
        <pc:sldMkLst>
          <pc:docMk/>
          <pc:sldMk cId="2472241863" sldId="265"/>
        </pc:sldMkLst>
      </pc:sldChg>
      <pc:sldChg chg="del">
        <pc:chgData name="Joseph Omar (1902433)" userId="3e00dc73-2393-4f1a-910e-7c78b3b88311" providerId="ADAL" clId="{431CC8D6-1238-457B-BBAA-D1F5C074FB7E}" dt="2023-01-23T15:49:36.770" v="23" actId="47"/>
        <pc:sldMkLst>
          <pc:docMk/>
          <pc:sldMk cId="2283491206" sldId="266"/>
        </pc:sldMkLst>
      </pc:sldChg>
      <pc:sldChg chg="delSp modSp mod ord">
        <pc:chgData name="Joseph Omar (1902433)" userId="3e00dc73-2393-4f1a-910e-7c78b3b88311" providerId="ADAL" clId="{431CC8D6-1238-457B-BBAA-D1F5C074FB7E}" dt="2023-01-24T19:40:34.964" v="480" actId="20577"/>
        <pc:sldMkLst>
          <pc:docMk/>
          <pc:sldMk cId="1445390164" sldId="273"/>
        </pc:sldMkLst>
        <pc:spChg chg="mod">
          <ac:chgData name="Joseph Omar (1902433)" userId="3e00dc73-2393-4f1a-910e-7c78b3b88311" providerId="ADAL" clId="{431CC8D6-1238-457B-BBAA-D1F5C074FB7E}" dt="2023-01-24T19:40:34.964" v="480" actId="20577"/>
          <ac:spMkLst>
            <pc:docMk/>
            <pc:sldMk cId="1445390164" sldId="273"/>
            <ac:spMk id="3" creationId="{66F11DC9-0700-4EBB-BD3F-87EB7DD9ABF5}"/>
          </ac:spMkLst>
        </pc:spChg>
        <pc:picChg chg="del">
          <ac:chgData name="Joseph Omar (1902433)" userId="3e00dc73-2393-4f1a-910e-7c78b3b88311" providerId="ADAL" clId="{431CC8D6-1238-457B-BBAA-D1F5C074FB7E}" dt="2023-01-24T19:38:56.008" v="443" actId="21"/>
          <ac:picMkLst>
            <pc:docMk/>
            <pc:sldMk cId="1445390164" sldId="273"/>
            <ac:picMk id="4" creationId="{53B5005F-F76F-44E0-9884-1E1E01B70381}"/>
          </ac:picMkLst>
        </pc:picChg>
      </pc:sldChg>
      <pc:sldChg chg="modSp mod">
        <pc:chgData name="Joseph Omar (1902433)" userId="3e00dc73-2393-4f1a-910e-7c78b3b88311" providerId="ADAL" clId="{431CC8D6-1238-457B-BBAA-D1F5C074FB7E}" dt="2023-01-24T19:18:10.039" v="138" actId="1076"/>
        <pc:sldMkLst>
          <pc:docMk/>
          <pc:sldMk cId="2376256560" sldId="276"/>
        </pc:sldMkLst>
        <pc:spChg chg="mod">
          <ac:chgData name="Joseph Omar (1902433)" userId="3e00dc73-2393-4f1a-910e-7c78b3b88311" providerId="ADAL" clId="{431CC8D6-1238-457B-BBAA-D1F5C074FB7E}" dt="2023-01-24T19:18:06.690" v="137" actId="27636"/>
          <ac:spMkLst>
            <pc:docMk/>
            <pc:sldMk cId="2376256560" sldId="276"/>
            <ac:spMk id="5" creationId="{92F18FDC-45F3-5D29-6588-49A91081B0F3}"/>
          </ac:spMkLst>
        </pc:spChg>
        <pc:spChg chg="mod">
          <ac:chgData name="Joseph Omar (1902433)" userId="3e00dc73-2393-4f1a-910e-7c78b3b88311" providerId="ADAL" clId="{431CC8D6-1238-457B-BBAA-D1F5C074FB7E}" dt="2023-01-24T19:18:10.039" v="138" actId="1076"/>
          <ac:spMkLst>
            <pc:docMk/>
            <pc:sldMk cId="2376256560" sldId="276"/>
            <ac:spMk id="7" creationId="{8EEAC80F-7CA3-366D-8766-0D30AD72F8A0}"/>
          </ac:spMkLst>
        </pc:spChg>
      </pc:sldChg>
      <pc:sldChg chg="del">
        <pc:chgData name="Joseph Omar (1902433)" userId="3e00dc73-2393-4f1a-910e-7c78b3b88311" providerId="ADAL" clId="{431CC8D6-1238-457B-BBAA-D1F5C074FB7E}" dt="2023-01-23T15:45:32.118" v="10" actId="47"/>
        <pc:sldMkLst>
          <pc:docMk/>
          <pc:sldMk cId="1858146728" sldId="277"/>
        </pc:sldMkLst>
      </pc:sldChg>
      <pc:sldChg chg="del">
        <pc:chgData name="Joseph Omar (1902433)" userId="3e00dc73-2393-4f1a-910e-7c78b3b88311" providerId="ADAL" clId="{431CC8D6-1238-457B-BBAA-D1F5C074FB7E}" dt="2023-01-23T15:45:38.326" v="11" actId="47"/>
        <pc:sldMkLst>
          <pc:docMk/>
          <pc:sldMk cId="1479076437" sldId="278"/>
        </pc:sldMkLst>
      </pc:sldChg>
      <pc:sldChg chg="modSp mod">
        <pc:chgData name="Joseph Omar (1902433)" userId="3e00dc73-2393-4f1a-910e-7c78b3b88311" providerId="ADAL" clId="{431CC8D6-1238-457B-BBAA-D1F5C074FB7E}" dt="2023-01-24T19:50:16.256" v="623" actId="20577"/>
        <pc:sldMkLst>
          <pc:docMk/>
          <pc:sldMk cId="107947639" sldId="279"/>
        </pc:sldMkLst>
        <pc:spChg chg="mod">
          <ac:chgData name="Joseph Omar (1902433)" userId="3e00dc73-2393-4f1a-910e-7c78b3b88311" providerId="ADAL" clId="{431CC8D6-1238-457B-BBAA-D1F5C074FB7E}" dt="2023-01-24T19:50:16.256" v="623" actId="20577"/>
          <ac:spMkLst>
            <pc:docMk/>
            <pc:sldMk cId="107947639" sldId="279"/>
            <ac:spMk id="3" creationId="{E6303CF3-5245-032D-DACC-A5534D597840}"/>
          </ac:spMkLst>
        </pc:spChg>
      </pc:sldChg>
      <pc:sldChg chg="del">
        <pc:chgData name="Joseph Omar (1902433)" userId="3e00dc73-2393-4f1a-910e-7c78b3b88311" providerId="ADAL" clId="{431CC8D6-1238-457B-BBAA-D1F5C074FB7E}" dt="2023-01-24T19:18:41.892" v="139" actId="47"/>
        <pc:sldMkLst>
          <pc:docMk/>
          <pc:sldMk cId="2934626536" sldId="280"/>
        </pc:sldMkLst>
      </pc:sldChg>
      <pc:sldChg chg="del">
        <pc:chgData name="Joseph Omar (1902433)" userId="3e00dc73-2393-4f1a-910e-7c78b3b88311" providerId="ADAL" clId="{431CC8D6-1238-457B-BBAA-D1F5C074FB7E}" dt="2023-01-23T15:46:39.412" v="17" actId="47"/>
        <pc:sldMkLst>
          <pc:docMk/>
          <pc:sldMk cId="1376915406" sldId="281"/>
        </pc:sldMkLst>
      </pc:sldChg>
      <pc:sldChg chg="del">
        <pc:chgData name="Joseph Omar (1902433)" userId="3e00dc73-2393-4f1a-910e-7c78b3b88311" providerId="ADAL" clId="{431CC8D6-1238-457B-BBAA-D1F5C074FB7E}" dt="2023-01-23T15:46:53.991" v="18" actId="47"/>
        <pc:sldMkLst>
          <pc:docMk/>
          <pc:sldMk cId="24825232" sldId="282"/>
        </pc:sldMkLst>
      </pc:sldChg>
      <pc:sldChg chg="del">
        <pc:chgData name="Joseph Omar (1902433)" userId="3e00dc73-2393-4f1a-910e-7c78b3b88311" providerId="ADAL" clId="{431CC8D6-1238-457B-BBAA-D1F5C074FB7E}" dt="2023-01-24T19:18:56.423" v="140" actId="47"/>
        <pc:sldMkLst>
          <pc:docMk/>
          <pc:sldMk cId="1766829993" sldId="283"/>
        </pc:sldMkLst>
      </pc:sldChg>
      <pc:sldChg chg="del">
        <pc:chgData name="Joseph Omar (1902433)" userId="3e00dc73-2393-4f1a-910e-7c78b3b88311" providerId="ADAL" clId="{431CC8D6-1238-457B-BBAA-D1F5C074FB7E}" dt="2023-01-24T19:18:56.746" v="141" actId="47"/>
        <pc:sldMkLst>
          <pc:docMk/>
          <pc:sldMk cId="636850104" sldId="284"/>
        </pc:sldMkLst>
      </pc:sldChg>
      <pc:sldChg chg="del">
        <pc:chgData name="Joseph Omar (1902433)" userId="3e00dc73-2393-4f1a-910e-7c78b3b88311" providerId="ADAL" clId="{431CC8D6-1238-457B-BBAA-D1F5C074FB7E}" dt="2023-01-23T15:45:43.071" v="12" actId="47"/>
        <pc:sldMkLst>
          <pc:docMk/>
          <pc:sldMk cId="3163143544" sldId="285"/>
        </pc:sldMkLst>
      </pc:sldChg>
      <pc:sldChg chg="del">
        <pc:chgData name="Joseph Omar (1902433)" userId="3e00dc73-2393-4f1a-910e-7c78b3b88311" providerId="ADAL" clId="{431CC8D6-1238-457B-BBAA-D1F5C074FB7E}" dt="2023-01-23T15:45:50.622" v="13" actId="47"/>
        <pc:sldMkLst>
          <pc:docMk/>
          <pc:sldMk cId="3656162609" sldId="286"/>
        </pc:sldMkLst>
      </pc:sldChg>
      <pc:sldChg chg="del">
        <pc:chgData name="Joseph Omar (1902433)" userId="3e00dc73-2393-4f1a-910e-7c78b3b88311" providerId="ADAL" clId="{431CC8D6-1238-457B-BBAA-D1F5C074FB7E}" dt="2023-01-23T15:45:51.234" v="14" actId="47"/>
        <pc:sldMkLst>
          <pc:docMk/>
          <pc:sldMk cId="2076001470" sldId="287"/>
        </pc:sldMkLst>
      </pc:sldChg>
      <pc:sldChg chg="del">
        <pc:chgData name="Joseph Omar (1902433)" userId="3e00dc73-2393-4f1a-910e-7c78b3b88311" providerId="ADAL" clId="{431CC8D6-1238-457B-BBAA-D1F5C074FB7E}" dt="2023-01-23T15:45:51.701" v="15" actId="47"/>
        <pc:sldMkLst>
          <pc:docMk/>
          <pc:sldMk cId="1071288640" sldId="288"/>
        </pc:sldMkLst>
      </pc:sldChg>
      <pc:sldChg chg="del">
        <pc:chgData name="Joseph Omar (1902433)" userId="3e00dc73-2393-4f1a-910e-7c78b3b88311" providerId="ADAL" clId="{431CC8D6-1238-457B-BBAA-D1F5C074FB7E}" dt="2023-01-23T15:45:57.558" v="16" actId="47"/>
        <pc:sldMkLst>
          <pc:docMk/>
          <pc:sldMk cId="2273870715" sldId="289"/>
        </pc:sldMkLst>
      </pc:sldChg>
      <pc:sldChg chg="modSp mod">
        <pc:chgData name="Joseph Omar (1902433)" userId="3e00dc73-2393-4f1a-910e-7c78b3b88311" providerId="ADAL" clId="{431CC8D6-1238-457B-BBAA-D1F5C074FB7E}" dt="2023-01-24T19:23:36.805" v="173" actId="20577"/>
        <pc:sldMkLst>
          <pc:docMk/>
          <pc:sldMk cId="1742574269" sldId="291"/>
        </pc:sldMkLst>
        <pc:spChg chg="mod">
          <ac:chgData name="Joseph Omar (1902433)" userId="3e00dc73-2393-4f1a-910e-7c78b3b88311" providerId="ADAL" clId="{431CC8D6-1238-457B-BBAA-D1F5C074FB7E}" dt="2023-01-24T19:23:36.805" v="173" actId="20577"/>
          <ac:spMkLst>
            <pc:docMk/>
            <pc:sldMk cId="1742574269" sldId="291"/>
            <ac:spMk id="3" creationId="{92B05A17-2654-00B9-00A1-A381465EC055}"/>
          </ac:spMkLst>
        </pc:spChg>
      </pc:sldChg>
      <pc:sldChg chg="del">
        <pc:chgData name="Joseph Omar (1902433)" userId="3e00dc73-2393-4f1a-910e-7c78b3b88311" providerId="ADAL" clId="{431CC8D6-1238-457B-BBAA-D1F5C074FB7E}" dt="2023-01-23T15:48:02.470" v="19" actId="47"/>
        <pc:sldMkLst>
          <pc:docMk/>
          <pc:sldMk cId="3650528137" sldId="292"/>
        </pc:sldMkLst>
      </pc:sldChg>
      <pc:sldChg chg="del">
        <pc:chgData name="Joseph Omar (1902433)" userId="3e00dc73-2393-4f1a-910e-7c78b3b88311" providerId="ADAL" clId="{431CC8D6-1238-457B-BBAA-D1F5C074FB7E}" dt="2023-01-23T15:49:23.909" v="22" actId="47"/>
        <pc:sldMkLst>
          <pc:docMk/>
          <pc:sldMk cId="2473804098" sldId="293"/>
        </pc:sldMkLst>
      </pc:sldChg>
      <pc:sldChg chg="modSp mod">
        <pc:chgData name="Joseph Omar (1902433)" userId="3e00dc73-2393-4f1a-910e-7c78b3b88311" providerId="ADAL" clId="{431CC8D6-1238-457B-BBAA-D1F5C074FB7E}" dt="2023-01-24T19:20:51.968" v="151" actId="20577"/>
        <pc:sldMkLst>
          <pc:docMk/>
          <pc:sldMk cId="2067997063" sldId="294"/>
        </pc:sldMkLst>
        <pc:spChg chg="mod">
          <ac:chgData name="Joseph Omar (1902433)" userId="3e00dc73-2393-4f1a-910e-7c78b3b88311" providerId="ADAL" clId="{431CC8D6-1238-457B-BBAA-D1F5C074FB7E}" dt="2023-01-24T19:20:51.968" v="151" actId="20577"/>
          <ac:spMkLst>
            <pc:docMk/>
            <pc:sldMk cId="2067997063" sldId="294"/>
            <ac:spMk id="5" creationId="{CAC6A806-4A58-D6CB-6C80-6A052F6CF946}"/>
          </ac:spMkLst>
        </pc:spChg>
      </pc:sldChg>
      <pc:sldChg chg="del">
        <pc:chgData name="Joseph Omar (1902433)" userId="3e00dc73-2393-4f1a-910e-7c78b3b88311" providerId="ADAL" clId="{431CC8D6-1238-457B-BBAA-D1F5C074FB7E}" dt="2023-01-23T15:48:25.442" v="20" actId="47"/>
        <pc:sldMkLst>
          <pc:docMk/>
          <pc:sldMk cId="2107929524" sldId="295"/>
        </pc:sldMkLst>
      </pc:sldChg>
      <pc:sldChg chg="del">
        <pc:chgData name="Joseph Omar (1902433)" userId="3e00dc73-2393-4f1a-910e-7c78b3b88311" providerId="ADAL" clId="{431CC8D6-1238-457B-BBAA-D1F5C074FB7E}" dt="2023-01-23T15:49:23.359" v="21" actId="47"/>
        <pc:sldMkLst>
          <pc:docMk/>
          <pc:sldMk cId="2777937294" sldId="296"/>
        </pc:sldMkLst>
      </pc:sldChg>
      <pc:sldChg chg="del">
        <pc:chgData name="Joseph Omar (1902433)" userId="3e00dc73-2393-4f1a-910e-7c78b3b88311" providerId="ADAL" clId="{431CC8D6-1238-457B-BBAA-D1F5C074FB7E}" dt="2023-01-23T15:49:43.856" v="24" actId="47"/>
        <pc:sldMkLst>
          <pc:docMk/>
          <pc:sldMk cId="3064834276" sldId="297"/>
        </pc:sldMkLst>
      </pc:sldChg>
      <pc:sldChg chg="del">
        <pc:chgData name="Joseph Omar (1902433)" userId="3e00dc73-2393-4f1a-910e-7c78b3b88311" providerId="ADAL" clId="{431CC8D6-1238-457B-BBAA-D1F5C074FB7E}" dt="2023-01-23T15:49:49.654" v="25" actId="47"/>
        <pc:sldMkLst>
          <pc:docMk/>
          <pc:sldMk cId="252152944" sldId="299"/>
        </pc:sldMkLst>
      </pc:sldChg>
      <pc:sldChg chg="del">
        <pc:chgData name="Joseph Omar (1902433)" userId="3e00dc73-2393-4f1a-910e-7c78b3b88311" providerId="ADAL" clId="{431CC8D6-1238-457B-BBAA-D1F5C074FB7E}" dt="2023-01-23T15:49:54.666" v="26" actId="47"/>
        <pc:sldMkLst>
          <pc:docMk/>
          <pc:sldMk cId="1575895901" sldId="300"/>
        </pc:sldMkLst>
      </pc:sldChg>
      <pc:sldChg chg="del">
        <pc:chgData name="Joseph Omar (1902433)" userId="3e00dc73-2393-4f1a-910e-7c78b3b88311" providerId="ADAL" clId="{431CC8D6-1238-457B-BBAA-D1F5C074FB7E}" dt="2023-01-23T15:51:00.488" v="28" actId="47"/>
        <pc:sldMkLst>
          <pc:docMk/>
          <pc:sldMk cId="3209809517" sldId="301"/>
        </pc:sldMkLst>
      </pc:sldChg>
      <pc:sldChg chg="modSp mod ord">
        <pc:chgData name="Joseph Omar (1902433)" userId="3e00dc73-2393-4f1a-910e-7c78b3b88311" providerId="ADAL" clId="{431CC8D6-1238-457B-BBAA-D1F5C074FB7E}" dt="2023-01-24T19:26:39.986" v="191"/>
        <pc:sldMkLst>
          <pc:docMk/>
          <pc:sldMk cId="3455686195" sldId="302"/>
        </pc:sldMkLst>
        <pc:spChg chg="mod">
          <ac:chgData name="Joseph Omar (1902433)" userId="3e00dc73-2393-4f1a-910e-7c78b3b88311" providerId="ADAL" clId="{431CC8D6-1238-457B-BBAA-D1F5C074FB7E}" dt="2023-01-24T19:25:59.275" v="188" actId="255"/>
          <ac:spMkLst>
            <pc:docMk/>
            <pc:sldMk cId="3455686195" sldId="302"/>
            <ac:spMk id="3" creationId="{22777B72-352C-8735-0B24-E3D44B10B374}"/>
          </ac:spMkLst>
        </pc:spChg>
      </pc:sldChg>
      <pc:sldChg chg="modSp mod">
        <pc:chgData name="Joseph Omar (1902433)" userId="3e00dc73-2393-4f1a-910e-7c78b3b88311" providerId="ADAL" clId="{431CC8D6-1238-457B-BBAA-D1F5C074FB7E}" dt="2023-01-24T20:04:19.389" v="1085" actId="313"/>
        <pc:sldMkLst>
          <pc:docMk/>
          <pc:sldMk cId="1945710067" sldId="303"/>
        </pc:sldMkLst>
        <pc:spChg chg="mod">
          <ac:chgData name="Joseph Omar (1902433)" userId="3e00dc73-2393-4f1a-910e-7c78b3b88311" providerId="ADAL" clId="{431CC8D6-1238-457B-BBAA-D1F5C074FB7E}" dt="2023-01-24T19:29:23.277" v="308" actId="313"/>
          <ac:spMkLst>
            <pc:docMk/>
            <pc:sldMk cId="1945710067" sldId="303"/>
            <ac:spMk id="3" creationId="{22777B72-352C-8735-0B24-E3D44B10B374}"/>
          </ac:spMkLst>
        </pc:spChg>
        <pc:spChg chg="mod">
          <ac:chgData name="Joseph Omar (1902433)" userId="3e00dc73-2393-4f1a-910e-7c78b3b88311" providerId="ADAL" clId="{431CC8D6-1238-457B-BBAA-D1F5C074FB7E}" dt="2023-01-24T20:04:19.389" v="1085" actId="313"/>
          <ac:spMkLst>
            <pc:docMk/>
            <pc:sldMk cId="1945710067" sldId="303"/>
            <ac:spMk id="7" creationId="{FD634859-7C89-9D02-710C-085DBC485E88}"/>
          </ac:spMkLst>
        </pc:spChg>
      </pc:sldChg>
      <pc:sldChg chg="del">
        <pc:chgData name="Joseph Omar (1902433)" userId="3e00dc73-2393-4f1a-910e-7c78b3b88311" providerId="ADAL" clId="{431CC8D6-1238-457B-BBAA-D1F5C074FB7E}" dt="2023-01-23T15:51:20.619" v="29" actId="47"/>
        <pc:sldMkLst>
          <pc:docMk/>
          <pc:sldMk cId="3287983394" sldId="304"/>
        </pc:sldMkLst>
      </pc:sldChg>
      <pc:sldChg chg="modSp mod">
        <pc:chgData name="Joseph Omar (1902433)" userId="3e00dc73-2393-4f1a-910e-7c78b3b88311" providerId="ADAL" clId="{431CC8D6-1238-457B-BBAA-D1F5C074FB7E}" dt="2023-01-24T19:48:36.285" v="551" actId="27636"/>
        <pc:sldMkLst>
          <pc:docMk/>
          <pc:sldMk cId="3815657019" sldId="305"/>
        </pc:sldMkLst>
        <pc:spChg chg="mod">
          <ac:chgData name="Joseph Omar (1902433)" userId="3e00dc73-2393-4f1a-910e-7c78b3b88311" providerId="ADAL" clId="{431CC8D6-1238-457B-BBAA-D1F5C074FB7E}" dt="2023-01-24T19:48:36.285" v="551" actId="27636"/>
          <ac:spMkLst>
            <pc:docMk/>
            <pc:sldMk cId="3815657019" sldId="305"/>
            <ac:spMk id="3" creationId="{35AE2304-28EB-EA0A-AF22-D45F38F8CDBB}"/>
          </ac:spMkLst>
        </pc:spChg>
      </pc:sldChg>
      <pc:sldChg chg="modSp del mod">
        <pc:chgData name="Joseph Omar (1902433)" userId="3e00dc73-2393-4f1a-910e-7c78b3b88311" providerId="ADAL" clId="{431CC8D6-1238-457B-BBAA-D1F5C074FB7E}" dt="2023-01-24T19:41:52.087" v="489" actId="2696"/>
        <pc:sldMkLst>
          <pc:docMk/>
          <pc:sldMk cId="2743882289" sldId="306"/>
        </pc:sldMkLst>
        <pc:spChg chg="mod">
          <ac:chgData name="Joseph Omar (1902433)" userId="3e00dc73-2393-4f1a-910e-7c78b3b88311" providerId="ADAL" clId="{431CC8D6-1238-457B-BBAA-D1F5C074FB7E}" dt="2023-01-24T19:41:41.821" v="488" actId="27636"/>
          <ac:spMkLst>
            <pc:docMk/>
            <pc:sldMk cId="2743882289" sldId="306"/>
            <ac:spMk id="3" creationId="{975D1948-92E0-1FB5-0D6F-F54CFF0A7D52}"/>
          </ac:spMkLst>
        </pc:spChg>
      </pc:sldChg>
      <pc:sldChg chg="del">
        <pc:chgData name="Joseph Omar (1902433)" userId="3e00dc73-2393-4f1a-910e-7c78b3b88311" providerId="ADAL" clId="{431CC8D6-1238-457B-BBAA-D1F5C074FB7E}" dt="2023-01-23T15:49:56.584" v="27" actId="47"/>
        <pc:sldMkLst>
          <pc:docMk/>
          <pc:sldMk cId="3821808262" sldId="307"/>
        </pc:sldMkLst>
      </pc:sldChg>
    </pc:docChg>
  </pc:docChgLst>
  <pc:docChgLst>
    <pc:chgData name="Joseph Omar" userId="3e00dc73-2393-4f1a-910e-7c78b3b88311" providerId="ADAL" clId="{2901AAF1-9502-40C9-8148-62EA8F2C61F8}"/>
    <pc:docChg chg="undo redo custSel addSld delSld modSld sldOrd">
      <pc:chgData name="Joseph Omar" userId="3e00dc73-2393-4f1a-910e-7c78b3b88311" providerId="ADAL" clId="{2901AAF1-9502-40C9-8148-62EA8F2C61F8}" dt="2022-09-07T17:23:53.326" v="388" actId="20577"/>
      <pc:docMkLst>
        <pc:docMk/>
      </pc:docMkLst>
      <pc:sldChg chg="modSp mod">
        <pc:chgData name="Joseph Omar" userId="3e00dc73-2393-4f1a-910e-7c78b3b88311" providerId="ADAL" clId="{2901AAF1-9502-40C9-8148-62EA8F2C61F8}" dt="2022-09-07T16:44:02.482" v="6" actId="790"/>
        <pc:sldMkLst>
          <pc:docMk/>
          <pc:sldMk cId="2312441003" sldId="256"/>
        </pc:sldMkLst>
        <pc:spChg chg="mod">
          <ac:chgData name="Joseph Omar" userId="3e00dc73-2393-4f1a-910e-7c78b3b88311" providerId="ADAL" clId="{2901AAF1-9502-40C9-8148-62EA8F2C61F8}" dt="2022-09-07T16:44:02.482" v="6" actId="790"/>
          <ac:spMkLst>
            <pc:docMk/>
            <pc:sldMk cId="2312441003" sldId="256"/>
            <ac:spMk id="2" creationId="{F3BC7A3B-D0C5-40D1-98F1-0D2786092623}"/>
          </ac:spMkLst>
        </pc:spChg>
      </pc:sldChg>
      <pc:sldChg chg="addSp delSp modSp mod addAnim delAnim">
        <pc:chgData name="Joseph Omar" userId="3e00dc73-2393-4f1a-910e-7c78b3b88311" providerId="ADAL" clId="{2901AAF1-9502-40C9-8148-62EA8F2C61F8}" dt="2022-09-07T16:55:43.543" v="147" actId="207"/>
        <pc:sldMkLst>
          <pc:docMk/>
          <pc:sldMk cId="973386461" sldId="257"/>
        </pc:sldMkLst>
        <pc:spChg chg="mod">
          <ac:chgData name="Joseph Omar" userId="3e00dc73-2393-4f1a-910e-7c78b3b88311" providerId="ADAL" clId="{2901AAF1-9502-40C9-8148-62EA8F2C61F8}" dt="2022-09-07T16:55:01.313" v="119" actId="1076"/>
          <ac:spMkLst>
            <pc:docMk/>
            <pc:sldMk cId="973386461" sldId="257"/>
            <ac:spMk id="2" creationId="{223E733C-F3CD-4E0F-B17D-F5EB22E82CA3}"/>
          </ac:spMkLst>
        </pc:spChg>
        <pc:spChg chg="mod ord">
          <ac:chgData name="Joseph Omar" userId="3e00dc73-2393-4f1a-910e-7c78b3b88311" providerId="ADAL" clId="{2901AAF1-9502-40C9-8148-62EA8F2C61F8}" dt="2022-09-07T16:55:43.543" v="147" actId="207"/>
          <ac:spMkLst>
            <pc:docMk/>
            <pc:sldMk cId="973386461" sldId="257"/>
            <ac:spMk id="3" creationId="{EE356A45-3DAB-4DD7-96B5-710134982930}"/>
          </ac:spMkLst>
        </pc:spChg>
        <pc:spChg chg="add mod">
          <ac:chgData name="Joseph Omar" userId="3e00dc73-2393-4f1a-910e-7c78b3b88311" providerId="ADAL" clId="{2901AAF1-9502-40C9-8148-62EA8F2C61F8}" dt="2022-09-07T16:53:16.184" v="27" actId="1076"/>
          <ac:spMkLst>
            <pc:docMk/>
            <pc:sldMk cId="973386461" sldId="257"/>
            <ac:spMk id="6" creationId="{FAFEEBF6-65A9-881F-C098-2B123C2D1B3C}"/>
          </ac:spMkLst>
        </pc:spChg>
        <pc:spChg chg="del">
          <ac:chgData name="Joseph Omar" userId="3e00dc73-2393-4f1a-910e-7c78b3b88311" providerId="ADAL" clId="{2901AAF1-9502-40C9-8148-62EA8F2C61F8}" dt="2022-09-07T16:52:24.490" v="19" actId="26606"/>
          <ac:spMkLst>
            <pc:docMk/>
            <pc:sldMk cId="973386461" sldId="257"/>
            <ac:spMk id="9" creationId="{B9403C7F-76AE-4587-92A2-D4E41EBE68BD}"/>
          </ac:spMkLst>
        </pc:spChg>
        <pc:spChg chg="add del">
          <ac:chgData name="Joseph Omar" userId="3e00dc73-2393-4f1a-910e-7c78b3b88311" providerId="ADAL" clId="{2901AAF1-9502-40C9-8148-62EA8F2C61F8}" dt="2022-09-07T16:44:57.255" v="12" actId="478"/>
          <ac:spMkLst>
            <pc:docMk/>
            <pc:sldMk cId="973386461" sldId="257"/>
            <ac:spMk id="17" creationId="{D914E358-C8B6-408C-8516-ED6E8CE3C4C6}"/>
          </ac:spMkLst>
        </pc:spChg>
        <pc:spChg chg="add">
          <ac:chgData name="Joseph Omar" userId="3e00dc73-2393-4f1a-910e-7c78b3b88311" providerId="ADAL" clId="{2901AAF1-9502-40C9-8148-62EA8F2C61F8}" dt="2022-09-07T16:52:24.490" v="19" actId="26606"/>
          <ac:spMkLst>
            <pc:docMk/>
            <pc:sldMk cId="973386461" sldId="257"/>
            <ac:spMk id="1031" creationId="{B9403C7F-76AE-4587-92A2-D4E41EBE68BD}"/>
          </ac:spMkLst>
        </pc:spChg>
        <pc:grpChg chg="del">
          <ac:chgData name="Joseph Omar" userId="3e00dc73-2393-4f1a-910e-7c78b3b88311" providerId="ADAL" clId="{2901AAF1-9502-40C9-8148-62EA8F2C61F8}" dt="2022-09-07T16:52:24.490" v="19" actId="26606"/>
          <ac:grpSpMkLst>
            <pc:docMk/>
            <pc:sldMk cId="973386461" sldId="257"/>
            <ac:grpSpMk id="11" creationId="{D6C71778-3DDA-4748-AEBB-2A4B75016325}"/>
          </ac:grpSpMkLst>
        </pc:grpChg>
        <pc:grpChg chg="add">
          <ac:chgData name="Joseph Omar" userId="3e00dc73-2393-4f1a-910e-7c78b3b88311" providerId="ADAL" clId="{2901AAF1-9502-40C9-8148-62EA8F2C61F8}" dt="2022-09-07T16:52:24.490" v="19" actId="26606"/>
          <ac:grpSpMkLst>
            <pc:docMk/>
            <pc:sldMk cId="973386461" sldId="257"/>
            <ac:grpSpMk id="1033" creationId="{D6C71778-3DDA-4748-AEBB-2A4B75016325}"/>
          </ac:grpSpMkLst>
        </pc:grpChg>
        <pc:picChg chg="add del">
          <ac:chgData name="Joseph Omar" userId="3e00dc73-2393-4f1a-910e-7c78b3b88311" providerId="ADAL" clId="{2901AAF1-9502-40C9-8148-62EA8F2C61F8}" dt="2022-09-07T16:44:56.829" v="11" actId="478"/>
          <ac:picMkLst>
            <pc:docMk/>
            <pc:sldMk cId="973386461" sldId="257"/>
            <ac:picMk id="5" creationId="{055FFEBC-8503-44DF-8EC0-FA11439B18B6}"/>
          </ac:picMkLst>
        </pc:picChg>
        <pc:picChg chg="add mod">
          <ac:chgData name="Joseph Omar" userId="3e00dc73-2393-4f1a-910e-7c78b3b88311" providerId="ADAL" clId="{2901AAF1-9502-40C9-8148-62EA8F2C61F8}" dt="2022-09-07T16:52:24.490" v="19" actId="26606"/>
          <ac:picMkLst>
            <pc:docMk/>
            <pc:sldMk cId="973386461" sldId="257"/>
            <ac:picMk id="1026" creationId="{4D193585-1BB8-EFDC-C255-A3DC90794638}"/>
          </ac:picMkLst>
        </pc:picChg>
      </pc:sldChg>
      <pc:sldChg chg="modSp mod">
        <pc:chgData name="Joseph Omar" userId="3e00dc73-2393-4f1a-910e-7c78b3b88311" providerId="ADAL" clId="{2901AAF1-9502-40C9-8148-62EA8F2C61F8}" dt="2022-09-07T17:02:47.212" v="285" actId="403"/>
        <pc:sldMkLst>
          <pc:docMk/>
          <pc:sldMk cId="2020539741" sldId="258"/>
        </pc:sldMkLst>
        <pc:spChg chg="mod">
          <ac:chgData name="Joseph Omar" userId="3e00dc73-2393-4f1a-910e-7c78b3b88311" providerId="ADAL" clId="{2901AAF1-9502-40C9-8148-62EA8F2C61F8}" dt="2022-09-07T17:02:47.212" v="285" actId="403"/>
          <ac:spMkLst>
            <pc:docMk/>
            <pc:sldMk cId="2020539741" sldId="258"/>
            <ac:spMk id="3" creationId="{D0015936-ADD9-453F-AE04-5673CAE87113}"/>
          </ac:spMkLst>
        </pc:spChg>
      </pc:sldChg>
      <pc:sldChg chg="modSp mod ord">
        <pc:chgData name="Joseph Omar" userId="3e00dc73-2393-4f1a-910e-7c78b3b88311" providerId="ADAL" clId="{2901AAF1-9502-40C9-8148-62EA8F2C61F8}" dt="2022-09-07T17:23:53.326" v="388" actId="20577"/>
        <pc:sldMkLst>
          <pc:docMk/>
          <pc:sldMk cId="1321612950" sldId="259"/>
        </pc:sldMkLst>
        <pc:spChg chg="mod">
          <ac:chgData name="Joseph Omar" userId="3e00dc73-2393-4f1a-910e-7c78b3b88311" providerId="ADAL" clId="{2901AAF1-9502-40C9-8148-62EA8F2C61F8}" dt="2022-09-07T17:23:53.326" v="388" actId="20577"/>
          <ac:spMkLst>
            <pc:docMk/>
            <pc:sldMk cId="1321612950" sldId="259"/>
            <ac:spMk id="3" creationId="{1D3B89EB-E9B7-4C98-9A32-E8FE460BC963}"/>
          </ac:spMkLst>
        </pc:spChg>
      </pc:sldChg>
      <pc:sldChg chg="modSp ord">
        <pc:chgData name="Joseph Omar" userId="3e00dc73-2393-4f1a-910e-7c78b3b88311" providerId="ADAL" clId="{2901AAF1-9502-40C9-8148-62EA8F2C61F8}" dt="2022-09-07T16:59:08.981" v="180" actId="20577"/>
        <pc:sldMkLst>
          <pc:docMk/>
          <pc:sldMk cId="554394030" sldId="260"/>
        </pc:sldMkLst>
        <pc:graphicFrameChg chg="mod">
          <ac:chgData name="Joseph Omar" userId="3e00dc73-2393-4f1a-910e-7c78b3b88311" providerId="ADAL" clId="{2901AAF1-9502-40C9-8148-62EA8F2C61F8}" dt="2022-09-07T16:59:08.981" v="180" actId="20577"/>
          <ac:graphicFrameMkLst>
            <pc:docMk/>
            <pc:sldMk cId="554394030" sldId="260"/>
            <ac:graphicFrameMk id="5" creationId="{16099000-2AEA-4307-B211-42D56D1344CF}"/>
          </ac:graphicFrameMkLst>
        </pc:graphicFrameChg>
      </pc:sldChg>
      <pc:sldChg chg="modSp ord modAnim">
        <pc:chgData name="Joseph Omar" userId="3e00dc73-2393-4f1a-910e-7c78b3b88311" providerId="ADAL" clId="{2901AAF1-9502-40C9-8148-62EA8F2C61F8}" dt="2022-09-07T17:02:30.083" v="282" actId="20577"/>
        <pc:sldMkLst>
          <pc:docMk/>
          <pc:sldMk cId="1949771858" sldId="262"/>
        </pc:sldMkLst>
        <pc:spChg chg="mod">
          <ac:chgData name="Joseph Omar" userId="3e00dc73-2393-4f1a-910e-7c78b3b88311" providerId="ADAL" clId="{2901AAF1-9502-40C9-8148-62EA8F2C61F8}" dt="2022-09-07T17:02:30.083" v="282" actId="20577"/>
          <ac:spMkLst>
            <pc:docMk/>
            <pc:sldMk cId="1949771858" sldId="262"/>
            <ac:spMk id="3" creationId="{6DDB07EC-4ACF-49C3-BE5C-307A1798174A}"/>
          </ac:spMkLst>
        </pc:spChg>
      </pc:sldChg>
      <pc:sldChg chg="del ord">
        <pc:chgData name="Joseph Omar" userId="3e00dc73-2393-4f1a-910e-7c78b3b88311" providerId="ADAL" clId="{2901AAF1-9502-40C9-8148-62EA8F2C61F8}" dt="2022-09-07T17:23:35.281" v="382" actId="2696"/>
        <pc:sldMkLst>
          <pc:docMk/>
          <pc:sldMk cId="4124997917" sldId="263"/>
        </pc:sldMkLst>
      </pc:sldChg>
      <pc:sldChg chg="modSp mod">
        <pc:chgData name="Joseph Omar" userId="3e00dc73-2393-4f1a-910e-7c78b3b88311" providerId="ADAL" clId="{2901AAF1-9502-40C9-8148-62EA8F2C61F8}" dt="2022-09-07T17:20:43.057" v="356" actId="255"/>
        <pc:sldMkLst>
          <pc:docMk/>
          <pc:sldMk cId="137730909" sldId="264"/>
        </pc:sldMkLst>
        <pc:spChg chg="mod">
          <ac:chgData name="Joseph Omar" userId="3e00dc73-2393-4f1a-910e-7c78b3b88311" providerId="ADAL" clId="{2901AAF1-9502-40C9-8148-62EA8F2C61F8}" dt="2022-09-07T17:20:43.057" v="356" actId="255"/>
          <ac:spMkLst>
            <pc:docMk/>
            <pc:sldMk cId="137730909" sldId="264"/>
            <ac:spMk id="3" creationId="{88893544-D6F0-4A4F-952A-D0F402CE2704}"/>
          </ac:spMkLst>
        </pc:spChg>
      </pc:sldChg>
      <pc:sldChg chg="addSp modSp mod">
        <pc:chgData name="Joseph Omar" userId="3e00dc73-2393-4f1a-910e-7c78b3b88311" providerId="ADAL" clId="{2901AAF1-9502-40C9-8148-62EA8F2C61F8}" dt="2022-09-07T17:20:04.497" v="340" actId="207"/>
        <pc:sldMkLst>
          <pc:docMk/>
          <pc:sldMk cId="2472241863" sldId="265"/>
        </pc:sldMkLst>
        <pc:spChg chg="mod">
          <ac:chgData name="Joseph Omar" userId="3e00dc73-2393-4f1a-910e-7c78b3b88311" providerId="ADAL" clId="{2901AAF1-9502-40C9-8148-62EA8F2C61F8}" dt="2022-09-07T17:18:04.486" v="329" actId="1076"/>
          <ac:spMkLst>
            <pc:docMk/>
            <pc:sldMk cId="2472241863" sldId="265"/>
            <ac:spMk id="3" creationId="{A5C6D703-B771-49C6-A640-A6172B4F481C}"/>
          </ac:spMkLst>
        </pc:spChg>
        <pc:spChg chg="add mod">
          <ac:chgData name="Joseph Omar" userId="3e00dc73-2393-4f1a-910e-7c78b3b88311" providerId="ADAL" clId="{2901AAF1-9502-40C9-8148-62EA8F2C61F8}" dt="2022-09-07T17:19:13.270" v="337" actId="1076"/>
          <ac:spMkLst>
            <pc:docMk/>
            <pc:sldMk cId="2472241863" sldId="265"/>
            <ac:spMk id="6" creationId="{C88AE383-5A1E-575A-5039-D61FBF04975A}"/>
          </ac:spMkLst>
        </pc:spChg>
        <pc:spChg chg="add mod">
          <ac:chgData name="Joseph Omar" userId="3e00dc73-2393-4f1a-910e-7c78b3b88311" providerId="ADAL" clId="{2901AAF1-9502-40C9-8148-62EA8F2C61F8}" dt="2022-09-07T17:20:04.497" v="340" actId="207"/>
          <ac:spMkLst>
            <pc:docMk/>
            <pc:sldMk cId="2472241863" sldId="265"/>
            <ac:spMk id="8" creationId="{0855B2B8-1210-1B52-5092-C2445FC066F9}"/>
          </ac:spMkLst>
        </pc:spChg>
      </pc:sldChg>
      <pc:sldChg chg="addSp delSp modSp add mod">
        <pc:chgData name="Joseph Omar" userId="3e00dc73-2393-4f1a-910e-7c78b3b88311" providerId="ADAL" clId="{2901AAF1-9502-40C9-8148-62EA8F2C61F8}" dt="2022-09-07T17:14:25.521" v="310" actId="207"/>
        <pc:sldMkLst>
          <pc:docMk/>
          <pc:sldMk cId="2376256560" sldId="276"/>
        </pc:sldMkLst>
        <pc:spChg chg="mod">
          <ac:chgData name="Joseph Omar" userId="3e00dc73-2393-4f1a-910e-7c78b3b88311" providerId="ADAL" clId="{2901AAF1-9502-40C9-8148-62EA8F2C61F8}" dt="2022-09-07T17:11:42.876" v="299" actId="1076"/>
          <ac:spMkLst>
            <pc:docMk/>
            <pc:sldMk cId="2376256560" sldId="276"/>
            <ac:spMk id="2" creationId="{DF58B949-9048-4651-8CD3-9C4312631FDD}"/>
          </ac:spMkLst>
        </pc:spChg>
        <pc:spChg chg="del mod">
          <ac:chgData name="Joseph Omar" userId="3e00dc73-2393-4f1a-910e-7c78b3b88311" providerId="ADAL" clId="{2901AAF1-9502-40C9-8148-62EA8F2C61F8}" dt="2022-09-07T17:11:01.577" v="288" actId="478"/>
          <ac:spMkLst>
            <pc:docMk/>
            <pc:sldMk cId="2376256560" sldId="276"/>
            <ac:spMk id="3" creationId="{D0015936-ADD9-453F-AE04-5673CAE87113}"/>
          </ac:spMkLst>
        </pc:spChg>
        <pc:spChg chg="add mod">
          <ac:chgData name="Joseph Omar" userId="3e00dc73-2393-4f1a-910e-7c78b3b88311" providerId="ADAL" clId="{2901AAF1-9502-40C9-8148-62EA8F2C61F8}" dt="2022-09-07T17:12:09.670" v="307" actId="27636"/>
          <ac:spMkLst>
            <pc:docMk/>
            <pc:sldMk cId="2376256560" sldId="276"/>
            <ac:spMk id="5" creationId="{92F18FDC-45F3-5D29-6588-49A91081B0F3}"/>
          </ac:spMkLst>
        </pc:spChg>
        <pc:spChg chg="add mod">
          <ac:chgData name="Joseph Omar" userId="3e00dc73-2393-4f1a-910e-7c78b3b88311" providerId="ADAL" clId="{2901AAF1-9502-40C9-8148-62EA8F2C61F8}" dt="2022-09-07T17:14:25.521" v="310" actId="207"/>
          <ac:spMkLst>
            <pc:docMk/>
            <pc:sldMk cId="2376256560" sldId="276"/>
            <ac:spMk id="7" creationId="{8EEAC80F-7CA3-366D-8766-0D30AD72F8A0}"/>
          </ac:spMkLst>
        </pc:spChg>
      </pc:sldChg>
      <pc:sldChg chg="addSp delSp modSp add mod">
        <pc:chgData name="Joseph Omar" userId="3e00dc73-2393-4f1a-910e-7c78b3b88311" providerId="ADAL" clId="{2901AAF1-9502-40C9-8148-62EA8F2C61F8}" dt="2022-09-07T17:22:19.459" v="369" actId="33524"/>
        <pc:sldMkLst>
          <pc:docMk/>
          <pc:sldMk cId="1858146728" sldId="277"/>
        </pc:sldMkLst>
        <pc:spChg chg="del">
          <ac:chgData name="Joseph Omar" userId="3e00dc73-2393-4f1a-910e-7c78b3b88311" providerId="ADAL" clId="{2901AAF1-9502-40C9-8148-62EA8F2C61F8}" dt="2022-09-07T17:20:56.663" v="358" actId="478"/>
          <ac:spMkLst>
            <pc:docMk/>
            <pc:sldMk cId="1858146728" sldId="277"/>
            <ac:spMk id="3" creationId="{A5C6D703-B771-49C6-A640-A6172B4F481C}"/>
          </ac:spMkLst>
        </pc:spChg>
        <pc:spChg chg="del">
          <ac:chgData name="Joseph Omar" userId="3e00dc73-2393-4f1a-910e-7c78b3b88311" providerId="ADAL" clId="{2901AAF1-9502-40C9-8148-62EA8F2C61F8}" dt="2022-09-07T17:21:10.773" v="361" actId="478"/>
          <ac:spMkLst>
            <pc:docMk/>
            <pc:sldMk cId="1858146728" sldId="277"/>
            <ac:spMk id="5" creationId="{76DBFB27-81C4-4C2F-B9D3-21CC2CE541B9}"/>
          </ac:spMkLst>
        </pc:spChg>
        <pc:spChg chg="del">
          <ac:chgData name="Joseph Omar" userId="3e00dc73-2393-4f1a-910e-7c78b3b88311" providerId="ADAL" clId="{2901AAF1-9502-40C9-8148-62EA8F2C61F8}" dt="2022-09-07T17:21:00.238" v="359" actId="478"/>
          <ac:spMkLst>
            <pc:docMk/>
            <pc:sldMk cId="1858146728" sldId="277"/>
            <ac:spMk id="6" creationId="{C88AE383-5A1E-575A-5039-D61FBF04975A}"/>
          </ac:spMkLst>
        </pc:spChg>
        <pc:spChg chg="add mod">
          <ac:chgData name="Joseph Omar" userId="3e00dc73-2393-4f1a-910e-7c78b3b88311" providerId="ADAL" clId="{2901AAF1-9502-40C9-8148-62EA8F2C61F8}" dt="2022-09-07T17:22:19.459" v="369" actId="33524"/>
          <ac:spMkLst>
            <pc:docMk/>
            <pc:sldMk cId="1858146728" sldId="277"/>
            <ac:spMk id="7" creationId="{950F30CE-7139-5DDF-D904-76972E368501}"/>
          </ac:spMkLst>
        </pc:spChg>
        <pc:spChg chg="del">
          <ac:chgData name="Joseph Omar" userId="3e00dc73-2393-4f1a-910e-7c78b3b88311" providerId="ADAL" clId="{2901AAF1-9502-40C9-8148-62EA8F2C61F8}" dt="2022-09-07T17:21:03.255" v="360" actId="478"/>
          <ac:spMkLst>
            <pc:docMk/>
            <pc:sldMk cId="1858146728" sldId="277"/>
            <ac:spMk id="8" creationId="{0855B2B8-1210-1B52-5092-C2445FC066F9}"/>
          </ac:spMkLst>
        </pc:spChg>
        <pc:spChg chg="add mod">
          <ac:chgData name="Joseph Omar" userId="3e00dc73-2393-4f1a-910e-7c78b3b88311" providerId="ADAL" clId="{2901AAF1-9502-40C9-8148-62EA8F2C61F8}" dt="2022-09-07T17:22:15.891" v="368" actId="207"/>
          <ac:spMkLst>
            <pc:docMk/>
            <pc:sldMk cId="1858146728" sldId="277"/>
            <ac:spMk id="10" creationId="{7DF949B3-99BE-E7B9-859A-BCD0D266B080}"/>
          </ac:spMkLst>
        </pc:spChg>
      </pc:sldChg>
    </pc:docChg>
  </pc:docChgLst>
  <pc:docChgLst>
    <pc:chgData name="Joseph Omar (1902433)" userId="3e00dc73-2393-4f1a-910e-7c78b3b88311" providerId="ADAL" clId="{3E6F558E-922B-40FC-BC3C-04525B562CE6}"/>
    <pc:docChg chg="undo redo custSel addSld delSld modSld">
      <pc:chgData name="Joseph Omar (1902433)" userId="3e00dc73-2393-4f1a-910e-7c78b3b88311" providerId="ADAL" clId="{3E6F558E-922B-40FC-BC3C-04525B562CE6}" dt="2023-03-27T14:28:50.453" v="1750" actId="478"/>
      <pc:docMkLst>
        <pc:docMk/>
      </pc:docMkLst>
      <pc:sldChg chg="modSp mod">
        <pc:chgData name="Joseph Omar (1902433)" userId="3e00dc73-2393-4f1a-910e-7c78b3b88311" providerId="ADAL" clId="{3E6F558E-922B-40FC-BC3C-04525B562CE6}" dt="2023-02-19T16:15:17.847" v="614" actId="20577"/>
        <pc:sldMkLst>
          <pc:docMk/>
          <pc:sldMk cId="2312441003" sldId="256"/>
        </pc:sldMkLst>
        <pc:spChg chg="mod">
          <ac:chgData name="Joseph Omar (1902433)" userId="3e00dc73-2393-4f1a-910e-7c78b3b88311" providerId="ADAL" clId="{3E6F558E-922B-40FC-BC3C-04525B562CE6}" dt="2023-02-19T16:15:17.847" v="614" actId="20577"/>
          <ac:spMkLst>
            <pc:docMk/>
            <pc:sldMk cId="2312441003" sldId="256"/>
            <ac:spMk id="2" creationId="{F3BC7A3B-D0C5-40D1-98F1-0D2786092623}"/>
          </ac:spMkLst>
        </pc:spChg>
      </pc:sldChg>
      <pc:sldChg chg="del">
        <pc:chgData name="Joseph Omar (1902433)" userId="3e00dc73-2393-4f1a-910e-7c78b3b88311" providerId="ADAL" clId="{3E6F558E-922B-40FC-BC3C-04525B562CE6}" dt="2023-02-19T15:54:04.855" v="0" actId="47"/>
        <pc:sldMkLst>
          <pc:docMk/>
          <pc:sldMk cId="1160293316" sldId="275"/>
        </pc:sldMkLst>
      </pc:sldChg>
      <pc:sldChg chg="del">
        <pc:chgData name="Joseph Omar (1902433)" userId="3e00dc73-2393-4f1a-910e-7c78b3b88311" providerId="ADAL" clId="{3E6F558E-922B-40FC-BC3C-04525B562CE6}" dt="2023-02-19T15:54:05.802" v="1" actId="47"/>
        <pc:sldMkLst>
          <pc:docMk/>
          <pc:sldMk cId="2458203441" sldId="276"/>
        </pc:sldMkLst>
      </pc:sldChg>
      <pc:sldChg chg="del">
        <pc:chgData name="Joseph Omar (1902433)" userId="3e00dc73-2393-4f1a-910e-7c78b3b88311" providerId="ADAL" clId="{3E6F558E-922B-40FC-BC3C-04525B562CE6}" dt="2023-02-19T15:54:06.363" v="2" actId="47"/>
        <pc:sldMkLst>
          <pc:docMk/>
          <pc:sldMk cId="197984229" sldId="277"/>
        </pc:sldMkLst>
      </pc:sldChg>
      <pc:sldChg chg="del">
        <pc:chgData name="Joseph Omar (1902433)" userId="3e00dc73-2393-4f1a-910e-7c78b3b88311" providerId="ADAL" clId="{3E6F558E-922B-40FC-BC3C-04525B562CE6}" dt="2023-02-19T15:54:07.356" v="3" actId="47"/>
        <pc:sldMkLst>
          <pc:docMk/>
          <pc:sldMk cId="3273451412" sldId="278"/>
        </pc:sldMkLst>
      </pc:sldChg>
      <pc:sldChg chg="modSp mod">
        <pc:chgData name="Joseph Omar (1902433)" userId="3e00dc73-2393-4f1a-910e-7c78b3b88311" providerId="ADAL" clId="{3E6F558E-922B-40FC-BC3C-04525B562CE6}" dt="2023-03-13T17:01:31.095" v="1649"/>
        <pc:sldMkLst>
          <pc:docMk/>
          <pc:sldMk cId="4151708931" sldId="279"/>
        </pc:sldMkLst>
        <pc:spChg chg="mod">
          <ac:chgData name="Joseph Omar (1902433)" userId="3e00dc73-2393-4f1a-910e-7c78b3b88311" providerId="ADAL" clId="{3E6F558E-922B-40FC-BC3C-04525B562CE6}" dt="2023-03-13T17:01:31.095" v="1649"/>
          <ac:spMkLst>
            <pc:docMk/>
            <pc:sldMk cId="4151708931" sldId="279"/>
            <ac:spMk id="3" creationId="{BC808B05-37E9-7AD6-121F-42B01DE62200}"/>
          </ac:spMkLst>
        </pc:spChg>
      </pc:sldChg>
      <pc:sldChg chg="del">
        <pc:chgData name="Joseph Omar (1902433)" userId="3e00dc73-2393-4f1a-910e-7c78b3b88311" providerId="ADAL" clId="{3E6F558E-922B-40FC-BC3C-04525B562CE6}" dt="2023-02-19T15:54:07.934" v="4" actId="47"/>
        <pc:sldMkLst>
          <pc:docMk/>
          <pc:sldMk cId="586749869" sldId="280"/>
        </pc:sldMkLst>
      </pc:sldChg>
      <pc:sldChg chg="del">
        <pc:chgData name="Joseph Omar (1902433)" userId="3e00dc73-2393-4f1a-910e-7c78b3b88311" providerId="ADAL" clId="{3E6F558E-922B-40FC-BC3C-04525B562CE6}" dt="2023-02-19T15:54:08.279" v="5" actId="47"/>
        <pc:sldMkLst>
          <pc:docMk/>
          <pc:sldMk cId="2906212821" sldId="281"/>
        </pc:sldMkLst>
      </pc:sldChg>
      <pc:sldChg chg="del">
        <pc:chgData name="Joseph Omar (1902433)" userId="3e00dc73-2393-4f1a-910e-7c78b3b88311" providerId="ADAL" clId="{3E6F558E-922B-40FC-BC3C-04525B562CE6}" dt="2023-02-19T15:54:08.691" v="6" actId="47"/>
        <pc:sldMkLst>
          <pc:docMk/>
          <pc:sldMk cId="3509719136" sldId="282"/>
        </pc:sldMkLst>
      </pc:sldChg>
      <pc:sldChg chg="modSp del mod">
        <pc:chgData name="Joseph Omar (1902433)" userId="3e00dc73-2393-4f1a-910e-7c78b3b88311" providerId="ADAL" clId="{3E6F558E-922B-40FC-BC3C-04525B562CE6}" dt="2023-03-13T17:01:19.006" v="1648" actId="2696"/>
        <pc:sldMkLst>
          <pc:docMk/>
          <pc:sldMk cId="3884039116" sldId="283"/>
        </pc:sldMkLst>
        <pc:spChg chg="mod">
          <ac:chgData name="Joseph Omar (1902433)" userId="3e00dc73-2393-4f1a-910e-7c78b3b88311" providerId="ADAL" clId="{3E6F558E-922B-40FC-BC3C-04525B562CE6}" dt="2023-02-19T15:54:21.806" v="9" actId="20577"/>
          <ac:spMkLst>
            <pc:docMk/>
            <pc:sldMk cId="3884039116" sldId="283"/>
            <ac:spMk id="3" creationId="{BC808B05-37E9-7AD6-121F-42B01DE62200}"/>
          </ac:spMkLst>
        </pc:spChg>
      </pc:sldChg>
      <pc:sldChg chg="del">
        <pc:chgData name="Joseph Omar (1902433)" userId="3e00dc73-2393-4f1a-910e-7c78b3b88311" providerId="ADAL" clId="{3E6F558E-922B-40FC-BC3C-04525B562CE6}" dt="2023-02-19T15:54:09.164" v="7" actId="47"/>
        <pc:sldMkLst>
          <pc:docMk/>
          <pc:sldMk cId="2993182182" sldId="284"/>
        </pc:sldMkLst>
      </pc:sldChg>
      <pc:sldChg chg="modSp mod">
        <pc:chgData name="Joseph Omar (1902433)" userId="3e00dc73-2393-4f1a-910e-7c78b3b88311" providerId="ADAL" clId="{3E6F558E-922B-40FC-BC3C-04525B562CE6}" dt="2023-03-19T15:57:46.824" v="1721"/>
        <pc:sldMkLst>
          <pc:docMk/>
          <pc:sldMk cId="3177771653" sldId="285"/>
        </pc:sldMkLst>
        <pc:spChg chg="mod">
          <ac:chgData name="Joseph Omar (1902433)" userId="3e00dc73-2393-4f1a-910e-7c78b3b88311" providerId="ADAL" clId="{3E6F558E-922B-40FC-BC3C-04525B562CE6}" dt="2023-03-19T15:57:46.824" v="1721"/>
          <ac:spMkLst>
            <pc:docMk/>
            <pc:sldMk cId="3177771653" sldId="285"/>
            <ac:spMk id="3" creationId="{6D1640BA-0B1E-59C6-4BF2-BEB029AEA006}"/>
          </ac:spMkLst>
        </pc:spChg>
      </pc:sldChg>
      <pc:sldChg chg="addSp delSp modSp new mod setBg modAnim">
        <pc:chgData name="Joseph Omar (1902433)" userId="3e00dc73-2393-4f1a-910e-7c78b3b88311" providerId="ADAL" clId="{3E6F558E-922B-40FC-BC3C-04525B562CE6}" dt="2023-02-19T16:12:49.127" v="578" actId="478"/>
        <pc:sldMkLst>
          <pc:docMk/>
          <pc:sldMk cId="2428675889" sldId="286"/>
        </pc:sldMkLst>
        <pc:spChg chg="mod">
          <ac:chgData name="Joseph Omar (1902433)" userId="3e00dc73-2393-4f1a-910e-7c78b3b88311" providerId="ADAL" clId="{3E6F558E-922B-40FC-BC3C-04525B562CE6}" dt="2023-02-19T15:56:31.002" v="22" actId="26606"/>
          <ac:spMkLst>
            <pc:docMk/>
            <pc:sldMk cId="2428675889" sldId="286"/>
            <ac:spMk id="2" creationId="{460FB736-087C-A14B-733B-1AFFB8C6577E}"/>
          </ac:spMkLst>
        </pc:spChg>
        <pc:spChg chg="del mod">
          <ac:chgData name="Joseph Omar (1902433)" userId="3e00dc73-2393-4f1a-910e-7c78b3b88311" providerId="ADAL" clId="{3E6F558E-922B-40FC-BC3C-04525B562CE6}" dt="2023-02-19T15:56:59.248" v="27" actId="26606"/>
          <ac:spMkLst>
            <pc:docMk/>
            <pc:sldMk cId="2428675889" sldId="286"/>
            <ac:spMk id="3" creationId="{A5DFEC30-85D2-8DEC-3A22-317EB05CA0B3}"/>
          </ac:spMkLst>
        </pc:spChg>
        <pc:spChg chg="add del mod">
          <ac:chgData name="Joseph Omar (1902433)" userId="3e00dc73-2393-4f1a-910e-7c78b3b88311" providerId="ADAL" clId="{3E6F558E-922B-40FC-BC3C-04525B562CE6}" dt="2023-02-19T15:55:23.327" v="15"/>
          <ac:spMkLst>
            <pc:docMk/>
            <pc:sldMk cId="2428675889" sldId="286"/>
            <ac:spMk id="6" creationId="{F71D0040-BC40-07BE-80BC-3B157ED2723C}"/>
          </ac:spMkLst>
        </pc:spChg>
        <pc:spChg chg="add del mod">
          <ac:chgData name="Joseph Omar (1902433)" userId="3e00dc73-2393-4f1a-910e-7c78b3b88311" providerId="ADAL" clId="{3E6F558E-922B-40FC-BC3C-04525B562CE6}" dt="2023-02-19T15:55:23.327" v="15"/>
          <ac:spMkLst>
            <pc:docMk/>
            <pc:sldMk cId="2428675889" sldId="286"/>
            <ac:spMk id="7" creationId="{DE1E5168-007A-CD86-EBD4-F919D1C4529E}"/>
          </ac:spMkLst>
        </pc:spChg>
        <pc:spChg chg="add del">
          <ac:chgData name="Joseph Omar (1902433)" userId="3e00dc73-2393-4f1a-910e-7c78b3b88311" providerId="ADAL" clId="{3E6F558E-922B-40FC-BC3C-04525B562CE6}" dt="2023-02-19T15:55:48.473" v="17" actId="22"/>
          <ac:spMkLst>
            <pc:docMk/>
            <pc:sldMk cId="2428675889" sldId="286"/>
            <ac:spMk id="9" creationId="{04710EEF-766A-DADA-BA17-346A6141A270}"/>
          </ac:spMkLst>
        </pc:spChg>
        <pc:spChg chg="add del">
          <ac:chgData name="Joseph Omar (1902433)" userId="3e00dc73-2393-4f1a-910e-7c78b3b88311" providerId="ADAL" clId="{3E6F558E-922B-40FC-BC3C-04525B562CE6}" dt="2023-02-19T15:56:59.248" v="27" actId="26606"/>
          <ac:spMkLst>
            <pc:docMk/>
            <pc:sldMk cId="2428675889" sldId="286"/>
            <ac:spMk id="15" creationId="{8F4E830A-06F9-4EAA-9E65-110CF2421798}"/>
          </ac:spMkLst>
        </pc:spChg>
        <pc:spChg chg="add del">
          <ac:chgData name="Joseph Omar (1902433)" userId="3e00dc73-2393-4f1a-910e-7c78b3b88311" providerId="ADAL" clId="{3E6F558E-922B-40FC-BC3C-04525B562CE6}" dt="2023-02-19T15:56:59.218" v="26" actId="26606"/>
          <ac:spMkLst>
            <pc:docMk/>
            <pc:sldMk cId="2428675889" sldId="286"/>
            <ac:spMk id="20" creationId="{8F4E830A-06F9-4EAA-9E65-110CF2421798}"/>
          </ac:spMkLst>
        </pc:spChg>
        <pc:spChg chg="add">
          <ac:chgData name="Joseph Omar (1902433)" userId="3e00dc73-2393-4f1a-910e-7c78b3b88311" providerId="ADAL" clId="{3E6F558E-922B-40FC-BC3C-04525B562CE6}" dt="2023-02-19T15:56:59.248" v="27" actId="26606"/>
          <ac:spMkLst>
            <pc:docMk/>
            <pc:sldMk cId="2428675889" sldId="286"/>
            <ac:spMk id="29" creationId="{8F4E830A-06F9-4EAA-9E65-110CF2421798}"/>
          </ac:spMkLst>
        </pc:spChg>
        <pc:grpChg chg="add del">
          <ac:chgData name="Joseph Omar (1902433)" userId="3e00dc73-2393-4f1a-910e-7c78b3b88311" providerId="ADAL" clId="{3E6F558E-922B-40FC-BC3C-04525B562CE6}" dt="2023-02-19T15:56:59.218" v="26" actId="26606"/>
          <ac:grpSpMkLst>
            <pc:docMk/>
            <pc:sldMk cId="2428675889" sldId="286"/>
            <ac:grpSpMk id="22" creationId="{24B32265-D526-44B2-B82E-8977DFEFB457}"/>
          </ac:grpSpMkLst>
        </pc:grpChg>
        <pc:graphicFrameChg chg="add mod">
          <ac:chgData name="Joseph Omar (1902433)" userId="3e00dc73-2393-4f1a-910e-7c78b3b88311" providerId="ADAL" clId="{3E6F558E-922B-40FC-BC3C-04525B562CE6}" dt="2023-02-19T15:58:29.507" v="30" actId="1076"/>
          <ac:graphicFrameMkLst>
            <pc:docMk/>
            <pc:sldMk cId="2428675889" sldId="286"/>
            <ac:graphicFrameMk id="17" creationId="{A5183B7A-F8AC-B0C7-0C67-12056FEA887F}"/>
          </ac:graphicFrameMkLst>
        </pc:graphicFrameChg>
        <pc:picChg chg="add del">
          <ac:chgData name="Joseph Omar (1902433)" userId="3e00dc73-2393-4f1a-910e-7c78b3b88311" providerId="ADAL" clId="{3E6F558E-922B-40FC-BC3C-04525B562CE6}" dt="2023-02-19T15:55:17.194" v="13"/>
          <ac:picMkLst>
            <pc:docMk/>
            <pc:sldMk cId="2428675889" sldId="286"/>
            <ac:picMk id="4" creationId="{9E731C07-9551-515B-3E85-301AB90E2B57}"/>
          </ac:picMkLst>
        </pc:picChg>
        <pc:picChg chg="add del mod">
          <ac:chgData name="Joseph Omar (1902433)" userId="3e00dc73-2393-4f1a-910e-7c78b3b88311" providerId="ADAL" clId="{3E6F558E-922B-40FC-BC3C-04525B562CE6}" dt="2023-02-19T15:55:23.327" v="15"/>
          <ac:picMkLst>
            <pc:docMk/>
            <pc:sldMk cId="2428675889" sldId="286"/>
            <ac:picMk id="5" creationId="{58F60874-4297-0C16-60BF-D67A880941B0}"/>
          </ac:picMkLst>
        </pc:picChg>
        <pc:picChg chg="add mod ord">
          <ac:chgData name="Joseph Omar (1902433)" userId="3e00dc73-2393-4f1a-910e-7c78b3b88311" providerId="ADAL" clId="{3E6F558E-922B-40FC-BC3C-04525B562CE6}" dt="2023-02-19T15:56:59.218" v="26" actId="26606"/>
          <ac:picMkLst>
            <pc:docMk/>
            <pc:sldMk cId="2428675889" sldId="286"/>
            <ac:picMk id="10" creationId="{BC3F0541-ACA2-E731-4DA0-0BD1022DD354}"/>
          </ac:picMkLst>
        </pc:picChg>
        <pc:picChg chg="add del mod">
          <ac:chgData name="Joseph Omar (1902433)" userId="3e00dc73-2393-4f1a-910e-7c78b3b88311" providerId="ADAL" clId="{3E6F558E-922B-40FC-BC3C-04525B562CE6}" dt="2023-02-19T16:12:49.127" v="578" actId="478"/>
          <ac:picMkLst>
            <pc:docMk/>
            <pc:sldMk cId="2428675889" sldId="286"/>
            <ac:picMk id="11" creationId="{033E0214-9041-1A0D-5149-E10D33A9F9E2}"/>
          </ac:picMkLst>
        </pc:picChg>
      </pc:sldChg>
      <pc:sldChg chg="addSp modSp new mod">
        <pc:chgData name="Joseph Omar (1902433)" userId="3e00dc73-2393-4f1a-910e-7c78b3b88311" providerId="ADAL" clId="{3E6F558E-922B-40FC-BC3C-04525B562CE6}" dt="2023-03-13T16:02:28.287" v="1512" actId="20577"/>
        <pc:sldMkLst>
          <pc:docMk/>
          <pc:sldMk cId="1171592446" sldId="287"/>
        </pc:sldMkLst>
        <pc:spChg chg="mod">
          <ac:chgData name="Joseph Omar (1902433)" userId="3e00dc73-2393-4f1a-910e-7c78b3b88311" providerId="ADAL" clId="{3E6F558E-922B-40FC-BC3C-04525B562CE6}" dt="2023-02-19T16:13:49.296" v="579" actId="207"/>
          <ac:spMkLst>
            <pc:docMk/>
            <pc:sldMk cId="1171592446" sldId="287"/>
            <ac:spMk id="2" creationId="{253BEF42-6726-5088-6EBA-14D9A9291B9C}"/>
          </ac:spMkLst>
        </pc:spChg>
        <pc:graphicFrameChg chg="add mod">
          <ac:chgData name="Joseph Omar (1902433)" userId="3e00dc73-2393-4f1a-910e-7c78b3b88311" providerId="ADAL" clId="{3E6F558E-922B-40FC-BC3C-04525B562CE6}" dt="2023-03-13T16:02:28.287" v="1512" actId="20577"/>
          <ac:graphicFrameMkLst>
            <pc:docMk/>
            <pc:sldMk cId="1171592446" sldId="287"/>
            <ac:graphicFrameMk id="4" creationId="{099FFE18-30A6-DF85-BF8A-1E6C004D98D8}"/>
          </ac:graphicFrameMkLst>
        </pc:graphicFrameChg>
      </pc:sldChg>
      <pc:sldChg chg="modSp new mod">
        <pc:chgData name="Joseph Omar (1902433)" userId="3e00dc73-2393-4f1a-910e-7c78b3b88311" providerId="ADAL" clId="{3E6F558E-922B-40FC-BC3C-04525B562CE6}" dt="2023-03-13T15:34:17.023" v="1331" actId="20577"/>
        <pc:sldMkLst>
          <pc:docMk/>
          <pc:sldMk cId="1767310792" sldId="288"/>
        </pc:sldMkLst>
        <pc:spChg chg="mod">
          <ac:chgData name="Joseph Omar (1902433)" userId="3e00dc73-2393-4f1a-910e-7c78b3b88311" providerId="ADAL" clId="{3E6F558E-922B-40FC-BC3C-04525B562CE6}" dt="2023-02-19T16:13:53.842" v="580" actId="207"/>
          <ac:spMkLst>
            <pc:docMk/>
            <pc:sldMk cId="1767310792" sldId="288"/>
            <ac:spMk id="2" creationId="{C5A0EC26-68F0-93D2-BB38-F4C4604C9CCE}"/>
          </ac:spMkLst>
        </pc:spChg>
        <pc:spChg chg="mod">
          <ac:chgData name="Joseph Omar (1902433)" userId="3e00dc73-2393-4f1a-910e-7c78b3b88311" providerId="ADAL" clId="{3E6F558E-922B-40FC-BC3C-04525B562CE6}" dt="2023-03-13T15:34:17.023" v="1331" actId="20577"/>
          <ac:spMkLst>
            <pc:docMk/>
            <pc:sldMk cId="1767310792" sldId="288"/>
            <ac:spMk id="3" creationId="{A12D336F-D3A2-DF8F-A24E-A7656EC10032}"/>
          </ac:spMkLst>
        </pc:spChg>
      </pc:sldChg>
      <pc:sldChg chg="modSp new mod">
        <pc:chgData name="Joseph Omar (1902433)" userId="3e00dc73-2393-4f1a-910e-7c78b3b88311" providerId="ADAL" clId="{3E6F558E-922B-40FC-BC3C-04525B562CE6}" dt="2023-03-19T16:03:59.851" v="1740" actId="20577"/>
        <pc:sldMkLst>
          <pc:docMk/>
          <pc:sldMk cId="84730152" sldId="289"/>
        </pc:sldMkLst>
        <pc:spChg chg="mod">
          <ac:chgData name="Joseph Omar (1902433)" userId="3e00dc73-2393-4f1a-910e-7c78b3b88311" providerId="ADAL" clId="{3E6F558E-922B-40FC-BC3C-04525B562CE6}" dt="2023-02-19T16:07:58.103" v="297" actId="20577"/>
          <ac:spMkLst>
            <pc:docMk/>
            <pc:sldMk cId="84730152" sldId="289"/>
            <ac:spMk id="2" creationId="{BA9849D5-A506-7EAE-480F-06C1BE51A2BE}"/>
          </ac:spMkLst>
        </pc:spChg>
        <pc:spChg chg="mod">
          <ac:chgData name="Joseph Omar (1902433)" userId="3e00dc73-2393-4f1a-910e-7c78b3b88311" providerId="ADAL" clId="{3E6F558E-922B-40FC-BC3C-04525B562CE6}" dt="2023-03-19T16:03:59.851" v="1740" actId="20577"/>
          <ac:spMkLst>
            <pc:docMk/>
            <pc:sldMk cId="84730152" sldId="289"/>
            <ac:spMk id="3" creationId="{1E60B91C-AC97-D3EC-9DE3-BAB5A397CC91}"/>
          </ac:spMkLst>
        </pc:spChg>
      </pc:sldChg>
      <pc:sldChg chg="modSp new mod">
        <pc:chgData name="Joseph Omar (1902433)" userId="3e00dc73-2393-4f1a-910e-7c78b3b88311" providerId="ADAL" clId="{3E6F558E-922B-40FC-BC3C-04525B562CE6}" dt="2023-02-19T16:21:42.255" v="845"/>
        <pc:sldMkLst>
          <pc:docMk/>
          <pc:sldMk cId="1654251284" sldId="290"/>
        </pc:sldMkLst>
        <pc:spChg chg="mod">
          <ac:chgData name="Joseph Omar (1902433)" userId="3e00dc73-2393-4f1a-910e-7c78b3b88311" providerId="ADAL" clId="{3E6F558E-922B-40FC-BC3C-04525B562CE6}" dt="2023-02-19T16:14:30.888" v="597" actId="5793"/>
          <ac:spMkLst>
            <pc:docMk/>
            <pc:sldMk cId="1654251284" sldId="290"/>
            <ac:spMk id="2" creationId="{81EFB110-69E6-66F4-2656-9B126951C119}"/>
          </ac:spMkLst>
        </pc:spChg>
        <pc:spChg chg="mod">
          <ac:chgData name="Joseph Omar (1902433)" userId="3e00dc73-2393-4f1a-910e-7c78b3b88311" providerId="ADAL" clId="{3E6F558E-922B-40FC-BC3C-04525B562CE6}" dt="2023-02-19T16:21:42.255" v="845"/>
          <ac:spMkLst>
            <pc:docMk/>
            <pc:sldMk cId="1654251284" sldId="290"/>
            <ac:spMk id="3" creationId="{D026360E-C2BB-F975-4E8F-0F5EF4B58289}"/>
          </ac:spMkLst>
        </pc:spChg>
      </pc:sldChg>
      <pc:sldChg chg="addSp delSp modSp new mod setBg">
        <pc:chgData name="Joseph Omar (1902433)" userId="3e00dc73-2393-4f1a-910e-7c78b3b88311" providerId="ADAL" clId="{3E6F558E-922B-40FC-BC3C-04525B562CE6}" dt="2023-03-19T15:50:04.881" v="1688" actId="14100"/>
        <pc:sldMkLst>
          <pc:docMk/>
          <pc:sldMk cId="3685612303" sldId="291"/>
        </pc:sldMkLst>
        <pc:spChg chg="mod ord">
          <ac:chgData name="Joseph Omar (1902433)" userId="3e00dc73-2393-4f1a-910e-7c78b3b88311" providerId="ADAL" clId="{3E6F558E-922B-40FC-BC3C-04525B562CE6}" dt="2023-02-19T16:23:24.072" v="855" actId="26606"/>
          <ac:spMkLst>
            <pc:docMk/>
            <pc:sldMk cId="3685612303" sldId="291"/>
            <ac:spMk id="2" creationId="{1CEB27E4-672B-1AAF-1C04-85FAB7BEC8BF}"/>
          </ac:spMkLst>
        </pc:spChg>
        <pc:spChg chg="del">
          <ac:chgData name="Joseph Omar (1902433)" userId="3e00dc73-2393-4f1a-910e-7c78b3b88311" providerId="ADAL" clId="{3E6F558E-922B-40FC-BC3C-04525B562CE6}" dt="2023-02-19T16:23:24.072" v="855" actId="26606"/>
          <ac:spMkLst>
            <pc:docMk/>
            <pc:sldMk cId="3685612303" sldId="291"/>
            <ac:spMk id="3" creationId="{A71D0208-60D0-FEBD-C2E8-0928A1FD2F5F}"/>
          </ac:spMkLst>
        </pc:spChg>
        <pc:spChg chg="add mod">
          <ac:chgData name="Joseph Omar (1902433)" userId="3e00dc73-2393-4f1a-910e-7c78b3b88311" providerId="ADAL" clId="{3E6F558E-922B-40FC-BC3C-04525B562CE6}" dt="2023-03-19T15:48:57.607" v="1676" actId="1076"/>
          <ac:spMkLst>
            <pc:docMk/>
            <pc:sldMk cId="3685612303" sldId="291"/>
            <ac:spMk id="6" creationId="{F665E0A4-987D-0004-5CDA-88863A4163CA}"/>
          </ac:spMkLst>
        </pc:spChg>
        <pc:spChg chg="add del mod">
          <ac:chgData name="Joseph Omar (1902433)" userId="3e00dc73-2393-4f1a-910e-7c78b3b88311" providerId="ADAL" clId="{3E6F558E-922B-40FC-BC3C-04525B562CE6}" dt="2023-02-19T16:25:51.145" v="872" actId="478"/>
          <ac:spMkLst>
            <pc:docMk/>
            <pc:sldMk cId="3685612303" sldId="291"/>
            <ac:spMk id="8" creationId="{ACED9181-1563-F3B9-E0EE-F7BAAE2CE664}"/>
          </ac:spMkLst>
        </pc:spChg>
        <pc:spChg chg="add mod">
          <ac:chgData name="Joseph Omar (1902433)" userId="3e00dc73-2393-4f1a-910e-7c78b3b88311" providerId="ADAL" clId="{3E6F558E-922B-40FC-BC3C-04525B562CE6}" dt="2023-03-19T15:49:02.328" v="1677" actId="1076"/>
          <ac:spMkLst>
            <pc:docMk/>
            <pc:sldMk cId="3685612303" sldId="291"/>
            <ac:spMk id="12" creationId="{F0DE1DE7-DD6A-5E6A-2982-C31EAD9AFA3B}"/>
          </ac:spMkLst>
        </pc:spChg>
        <pc:spChg chg="add">
          <ac:chgData name="Joseph Omar (1902433)" userId="3e00dc73-2393-4f1a-910e-7c78b3b88311" providerId="ADAL" clId="{3E6F558E-922B-40FC-BC3C-04525B562CE6}" dt="2023-02-19T16:23:24.072" v="855" actId="26606"/>
          <ac:spMkLst>
            <pc:docMk/>
            <pc:sldMk cId="3685612303" sldId="291"/>
            <ac:spMk id="19" creationId="{7A675F33-98AF-4B83-A3BB-0780A23145E6}"/>
          </ac:spMkLst>
        </pc:spChg>
        <pc:picChg chg="add mod">
          <ac:chgData name="Joseph Omar (1902433)" userId="3e00dc73-2393-4f1a-910e-7c78b3b88311" providerId="ADAL" clId="{3E6F558E-922B-40FC-BC3C-04525B562CE6}" dt="2023-03-19T15:50:04.881" v="1688" actId="14100"/>
          <ac:picMkLst>
            <pc:docMk/>
            <pc:sldMk cId="3685612303" sldId="291"/>
            <ac:picMk id="4" creationId="{F55F213F-878B-8C99-0AB2-D53F5EB72B17}"/>
          </ac:picMkLst>
        </pc:picChg>
        <pc:cxnChg chg="add">
          <ac:chgData name="Joseph Omar (1902433)" userId="3e00dc73-2393-4f1a-910e-7c78b3b88311" providerId="ADAL" clId="{3E6F558E-922B-40FC-BC3C-04525B562CE6}" dt="2023-02-19T16:23:24.072" v="855" actId="26606"/>
          <ac:cxnSpMkLst>
            <pc:docMk/>
            <pc:sldMk cId="3685612303" sldId="291"/>
            <ac:cxnSpMk id="9" creationId="{8FD48FB1-66D8-4676-B0AA-C139A1DB78D1}"/>
          </ac:cxnSpMkLst>
        </pc:cxnChg>
        <pc:cxnChg chg="add">
          <ac:chgData name="Joseph Omar (1902433)" userId="3e00dc73-2393-4f1a-910e-7c78b3b88311" providerId="ADAL" clId="{3E6F558E-922B-40FC-BC3C-04525B562CE6}" dt="2023-02-19T16:23:24.072" v="855" actId="26606"/>
          <ac:cxnSpMkLst>
            <pc:docMk/>
            <pc:sldMk cId="3685612303" sldId="291"/>
            <ac:cxnSpMk id="11" creationId="{F033F5AE-6728-4F19-8DED-658E674B31B9}"/>
          </ac:cxnSpMkLst>
        </pc:cxnChg>
        <pc:cxnChg chg="add">
          <ac:chgData name="Joseph Omar (1902433)" userId="3e00dc73-2393-4f1a-910e-7c78b3b88311" providerId="ADAL" clId="{3E6F558E-922B-40FC-BC3C-04525B562CE6}" dt="2023-02-19T16:23:24.072" v="855" actId="26606"/>
          <ac:cxnSpMkLst>
            <pc:docMk/>
            <pc:sldMk cId="3685612303" sldId="291"/>
            <ac:cxnSpMk id="13" creationId="{82C7D74A-18BA-4709-A808-44E8815C4430}"/>
          </ac:cxnSpMkLst>
        </pc:cxnChg>
        <pc:cxnChg chg="add">
          <ac:chgData name="Joseph Omar (1902433)" userId="3e00dc73-2393-4f1a-910e-7c78b3b88311" providerId="ADAL" clId="{3E6F558E-922B-40FC-BC3C-04525B562CE6}" dt="2023-02-19T16:23:24.072" v="855" actId="26606"/>
          <ac:cxnSpMkLst>
            <pc:docMk/>
            <pc:sldMk cId="3685612303" sldId="291"/>
            <ac:cxnSpMk id="15" creationId="{B5164A3F-1561-4039-8185-AB0EEB713EA7}"/>
          </ac:cxnSpMkLst>
        </pc:cxnChg>
        <pc:cxnChg chg="add">
          <ac:chgData name="Joseph Omar (1902433)" userId="3e00dc73-2393-4f1a-910e-7c78b3b88311" providerId="ADAL" clId="{3E6F558E-922B-40FC-BC3C-04525B562CE6}" dt="2023-02-19T16:23:24.072" v="855" actId="26606"/>
          <ac:cxnSpMkLst>
            <pc:docMk/>
            <pc:sldMk cId="3685612303" sldId="291"/>
            <ac:cxnSpMk id="17" creationId="{2A35DB53-42BE-460E-9CA1-1294C98463CB}"/>
          </ac:cxnSpMkLst>
        </pc:cxnChg>
      </pc:sldChg>
      <pc:sldChg chg="addSp modSp new mod setBg">
        <pc:chgData name="Joseph Omar (1902433)" userId="3e00dc73-2393-4f1a-910e-7c78b3b88311" providerId="ADAL" clId="{3E6F558E-922B-40FC-BC3C-04525B562CE6}" dt="2023-03-19T15:50:36.646" v="1690" actId="1076"/>
        <pc:sldMkLst>
          <pc:docMk/>
          <pc:sldMk cId="2265782621" sldId="292"/>
        </pc:sldMkLst>
        <pc:spChg chg="mod">
          <ac:chgData name="Joseph Omar (1902433)" userId="3e00dc73-2393-4f1a-910e-7c78b3b88311" providerId="ADAL" clId="{3E6F558E-922B-40FC-BC3C-04525B562CE6}" dt="2023-02-19T16:27:30.144" v="885" actId="26606"/>
          <ac:spMkLst>
            <pc:docMk/>
            <pc:sldMk cId="2265782621" sldId="292"/>
            <ac:spMk id="2" creationId="{9F2700AE-D138-7829-BDC1-1DD506874AA0}"/>
          </ac:spMkLst>
        </pc:spChg>
        <pc:spChg chg="mod">
          <ac:chgData name="Joseph Omar (1902433)" userId="3e00dc73-2393-4f1a-910e-7c78b3b88311" providerId="ADAL" clId="{3E6F558E-922B-40FC-BC3C-04525B562CE6}" dt="2023-03-19T15:50:32.688" v="1689" actId="403"/>
          <ac:spMkLst>
            <pc:docMk/>
            <pc:sldMk cId="2265782621" sldId="292"/>
            <ac:spMk id="3" creationId="{1DD96BEC-6A90-1144-6AFF-5CD38A5E2053}"/>
          </ac:spMkLst>
        </pc:spChg>
        <pc:spChg chg="add mod">
          <ac:chgData name="Joseph Omar (1902433)" userId="3e00dc73-2393-4f1a-910e-7c78b3b88311" providerId="ADAL" clId="{3E6F558E-922B-40FC-BC3C-04525B562CE6}" dt="2023-03-19T15:50:36.646" v="1690" actId="1076"/>
          <ac:spMkLst>
            <pc:docMk/>
            <pc:sldMk cId="2265782621" sldId="292"/>
            <ac:spMk id="6" creationId="{1FFD086C-E6FC-4E51-6C89-C7A0F3CD521C}"/>
          </ac:spMkLst>
        </pc:spChg>
        <pc:spChg chg="add mod">
          <ac:chgData name="Joseph Omar (1902433)" userId="3e00dc73-2393-4f1a-910e-7c78b3b88311" providerId="ADAL" clId="{3E6F558E-922B-40FC-BC3C-04525B562CE6}" dt="2023-02-19T16:53:15.289" v="967" actId="1076"/>
          <ac:spMkLst>
            <pc:docMk/>
            <pc:sldMk cId="2265782621" sldId="292"/>
            <ac:spMk id="8" creationId="{F876FCBF-7D80-BA5A-CE43-8A1B900AA2E4}"/>
          </ac:spMkLst>
        </pc:spChg>
        <pc:spChg chg="add">
          <ac:chgData name="Joseph Omar (1902433)" userId="3e00dc73-2393-4f1a-910e-7c78b3b88311" providerId="ADAL" clId="{3E6F558E-922B-40FC-BC3C-04525B562CE6}" dt="2023-02-19T16:27:30.144" v="885" actId="26606"/>
          <ac:spMkLst>
            <pc:docMk/>
            <pc:sldMk cId="2265782621" sldId="292"/>
            <ac:spMk id="9" creationId="{8F4E830A-06F9-4EAA-9E65-110CF2421798}"/>
          </ac:spMkLst>
        </pc:spChg>
        <pc:picChg chg="add mod ord">
          <ac:chgData name="Joseph Omar (1902433)" userId="3e00dc73-2393-4f1a-910e-7c78b3b88311" providerId="ADAL" clId="{3E6F558E-922B-40FC-BC3C-04525B562CE6}" dt="2023-02-19T16:27:30.144" v="885" actId="26606"/>
          <ac:picMkLst>
            <pc:docMk/>
            <pc:sldMk cId="2265782621" sldId="292"/>
            <ac:picMk id="4" creationId="{90142487-4823-E69B-96F2-FFE6E11334B0}"/>
          </ac:picMkLst>
        </pc:picChg>
      </pc:sldChg>
      <pc:sldChg chg="addSp delSp modSp add mod setBg">
        <pc:chgData name="Joseph Omar (1902433)" userId="3e00dc73-2393-4f1a-910e-7c78b3b88311" providerId="ADAL" clId="{3E6F558E-922B-40FC-BC3C-04525B562CE6}" dt="2023-03-19T15:48:14.557" v="1667" actId="1076"/>
        <pc:sldMkLst>
          <pc:docMk/>
          <pc:sldMk cId="3539817598" sldId="293"/>
        </pc:sldMkLst>
        <pc:spChg chg="mod">
          <ac:chgData name="Joseph Omar (1902433)" userId="3e00dc73-2393-4f1a-910e-7c78b3b88311" providerId="ADAL" clId="{3E6F558E-922B-40FC-BC3C-04525B562CE6}" dt="2023-03-19T15:47:56.606" v="1663" actId="1076"/>
          <ac:spMkLst>
            <pc:docMk/>
            <pc:sldMk cId="3539817598" sldId="293"/>
            <ac:spMk id="2" creationId="{1CEB27E4-672B-1AAF-1C04-85FAB7BEC8BF}"/>
          </ac:spMkLst>
        </pc:spChg>
        <pc:spChg chg="add del mod">
          <ac:chgData name="Joseph Omar (1902433)" userId="3e00dc73-2393-4f1a-910e-7c78b3b88311" providerId="ADAL" clId="{3E6F558E-922B-40FC-BC3C-04525B562CE6}" dt="2023-02-19T16:25:58.677" v="874" actId="478"/>
          <ac:spMkLst>
            <pc:docMk/>
            <pc:sldMk cId="3539817598" sldId="293"/>
            <ac:spMk id="5" creationId="{1ED0948A-5AE4-B866-2CB6-1809CC4D06BD}"/>
          </ac:spMkLst>
        </pc:spChg>
        <pc:spChg chg="del">
          <ac:chgData name="Joseph Omar (1902433)" userId="3e00dc73-2393-4f1a-910e-7c78b3b88311" providerId="ADAL" clId="{3E6F558E-922B-40FC-BC3C-04525B562CE6}" dt="2023-02-19T16:26:01.428" v="875" actId="478"/>
          <ac:spMkLst>
            <pc:docMk/>
            <pc:sldMk cId="3539817598" sldId="293"/>
            <ac:spMk id="6" creationId="{F665E0A4-987D-0004-5CDA-88863A4163CA}"/>
          </ac:spMkLst>
        </pc:spChg>
        <pc:spChg chg="del">
          <ac:chgData name="Joseph Omar (1902433)" userId="3e00dc73-2393-4f1a-910e-7c78b3b88311" providerId="ADAL" clId="{3E6F558E-922B-40FC-BC3C-04525B562CE6}" dt="2023-02-19T16:33:03.175" v="894" actId="26606"/>
          <ac:spMkLst>
            <pc:docMk/>
            <pc:sldMk cId="3539817598" sldId="293"/>
            <ac:spMk id="8" creationId="{ACED9181-1563-F3B9-E0EE-F7BAAE2CE664}"/>
          </ac:spMkLst>
        </pc:spChg>
        <pc:spChg chg="add mod">
          <ac:chgData name="Joseph Omar (1902433)" userId="3e00dc73-2393-4f1a-910e-7c78b3b88311" providerId="ADAL" clId="{3E6F558E-922B-40FC-BC3C-04525B562CE6}" dt="2023-03-19T15:47:43.422" v="1659" actId="1076"/>
          <ac:spMkLst>
            <pc:docMk/>
            <pc:sldMk cId="3539817598" sldId="293"/>
            <ac:spMk id="10" creationId="{D301602C-044E-290E-FFDC-E64F1E9146E9}"/>
          </ac:spMkLst>
        </pc:spChg>
        <pc:spChg chg="mod ord">
          <ac:chgData name="Joseph Omar (1902433)" userId="3e00dc73-2393-4f1a-910e-7c78b3b88311" providerId="ADAL" clId="{3E6F558E-922B-40FC-BC3C-04525B562CE6}" dt="2023-03-19T15:48:06.700" v="1664" actId="1076"/>
          <ac:spMkLst>
            <pc:docMk/>
            <pc:sldMk cId="3539817598" sldId="293"/>
            <ac:spMk id="12" creationId="{F0DE1DE7-DD6A-5E6A-2982-C31EAD9AFA3B}"/>
          </ac:spMkLst>
        </pc:spChg>
        <pc:spChg chg="del">
          <ac:chgData name="Joseph Omar (1902433)" userId="3e00dc73-2393-4f1a-910e-7c78b3b88311" providerId="ADAL" clId="{3E6F558E-922B-40FC-BC3C-04525B562CE6}" dt="2023-02-19T16:33:03.175" v="894" actId="26606"/>
          <ac:spMkLst>
            <pc:docMk/>
            <pc:sldMk cId="3539817598" sldId="293"/>
            <ac:spMk id="19" creationId="{7A675F33-98AF-4B83-A3BB-0780A23145E6}"/>
          </ac:spMkLst>
        </pc:spChg>
        <pc:spChg chg="add del">
          <ac:chgData name="Joseph Omar (1902433)" userId="3e00dc73-2393-4f1a-910e-7c78b3b88311" providerId="ADAL" clId="{3E6F558E-922B-40FC-BC3C-04525B562CE6}" dt="2023-02-19T16:47:21.329" v="924" actId="26606"/>
          <ac:spMkLst>
            <pc:docMk/>
            <pc:sldMk cId="3539817598" sldId="293"/>
            <ac:spMk id="24" creationId="{2BDB7F85-D796-4A23-94A0-EAB405E0B52E}"/>
          </ac:spMkLst>
        </pc:spChg>
        <pc:spChg chg="add mod">
          <ac:chgData name="Joseph Omar (1902433)" userId="3e00dc73-2393-4f1a-910e-7c78b3b88311" providerId="ADAL" clId="{3E6F558E-922B-40FC-BC3C-04525B562CE6}" dt="2023-03-19T15:48:14.557" v="1667" actId="1076"/>
          <ac:spMkLst>
            <pc:docMk/>
            <pc:sldMk cId="3539817598" sldId="293"/>
            <ac:spMk id="25" creationId="{EC89B6C3-803D-DE75-CF8D-083840AC2852}"/>
          </ac:spMkLst>
        </pc:spChg>
        <pc:spChg chg="add del">
          <ac:chgData name="Joseph Omar (1902433)" userId="3e00dc73-2393-4f1a-910e-7c78b3b88311" providerId="ADAL" clId="{3E6F558E-922B-40FC-BC3C-04525B562CE6}" dt="2023-02-19T16:47:06.604" v="923" actId="26606"/>
          <ac:spMkLst>
            <pc:docMk/>
            <pc:sldMk cId="3539817598" sldId="293"/>
            <ac:spMk id="36" creationId="{8F4E830A-06F9-4EAA-9E65-110CF2421798}"/>
          </ac:spMkLst>
        </pc:spChg>
        <pc:grpChg chg="add del">
          <ac:chgData name="Joseph Omar (1902433)" userId="3e00dc73-2393-4f1a-910e-7c78b3b88311" providerId="ADAL" clId="{3E6F558E-922B-40FC-BC3C-04525B562CE6}" dt="2023-02-19T16:47:21.329" v="924" actId="26606"/>
          <ac:grpSpMkLst>
            <pc:docMk/>
            <pc:sldMk cId="3539817598" sldId="293"/>
            <ac:grpSpMk id="26" creationId="{77DDCDD8-143F-41FD-A4BE-4A424229FA59}"/>
          </ac:grpSpMkLst>
        </pc:grpChg>
        <pc:grpChg chg="add del">
          <ac:chgData name="Joseph Omar (1902433)" userId="3e00dc73-2393-4f1a-910e-7c78b3b88311" providerId="ADAL" clId="{3E6F558E-922B-40FC-BC3C-04525B562CE6}" dt="2023-02-19T16:47:06.604" v="923" actId="26606"/>
          <ac:grpSpMkLst>
            <pc:docMk/>
            <pc:sldMk cId="3539817598" sldId="293"/>
            <ac:grpSpMk id="38" creationId="{24B32265-D526-44B2-B82E-8977DFEFB457}"/>
          </ac:grpSpMkLst>
        </pc:grpChg>
        <pc:picChg chg="add del">
          <ac:chgData name="Joseph Omar (1902433)" userId="3e00dc73-2393-4f1a-910e-7c78b3b88311" providerId="ADAL" clId="{3E6F558E-922B-40FC-BC3C-04525B562CE6}" dt="2023-02-19T16:27:38.666" v="887" actId="478"/>
          <ac:picMkLst>
            <pc:docMk/>
            <pc:sldMk cId="3539817598" sldId="293"/>
            <ac:picMk id="4" creationId="{F55F213F-878B-8C99-0AB2-D53F5EB72B17}"/>
          </ac:picMkLst>
        </pc:picChg>
        <pc:picChg chg="add del mod">
          <ac:chgData name="Joseph Omar (1902433)" userId="3e00dc73-2393-4f1a-910e-7c78b3b88311" providerId="ADAL" clId="{3E6F558E-922B-40FC-BC3C-04525B562CE6}" dt="2023-02-19T16:32:05.410" v="891" actId="478"/>
          <ac:picMkLst>
            <pc:docMk/>
            <pc:sldMk cId="3539817598" sldId="293"/>
            <ac:picMk id="14" creationId="{C1C2B262-3E46-E1B9-C759-DDEB8714DECE}"/>
          </ac:picMkLst>
        </pc:picChg>
        <pc:picChg chg="add del">
          <ac:chgData name="Joseph Omar (1902433)" userId="3e00dc73-2393-4f1a-910e-7c78b3b88311" providerId="ADAL" clId="{3E6F558E-922B-40FC-BC3C-04525B562CE6}" dt="2023-02-19T16:32:50.737" v="893"/>
          <ac:picMkLst>
            <pc:docMk/>
            <pc:sldMk cId="3539817598" sldId="293"/>
            <ac:picMk id="16" creationId="{2D3864A6-F8CB-4646-3808-97C1747962CE}"/>
          </ac:picMkLst>
        </pc:picChg>
        <pc:picChg chg="add del mod">
          <ac:chgData name="Joseph Omar (1902433)" userId="3e00dc73-2393-4f1a-910e-7c78b3b88311" providerId="ADAL" clId="{3E6F558E-922B-40FC-BC3C-04525B562CE6}" dt="2023-02-19T16:34:13.308" v="902"/>
          <ac:picMkLst>
            <pc:docMk/>
            <pc:sldMk cId="3539817598" sldId="293"/>
            <ac:picMk id="18" creationId="{AC40F2D1-F480-DA02-A4CC-672C7210B523}"/>
          </ac:picMkLst>
        </pc:picChg>
        <pc:picChg chg="add del mod">
          <ac:chgData name="Joseph Omar (1902433)" userId="3e00dc73-2393-4f1a-910e-7c78b3b88311" providerId="ADAL" clId="{3E6F558E-922B-40FC-BC3C-04525B562CE6}" dt="2023-02-19T16:40:32.326" v="911" actId="478"/>
          <ac:picMkLst>
            <pc:docMk/>
            <pc:sldMk cId="3539817598" sldId="293"/>
            <ac:picMk id="20" creationId="{39342312-1814-F3EE-02BF-5EEFCB2EC288}"/>
          </ac:picMkLst>
        </pc:picChg>
        <pc:picChg chg="add del">
          <ac:chgData name="Joseph Omar (1902433)" userId="3e00dc73-2393-4f1a-910e-7c78b3b88311" providerId="ADAL" clId="{3E6F558E-922B-40FC-BC3C-04525B562CE6}" dt="2023-02-19T16:41:39.586" v="916"/>
          <ac:picMkLst>
            <pc:docMk/>
            <pc:sldMk cId="3539817598" sldId="293"/>
            <ac:picMk id="21" creationId="{BCD687FD-A9FC-AAD0-CF25-1DFF9665D4BD}"/>
          </ac:picMkLst>
        </pc:picChg>
        <pc:picChg chg="add mod ord">
          <ac:chgData name="Joseph Omar (1902433)" userId="3e00dc73-2393-4f1a-910e-7c78b3b88311" providerId="ADAL" clId="{3E6F558E-922B-40FC-BC3C-04525B562CE6}" dt="2023-03-19T15:47:45.760" v="1660" actId="14100"/>
          <ac:picMkLst>
            <pc:docMk/>
            <pc:sldMk cId="3539817598" sldId="293"/>
            <ac:picMk id="22" creationId="{AE5ED2B7-E77C-BDAA-D74C-BFA1410E5B68}"/>
          </ac:picMkLst>
        </pc:picChg>
        <pc:cxnChg chg="del">
          <ac:chgData name="Joseph Omar (1902433)" userId="3e00dc73-2393-4f1a-910e-7c78b3b88311" providerId="ADAL" clId="{3E6F558E-922B-40FC-BC3C-04525B562CE6}" dt="2023-02-19T16:33:03.175" v="894" actId="26606"/>
          <ac:cxnSpMkLst>
            <pc:docMk/>
            <pc:sldMk cId="3539817598" sldId="293"/>
            <ac:cxnSpMk id="9" creationId="{8FD48FB1-66D8-4676-B0AA-C139A1DB78D1}"/>
          </ac:cxnSpMkLst>
        </pc:cxnChg>
        <pc:cxnChg chg="del">
          <ac:chgData name="Joseph Omar (1902433)" userId="3e00dc73-2393-4f1a-910e-7c78b3b88311" providerId="ADAL" clId="{3E6F558E-922B-40FC-BC3C-04525B562CE6}" dt="2023-02-19T16:33:03.175" v="894" actId="26606"/>
          <ac:cxnSpMkLst>
            <pc:docMk/>
            <pc:sldMk cId="3539817598" sldId="293"/>
            <ac:cxnSpMk id="11" creationId="{F033F5AE-6728-4F19-8DED-658E674B31B9}"/>
          </ac:cxnSpMkLst>
        </pc:cxnChg>
        <pc:cxnChg chg="del">
          <ac:chgData name="Joseph Omar (1902433)" userId="3e00dc73-2393-4f1a-910e-7c78b3b88311" providerId="ADAL" clId="{3E6F558E-922B-40FC-BC3C-04525B562CE6}" dt="2023-02-19T16:33:03.175" v="894" actId="26606"/>
          <ac:cxnSpMkLst>
            <pc:docMk/>
            <pc:sldMk cId="3539817598" sldId="293"/>
            <ac:cxnSpMk id="13" creationId="{82C7D74A-18BA-4709-A808-44E8815C4430}"/>
          </ac:cxnSpMkLst>
        </pc:cxnChg>
        <pc:cxnChg chg="del">
          <ac:chgData name="Joseph Omar (1902433)" userId="3e00dc73-2393-4f1a-910e-7c78b3b88311" providerId="ADAL" clId="{3E6F558E-922B-40FC-BC3C-04525B562CE6}" dt="2023-02-19T16:33:03.175" v="894" actId="26606"/>
          <ac:cxnSpMkLst>
            <pc:docMk/>
            <pc:sldMk cId="3539817598" sldId="293"/>
            <ac:cxnSpMk id="15" creationId="{B5164A3F-1561-4039-8185-AB0EEB713EA7}"/>
          </ac:cxnSpMkLst>
        </pc:cxnChg>
        <pc:cxnChg chg="del">
          <ac:chgData name="Joseph Omar (1902433)" userId="3e00dc73-2393-4f1a-910e-7c78b3b88311" providerId="ADAL" clId="{3E6F558E-922B-40FC-BC3C-04525B562CE6}" dt="2023-02-19T16:33:03.175" v="894" actId="26606"/>
          <ac:cxnSpMkLst>
            <pc:docMk/>
            <pc:sldMk cId="3539817598" sldId="293"/>
            <ac:cxnSpMk id="17" creationId="{2A35DB53-42BE-460E-9CA1-1294C98463CB}"/>
          </ac:cxnSpMkLst>
        </pc:cxnChg>
      </pc:sldChg>
      <pc:sldChg chg="addSp delSp modSp add del mod setBg">
        <pc:chgData name="Joseph Omar (1902433)" userId="3e00dc73-2393-4f1a-910e-7c78b3b88311" providerId="ADAL" clId="{3E6F558E-922B-40FC-BC3C-04525B562CE6}" dt="2023-03-13T16:04:20.602" v="1513" actId="47"/>
        <pc:sldMkLst>
          <pc:docMk/>
          <pc:sldMk cId="1812952917" sldId="294"/>
        </pc:sldMkLst>
        <pc:spChg chg="mod ord">
          <ac:chgData name="Joseph Omar (1902433)" userId="3e00dc73-2393-4f1a-910e-7c78b3b88311" providerId="ADAL" clId="{3E6F558E-922B-40FC-BC3C-04525B562CE6}" dt="2023-02-19T16:50:27.345" v="955" actId="1076"/>
          <ac:spMkLst>
            <pc:docMk/>
            <pc:sldMk cId="1812952917" sldId="294"/>
            <ac:spMk id="3" creationId="{1DD96BEC-6A90-1144-6AFF-5CD38A5E2053}"/>
          </ac:spMkLst>
        </pc:spChg>
        <pc:spChg chg="add mod">
          <ac:chgData name="Joseph Omar (1902433)" userId="3e00dc73-2393-4f1a-910e-7c78b3b88311" providerId="ADAL" clId="{3E6F558E-922B-40FC-BC3C-04525B562CE6}" dt="2023-02-19T16:51:31.408" v="960" actId="1076"/>
          <ac:spMkLst>
            <pc:docMk/>
            <pc:sldMk cId="1812952917" sldId="294"/>
            <ac:spMk id="7" creationId="{9A7AC24B-E401-22CE-6B5C-3D95FB9726B0}"/>
          </ac:spMkLst>
        </pc:spChg>
        <pc:spChg chg="add del">
          <ac:chgData name="Joseph Omar (1902433)" userId="3e00dc73-2393-4f1a-910e-7c78b3b88311" providerId="ADAL" clId="{3E6F558E-922B-40FC-BC3C-04525B562CE6}" dt="2023-02-19T16:50:09.220" v="950" actId="26606"/>
          <ac:spMkLst>
            <pc:docMk/>
            <pc:sldMk cId="1812952917" sldId="294"/>
            <ac:spMk id="9" creationId="{8F4E830A-06F9-4EAA-9E65-110CF2421798}"/>
          </ac:spMkLst>
        </pc:spChg>
        <pc:spChg chg="add mod">
          <ac:chgData name="Joseph Omar (1902433)" userId="3e00dc73-2393-4f1a-910e-7c78b3b88311" providerId="ADAL" clId="{3E6F558E-922B-40FC-BC3C-04525B562CE6}" dt="2023-02-19T16:51:45.869" v="962" actId="1076"/>
          <ac:spMkLst>
            <pc:docMk/>
            <pc:sldMk cId="1812952917" sldId="294"/>
            <ac:spMk id="10" creationId="{81EF1ADF-B220-DF76-F5C9-15777BC292D3}"/>
          </ac:spMkLst>
        </pc:spChg>
        <pc:spChg chg="add del">
          <ac:chgData name="Joseph Omar (1902433)" userId="3e00dc73-2393-4f1a-910e-7c78b3b88311" providerId="ADAL" clId="{3E6F558E-922B-40FC-BC3C-04525B562CE6}" dt="2023-02-19T16:50:09.213" v="949" actId="26606"/>
          <ac:spMkLst>
            <pc:docMk/>
            <pc:sldMk cId="1812952917" sldId="294"/>
            <ac:spMk id="11" creationId="{8F4E830A-06F9-4EAA-9E65-110CF2421798}"/>
          </ac:spMkLst>
        </pc:spChg>
        <pc:spChg chg="add del">
          <ac:chgData name="Joseph Omar (1902433)" userId="3e00dc73-2393-4f1a-910e-7c78b3b88311" providerId="ADAL" clId="{3E6F558E-922B-40FC-BC3C-04525B562CE6}" dt="2023-02-19T16:50:03.952" v="941" actId="26606"/>
          <ac:spMkLst>
            <pc:docMk/>
            <pc:sldMk cId="1812952917" sldId="294"/>
            <ac:spMk id="14" creationId="{8F4E830A-06F9-4EAA-9E65-110CF2421798}"/>
          </ac:spMkLst>
        </pc:spChg>
        <pc:spChg chg="add del">
          <ac:chgData name="Joseph Omar (1902433)" userId="3e00dc73-2393-4f1a-910e-7c78b3b88311" providerId="ADAL" clId="{3E6F558E-922B-40FC-BC3C-04525B562CE6}" dt="2023-02-19T16:50:05.448" v="943" actId="26606"/>
          <ac:spMkLst>
            <pc:docMk/>
            <pc:sldMk cId="1812952917" sldId="294"/>
            <ac:spMk id="22" creationId="{8F4E830A-06F9-4EAA-9E65-110CF2421798}"/>
          </ac:spMkLst>
        </pc:spChg>
        <pc:spChg chg="add del">
          <ac:chgData name="Joseph Omar (1902433)" userId="3e00dc73-2393-4f1a-910e-7c78b3b88311" providerId="ADAL" clId="{3E6F558E-922B-40FC-BC3C-04525B562CE6}" dt="2023-02-19T16:50:06.746" v="945" actId="26606"/>
          <ac:spMkLst>
            <pc:docMk/>
            <pc:sldMk cId="1812952917" sldId="294"/>
            <ac:spMk id="24" creationId="{8F4E830A-06F9-4EAA-9E65-110CF2421798}"/>
          </ac:spMkLst>
        </pc:spChg>
        <pc:grpChg chg="add del">
          <ac:chgData name="Joseph Omar (1902433)" userId="3e00dc73-2393-4f1a-910e-7c78b3b88311" providerId="ADAL" clId="{3E6F558E-922B-40FC-BC3C-04525B562CE6}" dt="2023-02-19T16:50:05.448" v="943" actId="26606"/>
          <ac:grpSpMkLst>
            <pc:docMk/>
            <pc:sldMk cId="1812952917" sldId="294"/>
            <ac:grpSpMk id="16" creationId="{24B32265-D526-44B2-B82E-8977DFEFB457}"/>
          </ac:grpSpMkLst>
        </pc:grpChg>
        <pc:picChg chg="del">
          <ac:chgData name="Joseph Omar (1902433)" userId="3e00dc73-2393-4f1a-910e-7c78b3b88311" providerId="ADAL" clId="{3E6F558E-922B-40FC-BC3C-04525B562CE6}" dt="2023-02-19T16:49:42.877" v="938" actId="478"/>
          <ac:picMkLst>
            <pc:docMk/>
            <pc:sldMk cId="1812952917" sldId="294"/>
            <ac:picMk id="4" creationId="{90142487-4823-E69B-96F2-FFE6E11334B0}"/>
          </ac:picMkLst>
        </pc:picChg>
        <pc:picChg chg="add mod ord">
          <ac:chgData name="Joseph Omar (1902433)" userId="3e00dc73-2393-4f1a-910e-7c78b3b88311" providerId="ADAL" clId="{3E6F558E-922B-40FC-BC3C-04525B562CE6}" dt="2023-02-19T16:50:29.729" v="956" actId="1076"/>
          <ac:picMkLst>
            <pc:docMk/>
            <pc:sldMk cId="1812952917" sldId="294"/>
            <ac:picMk id="5" creationId="{292CDA66-4FBF-8BB8-2B81-5398A957EEEB}"/>
          </ac:picMkLst>
        </pc:picChg>
      </pc:sldChg>
      <pc:sldChg chg="addSp modSp new mod">
        <pc:chgData name="Joseph Omar (1902433)" userId="3e00dc73-2393-4f1a-910e-7c78b3b88311" providerId="ADAL" clId="{3E6F558E-922B-40FC-BC3C-04525B562CE6}" dt="2023-03-19T16:03:32.466" v="1739" actId="20577"/>
        <pc:sldMkLst>
          <pc:docMk/>
          <pc:sldMk cId="579906638" sldId="295"/>
        </pc:sldMkLst>
        <pc:spChg chg="mod">
          <ac:chgData name="Joseph Omar (1902433)" userId="3e00dc73-2393-4f1a-910e-7c78b3b88311" providerId="ADAL" clId="{3E6F558E-922B-40FC-BC3C-04525B562CE6}" dt="2023-03-19T16:03:32.466" v="1739" actId="20577"/>
          <ac:spMkLst>
            <pc:docMk/>
            <pc:sldMk cId="579906638" sldId="295"/>
            <ac:spMk id="2" creationId="{7FB7377C-4CFE-597B-697C-ED730707233F}"/>
          </ac:spMkLst>
        </pc:spChg>
        <pc:spChg chg="mod">
          <ac:chgData name="Joseph Omar (1902433)" userId="3e00dc73-2393-4f1a-910e-7c78b3b88311" providerId="ADAL" clId="{3E6F558E-922B-40FC-BC3C-04525B562CE6}" dt="2023-03-19T15:56:04.270" v="1720" actId="20577"/>
          <ac:spMkLst>
            <pc:docMk/>
            <pc:sldMk cId="579906638" sldId="295"/>
            <ac:spMk id="3" creationId="{02DD5865-2B78-269F-ED4E-A7E8DE1F2DDB}"/>
          </ac:spMkLst>
        </pc:spChg>
        <pc:spChg chg="add mod">
          <ac:chgData name="Joseph Omar (1902433)" userId="3e00dc73-2393-4f1a-910e-7c78b3b88311" providerId="ADAL" clId="{3E6F558E-922B-40FC-BC3C-04525B562CE6}" dt="2023-02-19T16:54:26.500" v="982" actId="1076"/>
          <ac:spMkLst>
            <pc:docMk/>
            <pc:sldMk cId="579906638" sldId="295"/>
            <ac:spMk id="5" creationId="{CCCEA5CF-7B97-E545-75D2-DE1E1D4E4F2A}"/>
          </ac:spMkLst>
        </pc:spChg>
      </pc:sldChg>
      <pc:sldChg chg="addSp modSp new mod">
        <pc:chgData name="Joseph Omar (1902433)" userId="3e00dc73-2393-4f1a-910e-7c78b3b88311" providerId="ADAL" clId="{3E6F558E-922B-40FC-BC3C-04525B562CE6}" dt="2023-03-19T16:05:46.044" v="1741" actId="20578"/>
        <pc:sldMkLst>
          <pc:docMk/>
          <pc:sldMk cId="1652601543" sldId="296"/>
        </pc:sldMkLst>
        <pc:spChg chg="mod">
          <ac:chgData name="Joseph Omar (1902433)" userId="3e00dc73-2393-4f1a-910e-7c78b3b88311" providerId="ADAL" clId="{3E6F558E-922B-40FC-BC3C-04525B562CE6}" dt="2023-03-19T16:02:06.183" v="1734" actId="20577"/>
          <ac:spMkLst>
            <pc:docMk/>
            <pc:sldMk cId="1652601543" sldId="296"/>
            <ac:spMk id="2" creationId="{F4D20813-469B-8979-A870-8747C3447439}"/>
          </ac:spMkLst>
        </pc:spChg>
        <pc:spChg chg="mod">
          <ac:chgData name="Joseph Omar (1902433)" userId="3e00dc73-2393-4f1a-910e-7c78b3b88311" providerId="ADAL" clId="{3E6F558E-922B-40FC-BC3C-04525B562CE6}" dt="2023-03-19T16:05:46.044" v="1741" actId="20578"/>
          <ac:spMkLst>
            <pc:docMk/>
            <pc:sldMk cId="1652601543" sldId="296"/>
            <ac:spMk id="3" creationId="{C4CD4550-F137-DAA8-D918-C2E847DE5956}"/>
          </ac:spMkLst>
        </pc:spChg>
        <pc:spChg chg="add mod">
          <ac:chgData name="Joseph Omar (1902433)" userId="3e00dc73-2393-4f1a-910e-7c78b3b88311" providerId="ADAL" clId="{3E6F558E-922B-40FC-BC3C-04525B562CE6}" dt="2023-03-13T16:35:36.826" v="1603" actId="1076"/>
          <ac:spMkLst>
            <pc:docMk/>
            <pc:sldMk cId="1652601543" sldId="296"/>
            <ac:spMk id="6" creationId="{6F41FF10-026B-2F1B-6DF0-B9A1BA1ED138}"/>
          </ac:spMkLst>
        </pc:spChg>
        <pc:picChg chg="add mod ord">
          <ac:chgData name="Joseph Omar (1902433)" userId="3e00dc73-2393-4f1a-910e-7c78b3b88311" providerId="ADAL" clId="{3E6F558E-922B-40FC-BC3C-04525B562CE6}" dt="2023-03-19T15:51:15.785" v="1697" actId="14100"/>
          <ac:picMkLst>
            <pc:docMk/>
            <pc:sldMk cId="1652601543" sldId="296"/>
            <ac:picMk id="4" creationId="{1A8912AF-B554-89F4-D2FA-68B86564990F}"/>
          </ac:picMkLst>
        </pc:picChg>
      </pc:sldChg>
      <pc:sldChg chg="addSp modSp new mod">
        <pc:chgData name="Joseph Omar (1902433)" userId="3e00dc73-2393-4f1a-910e-7c78b3b88311" providerId="ADAL" clId="{3E6F558E-922B-40FC-BC3C-04525B562CE6}" dt="2023-03-19T16:03:03.256" v="1737" actId="33524"/>
        <pc:sldMkLst>
          <pc:docMk/>
          <pc:sldMk cId="2535579840" sldId="297"/>
        </pc:sldMkLst>
        <pc:spChg chg="mod">
          <ac:chgData name="Joseph Omar (1902433)" userId="3e00dc73-2393-4f1a-910e-7c78b3b88311" providerId="ADAL" clId="{3E6F558E-922B-40FC-BC3C-04525B562CE6}" dt="2023-03-19T16:02:48.639" v="1736" actId="20577"/>
          <ac:spMkLst>
            <pc:docMk/>
            <pc:sldMk cId="2535579840" sldId="297"/>
            <ac:spMk id="2" creationId="{020CBD09-085D-DF6C-4175-0251234F88E6}"/>
          </ac:spMkLst>
        </pc:spChg>
        <pc:spChg chg="mod ord">
          <ac:chgData name="Joseph Omar (1902433)" userId="3e00dc73-2393-4f1a-910e-7c78b3b88311" providerId="ADAL" clId="{3E6F558E-922B-40FC-BC3C-04525B562CE6}" dt="2023-03-19T16:03:03.256" v="1737" actId="33524"/>
          <ac:spMkLst>
            <pc:docMk/>
            <pc:sldMk cId="2535579840" sldId="297"/>
            <ac:spMk id="3" creationId="{A2F20097-A88B-B422-C513-87116DDFC678}"/>
          </ac:spMkLst>
        </pc:spChg>
        <pc:spChg chg="add mod">
          <ac:chgData name="Joseph Omar (1902433)" userId="3e00dc73-2393-4f1a-910e-7c78b3b88311" providerId="ADAL" clId="{3E6F558E-922B-40FC-BC3C-04525B562CE6}" dt="2023-03-13T16:58:25.617" v="1628" actId="1076"/>
          <ac:spMkLst>
            <pc:docMk/>
            <pc:sldMk cId="2535579840" sldId="297"/>
            <ac:spMk id="5" creationId="{8E32B7F9-960B-2490-4031-DBF3D231A52C}"/>
          </ac:spMkLst>
        </pc:spChg>
        <pc:picChg chg="add mod">
          <ac:chgData name="Joseph Omar (1902433)" userId="3e00dc73-2393-4f1a-910e-7c78b3b88311" providerId="ADAL" clId="{3E6F558E-922B-40FC-BC3C-04525B562CE6}" dt="2023-03-13T16:58:22.956" v="1627" actId="1076"/>
          <ac:picMkLst>
            <pc:docMk/>
            <pc:sldMk cId="2535579840" sldId="297"/>
            <ac:picMk id="1026" creationId="{E7F0E2CC-7506-07F7-92F2-823EB6114034}"/>
          </ac:picMkLst>
        </pc:picChg>
      </pc:sldChg>
      <pc:sldChg chg="addSp modSp new mod">
        <pc:chgData name="Joseph Omar (1902433)" userId="3e00dc73-2393-4f1a-910e-7c78b3b88311" providerId="ADAL" clId="{3E6F558E-922B-40FC-BC3C-04525B562CE6}" dt="2023-03-19T15:54:18.522" v="1717" actId="20577"/>
        <pc:sldMkLst>
          <pc:docMk/>
          <pc:sldMk cId="1928157380" sldId="298"/>
        </pc:sldMkLst>
        <pc:spChg chg="mod">
          <ac:chgData name="Joseph Omar (1902433)" userId="3e00dc73-2393-4f1a-910e-7c78b3b88311" providerId="ADAL" clId="{3E6F558E-922B-40FC-BC3C-04525B562CE6}" dt="2023-03-13T16:38:01.602" v="1614" actId="1076"/>
          <ac:spMkLst>
            <pc:docMk/>
            <pc:sldMk cId="1928157380" sldId="298"/>
            <ac:spMk id="2" creationId="{7BB2F417-AB11-7B9D-BF06-E5981F4C3840}"/>
          </ac:spMkLst>
        </pc:spChg>
        <pc:spChg chg="mod ord">
          <ac:chgData name="Joseph Omar (1902433)" userId="3e00dc73-2393-4f1a-910e-7c78b3b88311" providerId="ADAL" clId="{3E6F558E-922B-40FC-BC3C-04525B562CE6}" dt="2023-03-19T15:54:18.522" v="1717" actId="20577"/>
          <ac:spMkLst>
            <pc:docMk/>
            <pc:sldMk cId="1928157380" sldId="298"/>
            <ac:spMk id="3" creationId="{5B473E8C-D600-B879-5D80-F0E00FB99275}"/>
          </ac:spMkLst>
        </pc:spChg>
        <pc:spChg chg="add mod">
          <ac:chgData name="Joseph Omar (1902433)" userId="3e00dc73-2393-4f1a-910e-7c78b3b88311" providerId="ADAL" clId="{3E6F558E-922B-40FC-BC3C-04525B562CE6}" dt="2023-03-13T16:38:12.993" v="1616" actId="14100"/>
          <ac:spMkLst>
            <pc:docMk/>
            <pc:sldMk cId="1928157380" sldId="298"/>
            <ac:spMk id="5" creationId="{65C6B0E6-6F2B-C1A8-8BBA-0D2D0532DFC0}"/>
          </ac:spMkLst>
        </pc:spChg>
        <pc:picChg chg="add mod">
          <ac:chgData name="Joseph Omar (1902433)" userId="3e00dc73-2393-4f1a-910e-7c78b3b88311" providerId="ADAL" clId="{3E6F558E-922B-40FC-BC3C-04525B562CE6}" dt="2023-03-13T16:37:49.300" v="1611" actId="1076"/>
          <ac:picMkLst>
            <pc:docMk/>
            <pc:sldMk cId="1928157380" sldId="298"/>
            <ac:picMk id="6" creationId="{81558D53-2BB6-7480-A25D-B4A59E05F440}"/>
          </ac:picMkLst>
        </pc:picChg>
      </pc:sldChg>
      <pc:sldChg chg="addSp delSp new mod">
        <pc:chgData name="Joseph Omar (1902433)" userId="3e00dc73-2393-4f1a-910e-7c78b3b88311" providerId="ADAL" clId="{3E6F558E-922B-40FC-BC3C-04525B562CE6}" dt="2023-03-27T14:28:50.453" v="1750" actId="478"/>
        <pc:sldMkLst>
          <pc:docMk/>
          <pc:sldMk cId="22129122" sldId="299"/>
        </pc:sldMkLst>
        <pc:spChg chg="del">
          <ac:chgData name="Joseph Omar (1902433)" userId="3e00dc73-2393-4f1a-910e-7c78b3b88311" providerId="ADAL" clId="{3E6F558E-922B-40FC-BC3C-04525B562CE6}" dt="2023-03-27T14:28:50.453" v="1750" actId="478"/>
          <ac:spMkLst>
            <pc:docMk/>
            <pc:sldMk cId="22129122" sldId="299"/>
            <ac:spMk id="2" creationId="{C454054E-3CF0-6ACA-4F39-48C269FD20BB}"/>
          </ac:spMkLst>
        </pc:spChg>
        <pc:spChg chg="del">
          <ac:chgData name="Joseph Omar (1902433)" userId="3e00dc73-2393-4f1a-910e-7c78b3b88311" providerId="ADAL" clId="{3E6F558E-922B-40FC-BC3C-04525B562CE6}" dt="2023-03-27T14:28:47.401" v="1749" actId="478"/>
          <ac:spMkLst>
            <pc:docMk/>
            <pc:sldMk cId="22129122" sldId="299"/>
            <ac:spMk id="3" creationId="{91644AC4-D148-9421-D563-9C1168C62F19}"/>
          </ac:spMkLst>
        </pc:spChg>
        <pc:picChg chg="add">
          <ac:chgData name="Joseph Omar (1902433)" userId="3e00dc73-2393-4f1a-910e-7c78b3b88311" providerId="ADAL" clId="{3E6F558E-922B-40FC-BC3C-04525B562CE6}" dt="2023-03-27T14:28:37.735" v="1748" actId="22"/>
          <ac:picMkLst>
            <pc:docMk/>
            <pc:sldMk cId="22129122" sldId="299"/>
            <ac:picMk id="5" creationId="{ABF84E59-FA80-AE48-F2DC-6442F4232FA4}"/>
          </ac:picMkLst>
        </pc:picChg>
      </pc:sldChg>
      <pc:sldChg chg="modSp new del mod">
        <pc:chgData name="Joseph Omar (1902433)" userId="3e00dc73-2393-4f1a-910e-7c78b3b88311" providerId="ADAL" clId="{3E6F558E-922B-40FC-BC3C-04525B562CE6}" dt="2023-03-19T16:12:29.593" v="1746" actId="2696"/>
        <pc:sldMkLst>
          <pc:docMk/>
          <pc:sldMk cId="691575874" sldId="299"/>
        </pc:sldMkLst>
        <pc:spChg chg="mod">
          <ac:chgData name="Joseph Omar (1902433)" userId="3e00dc73-2393-4f1a-910e-7c78b3b88311" providerId="ADAL" clId="{3E6F558E-922B-40FC-BC3C-04525B562CE6}" dt="2023-03-19T16:12:25.076" v="1745"/>
          <ac:spMkLst>
            <pc:docMk/>
            <pc:sldMk cId="691575874" sldId="299"/>
            <ac:spMk id="3" creationId="{4D4979D6-959B-6809-F973-DF6F2167ABED}"/>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EAC95F-4EA3-4CFE-9801-E9EADFBC427A}" type="doc">
      <dgm:prSet loTypeId="urn:microsoft.com/office/officeart/2005/8/layout/process4" loCatId="process" qsTypeId="urn:microsoft.com/office/officeart/2005/8/quickstyle/simple2" qsCatId="simple" csTypeId="urn:microsoft.com/office/officeart/2005/8/colors/colorful2" csCatId="colorful" phldr="1"/>
      <dgm:spPr/>
      <dgm:t>
        <a:bodyPr/>
        <a:lstStyle/>
        <a:p>
          <a:endParaRPr lang="en-US"/>
        </a:p>
      </dgm:t>
    </dgm:pt>
    <dgm:pt modelId="{3BD40E66-5C20-4D2E-B14F-F11244EAC53C}">
      <dgm:prSet/>
      <dgm:spPr/>
      <dgm:t>
        <a:bodyPr/>
        <a:lstStyle/>
        <a:p>
          <a:r>
            <a:rPr lang="en-GB" dirty="0"/>
            <a:t>There are several key aims of this project as listed below:</a:t>
          </a:r>
          <a:endParaRPr lang="en-US" dirty="0"/>
        </a:p>
      </dgm:t>
    </dgm:pt>
    <dgm:pt modelId="{5E432AAB-CEAC-4A54-AE0B-646C572C30ED}" type="parTrans" cxnId="{0D17948D-96C8-4748-9CD1-13B79A350769}">
      <dgm:prSet/>
      <dgm:spPr/>
      <dgm:t>
        <a:bodyPr/>
        <a:lstStyle/>
        <a:p>
          <a:endParaRPr lang="en-US"/>
        </a:p>
      </dgm:t>
    </dgm:pt>
    <dgm:pt modelId="{B900E9E6-DF25-4B22-BA34-0FBAAF8D92F6}" type="sibTrans" cxnId="{0D17948D-96C8-4748-9CD1-13B79A350769}">
      <dgm:prSet/>
      <dgm:spPr/>
      <dgm:t>
        <a:bodyPr/>
        <a:lstStyle/>
        <a:p>
          <a:endParaRPr lang="en-US"/>
        </a:p>
      </dgm:t>
    </dgm:pt>
    <dgm:pt modelId="{8BE5B409-E506-4ED9-A4AD-426C3C56AFC7}">
      <dgm:prSet custT="1"/>
      <dgm:spPr/>
      <dgm:t>
        <a:bodyPr/>
        <a:lstStyle/>
        <a:p>
          <a:pPr>
            <a:buNone/>
          </a:pPr>
          <a:r>
            <a:rPr lang="en-GB" sz="1800" dirty="0"/>
            <a:t>research current documentation on Nuclear and tidal power </a:t>
          </a:r>
          <a:endParaRPr lang="en-US" sz="1800" dirty="0"/>
        </a:p>
      </dgm:t>
    </dgm:pt>
    <dgm:pt modelId="{2247987E-A73F-4A16-B167-8C0876BD2FB7}" type="parTrans" cxnId="{35346732-D0D7-4EFE-AFE1-EF884D276886}">
      <dgm:prSet/>
      <dgm:spPr/>
      <dgm:t>
        <a:bodyPr/>
        <a:lstStyle/>
        <a:p>
          <a:endParaRPr lang="en-US"/>
        </a:p>
      </dgm:t>
    </dgm:pt>
    <dgm:pt modelId="{C7D4A108-0DBF-44E9-94D6-EE471E98B30B}" type="sibTrans" cxnId="{35346732-D0D7-4EFE-AFE1-EF884D276886}">
      <dgm:prSet/>
      <dgm:spPr/>
      <dgm:t>
        <a:bodyPr/>
        <a:lstStyle/>
        <a:p>
          <a:endParaRPr lang="en-US"/>
        </a:p>
      </dgm:t>
    </dgm:pt>
    <dgm:pt modelId="{89102507-1E9E-4C89-931E-66179DA08BBD}">
      <dgm:prSet custT="1"/>
      <dgm:spPr/>
      <dgm:t>
        <a:bodyPr/>
        <a:lstStyle/>
        <a:p>
          <a:pPr>
            <a:buFont typeface="Arial" panose="020B0604020202020204" pitchFamily="34" charset="0"/>
            <a:buChar char="•"/>
          </a:pPr>
          <a:r>
            <a:rPr lang="en-GB" sz="1800" dirty="0"/>
            <a:t>extent of implementation</a:t>
          </a:r>
          <a:endParaRPr lang="en-US" sz="1800" dirty="0"/>
        </a:p>
      </dgm:t>
    </dgm:pt>
    <dgm:pt modelId="{FBF2F03A-78DD-441A-AAD8-204A5C2E9B6D}" type="parTrans" cxnId="{639D550A-AB7E-4B3D-9F43-3EDB85E8F6C9}">
      <dgm:prSet/>
      <dgm:spPr/>
      <dgm:t>
        <a:bodyPr/>
        <a:lstStyle/>
        <a:p>
          <a:endParaRPr lang="en-US"/>
        </a:p>
      </dgm:t>
    </dgm:pt>
    <dgm:pt modelId="{FD27066B-B068-4695-B12F-B6CCDF11A982}" type="sibTrans" cxnId="{639D550A-AB7E-4B3D-9F43-3EDB85E8F6C9}">
      <dgm:prSet/>
      <dgm:spPr/>
      <dgm:t>
        <a:bodyPr/>
        <a:lstStyle/>
        <a:p>
          <a:endParaRPr lang="en-US"/>
        </a:p>
      </dgm:t>
    </dgm:pt>
    <dgm:pt modelId="{DB79CD01-67D9-4238-865C-B217C7BEE5A7}">
      <dgm:prSet custT="1"/>
      <dgm:spPr/>
      <dgm:t>
        <a:bodyPr/>
        <a:lstStyle/>
        <a:p>
          <a:pPr>
            <a:buFont typeface="Arial" panose="020B0604020202020204" pitchFamily="34" charset="0"/>
            <a:buChar char="•"/>
          </a:pPr>
          <a:r>
            <a:rPr lang="en-GB" sz="1800" dirty="0"/>
            <a:t>social considerations </a:t>
          </a:r>
          <a:endParaRPr lang="en-US" sz="1800" dirty="0"/>
        </a:p>
      </dgm:t>
    </dgm:pt>
    <dgm:pt modelId="{FECC2CE4-8682-4228-9531-5F398D356AF9}" type="parTrans" cxnId="{DA3238F8-6691-432F-AF62-2B07EA1E9B2F}">
      <dgm:prSet/>
      <dgm:spPr/>
      <dgm:t>
        <a:bodyPr/>
        <a:lstStyle/>
        <a:p>
          <a:endParaRPr lang="en-US"/>
        </a:p>
      </dgm:t>
    </dgm:pt>
    <dgm:pt modelId="{918D9006-52D9-4AB3-99FD-CC93E967077C}" type="sibTrans" cxnId="{DA3238F8-6691-432F-AF62-2B07EA1E9B2F}">
      <dgm:prSet/>
      <dgm:spPr/>
      <dgm:t>
        <a:bodyPr/>
        <a:lstStyle/>
        <a:p>
          <a:endParaRPr lang="en-US"/>
        </a:p>
      </dgm:t>
    </dgm:pt>
    <dgm:pt modelId="{73C3C0B4-BB05-4D8C-98BB-4DA9E7618B72}">
      <dgm:prSet custT="1"/>
      <dgm:spPr/>
      <dgm:t>
        <a:bodyPr/>
        <a:lstStyle/>
        <a:p>
          <a:pPr>
            <a:buFont typeface="Arial" panose="020B0604020202020204" pitchFamily="34" charset="0"/>
            <a:buChar char="•"/>
          </a:pPr>
          <a:r>
            <a:rPr lang="en-US" sz="1800" dirty="0"/>
            <a:t>Ascertain feasibility of nuclear power plants</a:t>
          </a:r>
        </a:p>
      </dgm:t>
    </dgm:pt>
    <dgm:pt modelId="{4CA6BE56-35AE-4C1C-891F-C84D04438373}" type="parTrans" cxnId="{F43B801C-2D53-4E11-A738-CD6893042CE2}">
      <dgm:prSet/>
      <dgm:spPr/>
      <dgm:t>
        <a:bodyPr/>
        <a:lstStyle/>
        <a:p>
          <a:endParaRPr lang="en-GB"/>
        </a:p>
      </dgm:t>
    </dgm:pt>
    <dgm:pt modelId="{9F5BA6E1-D7AA-497E-AA40-426670989D05}" type="sibTrans" cxnId="{F43B801C-2D53-4E11-A738-CD6893042CE2}">
      <dgm:prSet/>
      <dgm:spPr/>
      <dgm:t>
        <a:bodyPr/>
        <a:lstStyle/>
        <a:p>
          <a:endParaRPr lang="en-GB"/>
        </a:p>
      </dgm:t>
    </dgm:pt>
    <dgm:pt modelId="{E9535DA1-621A-49D9-A7F5-FD9C3BB3CD41}">
      <dgm:prSet custT="1"/>
      <dgm:spPr/>
      <dgm:t>
        <a:bodyPr/>
        <a:lstStyle/>
        <a:p>
          <a:pPr>
            <a:buFont typeface="Arial" panose="020B0604020202020204" pitchFamily="34" charset="0"/>
            <a:buChar char="•"/>
          </a:pPr>
          <a:r>
            <a:rPr lang="en-US" sz="1800" dirty="0"/>
            <a:t>Literature review </a:t>
          </a:r>
        </a:p>
      </dgm:t>
    </dgm:pt>
    <dgm:pt modelId="{BAF635A0-760B-4295-825E-5E1A06BA7193}" type="parTrans" cxnId="{7A8AE908-B5AE-403E-8920-78F55D8C46EC}">
      <dgm:prSet/>
      <dgm:spPr/>
      <dgm:t>
        <a:bodyPr/>
        <a:lstStyle/>
        <a:p>
          <a:endParaRPr lang="en-GB"/>
        </a:p>
      </dgm:t>
    </dgm:pt>
    <dgm:pt modelId="{337F6B42-D085-4C6D-BB94-7F21C984E69B}" type="sibTrans" cxnId="{7A8AE908-B5AE-403E-8920-78F55D8C46EC}">
      <dgm:prSet/>
      <dgm:spPr/>
      <dgm:t>
        <a:bodyPr/>
        <a:lstStyle/>
        <a:p>
          <a:endParaRPr lang="en-GB"/>
        </a:p>
      </dgm:t>
    </dgm:pt>
    <dgm:pt modelId="{82FB2265-6275-4CE6-96FF-ADD0394EA220}">
      <dgm:prSet custT="1"/>
      <dgm:spPr/>
      <dgm:t>
        <a:bodyPr/>
        <a:lstStyle/>
        <a:p>
          <a:pPr>
            <a:buFont typeface="Arial" panose="020B0604020202020204" pitchFamily="34" charset="0"/>
            <a:buChar char="•"/>
          </a:pPr>
          <a:r>
            <a:rPr lang="en-GB" sz="1800" dirty="0"/>
            <a:t>environmental considerations </a:t>
          </a:r>
          <a:endParaRPr lang="en-US" sz="1800" dirty="0"/>
        </a:p>
      </dgm:t>
    </dgm:pt>
    <dgm:pt modelId="{ACF1274E-67BB-4729-BF6D-16E01CC91AF0}" type="parTrans" cxnId="{08B2EE39-BA99-46A2-BCDC-3FBAAA96509A}">
      <dgm:prSet/>
      <dgm:spPr/>
      <dgm:t>
        <a:bodyPr/>
        <a:lstStyle/>
        <a:p>
          <a:endParaRPr lang="en-GB"/>
        </a:p>
      </dgm:t>
    </dgm:pt>
    <dgm:pt modelId="{77792AD3-BA12-45FF-9918-D68B2000058A}" type="sibTrans" cxnId="{08B2EE39-BA99-46A2-BCDC-3FBAAA96509A}">
      <dgm:prSet/>
      <dgm:spPr/>
      <dgm:t>
        <a:bodyPr/>
        <a:lstStyle/>
        <a:p>
          <a:endParaRPr lang="en-GB"/>
        </a:p>
      </dgm:t>
    </dgm:pt>
    <dgm:pt modelId="{16E931B1-D17F-44CF-BC40-C8E63AF6897E}">
      <dgm:prSet custT="1"/>
      <dgm:spPr/>
      <dgm:t>
        <a:bodyPr/>
        <a:lstStyle/>
        <a:p>
          <a:pPr>
            <a:buFont typeface="Arial" panose="020B0604020202020204" pitchFamily="34" charset="0"/>
            <a:buChar char="•"/>
          </a:pPr>
          <a:r>
            <a:rPr lang="en-US" sz="1800" dirty="0"/>
            <a:t>Apply feasibility to tidal lagoons  </a:t>
          </a:r>
        </a:p>
      </dgm:t>
    </dgm:pt>
    <dgm:pt modelId="{DDB462F9-A678-4A75-96E7-CC32C43A7916}" type="parTrans" cxnId="{7656749E-8796-4EFE-9B23-0C3CAEFFED86}">
      <dgm:prSet/>
      <dgm:spPr/>
    </dgm:pt>
    <dgm:pt modelId="{69D95FEA-6D5A-4E80-A487-EE4997BD4765}" type="sibTrans" cxnId="{7656749E-8796-4EFE-9B23-0C3CAEFFED86}">
      <dgm:prSet/>
      <dgm:spPr/>
    </dgm:pt>
    <dgm:pt modelId="{E52E7BB8-8565-4DC3-A940-91FE7456F1E3}" type="pres">
      <dgm:prSet presAssocID="{80EAC95F-4EA3-4CFE-9801-E9EADFBC427A}" presName="Name0" presStyleCnt="0">
        <dgm:presLayoutVars>
          <dgm:dir/>
          <dgm:animLvl val="lvl"/>
          <dgm:resizeHandles val="exact"/>
        </dgm:presLayoutVars>
      </dgm:prSet>
      <dgm:spPr/>
    </dgm:pt>
    <dgm:pt modelId="{3926B282-8CD7-4698-AE6F-F79F55554BE7}" type="pres">
      <dgm:prSet presAssocID="{3BD40E66-5C20-4D2E-B14F-F11244EAC53C}" presName="boxAndChildren" presStyleCnt="0"/>
      <dgm:spPr/>
    </dgm:pt>
    <dgm:pt modelId="{FEC6B8D3-3B24-41CC-91F5-150DDAC6F851}" type="pres">
      <dgm:prSet presAssocID="{3BD40E66-5C20-4D2E-B14F-F11244EAC53C}" presName="parentTextBox" presStyleLbl="node1" presStyleIdx="0" presStyleCnt="1"/>
      <dgm:spPr/>
    </dgm:pt>
    <dgm:pt modelId="{496B0AFD-AB00-49FB-8EC2-2E6F0F2C74A0}" type="pres">
      <dgm:prSet presAssocID="{3BD40E66-5C20-4D2E-B14F-F11244EAC53C}" presName="entireBox" presStyleLbl="node1" presStyleIdx="0" presStyleCnt="1"/>
      <dgm:spPr/>
    </dgm:pt>
    <dgm:pt modelId="{FB09C20B-D288-4C03-951B-0BAFA923F557}" type="pres">
      <dgm:prSet presAssocID="{3BD40E66-5C20-4D2E-B14F-F11244EAC53C}" presName="descendantBox" presStyleCnt="0"/>
      <dgm:spPr/>
    </dgm:pt>
    <dgm:pt modelId="{78198B68-BA0A-4C7A-9BA9-6E357D46D308}" type="pres">
      <dgm:prSet presAssocID="{8BE5B409-E506-4ED9-A4AD-426C3C56AFC7}" presName="childTextBox" presStyleLbl="fgAccFollowNode1" presStyleIdx="0" presStyleCnt="1">
        <dgm:presLayoutVars>
          <dgm:bulletEnabled val="1"/>
        </dgm:presLayoutVars>
      </dgm:prSet>
      <dgm:spPr/>
    </dgm:pt>
  </dgm:ptLst>
  <dgm:cxnLst>
    <dgm:cxn modelId="{DBE31302-A59C-4923-8B2A-1C303E7261BD}" type="presOf" srcId="{8BE5B409-E506-4ED9-A4AD-426C3C56AFC7}" destId="{78198B68-BA0A-4C7A-9BA9-6E357D46D308}" srcOrd="0" destOrd="0" presId="urn:microsoft.com/office/officeart/2005/8/layout/process4"/>
    <dgm:cxn modelId="{F8D78A04-0013-4C96-A2F5-19EA6D51A71F}" type="presOf" srcId="{89102507-1E9E-4C89-931E-66179DA08BBD}" destId="{78198B68-BA0A-4C7A-9BA9-6E357D46D308}" srcOrd="0" destOrd="2" presId="urn:microsoft.com/office/officeart/2005/8/layout/process4"/>
    <dgm:cxn modelId="{7A8AE908-B5AE-403E-8920-78F55D8C46EC}" srcId="{8BE5B409-E506-4ED9-A4AD-426C3C56AFC7}" destId="{E9535DA1-621A-49D9-A7F5-FD9C3BB3CD41}" srcOrd="0" destOrd="0" parTransId="{BAF635A0-760B-4295-825E-5E1A06BA7193}" sibTransId="{337F6B42-D085-4C6D-BB94-7F21C984E69B}"/>
    <dgm:cxn modelId="{639D550A-AB7E-4B3D-9F43-3EDB85E8F6C9}" srcId="{8BE5B409-E506-4ED9-A4AD-426C3C56AFC7}" destId="{89102507-1E9E-4C89-931E-66179DA08BBD}" srcOrd="1" destOrd="0" parTransId="{FBF2F03A-78DD-441A-AAD8-204A5C2E9B6D}" sibTransId="{FD27066B-B068-4695-B12F-B6CCDF11A982}"/>
    <dgm:cxn modelId="{0864AC19-9B0D-4200-8379-39FC7EA059D0}" type="presOf" srcId="{3BD40E66-5C20-4D2E-B14F-F11244EAC53C}" destId="{FEC6B8D3-3B24-41CC-91F5-150DDAC6F851}" srcOrd="0" destOrd="0" presId="urn:microsoft.com/office/officeart/2005/8/layout/process4"/>
    <dgm:cxn modelId="{F43B801C-2D53-4E11-A738-CD6893042CE2}" srcId="{8BE5B409-E506-4ED9-A4AD-426C3C56AFC7}" destId="{73C3C0B4-BB05-4D8C-98BB-4DA9E7618B72}" srcOrd="4" destOrd="0" parTransId="{4CA6BE56-35AE-4C1C-891F-C84D04438373}" sibTransId="{9F5BA6E1-D7AA-497E-AA40-426670989D05}"/>
    <dgm:cxn modelId="{35346732-D0D7-4EFE-AFE1-EF884D276886}" srcId="{3BD40E66-5C20-4D2E-B14F-F11244EAC53C}" destId="{8BE5B409-E506-4ED9-A4AD-426C3C56AFC7}" srcOrd="0" destOrd="0" parTransId="{2247987E-A73F-4A16-B167-8C0876BD2FB7}" sibTransId="{C7D4A108-0DBF-44E9-94D6-EE471E98B30B}"/>
    <dgm:cxn modelId="{08B2EE39-BA99-46A2-BCDC-3FBAAA96509A}" srcId="{8BE5B409-E506-4ED9-A4AD-426C3C56AFC7}" destId="{82FB2265-6275-4CE6-96FF-ADD0394EA220}" srcOrd="2" destOrd="0" parTransId="{ACF1274E-67BB-4729-BF6D-16E01CC91AF0}" sibTransId="{77792AD3-BA12-45FF-9918-D68B2000058A}"/>
    <dgm:cxn modelId="{93A75244-BF26-4721-8F11-4EE55A633D8B}" type="presOf" srcId="{82FB2265-6275-4CE6-96FF-ADD0394EA220}" destId="{78198B68-BA0A-4C7A-9BA9-6E357D46D308}" srcOrd="0" destOrd="3" presId="urn:microsoft.com/office/officeart/2005/8/layout/process4"/>
    <dgm:cxn modelId="{156A776A-83E3-4D8F-8292-32A21D334EA0}" type="presOf" srcId="{E9535DA1-621A-49D9-A7F5-FD9C3BB3CD41}" destId="{78198B68-BA0A-4C7A-9BA9-6E357D46D308}" srcOrd="0" destOrd="1" presId="urn:microsoft.com/office/officeart/2005/8/layout/process4"/>
    <dgm:cxn modelId="{6D03B44C-3B47-4E23-B4AD-61C8DBC94DD2}" type="presOf" srcId="{DB79CD01-67D9-4238-865C-B217C7BEE5A7}" destId="{78198B68-BA0A-4C7A-9BA9-6E357D46D308}" srcOrd="0" destOrd="4" presId="urn:microsoft.com/office/officeart/2005/8/layout/process4"/>
    <dgm:cxn modelId="{0D17948D-96C8-4748-9CD1-13B79A350769}" srcId="{80EAC95F-4EA3-4CFE-9801-E9EADFBC427A}" destId="{3BD40E66-5C20-4D2E-B14F-F11244EAC53C}" srcOrd="0" destOrd="0" parTransId="{5E432AAB-CEAC-4A54-AE0B-646C572C30ED}" sibTransId="{B900E9E6-DF25-4B22-BA34-0FBAAF8D92F6}"/>
    <dgm:cxn modelId="{7656749E-8796-4EFE-9B23-0C3CAEFFED86}" srcId="{8BE5B409-E506-4ED9-A4AD-426C3C56AFC7}" destId="{16E931B1-D17F-44CF-BC40-C8E63AF6897E}" srcOrd="5" destOrd="0" parTransId="{DDB462F9-A678-4A75-96E7-CC32C43A7916}" sibTransId="{69D95FEA-6D5A-4E80-A487-EE4997BD4765}"/>
    <dgm:cxn modelId="{F58E5FA4-0079-4066-873F-9A69FE3C19E1}" type="presOf" srcId="{73C3C0B4-BB05-4D8C-98BB-4DA9E7618B72}" destId="{78198B68-BA0A-4C7A-9BA9-6E357D46D308}" srcOrd="0" destOrd="5" presId="urn:microsoft.com/office/officeart/2005/8/layout/process4"/>
    <dgm:cxn modelId="{0C2157BF-F4A7-4A81-97BA-D62A82AE54AA}" type="presOf" srcId="{16E931B1-D17F-44CF-BC40-C8E63AF6897E}" destId="{78198B68-BA0A-4C7A-9BA9-6E357D46D308}" srcOrd="0" destOrd="6" presId="urn:microsoft.com/office/officeart/2005/8/layout/process4"/>
    <dgm:cxn modelId="{77993FC6-260D-4F17-BA6C-0FB74896DFEB}" type="presOf" srcId="{80EAC95F-4EA3-4CFE-9801-E9EADFBC427A}" destId="{E52E7BB8-8565-4DC3-A940-91FE7456F1E3}" srcOrd="0" destOrd="0" presId="urn:microsoft.com/office/officeart/2005/8/layout/process4"/>
    <dgm:cxn modelId="{273113D6-87D6-431D-9046-3566C615BA48}" type="presOf" srcId="{3BD40E66-5C20-4D2E-B14F-F11244EAC53C}" destId="{496B0AFD-AB00-49FB-8EC2-2E6F0F2C74A0}" srcOrd="1" destOrd="0" presId="urn:microsoft.com/office/officeart/2005/8/layout/process4"/>
    <dgm:cxn modelId="{DA3238F8-6691-432F-AF62-2B07EA1E9B2F}" srcId="{8BE5B409-E506-4ED9-A4AD-426C3C56AFC7}" destId="{DB79CD01-67D9-4238-865C-B217C7BEE5A7}" srcOrd="3" destOrd="0" parTransId="{FECC2CE4-8682-4228-9531-5F398D356AF9}" sibTransId="{918D9006-52D9-4AB3-99FD-CC93E967077C}"/>
    <dgm:cxn modelId="{84080474-54C8-44D7-B432-A92F59CAA190}" type="presParOf" srcId="{E52E7BB8-8565-4DC3-A940-91FE7456F1E3}" destId="{3926B282-8CD7-4698-AE6F-F79F55554BE7}" srcOrd="0" destOrd="0" presId="urn:microsoft.com/office/officeart/2005/8/layout/process4"/>
    <dgm:cxn modelId="{61E3A486-4F50-4E7B-8C77-8AF9E09F29AD}" type="presParOf" srcId="{3926B282-8CD7-4698-AE6F-F79F55554BE7}" destId="{FEC6B8D3-3B24-41CC-91F5-150DDAC6F851}" srcOrd="0" destOrd="0" presId="urn:microsoft.com/office/officeart/2005/8/layout/process4"/>
    <dgm:cxn modelId="{AE26F8B3-7E8A-4D91-B4B3-9F7A6E857F7B}" type="presParOf" srcId="{3926B282-8CD7-4698-AE6F-F79F55554BE7}" destId="{496B0AFD-AB00-49FB-8EC2-2E6F0F2C74A0}" srcOrd="1" destOrd="0" presId="urn:microsoft.com/office/officeart/2005/8/layout/process4"/>
    <dgm:cxn modelId="{DCFC36E7-FEDD-4D5B-88BA-73CD89A7E00B}" type="presParOf" srcId="{3926B282-8CD7-4698-AE6F-F79F55554BE7}" destId="{FB09C20B-D288-4C03-951B-0BAFA923F557}" srcOrd="2" destOrd="0" presId="urn:microsoft.com/office/officeart/2005/8/layout/process4"/>
    <dgm:cxn modelId="{79238C99-F801-49C3-8CF4-5F32D233F66E}" type="presParOf" srcId="{FB09C20B-D288-4C03-951B-0BAFA923F557}" destId="{78198B68-BA0A-4C7A-9BA9-6E357D46D30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0DE65E-88BB-41C1-AEEC-CCB9E629821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BBC0176-E269-4AC1-A062-503964292BC3}">
      <dgm:prSet/>
      <dgm:spPr/>
      <dgm:t>
        <a:bodyPr/>
        <a:lstStyle/>
        <a:p>
          <a:pPr>
            <a:lnSpc>
              <a:spcPct val="100000"/>
            </a:lnSpc>
          </a:pPr>
          <a:r>
            <a:rPr lang="en-GB" dirty="0"/>
            <a:t>Positivism: is the philosophy </a:t>
          </a:r>
          <a:endParaRPr lang="en-US" dirty="0"/>
        </a:p>
      </dgm:t>
    </dgm:pt>
    <dgm:pt modelId="{78DD0450-760F-47C5-92EF-DD05D866C155}" type="parTrans" cxnId="{F474AC96-BE92-41BE-AD8B-3EBEB7FB9167}">
      <dgm:prSet/>
      <dgm:spPr/>
      <dgm:t>
        <a:bodyPr/>
        <a:lstStyle/>
        <a:p>
          <a:endParaRPr lang="en-US"/>
        </a:p>
      </dgm:t>
    </dgm:pt>
    <dgm:pt modelId="{B886C832-6823-46A9-8D4A-0F8A490EC4E9}" type="sibTrans" cxnId="{F474AC96-BE92-41BE-AD8B-3EBEB7FB9167}">
      <dgm:prSet/>
      <dgm:spPr/>
      <dgm:t>
        <a:bodyPr/>
        <a:lstStyle/>
        <a:p>
          <a:endParaRPr lang="en-US"/>
        </a:p>
      </dgm:t>
    </dgm:pt>
    <dgm:pt modelId="{3E6C25D7-AAA7-4AAA-8937-A2A863919E1B}">
      <dgm:prSet/>
      <dgm:spPr/>
      <dgm:t>
        <a:bodyPr/>
        <a:lstStyle/>
        <a:p>
          <a:pPr>
            <a:lnSpc>
              <a:spcPct val="100000"/>
            </a:lnSpc>
          </a:pPr>
          <a:r>
            <a:rPr lang="en-GB" dirty="0"/>
            <a:t>Deductive: will be the approach </a:t>
          </a:r>
          <a:endParaRPr lang="en-US" dirty="0"/>
        </a:p>
      </dgm:t>
    </dgm:pt>
    <dgm:pt modelId="{93578182-A2E3-492D-A1C0-07718F62728E}" type="parTrans" cxnId="{B666D94C-7F1A-43CE-BFC1-6A0DA97EA527}">
      <dgm:prSet/>
      <dgm:spPr/>
      <dgm:t>
        <a:bodyPr/>
        <a:lstStyle/>
        <a:p>
          <a:endParaRPr lang="en-US"/>
        </a:p>
      </dgm:t>
    </dgm:pt>
    <dgm:pt modelId="{AC306F22-7B34-4F04-8827-313F7A55CA25}" type="sibTrans" cxnId="{B666D94C-7F1A-43CE-BFC1-6A0DA97EA527}">
      <dgm:prSet/>
      <dgm:spPr/>
      <dgm:t>
        <a:bodyPr/>
        <a:lstStyle/>
        <a:p>
          <a:endParaRPr lang="en-US"/>
        </a:p>
      </dgm:t>
    </dgm:pt>
    <dgm:pt modelId="{FA1F6158-2E82-41C8-9EDB-5312D86BBF39}">
      <dgm:prSet/>
      <dgm:spPr/>
      <dgm:t>
        <a:bodyPr/>
        <a:lstStyle/>
        <a:p>
          <a:pPr>
            <a:lnSpc>
              <a:spcPct val="100000"/>
            </a:lnSpc>
          </a:pPr>
          <a:r>
            <a:rPr lang="en-GB" dirty="0"/>
            <a:t>Research strategies: will be a mix of case study and grounded theory</a:t>
          </a:r>
          <a:endParaRPr lang="en-US" dirty="0"/>
        </a:p>
      </dgm:t>
    </dgm:pt>
    <dgm:pt modelId="{24874449-913B-4A40-AC77-4BAE745B662F}" type="parTrans" cxnId="{202DA405-0827-44B7-BCCC-EC4D7C7B2021}">
      <dgm:prSet/>
      <dgm:spPr/>
      <dgm:t>
        <a:bodyPr/>
        <a:lstStyle/>
        <a:p>
          <a:endParaRPr lang="en-US"/>
        </a:p>
      </dgm:t>
    </dgm:pt>
    <dgm:pt modelId="{1660C0D4-1DF4-4007-84A0-1B21C7AC8311}" type="sibTrans" cxnId="{202DA405-0827-44B7-BCCC-EC4D7C7B2021}">
      <dgm:prSet/>
      <dgm:spPr/>
      <dgm:t>
        <a:bodyPr/>
        <a:lstStyle/>
        <a:p>
          <a:endParaRPr lang="en-US"/>
        </a:p>
      </dgm:t>
    </dgm:pt>
    <dgm:pt modelId="{46728D51-4FDC-44DF-A817-40983AD204A5}">
      <dgm:prSet/>
      <dgm:spPr/>
      <dgm:t>
        <a:bodyPr/>
        <a:lstStyle/>
        <a:p>
          <a:pPr>
            <a:lnSpc>
              <a:spcPct val="100000"/>
            </a:lnSpc>
          </a:pPr>
          <a:r>
            <a:rPr lang="en-GB" dirty="0"/>
            <a:t>Time horizon: will be longitudinal </a:t>
          </a:r>
          <a:endParaRPr lang="en-US" dirty="0"/>
        </a:p>
      </dgm:t>
    </dgm:pt>
    <dgm:pt modelId="{8D38CDAA-5A40-4C01-8D5B-BFABE5D20BBF}" type="parTrans" cxnId="{538957CC-B541-49A8-84AD-1E7BD56ACD4D}">
      <dgm:prSet/>
      <dgm:spPr/>
      <dgm:t>
        <a:bodyPr/>
        <a:lstStyle/>
        <a:p>
          <a:endParaRPr lang="en-US"/>
        </a:p>
      </dgm:t>
    </dgm:pt>
    <dgm:pt modelId="{C6998A93-FD46-4777-B4B0-C685DBDC66DC}" type="sibTrans" cxnId="{538957CC-B541-49A8-84AD-1E7BD56ACD4D}">
      <dgm:prSet/>
      <dgm:spPr/>
      <dgm:t>
        <a:bodyPr/>
        <a:lstStyle/>
        <a:p>
          <a:endParaRPr lang="en-US"/>
        </a:p>
      </dgm:t>
    </dgm:pt>
    <dgm:pt modelId="{430D7A44-81CA-4A95-BDAA-06BC5A60DCD6}">
      <dgm:prSet/>
      <dgm:spPr/>
      <dgm:t>
        <a:bodyPr/>
        <a:lstStyle/>
        <a:p>
          <a:pPr>
            <a:lnSpc>
              <a:spcPct val="100000"/>
            </a:lnSpc>
          </a:pPr>
          <a:r>
            <a:rPr lang="en-GB" dirty="0"/>
            <a:t>Data collection methods: will be secondary data)</a:t>
          </a:r>
          <a:endParaRPr lang="en-US" dirty="0"/>
        </a:p>
      </dgm:t>
    </dgm:pt>
    <dgm:pt modelId="{7AF7FAFA-A29B-40B1-8338-DE3D64A54B29}" type="parTrans" cxnId="{71CD9194-9B06-4F11-9C48-294D3968068C}">
      <dgm:prSet/>
      <dgm:spPr/>
      <dgm:t>
        <a:bodyPr/>
        <a:lstStyle/>
        <a:p>
          <a:endParaRPr lang="en-US"/>
        </a:p>
      </dgm:t>
    </dgm:pt>
    <dgm:pt modelId="{9FD48FB2-EF1F-489E-BA0F-9B81969AF0E6}" type="sibTrans" cxnId="{71CD9194-9B06-4F11-9C48-294D3968068C}">
      <dgm:prSet/>
      <dgm:spPr/>
      <dgm:t>
        <a:bodyPr/>
        <a:lstStyle/>
        <a:p>
          <a:endParaRPr lang="en-US"/>
        </a:p>
      </dgm:t>
    </dgm:pt>
    <dgm:pt modelId="{EC60E02F-25FD-43BF-B43A-981C1D6FE2A3}" type="pres">
      <dgm:prSet presAssocID="{170DE65E-88BB-41C1-AEEC-CCB9E6298214}" presName="root" presStyleCnt="0">
        <dgm:presLayoutVars>
          <dgm:dir/>
          <dgm:resizeHandles val="exact"/>
        </dgm:presLayoutVars>
      </dgm:prSet>
      <dgm:spPr/>
    </dgm:pt>
    <dgm:pt modelId="{314A7F04-4CCF-4F67-9ECC-5569C0BD3206}" type="pres">
      <dgm:prSet presAssocID="{DBBC0176-E269-4AC1-A062-503964292BC3}" presName="compNode" presStyleCnt="0"/>
      <dgm:spPr/>
    </dgm:pt>
    <dgm:pt modelId="{F80FD243-2AEB-4DFB-8D1E-F980629EB0C4}" type="pres">
      <dgm:prSet presAssocID="{DBBC0176-E269-4AC1-A062-503964292BC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0838C47F-2198-41AE-B1ED-6499450CB7DB}" type="pres">
      <dgm:prSet presAssocID="{DBBC0176-E269-4AC1-A062-503964292BC3}" presName="spaceRect" presStyleCnt="0"/>
      <dgm:spPr/>
    </dgm:pt>
    <dgm:pt modelId="{DFB21EC9-87DF-4EB8-BE59-9CDEA50869A0}" type="pres">
      <dgm:prSet presAssocID="{DBBC0176-E269-4AC1-A062-503964292BC3}" presName="textRect" presStyleLbl="revTx" presStyleIdx="0" presStyleCnt="5">
        <dgm:presLayoutVars>
          <dgm:chMax val="1"/>
          <dgm:chPref val="1"/>
        </dgm:presLayoutVars>
      </dgm:prSet>
      <dgm:spPr/>
    </dgm:pt>
    <dgm:pt modelId="{AC17E67C-104B-4056-852C-41675E56F031}" type="pres">
      <dgm:prSet presAssocID="{B886C832-6823-46A9-8D4A-0F8A490EC4E9}" presName="sibTrans" presStyleCnt="0"/>
      <dgm:spPr/>
    </dgm:pt>
    <dgm:pt modelId="{06BAD73B-CF60-4092-AACF-650D39B7379C}" type="pres">
      <dgm:prSet presAssocID="{3E6C25D7-AAA7-4AAA-8937-A2A863919E1B}" presName="compNode" presStyleCnt="0"/>
      <dgm:spPr/>
    </dgm:pt>
    <dgm:pt modelId="{2A872067-A9E9-4279-AFC2-B4CDEE960FCD}" type="pres">
      <dgm:prSet presAssocID="{3E6C25D7-AAA7-4AAA-8937-A2A863919E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F3DD1183-C98A-43E0-AD69-97BAB8DA375D}" type="pres">
      <dgm:prSet presAssocID="{3E6C25D7-AAA7-4AAA-8937-A2A863919E1B}" presName="spaceRect" presStyleCnt="0"/>
      <dgm:spPr/>
    </dgm:pt>
    <dgm:pt modelId="{B1FDFE43-27AE-4A75-9398-1C5C2BC96078}" type="pres">
      <dgm:prSet presAssocID="{3E6C25D7-AAA7-4AAA-8937-A2A863919E1B}" presName="textRect" presStyleLbl="revTx" presStyleIdx="1" presStyleCnt="5">
        <dgm:presLayoutVars>
          <dgm:chMax val="1"/>
          <dgm:chPref val="1"/>
        </dgm:presLayoutVars>
      </dgm:prSet>
      <dgm:spPr/>
    </dgm:pt>
    <dgm:pt modelId="{666536BD-C310-427F-B103-94093496CB5E}" type="pres">
      <dgm:prSet presAssocID="{AC306F22-7B34-4F04-8827-313F7A55CA25}" presName="sibTrans" presStyleCnt="0"/>
      <dgm:spPr/>
    </dgm:pt>
    <dgm:pt modelId="{6250AF93-6327-4E39-B5D5-9A2A1260BA47}" type="pres">
      <dgm:prSet presAssocID="{FA1F6158-2E82-41C8-9EDB-5312D86BBF39}" presName="compNode" presStyleCnt="0"/>
      <dgm:spPr/>
    </dgm:pt>
    <dgm:pt modelId="{E295504F-7FBB-42B5-A7F4-5DB045C292CE}" type="pres">
      <dgm:prSet presAssocID="{FA1F6158-2E82-41C8-9EDB-5312D86BBF3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885DC6F3-E57F-4E62-B341-BAB7C0623B3E}" type="pres">
      <dgm:prSet presAssocID="{FA1F6158-2E82-41C8-9EDB-5312D86BBF39}" presName="spaceRect" presStyleCnt="0"/>
      <dgm:spPr/>
    </dgm:pt>
    <dgm:pt modelId="{21AD826F-0B95-4340-AE38-7DDC7134CD09}" type="pres">
      <dgm:prSet presAssocID="{FA1F6158-2E82-41C8-9EDB-5312D86BBF39}" presName="textRect" presStyleLbl="revTx" presStyleIdx="2" presStyleCnt="5">
        <dgm:presLayoutVars>
          <dgm:chMax val="1"/>
          <dgm:chPref val="1"/>
        </dgm:presLayoutVars>
      </dgm:prSet>
      <dgm:spPr/>
    </dgm:pt>
    <dgm:pt modelId="{C046C723-48A9-4B60-97A7-C2B7465AF7FF}" type="pres">
      <dgm:prSet presAssocID="{1660C0D4-1DF4-4007-84A0-1B21C7AC8311}" presName="sibTrans" presStyleCnt="0"/>
      <dgm:spPr/>
    </dgm:pt>
    <dgm:pt modelId="{C5005C8A-7FC8-499B-8BF1-568A555226FB}" type="pres">
      <dgm:prSet presAssocID="{46728D51-4FDC-44DF-A817-40983AD204A5}" presName="compNode" presStyleCnt="0"/>
      <dgm:spPr/>
    </dgm:pt>
    <dgm:pt modelId="{CFA5FC57-9E1A-4B20-BDA3-D29FBE305115}" type="pres">
      <dgm:prSet presAssocID="{46728D51-4FDC-44DF-A817-40983AD204A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91092CF6-400E-480C-8EBD-FD47B7ABB18A}" type="pres">
      <dgm:prSet presAssocID="{46728D51-4FDC-44DF-A817-40983AD204A5}" presName="spaceRect" presStyleCnt="0"/>
      <dgm:spPr/>
    </dgm:pt>
    <dgm:pt modelId="{DC4A1A93-C312-45A1-8511-0C12E7CDCE90}" type="pres">
      <dgm:prSet presAssocID="{46728D51-4FDC-44DF-A817-40983AD204A5}" presName="textRect" presStyleLbl="revTx" presStyleIdx="3" presStyleCnt="5">
        <dgm:presLayoutVars>
          <dgm:chMax val="1"/>
          <dgm:chPref val="1"/>
        </dgm:presLayoutVars>
      </dgm:prSet>
      <dgm:spPr/>
    </dgm:pt>
    <dgm:pt modelId="{077FB73B-7480-4BD4-B34D-28A03FBD0853}" type="pres">
      <dgm:prSet presAssocID="{C6998A93-FD46-4777-B4B0-C685DBDC66DC}" presName="sibTrans" presStyleCnt="0"/>
      <dgm:spPr/>
    </dgm:pt>
    <dgm:pt modelId="{557DC806-C05E-411D-BBB6-0ABBBADB7368}" type="pres">
      <dgm:prSet presAssocID="{430D7A44-81CA-4A95-BDAA-06BC5A60DCD6}" presName="compNode" presStyleCnt="0"/>
      <dgm:spPr/>
    </dgm:pt>
    <dgm:pt modelId="{505D37DA-F4DA-4505-94B5-4849ABC4DE61}" type="pres">
      <dgm:prSet presAssocID="{430D7A44-81CA-4A95-BDAA-06BC5A60DCD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Research"/>
        </a:ext>
      </dgm:extLst>
    </dgm:pt>
    <dgm:pt modelId="{1655D093-8B84-4B27-98A6-E63D689CFE3B}" type="pres">
      <dgm:prSet presAssocID="{430D7A44-81CA-4A95-BDAA-06BC5A60DCD6}" presName="spaceRect" presStyleCnt="0"/>
      <dgm:spPr/>
    </dgm:pt>
    <dgm:pt modelId="{B8E3A386-F51D-49AF-877E-6BA9E1C9ADFA}" type="pres">
      <dgm:prSet presAssocID="{430D7A44-81CA-4A95-BDAA-06BC5A60DCD6}" presName="textRect" presStyleLbl="revTx" presStyleIdx="4" presStyleCnt="5">
        <dgm:presLayoutVars>
          <dgm:chMax val="1"/>
          <dgm:chPref val="1"/>
        </dgm:presLayoutVars>
      </dgm:prSet>
      <dgm:spPr/>
    </dgm:pt>
  </dgm:ptLst>
  <dgm:cxnLst>
    <dgm:cxn modelId="{202DA405-0827-44B7-BCCC-EC4D7C7B2021}" srcId="{170DE65E-88BB-41C1-AEEC-CCB9E6298214}" destId="{FA1F6158-2E82-41C8-9EDB-5312D86BBF39}" srcOrd="2" destOrd="0" parTransId="{24874449-913B-4A40-AC77-4BAE745B662F}" sibTransId="{1660C0D4-1DF4-4007-84A0-1B21C7AC8311}"/>
    <dgm:cxn modelId="{431D6E0B-81E9-4295-9DF9-C98FAF1B3CA0}" type="presOf" srcId="{FA1F6158-2E82-41C8-9EDB-5312D86BBF39}" destId="{21AD826F-0B95-4340-AE38-7DDC7134CD09}" srcOrd="0" destOrd="0" presId="urn:microsoft.com/office/officeart/2018/2/layout/IconLabelList"/>
    <dgm:cxn modelId="{32FE2D19-E822-4D25-B0C4-3AC3957CD5BB}" type="presOf" srcId="{170DE65E-88BB-41C1-AEEC-CCB9E6298214}" destId="{EC60E02F-25FD-43BF-B43A-981C1D6FE2A3}" srcOrd="0" destOrd="0" presId="urn:microsoft.com/office/officeart/2018/2/layout/IconLabelList"/>
    <dgm:cxn modelId="{B666D94C-7F1A-43CE-BFC1-6A0DA97EA527}" srcId="{170DE65E-88BB-41C1-AEEC-CCB9E6298214}" destId="{3E6C25D7-AAA7-4AAA-8937-A2A863919E1B}" srcOrd="1" destOrd="0" parTransId="{93578182-A2E3-492D-A1C0-07718F62728E}" sibTransId="{AC306F22-7B34-4F04-8827-313F7A55CA25}"/>
    <dgm:cxn modelId="{71CD9194-9B06-4F11-9C48-294D3968068C}" srcId="{170DE65E-88BB-41C1-AEEC-CCB9E6298214}" destId="{430D7A44-81CA-4A95-BDAA-06BC5A60DCD6}" srcOrd="4" destOrd="0" parTransId="{7AF7FAFA-A29B-40B1-8338-DE3D64A54B29}" sibTransId="{9FD48FB2-EF1F-489E-BA0F-9B81969AF0E6}"/>
    <dgm:cxn modelId="{F474AC96-BE92-41BE-AD8B-3EBEB7FB9167}" srcId="{170DE65E-88BB-41C1-AEEC-CCB9E6298214}" destId="{DBBC0176-E269-4AC1-A062-503964292BC3}" srcOrd="0" destOrd="0" parTransId="{78DD0450-760F-47C5-92EF-DD05D866C155}" sibTransId="{B886C832-6823-46A9-8D4A-0F8A490EC4E9}"/>
    <dgm:cxn modelId="{E0090BAB-EE2D-49B8-9DE4-F662C50EA4AF}" type="presOf" srcId="{46728D51-4FDC-44DF-A817-40983AD204A5}" destId="{DC4A1A93-C312-45A1-8511-0C12E7CDCE90}" srcOrd="0" destOrd="0" presId="urn:microsoft.com/office/officeart/2018/2/layout/IconLabelList"/>
    <dgm:cxn modelId="{F5F02AC9-06CC-468D-B412-336BEDC6BE80}" type="presOf" srcId="{430D7A44-81CA-4A95-BDAA-06BC5A60DCD6}" destId="{B8E3A386-F51D-49AF-877E-6BA9E1C9ADFA}" srcOrd="0" destOrd="0" presId="urn:microsoft.com/office/officeart/2018/2/layout/IconLabelList"/>
    <dgm:cxn modelId="{538957CC-B541-49A8-84AD-1E7BD56ACD4D}" srcId="{170DE65E-88BB-41C1-AEEC-CCB9E6298214}" destId="{46728D51-4FDC-44DF-A817-40983AD204A5}" srcOrd="3" destOrd="0" parTransId="{8D38CDAA-5A40-4C01-8D5B-BFABE5D20BBF}" sibTransId="{C6998A93-FD46-4777-B4B0-C685DBDC66DC}"/>
    <dgm:cxn modelId="{28199FDB-F7CD-4096-96C4-893057B2DE43}" type="presOf" srcId="{DBBC0176-E269-4AC1-A062-503964292BC3}" destId="{DFB21EC9-87DF-4EB8-BE59-9CDEA50869A0}" srcOrd="0" destOrd="0" presId="urn:microsoft.com/office/officeart/2018/2/layout/IconLabelList"/>
    <dgm:cxn modelId="{48B6FBF9-25C9-416A-87A4-59EE36370B6D}" type="presOf" srcId="{3E6C25D7-AAA7-4AAA-8937-A2A863919E1B}" destId="{B1FDFE43-27AE-4A75-9398-1C5C2BC96078}" srcOrd="0" destOrd="0" presId="urn:microsoft.com/office/officeart/2018/2/layout/IconLabelList"/>
    <dgm:cxn modelId="{EC907B3D-ABDD-4967-ABA9-1D777181E2CE}" type="presParOf" srcId="{EC60E02F-25FD-43BF-B43A-981C1D6FE2A3}" destId="{314A7F04-4CCF-4F67-9ECC-5569C0BD3206}" srcOrd="0" destOrd="0" presId="urn:microsoft.com/office/officeart/2018/2/layout/IconLabelList"/>
    <dgm:cxn modelId="{46488169-5D34-4B2F-8729-388156BBD060}" type="presParOf" srcId="{314A7F04-4CCF-4F67-9ECC-5569C0BD3206}" destId="{F80FD243-2AEB-4DFB-8D1E-F980629EB0C4}" srcOrd="0" destOrd="0" presId="urn:microsoft.com/office/officeart/2018/2/layout/IconLabelList"/>
    <dgm:cxn modelId="{0012A555-E27E-4B30-90A0-B10C074B42B3}" type="presParOf" srcId="{314A7F04-4CCF-4F67-9ECC-5569C0BD3206}" destId="{0838C47F-2198-41AE-B1ED-6499450CB7DB}" srcOrd="1" destOrd="0" presId="urn:microsoft.com/office/officeart/2018/2/layout/IconLabelList"/>
    <dgm:cxn modelId="{67A36988-C6A1-4F2F-88DD-B205CBBF4D0A}" type="presParOf" srcId="{314A7F04-4CCF-4F67-9ECC-5569C0BD3206}" destId="{DFB21EC9-87DF-4EB8-BE59-9CDEA50869A0}" srcOrd="2" destOrd="0" presId="urn:microsoft.com/office/officeart/2018/2/layout/IconLabelList"/>
    <dgm:cxn modelId="{3A3CE247-6678-4CBB-BA64-D0A4A0BBAE4B}" type="presParOf" srcId="{EC60E02F-25FD-43BF-B43A-981C1D6FE2A3}" destId="{AC17E67C-104B-4056-852C-41675E56F031}" srcOrd="1" destOrd="0" presId="urn:microsoft.com/office/officeart/2018/2/layout/IconLabelList"/>
    <dgm:cxn modelId="{4B2180DF-3853-4A9E-A0F9-8357950441CC}" type="presParOf" srcId="{EC60E02F-25FD-43BF-B43A-981C1D6FE2A3}" destId="{06BAD73B-CF60-4092-AACF-650D39B7379C}" srcOrd="2" destOrd="0" presId="urn:microsoft.com/office/officeart/2018/2/layout/IconLabelList"/>
    <dgm:cxn modelId="{55568181-58E1-4614-9F6A-A7160D1F079B}" type="presParOf" srcId="{06BAD73B-CF60-4092-AACF-650D39B7379C}" destId="{2A872067-A9E9-4279-AFC2-B4CDEE960FCD}" srcOrd="0" destOrd="0" presId="urn:microsoft.com/office/officeart/2018/2/layout/IconLabelList"/>
    <dgm:cxn modelId="{07CBA680-E79D-4DA4-9F32-20D570505B8C}" type="presParOf" srcId="{06BAD73B-CF60-4092-AACF-650D39B7379C}" destId="{F3DD1183-C98A-43E0-AD69-97BAB8DA375D}" srcOrd="1" destOrd="0" presId="urn:microsoft.com/office/officeart/2018/2/layout/IconLabelList"/>
    <dgm:cxn modelId="{46AD7AE5-BAD6-4FC0-BC05-953A22AC17D2}" type="presParOf" srcId="{06BAD73B-CF60-4092-AACF-650D39B7379C}" destId="{B1FDFE43-27AE-4A75-9398-1C5C2BC96078}" srcOrd="2" destOrd="0" presId="urn:microsoft.com/office/officeart/2018/2/layout/IconLabelList"/>
    <dgm:cxn modelId="{7E499967-7545-4140-AC44-BE13642EC922}" type="presParOf" srcId="{EC60E02F-25FD-43BF-B43A-981C1D6FE2A3}" destId="{666536BD-C310-427F-B103-94093496CB5E}" srcOrd="3" destOrd="0" presId="urn:microsoft.com/office/officeart/2018/2/layout/IconLabelList"/>
    <dgm:cxn modelId="{016611E1-403C-48D8-BED7-0A5E95D903AA}" type="presParOf" srcId="{EC60E02F-25FD-43BF-B43A-981C1D6FE2A3}" destId="{6250AF93-6327-4E39-B5D5-9A2A1260BA47}" srcOrd="4" destOrd="0" presId="urn:microsoft.com/office/officeart/2018/2/layout/IconLabelList"/>
    <dgm:cxn modelId="{58763AE8-F6A1-4D0A-B6C4-CA9FB6C552B8}" type="presParOf" srcId="{6250AF93-6327-4E39-B5D5-9A2A1260BA47}" destId="{E295504F-7FBB-42B5-A7F4-5DB045C292CE}" srcOrd="0" destOrd="0" presId="urn:microsoft.com/office/officeart/2018/2/layout/IconLabelList"/>
    <dgm:cxn modelId="{32B49F3B-3FE0-4224-8D84-0E1559045449}" type="presParOf" srcId="{6250AF93-6327-4E39-B5D5-9A2A1260BA47}" destId="{885DC6F3-E57F-4E62-B341-BAB7C0623B3E}" srcOrd="1" destOrd="0" presId="urn:microsoft.com/office/officeart/2018/2/layout/IconLabelList"/>
    <dgm:cxn modelId="{7253980B-D28B-4291-B03A-E1D1C7FEBFC4}" type="presParOf" srcId="{6250AF93-6327-4E39-B5D5-9A2A1260BA47}" destId="{21AD826F-0B95-4340-AE38-7DDC7134CD09}" srcOrd="2" destOrd="0" presId="urn:microsoft.com/office/officeart/2018/2/layout/IconLabelList"/>
    <dgm:cxn modelId="{9D60DF34-340A-4507-A44E-C3EF524AED21}" type="presParOf" srcId="{EC60E02F-25FD-43BF-B43A-981C1D6FE2A3}" destId="{C046C723-48A9-4B60-97A7-C2B7465AF7FF}" srcOrd="5" destOrd="0" presId="urn:microsoft.com/office/officeart/2018/2/layout/IconLabelList"/>
    <dgm:cxn modelId="{0BDF4F1D-20A8-484F-826A-722E4A2360AC}" type="presParOf" srcId="{EC60E02F-25FD-43BF-B43A-981C1D6FE2A3}" destId="{C5005C8A-7FC8-499B-8BF1-568A555226FB}" srcOrd="6" destOrd="0" presId="urn:microsoft.com/office/officeart/2018/2/layout/IconLabelList"/>
    <dgm:cxn modelId="{50005193-5EFC-4256-9A2D-6FC7E13A38C5}" type="presParOf" srcId="{C5005C8A-7FC8-499B-8BF1-568A555226FB}" destId="{CFA5FC57-9E1A-4B20-BDA3-D29FBE305115}" srcOrd="0" destOrd="0" presId="urn:microsoft.com/office/officeart/2018/2/layout/IconLabelList"/>
    <dgm:cxn modelId="{E76A7C9E-DD3E-4378-9E90-C3D4BB58FB21}" type="presParOf" srcId="{C5005C8A-7FC8-499B-8BF1-568A555226FB}" destId="{91092CF6-400E-480C-8EBD-FD47B7ABB18A}" srcOrd="1" destOrd="0" presId="urn:microsoft.com/office/officeart/2018/2/layout/IconLabelList"/>
    <dgm:cxn modelId="{BDAC521E-A4CA-40E4-A71C-CBB374F9B39D}" type="presParOf" srcId="{C5005C8A-7FC8-499B-8BF1-568A555226FB}" destId="{DC4A1A93-C312-45A1-8511-0C12E7CDCE90}" srcOrd="2" destOrd="0" presId="urn:microsoft.com/office/officeart/2018/2/layout/IconLabelList"/>
    <dgm:cxn modelId="{DD67391E-E8CE-4514-9FB0-A6FCF9961CD3}" type="presParOf" srcId="{EC60E02F-25FD-43BF-B43A-981C1D6FE2A3}" destId="{077FB73B-7480-4BD4-B34D-28A03FBD0853}" srcOrd="7" destOrd="0" presId="urn:microsoft.com/office/officeart/2018/2/layout/IconLabelList"/>
    <dgm:cxn modelId="{4714C306-EC90-4092-854F-C9BCC4F86926}" type="presParOf" srcId="{EC60E02F-25FD-43BF-B43A-981C1D6FE2A3}" destId="{557DC806-C05E-411D-BBB6-0ABBBADB7368}" srcOrd="8" destOrd="0" presId="urn:microsoft.com/office/officeart/2018/2/layout/IconLabelList"/>
    <dgm:cxn modelId="{D58720AF-9413-42F5-94E2-79EB0DEA9CD4}" type="presParOf" srcId="{557DC806-C05E-411D-BBB6-0ABBBADB7368}" destId="{505D37DA-F4DA-4505-94B5-4849ABC4DE61}" srcOrd="0" destOrd="0" presId="urn:microsoft.com/office/officeart/2018/2/layout/IconLabelList"/>
    <dgm:cxn modelId="{032F1294-4688-44FA-9851-41887F5F6592}" type="presParOf" srcId="{557DC806-C05E-411D-BBB6-0ABBBADB7368}" destId="{1655D093-8B84-4B27-98A6-E63D689CFE3B}" srcOrd="1" destOrd="0" presId="urn:microsoft.com/office/officeart/2018/2/layout/IconLabelList"/>
    <dgm:cxn modelId="{1E28BE86-68D7-4131-B549-0A073E845EF7}" type="presParOf" srcId="{557DC806-C05E-411D-BBB6-0ABBBADB7368}" destId="{B8E3A386-F51D-49AF-877E-6BA9E1C9ADF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B0AFD-AB00-49FB-8EC2-2E6F0F2C74A0}">
      <dsp:nvSpPr>
        <dsp:cNvPr id="0" name=""/>
        <dsp:cNvSpPr/>
      </dsp:nvSpPr>
      <dsp:spPr>
        <a:xfrm>
          <a:off x="0" y="0"/>
          <a:ext cx="10820398" cy="4732234"/>
        </a:xfrm>
        <a:prstGeom prst="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98272" tIns="398272" rIns="398272" bIns="398272" numCol="1" spcCol="1270" anchor="ctr" anchorCtr="0">
          <a:noAutofit/>
        </a:bodyPr>
        <a:lstStyle/>
        <a:p>
          <a:pPr marL="0" lvl="0" indent="0" algn="ctr" defTabSz="2489200">
            <a:lnSpc>
              <a:spcPct val="90000"/>
            </a:lnSpc>
            <a:spcBef>
              <a:spcPct val="0"/>
            </a:spcBef>
            <a:spcAft>
              <a:spcPct val="35000"/>
            </a:spcAft>
            <a:buNone/>
          </a:pPr>
          <a:r>
            <a:rPr lang="en-GB" sz="5600" kern="1200" dirty="0"/>
            <a:t>There are several key aims of this project as listed below:</a:t>
          </a:r>
          <a:endParaRPr lang="en-US" sz="5600" kern="1200" dirty="0"/>
        </a:p>
      </dsp:txBody>
      <dsp:txXfrm>
        <a:off x="0" y="0"/>
        <a:ext cx="10820398" cy="2555406"/>
      </dsp:txXfrm>
    </dsp:sp>
    <dsp:sp modelId="{78198B68-BA0A-4C7A-9BA9-6E357D46D308}">
      <dsp:nvSpPr>
        <dsp:cNvPr id="0" name=""/>
        <dsp:cNvSpPr/>
      </dsp:nvSpPr>
      <dsp:spPr>
        <a:xfrm>
          <a:off x="0" y="2460761"/>
          <a:ext cx="10820398" cy="2176827"/>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t" anchorCtr="0">
          <a:noAutofit/>
        </a:bodyPr>
        <a:lstStyle/>
        <a:p>
          <a:pPr marL="0" lvl="0" indent="0" algn="l" defTabSz="800100">
            <a:lnSpc>
              <a:spcPct val="90000"/>
            </a:lnSpc>
            <a:spcBef>
              <a:spcPct val="0"/>
            </a:spcBef>
            <a:spcAft>
              <a:spcPct val="35000"/>
            </a:spcAft>
            <a:buNone/>
          </a:pPr>
          <a:r>
            <a:rPr lang="en-GB" sz="1800" kern="1200" dirty="0"/>
            <a:t>research current documentation on Nuclear and tidal power </a:t>
          </a:r>
          <a:endParaRPr lang="en-US" sz="1800" kern="1200" dirty="0"/>
        </a:p>
        <a:p>
          <a:pPr marL="171450" lvl="1" indent="-171450" algn="l" defTabSz="800100">
            <a:lnSpc>
              <a:spcPct val="90000"/>
            </a:lnSpc>
            <a:spcBef>
              <a:spcPct val="0"/>
            </a:spcBef>
            <a:spcAft>
              <a:spcPct val="15000"/>
            </a:spcAft>
            <a:buFont typeface="Arial" panose="020B0604020202020204" pitchFamily="34" charset="0"/>
            <a:buChar char="•"/>
          </a:pPr>
          <a:r>
            <a:rPr lang="en-US" sz="1800" kern="1200" dirty="0"/>
            <a:t>Literature review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extent of implementation</a:t>
          </a:r>
          <a:endParaRPr lang="en-US" sz="1800" kern="1200" dirty="0"/>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environmental considerations </a:t>
          </a:r>
          <a:endParaRPr lang="en-US" sz="1800" kern="1200" dirty="0"/>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social considerations </a:t>
          </a:r>
          <a:endParaRPr lang="en-US" sz="1800" kern="1200" dirty="0"/>
        </a:p>
        <a:p>
          <a:pPr marL="171450" lvl="1" indent="-171450" algn="l" defTabSz="800100">
            <a:lnSpc>
              <a:spcPct val="90000"/>
            </a:lnSpc>
            <a:spcBef>
              <a:spcPct val="0"/>
            </a:spcBef>
            <a:spcAft>
              <a:spcPct val="15000"/>
            </a:spcAft>
            <a:buFont typeface="Arial" panose="020B0604020202020204" pitchFamily="34" charset="0"/>
            <a:buChar char="•"/>
          </a:pPr>
          <a:r>
            <a:rPr lang="en-US" sz="1800" kern="1200" dirty="0"/>
            <a:t>Ascertain feasibility of nuclear power plants</a:t>
          </a:r>
        </a:p>
        <a:p>
          <a:pPr marL="171450" lvl="1" indent="-171450" algn="l" defTabSz="800100">
            <a:lnSpc>
              <a:spcPct val="90000"/>
            </a:lnSpc>
            <a:spcBef>
              <a:spcPct val="0"/>
            </a:spcBef>
            <a:spcAft>
              <a:spcPct val="15000"/>
            </a:spcAft>
            <a:buFont typeface="Arial" panose="020B0604020202020204" pitchFamily="34" charset="0"/>
            <a:buChar char="•"/>
          </a:pPr>
          <a:r>
            <a:rPr lang="en-US" sz="1800" kern="1200" dirty="0"/>
            <a:t>Apply feasibility to tidal lagoons  </a:t>
          </a:r>
        </a:p>
      </dsp:txBody>
      <dsp:txXfrm>
        <a:off x="0" y="2460761"/>
        <a:ext cx="10820398" cy="21768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FD243-2AEB-4DFB-8D1E-F980629EB0C4}">
      <dsp:nvSpPr>
        <dsp:cNvPr id="0" name=""/>
        <dsp:cNvSpPr/>
      </dsp:nvSpPr>
      <dsp:spPr>
        <a:xfrm>
          <a:off x="415261" y="1059605"/>
          <a:ext cx="673154" cy="6731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B21EC9-87DF-4EB8-BE59-9CDEA50869A0}">
      <dsp:nvSpPr>
        <dsp:cNvPr id="0" name=""/>
        <dsp:cNvSpPr/>
      </dsp:nvSpPr>
      <dsp:spPr>
        <a:xfrm>
          <a:off x="3889" y="1957301"/>
          <a:ext cx="1495898" cy="59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Positivism: is the philosophy </a:t>
          </a:r>
          <a:endParaRPr lang="en-US" sz="1100" kern="1200" dirty="0"/>
        </a:p>
      </dsp:txBody>
      <dsp:txXfrm>
        <a:off x="3889" y="1957301"/>
        <a:ext cx="1495898" cy="598359"/>
      </dsp:txXfrm>
    </dsp:sp>
    <dsp:sp modelId="{2A872067-A9E9-4279-AFC2-B4CDEE960FCD}">
      <dsp:nvSpPr>
        <dsp:cNvPr id="0" name=""/>
        <dsp:cNvSpPr/>
      </dsp:nvSpPr>
      <dsp:spPr>
        <a:xfrm>
          <a:off x="2172942" y="1059605"/>
          <a:ext cx="673154" cy="6731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FDFE43-27AE-4A75-9398-1C5C2BC96078}">
      <dsp:nvSpPr>
        <dsp:cNvPr id="0" name=""/>
        <dsp:cNvSpPr/>
      </dsp:nvSpPr>
      <dsp:spPr>
        <a:xfrm>
          <a:off x="1761570" y="1957301"/>
          <a:ext cx="1495898" cy="59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Deductive: will be the approach </a:t>
          </a:r>
          <a:endParaRPr lang="en-US" sz="1100" kern="1200" dirty="0"/>
        </a:p>
      </dsp:txBody>
      <dsp:txXfrm>
        <a:off x="1761570" y="1957301"/>
        <a:ext cx="1495898" cy="598359"/>
      </dsp:txXfrm>
    </dsp:sp>
    <dsp:sp modelId="{E295504F-7FBB-42B5-A7F4-5DB045C292CE}">
      <dsp:nvSpPr>
        <dsp:cNvPr id="0" name=""/>
        <dsp:cNvSpPr/>
      </dsp:nvSpPr>
      <dsp:spPr>
        <a:xfrm>
          <a:off x="3930622" y="1059605"/>
          <a:ext cx="673154" cy="6731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AD826F-0B95-4340-AE38-7DDC7134CD09}">
      <dsp:nvSpPr>
        <dsp:cNvPr id="0" name=""/>
        <dsp:cNvSpPr/>
      </dsp:nvSpPr>
      <dsp:spPr>
        <a:xfrm>
          <a:off x="3519250" y="1957301"/>
          <a:ext cx="1495898" cy="59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Research strategies: will be a mix of case study and grounded theory</a:t>
          </a:r>
          <a:endParaRPr lang="en-US" sz="1100" kern="1200" dirty="0"/>
        </a:p>
      </dsp:txBody>
      <dsp:txXfrm>
        <a:off x="3519250" y="1957301"/>
        <a:ext cx="1495898" cy="598359"/>
      </dsp:txXfrm>
    </dsp:sp>
    <dsp:sp modelId="{CFA5FC57-9E1A-4B20-BDA3-D29FBE305115}">
      <dsp:nvSpPr>
        <dsp:cNvPr id="0" name=""/>
        <dsp:cNvSpPr/>
      </dsp:nvSpPr>
      <dsp:spPr>
        <a:xfrm>
          <a:off x="5688303" y="1059605"/>
          <a:ext cx="673154" cy="6731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4A1A93-C312-45A1-8511-0C12E7CDCE90}">
      <dsp:nvSpPr>
        <dsp:cNvPr id="0" name=""/>
        <dsp:cNvSpPr/>
      </dsp:nvSpPr>
      <dsp:spPr>
        <a:xfrm>
          <a:off x="5276931" y="1957301"/>
          <a:ext cx="1495898" cy="59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Time horizon: will be longitudinal </a:t>
          </a:r>
          <a:endParaRPr lang="en-US" sz="1100" kern="1200" dirty="0"/>
        </a:p>
      </dsp:txBody>
      <dsp:txXfrm>
        <a:off x="5276931" y="1957301"/>
        <a:ext cx="1495898" cy="598359"/>
      </dsp:txXfrm>
    </dsp:sp>
    <dsp:sp modelId="{505D37DA-F4DA-4505-94B5-4849ABC4DE61}">
      <dsp:nvSpPr>
        <dsp:cNvPr id="0" name=""/>
        <dsp:cNvSpPr/>
      </dsp:nvSpPr>
      <dsp:spPr>
        <a:xfrm>
          <a:off x="7445984" y="1059605"/>
          <a:ext cx="673154" cy="6731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E3A386-F51D-49AF-877E-6BA9E1C9ADFA}">
      <dsp:nvSpPr>
        <dsp:cNvPr id="0" name=""/>
        <dsp:cNvSpPr/>
      </dsp:nvSpPr>
      <dsp:spPr>
        <a:xfrm>
          <a:off x="7034612" y="1957301"/>
          <a:ext cx="1495898" cy="59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Data collection methods: will be secondary data)</a:t>
          </a:r>
          <a:endParaRPr lang="en-US" sz="1100" kern="1200" dirty="0"/>
        </a:p>
      </dsp:txBody>
      <dsp:txXfrm>
        <a:off x="7034612" y="1957301"/>
        <a:ext cx="1495898" cy="59835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5773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1601441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2110506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885813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2487007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2910858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4034006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809078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3578109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2263767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15554378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165788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1063504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11857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40342504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3111553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51ED11-E0EF-4CAD-9ABC-DAD8E8EA37CA}" type="datetimeFigureOut">
              <a:rPr lang="en-GB" smtClean="0"/>
              <a:t>27/03/2023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2490644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CB51ED11-E0EF-4CAD-9ABC-DAD8E8EA37CA}" type="datetimeFigureOut">
              <a:rPr lang="en-GB" smtClean="0"/>
              <a:t>27/03/2023</a:t>
            </a:fld>
            <a:endParaRPr lang="en-GB"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651DEAE-4B04-4327-B32C-6AF36CF7FAD3}" type="slidenum">
              <a:rPr lang="en-GB" smtClean="0"/>
              <a:t>‹#›</a:t>
            </a:fld>
            <a:endParaRPr lang="en-GB" dirty="0"/>
          </a:p>
        </p:txBody>
      </p:sp>
    </p:spTree>
    <p:extLst>
      <p:ext uri="{BB962C8B-B14F-4D97-AF65-F5344CB8AC3E}">
        <p14:creationId xmlns:p14="http://schemas.microsoft.com/office/powerpoint/2010/main" val="221321583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tidallagoonpower.com/tidal-technology/what-is-a-tidal-lagoon/" TargetMode="External"/><Relationship Id="rId2" Type="http://schemas.openxmlformats.org/officeDocument/2006/relationships/hyperlink" Target="https://www.livescience.com/nuclear-fusion-reactor-sparc-2025.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C7A3B-D0C5-40D1-98F1-0D2786092623}"/>
              </a:ext>
            </a:extLst>
          </p:cNvPr>
          <p:cNvSpPr>
            <a:spLocks noGrp="1"/>
          </p:cNvSpPr>
          <p:nvPr>
            <p:ph type="ctrTitle"/>
          </p:nvPr>
        </p:nvSpPr>
        <p:spPr>
          <a:xfrm>
            <a:off x="0" y="0"/>
            <a:ext cx="8001000" cy="2971801"/>
          </a:xfrm>
        </p:spPr>
        <p:txBody>
          <a:bodyPr>
            <a:normAutofit/>
          </a:bodyPr>
          <a:lstStyle/>
          <a:p>
            <a:pPr algn="ctr"/>
            <a:r>
              <a:rPr lang="en-GB" dirty="0">
                <a:solidFill>
                  <a:srgbClr val="4472C4"/>
                </a:solidFill>
                <a:ea typeface="DengXian Light" panose="02010600030101010101" pitchFamily="2" charset="-122"/>
                <a:cs typeface="Times New Roman" panose="02020603050405020304" pitchFamily="18" charset="0"/>
              </a:rPr>
              <a:t>Presentation on research project </a:t>
            </a:r>
            <a:endParaRPr lang="en-GB" dirty="0">
              <a:effectLst/>
              <a:ea typeface="DengXian" panose="02010600030101010101" pitchFamily="2" charset="-122"/>
              <a:cs typeface="Times New Roman" panose="02020603050405020304" pitchFamily="18" charset="0"/>
            </a:endParaRPr>
          </a:p>
        </p:txBody>
      </p:sp>
      <p:sp>
        <p:nvSpPr>
          <p:cNvPr id="3" name="Subtitle 2">
            <a:extLst>
              <a:ext uri="{FF2B5EF4-FFF2-40B4-BE49-F238E27FC236}">
                <a16:creationId xmlns:a16="http://schemas.microsoft.com/office/drawing/2014/main" id="{12D14B71-270F-4E9E-BD51-BC58C21A385E}"/>
              </a:ext>
            </a:extLst>
          </p:cNvPr>
          <p:cNvSpPr>
            <a:spLocks noGrp="1"/>
          </p:cNvSpPr>
          <p:nvPr>
            <p:ph type="subTitle" idx="1"/>
          </p:nvPr>
        </p:nvSpPr>
        <p:spPr>
          <a:xfrm>
            <a:off x="0" y="2995302"/>
            <a:ext cx="6400800" cy="1947333"/>
          </a:xfrm>
        </p:spPr>
        <p:txBody>
          <a:bodyPr>
            <a:normAutofit fontScale="92500"/>
          </a:bodyPr>
          <a:lstStyle/>
          <a:p>
            <a:r>
              <a:rPr lang="en-GB" dirty="0"/>
              <a:t>Joseph Omar 1902433</a:t>
            </a:r>
          </a:p>
          <a:p>
            <a:endParaRPr lang="en-GB" dirty="0"/>
          </a:p>
          <a:p>
            <a:r>
              <a:rPr lang="en-GB" dirty="0"/>
              <a:t>Please wait until the end of the presentation to ask questions some of the questions that you may have will possibly be covered on later slides  </a:t>
            </a:r>
          </a:p>
        </p:txBody>
      </p:sp>
      <p:pic>
        <p:nvPicPr>
          <p:cNvPr id="4" name="Picture 3">
            <a:extLst>
              <a:ext uri="{FF2B5EF4-FFF2-40B4-BE49-F238E27FC236}">
                <a16:creationId xmlns:a16="http://schemas.microsoft.com/office/drawing/2014/main" id="{5A5F4642-F6AF-6083-E329-D645214888DF}"/>
              </a:ext>
            </a:extLst>
          </p:cNvPr>
          <p:cNvPicPr>
            <a:picLocks noChangeAspect="1"/>
          </p:cNvPicPr>
          <p:nvPr/>
        </p:nvPicPr>
        <p:blipFill>
          <a:blip r:embed="rId2"/>
          <a:stretch>
            <a:fillRect/>
          </a:stretch>
        </p:blipFill>
        <p:spPr>
          <a:xfrm>
            <a:off x="8597300" y="0"/>
            <a:ext cx="3371380" cy="4206605"/>
          </a:xfrm>
          <a:prstGeom prst="rect">
            <a:avLst/>
          </a:prstGeom>
        </p:spPr>
      </p:pic>
    </p:spTree>
    <p:extLst>
      <p:ext uri="{BB962C8B-B14F-4D97-AF65-F5344CB8AC3E}">
        <p14:creationId xmlns:p14="http://schemas.microsoft.com/office/powerpoint/2010/main" val="2312441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FB110-69E6-66F4-2656-9B126951C119}"/>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D026360E-C2BB-F975-4E8F-0F5EF4B58289}"/>
              </a:ext>
            </a:extLst>
          </p:cNvPr>
          <p:cNvSpPr>
            <a:spLocks noGrp="1"/>
          </p:cNvSpPr>
          <p:nvPr>
            <p:ph idx="1"/>
          </p:nvPr>
        </p:nvSpPr>
        <p:spPr/>
        <p:txBody>
          <a:bodyPr/>
          <a:lstStyle/>
          <a:p>
            <a:r>
              <a:rPr lang="en-GB" dirty="0"/>
              <a:t>Reasons and relevance for this project?</a:t>
            </a:r>
          </a:p>
          <a:p>
            <a:r>
              <a:rPr lang="en-GB" dirty="0"/>
              <a:t>Aims and objectives </a:t>
            </a:r>
          </a:p>
          <a:p>
            <a:r>
              <a:rPr lang="en-GB" dirty="0"/>
              <a:t>Methodology </a:t>
            </a:r>
          </a:p>
          <a:p>
            <a:r>
              <a:rPr lang="en-GB" dirty="0"/>
              <a:t>Literature review </a:t>
            </a:r>
          </a:p>
        </p:txBody>
      </p:sp>
    </p:spTree>
    <p:extLst>
      <p:ext uri="{BB962C8B-B14F-4D97-AF65-F5344CB8AC3E}">
        <p14:creationId xmlns:p14="http://schemas.microsoft.com/office/powerpoint/2010/main" val="1654251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EC26-68F0-93D2-BB38-F4C4604C9CCE}"/>
              </a:ext>
            </a:extLst>
          </p:cNvPr>
          <p:cNvSpPr>
            <a:spLocks noGrp="1"/>
          </p:cNvSpPr>
          <p:nvPr>
            <p:ph type="title"/>
          </p:nvPr>
        </p:nvSpPr>
        <p:spPr/>
        <p:txBody>
          <a:bodyPr/>
          <a:lstStyle/>
          <a:p>
            <a:r>
              <a:rPr lang="en-GB" dirty="0"/>
              <a:t>Reasons and relevance for this project?</a:t>
            </a:r>
          </a:p>
        </p:txBody>
      </p:sp>
      <p:sp>
        <p:nvSpPr>
          <p:cNvPr id="3" name="Content Placeholder 2">
            <a:extLst>
              <a:ext uri="{FF2B5EF4-FFF2-40B4-BE49-F238E27FC236}">
                <a16:creationId xmlns:a16="http://schemas.microsoft.com/office/drawing/2014/main" id="{A12D336F-D3A2-DF8F-A24E-A7656EC10032}"/>
              </a:ext>
            </a:extLst>
          </p:cNvPr>
          <p:cNvSpPr>
            <a:spLocks noGrp="1"/>
          </p:cNvSpPr>
          <p:nvPr>
            <p:ph idx="1"/>
          </p:nvPr>
        </p:nvSpPr>
        <p:spPr/>
        <p:txBody>
          <a:bodyPr/>
          <a:lstStyle/>
          <a:p>
            <a:r>
              <a:rPr lang="en-GB" dirty="0"/>
              <a:t>Personal interest </a:t>
            </a:r>
          </a:p>
          <a:p>
            <a:r>
              <a:rPr lang="en-GB" dirty="0"/>
              <a:t>Change opinion </a:t>
            </a:r>
          </a:p>
          <a:p>
            <a:r>
              <a:rPr lang="en-GB" dirty="0"/>
              <a:t>Investigate clean and renewable energy </a:t>
            </a:r>
          </a:p>
          <a:p>
            <a:r>
              <a:rPr lang="en-GB" dirty="0"/>
              <a:t>Investigate feasibility studies from nuclear sources to produce a study for a tidal lagoon  </a:t>
            </a:r>
          </a:p>
          <a:p>
            <a:r>
              <a:rPr lang="en-GB" dirty="0"/>
              <a:t>Investigate innovations in the field </a:t>
            </a:r>
          </a:p>
        </p:txBody>
      </p:sp>
    </p:spTree>
    <p:extLst>
      <p:ext uri="{BB962C8B-B14F-4D97-AF65-F5344CB8AC3E}">
        <p14:creationId xmlns:p14="http://schemas.microsoft.com/office/powerpoint/2010/main" val="1767310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BEF42-6726-5088-6EBA-14D9A9291B9C}"/>
              </a:ext>
            </a:extLst>
          </p:cNvPr>
          <p:cNvSpPr>
            <a:spLocks noGrp="1"/>
          </p:cNvSpPr>
          <p:nvPr>
            <p:ph type="title"/>
          </p:nvPr>
        </p:nvSpPr>
        <p:spPr>
          <a:xfrm>
            <a:off x="0" y="4846255"/>
            <a:ext cx="8534400" cy="1507067"/>
          </a:xfrm>
        </p:spPr>
        <p:txBody>
          <a:bodyPr/>
          <a:lstStyle/>
          <a:p>
            <a:r>
              <a:rPr lang="en-GB" dirty="0"/>
              <a:t>Aims and objectives </a:t>
            </a:r>
          </a:p>
        </p:txBody>
      </p:sp>
      <p:sp>
        <p:nvSpPr>
          <p:cNvPr id="3" name="Content Placeholder 2">
            <a:extLst>
              <a:ext uri="{FF2B5EF4-FFF2-40B4-BE49-F238E27FC236}">
                <a16:creationId xmlns:a16="http://schemas.microsoft.com/office/drawing/2014/main" id="{A146A38B-1D7F-7233-293B-43C526DBDC91}"/>
              </a:ext>
            </a:extLst>
          </p:cNvPr>
          <p:cNvSpPr>
            <a:spLocks noGrp="1"/>
          </p:cNvSpPr>
          <p:nvPr>
            <p:ph idx="1"/>
          </p:nvPr>
        </p:nvSpPr>
        <p:spPr/>
        <p:txBody>
          <a:bodyPr/>
          <a:lstStyle/>
          <a:p>
            <a:endParaRPr lang="en-GB"/>
          </a:p>
        </p:txBody>
      </p:sp>
      <p:graphicFrame>
        <p:nvGraphicFramePr>
          <p:cNvPr id="4" name="Content Placeholder 2">
            <a:extLst>
              <a:ext uri="{FF2B5EF4-FFF2-40B4-BE49-F238E27FC236}">
                <a16:creationId xmlns:a16="http://schemas.microsoft.com/office/drawing/2014/main" id="{099FFE18-30A6-DF85-BF8A-1E6C004D98D8}"/>
              </a:ext>
            </a:extLst>
          </p:cNvPr>
          <p:cNvGraphicFramePr>
            <a:graphicFrameLocks/>
          </p:cNvGraphicFramePr>
          <p:nvPr>
            <p:extLst>
              <p:ext uri="{D42A27DB-BD31-4B8C-83A1-F6EECF244321}">
                <p14:modId xmlns:p14="http://schemas.microsoft.com/office/powerpoint/2010/main" val="810181026"/>
              </p:ext>
            </p:extLst>
          </p:nvPr>
        </p:nvGraphicFramePr>
        <p:xfrm>
          <a:off x="0" y="0"/>
          <a:ext cx="10820399" cy="47322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1592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4">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Chart, diagram&#10;&#10;Description automatically generated">
            <a:extLst>
              <a:ext uri="{FF2B5EF4-FFF2-40B4-BE49-F238E27FC236}">
                <a16:creationId xmlns:a16="http://schemas.microsoft.com/office/drawing/2014/main" id="{BC3F0541-ACA2-E731-4DA0-0BD1022DD354}"/>
              </a:ext>
            </a:extLst>
          </p:cNvPr>
          <p:cNvPicPr>
            <a:picLocks noChangeAspect="1"/>
          </p:cNvPicPr>
          <p:nvPr/>
        </p:nvPicPr>
        <p:blipFill rotWithShape="1">
          <a:blip r:embed="rId2">
            <a:alphaModFix amt="35000"/>
          </a:blip>
          <a:srcRect/>
          <a:stretch/>
        </p:blipFill>
        <p:spPr>
          <a:xfrm>
            <a:off x="3174" y="10"/>
            <a:ext cx="12192000" cy="6857990"/>
          </a:xfrm>
          <a:prstGeom prst="rect">
            <a:avLst/>
          </a:prstGeom>
        </p:spPr>
      </p:pic>
      <p:sp>
        <p:nvSpPr>
          <p:cNvPr id="2" name="Title 1">
            <a:extLst>
              <a:ext uri="{FF2B5EF4-FFF2-40B4-BE49-F238E27FC236}">
                <a16:creationId xmlns:a16="http://schemas.microsoft.com/office/drawing/2014/main" id="{460FB736-087C-A14B-733B-1AFFB8C6577E}"/>
              </a:ext>
            </a:extLst>
          </p:cNvPr>
          <p:cNvSpPr>
            <a:spLocks noGrp="1"/>
          </p:cNvSpPr>
          <p:nvPr>
            <p:ph type="title"/>
          </p:nvPr>
        </p:nvSpPr>
        <p:spPr>
          <a:xfrm>
            <a:off x="684212" y="4487332"/>
            <a:ext cx="8534400" cy="1507067"/>
          </a:xfrm>
        </p:spPr>
        <p:txBody>
          <a:bodyPr>
            <a:normAutofit/>
          </a:bodyPr>
          <a:lstStyle/>
          <a:p>
            <a:r>
              <a:rPr lang="en-GB" dirty="0"/>
              <a:t>Methodology </a:t>
            </a:r>
          </a:p>
        </p:txBody>
      </p:sp>
      <p:graphicFrame>
        <p:nvGraphicFramePr>
          <p:cNvPr id="17" name="Content Placeholder 2">
            <a:extLst>
              <a:ext uri="{FF2B5EF4-FFF2-40B4-BE49-F238E27FC236}">
                <a16:creationId xmlns:a16="http://schemas.microsoft.com/office/drawing/2014/main" id="{A5183B7A-F8AC-B0C7-0C67-12056FEA887F}"/>
              </a:ext>
            </a:extLst>
          </p:cNvPr>
          <p:cNvGraphicFramePr>
            <a:graphicFrameLocks noGrp="1"/>
          </p:cNvGraphicFramePr>
          <p:nvPr>
            <p:ph idx="1"/>
            <p:extLst>
              <p:ext uri="{D42A27DB-BD31-4B8C-83A1-F6EECF244321}">
                <p14:modId xmlns:p14="http://schemas.microsoft.com/office/powerpoint/2010/main" val="3034133799"/>
              </p:ext>
            </p:extLst>
          </p:nvPr>
        </p:nvGraphicFramePr>
        <p:xfrm>
          <a:off x="0" y="85934"/>
          <a:ext cx="8534400" cy="3615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8675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55F213F-878B-8C99-0AB2-D53F5EB72B17}"/>
              </a:ext>
            </a:extLst>
          </p:cNvPr>
          <p:cNvPicPr>
            <a:picLocks noGrp="1" noChangeAspect="1"/>
          </p:cNvPicPr>
          <p:nvPr>
            <p:ph idx="1"/>
          </p:nvPr>
        </p:nvPicPr>
        <p:blipFill rotWithShape="1">
          <a:blip r:embed="rId2">
            <a:alphaModFix amt="40000"/>
          </a:blip>
          <a:srcRect t="4589" b="11141"/>
          <a:stretch/>
        </p:blipFill>
        <p:spPr>
          <a:xfrm>
            <a:off x="113899" y="8467"/>
            <a:ext cx="12078101" cy="6793920"/>
          </a:xfrm>
          <a:prstGeom prst="rect">
            <a:avLst/>
          </a:prstGeom>
        </p:spPr>
      </p:pic>
      <p:sp>
        <p:nvSpPr>
          <p:cNvPr id="2" name="Title 1">
            <a:extLst>
              <a:ext uri="{FF2B5EF4-FFF2-40B4-BE49-F238E27FC236}">
                <a16:creationId xmlns:a16="http://schemas.microsoft.com/office/drawing/2014/main" id="{1CEB27E4-672B-1AAF-1C04-85FAB7BEC8BF}"/>
              </a:ext>
            </a:extLst>
          </p:cNvPr>
          <p:cNvSpPr>
            <a:spLocks noGrp="1"/>
          </p:cNvSpPr>
          <p:nvPr>
            <p:ph type="title"/>
          </p:nvPr>
        </p:nvSpPr>
        <p:spPr>
          <a:xfrm>
            <a:off x="684212" y="685799"/>
            <a:ext cx="8001000" cy="2971801"/>
          </a:xfrm>
        </p:spPr>
        <p:txBody>
          <a:bodyPr vert="horz" lIns="91440" tIns="45720" rIns="91440" bIns="45720" rtlCol="0" anchor="b">
            <a:normAutofit/>
          </a:bodyPr>
          <a:lstStyle/>
          <a:p>
            <a:r>
              <a:rPr lang="en-US" sz="4800" dirty="0"/>
              <a:t>Literature review: fusion </a:t>
            </a:r>
          </a:p>
        </p:txBody>
      </p:sp>
      <p:sp>
        <p:nvSpPr>
          <p:cNvPr id="6" name="TextBox 5">
            <a:extLst>
              <a:ext uri="{FF2B5EF4-FFF2-40B4-BE49-F238E27FC236}">
                <a16:creationId xmlns:a16="http://schemas.microsoft.com/office/drawing/2014/main" id="{F665E0A4-987D-0004-5CDA-88863A4163CA}"/>
              </a:ext>
            </a:extLst>
          </p:cNvPr>
          <p:cNvSpPr txBox="1"/>
          <p:nvPr/>
        </p:nvSpPr>
        <p:spPr>
          <a:xfrm>
            <a:off x="6450532" y="417373"/>
            <a:ext cx="5488538" cy="1754326"/>
          </a:xfrm>
          <a:prstGeom prst="rect">
            <a:avLst/>
          </a:prstGeom>
          <a:noFill/>
        </p:spPr>
        <p:txBody>
          <a:bodyPr wrap="square">
            <a:spAutoFit/>
          </a:bodyPr>
          <a:lstStyle/>
          <a:p>
            <a:r>
              <a:rPr lang="en-GB" dirty="0"/>
              <a:t>Nuclear fusion creates heavier atoms. The surplus mass is converted to energy, releasing an incredible quantity of light and heat. The sun and stars generate helium by fusing hydrogen</a:t>
            </a:r>
          </a:p>
          <a:p>
            <a:r>
              <a:rPr lang="en-US" dirty="0"/>
              <a:t>Tokamaks are used in most experimental fusion reactors. </a:t>
            </a:r>
            <a:endParaRPr lang="en-GB" dirty="0"/>
          </a:p>
        </p:txBody>
      </p:sp>
      <p:sp>
        <p:nvSpPr>
          <p:cNvPr id="12" name="TextBox 11">
            <a:extLst>
              <a:ext uri="{FF2B5EF4-FFF2-40B4-BE49-F238E27FC236}">
                <a16:creationId xmlns:a16="http://schemas.microsoft.com/office/drawing/2014/main" id="{F0DE1DE7-DD6A-5E6A-2982-C31EAD9AFA3B}"/>
              </a:ext>
            </a:extLst>
          </p:cNvPr>
          <p:cNvSpPr txBox="1"/>
          <p:nvPr/>
        </p:nvSpPr>
        <p:spPr>
          <a:xfrm>
            <a:off x="313296" y="6059756"/>
            <a:ext cx="6165790" cy="646331"/>
          </a:xfrm>
          <a:prstGeom prst="rect">
            <a:avLst/>
          </a:prstGeom>
          <a:noFill/>
        </p:spPr>
        <p:txBody>
          <a:bodyPr wrap="square">
            <a:spAutoFit/>
          </a:bodyPr>
          <a:lstStyle/>
          <a:p>
            <a:r>
              <a:rPr lang="en-GB" dirty="0"/>
              <a:t>https://www.livescience.com/nuclear-fusion-reactor-sparc-2025.html</a:t>
            </a:r>
          </a:p>
        </p:txBody>
      </p:sp>
    </p:spTree>
    <p:extLst>
      <p:ext uri="{BB962C8B-B14F-4D97-AF65-F5344CB8AC3E}">
        <p14:creationId xmlns:p14="http://schemas.microsoft.com/office/powerpoint/2010/main" val="3685612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B27E4-672B-1AAF-1C04-85FAB7BEC8BF}"/>
              </a:ext>
            </a:extLst>
          </p:cNvPr>
          <p:cNvSpPr>
            <a:spLocks noGrp="1"/>
          </p:cNvSpPr>
          <p:nvPr>
            <p:ph type="title"/>
          </p:nvPr>
        </p:nvSpPr>
        <p:spPr>
          <a:xfrm>
            <a:off x="0" y="5241021"/>
            <a:ext cx="8534400" cy="1507067"/>
          </a:xfrm>
        </p:spPr>
        <p:txBody>
          <a:bodyPr vert="horz" lIns="91440" tIns="45720" rIns="91440" bIns="45720" rtlCol="0">
            <a:normAutofit/>
          </a:bodyPr>
          <a:lstStyle/>
          <a:p>
            <a:r>
              <a:rPr lang="en-US" dirty="0"/>
              <a:t>Literature review: fusion </a:t>
            </a:r>
          </a:p>
        </p:txBody>
      </p:sp>
      <p:pic>
        <p:nvPicPr>
          <p:cNvPr id="22" name="Picture 21">
            <a:extLst>
              <a:ext uri="{FF2B5EF4-FFF2-40B4-BE49-F238E27FC236}">
                <a16:creationId xmlns:a16="http://schemas.microsoft.com/office/drawing/2014/main" id="{AE5ED2B7-E77C-BDAA-D74C-BFA1410E5B68}"/>
              </a:ext>
            </a:extLst>
          </p:cNvPr>
          <p:cNvPicPr>
            <a:picLocks noChangeAspect="1"/>
          </p:cNvPicPr>
          <p:nvPr/>
        </p:nvPicPr>
        <p:blipFill>
          <a:blip r:embed="rId2"/>
          <a:stretch>
            <a:fillRect/>
          </a:stretch>
        </p:blipFill>
        <p:spPr>
          <a:xfrm>
            <a:off x="103765" y="0"/>
            <a:ext cx="7196738" cy="5433536"/>
          </a:xfrm>
          <a:prstGeom prst="rect">
            <a:avLst/>
          </a:prstGeom>
          <a:effectLst>
            <a:innerShdw blurRad="57150" dist="38100" dir="14460000">
              <a:prstClr val="black">
                <a:alpha val="70000"/>
              </a:prstClr>
            </a:innerShdw>
          </a:effectLst>
        </p:spPr>
      </p:pic>
      <p:sp>
        <p:nvSpPr>
          <p:cNvPr id="10" name="Content Placeholder 9">
            <a:extLst>
              <a:ext uri="{FF2B5EF4-FFF2-40B4-BE49-F238E27FC236}">
                <a16:creationId xmlns:a16="http://schemas.microsoft.com/office/drawing/2014/main" id="{D301602C-044E-290E-FFDC-E64F1E9146E9}"/>
              </a:ext>
            </a:extLst>
          </p:cNvPr>
          <p:cNvSpPr>
            <a:spLocks noGrp="1"/>
          </p:cNvSpPr>
          <p:nvPr>
            <p:ph idx="1"/>
          </p:nvPr>
        </p:nvSpPr>
        <p:spPr>
          <a:xfrm>
            <a:off x="7772829" y="656735"/>
            <a:ext cx="4419171" cy="3575884"/>
          </a:xfrm>
        </p:spPr>
        <p:txBody>
          <a:bodyPr vert="horz" lIns="91440" tIns="45720" rIns="91440" bIns="45720" rtlCol="0">
            <a:normAutofit/>
          </a:bodyPr>
          <a:lstStyle/>
          <a:p>
            <a:r>
              <a:rPr lang="en-GB" dirty="0"/>
              <a:t>Stars are powered by nuclear fusion. Fusion reactions combine two light nuclei into one heavy nucleus. </a:t>
            </a:r>
            <a:endParaRPr lang="en-US" dirty="0"/>
          </a:p>
        </p:txBody>
      </p:sp>
      <p:sp>
        <p:nvSpPr>
          <p:cNvPr id="12" name="TextBox 11">
            <a:extLst>
              <a:ext uri="{FF2B5EF4-FFF2-40B4-BE49-F238E27FC236}">
                <a16:creationId xmlns:a16="http://schemas.microsoft.com/office/drawing/2014/main" id="{F0DE1DE7-DD6A-5E6A-2982-C31EAD9AFA3B}"/>
              </a:ext>
            </a:extLst>
          </p:cNvPr>
          <p:cNvSpPr txBox="1"/>
          <p:nvPr/>
        </p:nvSpPr>
        <p:spPr>
          <a:xfrm>
            <a:off x="103765" y="5433536"/>
            <a:ext cx="7196738" cy="357588"/>
          </a:xfrm>
          <a:prstGeom prst="rect">
            <a:avLst/>
          </a:prstGeom>
          <a:solidFill>
            <a:srgbClr val="000000">
              <a:alpha val="50000"/>
            </a:srgbClr>
          </a:solidFill>
          <a:ln>
            <a:noFill/>
          </a:ln>
        </p:spPr>
        <p:txBody>
          <a:bodyPr wrap="square">
            <a:noAutofit/>
          </a:bodyPr>
          <a:lstStyle/>
          <a:p>
            <a:pPr algn="ctr">
              <a:spcAft>
                <a:spcPts val="600"/>
              </a:spcAft>
            </a:pPr>
            <a:r>
              <a:rPr lang="en-GB" sz="1100" dirty="0">
                <a:solidFill>
                  <a:srgbClr val="FFFFFF"/>
                </a:solidFill>
              </a:rPr>
              <a:t>https://theconversation.com/nuclear-fusion-building-a-star-on-earth-is-hard-which-is-why-we-need-better-materials-155917</a:t>
            </a:r>
          </a:p>
        </p:txBody>
      </p:sp>
      <p:sp>
        <p:nvSpPr>
          <p:cNvPr id="25" name="TextBox 24">
            <a:extLst>
              <a:ext uri="{FF2B5EF4-FFF2-40B4-BE49-F238E27FC236}">
                <a16:creationId xmlns:a16="http://schemas.microsoft.com/office/drawing/2014/main" id="{EC89B6C3-803D-DE75-CF8D-083840AC2852}"/>
              </a:ext>
            </a:extLst>
          </p:cNvPr>
          <p:cNvSpPr txBox="1"/>
          <p:nvPr/>
        </p:nvSpPr>
        <p:spPr>
          <a:xfrm>
            <a:off x="7311824" y="5166963"/>
            <a:ext cx="4755476" cy="1477328"/>
          </a:xfrm>
          <a:prstGeom prst="rect">
            <a:avLst/>
          </a:prstGeom>
          <a:noFill/>
        </p:spPr>
        <p:txBody>
          <a:bodyPr wrap="square">
            <a:spAutoFit/>
          </a:bodyPr>
          <a:lstStyle/>
          <a:p>
            <a:r>
              <a:rPr lang="en-GB" dirty="0"/>
              <a:t>https://www.energy.gov/science/doe-explainsnuclear-fusion-reactions#:~:text=In%20a%20fusion%20reaction%2C%20two,The%20leftover%20mass%20becomes%20energy.</a:t>
            </a:r>
          </a:p>
        </p:txBody>
      </p:sp>
    </p:spTree>
    <p:extLst>
      <p:ext uri="{BB962C8B-B14F-4D97-AF65-F5344CB8AC3E}">
        <p14:creationId xmlns:p14="http://schemas.microsoft.com/office/powerpoint/2010/main" val="3539817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0142487-4823-E69B-96F2-FFE6E11334B0}"/>
              </a:ext>
            </a:extLst>
          </p:cNvPr>
          <p:cNvPicPr>
            <a:picLocks noChangeAspect="1"/>
          </p:cNvPicPr>
          <p:nvPr/>
        </p:nvPicPr>
        <p:blipFill rotWithShape="1">
          <a:blip r:embed="rId2">
            <a:alphaModFix amt="35000"/>
          </a:blip>
          <a:srcRect/>
          <a:stretch/>
        </p:blipFill>
        <p:spPr>
          <a:xfrm>
            <a:off x="3174" y="10"/>
            <a:ext cx="12192000" cy="6857990"/>
          </a:xfrm>
          <a:prstGeom prst="rect">
            <a:avLst/>
          </a:prstGeom>
        </p:spPr>
      </p:pic>
      <p:sp>
        <p:nvSpPr>
          <p:cNvPr id="2" name="Title 1">
            <a:extLst>
              <a:ext uri="{FF2B5EF4-FFF2-40B4-BE49-F238E27FC236}">
                <a16:creationId xmlns:a16="http://schemas.microsoft.com/office/drawing/2014/main" id="{9F2700AE-D138-7829-BDC1-1DD506874AA0}"/>
              </a:ext>
            </a:extLst>
          </p:cNvPr>
          <p:cNvSpPr>
            <a:spLocks noGrp="1"/>
          </p:cNvSpPr>
          <p:nvPr>
            <p:ph type="title"/>
          </p:nvPr>
        </p:nvSpPr>
        <p:spPr>
          <a:xfrm>
            <a:off x="684212" y="4487332"/>
            <a:ext cx="8534400" cy="1507067"/>
          </a:xfrm>
        </p:spPr>
        <p:txBody>
          <a:bodyPr>
            <a:normAutofit/>
          </a:bodyPr>
          <a:lstStyle/>
          <a:p>
            <a:r>
              <a:rPr lang="en-GB" dirty="0"/>
              <a:t>Literature review: fission  </a:t>
            </a:r>
          </a:p>
        </p:txBody>
      </p:sp>
      <p:sp>
        <p:nvSpPr>
          <p:cNvPr id="3" name="Content Placeholder 2">
            <a:extLst>
              <a:ext uri="{FF2B5EF4-FFF2-40B4-BE49-F238E27FC236}">
                <a16:creationId xmlns:a16="http://schemas.microsoft.com/office/drawing/2014/main" id="{1DD96BEC-6A90-1144-6AFF-5CD38A5E2053}"/>
              </a:ext>
            </a:extLst>
          </p:cNvPr>
          <p:cNvSpPr>
            <a:spLocks noGrp="1"/>
          </p:cNvSpPr>
          <p:nvPr>
            <p:ph idx="1"/>
          </p:nvPr>
        </p:nvSpPr>
        <p:spPr>
          <a:xfrm>
            <a:off x="684212" y="685800"/>
            <a:ext cx="8534400" cy="3615267"/>
          </a:xfrm>
        </p:spPr>
        <p:txBody>
          <a:bodyPr>
            <a:normAutofit/>
          </a:bodyPr>
          <a:lstStyle/>
          <a:p>
            <a:r>
              <a:rPr lang="en-GB" sz="2400" dirty="0">
                <a:solidFill>
                  <a:schemeClr val="tx1"/>
                </a:solidFill>
              </a:rPr>
              <a:t>When a neutron hits a bigger atom, it excites and splits into two smaller atoms, called fission products. Extra neutrons may start a chain reaction. Each atom splitting releases massive energy. Uranium and plutonium fission processes in nuclear power reactors are straightforward to start and regulate.  These reactors generate steam from fission energy. A turbine generates carbon-free power from steam.</a:t>
            </a:r>
          </a:p>
        </p:txBody>
      </p:sp>
      <p:sp>
        <p:nvSpPr>
          <p:cNvPr id="6" name="TextBox 5">
            <a:extLst>
              <a:ext uri="{FF2B5EF4-FFF2-40B4-BE49-F238E27FC236}">
                <a16:creationId xmlns:a16="http://schemas.microsoft.com/office/drawing/2014/main" id="{1FFD086C-E6FC-4E51-6C89-C7A0F3CD521C}"/>
              </a:ext>
            </a:extLst>
          </p:cNvPr>
          <p:cNvSpPr txBox="1"/>
          <p:nvPr/>
        </p:nvSpPr>
        <p:spPr>
          <a:xfrm>
            <a:off x="62832" y="4164162"/>
            <a:ext cx="6105970" cy="646331"/>
          </a:xfrm>
          <a:prstGeom prst="rect">
            <a:avLst/>
          </a:prstGeom>
          <a:noFill/>
        </p:spPr>
        <p:txBody>
          <a:bodyPr wrap="square">
            <a:spAutoFit/>
          </a:bodyPr>
          <a:lstStyle/>
          <a:p>
            <a:r>
              <a:rPr lang="en-GB" dirty="0"/>
              <a:t>https://www.energy.gov/ne/articles/fission-and-fusion-what-difference</a:t>
            </a:r>
          </a:p>
        </p:txBody>
      </p:sp>
      <p:sp>
        <p:nvSpPr>
          <p:cNvPr id="8" name="TextBox 7">
            <a:extLst>
              <a:ext uri="{FF2B5EF4-FFF2-40B4-BE49-F238E27FC236}">
                <a16:creationId xmlns:a16="http://schemas.microsoft.com/office/drawing/2014/main" id="{F876FCBF-7D80-BA5A-CE43-8A1B900AA2E4}"/>
              </a:ext>
            </a:extLst>
          </p:cNvPr>
          <p:cNvSpPr txBox="1"/>
          <p:nvPr/>
        </p:nvSpPr>
        <p:spPr>
          <a:xfrm>
            <a:off x="5950009" y="6397135"/>
            <a:ext cx="6105970" cy="369332"/>
          </a:xfrm>
          <a:prstGeom prst="rect">
            <a:avLst/>
          </a:prstGeom>
          <a:noFill/>
        </p:spPr>
        <p:txBody>
          <a:bodyPr wrap="square">
            <a:spAutoFit/>
          </a:bodyPr>
          <a:lstStyle/>
          <a:p>
            <a:r>
              <a:rPr lang="en-GB" dirty="0"/>
              <a:t>https://www.space.com/what-is-nuclear-fission</a:t>
            </a:r>
          </a:p>
        </p:txBody>
      </p:sp>
    </p:spTree>
    <p:extLst>
      <p:ext uri="{BB962C8B-B14F-4D97-AF65-F5344CB8AC3E}">
        <p14:creationId xmlns:p14="http://schemas.microsoft.com/office/powerpoint/2010/main" val="2265782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A8912AF-B554-89F4-D2FA-68B86564990F}"/>
              </a:ext>
            </a:extLst>
          </p:cNvPr>
          <p:cNvPicPr>
            <a:picLocks noChangeAspect="1"/>
          </p:cNvPicPr>
          <p:nvPr/>
        </p:nvPicPr>
        <p:blipFill>
          <a:blip r:embed="rId2"/>
          <a:stretch>
            <a:fillRect/>
          </a:stretch>
        </p:blipFill>
        <p:spPr>
          <a:xfrm>
            <a:off x="10829" y="0"/>
            <a:ext cx="12181171" cy="6858000"/>
          </a:xfrm>
          <a:prstGeom prst="rect">
            <a:avLst/>
          </a:prstGeom>
        </p:spPr>
      </p:pic>
      <p:sp>
        <p:nvSpPr>
          <p:cNvPr id="2" name="Title 1">
            <a:extLst>
              <a:ext uri="{FF2B5EF4-FFF2-40B4-BE49-F238E27FC236}">
                <a16:creationId xmlns:a16="http://schemas.microsoft.com/office/drawing/2014/main" id="{F4D20813-469B-8979-A870-8747C3447439}"/>
              </a:ext>
            </a:extLst>
          </p:cNvPr>
          <p:cNvSpPr>
            <a:spLocks noGrp="1"/>
          </p:cNvSpPr>
          <p:nvPr>
            <p:ph type="title"/>
          </p:nvPr>
        </p:nvSpPr>
        <p:spPr>
          <a:xfrm>
            <a:off x="7014605" y="145041"/>
            <a:ext cx="5050699" cy="1507067"/>
          </a:xfrm>
        </p:spPr>
        <p:txBody>
          <a:bodyPr>
            <a:normAutofit/>
          </a:bodyPr>
          <a:lstStyle/>
          <a:p>
            <a:pPr algn="ctr"/>
            <a:r>
              <a:rPr lang="en-GB" dirty="0">
                <a:solidFill>
                  <a:srgbClr val="FF0000"/>
                </a:solidFill>
              </a:rPr>
              <a:t>Literature review: Tidal</a:t>
            </a:r>
            <a:r>
              <a:rPr lang="en-GB" b="1" dirty="0">
                <a:solidFill>
                  <a:srgbClr val="FF0000"/>
                </a:solidFill>
              </a:rPr>
              <a:t> </a:t>
            </a:r>
            <a:r>
              <a:rPr lang="en-GB" dirty="0">
                <a:solidFill>
                  <a:srgbClr val="FF0000"/>
                </a:solidFill>
              </a:rPr>
              <a:t>lagoon</a:t>
            </a:r>
            <a:r>
              <a:rPr lang="en-GB" b="1" dirty="0">
                <a:solidFill>
                  <a:srgbClr val="FF0000"/>
                </a:solidFill>
              </a:rPr>
              <a:t> </a:t>
            </a:r>
          </a:p>
        </p:txBody>
      </p:sp>
      <p:sp>
        <p:nvSpPr>
          <p:cNvPr id="3" name="Content Placeholder 2">
            <a:extLst>
              <a:ext uri="{FF2B5EF4-FFF2-40B4-BE49-F238E27FC236}">
                <a16:creationId xmlns:a16="http://schemas.microsoft.com/office/drawing/2014/main" id="{C4CD4550-F137-DAA8-D918-C2E847DE5956}"/>
              </a:ext>
            </a:extLst>
          </p:cNvPr>
          <p:cNvSpPr>
            <a:spLocks noGrp="1"/>
          </p:cNvSpPr>
          <p:nvPr>
            <p:ph idx="1"/>
          </p:nvPr>
        </p:nvSpPr>
        <p:spPr>
          <a:xfrm>
            <a:off x="10829" y="1239140"/>
            <a:ext cx="4838988" cy="3304216"/>
          </a:xfrm>
        </p:spPr>
        <p:txBody>
          <a:bodyPr>
            <a:normAutofit/>
          </a:bodyPr>
          <a:lstStyle/>
          <a:p>
            <a:r>
              <a:rPr lang="en-GB" b="1" dirty="0">
                <a:solidFill>
                  <a:schemeClr val="bg1"/>
                </a:solidFill>
              </a:rPr>
              <a:t>A tidal lagoon is a type of power plant that uses the tides' tidal fluctuations to produce energy. Like tidal barrages, tidal lagoons  produce electricity by capturing a significant amount of water behind an artificial structure and releasing it to power turbines. </a:t>
            </a:r>
          </a:p>
        </p:txBody>
      </p:sp>
      <p:sp>
        <p:nvSpPr>
          <p:cNvPr id="6" name="TextBox 5">
            <a:extLst>
              <a:ext uri="{FF2B5EF4-FFF2-40B4-BE49-F238E27FC236}">
                <a16:creationId xmlns:a16="http://schemas.microsoft.com/office/drawing/2014/main" id="{6F41FF10-026B-2F1B-6DF0-B9A1BA1ED138}"/>
              </a:ext>
            </a:extLst>
          </p:cNvPr>
          <p:cNvSpPr txBox="1"/>
          <p:nvPr/>
        </p:nvSpPr>
        <p:spPr>
          <a:xfrm>
            <a:off x="6051848" y="6141798"/>
            <a:ext cx="6140152" cy="646331"/>
          </a:xfrm>
          <a:prstGeom prst="rect">
            <a:avLst/>
          </a:prstGeom>
          <a:noFill/>
        </p:spPr>
        <p:txBody>
          <a:bodyPr wrap="square">
            <a:spAutoFit/>
          </a:bodyPr>
          <a:lstStyle/>
          <a:p>
            <a:r>
              <a:rPr lang="en-GB" dirty="0"/>
              <a:t>http://www.tidallagoonpower.com/tidal-technology/what-is-a-tidal-lagoon/</a:t>
            </a:r>
          </a:p>
        </p:txBody>
      </p:sp>
    </p:spTree>
    <p:extLst>
      <p:ext uri="{BB962C8B-B14F-4D97-AF65-F5344CB8AC3E}">
        <p14:creationId xmlns:p14="http://schemas.microsoft.com/office/powerpoint/2010/main" val="1652601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2F417-AB11-7B9D-BF06-E5981F4C3840}"/>
              </a:ext>
            </a:extLst>
          </p:cNvPr>
          <p:cNvSpPr>
            <a:spLocks noGrp="1"/>
          </p:cNvSpPr>
          <p:nvPr>
            <p:ph type="title"/>
          </p:nvPr>
        </p:nvSpPr>
        <p:spPr>
          <a:xfrm>
            <a:off x="0" y="5350933"/>
            <a:ext cx="8534400" cy="1507067"/>
          </a:xfrm>
        </p:spPr>
        <p:txBody>
          <a:bodyPr/>
          <a:lstStyle/>
          <a:p>
            <a:r>
              <a:rPr lang="en-GB" dirty="0"/>
              <a:t>Tidal lagoon </a:t>
            </a:r>
          </a:p>
        </p:txBody>
      </p:sp>
      <p:sp>
        <p:nvSpPr>
          <p:cNvPr id="5" name="TextBox 4">
            <a:extLst>
              <a:ext uri="{FF2B5EF4-FFF2-40B4-BE49-F238E27FC236}">
                <a16:creationId xmlns:a16="http://schemas.microsoft.com/office/drawing/2014/main" id="{65C6B0E6-6F2B-C1A8-8BBA-0D2D0532DFC0}"/>
              </a:ext>
            </a:extLst>
          </p:cNvPr>
          <p:cNvSpPr txBox="1"/>
          <p:nvPr/>
        </p:nvSpPr>
        <p:spPr>
          <a:xfrm>
            <a:off x="8721969" y="3747868"/>
            <a:ext cx="3385368" cy="1200329"/>
          </a:xfrm>
          <a:prstGeom prst="rect">
            <a:avLst/>
          </a:prstGeom>
          <a:noFill/>
        </p:spPr>
        <p:txBody>
          <a:bodyPr wrap="square">
            <a:spAutoFit/>
          </a:bodyPr>
          <a:lstStyle/>
          <a:p>
            <a:r>
              <a:rPr lang="en-GB" dirty="0"/>
              <a:t>http://www.tidallagoonpower.com/tidal-technology/what-is-a-tidal-lagoon/</a:t>
            </a:r>
          </a:p>
        </p:txBody>
      </p:sp>
      <p:pic>
        <p:nvPicPr>
          <p:cNvPr id="6" name="Picture 5">
            <a:extLst>
              <a:ext uri="{FF2B5EF4-FFF2-40B4-BE49-F238E27FC236}">
                <a16:creationId xmlns:a16="http://schemas.microsoft.com/office/drawing/2014/main" id="{81558D53-2BB6-7480-A25D-B4A59E05F440}"/>
              </a:ext>
            </a:extLst>
          </p:cNvPr>
          <p:cNvPicPr>
            <a:picLocks noChangeAspect="1"/>
          </p:cNvPicPr>
          <p:nvPr/>
        </p:nvPicPr>
        <p:blipFill>
          <a:blip r:embed="rId2"/>
          <a:stretch>
            <a:fillRect/>
          </a:stretch>
        </p:blipFill>
        <p:spPr>
          <a:xfrm>
            <a:off x="0" y="13631"/>
            <a:ext cx="12192000" cy="3547972"/>
          </a:xfrm>
          <a:prstGeom prst="rect">
            <a:avLst/>
          </a:prstGeom>
        </p:spPr>
      </p:pic>
      <p:sp>
        <p:nvSpPr>
          <p:cNvPr id="3" name="Content Placeholder 2">
            <a:extLst>
              <a:ext uri="{FF2B5EF4-FFF2-40B4-BE49-F238E27FC236}">
                <a16:creationId xmlns:a16="http://schemas.microsoft.com/office/drawing/2014/main" id="{5B473E8C-D600-B879-5D80-F0E00FB99275}"/>
              </a:ext>
            </a:extLst>
          </p:cNvPr>
          <p:cNvSpPr>
            <a:spLocks noGrp="1"/>
          </p:cNvSpPr>
          <p:nvPr>
            <p:ph idx="1"/>
          </p:nvPr>
        </p:nvSpPr>
        <p:spPr>
          <a:xfrm>
            <a:off x="0" y="2880272"/>
            <a:ext cx="8534400" cy="3615267"/>
          </a:xfrm>
        </p:spPr>
        <p:txBody>
          <a:bodyPr/>
          <a:lstStyle/>
          <a:p>
            <a:r>
              <a:rPr lang="en-GB" dirty="0">
                <a:solidFill>
                  <a:schemeClr val="bg1"/>
                </a:solidFill>
              </a:rPr>
              <a:t>The lagoon wall's main function is to "block up" the ebb and flood tides. To accomplish this, it is necessary for the wall to have a very low permeability (leakage rate) in order to stop the water from flowing through the wall instead of the turbines. The wall will work as intended if its middle is built from dense sand or gravel and is covered in large armour rocks to protect it from oncoming waves and environmental damage. </a:t>
            </a:r>
          </a:p>
        </p:txBody>
      </p:sp>
    </p:spTree>
    <p:extLst>
      <p:ext uri="{BB962C8B-B14F-4D97-AF65-F5344CB8AC3E}">
        <p14:creationId xmlns:p14="http://schemas.microsoft.com/office/powerpoint/2010/main" val="1928157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CBD09-085D-DF6C-4175-0251234F88E6}"/>
              </a:ext>
            </a:extLst>
          </p:cNvPr>
          <p:cNvSpPr>
            <a:spLocks noGrp="1"/>
          </p:cNvSpPr>
          <p:nvPr>
            <p:ph type="title"/>
          </p:nvPr>
        </p:nvSpPr>
        <p:spPr>
          <a:xfrm>
            <a:off x="0" y="5350933"/>
            <a:ext cx="8534400" cy="1507067"/>
          </a:xfrm>
        </p:spPr>
        <p:txBody>
          <a:bodyPr/>
          <a:lstStyle/>
          <a:p>
            <a:r>
              <a:rPr lang="en-GB" dirty="0"/>
              <a:t>Literature review: Feasibility </a:t>
            </a:r>
          </a:p>
        </p:txBody>
      </p:sp>
      <p:sp>
        <p:nvSpPr>
          <p:cNvPr id="5" name="TextBox 4">
            <a:extLst>
              <a:ext uri="{FF2B5EF4-FFF2-40B4-BE49-F238E27FC236}">
                <a16:creationId xmlns:a16="http://schemas.microsoft.com/office/drawing/2014/main" id="{8E32B7F9-960B-2490-4031-DBF3D231A52C}"/>
              </a:ext>
            </a:extLst>
          </p:cNvPr>
          <p:cNvSpPr txBox="1"/>
          <p:nvPr/>
        </p:nvSpPr>
        <p:spPr>
          <a:xfrm>
            <a:off x="5967101" y="4761661"/>
            <a:ext cx="6105970" cy="646331"/>
          </a:xfrm>
          <a:prstGeom prst="rect">
            <a:avLst/>
          </a:prstGeom>
          <a:noFill/>
        </p:spPr>
        <p:txBody>
          <a:bodyPr wrap="square">
            <a:spAutoFit/>
          </a:bodyPr>
          <a:lstStyle/>
          <a:p>
            <a:r>
              <a:rPr lang="en-GB" dirty="0"/>
              <a:t>https://www.investopedia.com/terms/f/feasibility-study.asp</a:t>
            </a:r>
          </a:p>
        </p:txBody>
      </p:sp>
      <p:pic>
        <p:nvPicPr>
          <p:cNvPr id="1026" name="Picture 2" descr="image">
            <a:extLst>
              <a:ext uri="{FF2B5EF4-FFF2-40B4-BE49-F238E27FC236}">
                <a16:creationId xmlns:a16="http://schemas.microsoft.com/office/drawing/2014/main" id="{E7F0E2CC-7506-07F7-92F2-823EB61140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8250" y="0"/>
            <a:ext cx="7143750" cy="47625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2F20097-A88B-B422-C513-87116DDFC678}"/>
              </a:ext>
            </a:extLst>
          </p:cNvPr>
          <p:cNvSpPr>
            <a:spLocks noGrp="1"/>
          </p:cNvSpPr>
          <p:nvPr>
            <p:ph idx="1"/>
          </p:nvPr>
        </p:nvSpPr>
        <p:spPr>
          <a:xfrm>
            <a:off x="0" y="852177"/>
            <a:ext cx="4982198" cy="3615267"/>
          </a:xfrm>
        </p:spPr>
        <p:txBody>
          <a:bodyPr>
            <a:normAutofit/>
          </a:bodyPr>
          <a:lstStyle/>
          <a:p>
            <a:pPr marL="0" indent="0">
              <a:buNone/>
            </a:pPr>
            <a:r>
              <a:rPr lang="en-GB" dirty="0"/>
              <a:t>A feasibility study is defined as.</a:t>
            </a:r>
          </a:p>
          <a:p>
            <a:pPr marL="0" indent="0">
              <a:buNone/>
            </a:pPr>
            <a:r>
              <a:rPr lang="en-GB" dirty="0"/>
              <a:t>Feasibility study is a thorough evaluation that considers all the important factors of a planned project to ascertain the likelihood of success. </a:t>
            </a:r>
          </a:p>
        </p:txBody>
      </p:sp>
    </p:spTree>
    <p:extLst>
      <p:ext uri="{BB962C8B-B14F-4D97-AF65-F5344CB8AC3E}">
        <p14:creationId xmlns:p14="http://schemas.microsoft.com/office/powerpoint/2010/main" val="2535579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7377C-4CFE-597B-697C-ED730707233F}"/>
              </a:ext>
            </a:extLst>
          </p:cNvPr>
          <p:cNvSpPr>
            <a:spLocks noGrp="1"/>
          </p:cNvSpPr>
          <p:nvPr>
            <p:ph type="title"/>
          </p:nvPr>
        </p:nvSpPr>
        <p:spPr/>
        <p:txBody>
          <a:bodyPr/>
          <a:lstStyle/>
          <a:p>
            <a:r>
              <a:rPr lang="en-GB" dirty="0"/>
              <a:t>Literature review: Emissions </a:t>
            </a:r>
          </a:p>
        </p:txBody>
      </p:sp>
      <p:sp>
        <p:nvSpPr>
          <p:cNvPr id="3" name="Content Placeholder 2">
            <a:extLst>
              <a:ext uri="{FF2B5EF4-FFF2-40B4-BE49-F238E27FC236}">
                <a16:creationId xmlns:a16="http://schemas.microsoft.com/office/drawing/2014/main" id="{02DD5865-2B78-269F-ED4E-A7E8DE1F2DDB}"/>
              </a:ext>
            </a:extLst>
          </p:cNvPr>
          <p:cNvSpPr>
            <a:spLocks noGrp="1"/>
          </p:cNvSpPr>
          <p:nvPr>
            <p:ph idx="1"/>
          </p:nvPr>
        </p:nvSpPr>
        <p:spPr/>
        <p:txBody>
          <a:bodyPr/>
          <a:lstStyle/>
          <a:p>
            <a:r>
              <a:rPr lang="en-GB" dirty="0"/>
              <a:t>Nuclear energy emits no greenhouse emissions, which is a major benefit. Plant clouds are water vapour. Fossil fuels cause air pollution and the greenhouse impact. Except for spills, poor waste management, and fuel transportation, plants don't pollute water or land. </a:t>
            </a:r>
          </a:p>
        </p:txBody>
      </p:sp>
      <p:sp>
        <p:nvSpPr>
          <p:cNvPr id="5" name="TextBox 4">
            <a:extLst>
              <a:ext uri="{FF2B5EF4-FFF2-40B4-BE49-F238E27FC236}">
                <a16:creationId xmlns:a16="http://schemas.microsoft.com/office/drawing/2014/main" id="{CCCEA5CF-7B97-E545-75D2-DE1E1D4E4F2A}"/>
              </a:ext>
            </a:extLst>
          </p:cNvPr>
          <p:cNvSpPr txBox="1"/>
          <p:nvPr/>
        </p:nvSpPr>
        <p:spPr>
          <a:xfrm>
            <a:off x="0" y="4118000"/>
            <a:ext cx="6105970" cy="369332"/>
          </a:xfrm>
          <a:prstGeom prst="rect">
            <a:avLst/>
          </a:prstGeom>
          <a:noFill/>
        </p:spPr>
        <p:txBody>
          <a:bodyPr wrap="square">
            <a:spAutoFit/>
          </a:bodyPr>
          <a:lstStyle/>
          <a:p>
            <a:r>
              <a:rPr lang="en-GB" dirty="0"/>
              <a:t>https://home.cern/science/accelerators</a:t>
            </a:r>
          </a:p>
        </p:txBody>
      </p:sp>
    </p:spTree>
    <p:extLst>
      <p:ext uri="{BB962C8B-B14F-4D97-AF65-F5344CB8AC3E}">
        <p14:creationId xmlns:p14="http://schemas.microsoft.com/office/powerpoint/2010/main" val="579906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75C3C-C5D2-F610-40F7-CE8A44728084}"/>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6D1640BA-0B1E-59C6-4BF2-BEB029AEA006}"/>
              </a:ext>
            </a:extLst>
          </p:cNvPr>
          <p:cNvSpPr>
            <a:spLocks noGrp="1"/>
          </p:cNvSpPr>
          <p:nvPr>
            <p:ph idx="1"/>
          </p:nvPr>
        </p:nvSpPr>
        <p:spPr/>
        <p:txBody>
          <a:bodyPr/>
          <a:lstStyle/>
          <a:p>
            <a:r>
              <a:rPr lang="en-GB" dirty="0"/>
              <a:t>To conclude this project would be both worth completing as it will give an insight into innovative methods of nuclear power and alternative power sources which could potentially benefit the planet particularly against climate change </a:t>
            </a:r>
          </a:p>
        </p:txBody>
      </p:sp>
    </p:spTree>
    <p:extLst>
      <p:ext uri="{BB962C8B-B14F-4D97-AF65-F5344CB8AC3E}">
        <p14:creationId xmlns:p14="http://schemas.microsoft.com/office/powerpoint/2010/main" val="3177771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849D5-A506-7EAE-480F-06C1BE51A2BE}"/>
              </a:ext>
            </a:extLst>
          </p:cNvPr>
          <p:cNvSpPr>
            <a:spLocks noGrp="1"/>
          </p:cNvSpPr>
          <p:nvPr>
            <p:ph type="title"/>
          </p:nvPr>
        </p:nvSpPr>
        <p:spPr/>
        <p:txBody>
          <a:bodyPr/>
          <a:lstStyle/>
          <a:p>
            <a:r>
              <a:rPr lang="en-GB" dirty="0"/>
              <a:t>Where my project could go</a:t>
            </a:r>
          </a:p>
        </p:txBody>
      </p:sp>
      <p:sp>
        <p:nvSpPr>
          <p:cNvPr id="3" name="Content Placeholder 2">
            <a:extLst>
              <a:ext uri="{FF2B5EF4-FFF2-40B4-BE49-F238E27FC236}">
                <a16:creationId xmlns:a16="http://schemas.microsoft.com/office/drawing/2014/main" id="{1E60B91C-AC97-D3EC-9DE3-BAB5A397CC91}"/>
              </a:ext>
            </a:extLst>
          </p:cNvPr>
          <p:cNvSpPr>
            <a:spLocks noGrp="1"/>
          </p:cNvSpPr>
          <p:nvPr>
            <p:ph idx="1"/>
          </p:nvPr>
        </p:nvSpPr>
        <p:spPr/>
        <p:txBody>
          <a:bodyPr/>
          <a:lstStyle/>
          <a:p>
            <a:r>
              <a:rPr lang="en-GB" dirty="0"/>
              <a:t>The dissertation could utilise several techniques some I hope to use are:</a:t>
            </a:r>
          </a:p>
          <a:p>
            <a:r>
              <a:rPr lang="en-GB" dirty="0"/>
              <a:t>possible case study on what’s out there currently </a:t>
            </a:r>
          </a:p>
          <a:p>
            <a:r>
              <a:rPr lang="en-GB" dirty="0"/>
              <a:t>How it works and how it's being used </a:t>
            </a:r>
          </a:p>
          <a:p>
            <a:r>
              <a:rPr lang="en-GB" dirty="0"/>
              <a:t>the possibility of a feasibility study </a:t>
            </a:r>
          </a:p>
        </p:txBody>
      </p:sp>
    </p:spTree>
    <p:extLst>
      <p:ext uri="{BB962C8B-B14F-4D97-AF65-F5344CB8AC3E}">
        <p14:creationId xmlns:p14="http://schemas.microsoft.com/office/powerpoint/2010/main" val="84730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202DB-D70E-DBAE-BAB7-253B172590D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C808B05-37E9-7AD6-121F-42B01DE62200}"/>
              </a:ext>
            </a:extLst>
          </p:cNvPr>
          <p:cNvSpPr>
            <a:spLocks noGrp="1"/>
          </p:cNvSpPr>
          <p:nvPr>
            <p:ph idx="1"/>
          </p:nvPr>
        </p:nvSpPr>
        <p:spPr>
          <a:xfrm>
            <a:off x="684212" y="162370"/>
            <a:ext cx="8534400" cy="4666004"/>
          </a:xfrm>
        </p:spPr>
        <p:txBody>
          <a:bodyP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solidFill>
                  <a:schemeClr val="bg1"/>
                </a:solidFill>
                <a:hlinkClick r:id="rId2"/>
              </a:rPr>
              <a:t>https://www.livescience.com/nuclear-fusion-reactor-sparc-2025.html</a:t>
            </a:r>
            <a:endParaRPr lang="en-GB" sz="1400" dirty="0">
              <a:solidFill>
                <a:schemeClr val="bg1"/>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solidFill>
                  <a:schemeClr val="bg1"/>
                </a:solidFill>
                <a:hlinkClick r:id="rId3"/>
              </a:rPr>
              <a:t>http://www.tidallagoonpower.com/tidal-technology/what-is-a-tidal-lagoon/</a:t>
            </a:r>
            <a:endParaRPr lang="en-GB" sz="1400" dirty="0">
              <a:solidFill>
                <a:schemeClr val="bg1"/>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a:solidFill>
                  <a:schemeClr val="bg1"/>
                </a:solidFill>
              </a:rPr>
              <a:t>https://www.investopedia.com/terms/f/feasibility-study.asp</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dirty="0">
              <a:solidFill>
                <a:schemeClr val="bg1"/>
              </a:solidFill>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dirty="0">
              <a:solidFill>
                <a:schemeClr val="bg1"/>
              </a:solidFill>
            </a:endParaRPr>
          </a:p>
        </p:txBody>
      </p:sp>
    </p:spTree>
    <p:extLst>
      <p:ext uri="{BB962C8B-B14F-4D97-AF65-F5344CB8AC3E}">
        <p14:creationId xmlns:p14="http://schemas.microsoft.com/office/powerpoint/2010/main" val="4151708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F84E59-FA80-AE48-F2DC-6442F4232FA4}"/>
              </a:ext>
            </a:extLst>
          </p:cNvPr>
          <p:cNvPicPr>
            <a:picLocks noChangeAspect="1"/>
          </p:cNvPicPr>
          <p:nvPr/>
        </p:nvPicPr>
        <p:blipFill>
          <a:blip r:embed="rId2"/>
          <a:stretch>
            <a:fillRect/>
          </a:stretch>
        </p:blipFill>
        <p:spPr>
          <a:xfrm>
            <a:off x="3077966" y="0"/>
            <a:ext cx="6036067" cy="6858000"/>
          </a:xfrm>
          <a:prstGeom prst="rect">
            <a:avLst/>
          </a:prstGeom>
        </p:spPr>
      </p:pic>
    </p:spTree>
    <p:extLst>
      <p:ext uri="{BB962C8B-B14F-4D97-AF65-F5344CB8AC3E}">
        <p14:creationId xmlns:p14="http://schemas.microsoft.com/office/powerpoint/2010/main" val="22129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5D0E22C-AE2D-4E7A-8798-B1827FE9C4E4}"/>
              </a:ext>
            </a:extLst>
          </p:cNvPr>
          <p:cNvPicPr>
            <a:picLocks noChangeAspect="1"/>
          </p:cNvPicPr>
          <p:nvPr/>
        </p:nvPicPr>
        <p:blipFill>
          <a:blip r:embed="rId2"/>
          <a:stretch>
            <a:fillRect/>
          </a:stretch>
        </p:blipFill>
        <p:spPr>
          <a:xfrm>
            <a:off x="2060027" y="0"/>
            <a:ext cx="8071945" cy="6858000"/>
          </a:xfrm>
          <a:prstGeom prst="rect">
            <a:avLst/>
          </a:prstGeom>
        </p:spPr>
      </p:pic>
      <p:sp>
        <p:nvSpPr>
          <p:cNvPr id="2" name="Title 1">
            <a:extLst>
              <a:ext uri="{FF2B5EF4-FFF2-40B4-BE49-F238E27FC236}">
                <a16:creationId xmlns:a16="http://schemas.microsoft.com/office/drawing/2014/main" id="{C37C5878-9A14-41EE-A00B-A00D1E655E74}"/>
              </a:ext>
            </a:extLst>
          </p:cNvPr>
          <p:cNvSpPr>
            <a:spLocks noGrp="1"/>
          </p:cNvSpPr>
          <p:nvPr>
            <p:ph type="title"/>
          </p:nvPr>
        </p:nvSpPr>
        <p:spPr>
          <a:xfrm>
            <a:off x="0" y="2321405"/>
            <a:ext cx="8534400" cy="1507067"/>
          </a:xfrm>
        </p:spPr>
        <p:txBody>
          <a:bodyPr/>
          <a:lstStyle/>
          <a:p>
            <a:r>
              <a:rPr lang="en-GB" dirty="0">
                <a:solidFill>
                  <a:srgbClr val="FF0000"/>
                </a:solidFill>
              </a:rPr>
              <a:t>Any questions </a:t>
            </a:r>
          </a:p>
        </p:txBody>
      </p:sp>
    </p:spTree>
    <p:extLst>
      <p:ext uri="{BB962C8B-B14F-4D97-AF65-F5344CB8AC3E}">
        <p14:creationId xmlns:p14="http://schemas.microsoft.com/office/powerpoint/2010/main" val="327546049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3" ma:contentTypeDescription="Create a new document." ma:contentTypeScope="" ma:versionID="6ef03407baa5f01f2f0825f4afc0cb4e">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1aa726ae29afddb57d002e5b7b4d58b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MediaServiceDateTaken" ma:index="20"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7021C3-F4FF-45F0-983A-8FBF86855DD7}">
  <ds:schemaRef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www.w3.org/XML/1998/namespace"/>
    <ds:schemaRef ds:uri="http://purl.org/dc/dcmitype/"/>
    <ds:schemaRef ds:uri="http://purl.org/dc/elements/1.1/"/>
    <ds:schemaRef ds:uri="39a888ec-cc75-402e-856f-ff68cc5460ab"/>
    <ds:schemaRef ds:uri="9d0d5cce-d4dc-4043-8325-c992d2f588cd"/>
    <ds:schemaRef ds:uri="http://schemas.microsoft.com/office/2006/metadata/properties"/>
  </ds:schemaRefs>
</ds:datastoreItem>
</file>

<file path=customXml/itemProps2.xml><?xml version="1.0" encoding="utf-8"?>
<ds:datastoreItem xmlns:ds="http://schemas.openxmlformats.org/officeDocument/2006/customXml" ds:itemID="{1D85B455-F891-4F0D-9237-FC39948D53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BA418A-B050-4F98-A170-D95399D01D8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1441</TotalTime>
  <Words>770</Words>
  <Application>Microsoft Office PowerPoint</Application>
  <PresentationFormat>Widescreen</PresentationFormat>
  <Paragraphs>67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Century Gothic</vt:lpstr>
      <vt:lpstr>Wingdings 3</vt:lpstr>
      <vt:lpstr>Slice</vt:lpstr>
      <vt:lpstr>Presentation on research project </vt:lpstr>
      <vt:lpstr>Introduction </vt:lpstr>
      <vt:lpstr>Reasons and relevance for this project?</vt:lpstr>
      <vt:lpstr>Aims and objectives </vt:lpstr>
      <vt:lpstr>Methodology </vt:lpstr>
      <vt:lpstr>Literature review: fusion </vt:lpstr>
      <vt:lpstr>Literature review: fusion </vt:lpstr>
      <vt:lpstr>Literature review: fission  </vt:lpstr>
      <vt:lpstr>Literature review: Tidal lagoon </vt:lpstr>
      <vt:lpstr>Tidal lagoon </vt:lpstr>
      <vt:lpstr>Literature review: Feasibility </vt:lpstr>
      <vt:lpstr>Literature review: Emissions </vt:lpstr>
      <vt:lpstr>Conclusion </vt:lpstr>
      <vt:lpstr>Where my project could go</vt:lpstr>
      <vt:lpstr>References </vt:lpstr>
      <vt:lpstr>PowerPoint Presentation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Carbon capture in heavy industry </dc:title>
  <dc:creator>Joseph Omar</dc:creator>
  <cp:lastModifiedBy>Joseph Omar (1902433)</cp:lastModifiedBy>
  <cp:revision>2</cp:revision>
  <dcterms:created xsi:type="dcterms:W3CDTF">2021-12-30T13:41:58Z</dcterms:created>
  <dcterms:modified xsi:type="dcterms:W3CDTF">2023-03-27T14:28:56Z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