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7" r:id="rId2"/>
    <p:sldId id="268" r:id="rId3"/>
    <p:sldId id="256" r:id="rId4"/>
    <p:sldId id="258" r:id="rId5"/>
    <p:sldId id="259" r:id="rId6"/>
    <p:sldId id="261" r:id="rId7"/>
    <p:sldId id="263" r:id="rId8"/>
    <p:sldId id="264" r:id="rId9"/>
    <p:sldId id="265" r:id="rId10"/>
    <p:sldId id="266" r:id="rId11"/>
    <p:sldId id="267"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9F1C53-0315-9926-DD6A-CEA88D52920C}" v="1123" dt="2025-10-12T17:59:28.097"/>
    <p1510:client id="{C8A1E73D-3E3A-1E94-C70A-647B11EAEA71}" v="428" dt="2025-10-12T01:15:30.7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med Ousman (2215608)" userId="S::2215608@student.uwtsd.ac.uk::6bb42a35-4f1b-4d00-94d3-7b4a06a87878" providerId="AD" clId="Web-{C8A1E73D-3E3A-1E94-C70A-647B11EAEA71}"/>
    <pc:docChg chg="addSld modSld sldOrd addMainMaster delMainMaster">
      <pc:chgData name="Mohammed Ousman (2215608)" userId="S::2215608@student.uwtsd.ac.uk::6bb42a35-4f1b-4d00-94d3-7b4a06a87878" providerId="AD" clId="Web-{C8A1E73D-3E3A-1E94-C70A-647B11EAEA71}" dt="2025-10-12T01:15:30.776" v="460" actId="1076"/>
      <pc:docMkLst>
        <pc:docMk/>
      </pc:docMkLst>
      <pc:sldChg chg="addSp delSp modSp mod ord setBg modClrScheme setClrOvrMap delDesignElem chgLayout">
        <pc:chgData name="Mohammed Ousman (2215608)" userId="S::2215608@student.uwtsd.ac.uk::6bb42a35-4f1b-4d00-94d3-7b4a06a87878" providerId="AD" clId="Web-{C8A1E73D-3E3A-1E94-C70A-647B11EAEA71}" dt="2025-10-12T01:13:12.628" v="455" actId="20577"/>
        <pc:sldMkLst>
          <pc:docMk/>
          <pc:sldMk cId="109857222" sldId="256"/>
        </pc:sldMkLst>
        <pc:spChg chg="mod ord">
          <ac:chgData name="Mohammed Ousman (2215608)" userId="S::2215608@student.uwtsd.ac.uk::6bb42a35-4f1b-4d00-94d3-7b4a06a87878" providerId="AD" clId="Web-{C8A1E73D-3E3A-1E94-C70A-647B11EAEA71}" dt="2025-10-12T01:12:10.233" v="450" actId="20577"/>
          <ac:spMkLst>
            <pc:docMk/>
            <pc:sldMk cId="109857222" sldId="256"/>
            <ac:spMk id="2" creationId="{00000000-0000-0000-0000-000000000000}"/>
          </ac:spMkLst>
        </pc:spChg>
        <pc:spChg chg="mod ord">
          <ac:chgData name="Mohammed Ousman (2215608)" userId="S::2215608@student.uwtsd.ac.uk::6bb42a35-4f1b-4d00-94d3-7b4a06a87878" providerId="AD" clId="Web-{C8A1E73D-3E3A-1E94-C70A-647B11EAEA71}" dt="2025-10-12T01:13:12.628" v="455" actId="20577"/>
          <ac:spMkLst>
            <pc:docMk/>
            <pc:sldMk cId="109857222" sldId="256"/>
            <ac:spMk id="3" creationId="{00000000-0000-0000-0000-000000000000}"/>
          </ac:spMkLst>
        </pc:spChg>
        <pc:spChg chg="add del">
          <ac:chgData name="Mohammed Ousman (2215608)" userId="S::2215608@student.uwtsd.ac.uk::6bb42a35-4f1b-4d00-94d3-7b4a06a87878" providerId="AD" clId="Web-{C8A1E73D-3E3A-1E94-C70A-647B11EAEA71}" dt="2025-10-12T00:21:39.669" v="106"/>
          <ac:spMkLst>
            <pc:docMk/>
            <pc:sldMk cId="109857222" sldId="256"/>
            <ac:spMk id="7" creationId="{80B98925-0550-1AFB-C1DC-02792400FB71}"/>
          </ac:spMkLst>
        </pc:spChg>
        <pc:spChg chg="add del">
          <ac:chgData name="Mohammed Ousman (2215608)" userId="S::2215608@student.uwtsd.ac.uk::6bb42a35-4f1b-4d00-94d3-7b4a06a87878" providerId="AD" clId="Web-{C8A1E73D-3E3A-1E94-C70A-647B11EAEA71}" dt="2025-10-12T00:13:33.688" v="42"/>
          <ac:spMkLst>
            <pc:docMk/>
            <pc:sldMk cId="109857222" sldId="256"/>
            <ac:spMk id="9" creationId="{7A875D55-4A80-43E9-38F6-27E3664939B0}"/>
          </ac:spMkLst>
        </pc:spChg>
        <pc:spChg chg="add del">
          <ac:chgData name="Mohammed Ousman (2215608)" userId="S::2215608@student.uwtsd.ac.uk::6bb42a35-4f1b-4d00-94d3-7b4a06a87878" providerId="AD" clId="Web-{C8A1E73D-3E3A-1E94-C70A-647B11EAEA71}" dt="2025-10-12T00:21:39.669" v="106"/>
          <ac:spMkLst>
            <pc:docMk/>
            <pc:sldMk cId="109857222" sldId="256"/>
            <ac:spMk id="10" creationId="{0CCA9273-E74E-A306-1F74-BEF9EDA30500}"/>
          </ac:spMkLst>
        </pc:spChg>
        <pc:spChg chg="add del">
          <ac:chgData name="Mohammed Ousman (2215608)" userId="S::2215608@student.uwtsd.ac.uk::6bb42a35-4f1b-4d00-94d3-7b4a06a87878" providerId="AD" clId="Web-{C8A1E73D-3E3A-1E94-C70A-647B11EAEA71}" dt="2025-10-12T00:17:53.935" v="70"/>
          <ac:spMkLst>
            <pc:docMk/>
            <pc:sldMk cId="109857222" sldId="256"/>
            <ac:spMk id="11" creationId="{744CAA32-F237-419C-A2DD-43C28D920D3C}"/>
          </ac:spMkLst>
        </pc:spChg>
        <pc:spChg chg="add del">
          <ac:chgData name="Mohammed Ousman (2215608)" userId="S::2215608@student.uwtsd.ac.uk::6bb42a35-4f1b-4d00-94d3-7b4a06a87878" providerId="AD" clId="Web-{C8A1E73D-3E3A-1E94-C70A-647B11EAEA71}" dt="2025-10-12T00:21:53.420" v="108"/>
          <ac:spMkLst>
            <pc:docMk/>
            <pc:sldMk cId="109857222" sldId="256"/>
            <ac:spMk id="12" creationId="{B7E2F724-2FB3-4D1D-A730-739B8654C030}"/>
          </ac:spMkLst>
        </pc:spChg>
        <pc:spChg chg="add del">
          <ac:chgData name="Mohammed Ousman (2215608)" userId="S::2215608@student.uwtsd.ac.uk::6bb42a35-4f1b-4d00-94d3-7b4a06a87878" providerId="AD" clId="Web-{C8A1E73D-3E3A-1E94-C70A-647B11EAEA71}" dt="2025-10-12T00:17:53.935" v="70"/>
          <ac:spMkLst>
            <pc:docMk/>
            <pc:sldMk cId="109857222" sldId="256"/>
            <ac:spMk id="13" creationId="{F7017262-EEEC-4F5E-917D-A55E68A1194C}"/>
          </ac:spMkLst>
        </pc:spChg>
        <pc:spChg chg="add del">
          <ac:chgData name="Mohammed Ousman (2215608)" userId="S::2215608@student.uwtsd.ac.uk::6bb42a35-4f1b-4d00-94d3-7b4a06a87878" providerId="AD" clId="Web-{C8A1E73D-3E3A-1E94-C70A-647B11EAEA71}" dt="2025-10-12T00:21:53.420" v="108"/>
          <ac:spMkLst>
            <pc:docMk/>
            <pc:sldMk cId="109857222" sldId="256"/>
            <ac:spMk id="16" creationId="{B2C335F7-F61C-4EB4-80F2-4B1438FE66BB}"/>
          </ac:spMkLst>
        </pc:spChg>
        <pc:spChg chg="add del">
          <ac:chgData name="Mohammed Ousman (2215608)" userId="S::2215608@student.uwtsd.ac.uk::6bb42a35-4f1b-4d00-94d3-7b4a06a87878" providerId="AD" clId="Web-{C8A1E73D-3E3A-1E94-C70A-647B11EAEA71}" dt="2025-10-12T00:18:00.169" v="72"/>
          <ac:spMkLst>
            <pc:docMk/>
            <pc:sldMk cId="109857222" sldId="256"/>
            <ac:spMk id="20" creationId="{E49D7415-2F11-44C2-B6AA-13A25B6814B9}"/>
          </ac:spMkLst>
        </pc:spChg>
        <pc:spChg chg="add del">
          <ac:chgData name="Mohammed Ousman (2215608)" userId="S::2215608@student.uwtsd.ac.uk::6bb42a35-4f1b-4d00-94d3-7b4a06a87878" providerId="AD" clId="Web-{C8A1E73D-3E3A-1E94-C70A-647B11EAEA71}" dt="2025-10-12T00:22:21.670" v="110"/>
          <ac:spMkLst>
            <pc:docMk/>
            <pc:sldMk cId="109857222" sldId="256"/>
            <ac:spMk id="23" creationId="{42EC32AE-E4F8-4BC6-BEF2-B48BDD157D3F}"/>
          </ac:spMkLst>
        </pc:spChg>
        <pc:spChg chg="add del">
          <ac:chgData name="Mohammed Ousman (2215608)" userId="S::2215608@student.uwtsd.ac.uk::6bb42a35-4f1b-4d00-94d3-7b4a06a87878" providerId="AD" clId="Web-{C8A1E73D-3E3A-1E94-C70A-647B11EAEA71}" dt="2025-10-12T00:21:03.528" v="91"/>
          <ac:spMkLst>
            <pc:docMk/>
            <pc:sldMk cId="109857222" sldId="256"/>
            <ac:spMk id="24" creationId="{5E5473D2-DD46-DFAF-84EC-264D6CE58B94}"/>
          </ac:spMkLst>
        </pc:spChg>
        <pc:spChg chg="add del">
          <ac:chgData name="Mohammed Ousman (2215608)" userId="S::2215608@student.uwtsd.ac.uk::6bb42a35-4f1b-4d00-94d3-7b4a06a87878" providerId="AD" clId="Web-{C8A1E73D-3E3A-1E94-C70A-647B11EAEA71}" dt="2025-10-12T00:22:26.983" v="112"/>
          <ac:spMkLst>
            <pc:docMk/>
            <pc:sldMk cId="109857222" sldId="256"/>
            <ac:spMk id="29" creationId="{85CB65D0-496F-4797-A015-C85839E35D1A}"/>
          </ac:spMkLst>
        </pc:spChg>
        <pc:spChg chg="add del">
          <ac:chgData name="Mohammed Ousman (2215608)" userId="S::2215608@student.uwtsd.ac.uk::6bb42a35-4f1b-4d00-94d3-7b4a06a87878" providerId="AD" clId="Web-{C8A1E73D-3E3A-1E94-C70A-647B11EAEA71}" dt="2025-10-12T00:21:01.450" v="90"/>
          <ac:spMkLst>
            <pc:docMk/>
            <pc:sldMk cId="109857222" sldId="256"/>
            <ac:spMk id="30" creationId="{EBDD1931-9E86-4402-9A68-33A2D9EFB198}"/>
          </ac:spMkLst>
        </pc:spChg>
        <pc:spChg chg="add del">
          <ac:chgData name="Mohammed Ousman (2215608)" userId="S::2215608@student.uwtsd.ac.uk::6bb42a35-4f1b-4d00-94d3-7b4a06a87878" providerId="AD" clId="Web-{C8A1E73D-3E3A-1E94-C70A-647B11EAEA71}" dt="2025-10-12T00:21:01.450" v="90"/>
          <ac:spMkLst>
            <pc:docMk/>
            <pc:sldMk cId="109857222" sldId="256"/>
            <ac:spMk id="32" creationId="{A9D2268A-D939-4E78-91B6-6C7E46406788}"/>
          </ac:spMkLst>
        </pc:spChg>
        <pc:spChg chg="add del">
          <ac:chgData name="Mohammed Ousman (2215608)" userId="S::2215608@student.uwtsd.ac.uk::6bb42a35-4f1b-4d00-94d3-7b4a06a87878" providerId="AD" clId="Web-{C8A1E73D-3E3A-1E94-C70A-647B11EAEA71}" dt="2025-10-12T00:22:26.983" v="112"/>
          <ac:spMkLst>
            <pc:docMk/>
            <pc:sldMk cId="109857222" sldId="256"/>
            <ac:spMk id="33" creationId="{95D2C779-8883-4E5F-A170-0F464918C1B7}"/>
          </ac:spMkLst>
        </pc:spChg>
        <pc:spChg chg="add del">
          <ac:chgData name="Mohammed Ousman (2215608)" userId="S::2215608@student.uwtsd.ac.uk::6bb42a35-4f1b-4d00-94d3-7b4a06a87878" providerId="AD" clId="Web-{C8A1E73D-3E3A-1E94-C70A-647B11EAEA71}" dt="2025-10-12T00:21:01.450" v="90"/>
          <ac:spMkLst>
            <pc:docMk/>
            <pc:sldMk cId="109857222" sldId="256"/>
            <ac:spMk id="34" creationId="{E0C43A58-225D-452D-8185-0D89D1EED861}"/>
          </ac:spMkLst>
        </pc:spChg>
        <pc:spChg chg="add del">
          <ac:chgData name="Mohammed Ousman (2215608)" userId="S::2215608@student.uwtsd.ac.uk::6bb42a35-4f1b-4d00-94d3-7b4a06a87878" providerId="AD" clId="Web-{C8A1E73D-3E3A-1E94-C70A-647B11EAEA71}" dt="2025-10-12T00:22:39.592" v="114"/>
          <ac:spMkLst>
            <pc:docMk/>
            <pc:sldMk cId="109857222" sldId="256"/>
            <ac:spMk id="37" creationId="{19F9BF86-FE94-4517-B97D-026C7515E589}"/>
          </ac:spMkLst>
        </pc:spChg>
        <pc:spChg chg="add del">
          <ac:chgData name="Mohammed Ousman (2215608)" userId="S::2215608@student.uwtsd.ac.uk::6bb42a35-4f1b-4d00-94d3-7b4a06a87878" providerId="AD" clId="Web-{C8A1E73D-3E3A-1E94-C70A-647B11EAEA71}" dt="2025-10-12T00:22:39.592" v="114"/>
          <ac:spMkLst>
            <pc:docMk/>
            <pc:sldMk cId="109857222" sldId="256"/>
            <ac:spMk id="39" creationId="{122AB34F-E75C-451A-8410-05B6C249E9D3}"/>
          </ac:spMkLst>
        </pc:spChg>
        <pc:spChg chg="add del">
          <ac:chgData name="Mohammed Ousman (2215608)" userId="S::2215608@student.uwtsd.ac.uk::6bb42a35-4f1b-4d00-94d3-7b4a06a87878" providerId="AD" clId="Web-{C8A1E73D-3E3A-1E94-C70A-647B11EAEA71}" dt="2025-10-12T00:23:45.421" v="116"/>
          <ac:spMkLst>
            <pc:docMk/>
            <pc:sldMk cId="109857222" sldId="256"/>
            <ac:spMk id="42" creationId="{D7468962-6189-43AD-BB02-A6F88AD0E5B4}"/>
          </ac:spMkLst>
        </pc:spChg>
        <pc:spChg chg="add del">
          <ac:chgData name="Mohammed Ousman (2215608)" userId="S::2215608@student.uwtsd.ac.uk::6bb42a35-4f1b-4d00-94d3-7b4a06a87878" providerId="AD" clId="Web-{C8A1E73D-3E3A-1E94-C70A-647B11EAEA71}" dt="2025-10-12T00:23:45.421" v="116"/>
          <ac:spMkLst>
            <pc:docMk/>
            <pc:sldMk cId="109857222" sldId="256"/>
            <ac:spMk id="43" creationId="{5BF2E68D-E9CA-4A00-AE2B-17BCDFABC383}"/>
          </ac:spMkLst>
        </pc:spChg>
        <pc:spChg chg="add del">
          <ac:chgData name="Mohammed Ousman (2215608)" userId="S::2215608@student.uwtsd.ac.uk::6bb42a35-4f1b-4d00-94d3-7b4a06a87878" providerId="AD" clId="Web-{C8A1E73D-3E3A-1E94-C70A-647B11EAEA71}" dt="2025-10-12T00:23:45.421" v="116"/>
          <ac:spMkLst>
            <pc:docMk/>
            <pc:sldMk cId="109857222" sldId="256"/>
            <ac:spMk id="45" creationId="{7E1304CE-399E-4EFB-AC6F-CA3ABE76CD93}"/>
          </ac:spMkLst>
        </pc:spChg>
        <pc:spChg chg="add del">
          <ac:chgData name="Mohammed Ousman (2215608)" userId="S::2215608@student.uwtsd.ac.uk::6bb42a35-4f1b-4d00-94d3-7b4a06a87878" providerId="AD" clId="Web-{C8A1E73D-3E3A-1E94-C70A-647B11EAEA71}" dt="2025-10-12T00:41:15.456" v="282"/>
          <ac:spMkLst>
            <pc:docMk/>
            <pc:sldMk cId="109857222" sldId="256"/>
            <ac:spMk id="50" creationId="{33E93247-6229-44AB-A550-739E971E690B}"/>
          </ac:spMkLst>
        </pc:spChg>
        <pc:spChg chg="add">
          <ac:chgData name="Mohammed Ousman (2215608)" userId="S::2215608@student.uwtsd.ac.uk::6bb42a35-4f1b-4d00-94d3-7b4a06a87878" providerId="AD" clId="Web-{C8A1E73D-3E3A-1E94-C70A-647B11EAEA71}" dt="2025-10-12T00:42:47.332" v="295"/>
          <ac:spMkLst>
            <pc:docMk/>
            <pc:sldMk cId="109857222" sldId="256"/>
            <ac:spMk id="57" creationId="{33E93247-6229-44AB-A550-739E971E690B}"/>
          </ac:spMkLst>
        </pc:spChg>
        <pc:spChg chg="add del">
          <ac:chgData name="Mohammed Ousman (2215608)" userId="S::2215608@student.uwtsd.ac.uk::6bb42a35-4f1b-4d00-94d3-7b4a06a87878" providerId="AD" clId="Web-{C8A1E73D-3E3A-1E94-C70A-647B11EAEA71}" dt="2025-10-12T00:41:29.581" v="284"/>
          <ac:spMkLst>
            <pc:docMk/>
            <pc:sldMk cId="109857222" sldId="256"/>
            <ac:spMk id="62" creationId="{33E93247-6229-44AB-A550-739E971E690B}"/>
          </ac:spMkLst>
        </pc:spChg>
        <pc:spChg chg="add del">
          <ac:chgData name="Mohammed Ousman (2215608)" userId="S::2215608@student.uwtsd.ac.uk::6bb42a35-4f1b-4d00-94d3-7b4a06a87878" providerId="AD" clId="Web-{C8A1E73D-3E3A-1E94-C70A-647B11EAEA71}" dt="2025-10-12T00:41:29.581" v="284"/>
          <ac:spMkLst>
            <pc:docMk/>
            <pc:sldMk cId="109857222" sldId="256"/>
            <ac:spMk id="64" creationId="{6BB6B482-ACCA-4938-8AEA-49D525C17221}"/>
          </ac:spMkLst>
        </pc:spChg>
        <pc:spChg chg="add del">
          <ac:chgData name="Mohammed Ousman (2215608)" userId="S::2215608@student.uwtsd.ac.uk::6bb42a35-4f1b-4d00-94d3-7b4a06a87878" providerId="AD" clId="Web-{C8A1E73D-3E3A-1E94-C70A-647B11EAEA71}" dt="2025-10-12T00:41:33.847" v="286"/>
          <ac:spMkLst>
            <pc:docMk/>
            <pc:sldMk cId="109857222" sldId="256"/>
            <ac:spMk id="70" creationId="{85CB65D0-496F-4797-A015-C85839E35D1A}"/>
          </ac:spMkLst>
        </pc:spChg>
        <pc:spChg chg="add del">
          <ac:chgData name="Mohammed Ousman (2215608)" userId="S::2215608@student.uwtsd.ac.uk::6bb42a35-4f1b-4d00-94d3-7b4a06a87878" providerId="AD" clId="Web-{C8A1E73D-3E3A-1E94-C70A-647B11EAEA71}" dt="2025-10-12T00:41:33.847" v="286"/>
          <ac:spMkLst>
            <pc:docMk/>
            <pc:sldMk cId="109857222" sldId="256"/>
            <ac:spMk id="71" creationId="{95D2C779-8883-4E5F-A170-0F464918C1B7}"/>
          </ac:spMkLst>
        </pc:spChg>
        <pc:spChg chg="add del">
          <ac:chgData name="Mohammed Ousman (2215608)" userId="S::2215608@student.uwtsd.ac.uk::6bb42a35-4f1b-4d00-94d3-7b4a06a87878" providerId="AD" clId="Web-{C8A1E73D-3E3A-1E94-C70A-647B11EAEA71}" dt="2025-10-12T00:41:41.519" v="288"/>
          <ac:spMkLst>
            <pc:docMk/>
            <pc:sldMk cId="109857222" sldId="256"/>
            <ac:spMk id="74" creationId="{660EB578-C970-4186-B93C-45851BBC6E34}"/>
          </ac:spMkLst>
        </pc:spChg>
        <pc:spChg chg="add del">
          <ac:chgData name="Mohammed Ousman (2215608)" userId="S::2215608@student.uwtsd.ac.uk::6bb42a35-4f1b-4d00-94d3-7b4a06a87878" providerId="AD" clId="Web-{C8A1E73D-3E3A-1E94-C70A-647B11EAEA71}" dt="2025-10-12T00:42:03.394" v="290"/>
          <ac:spMkLst>
            <pc:docMk/>
            <pc:sldMk cId="109857222" sldId="256"/>
            <ac:spMk id="80" creationId="{33E93247-6229-44AB-A550-739E971E690B}"/>
          </ac:spMkLst>
        </pc:spChg>
        <pc:spChg chg="add del">
          <ac:chgData name="Mohammed Ousman (2215608)" userId="S::2215608@student.uwtsd.ac.uk::6bb42a35-4f1b-4d00-94d3-7b4a06a87878" providerId="AD" clId="Web-{C8A1E73D-3E3A-1E94-C70A-647B11EAEA71}" dt="2025-10-12T00:42:28.644" v="292"/>
          <ac:spMkLst>
            <pc:docMk/>
            <pc:sldMk cId="109857222" sldId="256"/>
            <ac:spMk id="86" creationId="{33E93247-6229-44AB-A550-739E971E690B}"/>
          </ac:spMkLst>
        </pc:spChg>
        <pc:spChg chg="add del">
          <ac:chgData name="Mohammed Ousman (2215608)" userId="S::2215608@student.uwtsd.ac.uk::6bb42a35-4f1b-4d00-94d3-7b4a06a87878" providerId="AD" clId="Web-{C8A1E73D-3E3A-1E94-C70A-647B11EAEA71}" dt="2025-10-12T00:42:34.988" v="294"/>
          <ac:spMkLst>
            <pc:docMk/>
            <pc:sldMk cId="109857222" sldId="256"/>
            <ac:spMk id="92" creationId="{33E93247-6229-44AB-A550-739E971E690B}"/>
          </ac:spMkLst>
        </pc:spChg>
        <pc:spChg chg="add del">
          <ac:chgData name="Mohammed Ousman (2215608)" userId="S::2215608@student.uwtsd.ac.uk::6bb42a35-4f1b-4d00-94d3-7b4a06a87878" providerId="AD" clId="Web-{C8A1E73D-3E3A-1E94-C70A-647B11EAEA71}" dt="2025-10-12T00:42:34.988" v="294"/>
          <ac:spMkLst>
            <pc:docMk/>
            <pc:sldMk cId="109857222" sldId="256"/>
            <ac:spMk id="93" creationId="{A5D67320-FCFD-4931-AAF7-C6C853329C7F}"/>
          </ac:spMkLst>
        </pc:spChg>
        <pc:picChg chg="add del">
          <ac:chgData name="Mohammed Ousman (2215608)" userId="S::2215608@student.uwtsd.ac.uk::6bb42a35-4f1b-4d00-94d3-7b4a06a87878" providerId="AD" clId="Web-{C8A1E73D-3E3A-1E94-C70A-647B11EAEA71}" dt="2025-10-12T00:13:33.688" v="42"/>
          <ac:picMkLst>
            <pc:docMk/>
            <pc:sldMk cId="109857222" sldId="256"/>
            <ac:picMk id="4" creationId="{3CE99CC1-6661-3BE6-049D-0987EE29D733}"/>
          </ac:picMkLst>
        </pc:picChg>
        <pc:picChg chg="add del">
          <ac:chgData name="Mohammed Ousman (2215608)" userId="S::2215608@student.uwtsd.ac.uk::6bb42a35-4f1b-4d00-94d3-7b4a06a87878" providerId="AD" clId="Web-{C8A1E73D-3E3A-1E94-C70A-647B11EAEA71}" dt="2025-10-12T00:17:53.935" v="70"/>
          <ac:picMkLst>
            <pc:docMk/>
            <pc:sldMk cId="109857222" sldId="256"/>
            <ac:picMk id="6" creationId="{FE11066A-3D5A-4B09-3AE7-F77912FC1003}"/>
          </ac:picMkLst>
        </pc:picChg>
        <pc:picChg chg="add del">
          <ac:chgData name="Mohammed Ousman (2215608)" userId="S::2215608@student.uwtsd.ac.uk::6bb42a35-4f1b-4d00-94d3-7b4a06a87878" providerId="AD" clId="Web-{C8A1E73D-3E3A-1E94-C70A-647B11EAEA71}" dt="2025-10-12T00:21:39.669" v="106"/>
          <ac:picMkLst>
            <pc:docMk/>
            <pc:sldMk cId="109857222" sldId="256"/>
            <ac:picMk id="8" creationId="{BC56F964-EFB5-22FE-F575-DA82355DF0F3}"/>
          </ac:picMkLst>
        </pc:picChg>
        <pc:picChg chg="add del">
          <ac:chgData name="Mohammed Ousman (2215608)" userId="S::2215608@student.uwtsd.ac.uk::6bb42a35-4f1b-4d00-94d3-7b4a06a87878" providerId="AD" clId="Web-{C8A1E73D-3E3A-1E94-C70A-647B11EAEA71}" dt="2025-10-12T00:21:53.420" v="108"/>
          <ac:picMkLst>
            <pc:docMk/>
            <pc:sldMk cId="109857222" sldId="256"/>
            <ac:picMk id="14" creationId="{B16976A5-2DE2-4FE9-6760-139BE25CC385}"/>
          </ac:picMkLst>
        </pc:picChg>
        <pc:picChg chg="add del">
          <ac:chgData name="Mohammed Ousman (2215608)" userId="S::2215608@student.uwtsd.ac.uk::6bb42a35-4f1b-4d00-94d3-7b4a06a87878" providerId="AD" clId="Web-{C8A1E73D-3E3A-1E94-C70A-647B11EAEA71}" dt="2025-10-12T00:18:00.169" v="72"/>
          <ac:picMkLst>
            <pc:docMk/>
            <pc:sldMk cId="109857222" sldId="256"/>
            <ac:picMk id="21" creationId="{0CDDF89E-BCE6-1DE6-FAC2-4E87BF3F3F62}"/>
          </ac:picMkLst>
        </pc:picChg>
        <pc:picChg chg="add del mod ord">
          <ac:chgData name="Mohammed Ousman (2215608)" userId="S::2215608@student.uwtsd.ac.uk::6bb42a35-4f1b-4d00-94d3-7b4a06a87878" providerId="AD" clId="Web-{C8A1E73D-3E3A-1E94-C70A-647B11EAEA71}" dt="2025-10-12T00:21:03.528" v="91"/>
          <ac:picMkLst>
            <pc:docMk/>
            <pc:sldMk cId="109857222" sldId="256"/>
            <ac:picMk id="25" creationId="{0C3EB6A0-CF13-7BC0-E97A-2D4DA2780232}"/>
          </ac:picMkLst>
        </pc:picChg>
        <pc:picChg chg="add del">
          <ac:chgData name="Mohammed Ousman (2215608)" userId="S::2215608@student.uwtsd.ac.uk::6bb42a35-4f1b-4d00-94d3-7b4a06a87878" providerId="AD" clId="Web-{C8A1E73D-3E3A-1E94-C70A-647B11EAEA71}" dt="2025-10-12T00:22:21.670" v="110"/>
          <ac:picMkLst>
            <pc:docMk/>
            <pc:sldMk cId="109857222" sldId="256"/>
            <ac:picMk id="26" creationId="{F0D37539-16A2-9CDA-291F-F3AC87D511F1}"/>
          </ac:picMkLst>
        </pc:picChg>
        <pc:picChg chg="add del">
          <ac:chgData name="Mohammed Ousman (2215608)" userId="S::2215608@student.uwtsd.ac.uk::6bb42a35-4f1b-4d00-94d3-7b4a06a87878" providerId="AD" clId="Web-{C8A1E73D-3E3A-1E94-C70A-647B11EAEA71}" dt="2025-10-12T00:22:26.983" v="112"/>
          <ac:picMkLst>
            <pc:docMk/>
            <pc:sldMk cId="109857222" sldId="256"/>
            <ac:picMk id="31" creationId="{054AB8C5-0A3A-46E1-CB42-6DFDCE63C90C}"/>
          </ac:picMkLst>
        </pc:picChg>
        <pc:picChg chg="add del">
          <ac:chgData name="Mohammed Ousman (2215608)" userId="S::2215608@student.uwtsd.ac.uk::6bb42a35-4f1b-4d00-94d3-7b4a06a87878" providerId="AD" clId="Web-{C8A1E73D-3E3A-1E94-C70A-647B11EAEA71}" dt="2025-10-12T00:22:39.592" v="114"/>
          <ac:picMkLst>
            <pc:docMk/>
            <pc:sldMk cId="109857222" sldId="256"/>
            <ac:picMk id="38" creationId="{8F5346B1-4984-1338-73EE-CADAA5B182D6}"/>
          </ac:picMkLst>
        </pc:picChg>
        <pc:picChg chg="add del">
          <ac:chgData name="Mohammed Ousman (2215608)" userId="S::2215608@student.uwtsd.ac.uk::6bb42a35-4f1b-4d00-94d3-7b4a06a87878" providerId="AD" clId="Web-{C8A1E73D-3E3A-1E94-C70A-647B11EAEA71}" dt="2025-10-12T00:23:45.421" v="116"/>
          <ac:picMkLst>
            <pc:docMk/>
            <pc:sldMk cId="109857222" sldId="256"/>
            <ac:picMk id="44" creationId="{27A29288-16D6-453C-C13F-99276E93D00F}"/>
          </ac:picMkLst>
        </pc:picChg>
        <pc:picChg chg="add mod ord">
          <ac:chgData name="Mohammed Ousman (2215608)" userId="S::2215608@student.uwtsd.ac.uk::6bb42a35-4f1b-4d00-94d3-7b4a06a87878" providerId="AD" clId="Web-{C8A1E73D-3E3A-1E94-C70A-647B11EAEA71}" dt="2025-10-12T00:42:47.332" v="295"/>
          <ac:picMkLst>
            <pc:docMk/>
            <pc:sldMk cId="109857222" sldId="256"/>
            <ac:picMk id="53" creationId="{76DAFDF3-30A7-342A-AB6B-F738ED912433}"/>
          </ac:picMkLst>
        </pc:picChg>
        <pc:cxnChg chg="add del">
          <ac:chgData name="Mohammed Ousman (2215608)" userId="S::2215608@student.uwtsd.ac.uk::6bb42a35-4f1b-4d00-94d3-7b4a06a87878" providerId="AD" clId="Web-{C8A1E73D-3E3A-1E94-C70A-647B11EAEA71}" dt="2025-10-12T00:17:53.935" v="70"/>
          <ac:cxnSpMkLst>
            <pc:docMk/>
            <pc:sldMk cId="109857222" sldId="256"/>
            <ac:cxnSpMk id="5" creationId="{118E06E4-607B-144B-382B-AD3D06B1EE8C}"/>
          </ac:cxnSpMkLst>
        </pc:cxnChg>
        <pc:cxnChg chg="add del">
          <ac:chgData name="Mohammed Ousman (2215608)" userId="S::2215608@student.uwtsd.ac.uk::6bb42a35-4f1b-4d00-94d3-7b4a06a87878" providerId="AD" clId="Web-{C8A1E73D-3E3A-1E94-C70A-647B11EAEA71}" dt="2025-10-12T00:17:53.935" v="70"/>
          <ac:cxnSpMkLst>
            <pc:docMk/>
            <pc:sldMk cId="109857222" sldId="256"/>
            <ac:cxnSpMk id="15" creationId="{9A3EDAAA-869E-4AA2-A7CE-BF2C025963E8}"/>
          </ac:cxnSpMkLst>
        </pc:cxnChg>
        <pc:cxnChg chg="add del">
          <ac:chgData name="Mohammed Ousman (2215608)" userId="S::2215608@student.uwtsd.ac.uk::6bb42a35-4f1b-4d00-94d3-7b4a06a87878" providerId="AD" clId="Web-{C8A1E73D-3E3A-1E94-C70A-647B11EAEA71}" dt="2025-10-12T00:18:00.169" v="72"/>
          <ac:cxnSpMkLst>
            <pc:docMk/>
            <pc:sldMk cId="109857222" sldId="256"/>
            <ac:cxnSpMk id="17" creationId="{B810270D-76A7-44B3-9746-7EDF5788602E}"/>
          </ac:cxnSpMkLst>
        </pc:cxnChg>
        <pc:cxnChg chg="add del">
          <ac:chgData name="Mohammed Ousman (2215608)" userId="S::2215608@student.uwtsd.ac.uk::6bb42a35-4f1b-4d00-94d3-7b4a06a87878" providerId="AD" clId="Web-{C8A1E73D-3E3A-1E94-C70A-647B11EAEA71}" dt="2025-10-12T00:18:00.169" v="72"/>
          <ac:cxnSpMkLst>
            <pc:docMk/>
            <pc:sldMk cId="109857222" sldId="256"/>
            <ac:cxnSpMk id="18" creationId="{F64F9B95-9045-48D2-B9F3-2927E98F54AA}"/>
          </ac:cxnSpMkLst>
        </pc:cxnChg>
        <pc:cxnChg chg="add del">
          <ac:chgData name="Mohammed Ousman (2215608)" userId="S::2215608@student.uwtsd.ac.uk::6bb42a35-4f1b-4d00-94d3-7b4a06a87878" providerId="AD" clId="Web-{C8A1E73D-3E3A-1E94-C70A-647B11EAEA71}" dt="2025-10-12T00:18:00.169" v="72"/>
          <ac:cxnSpMkLst>
            <pc:docMk/>
            <pc:sldMk cId="109857222" sldId="256"/>
            <ac:cxnSpMk id="19" creationId="{085AA86F-6A4D-4BCB-A045-D992CDC2959B}"/>
          </ac:cxnSpMkLst>
        </pc:cxnChg>
        <pc:cxnChg chg="add del">
          <ac:chgData name="Mohammed Ousman (2215608)" userId="S::2215608@student.uwtsd.ac.uk::6bb42a35-4f1b-4d00-94d3-7b4a06a87878" providerId="AD" clId="Web-{C8A1E73D-3E3A-1E94-C70A-647B11EAEA71}" dt="2025-10-12T00:18:00.169" v="72"/>
          <ac:cxnSpMkLst>
            <pc:docMk/>
            <pc:sldMk cId="109857222" sldId="256"/>
            <ac:cxnSpMk id="22" creationId="{511FC409-B3C2-4F68-865C-C5333D6F2710}"/>
          </ac:cxnSpMkLst>
        </pc:cxnChg>
        <pc:cxnChg chg="add del">
          <ac:chgData name="Mohammed Ousman (2215608)" userId="S::2215608@student.uwtsd.ac.uk::6bb42a35-4f1b-4d00-94d3-7b4a06a87878" providerId="AD" clId="Web-{C8A1E73D-3E3A-1E94-C70A-647B11EAEA71}" dt="2025-10-12T00:22:21.670" v="110"/>
          <ac:cxnSpMkLst>
            <pc:docMk/>
            <pc:sldMk cId="109857222" sldId="256"/>
            <ac:cxnSpMk id="27" creationId="{5211C822-2379-4749-95C7-3CDA93294E14}"/>
          </ac:cxnSpMkLst>
        </pc:cxnChg>
        <pc:cxnChg chg="add del">
          <ac:chgData name="Mohammed Ousman (2215608)" userId="S::2215608@student.uwtsd.ac.uk::6bb42a35-4f1b-4d00-94d3-7b4a06a87878" providerId="AD" clId="Web-{C8A1E73D-3E3A-1E94-C70A-647B11EAEA71}" dt="2025-10-12T00:22:26.983" v="112"/>
          <ac:cxnSpMkLst>
            <pc:docMk/>
            <pc:sldMk cId="109857222" sldId="256"/>
            <ac:cxnSpMk id="35" creationId="{BD96A694-258D-4418-A83C-B9BA72FD44B8}"/>
          </ac:cxnSpMkLst>
        </pc:cxnChg>
        <pc:cxnChg chg="add del">
          <ac:chgData name="Mohammed Ousman (2215608)" userId="S::2215608@student.uwtsd.ac.uk::6bb42a35-4f1b-4d00-94d3-7b4a06a87878" providerId="AD" clId="Web-{C8A1E73D-3E3A-1E94-C70A-647B11EAEA71}" dt="2025-10-12T00:22:39.592" v="114"/>
          <ac:cxnSpMkLst>
            <pc:docMk/>
            <pc:sldMk cId="109857222" sldId="256"/>
            <ac:cxnSpMk id="40" creationId="{97CC2FE6-3AD0-4131-B4BC-1F4D65E25E13}"/>
          </ac:cxnSpMkLst>
        </pc:cxnChg>
        <pc:cxnChg chg="add del">
          <ac:chgData name="Mohammed Ousman (2215608)" userId="S::2215608@student.uwtsd.ac.uk::6bb42a35-4f1b-4d00-94d3-7b4a06a87878" providerId="AD" clId="Web-{C8A1E73D-3E3A-1E94-C70A-647B11EAEA71}" dt="2025-10-12T00:23:45.421" v="116"/>
          <ac:cxnSpMkLst>
            <pc:docMk/>
            <pc:sldMk cId="109857222" sldId="256"/>
            <ac:cxnSpMk id="46" creationId="{0B346787-55AA-410B-9763-FB4DF19D58B3}"/>
          </ac:cxnSpMkLst>
        </pc:cxnChg>
        <pc:cxnChg chg="add del">
          <ac:chgData name="Mohammed Ousman (2215608)" userId="S::2215608@student.uwtsd.ac.uk::6bb42a35-4f1b-4d00-94d3-7b4a06a87878" providerId="AD" clId="Web-{C8A1E73D-3E3A-1E94-C70A-647B11EAEA71}" dt="2025-10-12T00:23:45.421" v="116"/>
          <ac:cxnSpMkLst>
            <pc:docMk/>
            <pc:sldMk cId="109857222" sldId="256"/>
            <ac:cxnSpMk id="47" creationId="{F74228F0-C94A-49D1-98AF-F8C229FF099F}"/>
          </ac:cxnSpMkLst>
        </pc:cxnChg>
        <pc:cxnChg chg="add del">
          <ac:chgData name="Mohammed Ousman (2215608)" userId="S::2215608@student.uwtsd.ac.uk::6bb42a35-4f1b-4d00-94d3-7b4a06a87878" providerId="AD" clId="Web-{C8A1E73D-3E3A-1E94-C70A-647B11EAEA71}" dt="2025-10-12T00:23:45.421" v="116"/>
          <ac:cxnSpMkLst>
            <pc:docMk/>
            <pc:sldMk cId="109857222" sldId="256"/>
            <ac:cxnSpMk id="48" creationId="{9C5F0E5C-AB75-49D9-8D9B-727A524E402A}"/>
          </ac:cxnSpMkLst>
        </pc:cxnChg>
        <pc:cxnChg chg="add del">
          <ac:chgData name="Mohammed Ousman (2215608)" userId="S::2215608@student.uwtsd.ac.uk::6bb42a35-4f1b-4d00-94d3-7b4a06a87878" providerId="AD" clId="Web-{C8A1E73D-3E3A-1E94-C70A-647B11EAEA71}" dt="2025-10-12T00:41:15.456" v="282"/>
          <ac:cxnSpMkLst>
            <pc:docMk/>
            <pc:sldMk cId="109857222" sldId="256"/>
            <ac:cxnSpMk id="51" creationId="{EE2E603F-4A95-4FE8-BB06-211DFD75DBEF}"/>
          </ac:cxnSpMkLst>
        </pc:cxnChg>
        <pc:cxnChg chg="add del">
          <ac:chgData name="Mohammed Ousman (2215608)" userId="S::2215608@student.uwtsd.ac.uk::6bb42a35-4f1b-4d00-94d3-7b4a06a87878" providerId="AD" clId="Web-{C8A1E73D-3E3A-1E94-C70A-647B11EAEA71}" dt="2025-10-12T00:41:15.456" v="282"/>
          <ac:cxnSpMkLst>
            <pc:docMk/>
            <pc:sldMk cId="109857222" sldId="256"/>
            <ac:cxnSpMk id="52" creationId="{D7CC41EB-2D81-4303-9171-6401B388BA35}"/>
          </ac:cxnSpMkLst>
        </pc:cxnChg>
        <pc:cxnChg chg="add">
          <ac:chgData name="Mohammed Ousman (2215608)" userId="S::2215608@student.uwtsd.ac.uk::6bb42a35-4f1b-4d00-94d3-7b4a06a87878" providerId="AD" clId="Web-{C8A1E73D-3E3A-1E94-C70A-647B11EAEA71}" dt="2025-10-12T00:42:47.332" v="295"/>
          <ac:cxnSpMkLst>
            <pc:docMk/>
            <pc:sldMk cId="109857222" sldId="256"/>
            <ac:cxnSpMk id="55" creationId="{F64F9B95-9045-48D2-B9F3-2927E98F54AA}"/>
          </ac:cxnSpMkLst>
        </pc:cxnChg>
        <pc:cxnChg chg="add">
          <ac:chgData name="Mohammed Ousman (2215608)" userId="S::2215608@student.uwtsd.ac.uk::6bb42a35-4f1b-4d00-94d3-7b4a06a87878" providerId="AD" clId="Web-{C8A1E73D-3E3A-1E94-C70A-647B11EAEA71}" dt="2025-10-12T00:42:47.332" v="295"/>
          <ac:cxnSpMkLst>
            <pc:docMk/>
            <pc:sldMk cId="109857222" sldId="256"/>
            <ac:cxnSpMk id="56" creationId="{085AA86F-6A4D-4BCB-A045-D992CDC2959B}"/>
          </ac:cxnSpMkLst>
        </pc:cxnChg>
        <pc:cxnChg chg="add del">
          <ac:chgData name="Mohammed Ousman (2215608)" userId="S::2215608@student.uwtsd.ac.uk::6bb42a35-4f1b-4d00-94d3-7b4a06a87878" providerId="AD" clId="Web-{C8A1E73D-3E3A-1E94-C70A-647B11EAEA71}" dt="2025-10-12T00:41:29.581" v="284"/>
          <ac:cxnSpMkLst>
            <pc:docMk/>
            <pc:sldMk cId="109857222" sldId="256"/>
            <ac:cxnSpMk id="58" creationId="{F64F9B95-9045-48D2-B9F3-2927E98F54AA}"/>
          </ac:cxnSpMkLst>
        </pc:cxnChg>
        <pc:cxnChg chg="add">
          <ac:chgData name="Mohammed Ousman (2215608)" userId="S::2215608@student.uwtsd.ac.uk::6bb42a35-4f1b-4d00-94d3-7b4a06a87878" providerId="AD" clId="Web-{C8A1E73D-3E3A-1E94-C70A-647B11EAEA71}" dt="2025-10-12T00:42:47.332" v="295"/>
          <ac:cxnSpMkLst>
            <pc:docMk/>
            <pc:sldMk cId="109857222" sldId="256"/>
            <ac:cxnSpMk id="59" creationId="{EE2E603F-4A95-4FE8-BB06-211DFD75DBEF}"/>
          </ac:cxnSpMkLst>
        </pc:cxnChg>
        <pc:cxnChg chg="add del">
          <ac:chgData name="Mohammed Ousman (2215608)" userId="S::2215608@student.uwtsd.ac.uk::6bb42a35-4f1b-4d00-94d3-7b4a06a87878" providerId="AD" clId="Web-{C8A1E73D-3E3A-1E94-C70A-647B11EAEA71}" dt="2025-10-12T00:41:29.581" v="284"/>
          <ac:cxnSpMkLst>
            <pc:docMk/>
            <pc:sldMk cId="109857222" sldId="256"/>
            <ac:cxnSpMk id="60" creationId="{085AA86F-6A4D-4BCB-A045-D992CDC2959B}"/>
          </ac:cxnSpMkLst>
        </pc:cxnChg>
        <pc:cxnChg chg="add">
          <ac:chgData name="Mohammed Ousman (2215608)" userId="S::2215608@student.uwtsd.ac.uk::6bb42a35-4f1b-4d00-94d3-7b4a06a87878" providerId="AD" clId="Web-{C8A1E73D-3E3A-1E94-C70A-647B11EAEA71}" dt="2025-10-12T00:42:47.332" v="295"/>
          <ac:cxnSpMkLst>
            <pc:docMk/>
            <pc:sldMk cId="109857222" sldId="256"/>
            <ac:cxnSpMk id="61" creationId="{4BF2B36B-4D1C-9E0A-B17B-23D805AECA9B}"/>
          </ac:cxnSpMkLst>
        </pc:cxnChg>
        <pc:cxnChg chg="add del">
          <ac:chgData name="Mohammed Ousman (2215608)" userId="S::2215608@student.uwtsd.ac.uk::6bb42a35-4f1b-4d00-94d3-7b4a06a87878" providerId="AD" clId="Web-{C8A1E73D-3E3A-1E94-C70A-647B11EAEA71}" dt="2025-10-12T00:41:29.581" v="284"/>
          <ac:cxnSpMkLst>
            <pc:docMk/>
            <pc:sldMk cId="109857222" sldId="256"/>
            <ac:cxnSpMk id="66" creationId="{EE2E603F-4A95-4FE8-BB06-211DFD75DBEF}"/>
          </ac:cxnSpMkLst>
        </pc:cxnChg>
        <pc:cxnChg chg="add del">
          <ac:chgData name="Mohammed Ousman (2215608)" userId="S::2215608@student.uwtsd.ac.uk::6bb42a35-4f1b-4d00-94d3-7b4a06a87878" providerId="AD" clId="Web-{C8A1E73D-3E3A-1E94-C70A-647B11EAEA71}" dt="2025-10-12T00:41:33.847" v="286"/>
          <ac:cxnSpMkLst>
            <pc:docMk/>
            <pc:sldMk cId="109857222" sldId="256"/>
            <ac:cxnSpMk id="68" creationId="{F64F9B95-9045-48D2-B9F3-2927E98F54AA}"/>
          </ac:cxnSpMkLst>
        </pc:cxnChg>
        <pc:cxnChg chg="add del">
          <ac:chgData name="Mohammed Ousman (2215608)" userId="S::2215608@student.uwtsd.ac.uk::6bb42a35-4f1b-4d00-94d3-7b4a06a87878" providerId="AD" clId="Web-{C8A1E73D-3E3A-1E94-C70A-647B11EAEA71}" dt="2025-10-12T00:41:33.847" v="286"/>
          <ac:cxnSpMkLst>
            <pc:docMk/>
            <pc:sldMk cId="109857222" sldId="256"/>
            <ac:cxnSpMk id="69" creationId="{085AA86F-6A4D-4BCB-A045-D992CDC2959B}"/>
          </ac:cxnSpMkLst>
        </pc:cxnChg>
        <pc:cxnChg chg="add del">
          <ac:chgData name="Mohammed Ousman (2215608)" userId="S::2215608@student.uwtsd.ac.uk::6bb42a35-4f1b-4d00-94d3-7b4a06a87878" providerId="AD" clId="Web-{C8A1E73D-3E3A-1E94-C70A-647B11EAEA71}" dt="2025-10-12T00:41:33.847" v="286"/>
          <ac:cxnSpMkLst>
            <pc:docMk/>
            <pc:sldMk cId="109857222" sldId="256"/>
            <ac:cxnSpMk id="72" creationId="{BD96A694-258D-4418-A83C-B9BA72FD44B8}"/>
          </ac:cxnSpMkLst>
        </pc:cxnChg>
        <pc:cxnChg chg="add del">
          <ac:chgData name="Mohammed Ousman (2215608)" userId="S::2215608@student.uwtsd.ac.uk::6bb42a35-4f1b-4d00-94d3-7b4a06a87878" providerId="AD" clId="Web-{C8A1E73D-3E3A-1E94-C70A-647B11EAEA71}" dt="2025-10-12T00:41:41.519" v="288"/>
          <ac:cxnSpMkLst>
            <pc:docMk/>
            <pc:sldMk cId="109857222" sldId="256"/>
            <ac:cxnSpMk id="75" creationId="{CDF57B02-07BB-407B-BB36-06D9C64A673E}"/>
          </ac:cxnSpMkLst>
        </pc:cxnChg>
        <pc:cxnChg chg="add del">
          <ac:chgData name="Mohammed Ousman (2215608)" userId="S::2215608@student.uwtsd.ac.uk::6bb42a35-4f1b-4d00-94d3-7b4a06a87878" providerId="AD" clId="Web-{C8A1E73D-3E3A-1E94-C70A-647B11EAEA71}" dt="2025-10-12T00:41:41.519" v="288"/>
          <ac:cxnSpMkLst>
            <pc:docMk/>
            <pc:sldMk cId="109857222" sldId="256"/>
            <ac:cxnSpMk id="76" creationId="{C6855964-C920-48EB-8804-74291211C8A9}"/>
          </ac:cxnSpMkLst>
        </pc:cxnChg>
        <pc:cxnChg chg="add del">
          <ac:chgData name="Mohammed Ousman (2215608)" userId="S::2215608@student.uwtsd.ac.uk::6bb42a35-4f1b-4d00-94d3-7b4a06a87878" providerId="AD" clId="Web-{C8A1E73D-3E3A-1E94-C70A-647B11EAEA71}" dt="2025-10-12T00:42:03.394" v="290"/>
          <ac:cxnSpMkLst>
            <pc:docMk/>
            <pc:sldMk cId="109857222" sldId="256"/>
            <ac:cxnSpMk id="78" creationId="{F64F9B95-9045-48D2-B9F3-2927E98F54AA}"/>
          </ac:cxnSpMkLst>
        </pc:cxnChg>
        <pc:cxnChg chg="add del">
          <ac:chgData name="Mohammed Ousman (2215608)" userId="S::2215608@student.uwtsd.ac.uk::6bb42a35-4f1b-4d00-94d3-7b4a06a87878" providerId="AD" clId="Web-{C8A1E73D-3E3A-1E94-C70A-647B11EAEA71}" dt="2025-10-12T00:42:03.394" v="290"/>
          <ac:cxnSpMkLst>
            <pc:docMk/>
            <pc:sldMk cId="109857222" sldId="256"/>
            <ac:cxnSpMk id="79" creationId="{085AA86F-6A4D-4BCB-A045-D992CDC2959B}"/>
          </ac:cxnSpMkLst>
        </pc:cxnChg>
        <pc:cxnChg chg="add del">
          <ac:chgData name="Mohammed Ousman (2215608)" userId="S::2215608@student.uwtsd.ac.uk::6bb42a35-4f1b-4d00-94d3-7b4a06a87878" providerId="AD" clId="Web-{C8A1E73D-3E3A-1E94-C70A-647B11EAEA71}" dt="2025-10-12T00:42:03.394" v="290"/>
          <ac:cxnSpMkLst>
            <pc:docMk/>
            <pc:sldMk cId="109857222" sldId="256"/>
            <ac:cxnSpMk id="81" creationId="{EE2E603F-4A95-4FE8-BB06-211DFD75DBEF}"/>
          </ac:cxnSpMkLst>
        </pc:cxnChg>
        <pc:cxnChg chg="add del">
          <ac:chgData name="Mohammed Ousman (2215608)" userId="S::2215608@student.uwtsd.ac.uk::6bb42a35-4f1b-4d00-94d3-7b4a06a87878" providerId="AD" clId="Web-{C8A1E73D-3E3A-1E94-C70A-647B11EAEA71}" dt="2025-10-12T00:42:03.394" v="290"/>
          <ac:cxnSpMkLst>
            <pc:docMk/>
            <pc:sldMk cId="109857222" sldId="256"/>
            <ac:cxnSpMk id="82" creationId="{2CF06E40-3ECB-4820-95B5-8A70B07D4B47}"/>
          </ac:cxnSpMkLst>
        </pc:cxnChg>
        <pc:cxnChg chg="add del">
          <ac:chgData name="Mohammed Ousman (2215608)" userId="S::2215608@student.uwtsd.ac.uk::6bb42a35-4f1b-4d00-94d3-7b4a06a87878" providerId="AD" clId="Web-{C8A1E73D-3E3A-1E94-C70A-647B11EAEA71}" dt="2025-10-12T00:42:28.644" v="292"/>
          <ac:cxnSpMkLst>
            <pc:docMk/>
            <pc:sldMk cId="109857222" sldId="256"/>
            <ac:cxnSpMk id="84" creationId="{F64F9B95-9045-48D2-B9F3-2927E98F54AA}"/>
          </ac:cxnSpMkLst>
        </pc:cxnChg>
        <pc:cxnChg chg="add del">
          <ac:chgData name="Mohammed Ousman (2215608)" userId="S::2215608@student.uwtsd.ac.uk::6bb42a35-4f1b-4d00-94d3-7b4a06a87878" providerId="AD" clId="Web-{C8A1E73D-3E3A-1E94-C70A-647B11EAEA71}" dt="2025-10-12T00:42:28.644" v="292"/>
          <ac:cxnSpMkLst>
            <pc:docMk/>
            <pc:sldMk cId="109857222" sldId="256"/>
            <ac:cxnSpMk id="85" creationId="{085AA86F-6A4D-4BCB-A045-D992CDC2959B}"/>
          </ac:cxnSpMkLst>
        </pc:cxnChg>
        <pc:cxnChg chg="add del">
          <ac:chgData name="Mohammed Ousman (2215608)" userId="S::2215608@student.uwtsd.ac.uk::6bb42a35-4f1b-4d00-94d3-7b4a06a87878" providerId="AD" clId="Web-{C8A1E73D-3E3A-1E94-C70A-647B11EAEA71}" dt="2025-10-12T00:42:28.644" v="292"/>
          <ac:cxnSpMkLst>
            <pc:docMk/>
            <pc:sldMk cId="109857222" sldId="256"/>
            <ac:cxnSpMk id="87" creationId="{EE2E603F-4A95-4FE8-BB06-211DFD75DBEF}"/>
          </ac:cxnSpMkLst>
        </pc:cxnChg>
        <pc:cxnChg chg="add del">
          <ac:chgData name="Mohammed Ousman (2215608)" userId="S::2215608@student.uwtsd.ac.uk::6bb42a35-4f1b-4d00-94d3-7b4a06a87878" providerId="AD" clId="Web-{C8A1E73D-3E3A-1E94-C70A-647B11EAEA71}" dt="2025-10-12T00:42:28.644" v="292"/>
          <ac:cxnSpMkLst>
            <pc:docMk/>
            <pc:sldMk cId="109857222" sldId="256"/>
            <ac:cxnSpMk id="88" creationId="{D7CC41EB-2D81-4303-9171-6401B388BA35}"/>
          </ac:cxnSpMkLst>
        </pc:cxnChg>
        <pc:cxnChg chg="add del">
          <ac:chgData name="Mohammed Ousman (2215608)" userId="S::2215608@student.uwtsd.ac.uk::6bb42a35-4f1b-4d00-94d3-7b4a06a87878" providerId="AD" clId="Web-{C8A1E73D-3E3A-1E94-C70A-647B11EAEA71}" dt="2025-10-12T00:42:34.988" v="294"/>
          <ac:cxnSpMkLst>
            <pc:docMk/>
            <pc:sldMk cId="109857222" sldId="256"/>
            <ac:cxnSpMk id="90" creationId="{F64F9B95-9045-48D2-B9F3-2927E98F54AA}"/>
          </ac:cxnSpMkLst>
        </pc:cxnChg>
        <pc:cxnChg chg="add del">
          <ac:chgData name="Mohammed Ousman (2215608)" userId="S::2215608@student.uwtsd.ac.uk::6bb42a35-4f1b-4d00-94d3-7b4a06a87878" providerId="AD" clId="Web-{C8A1E73D-3E3A-1E94-C70A-647B11EAEA71}" dt="2025-10-12T00:42:34.988" v="294"/>
          <ac:cxnSpMkLst>
            <pc:docMk/>
            <pc:sldMk cId="109857222" sldId="256"/>
            <ac:cxnSpMk id="91" creationId="{085AA86F-6A4D-4BCB-A045-D992CDC2959B}"/>
          </ac:cxnSpMkLst>
        </pc:cxnChg>
        <pc:cxnChg chg="add del">
          <ac:chgData name="Mohammed Ousman (2215608)" userId="S::2215608@student.uwtsd.ac.uk::6bb42a35-4f1b-4d00-94d3-7b4a06a87878" providerId="AD" clId="Web-{C8A1E73D-3E3A-1E94-C70A-647B11EAEA71}" dt="2025-10-12T00:42:34.988" v="294"/>
          <ac:cxnSpMkLst>
            <pc:docMk/>
            <pc:sldMk cId="109857222" sldId="256"/>
            <ac:cxnSpMk id="94" creationId="{EE2E603F-4A95-4FE8-BB06-211DFD75DBEF}"/>
          </ac:cxnSpMkLst>
        </pc:cxnChg>
      </pc:sldChg>
      <pc:sldChg chg="addSp delSp modSp new mod setBg setClrOvrMap delDesignElem chgLayout">
        <pc:chgData name="Mohammed Ousman (2215608)" userId="S::2215608@student.uwtsd.ac.uk::6bb42a35-4f1b-4d00-94d3-7b4a06a87878" providerId="AD" clId="Web-{C8A1E73D-3E3A-1E94-C70A-647B11EAEA71}" dt="2025-10-12T01:15:30.776" v="460" actId="1076"/>
        <pc:sldMkLst>
          <pc:docMk/>
          <pc:sldMk cId="1591370198" sldId="257"/>
        </pc:sldMkLst>
        <pc:spChg chg="mod ord">
          <ac:chgData name="Mohammed Ousman (2215608)" userId="S::2215608@student.uwtsd.ac.uk::6bb42a35-4f1b-4d00-94d3-7b4a06a87878" providerId="AD" clId="Web-{C8A1E73D-3E3A-1E94-C70A-647B11EAEA71}" dt="2025-10-12T01:15:02.400" v="458"/>
          <ac:spMkLst>
            <pc:docMk/>
            <pc:sldMk cId="1591370198" sldId="257"/>
            <ac:spMk id="2" creationId="{844696CD-EB49-8DCA-A2AC-52B254A4DD17}"/>
          </ac:spMkLst>
        </pc:spChg>
        <pc:spChg chg="del">
          <ac:chgData name="Mohammed Ousman (2215608)" userId="S::2215608@student.uwtsd.ac.uk::6bb42a35-4f1b-4d00-94d3-7b4a06a87878" providerId="AD" clId="Web-{C8A1E73D-3E3A-1E94-C70A-647B11EAEA71}" dt="2025-10-12T00:43:07.864" v="296"/>
          <ac:spMkLst>
            <pc:docMk/>
            <pc:sldMk cId="1591370198" sldId="257"/>
            <ac:spMk id="3" creationId="{64F9FBB6-159C-7802-19DF-9DF3C7B7486B}"/>
          </ac:spMkLst>
        </pc:spChg>
        <pc:spChg chg="add del mod ord">
          <ac:chgData name="Mohammed Ousman (2215608)" userId="S::2215608@student.uwtsd.ac.uk::6bb42a35-4f1b-4d00-94d3-7b4a06a87878" providerId="AD" clId="Web-{C8A1E73D-3E3A-1E94-C70A-647B11EAEA71}" dt="2025-10-12T00:55:49.386" v="417"/>
          <ac:spMkLst>
            <pc:docMk/>
            <pc:sldMk cId="1591370198" sldId="257"/>
            <ac:spMk id="4" creationId="{3469D005-6414-B8FB-7B1A-CAC1B61D0AB7}"/>
          </ac:spMkLst>
        </pc:spChg>
        <pc:spChg chg="add del mod ord">
          <ac:chgData name="Mohammed Ousman (2215608)" userId="S::2215608@student.uwtsd.ac.uk::6bb42a35-4f1b-4d00-94d3-7b4a06a87878" providerId="AD" clId="Web-{C8A1E73D-3E3A-1E94-C70A-647B11EAEA71}" dt="2025-10-12T00:55:49.386" v="417"/>
          <ac:spMkLst>
            <pc:docMk/>
            <pc:sldMk cId="1591370198" sldId="257"/>
            <ac:spMk id="5" creationId="{221551A6-051D-8BEA-015B-5CEDFD2A3581}"/>
          </ac:spMkLst>
        </pc:spChg>
        <pc:spChg chg="add del">
          <ac:chgData name="Mohammed Ousman (2215608)" userId="S::2215608@student.uwtsd.ac.uk::6bb42a35-4f1b-4d00-94d3-7b4a06a87878" providerId="AD" clId="Web-{C8A1E73D-3E3A-1E94-C70A-647B11EAEA71}" dt="2025-10-12T00:56:53.106" v="418"/>
          <ac:spMkLst>
            <pc:docMk/>
            <pc:sldMk cId="1591370198" sldId="257"/>
            <ac:spMk id="12" creationId="{DEF92653-5D6D-47E6-8744-0DAF76E049C4}"/>
          </ac:spMkLst>
        </pc:spChg>
        <pc:spChg chg="add del">
          <ac:chgData name="Mohammed Ousman (2215608)" userId="S::2215608@student.uwtsd.ac.uk::6bb42a35-4f1b-4d00-94d3-7b4a06a87878" providerId="AD" clId="Web-{C8A1E73D-3E3A-1E94-C70A-647B11EAEA71}" dt="2025-10-12T01:02:14.386" v="439"/>
          <ac:spMkLst>
            <pc:docMk/>
            <pc:sldMk cId="1591370198" sldId="257"/>
            <ac:spMk id="25" creationId="{DEF92653-5D6D-47E6-8744-0DAF76E049C4}"/>
          </ac:spMkLst>
        </pc:spChg>
        <pc:spChg chg="add del">
          <ac:chgData name="Mohammed Ousman (2215608)" userId="S::2215608@student.uwtsd.ac.uk::6bb42a35-4f1b-4d00-94d3-7b4a06a87878" providerId="AD" clId="Web-{C8A1E73D-3E3A-1E94-C70A-647B11EAEA71}" dt="2025-10-12T01:02:14.386" v="438"/>
          <ac:spMkLst>
            <pc:docMk/>
            <pc:sldMk cId="1591370198" sldId="257"/>
            <ac:spMk id="38" creationId="{DEF92653-5D6D-47E6-8744-0DAF76E049C4}"/>
          </ac:spMkLst>
        </pc:spChg>
        <pc:spChg chg="add del">
          <ac:chgData name="Mohammed Ousman (2215608)" userId="S::2215608@student.uwtsd.ac.uk::6bb42a35-4f1b-4d00-94d3-7b4a06a87878" providerId="AD" clId="Web-{C8A1E73D-3E3A-1E94-C70A-647B11EAEA71}" dt="2025-10-12T01:15:02.400" v="458"/>
          <ac:spMkLst>
            <pc:docMk/>
            <pc:sldMk cId="1591370198" sldId="257"/>
            <ac:spMk id="44" creationId="{43025302-0F6A-E875-E8BA-39D0661E8DE7}"/>
          </ac:spMkLst>
        </pc:spChg>
        <pc:spChg chg="add del">
          <ac:chgData name="Mohammed Ousman (2215608)" userId="S::2215608@student.uwtsd.ac.uk::6bb42a35-4f1b-4d00-94d3-7b4a06a87878" providerId="AD" clId="Web-{C8A1E73D-3E3A-1E94-C70A-647B11EAEA71}" dt="2025-10-12T01:15:02.400" v="458"/>
          <ac:spMkLst>
            <pc:docMk/>
            <pc:sldMk cId="1591370198" sldId="257"/>
            <ac:spMk id="54" creationId="{33E93247-6229-44AB-A550-739E971E690B}"/>
          </ac:spMkLst>
        </pc:spChg>
        <pc:picChg chg="add mod">
          <ac:chgData name="Mohammed Ousman (2215608)" userId="S::2215608@student.uwtsd.ac.uk::6bb42a35-4f1b-4d00-94d3-7b4a06a87878" providerId="AD" clId="Web-{C8A1E73D-3E3A-1E94-C70A-647B11EAEA71}" dt="2025-10-12T01:15:30.776" v="460" actId="1076"/>
          <ac:picMkLst>
            <pc:docMk/>
            <pc:sldMk cId="1591370198" sldId="257"/>
            <ac:picMk id="4" creationId="{24CDEA99-D91A-9E3E-DFF5-563E3538A21D}"/>
          </ac:picMkLst>
        </pc:picChg>
        <pc:cxnChg chg="add del">
          <ac:chgData name="Mohammed Ousman (2215608)" userId="S::2215608@student.uwtsd.ac.uk::6bb42a35-4f1b-4d00-94d3-7b4a06a87878" providerId="AD" clId="Web-{C8A1E73D-3E3A-1E94-C70A-647B11EAEA71}" dt="2025-10-12T00:56:53.106" v="418"/>
          <ac:cxnSpMkLst>
            <pc:docMk/>
            <pc:sldMk cId="1591370198" sldId="257"/>
            <ac:cxnSpMk id="8" creationId="{F64F9B95-9045-48D2-B9F3-2927E98F54AA}"/>
          </ac:cxnSpMkLst>
        </pc:cxnChg>
        <pc:cxnChg chg="add del">
          <ac:chgData name="Mohammed Ousman (2215608)" userId="S::2215608@student.uwtsd.ac.uk::6bb42a35-4f1b-4d00-94d3-7b4a06a87878" providerId="AD" clId="Web-{C8A1E73D-3E3A-1E94-C70A-647B11EAEA71}" dt="2025-10-12T00:56:53.106" v="418"/>
          <ac:cxnSpMkLst>
            <pc:docMk/>
            <pc:sldMk cId="1591370198" sldId="257"/>
            <ac:cxnSpMk id="10" creationId="{085AA86F-6A4D-4BCB-A045-D992CDC2959B}"/>
          </ac:cxnSpMkLst>
        </pc:cxnChg>
        <pc:cxnChg chg="add del">
          <ac:chgData name="Mohammed Ousman (2215608)" userId="S::2215608@student.uwtsd.ac.uk::6bb42a35-4f1b-4d00-94d3-7b4a06a87878" providerId="AD" clId="Web-{C8A1E73D-3E3A-1E94-C70A-647B11EAEA71}" dt="2025-10-12T00:56:53.106" v="418"/>
          <ac:cxnSpMkLst>
            <pc:docMk/>
            <pc:sldMk cId="1591370198" sldId="257"/>
            <ac:cxnSpMk id="14" creationId="{9CA98CE3-81A7-4FFE-A047-9AA65998D877}"/>
          </ac:cxnSpMkLst>
        </pc:cxnChg>
        <pc:cxnChg chg="add del">
          <ac:chgData name="Mohammed Ousman (2215608)" userId="S::2215608@student.uwtsd.ac.uk::6bb42a35-4f1b-4d00-94d3-7b4a06a87878" providerId="AD" clId="Web-{C8A1E73D-3E3A-1E94-C70A-647B11EAEA71}" dt="2025-10-12T00:55:49.386" v="417"/>
          <ac:cxnSpMkLst>
            <pc:docMk/>
            <pc:sldMk cId="1591370198" sldId="257"/>
            <ac:cxnSpMk id="16" creationId="{18D91C2B-BDB9-49BE-9C44-E0CFE597ABFE}"/>
          </ac:cxnSpMkLst>
        </pc:cxnChg>
        <pc:cxnChg chg="add del">
          <ac:chgData name="Mohammed Ousman (2215608)" userId="S::2215608@student.uwtsd.ac.uk::6bb42a35-4f1b-4d00-94d3-7b4a06a87878" providerId="AD" clId="Web-{C8A1E73D-3E3A-1E94-C70A-647B11EAEA71}" dt="2025-10-12T01:02:14.386" v="439"/>
          <ac:cxnSpMkLst>
            <pc:docMk/>
            <pc:sldMk cId="1591370198" sldId="257"/>
            <ac:cxnSpMk id="21" creationId="{F64F9B95-9045-48D2-B9F3-2927E98F54AA}"/>
          </ac:cxnSpMkLst>
        </pc:cxnChg>
        <pc:cxnChg chg="add del">
          <ac:chgData name="Mohammed Ousman (2215608)" userId="S::2215608@student.uwtsd.ac.uk::6bb42a35-4f1b-4d00-94d3-7b4a06a87878" providerId="AD" clId="Web-{C8A1E73D-3E3A-1E94-C70A-647B11EAEA71}" dt="2025-10-12T01:02:14.386" v="439"/>
          <ac:cxnSpMkLst>
            <pc:docMk/>
            <pc:sldMk cId="1591370198" sldId="257"/>
            <ac:cxnSpMk id="23" creationId="{085AA86F-6A4D-4BCB-A045-D992CDC2959B}"/>
          </ac:cxnSpMkLst>
        </pc:cxnChg>
        <pc:cxnChg chg="add del">
          <ac:chgData name="Mohammed Ousman (2215608)" userId="S::2215608@student.uwtsd.ac.uk::6bb42a35-4f1b-4d00-94d3-7b4a06a87878" providerId="AD" clId="Web-{C8A1E73D-3E3A-1E94-C70A-647B11EAEA71}" dt="2025-10-12T01:02:14.386" v="439"/>
          <ac:cxnSpMkLst>
            <pc:docMk/>
            <pc:sldMk cId="1591370198" sldId="257"/>
            <ac:cxnSpMk id="27" creationId="{21A926A9-9B62-48DD-A56E-C2E86029C28E}"/>
          </ac:cxnSpMkLst>
        </pc:cxnChg>
        <pc:cxnChg chg="add del">
          <ac:chgData name="Mohammed Ousman (2215608)" userId="S::2215608@student.uwtsd.ac.uk::6bb42a35-4f1b-4d00-94d3-7b4a06a87878" providerId="AD" clId="Web-{C8A1E73D-3E3A-1E94-C70A-647B11EAEA71}" dt="2025-10-12T01:02:14.386" v="439"/>
          <ac:cxnSpMkLst>
            <pc:docMk/>
            <pc:sldMk cId="1591370198" sldId="257"/>
            <ac:cxnSpMk id="29" creationId="{F1D0CB6C-6FF5-4985-B4B9-2C276BBBFE2B}"/>
          </ac:cxnSpMkLst>
        </pc:cxnChg>
        <pc:cxnChg chg="add del">
          <ac:chgData name="Mohammed Ousman (2215608)" userId="S::2215608@student.uwtsd.ac.uk::6bb42a35-4f1b-4d00-94d3-7b4a06a87878" providerId="AD" clId="Web-{C8A1E73D-3E3A-1E94-C70A-647B11EAEA71}" dt="2025-10-12T01:02:14.386" v="438"/>
          <ac:cxnSpMkLst>
            <pc:docMk/>
            <pc:sldMk cId="1591370198" sldId="257"/>
            <ac:cxnSpMk id="34" creationId="{F64F9B95-9045-48D2-B9F3-2927E98F54AA}"/>
          </ac:cxnSpMkLst>
        </pc:cxnChg>
        <pc:cxnChg chg="add del">
          <ac:chgData name="Mohammed Ousman (2215608)" userId="S::2215608@student.uwtsd.ac.uk::6bb42a35-4f1b-4d00-94d3-7b4a06a87878" providerId="AD" clId="Web-{C8A1E73D-3E3A-1E94-C70A-647B11EAEA71}" dt="2025-10-12T01:02:14.386" v="438"/>
          <ac:cxnSpMkLst>
            <pc:docMk/>
            <pc:sldMk cId="1591370198" sldId="257"/>
            <ac:cxnSpMk id="36" creationId="{085AA86F-6A4D-4BCB-A045-D992CDC2959B}"/>
          </ac:cxnSpMkLst>
        </pc:cxnChg>
        <pc:cxnChg chg="add del">
          <ac:chgData name="Mohammed Ousman (2215608)" userId="S::2215608@student.uwtsd.ac.uk::6bb42a35-4f1b-4d00-94d3-7b4a06a87878" providerId="AD" clId="Web-{C8A1E73D-3E3A-1E94-C70A-647B11EAEA71}" dt="2025-10-12T01:02:14.386" v="438"/>
          <ac:cxnSpMkLst>
            <pc:docMk/>
            <pc:sldMk cId="1591370198" sldId="257"/>
            <ac:cxnSpMk id="40" creationId="{9CA98CE3-81A7-4FFE-A047-9AA65998D877}"/>
          </ac:cxnSpMkLst>
        </pc:cxnChg>
        <pc:cxnChg chg="add del">
          <ac:chgData name="Mohammed Ousman (2215608)" userId="S::2215608@student.uwtsd.ac.uk::6bb42a35-4f1b-4d00-94d3-7b4a06a87878" providerId="AD" clId="Web-{C8A1E73D-3E3A-1E94-C70A-647B11EAEA71}" dt="2025-10-12T01:15:02.400" v="458"/>
          <ac:cxnSpMkLst>
            <pc:docMk/>
            <pc:sldMk cId="1591370198" sldId="257"/>
            <ac:cxnSpMk id="42" creationId="{F64F9B95-9045-48D2-B9F3-2927E98F54AA}"/>
          </ac:cxnSpMkLst>
        </pc:cxnChg>
        <pc:cxnChg chg="add del">
          <ac:chgData name="Mohammed Ousman (2215608)" userId="S::2215608@student.uwtsd.ac.uk::6bb42a35-4f1b-4d00-94d3-7b4a06a87878" providerId="AD" clId="Web-{C8A1E73D-3E3A-1E94-C70A-647B11EAEA71}" dt="2025-10-12T01:15:02.400" v="458"/>
          <ac:cxnSpMkLst>
            <pc:docMk/>
            <pc:sldMk cId="1591370198" sldId="257"/>
            <ac:cxnSpMk id="43" creationId="{085AA86F-6A4D-4BCB-A045-D992CDC2959B}"/>
          </ac:cxnSpMkLst>
        </pc:cxnChg>
        <pc:cxnChg chg="add del">
          <ac:chgData name="Mohammed Ousman (2215608)" userId="S::2215608@student.uwtsd.ac.uk::6bb42a35-4f1b-4d00-94d3-7b4a06a87878" providerId="AD" clId="Web-{C8A1E73D-3E3A-1E94-C70A-647B11EAEA71}" dt="2025-10-12T01:15:02.400" v="458"/>
          <ac:cxnSpMkLst>
            <pc:docMk/>
            <pc:sldMk cId="1591370198" sldId="257"/>
            <ac:cxnSpMk id="45" creationId="{387FCC46-E00A-4909-585E-477262D4434D}"/>
          </ac:cxnSpMkLst>
        </pc:cxnChg>
        <pc:cxnChg chg="add del">
          <ac:chgData name="Mohammed Ousman (2215608)" userId="S::2215608@student.uwtsd.ac.uk::6bb42a35-4f1b-4d00-94d3-7b4a06a87878" providerId="AD" clId="Web-{C8A1E73D-3E3A-1E94-C70A-647B11EAEA71}" dt="2025-10-12T01:15:02.400" v="458"/>
          <ac:cxnSpMkLst>
            <pc:docMk/>
            <pc:sldMk cId="1591370198" sldId="257"/>
            <ac:cxnSpMk id="50" creationId="{F64F9B95-9045-48D2-B9F3-2927E98F54AA}"/>
          </ac:cxnSpMkLst>
        </pc:cxnChg>
        <pc:cxnChg chg="add del">
          <ac:chgData name="Mohammed Ousman (2215608)" userId="S::2215608@student.uwtsd.ac.uk::6bb42a35-4f1b-4d00-94d3-7b4a06a87878" providerId="AD" clId="Web-{C8A1E73D-3E3A-1E94-C70A-647B11EAEA71}" dt="2025-10-12T01:15:02.400" v="458"/>
          <ac:cxnSpMkLst>
            <pc:docMk/>
            <pc:sldMk cId="1591370198" sldId="257"/>
            <ac:cxnSpMk id="52" creationId="{085AA86F-6A4D-4BCB-A045-D992CDC2959B}"/>
          </ac:cxnSpMkLst>
        </pc:cxnChg>
        <pc:cxnChg chg="add del">
          <ac:chgData name="Mohammed Ousman (2215608)" userId="S::2215608@student.uwtsd.ac.uk::6bb42a35-4f1b-4d00-94d3-7b4a06a87878" providerId="AD" clId="Web-{C8A1E73D-3E3A-1E94-C70A-647B11EAEA71}" dt="2025-10-12T01:15:02.400" v="458"/>
          <ac:cxnSpMkLst>
            <pc:docMk/>
            <pc:sldMk cId="1591370198" sldId="257"/>
            <ac:cxnSpMk id="56" creationId="{EE2E603F-4A95-4FE8-BB06-211DFD75DBEF}"/>
          </ac:cxnSpMkLst>
        </pc:cxnChg>
        <pc:cxnChg chg="add del">
          <ac:chgData name="Mohammed Ousman (2215608)" userId="S::2215608@student.uwtsd.ac.uk::6bb42a35-4f1b-4d00-94d3-7b4a06a87878" providerId="AD" clId="Web-{C8A1E73D-3E3A-1E94-C70A-647B11EAEA71}" dt="2025-10-12T01:15:02.400" v="458"/>
          <ac:cxnSpMkLst>
            <pc:docMk/>
            <pc:sldMk cId="1591370198" sldId="257"/>
            <ac:cxnSpMk id="58" creationId="{4BF2B36B-4D1C-9E0A-B17B-23D805AECA9B}"/>
          </ac:cxnSpMkLst>
        </pc:cxnChg>
      </pc:sldChg>
      <pc:sldMasterChg chg="add del addSldLayout delSldLayout">
        <pc:chgData name="Mohammed Ousman (2215608)" userId="S::2215608@student.uwtsd.ac.uk::6bb42a35-4f1b-4d00-94d3-7b4a06a87878" providerId="AD" clId="Web-{C8A1E73D-3E3A-1E94-C70A-647B11EAEA71}" dt="2025-10-12T00:23:45.484" v="117"/>
        <pc:sldMasterMkLst>
          <pc:docMk/>
          <pc:sldMasterMk cId="2460954070" sldId="2147483660"/>
        </pc:sldMasterMkLst>
        <pc:sldLayoutChg chg="add del">
          <pc:chgData name="Mohammed Ousman (2215608)" userId="S::2215608@student.uwtsd.ac.uk::6bb42a35-4f1b-4d00-94d3-7b4a06a87878" providerId="AD" clId="Web-{C8A1E73D-3E3A-1E94-C70A-647B11EAEA71}" dt="2025-10-12T00:23:45.484" v="117"/>
          <pc:sldLayoutMkLst>
            <pc:docMk/>
            <pc:sldMasterMk cId="2460954070" sldId="2147483660"/>
            <pc:sldLayoutMk cId="2385387890" sldId="2147483661"/>
          </pc:sldLayoutMkLst>
        </pc:sldLayoutChg>
        <pc:sldLayoutChg chg="add del">
          <pc:chgData name="Mohammed Ousman (2215608)" userId="S::2215608@student.uwtsd.ac.uk::6bb42a35-4f1b-4d00-94d3-7b4a06a87878" providerId="AD" clId="Web-{C8A1E73D-3E3A-1E94-C70A-647B11EAEA71}" dt="2025-10-12T00:23:45.484" v="117"/>
          <pc:sldLayoutMkLst>
            <pc:docMk/>
            <pc:sldMasterMk cId="2460954070" sldId="2147483660"/>
            <pc:sldLayoutMk cId="949138452" sldId="2147483662"/>
          </pc:sldLayoutMkLst>
        </pc:sldLayoutChg>
        <pc:sldLayoutChg chg="add del">
          <pc:chgData name="Mohammed Ousman (2215608)" userId="S::2215608@student.uwtsd.ac.uk::6bb42a35-4f1b-4d00-94d3-7b4a06a87878" providerId="AD" clId="Web-{C8A1E73D-3E3A-1E94-C70A-647B11EAEA71}" dt="2025-10-12T00:23:45.484" v="117"/>
          <pc:sldLayoutMkLst>
            <pc:docMk/>
            <pc:sldMasterMk cId="2460954070" sldId="2147483660"/>
            <pc:sldLayoutMk cId="2591524520" sldId="2147483663"/>
          </pc:sldLayoutMkLst>
        </pc:sldLayoutChg>
        <pc:sldLayoutChg chg="add del">
          <pc:chgData name="Mohammed Ousman (2215608)" userId="S::2215608@student.uwtsd.ac.uk::6bb42a35-4f1b-4d00-94d3-7b4a06a87878" providerId="AD" clId="Web-{C8A1E73D-3E3A-1E94-C70A-647B11EAEA71}" dt="2025-10-12T00:23:45.484" v="117"/>
          <pc:sldLayoutMkLst>
            <pc:docMk/>
            <pc:sldMasterMk cId="2460954070" sldId="2147483660"/>
            <pc:sldLayoutMk cId="1203092039" sldId="2147483664"/>
          </pc:sldLayoutMkLst>
        </pc:sldLayoutChg>
        <pc:sldLayoutChg chg="add del">
          <pc:chgData name="Mohammed Ousman (2215608)" userId="S::2215608@student.uwtsd.ac.uk::6bb42a35-4f1b-4d00-94d3-7b4a06a87878" providerId="AD" clId="Web-{C8A1E73D-3E3A-1E94-C70A-647B11EAEA71}" dt="2025-10-12T00:23:45.484" v="117"/>
          <pc:sldLayoutMkLst>
            <pc:docMk/>
            <pc:sldMasterMk cId="2460954070" sldId="2147483660"/>
            <pc:sldLayoutMk cId="3733172339" sldId="2147483665"/>
          </pc:sldLayoutMkLst>
        </pc:sldLayoutChg>
        <pc:sldLayoutChg chg="add del">
          <pc:chgData name="Mohammed Ousman (2215608)" userId="S::2215608@student.uwtsd.ac.uk::6bb42a35-4f1b-4d00-94d3-7b4a06a87878" providerId="AD" clId="Web-{C8A1E73D-3E3A-1E94-C70A-647B11EAEA71}" dt="2025-10-12T00:23:45.484" v="117"/>
          <pc:sldLayoutMkLst>
            <pc:docMk/>
            <pc:sldMasterMk cId="2460954070" sldId="2147483660"/>
            <pc:sldLayoutMk cId="3210312558" sldId="2147483666"/>
          </pc:sldLayoutMkLst>
        </pc:sldLayoutChg>
        <pc:sldLayoutChg chg="add del">
          <pc:chgData name="Mohammed Ousman (2215608)" userId="S::2215608@student.uwtsd.ac.uk::6bb42a35-4f1b-4d00-94d3-7b4a06a87878" providerId="AD" clId="Web-{C8A1E73D-3E3A-1E94-C70A-647B11EAEA71}" dt="2025-10-12T00:23:45.484" v="117"/>
          <pc:sldLayoutMkLst>
            <pc:docMk/>
            <pc:sldMasterMk cId="2460954070" sldId="2147483660"/>
            <pc:sldLayoutMk cId="3146388984" sldId="2147483667"/>
          </pc:sldLayoutMkLst>
        </pc:sldLayoutChg>
        <pc:sldLayoutChg chg="add del">
          <pc:chgData name="Mohammed Ousman (2215608)" userId="S::2215608@student.uwtsd.ac.uk::6bb42a35-4f1b-4d00-94d3-7b4a06a87878" providerId="AD" clId="Web-{C8A1E73D-3E3A-1E94-C70A-647B11EAEA71}" dt="2025-10-12T00:23:45.484" v="117"/>
          <pc:sldLayoutMkLst>
            <pc:docMk/>
            <pc:sldMasterMk cId="2460954070" sldId="2147483660"/>
            <pc:sldLayoutMk cId="3171841454" sldId="2147483668"/>
          </pc:sldLayoutMkLst>
        </pc:sldLayoutChg>
        <pc:sldLayoutChg chg="add del">
          <pc:chgData name="Mohammed Ousman (2215608)" userId="S::2215608@student.uwtsd.ac.uk::6bb42a35-4f1b-4d00-94d3-7b4a06a87878" providerId="AD" clId="Web-{C8A1E73D-3E3A-1E94-C70A-647B11EAEA71}" dt="2025-10-12T00:23:45.484" v="117"/>
          <pc:sldLayoutMkLst>
            <pc:docMk/>
            <pc:sldMasterMk cId="2460954070" sldId="2147483660"/>
            <pc:sldLayoutMk cId="1718958274" sldId="2147483669"/>
          </pc:sldLayoutMkLst>
        </pc:sldLayoutChg>
        <pc:sldLayoutChg chg="add del">
          <pc:chgData name="Mohammed Ousman (2215608)" userId="S::2215608@student.uwtsd.ac.uk::6bb42a35-4f1b-4d00-94d3-7b4a06a87878" providerId="AD" clId="Web-{C8A1E73D-3E3A-1E94-C70A-647B11EAEA71}" dt="2025-10-12T00:23:45.484" v="117"/>
          <pc:sldLayoutMkLst>
            <pc:docMk/>
            <pc:sldMasterMk cId="2460954070" sldId="2147483660"/>
            <pc:sldLayoutMk cId="2202905451" sldId="2147483670"/>
          </pc:sldLayoutMkLst>
        </pc:sldLayoutChg>
        <pc:sldLayoutChg chg="add del">
          <pc:chgData name="Mohammed Ousman (2215608)" userId="S::2215608@student.uwtsd.ac.uk::6bb42a35-4f1b-4d00-94d3-7b4a06a87878" providerId="AD" clId="Web-{C8A1E73D-3E3A-1E94-C70A-647B11EAEA71}" dt="2025-10-12T00:23:45.484" v="117"/>
          <pc:sldLayoutMkLst>
            <pc:docMk/>
            <pc:sldMasterMk cId="2460954070" sldId="2147483660"/>
            <pc:sldLayoutMk cId="3479445657" sldId="2147483671"/>
          </pc:sldLayoutMkLst>
        </pc:sldLayoutChg>
      </pc:sldMasterChg>
      <pc:sldMasterChg chg="add del addSldLayout delSldLayout">
        <pc:chgData name="Mohammed Ousman (2215608)" userId="S::2215608@student.uwtsd.ac.uk::6bb42a35-4f1b-4d00-94d3-7b4a06a87878" providerId="AD" clId="Web-{C8A1E73D-3E3A-1E94-C70A-647B11EAEA71}" dt="2025-10-12T00:13:33.688" v="42"/>
        <pc:sldMasterMkLst>
          <pc:docMk/>
          <pc:sldMasterMk cId="1442132064" sldId="2147483672"/>
        </pc:sldMasterMkLst>
        <pc:sldLayoutChg chg="add del">
          <pc:chgData name="Mohammed Ousman (2215608)" userId="S::2215608@student.uwtsd.ac.uk::6bb42a35-4f1b-4d00-94d3-7b4a06a87878" providerId="AD" clId="Web-{C8A1E73D-3E3A-1E94-C70A-647B11EAEA71}" dt="2025-10-12T00:13:33.688" v="42"/>
          <pc:sldLayoutMkLst>
            <pc:docMk/>
            <pc:sldMasterMk cId="1442132064" sldId="2147483672"/>
            <pc:sldLayoutMk cId="455112843" sldId="2147483673"/>
          </pc:sldLayoutMkLst>
        </pc:sldLayoutChg>
        <pc:sldLayoutChg chg="add del">
          <pc:chgData name="Mohammed Ousman (2215608)" userId="S::2215608@student.uwtsd.ac.uk::6bb42a35-4f1b-4d00-94d3-7b4a06a87878" providerId="AD" clId="Web-{C8A1E73D-3E3A-1E94-C70A-647B11EAEA71}" dt="2025-10-12T00:13:33.688" v="42"/>
          <pc:sldLayoutMkLst>
            <pc:docMk/>
            <pc:sldMasterMk cId="1442132064" sldId="2147483672"/>
            <pc:sldLayoutMk cId="1431140643" sldId="2147483674"/>
          </pc:sldLayoutMkLst>
        </pc:sldLayoutChg>
        <pc:sldLayoutChg chg="add del">
          <pc:chgData name="Mohammed Ousman (2215608)" userId="S::2215608@student.uwtsd.ac.uk::6bb42a35-4f1b-4d00-94d3-7b4a06a87878" providerId="AD" clId="Web-{C8A1E73D-3E3A-1E94-C70A-647B11EAEA71}" dt="2025-10-12T00:13:33.688" v="42"/>
          <pc:sldLayoutMkLst>
            <pc:docMk/>
            <pc:sldMasterMk cId="1442132064" sldId="2147483672"/>
            <pc:sldLayoutMk cId="3263949016" sldId="2147483675"/>
          </pc:sldLayoutMkLst>
        </pc:sldLayoutChg>
        <pc:sldLayoutChg chg="add del">
          <pc:chgData name="Mohammed Ousman (2215608)" userId="S::2215608@student.uwtsd.ac.uk::6bb42a35-4f1b-4d00-94d3-7b4a06a87878" providerId="AD" clId="Web-{C8A1E73D-3E3A-1E94-C70A-647B11EAEA71}" dt="2025-10-12T00:13:33.688" v="42"/>
          <pc:sldLayoutMkLst>
            <pc:docMk/>
            <pc:sldMasterMk cId="1442132064" sldId="2147483672"/>
            <pc:sldLayoutMk cId="1153398302" sldId="2147483676"/>
          </pc:sldLayoutMkLst>
        </pc:sldLayoutChg>
        <pc:sldLayoutChg chg="add del">
          <pc:chgData name="Mohammed Ousman (2215608)" userId="S::2215608@student.uwtsd.ac.uk::6bb42a35-4f1b-4d00-94d3-7b4a06a87878" providerId="AD" clId="Web-{C8A1E73D-3E3A-1E94-C70A-647B11EAEA71}" dt="2025-10-12T00:13:33.688" v="42"/>
          <pc:sldLayoutMkLst>
            <pc:docMk/>
            <pc:sldMasterMk cId="1442132064" sldId="2147483672"/>
            <pc:sldLayoutMk cId="2713139790" sldId="2147483677"/>
          </pc:sldLayoutMkLst>
        </pc:sldLayoutChg>
        <pc:sldLayoutChg chg="add del">
          <pc:chgData name="Mohammed Ousman (2215608)" userId="S::2215608@student.uwtsd.ac.uk::6bb42a35-4f1b-4d00-94d3-7b4a06a87878" providerId="AD" clId="Web-{C8A1E73D-3E3A-1E94-C70A-647B11EAEA71}" dt="2025-10-12T00:13:33.688" v="42"/>
          <pc:sldLayoutMkLst>
            <pc:docMk/>
            <pc:sldMasterMk cId="1442132064" sldId="2147483672"/>
            <pc:sldLayoutMk cId="1686138395" sldId="2147483678"/>
          </pc:sldLayoutMkLst>
        </pc:sldLayoutChg>
        <pc:sldLayoutChg chg="add del">
          <pc:chgData name="Mohammed Ousman (2215608)" userId="S::2215608@student.uwtsd.ac.uk::6bb42a35-4f1b-4d00-94d3-7b4a06a87878" providerId="AD" clId="Web-{C8A1E73D-3E3A-1E94-C70A-647B11EAEA71}" dt="2025-10-12T00:13:33.688" v="42"/>
          <pc:sldLayoutMkLst>
            <pc:docMk/>
            <pc:sldMasterMk cId="1442132064" sldId="2147483672"/>
            <pc:sldLayoutMk cId="1874324646" sldId="2147483679"/>
          </pc:sldLayoutMkLst>
        </pc:sldLayoutChg>
        <pc:sldLayoutChg chg="add del">
          <pc:chgData name="Mohammed Ousman (2215608)" userId="S::2215608@student.uwtsd.ac.uk::6bb42a35-4f1b-4d00-94d3-7b4a06a87878" providerId="AD" clId="Web-{C8A1E73D-3E3A-1E94-C70A-647B11EAEA71}" dt="2025-10-12T00:13:33.688" v="42"/>
          <pc:sldLayoutMkLst>
            <pc:docMk/>
            <pc:sldMasterMk cId="1442132064" sldId="2147483672"/>
            <pc:sldLayoutMk cId="2989205167" sldId="2147483680"/>
          </pc:sldLayoutMkLst>
        </pc:sldLayoutChg>
        <pc:sldLayoutChg chg="add del">
          <pc:chgData name="Mohammed Ousman (2215608)" userId="S::2215608@student.uwtsd.ac.uk::6bb42a35-4f1b-4d00-94d3-7b4a06a87878" providerId="AD" clId="Web-{C8A1E73D-3E3A-1E94-C70A-647B11EAEA71}" dt="2025-10-12T00:13:33.688" v="42"/>
          <pc:sldLayoutMkLst>
            <pc:docMk/>
            <pc:sldMasterMk cId="1442132064" sldId="2147483672"/>
            <pc:sldLayoutMk cId="315486337" sldId="2147483681"/>
          </pc:sldLayoutMkLst>
        </pc:sldLayoutChg>
        <pc:sldLayoutChg chg="add del">
          <pc:chgData name="Mohammed Ousman (2215608)" userId="S::2215608@student.uwtsd.ac.uk::6bb42a35-4f1b-4d00-94d3-7b4a06a87878" providerId="AD" clId="Web-{C8A1E73D-3E3A-1E94-C70A-647B11EAEA71}" dt="2025-10-12T00:13:33.688" v="42"/>
          <pc:sldLayoutMkLst>
            <pc:docMk/>
            <pc:sldMasterMk cId="1442132064" sldId="2147483672"/>
            <pc:sldLayoutMk cId="1444690869" sldId="2147483682"/>
          </pc:sldLayoutMkLst>
        </pc:sldLayoutChg>
        <pc:sldLayoutChg chg="add del">
          <pc:chgData name="Mohammed Ousman (2215608)" userId="S::2215608@student.uwtsd.ac.uk::6bb42a35-4f1b-4d00-94d3-7b4a06a87878" providerId="AD" clId="Web-{C8A1E73D-3E3A-1E94-C70A-647B11EAEA71}" dt="2025-10-12T00:13:33.688" v="42"/>
          <pc:sldLayoutMkLst>
            <pc:docMk/>
            <pc:sldMasterMk cId="1442132064" sldId="2147483672"/>
            <pc:sldLayoutMk cId="3807385925" sldId="2147483683"/>
          </pc:sldLayoutMkLst>
        </pc:sldLayoutChg>
      </pc:sldMasterChg>
      <pc:sldMasterChg chg="add del addSldLayout delSldLayout">
        <pc:chgData name="Mohammed Ousman (2215608)" userId="S::2215608@student.uwtsd.ac.uk::6bb42a35-4f1b-4d00-94d3-7b4a06a87878" providerId="AD" clId="Web-{C8A1E73D-3E3A-1E94-C70A-647B11EAEA71}" dt="2025-10-12T00:21:39.669" v="106"/>
        <pc:sldMasterMkLst>
          <pc:docMk/>
          <pc:sldMasterMk cId="2170329180" sldId="2147483672"/>
        </pc:sldMasterMkLst>
        <pc:sldLayoutChg chg="add del">
          <pc:chgData name="Mohammed Ousman (2215608)" userId="S::2215608@student.uwtsd.ac.uk::6bb42a35-4f1b-4d00-94d3-7b4a06a87878" providerId="AD" clId="Web-{C8A1E73D-3E3A-1E94-C70A-647B11EAEA71}" dt="2025-10-12T00:21:39.669" v="106"/>
          <pc:sldLayoutMkLst>
            <pc:docMk/>
            <pc:sldMasterMk cId="2170329180" sldId="2147483672"/>
            <pc:sldLayoutMk cId="3303024060" sldId="2147483673"/>
          </pc:sldLayoutMkLst>
        </pc:sldLayoutChg>
        <pc:sldLayoutChg chg="add del">
          <pc:chgData name="Mohammed Ousman (2215608)" userId="S::2215608@student.uwtsd.ac.uk::6bb42a35-4f1b-4d00-94d3-7b4a06a87878" providerId="AD" clId="Web-{C8A1E73D-3E3A-1E94-C70A-647B11EAEA71}" dt="2025-10-12T00:21:39.669" v="106"/>
          <pc:sldLayoutMkLst>
            <pc:docMk/>
            <pc:sldMasterMk cId="2170329180" sldId="2147483672"/>
            <pc:sldLayoutMk cId="2906439112" sldId="2147483674"/>
          </pc:sldLayoutMkLst>
        </pc:sldLayoutChg>
        <pc:sldLayoutChg chg="add del">
          <pc:chgData name="Mohammed Ousman (2215608)" userId="S::2215608@student.uwtsd.ac.uk::6bb42a35-4f1b-4d00-94d3-7b4a06a87878" providerId="AD" clId="Web-{C8A1E73D-3E3A-1E94-C70A-647B11EAEA71}" dt="2025-10-12T00:21:39.669" v="106"/>
          <pc:sldLayoutMkLst>
            <pc:docMk/>
            <pc:sldMasterMk cId="2170329180" sldId="2147483672"/>
            <pc:sldLayoutMk cId="2889811724" sldId="2147483675"/>
          </pc:sldLayoutMkLst>
        </pc:sldLayoutChg>
        <pc:sldLayoutChg chg="add del">
          <pc:chgData name="Mohammed Ousman (2215608)" userId="S::2215608@student.uwtsd.ac.uk::6bb42a35-4f1b-4d00-94d3-7b4a06a87878" providerId="AD" clId="Web-{C8A1E73D-3E3A-1E94-C70A-647B11EAEA71}" dt="2025-10-12T00:21:39.669" v="106"/>
          <pc:sldLayoutMkLst>
            <pc:docMk/>
            <pc:sldMasterMk cId="2170329180" sldId="2147483672"/>
            <pc:sldLayoutMk cId="169656683" sldId="2147483676"/>
          </pc:sldLayoutMkLst>
        </pc:sldLayoutChg>
        <pc:sldLayoutChg chg="add del">
          <pc:chgData name="Mohammed Ousman (2215608)" userId="S::2215608@student.uwtsd.ac.uk::6bb42a35-4f1b-4d00-94d3-7b4a06a87878" providerId="AD" clId="Web-{C8A1E73D-3E3A-1E94-C70A-647B11EAEA71}" dt="2025-10-12T00:21:39.669" v="106"/>
          <pc:sldLayoutMkLst>
            <pc:docMk/>
            <pc:sldMasterMk cId="2170329180" sldId="2147483672"/>
            <pc:sldLayoutMk cId="3162471859" sldId="2147483677"/>
          </pc:sldLayoutMkLst>
        </pc:sldLayoutChg>
        <pc:sldLayoutChg chg="add del">
          <pc:chgData name="Mohammed Ousman (2215608)" userId="S::2215608@student.uwtsd.ac.uk::6bb42a35-4f1b-4d00-94d3-7b4a06a87878" providerId="AD" clId="Web-{C8A1E73D-3E3A-1E94-C70A-647B11EAEA71}" dt="2025-10-12T00:21:39.669" v="106"/>
          <pc:sldLayoutMkLst>
            <pc:docMk/>
            <pc:sldMasterMk cId="2170329180" sldId="2147483672"/>
            <pc:sldLayoutMk cId="1589622666" sldId="2147483678"/>
          </pc:sldLayoutMkLst>
        </pc:sldLayoutChg>
        <pc:sldLayoutChg chg="add del">
          <pc:chgData name="Mohammed Ousman (2215608)" userId="S::2215608@student.uwtsd.ac.uk::6bb42a35-4f1b-4d00-94d3-7b4a06a87878" providerId="AD" clId="Web-{C8A1E73D-3E3A-1E94-C70A-647B11EAEA71}" dt="2025-10-12T00:21:39.669" v="106"/>
          <pc:sldLayoutMkLst>
            <pc:docMk/>
            <pc:sldMasterMk cId="2170329180" sldId="2147483672"/>
            <pc:sldLayoutMk cId="1318846953" sldId="2147483679"/>
          </pc:sldLayoutMkLst>
        </pc:sldLayoutChg>
        <pc:sldLayoutChg chg="add del">
          <pc:chgData name="Mohammed Ousman (2215608)" userId="S::2215608@student.uwtsd.ac.uk::6bb42a35-4f1b-4d00-94d3-7b4a06a87878" providerId="AD" clId="Web-{C8A1E73D-3E3A-1E94-C70A-647B11EAEA71}" dt="2025-10-12T00:21:39.669" v="106"/>
          <pc:sldLayoutMkLst>
            <pc:docMk/>
            <pc:sldMasterMk cId="2170329180" sldId="2147483672"/>
            <pc:sldLayoutMk cId="4264902816" sldId="2147483680"/>
          </pc:sldLayoutMkLst>
        </pc:sldLayoutChg>
        <pc:sldLayoutChg chg="add del">
          <pc:chgData name="Mohammed Ousman (2215608)" userId="S::2215608@student.uwtsd.ac.uk::6bb42a35-4f1b-4d00-94d3-7b4a06a87878" providerId="AD" clId="Web-{C8A1E73D-3E3A-1E94-C70A-647B11EAEA71}" dt="2025-10-12T00:21:39.669" v="106"/>
          <pc:sldLayoutMkLst>
            <pc:docMk/>
            <pc:sldMasterMk cId="2170329180" sldId="2147483672"/>
            <pc:sldLayoutMk cId="2007747000" sldId="2147483681"/>
          </pc:sldLayoutMkLst>
        </pc:sldLayoutChg>
        <pc:sldLayoutChg chg="add del">
          <pc:chgData name="Mohammed Ousman (2215608)" userId="S::2215608@student.uwtsd.ac.uk::6bb42a35-4f1b-4d00-94d3-7b4a06a87878" providerId="AD" clId="Web-{C8A1E73D-3E3A-1E94-C70A-647B11EAEA71}" dt="2025-10-12T00:21:39.669" v="106"/>
          <pc:sldLayoutMkLst>
            <pc:docMk/>
            <pc:sldMasterMk cId="2170329180" sldId="2147483672"/>
            <pc:sldLayoutMk cId="3986892560" sldId="2147483682"/>
          </pc:sldLayoutMkLst>
        </pc:sldLayoutChg>
        <pc:sldLayoutChg chg="add del">
          <pc:chgData name="Mohammed Ousman (2215608)" userId="S::2215608@student.uwtsd.ac.uk::6bb42a35-4f1b-4d00-94d3-7b4a06a87878" providerId="AD" clId="Web-{C8A1E73D-3E3A-1E94-C70A-647B11EAEA71}" dt="2025-10-12T00:21:39.669" v="106"/>
          <pc:sldLayoutMkLst>
            <pc:docMk/>
            <pc:sldMasterMk cId="2170329180" sldId="2147483672"/>
            <pc:sldLayoutMk cId="2652846259" sldId="2147483683"/>
          </pc:sldLayoutMkLst>
        </pc:sldLayoutChg>
      </pc:sldMasterChg>
      <pc:sldMasterChg chg="add del addSldLayout delSldLayout">
        <pc:chgData name="Mohammed Ousman (2215608)" userId="S::2215608@student.uwtsd.ac.uk::6bb42a35-4f1b-4d00-94d3-7b4a06a87878" providerId="AD" clId="Web-{C8A1E73D-3E3A-1E94-C70A-647B11EAEA71}" dt="2025-10-12T00:17:53.935" v="70"/>
        <pc:sldMasterMkLst>
          <pc:docMk/>
          <pc:sldMasterMk cId="2207989568" sldId="2147483672"/>
        </pc:sldMasterMkLst>
        <pc:sldLayoutChg chg="add del">
          <pc:chgData name="Mohammed Ousman (2215608)" userId="S::2215608@student.uwtsd.ac.uk::6bb42a35-4f1b-4d00-94d3-7b4a06a87878" providerId="AD" clId="Web-{C8A1E73D-3E3A-1E94-C70A-647B11EAEA71}" dt="2025-10-12T00:17:53.935" v="70"/>
          <pc:sldLayoutMkLst>
            <pc:docMk/>
            <pc:sldMasterMk cId="2207989568" sldId="2147483672"/>
            <pc:sldLayoutMk cId="82991341" sldId="2147483673"/>
          </pc:sldLayoutMkLst>
        </pc:sldLayoutChg>
        <pc:sldLayoutChg chg="add del">
          <pc:chgData name="Mohammed Ousman (2215608)" userId="S::2215608@student.uwtsd.ac.uk::6bb42a35-4f1b-4d00-94d3-7b4a06a87878" providerId="AD" clId="Web-{C8A1E73D-3E3A-1E94-C70A-647B11EAEA71}" dt="2025-10-12T00:17:53.935" v="70"/>
          <pc:sldLayoutMkLst>
            <pc:docMk/>
            <pc:sldMasterMk cId="2207989568" sldId="2147483672"/>
            <pc:sldLayoutMk cId="468127861" sldId="2147483674"/>
          </pc:sldLayoutMkLst>
        </pc:sldLayoutChg>
        <pc:sldLayoutChg chg="add del">
          <pc:chgData name="Mohammed Ousman (2215608)" userId="S::2215608@student.uwtsd.ac.uk::6bb42a35-4f1b-4d00-94d3-7b4a06a87878" providerId="AD" clId="Web-{C8A1E73D-3E3A-1E94-C70A-647B11EAEA71}" dt="2025-10-12T00:17:53.935" v="70"/>
          <pc:sldLayoutMkLst>
            <pc:docMk/>
            <pc:sldMasterMk cId="2207989568" sldId="2147483672"/>
            <pc:sldLayoutMk cId="4097744674" sldId="2147483675"/>
          </pc:sldLayoutMkLst>
        </pc:sldLayoutChg>
        <pc:sldLayoutChg chg="add del">
          <pc:chgData name="Mohammed Ousman (2215608)" userId="S::2215608@student.uwtsd.ac.uk::6bb42a35-4f1b-4d00-94d3-7b4a06a87878" providerId="AD" clId="Web-{C8A1E73D-3E3A-1E94-C70A-647B11EAEA71}" dt="2025-10-12T00:17:53.935" v="70"/>
          <pc:sldLayoutMkLst>
            <pc:docMk/>
            <pc:sldMasterMk cId="2207989568" sldId="2147483672"/>
            <pc:sldLayoutMk cId="2041786504" sldId="2147483676"/>
          </pc:sldLayoutMkLst>
        </pc:sldLayoutChg>
        <pc:sldLayoutChg chg="add del">
          <pc:chgData name="Mohammed Ousman (2215608)" userId="S::2215608@student.uwtsd.ac.uk::6bb42a35-4f1b-4d00-94d3-7b4a06a87878" providerId="AD" clId="Web-{C8A1E73D-3E3A-1E94-C70A-647B11EAEA71}" dt="2025-10-12T00:17:53.935" v="70"/>
          <pc:sldLayoutMkLst>
            <pc:docMk/>
            <pc:sldMasterMk cId="2207989568" sldId="2147483672"/>
            <pc:sldLayoutMk cId="1759740653" sldId="2147483677"/>
          </pc:sldLayoutMkLst>
        </pc:sldLayoutChg>
        <pc:sldLayoutChg chg="add del">
          <pc:chgData name="Mohammed Ousman (2215608)" userId="S::2215608@student.uwtsd.ac.uk::6bb42a35-4f1b-4d00-94d3-7b4a06a87878" providerId="AD" clId="Web-{C8A1E73D-3E3A-1E94-C70A-647B11EAEA71}" dt="2025-10-12T00:17:53.935" v="70"/>
          <pc:sldLayoutMkLst>
            <pc:docMk/>
            <pc:sldMasterMk cId="2207989568" sldId="2147483672"/>
            <pc:sldLayoutMk cId="3610604741" sldId="2147483678"/>
          </pc:sldLayoutMkLst>
        </pc:sldLayoutChg>
        <pc:sldLayoutChg chg="add del">
          <pc:chgData name="Mohammed Ousman (2215608)" userId="S::2215608@student.uwtsd.ac.uk::6bb42a35-4f1b-4d00-94d3-7b4a06a87878" providerId="AD" clId="Web-{C8A1E73D-3E3A-1E94-C70A-647B11EAEA71}" dt="2025-10-12T00:17:53.935" v="70"/>
          <pc:sldLayoutMkLst>
            <pc:docMk/>
            <pc:sldMasterMk cId="2207989568" sldId="2147483672"/>
            <pc:sldLayoutMk cId="1154689964" sldId="2147483679"/>
          </pc:sldLayoutMkLst>
        </pc:sldLayoutChg>
        <pc:sldLayoutChg chg="add del">
          <pc:chgData name="Mohammed Ousman (2215608)" userId="S::2215608@student.uwtsd.ac.uk::6bb42a35-4f1b-4d00-94d3-7b4a06a87878" providerId="AD" clId="Web-{C8A1E73D-3E3A-1E94-C70A-647B11EAEA71}" dt="2025-10-12T00:17:53.935" v="70"/>
          <pc:sldLayoutMkLst>
            <pc:docMk/>
            <pc:sldMasterMk cId="2207989568" sldId="2147483672"/>
            <pc:sldLayoutMk cId="3078636626" sldId="2147483680"/>
          </pc:sldLayoutMkLst>
        </pc:sldLayoutChg>
        <pc:sldLayoutChg chg="add del">
          <pc:chgData name="Mohammed Ousman (2215608)" userId="S::2215608@student.uwtsd.ac.uk::6bb42a35-4f1b-4d00-94d3-7b4a06a87878" providerId="AD" clId="Web-{C8A1E73D-3E3A-1E94-C70A-647B11EAEA71}" dt="2025-10-12T00:17:53.935" v="70"/>
          <pc:sldLayoutMkLst>
            <pc:docMk/>
            <pc:sldMasterMk cId="2207989568" sldId="2147483672"/>
            <pc:sldLayoutMk cId="2473529903" sldId="2147483681"/>
          </pc:sldLayoutMkLst>
        </pc:sldLayoutChg>
        <pc:sldLayoutChg chg="add del">
          <pc:chgData name="Mohammed Ousman (2215608)" userId="S::2215608@student.uwtsd.ac.uk::6bb42a35-4f1b-4d00-94d3-7b4a06a87878" providerId="AD" clId="Web-{C8A1E73D-3E3A-1E94-C70A-647B11EAEA71}" dt="2025-10-12T00:17:53.935" v="70"/>
          <pc:sldLayoutMkLst>
            <pc:docMk/>
            <pc:sldMasterMk cId="2207989568" sldId="2147483672"/>
            <pc:sldLayoutMk cId="2356077895" sldId="2147483682"/>
          </pc:sldLayoutMkLst>
        </pc:sldLayoutChg>
        <pc:sldLayoutChg chg="add del">
          <pc:chgData name="Mohammed Ousman (2215608)" userId="S::2215608@student.uwtsd.ac.uk::6bb42a35-4f1b-4d00-94d3-7b4a06a87878" providerId="AD" clId="Web-{C8A1E73D-3E3A-1E94-C70A-647B11EAEA71}" dt="2025-10-12T00:17:53.935" v="70"/>
          <pc:sldLayoutMkLst>
            <pc:docMk/>
            <pc:sldMasterMk cId="2207989568" sldId="2147483672"/>
            <pc:sldLayoutMk cId="443417419" sldId="2147483683"/>
          </pc:sldLayoutMkLst>
        </pc:sldLayoutChg>
      </pc:sldMasterChg>
      <pc:sldMasterChg chg="add del addSldLayout delSldLayout">
        <pc:chgData name="Mohammed Ousman (2215608)" userId="S::2215608@student.uwtsd.ac.uk::6bb42a35-4f1b-4d00-94d3-7b4a06a87878" providerId="AD" clId="Web-{C8A1E73D-3E3A-1E94-C70A-647B11EAEA71}" dt="2025-10-12T00:21:53.420" v="108"/>
        <pc:sldMasterMkLst>
          <pc:docMk/>
          <pc:sldMasterMk cId="710720942" sldId="2147483695"/>
        </pc:sldMasterMkLst>
        <pc:sldLayoutChg chg="add del">
          <pc:chgData name="Mohammed Ousman (2215608)" userId="S::2215608@student.uwtsd.ac.uk::6bb42a35-4f1b-4d00-94d3-7b4a06a87878" providerId="AD" clId="Web-{C8A1E73D-3E3A-1E94-C70A-647B11EAEA71}" dt="2025-10-12T00:21:53.420" v="108"/>
          <pc:sldLayoutMkLst>
            <pc:docMk/>
            <pc:sldMasterMk cId="710720942" sldId="2147483695"/>
            <pc:sldLayoutMk cId="1564346574" sldId="2147483684"/>
          </pc:sldLayoutMkLst>
        </pc:sldLayoutChg>
        <pc:sldLayoutChg chg="add del">
          <pc:chgData name="Mohammed Ousman (2215608)" userId="S::2215608@student.uwtsd.ac.uk::6bb42a35-4f1b-4d00-94d3-7b4a06a87878" providerId="AD" clId="Web-{C8A1E73D-3E3A-1E94-C70A-647B11EAEA71}" dt="2025-10-12T00:21:53.420" v="108"/>
          <pc:sldLayoutMkLst>
            <pc:docMk/>
            <pc:sldMasterMk cId="710720942" sldId="2147483695"/>
            <pc:sldLayoutMk cId="2323663285" sldId="2147483685"/>
          </pc:sldLayoutMkLst>
        </pc:sldLayoutChg>
        <pc:sldLayoutChg chg="add del">
          <pc:chgData name="Mohammed Ousman (2215608)" userId="S::2215608@student.uwtsd.ac.uk::6bb42a35-4f1b-4d00-94d3-7b4a06a87878" providerId="AD" clId="Web-{C8A1E73D-3E3A-1E94-C70A-647B11EAEA71}" dt="2025-10-12T00:21:53.420" v="108"/>
          <pc:sldLayoutMkLst>
            <pc:docMk/>
            <pc:sldMasterMk cId="710720942" sldId="2147483695"/>
            <pc:sldLayoutMk cId="2848903575" sldId="2147483686"/>
          </pc:sldLayoutMkLst>
        </pc:sldLayoutChg>
        <pc:sldLayoutChg chg="add del">
          <pc:chgData name="Mohammed Ousman (2215608)" userId="S::2215608@student.uwtsd.ac.uk::6bb42a35-4f1b-4d00-94d3-7b4a06a87878" providerId="AD" clId="Web-{C8A1E73D-3E3A-1E94-C70A-647B11EAEA71}" dt="2025-10-12T00:21:53.420" v="108"/>
          <pc:sldLayoutMkLst>
            <pc:docMk/>
            <pc:sldMasterMk cId="710720942" sldId="2147483695"/>
            <pc:sldLayoutMk cId="1422138830" sldId="2147483687"/>
          </pc:sldLayoutMkLst>
        </pc:sldLayoutChg>
        <pc:sldLayoutChg chg="add del">
          <pc:chgData name="Mohammed Ousman (2215608)" userId="S::2215608@student.uwtsd.ac.uk::6bb42a35-4f1b-4d00-94d3-7b4a06a87878" providerId="AD" clId="Web-{C8A1E73D-3E3A-1E94-C70A-647B11EAEA71}" dt="2025-10-12T00:21:53.420" v="108"/>
          <pc:sldLayoutMkLst>
            <pc:docMk/>
            <pc:sldMasterMk cId="710720942" sldId="2147483695"/>
            <pc:sldLayoutMk cId="849807404" sldId="2147483688"/>
          </pc:sldLayoutMkLst>
        </pc:sldLayoutChg>
        <pc:sldLayoutChg chg="add del">
          <pc:chgData name="Mohammed Ousman (2215608)" userId="S::2215608@student.uwtsd.ac.uk::6bb42a35-4f1b-4d00-94d3-7b4a06a87878" providerId="AD" clId="Web-{C8A1E73D-3E3A-1E94-C70A-647B11EAEA71}" dt="2025-10-12T00:21:53.420" v="108"/>
          <pc:sldLayoutMkLst>
            <pc:docMk/>
            <pc:sldMasterMk cId="710720942" sldId="2147483695"/>
            <pc:sldLayoutMk cId="1006217093" sldId="2147483689"/>
          </pc:sldLayoutMkLst>
        </pc:sldLayoutChg>
        <pc:sldLayoutChg chg="add del">
          <pc:chgData name="Mohammed Ousman (2215608)" userId="S::2215608@student.uwtsd.ac.uk::6bb42a35-4f1b-4d00-94d3-7b4a06a87878" providerId="AD" clId="Web-{C8A1E73D-3E3A-1E94-C70A-647B11EAEA71}" dt="2025-10-12T00:21:53.420" v="108"/>
          <pc:sldLayoutMkLst>
            <pc:docMk/>
            <pc:sldMasterMk cId="710720942" sldId="2147483695"/>
            <pc:sldLayoutMk cId="2835224891" sldId="2147483690"/>
          </pc:sldLayoutMkLst>
        </pc:sldLayoutChg>
        <pc:sldLayoutChg chg="add del">
          <pc:chgData name="Mohammed Ousman (2215608)" userId="S::2215608@student.uwtsd.ac.uk::6bb42a35-4f1b-4d00-94d3-7b4a06a87878" providerId="AD" clId="Web-{C8A1E73D-3E3A-1E94-C70A-647B11EAEA71}" dt="2025-10-12T00:21:53.420" v="108"/>
          <pc:sldLayoutMkLst>
            <pc:docMk/>
            <pc:sldMasterMk cId="710720942" sldId="2147483695"/>
            <pc:sldLayoutMk cId="150309089" sldId="2147483691"/>
          </pc:sldLayoutMkLst>
        </pc:sldLayoutChg>
        <pc:sldLayoutChg chg="add del">
          <pc:chgData name="Mohammed Ousman (2215608)" userId="S::2215608@student.uwtsd.ac.uk::6bb42a35-4f1b-4d00-94d3-7b4a06a87878" providerId="AD" clId="Web-{C8A1E73D-3E3A-1E94-C70A-647B11EAEA71}" dt="2025-10-12T00:21:53.420" v="108"/>
          <pc:sldLayoutMkLst>
            <pc:docMk/>
            <pc:sldMasterMk cId="710720942" sldId="2147483695"/>
            <pc:sldLayoutMk cId="1445149545" sldId="2147483692"/>
          </pc:sldLayoutMkLst>
        </pc:sldLayoutChg>
        <pc:sldLayoutChg chg="add del">
          <pc:chgData name="Mohammed Ousman (2215608)" userId="S::2215608@student.uwtsd.ac.uk::6bb42a35-4f1b-4d00-94d3-7b4a06a87878" providerId="AD" clId="Web-{C8A1E73D-3E3A-1E94-C70A-647B11EAEA71}" dt="2025-10-12T00:21:53.420" v="108"/>
          <pc:sldLayoutMkLst>
            <pc:docMk/>
            <pc:sldMasterMk cId="710720942" sldId="2147483695"/>
            <pc:sldLayoutMk cId="2173259041" sldId="2147483693"/>
          </pc:sldLayoutMkLst>
        </pc:sldLayoutChg>
        <pc:sldLayoutChg chg="add del">
          <pc:chgData name="Mohammed Ousman (2215608)" userId="S::2215608@student.uwtsd.ac.uk::6bb42a35-4f1b-4d00-94d3-7b4a06a87878" providerId="AD" clId="Web-{C8A1E73D-3E3A-1E94-C70A-647B11EAEA71}" dt="2025-10-12T00:21:53.420" v="108"/>
          <pc:sldLayoutMkLst>
            <pc:docMk/>
            <pc:sldMasterMk cId="710720942" sldId="2147483695"/>
            <pc:sldLayoutMk cId="396299428" sldId="2147483694"/>
          </pc:sldLayoutMkLst>
        </pc:sldLayoutChg>
      </pc:sldMasterChg>
      <pc:sldMasterChg chg="add del addSldLayout delSldLayout">
        <pc:chgData name="Mohammed Ousman (2215608)" userId="S::2215608@student.uwtsd.ac.uk::6bb42a35-4f1b-4d00-94d3-7b4a06a87878" providerId="AD" clId="Web-{C8A1E73D-3E3A-1E94-C70A-647B11EAEA71}" dt="2025-10-12T00:18:00.169" v="72"/>
        <pc:sldMasterMkLst>
          <pc:docMk/>
          <pc:sldMasterMk cId="1177653932" sldId="2147483695"/>
        </pc:sldMasterMkLst>
        <pc:sldLayoutChg chg="add del">
          <pc:chgData name="Mohammed Ousman (2215608)" userId="S::2215608@student.uwtsd.ac.uk::6bb42a35-4f1b-4d00-94d3-7b4a06a87878" providerId="AD" clId="Web-{C8A1E73D-3E3A-1E94-C70A-647B11EAEA71}" dt="2025-10-12T00:18:00.169" v="72"/>
          <pc:sldLayoutMkLst>
            <pc:docMk/>
            <pc:sldMasterMk cId="1177653932" sldId="2147483695"/>
            <pc:sldLayoutMk cId="2065165174" sldId="2147483684"/>
          </pc:sldLayoutMkLst>
        </pc:sldLayoutChg>
        <pc:sldLayoutChg chg="add del">
          <pc:chgData name="Mohammed Ousman (2215608)" userId="S::2215608@student.uwtsd.ac.uk::6bb42a35-4f1b-4d00-94d3-7b4a06a87878" providerId="AD" clId="Web-{C8A1E73D-3E3A-1E94-C70A-647B11EAEA71}" dt="2025-10-12T00:18:00.169" v="72"/>
          <pc:sldLayoutMkLst>
            <pc:docMk/>
            <pc:sldMasterMk cId="1177653932" sldId="2147483695"/>
            <pc:sldLayoutMk cId="976835817" sldId="2147483685"/>
          </pc:sldLayoutMkLst>
        </pc:sldLayoutChg>
        <pc:sldLayoutChg chg="add del">
          <pc:chgData name="Mohammed Ousman (2215608)" userId="S::2215608@student.uwtsd.ac.uk::6bb42a35-4f1b-4d00-94d3-7b4a06a87878" providerId="AD" clId="Web-{C8A1E73D-3E3A-1E94-C70A-647B11EAEA71}" dt="2025-10-12T00:18:00.169" v="72"/>
          <pc:sldLayoutMkLst>
            <pc:docMk/>
            <pc:sldMasterMk cId="1177653932" sldId="2147483695"/>
            <pc:sldLayoutMk cId="3864420858" sldId="2147483686"/>
          </pc:sldLayoutMkLst>
        </pc:sldLayoutChg>
        <pc:sldLayoutChg chg="add del">
          <pc:chgData name="Mohammed Ousman (2215608)" userId="S::2215608@student.uwtsd.ac.uk::6bb42a35-4f1b-4d00-94d3-7b4a06a87878" providerId="AD" clId="Web-{C8A1E73D-3E3A-1E94-C70A-647B11EAEA71}" dt="2025-10-12T00:18:00.169" v="72"/>
          <pc:sldLayoutMkLst>
            <pc:docMk/>
            <pc:sldMasterMk cId="1177653932" sldId="2147483695"/>
            <pc:sldLayoutMk cId="2623940174" sldId="2147483687"/>
          </pc:sldLayoutMkLst>
        </pc:sldLayoutChg>
        <pc:sldLayoutChg chg="add del">
          <pc:chgData name="Mohammed Ousman (2215608)" userId="S::2215608@student.uwtsd.ac.uk::6bb42a35-4f1b-4d00-94d3-7b4a06a87878" providerId="AD" clId="Web-{C8A1E73D-3E3A-1E94-C70A-647B11EAEA71}" dt="2025-10-12T00:18:00.169" v="72"/>
          <pc:sldLayoutMkLst>
            <pc:docMk/>
            <pc:sldMasterMk cId="1177653932" sldId="2147483695"/>
            <pc:sldLayoutMk cId="3611729887" sldId="2147483688"/>
          </pc:sldLayoutMkLst>
        </pc:sldLayoutChg>
        <pc:sldLayoutChg chg="add del">
          <pc:chgData name="Mohammed Ousman (2215608)" userId="S::2215608@student.uwtsd.ac.uk::6bb42a35-4f1b-4d00-94d3-7b4a06a87878" providerId="AD" clId="Web-{C8A1E73D-3E3A-1E94-C70A-647B11EAEA71}" dt="2025-10-12T00:18:00.169" v="72"/>
          <pc:sldLayoutMkLst>
            <pc:docMk/>
            <pc:sldMasterMk cId="1177653932" sldId="2147483695"/>
            <pc:sldLayoutMk cId="2054373603" sldId="2147483689"/>
          </pc:sldLayoutMkLst>
        </pc:sldLayoutChg>
        <pc:sldLayoutChg chg="add del">
          <pc:chgData name="Mohammed Ousman (2215608)" userId="S::2215608@student.uwtsd.ac.uk::6bb42a35-4f1b-4d00-94d3-7b4a06a87878" providerId="AD" clId="Web-{C8A1E73D-3E3A-1E94-C70A-647B11EAEA71}" dt="2025-10-12T00:18:00.169" v="72"/>
          <pc:sldLayoutMkLst>
            <pc:docMk/>
            <pc:sldMasterMk cId="1177653932" sldId="2147483695"/>
            <pc:sldLayoutMk cId="4047790039" sldId="2147483690"/>
          </pc:sldLayoutMkLst>
        </pc:sldLayoutChg>
        <pc:sldLayoutChg chg="add del">
          <pc:chgData name="Mohammed Ousman (2215608)" userId="S::2215608@student.uwtsd.ac.uk::6bb42a35-4f1b-4d00-94d3-7b4a06a87878" providerId="AD" clId="Web-{C8A1E73D-3E3A-1E94-C70A-647B11EAEA71}" dt="2025-10-12T00:18:00.169" v="72"/>
          <pc:sldLayoutMkLst>
            <pc:docMk/>
            <pc:sldMasterMk cId="1177653932" sldId="2147483695"/>
            <pc:sldLayoutMk cId="3095702268" sldId="2147483691"/>
          </pc:sldLayoutMkLst>
        </pc:sldLayoutChg>
        <pc:sldLayoutChg chg="add del">
          <pc:chgData name="Mohammed Ousman (2215608)" userId="S::2215608@student.uwtsd.ac.uk::6bb42a35-4f1b-4d00-94d3-7b4a06a87878" providerId="AD" clId="Web-{C8A1E73D-3E3A-1E94-C70A-647B11EAEA71}" dt="2025-10-12T00:18:00.169" v="72"/>
          <pc:sldLayoutMkLst>
            <pc:docMk/>
            <pc:sldMasterMk cId="1177653932" sldId="2147483695"/>
            <pc:sldLayoutMk cId="3853914931" sldId="2147483692"/>
          </pc:sldLayoutMkLst>
        </pc:sldLayoutChg>
        <pc:sldLayoutChg chg="add del">
          <pc:chgData name="Mohammed Ousman (2215608)" userId="S::2215608@student.uwtsd.ac.uk::6bb42a35-4f1b-4d00-94d3-7b4a06a87878" providerId="AD" clId="Web-{C8A1E73D-3E3A-1E94-C70A-647B11EAEA71}" dt="2025-10-12T00:18:00.169" v="72"/>
          <pc:sldLayoutMkLst>
            <pc:docMk/>
            <pc:sldMasterMk cId="1177653932" sldId="2147483695"/>
            <pc:sldLayoutMk cId="2784682254" sldId="2147483693"/>
          </pc:sldLayoutMkLst>
        </pc:sldLayoutChg>
        <pc:sldLayoutChg chg="add del">
          <pc:chgData name="Mohammed Ousman (2215608)" userId="S::2215608@student.uwtsd.ac.uk::6bb42a35-4f1b-4d00-94d3-7b4a06a87878" providerId="AD" clId="Web-{C8A1E73D-3E3A-1E94-C70A-647B11EAEA71}" dt="2025-10-12T00:18:00.169" v="72"/>
          <pc:sldLayoutMkLst>
            <pc:docMk/>
            <pc:sldMasterMk cId="1177653932" sldId="2147483695"/>
            <pc:sldLayoutMk cId="81088178" sldId="2147483694"/>
          </pc:sldLayoutMkLst>
        </pc:sldLayoutChg>
      </pc:sldMasterChg>
      <pc:sldMasterChg chg="add del addSldLayout delSldLayout">
        <pc:chgData name="Mohammed Ousman (2215608)" userId="S::2215608@student.uwtsd.ac.uk::6bb42a35-4f1b-4d00-94d3-7b4a06a87878" providerId="AD" clId="Web-{C8A1E73D-3E3A-1E94-C70A-647B11EAEA71}" dt="2025-10-12T00:22:39.592" v="114"/>
        <pc:sldMasterMkLst>
          <pc:docMk/>
          <pc:sldMasterMk cId="3534184251" sldId="2147483695"/>
        </pc:sldMasterMkLst>
        <pc:sldLayoutChg chg="add del">
          <pc:chgData name="Mohammed Ousman (2215608)" userId="S::2215608@student.uwtsd.ac.uk::6bb42a35-4f1b-4d00-94d3-7b4a06a87878" providerId="AD" clId="Web-{C8A1E73D-3E3A-1E94-C70A-647B11EAEA71}" dt="2025-10-12T00:22:39.592" v="114"/>
          <pc:sldLayoutMkLst>
            <pc:docMk/>
            <pc:sldMasterMk cId="3534184251" sldId="2147483695"/>
            <pc:sldLayoutMk cId="2083720364" sldId="2147483684"/>
          </pc:sldLayoutMkLst>
        </pc:sldLayoutChg>
        <pc:sldLayoutChg chg="add del">
          <pc:chgData name="Mohammed Ousman (2215608)" userId="S::2215608@student.uwtsd.ac.uk::6bb42a35-4f1b-4d00-94d3-7b4a06a87878" providerId="AD" clId="Web-{C8A1E73D-3E3A-1E94-C70A-647B11EAEA71}" dt="2025-10-12T00:22:39.592" v="114"/>
          <pc:sldLayoutMkLst>
            <pc:docMk/>
            <pc:sldMasterMk cId="3534184251" sldId="2147483695"/>
            <pc:sldLayoutMk cId="1372432562" sldId="2147483685"/>
          </pc:sldLayoutMkLst>
        </pc:sldLayoutChg>
        <pc:sldLayoutChg chg="add del">
          <pc:chgData name="Mohammed Ousman (2215608)" userId="S::2215608@student.uwtsd.ac.uk::6bb42a35-4f1b-4d00-94d3-7b4a06a87878" providerId="AD" clId="Web-{C8A1E73D-3E3A-1E94-C70A-647B11EAEA71}" dt="2025-10-12T00:22:39.592" v="114"/>
          <pc:sldLayoutMkLst>
            <pc:docMk/>
            <pc:sldMasterMk cId="3534184251" sldId="2147483695"/>
            <pc:sldLayoutMk cId="4180450602" sldId="2147483686"/>
          </pc:sldLayoutMkLst>
        </pc:sldLayoutChg>
        <pc:sldLayoutChg chg="add del">
          <pc:chgData name="Mohammed Ousman (2215608)" userId="S::2215608@student.uwtsd.ac.uk::6bb42a35-4f1b-4d00-94d3-7b4a06a87878" providerId="AD" clId="Web-{C8A1E73D-3E3A-1E94-C70A-647B11EAEA71}" dt="2025-10-12T00:22:39.592" v="114"/>
          <pc:sldLayoutMkLst>
            <pc:docMk/>
            <pc:sldMasterMk cId="3534184251" sldId="2147483695"/>
            <pc:sldLayoutMk cId="56656540" sldId="2147483687"/>
          </pc:sldLayoutMkLst>
        </pc:sldLayoutChg>
        <pc:sldLayoutChg chg="add del">
          <pc:chgData name="Mohammed Ousman (2215608)" userId="S::2215608@student.uwtsd.ac.uk::6bb42a35-4f1b-4d00-94d3-7b4a06a87878" providerId="AD" clId="Web-{C8A1E73D-3E3A-1E94-C70A-647B11EAEA71}" dt="2025-10-12T00:22:39.592" v="114"/>
          <pc:sldLayoutMkLst>
            <pc:docMk/>
            <pc:sldMasterMk cId="3534184251" sldId="2147483695"/>
            <pc:sldLayoutMk cId="4240331310" sldId="2147483688"/>
          </pc:sldLayoutMkLst>
        </pc:sldLayoutChg>
        <pc:sldLayoutChg chg="add del">
          <pc:chgData name="Mohammed Ousman (2215608)" userId="S::2215608@student.uwtsd.ac.uk::6bb42a35-4f1b-4d00-94d3-7b4a06a87878" providerId="AD" clId="Web-{C8A1E73D-3E3A-1E94-C70A-647B11EAEA71}" dt="2025-10-12T00:22:39.592" v="114"/>
          <pc:sldLayoutMkLst>
            <pc:docMk/>
            <pc:sldMasterMk cId="3534184251" sldId="2147483695"/>
            <pc:sldLayoutMk cId="1918280693" sldId="2147483689"/>
          </pc:sldLayoutMkLst>
        </pc:sldLayoutChg>
        <pc:sldLayoutChg chg="add del">
          <pc:chgData name="Mohammed Ousman (2215608)" userId="S::2215608@student.uwtsd.ac.uk::6bb42a35-4f1b-4d00-94d3-7b4a06a87878" providerId="AD" clId="Web-{C8A1E73D-3E3A-1E94-C70A-647B11EAEA71}" dt="2025-10-12T00:22:39.592" v="114"/>
          <pc:sldLayoutMkLst>
            <pc:docMk/>
            <pc:sldMasterMk cId="3534184251" sldId="2147483695"/>
            <pc:sldLayoutMk cId="2295287547" sldId="2147483690"/>
          </pc:sldLayoutMkLst>
        </pc:sldLayoutChg>
        <pc:sldLayoutChg chg="add del">
          <pc:chgData name="Mohammed Ousman (2215608)" userId="S::2215608@student.uwtsd.ac.uk::6bb42a35-4f1b-4d00-94d3-7b4a06a87878" providerId="AD" clId="Web-{C8A1E73D-3E3A-1E94-C70A-647B11EAEA71}" dt="2025-10-12T00:22:39.592" v="114"/>
          <pc:sldLayoutMkLst>
            <pc:docMk/>
            <pc:sldMasterMk cId="3534184251" sldId="2147483695"/>
            <pc:sldLayoutMk cId="3943829659" sldId="2147483691"/>
          </pc:sldLayoutMkLst>
        </pc:sldLayoutChg>
        <pc:sldLayoutChg chg="add del">
          <pc:chgData name="Mohammed Ousman (2215608)" userId="S::2215608@student.uwtsd.ac.uk::6bb42a35-4f1b-4d00-94d3-7b4a06a87878" providerId="AD" clId="Web-{C8A1E73D-3E3A-1E94-C70A-647B11EAEA71}" dt="2025-10-12T00:22:39.592" v="114"/>
          <pc:sldLayoutMkLst>
            <pc:docMk/>
            <pc:sldMasterMk cId="3534184251" sldId="2147483695"/>
            <pc:sldLayoutMk cId="2558647431" sldId="2147483692"/>
          </pc:sldLayoutMkLst>
        </pc:sldLayoutChg>
        <pc:sldLayoutChg chg="add del">
          <pc:chgData name="Mohammed Ousman (2215608)" userId="S::2215608@student.uwtsd.ac.uk::6bb42a35-4f1b-4d00-94d3-7b4a06a87878" providerId="AD" clId="Web-{C8A1E73D-3E3A-1E94-C70A-647B11EAEA71}" dt="2025-10-12T00:22:39.592" v="114"/>
          <pc:sldLayoutMkLst>
            <pc:docMk/>
            <pc:sldMasterMk cId="3534184251" sldId="2147483695"/>
            <pc:sldLayoutMk cId="1978455305" sldId="2147483693"/>
          </pc:sldLayoutMkLst>
        </pc:sldLayoutChg>
        <pc:sldLayoutChg chg="add del">
          <pc:chgData name="Mohammed Ousman (2215608)" userId="S::2215608@student.uwtsd.ac.uk::6bb42a35-4f1b-4d00-94d3-7b4a06a87878" providerId="AD" clId="Web-{C8A1E73D-3E3A-1E94-C70A-647B11EAEA71}" dt="2025-10-12T00:22:39.592" v="114"/>
          <pc:sldLayoutMkLst>
            <pc:docMk/>
            <pc:sldMasterMk cId="3534184251" sldId="2147483695"/>
            <pc:sldLayoutMk cId="2753279953" sldId="2147483694"/>
          </pc:sldLayoutMkLst>
        </pc:sldLayoutChg>
      </pc:sldMasterChg>
      <pc:sldMasterChg chg="add del addSldLayout delSldLayout">
        <pc:chgData name="Mohammed Ousman (2215608)" userId="S::2215608@student.uwtsd.ac.uk::6bb42a35-4f1b-4d00-94d3-7b4a06a87878" providerId="AD" clId="Web-{C8A1E73D-3E3A-1E94-C70A-647B11EAEA71}" dt="2025-10-12T00:22:26.983" v="112"/>
        <pc:sldMasterMkLst>
          <pc:docMk/>
          <pc:sldMasterMk cId="491540351" sldId="2147483708"/>
        </pc:sldMasterMkLst>
        <pc:sldLayoutChg chg="add del">
          <pc:chgData name="Mohammed Ousman (2215608)" userId="S::2215608@student.uwtsd.ac.uk::6bb42a35-4f1b-4d00-94d3-7b4a06a87878" providerId="AD" clId="Web-{C8A1E73D-3E3A-1E94-C70A-647B11EAEA71}" dt="2025-10-12T00:22:26.983" v="112"/>
          <pc:sldLayoutMkLst>
            <pc:docMk/>
            <pc:sldMasterMk cId="491540351" sldId="2147483708"/>
            <pc:sldLayoutMk cId="4127152605" sldId="2147483697"/>
          </pc:sldLayoutMkLst>
        </pc:sldLayoutChg>
        <pc:sldLayoutChg chg="add del">
          <pc:chgData name="Mohammed Ousman (2215608)" userId="S::2215608@student.uwtsd.ac.uk::6bb42a35-4f1b-4d00-94d3-7b4a06a87878" providerId="AD" clId="Web-{C8A1E73D-3E3A-1E94-C70A-647B11EAEA71}" dt="2025-10-12T00:22:26.983" v="112"/>
          <pc:sldLayoutMkLst>
            <pc:docMk/>
            <pc:sldMasterMk cId="491540351" sldId="2147483708"/>
            <pc:sldLayoutMk cId="3213648576" sldId="2147483698"/>
          </pc:sldLayoutMkLst>
        </pc:sldLayoutChg>
        <pc:sldLayoutChg chg="add del">
          <pc:chgData name="Mohammed Ousman (2215608)" userId="S::2215608@student.uwtsd.ac.uk::6bb42a35-4f1b-4d00-94d3-7b4a06a87878" providerId="AD" clId="Web-{C8A1E73D-3E3A-1E94-C70A-647B11EAEA71}" dt="2025-10-12T00:22:26.983" v="112"/>
          <pc:sldLayoutMkLst>
            <pc:docMk/>
            <pc:sldMasterMk cId="491540351" sldId="2147483708"/>
            <pc:sldLayoutMk cId="1259211961" sldId="2147483699"/>
          </pc:sldLayoutMkLst>
        </pc:sldLayoutChg>
        <pc:sldLayoutChg chg="add del">
          <pc:chgData name="Mohammed Ousman (2215608)" userId="S::2215608@student.uwtsd.ac.uk::6bb42a35-4f1b-4d00-94d3-7b4a06a87878" providerId="AD" clId="Web-{C8A1E73D-3E3A-1E94-C70A-647B11EAEA71}" dt="2025-10-12T00:22:26.983" v="112"/>
          <pc:sldLayoutMkLst>
            <pc:docMk/>
            <pc:sldMasterMk cId="491540351" sldId="2147483708"/>
            <pc:sldLayoutMk cId="1081989290" sldId="2147483700"/>
          </pc:sldLayoutMkLst>
        </pc:sldLayoutChg>
        <pc:sldLayoutChg chg="add del">
          <pc:chgData name="Mohammed Ousman (2215608)" userId="S::2215608@student.uwtsd.ac.uk::6bb42a35-4f1b-4d00-94d3-7b4a06a87878" providerId="AD" clId="Web-{C8A1E73D-3E3A-1E94-C70A-647B11EAEA71}" dt="2025-10-12T00:22:26.983" v="112"/>
          <pc:sldLayoutMkLst>
            <pc:docMk/>
            <pc:sldMasterMk cId="491540351" sldId="2147483708"/>
            <pc:sldLayoutMk cId="3908048535" sldId="2147483701"/>
          </pc:sldLayoutMkLst>
        </pc:sldLayoutChg>
        <pc:sldLayoutChg chg="add del">
          <pc:chgData name="Mohammed Ousman (2215608)" userId="S::2215608@student.uwtsd.ac.uk::6bb42a35-4f1b-4d00-94d3-7b4a06a87878" providerId="AD" clId="Web-{C8A1E73D-3E3A-1E94-C70A-647B11EAEA71}" dt="2025-10-12T00:22:26.983" v="112"/>
          <pc:sldLayoutMkLst>
            <pc:docMk/>
            <pc:sldMasterMk cId="491540351" sldId="2147483708"/>
            <pc:sldLayoutMk cId="2376160813" sldId="2147483702"/>
          </pc:sldLayoutMkLst>
        </pc:sldLayoutChg>
        <pc:sldLayoutChg chg="add del">
          <pc:chgData name="Mohammed Ousman (2215608)" userId="S::2215608@student.uwtsd.ac.uk::6bb42a35-4f1b-4d00-94d3-7b4a06a87878" providerId="AD" clId="Web-{C8A1E73D-3E3A-1E94-C70A-647B11EAEA71}" dt="2025-10-12T00:22:26.983" v="112"/>
          <pc:sldLayoutMkLst>
            <pc:docMk/>
            <pc:sldMasterMk cId="491540351" sldId="2147483708"/>
            <pc:sldLayoutMk cId="3687685252" sldId="2147483703"/>
          </pc:sldLayoutMkLst>
        </pc:sldLayoutChg>
        <pc:sldLayoutChg chg="add del">
          <pc:chgData name="Mohammed Ousman (2215608)" userId="S::2215608@student.uwtsd.ac.uk::6bb42a35-4f1b-4d00-94d3-7b4a06a87878" providerId="AD" clId="Web-{C8A1E73D-3E3A-1E94-C70A-647B11EAEA71}" dt="2025-10-12T00:22:26.983" v="112"/>
          <pc:sldLayoutMkLst>
            <pc:docMk/>
            <pc:sldMasterMk cId="491540351" sldId="2147483708"/>
            <pc:sldLayoutMk cId="4224526848" sldId="2147483704"/>
          </pc:sldLayoutMkLst>
        </pc:sldLayoutChg>
        <pc:sldLayoutChg chg="add del">
          <pc:chgData name="Mohammed Ousman (2215608)" userId="S::2215608@student.uwtsd.ac.uk::6bb42a35-4f1b-4d00-94d3-7b4a06a87878" providerId="AD" clId="Web-{C8A1E73D-3E3A-1E94-C70A-647B11EAEA71}" dt="2025-10-12T00:22:26.983" v="112"/>
          <pc:sldLayoutMkLst>
            <pc:docMk/>
            <pc:sldMasterMk cId="491540351" sldId="2147483708"/>
            <pc:sldLayoutMk cId="2884965850" sldId="2147483705"/>
          </pc:sldLayoutMkLst>
        </pc:sldLayoutChg>
        <pc:sldLayoutChg chg="add del">
          <pc:chgData name="Mohammed Ousman (2215608)" userId="S::2215608@student.uwtsd.ac.uk::6bb42a35-4f1b-4d00-94d3-7b4a06a87878" providerId="AD" clId="Web-{C8A1E73D-3E3A-1E94-C70A-647B11EAEA71}" dt="2025-10-12T00:22:26.983" v="112"/>
          <pc:sldLayoutMkLst>
            <pc:docMk/>
            <pc:sldMasterMk cId="491540351" sldId="2147483708"/>
            <pc:sldLayoutMk cId="1681689243" sldId="2147483706"/>
          </pc:sldLayoutMkLst>
        </pc:sldLayoutChg>
        <pc:sldLayoutChg chg="add del">
          <pc:chgData name="Mohammed Ousman (2215608)" userId="S::2215608@student.uwtsd.ac.uk::6bb42a35-4f1b-4d00-94d3-7b4a06a87878" providerId="AD" clId="Web-{C8A1E73D-3E3A-1E94-C70A-647B11EAEA71}" dt="2025-10-12T00:22:26.983" v="112"/>
          <pc:sldLayoutMkLst>
            <pc:docMk/>
            <pc:sldMasterMk cId="491540351" sldId="2147483708"/>
            <pc:sldLayoutMk cId="1648234886" sldId="2147483707"/>
          </pc:sldLayoutMkLst>
        </pc:sldLayoutChg>
      </pc:sldMasterChg>
      <pc:sldMasterChg chg="add addSldLayout">
        <pc:chgData name="Mohammed Ousman (2215608)" userId="S::2215608@student.uwtsd.ac.uk::6bb42a35-4f1b-4d00-94d3-7b4a06a87878" providerId="AD" clId="Web-{C8A1E73D-3E3A-1E94-C70A-647B11EAEA71}" dt="2025-10-12T00:23:45.484" v="117"/>
        <pc:sldMasterMkLst>
          <pc:docMk/>
          <pc:sldMasterMk cId="2747530602" sldId="2147483708"/>
        </pc:sldMasterMkLst>
        <pc:sldLayoutChg chg="add">
          <pc:chgData name="Mohammed Ousman (2215608)" userId="S::2215608@student.uwtsd.ac.uk::6bb42a35-4f1b-4d00-94d3-7b4a06a87878" providerId="AD" clId="Web-{C8A1E73D-3E3A-1E94-C70A-647B11EAEA71}" dt="2025-10-12T00:23:45.484" v="117"/>
          <pc:sldLayoutMkLst>
            <pc:docMk/>
            <pc:sldMasterMk cId="2747530602" sldId="2147483708"/>
            <pc:sldLayoutMk cId="1113682693" sldId="2147483697"/>
          </pc:sldLayoutMkLst>
        </pc:sldLayoutChg>
        <pc:sldLayoutChg chg="add">
          <pc:chgData name="Mohammed Ousman (2215608)" userId="S::2215608@student.uwtsd.ac.uk::6bb42a35-4f1b-4d00-94d3-7b4a06a87878" providerId="AD" clId="Web-{C8A1E73D-3E3A-1E94-C70A-647B11EAEA71}" dt="2025-10-12T00:23:45.484" v="117"/>
          <pc:sldLayoutMkLst>
            <pc:docMk/>
            <pc:sldMasterMk cId="2747530602" sldId="2147483708"/>
            <pc:sldLayoutMk cId="3735108027" sldId="2147483698"/>
          </pc:sldLayoutMkLst>
        </pc:sldLayoutChg>
        <pc:sldLayoutChg chg="add">
          <pc:chgData name="Mohammed Ousman (2215608)" userId="S::2215608@student.uwtsd.ac.uk::6bb42a35-4f1b-4d00-94d3-7b4a06a87878" providerId="AD" clId="Web-{C8A1E73D-3E3A-1E94-C70A-647B11EAEA71}" dt="2025-10-12T00:23:45.484" v="117"/>
          <pc:sldLayoutMkLst>
            <pc:docMk/>
            <pc:sldMasterMk cId="2747530602" sldId="2147483708"/>
            <pc:sldLayoutMk cId="3403830122" sldId="2147483699"/>
          </pc:sldLayoutMkLst>
        </pc:sldLayoutChg>
        <pc:sldLayoutChg chg="add">
          <pc:chgData name="Mohammed Ousman (2215608)" userId="S::2215608@student.uwtsd.ac.uk::6bb42a35-4f1b-4d00-94d3-7b4a06a87878" providerId="AD" clId="Web-{C8A1E73D-3E3A-1E94-C70A-647B11EAEA71}" dt="2025-10-12T00:23:45.484" v="117"/>
          <pc:sldLayoutMkLst>
            <pc:docMk/>
            <pc:sldMasterMk cId="2747530602" sldId="2147483708"/>
            <pc:sldLayoutMk cId="2352141498" sldId="2147483700"/>
          </pc:sldLayoutMkLst>
        </pc:sldLayoutChg>
        <pc:sldLayoutChg chg="add">
          <pc:chgData name="Mohammed Ousman (2215608)" userId="S::2215608@student.uwtsd.ac.uk::6bb42a35-4f1b-4d00-94d3-7b4a06a87878" providerId="AD" clId="Web-{C8A1E73D-3E3A-1E94-C70A-647B11EAEA71}" dt="2025-10-12T00:23:45.484" v="117"/>
          <pc:sldLayoutMkLst>
            <pc:docMk/>
            <pc:sldMasterMk cId="2747530602" sldId="2147483708"/>
            <pc:sldLayoutMk cId="2998929297" sldId="2147483701"/>
          </pc:sldLayoutMkLst>
        </pc:sldLayoutChg>
        <pc:sldLayoutChg chg="add">
          <pc:chgData name="Mohammed Ousman (2215608)" userId="S::2215608@student.uwtsd.ac.uk::6bb42a35-4f1b-4d00-94d3-7b4a06a87878" providerId="AD" clId="Web-{C8A1E73D-3E3A-1E94-C70A-647B11EAEA71}" dt="2025-10-12T00:23:45.484" v="117"/>
          <pc:sldLayoutMkLst>
            <pc:docMk/>
            <pc:sldMasterMk cId="2747530602" sldId="2147483708"/>
            <pc:sldLayoutMk cId="2647297146" sldId="2147483702"/>
          </pc:sldLayoutMkLst>
        </pc:sldLayoutChg>
        <pc:sldLayoutChg chg="add">
          <pc:chgData name="Mohammed Ousman (2215608)" userId="S::2215608@student.uwtsd.ac.uk::6bb42a35-4f1b-4d00-94d3-7b4a06a87878" providerId="AD" clId="Web-{C8A1E73D-3E3A-1E94-C70A-647B11EAEA71}" dt="2025-10-12T00:23:45.484" v="117"/>
          <pc:sldLayoutMkLst>
            <pc:docMk/>
            <pc:sldMasterMk cId="2747530602" sldId="2147483708"/>
            <pc:sldLayoutMk cId="1622198206" sldId="2147483703"/>
          </pc:sldLayoutMkLst>
        </pc:sldLayoutChg>
        <pc:sldLayoutChg chg="add">
          <pc:chgData name="Mohammed Ousman (2215608)" userId="S::2215608@student.uwtsd.ac.uk::6bb42a35-4f1b-4d00-94d3-7b4a06a87878" providerId="AD" clId="Web-{C8A1E73D-3E3A-1E94-C70A-647B11EAEA71}" dt="2025-10-12T00:23:45.484" v="117"/>
          <pc:sldLayoutMkLst>
            <pc:docMk/>
            <pc:sldMasterMk cId="2747530602" sldId="2147483708"/>
            <pc:sldLayoutMk cId="4050275111" sldId="2147483704"/>
          </pc:sldLayoutMkLst>
        </pc:sldLayoutChg>
        <pc:sldLayoutChg chg="add">
          <pc:chgData name="Mohammed Ousman (2215608)" userId="S::2215608@student.uwtsd.ac.uk::6bb42a35-4f1b-4d00-94d3-7b4a06a87878" providerId="AD" clId="Web-{C8A1E73D-3E3A-1E94-C70A-647B11EAEA71}" dt="2025-10-12T00:23:45.484" v="117"/>
          <pc:sldLayoutMkLst>
            <pc:docMk/>
            <pc:sldMasterMk cId="2747530602" sldId="2147483708"/>
            <pc:sldLayoutMk cId="4127692786" sldId="2147483705"/>
          </pc:sldLayoutMkLst>
        </pc:sldLayoutChg>
        <pc:sldLayoutChg chg="add">
          <pc:chgData name="Mohammed Ousman (2215608)" userId="S::2215608@student.uwtsd.ac.uk::6bb42a35-4f1b-4d00-94d3-7b4a06a87878" providerId="AD" clId="Web-{C8A1E73D-3E3A-1E94-C70A-647B11EAEA71}" dt="2025-10-12T00:23:45.484" v="117"/>
          <pc:sldLayoutMkLst>
            <pc:docMk/>
            <pc:sldMasterMk cId="2747530602" sldId="2147483708"/>
            <pc:sldLayoutMk cId="1966647896" sldId="2147483706"/>
          </pc:sldLayoutMkLst>
        </pc:sldLayoutChg>
        <pc:sldLayoutChg chg="add">
          <pc:chgData name="Mohammed Ousman (2215608)" userId="S::2215608@student.uwtsd.ac.uk::6bb42a35-4f1b-4d00-94d3-7b4a06a87878" providerId="AD" clId="Web-{C8A1E73D-3E3A-1E94-C70A-647B11EAEA71}" dt="2025-10-12T00:23:45.484" v="117"/>
          <pc:sldLayoutMkLst>
            <pc:docMk/>
            <pc:sldMasterMk cId="2747530602" sldId="2147483708"/>
            <pc:sldLayoutMk cId="1541330746" sldId="2147483707"/>
          </pc:sldLayoutMkLst>
        </pc:sldLayoutChg>
      </pc:sldMasterChg>
      <pc:sldMasterChg chg="add del addSldLayout delSldLayout">
        <pc:chgData name="Mohammed Ousman (2215608)" userId="S::2215608@student.uwtsd.ac.uk::6bb42a35-4f1b-4d00-94d3-7b4a06a87878" providerId="AD" clId="Web-{C8A1E73D-3E3A-1E94-C70A-647B11EAEA71}" dt="2025-10-12T00:21:03.528" v="91"/>
        <pc:sldMasterMkLst>
          <pc:docMk/>
          <pc:sldMasterMk cId="3956888113" sldId="2147483708"/>
        </pc:sldMasterMkLst>
        <pc:sldLayoutChg chg="add del">
          <pc:chgData name="Mohammed Ousman (2215608)" userId="S::2215608@student.uwtsd.ac.uk::6bb42a35-4f1b-4d00-94d3-7b4a06a87878" providerId="AD" clId="Web-{C8A1E73D-3E3A-1E94-C70A-647B11EAEA71}" dt="2025-10-12T00:21:03.528" v="91"/>
          <pc:sldLayoutMkLst>
            <pc:docMk/>
            <pc:sldMasterMk cId="3956888113" sldId="2147483708"/>
            <pc:sldLayoutMk cId="1401950533" sldId="2147483697"/>
          </pc:sldLayoutMkLst>
        </pc:sldLayoutChg>
        <pc:sldLayoutChg chg="add del">
          <pc:chgData name="Mohammed Ousman (2215608)" userId="S::2215608@student.uwtsd.ac.uk::6bb42a35-4f1b-4d00-94d3-7b4a06a87878" providerId="AD" clId="Web-{C8A1E73D-3E3A-1E94-C70A-647B11EAEA71}" dt="2025-10-12T00:21:03.528" v="91"/>
          <pc:sldLayoutMkLst>
            <pc:docMk/>
            <pc:sldMasterMk cId="3956888113" sldId="2147483708"/>
            <pc:sldLayoutMk cId="828819793" sldId="2147483698"/>
          </pc:sldLayoutMkLst>
        </pc:sldLayoutChg>
        <pc:sldLayoutChg chg="add del">
          <pc:chgData name="Mohammed Ousman (2215608)" userId="S::2215608@student.uwtsd.ac.uk::6bb42a35-4f1b-4d00-94d3-7b4a06a87878" providerId="AD" clId="Web-{C8A1E73D-3E3A-1E94-C70A-647B11EAEA71}" dt="2025-10-12T00:21:03.528" v="91"/>
          <pc:sldLayoutMkLst>
            <pc:docMk/>
            <pc:sldMasterMk cId="3956888113" sldId="2147483708"/>
            <pc:sldLayoutMk cId="1024152747" sldId="2147483699"/>
          </pc:sldLayoutMkLst>
        </pc:sldLayoutChg>
        <pc:sldLayoutChg chg="add del">
          <pc:chgData name="Mohammed Ousman (2215608)" userId="S::2215608@student.uwtsd.ac.uk::6bb42a35-4f1b-4d00-94d3-7b4a06a87878" providerId="AD" clId="Web-{C8A1E73D-3E3A-1E94-C70A-647B11EAEA71}" dt="2025-10-12T00:21:03.528" v="91"/>
          <pc:sldLayoutMkLst>
            <pc:docMk/>
            <pc:sldMasterMk cId="3956888113" sldId="2147483708"/>
            <pc:sldLayoutMk cId="1328951060" sldId="2147483700"/>
          </pc:sldLayoutMkLst>
        </pc:sldLayoutChg>
        <pc:sldLayoutChg chg="add del">
          <pc:chgData name="Mohammed Ousman (2215608)" userId="S::2215608@student.uwtsd.ac.uk::6bb42a35-4f1b-4d00-94d3-7b4a06a87878" providerId="AD" clId="Web-{C8A1E73D-3E3A-1E94-C70A-647B11EAEA71}" dt="2025-10-12T00:21:03.528" v="91"/>
          <pc:sldLayoutMkLst>
            <pc:docMk/>
            <pc:sldMasterMk cId="3956888113" sldId="2147483708"/>
            <pc:sldLayoutMk cId="3586576444" sldId="2147483701"/>
          </pc:sldLayoutMkLst>
        </pc:sldLayoutChg>
        <pc:sldLayoutChg chg="add del">
          <pc:chgData name="Mohammed Ousman (2215608)" userId="S::2215608@student.uwtsd.ac.uk::6bb42a35-4f1b-4d00-94d3-7b4a06a87878" providerId="AD" clId="Web-{C8A1E73D-3E3A-1E94-C70A-647B11EAEA71}" dt="2025-10-12T00:21:03.528" v="91"/>
          <pc:sldLayoutMkLst>
            <pc:docMk/>
            <pc:sldMasterMk cId="3956888113" sldId="2147483708"/>
            <pc:sldLayoutMk cId="1192230897" sldId="2147483702"/>
          </pc:sldLayoutMkLst>
        </pc:sldLayoutChg>
        <pc:sldLayoutChg chg="add del">
          <pc:chgData name="Mohammed Ousman (2215608)" userId="S::2215608@student.uwtsd.ac.uk::6bb42a35-4f1b-4d00-94d3-7b4a06a87878" providerId="AD" clId="Web-{C8A1E73D-3E3A-1E94-C70A-647B11EAEA71}" dt="2025-10-12T00:21:03.528" v="91"/>
          <pc:sldLayoutMkLst>
            <pc:docMk/>
            <pc:sldMasterMk cId="3956888113" sldId="2147483708"/>
            <pc:sldLayoutMk cId="2470609304" sldId="2147483703"/>
          </pc:sldLayoutMkLst>
        </pc:sldLayoutChg>
        <pc:sldLayoutChg chg="add del">
          <pc:chgData name="Mohammed Ousman (2215608)" userId="S::2215608@student.uwtsd.ac.uk::6bb42a35-4f1b-4d00-94d3-7b4a06a87878" providerId="AD" clId="Web-{C8A1E73D-3E3A-1E94-C70A-647B11EAEA71}" dt="2025-10-12T00:21:03.528" v="91"/>
          <pc:sldLayoutMkLst>
            <pc:docMk/>
            <pc:sldMasterMk cId="3956888113" sldId="2147483708"/>
            <pc:sldLayoutMk cId="487398877" sldId="2147483704"/>
          </pc:sldLayoutMkLst>
        </pc:sldLayoutChg>
        <pc:sldLayoutChg chg="add del">
          <pc:chgData name="Mohammed Ousman (2215608)" userId="S::2215608@student.uwtsd.ac.uk::6bb42a35-4f1b-4d00-94d3-7b4a06a87878" providerId="AD" clId="Web-{C8A1E73D-3E3A-1E94-C70A-647B11EAEA71}" dt="2025-10-12T00:21:03.528" v="91"/>
          <pc:sldLayoutMkLst>
            <pc:docMk/>
            <pc:sldMasterMk cId="3956888113" sldId="2147483708"/>
            <pc:sldLayoutMk cId="2452755793" sldId="2147483705"/>
          </pc:sldLayoutMkLst>
        </pc:sldLayoutChg>
        <pc:sldLayoutChg chg="add del">
          <pc:chgData name="Mohammed Ousman (2215608)" userId="S::2215608@student.uwtsd.ac.uk::6bb42a35-4f1b-4d00-94d3-7b4a06a87878" providerId="AD" clId="Web-{C8A1E73D-3E3A-1E94-C70A-647B11EAEA71}" dt="2025-10-12T00:21:03.528" v="91"/>
          <pc:sldLayoutMkLst>
            <pc:docMk/>
            <pc:sldMasterMk cId="3956888113" sldId="2147483708"/>
            <pc:sldLayoutMk cId="1032635965" sldId="2147483706"/>
          </pc:sldLayoutMkLst>
        </pc:sldLayoutChg>
        <pc:sldLayoutChg chg="add del">
          <pc:chgData name="Mohammed Ousman (2215608)" userId="S::2215608@student.uwtsd.ac.uk::6bb42a35-4f1b-4d00-94d3-7b4a06a87878" providerId="AD" clId="Web-{C8A1E73D-3E3A-1E94-C70A-647B11EAEA71}" dt="2025-10-12T00:21:03.528" v="91"/>
          <pc:sldLayoutMkLst>
            <pc:docMk/>
            <pc:sldMasterMk cId="3956888113" sldId="2147483708"/>
            <pc:sldLayoutMk cId="3320129021" sldId="2147483707"/>
          </pc:sldLayoutMkLst>
        </pc:sldLayoutChg>
      </pc:sldMasterChg>
      <pc:sldMasterChg chg="add del addSldLayout delSldLayout">
        <pc:chgData name="Mohammed Ousman (2215608)" userId="S::2215608@student.uwtsd.ac.uk::6bb42a35-4f1b-4d00-94d3-7b4a06a87878" providerId="AD" clId="Web-{C8A1E73D-3E3A-1E94-C70A-647B11EAEA71}" dt="2025-10-12T00:23:45.421" v="116"/>
        <pc:sldMasterMkLst>
          <pc:docMk/>
          <pc:sldMasterMk cId="889745933" sldId="2147483734"/>
        </pc:sldMasterMkLst>
        <pc:sldLayoutChg chg="add del">
          <pc:chgData name="Mohammed Ousman (2215608)" userId="S::2215608@student.uwtsd.ac.uk::6bb42a35-4f1b-4d00-94d3-7b4a06a87878" providerId="AD" clId="Web-{C8A1E73D-3E3A-1E94-C70A-647B11EAEA71}" dt="2025-10-12T00:23:45.421" v="116"/>
          <pc:sldLayoutMkLst>
            <pc:docMk/>
            <pc:sldMasterMk cId="889745933" sldId="2147483734"/>
            <pc:sldLayoutMk cId="1926707948" sldId="2147483723"/>
          </pc:sldLayoutMkLst>
        </pc:sldLayoutChg>
        <pc:sldLayoutChg chg="add del">
          <pc:chgData name="Mohammed Ousman (2215608)" userId="S::2215608@student.uwtsd.ac.uk::6bb42a35-4f1b-4d00-94d3-7b4a06a87878" providerId="AD" clId="Web-{C8A1E73D-3E3A-1E94-C70A-647B11EAEA71}" dt="2025-10-12T00:23:45.421" v="116"/>
          <pc:sldLayoutMkLst>
            <pc:docMk/>
            <pc:sldMasterMk cId="889745933" sldId="2147483734"/>
            <pc:sldLayoutMk cId="657019563" sldId="2147483724"/>
          </pc:sldLayoutMkLst>
        </pc:sldLayoutChg>
        <pc:sldLayoutChg chg="add del">
          <pc:chgData name="Mohammed Ousman (2215608)" userId="S::2215608@student.uwtsd.ac.uk::6bb42a35-4f1b-4d00-94d3-7b4a06a87878" providerId="AD" clId="Web-{C8A1E73D-3E3A-1E94-C70A-647B11EAEA71}" dt="2025-10-12T00:23:45.421" v="116"/>
          <pc:sldLayoutMkLst>
            <pc:docMk/>
            <pc:sldMasterMk cId="889745933" sldId="2147483734"/>
            <pc:sldLayoutMk cId="4145162581" sldId="2147483725"/>
          </pc:sldLayoutMkLst>
        </pc:sldLayoutChg>
        <pc:sldLayoutChg chg="add del">
          <pc:chgData name="Mohammed Ousman (2215608)" userId="S::2215608@student.uwtsd.ac.uk::6bb42a35-4f1b-4d00-94d3-7b4a06a87878" providerId="AD" clId="Web-{C8A1E73D-3E3A-1E94-C70A-647B11EAEA71}" dt="2025-10-12T00:23:45.421" v="116"/>
          <pc:sldLayoutMkLst>
            <pc:docMk/>
            <pc:sldMasterMk cId="889745933" sldId="2147483734"/>
            <pc:sldLayoutMk cId="1771604990" sldId="2147483726"/>
          </pc:sldLayoutMkLst>
        </pc:sldLayoutChg>
        <pc:sldLayoutChg chg="add del">
          <pc:chgData name="Mohammed Ousman (2215608)" userId="S::2215608@student.uwtsd.ac.uk::6bb42a35-4f1b-4d00-94d3-7b4a06a87878" providerId="AD" clId="Web-{C8A1E73D-3E3A-1E94-C70A-647B11EAEA71}" dt="2025-10-12T00:23:45.421" v="116"/>
          <pc:sldLayoutMkLst>
            <pc:docMk/>
            <pc:sldMasterMk cId="889745933" sldId="2147483734"/>
            <pc:sldLayoutMk cId="1283029533" sldId="2147483727"/>
          </pc:sldLayoutMkLst>
        </pc:sldLayoutChg>
        <pc:sldLayoutChg chg="add del">
          <pc:chgData name="Mohammed Ousman (2215608)" userId="S::2215608@student.uwtsd.ac.uk::6bb42a35-4f1b-4d00-94d3-7b4a06a87878" providerId="AD" clId="Web-{C8A1E73D-3E3A-1E94-C70A-647B11EAEA71}" dt="2025-10-12T00:23:45.421" v="116"/>
          <pc:sldLayoutMkLst>
            <pc:docMk/>
            <pc:sldMasterMk cId="889745933" sldId="2147483734"/>
            <pc:sldLayoutMk cId="186154371" sldId="2147483728"/>
          </pc:sldLayoutMkLst>
        </pc:sldLayoutChg>
        <pc:sldLayoutChg chg="add del">
          <pc:chgData name="Mohammed Ousman (2215608)" userId="S::2215608@student.uwtsd.ac.uk::6bb42a35-4f1b-4d00-94d3-7b4a06a87878" providerId="AD" clId="Web-{C8A1E73D-3E3A-1E94-C70A-647B11EAEA71}" dt="2025-10-12T00:23:45.421" v="116"/>
          <pc:sldLayoutMkLst>
            <pc:docMk/>
            <pc:sldMasterMk cId="889745933" sldId="2147483734"/>
            <pc:sldLayoutMk cId="4127339230" sldId="2147483729"/>
          </pc:sldLayoutMkLst>
        </pc:sldLayoutChg>
        <pc:sldLayoutChg chg="add del">
          <pc:chgData name="Mohammed Ousman (2215608)" userId="S::2215608@student.uwtsd.ac.uk::6bb42a35-4f1b-4d00-94d3-7b4a06a87878" providerId="AD" clId="Web-{C8A1E73D-3E3A-1E94-C70A-647B11EAEA71}" dt="2025-10-12T00:23:45.421" v="116"/>
          <pc:sldLayoutMkLst>
            <pc:docMk/>
            <pc:sldMasterMk cId="889745933" sldId="2147483734"/>
            <pc:sldLayoutMk cId="3580256866" sldId="2147483730"/>
          </pc:sldLayoutMkLst>
        </pc:sldLayoutChg>
        <pc:sldLayoutChg chg="add del">
          <pc:chgData name="Mohammed Ousman (2215608)" userId="S::2215608@student.uwtsd.ac.uk::6bb42a35-4f1b-4d00-94d3-7b4a06a87878" providerId="AD" clId="Web-{C8A1E73D-3E3A-1E94-C70A-647B11EAEA71}" dt="2025-10-12T00:23:45.421" v="116"/>
          <pc:sldLayoutMkLst>
            <pc:docMk/>
            <pc:sldMasterMk cId="889745933" sldId="2147483734"/>
            <pc:sldLayoutMk cId="43031963" sldId="2147483731"/>
          </pc:sldLayoutMkLst>
        </pc:sldLayoutChg>
        <pc:sldLayoutChg chg="add del">
          <pc:chgData name="Mohammed Ousman (2215608)" userId="S::2215608@student.uwtsd.ac.uk::6bb42a35-4f1b-4d00-94d3-7b4a06a87878" providerId="AD" clId="Web-{C8A1E73D-3E3A-1E94-C70A-647B11EAEA71}" dt="2025-10-12T00:23:45.421" v="116"/>
          <pc:sldLayoutMkLst>
            <pc:docMk/>
            <pc:sldMasterMk cId="889745933" sldId="2147483734"/>
            <pc:sldLayoutMk cId="3949588488" sldId="2147483732"/>
          </pc:sldLayoutMkLst>
        </pc:sldLayoutChg>
        <pc:sldLayoutChg chg="add del">
          <pc:chgData name="Mohammed Ousman (2215608)" userId="S::2215608@student.uwtsd.ac.uk::6bb42a35-4f1b-4d00-94d3-7b4a06a87878" providerId="AD" clId="Web-{C8A1E73D-3E3A-1E94-C70A-647B11EAEA71}" dt="2025-10-12T00:23:45.421" v="116"/>
          <pc:sldLayoutMkLst>
            <pc:docMk/>
            <pc:sldMasterMk cId="889745933" sldId="2147483734"/>
            <pc:sldLayoutMk cId="2432347273" sldId="2147483733"/>
          </pc:sldLayoutMkLst>
        </pc:sldLayoutChg>
      </pc:sldMasterChg>
      <pc:sldMasterChg chg="add del addSldLayout delSldLayout">
        <pc:chgData name="Mohammed Ousman (2215608)" userId="S::2215608@student.uwtsd.ac.uk::6bb42a35-4f1b-4d00-94d3-7b4a06a87878" providerId="AD" clId="Web-{C8A1E73D-3E3A-1E94-C70A-647B11EAEA71}" dt="2025-10-12T00:22:21.670" v="110"/>
        <pc:sldMasterMkLst>
          <pc:docMk/>
          <pc:sldMasterMk cId="1455563069" sldId="2147483747"/>
        </pc:sldMasterMkLst>
        <pc:sldLayoutChg chg="add del">
          <pc:chgData name="Mohammed Ousman (2215608)" userId="S::2215608@student.uwtsd.ac.uk::6bb42a35-4f1b-4d00-94d3-7b4a06a87878" providerId="AD" clId="Web-{C8A1E73D-3E3A-1E94-C70A-647B11EAEA71}" dt="2025-10-12T00:22:21.670" v="110"/>
          <pc:sldLayoutMkLst>
            <pc:docMk/>
            <pc:sldMasterMk cId="1455563069" sldId="2147483747"/>
            <pc:sldLayoutMk cId="762074464" sldId="2147483736"/>
          </pc:sldLayoutMkLst>
        </pc:sldLayoutChg>
        <pc:sldLayoutChg chg="add del">
          <pc:chgData name="Mohammed Ousman (2215608)" userId="S::2215608@student.uwtsd.ac.uk::6bb42a35-4f1b-4d00-94d3-7b4a06a87878" providerId="AD" clId="Web-{C8A1E73D-3E3A-1E94-C70A-647B11EAEA71}" dt="2025-10-12T00:22:21.670" v="110"/>
          <pc:sldLayoutMkLst>
            <pc:docMk/>
            <pc:sldMasterMk cId="1455563069" sldId="2147483747"/>
            <pc:sldLayoutMk cId="1519450490" sldId="2147483737"/>
          </pc:sldLayoutMkLst>
        </pc:sldLayoutChg>
        <pc:sldLayoutChg chg="add del">
          <pc:chgData name="Mohammed Ousman (2215608)" userId="S::2215608@student.uwtsd.ac.uk::6bb42a35-4f1b-4d00-94d3-7b4a06a87878" providerId="AD" clId="Web-{C8A1E73D-3E3A-1E94-C70A-647B11EAEA71}" dt="2025-10-12T00:22:21.670" v="110"/>
          <pc:sldLayoutMkLst>
            <pc:docMk/>
            <pc:sldMasterMk cId="1455563069" sldId="2147483747"/>
            <pc:sldLayoutMk cId="3140295954" sldId="2147483738"/>
          </pc:sldLayoutMkLst>
        </pc:sldLayoutChg>
        <pc:sldLayoutChg chg="add del">
          <pc:chgData name="Mohammed Ousman (2215608)" userId="S::2215608@student.uwtsd.ac.uk::6bb42a35-4f1b-4d00-94d3-7b4a06a87878" providerId="AD" clId="Web-{C8A1E73D-3E3A-1E94-C70A-647B11EAEA71}" dt="2025-10-12T00:22:21.670" v="110"/>
          <pc:sldLayoutMkLst>
            <pc:docMk/>
            <pc:sldMasterMk cId="1455563069" sldId="2147483747"/>
            <pc:sldLayoutMk cId="3805283843" sldId="2147483739"/>
          </pc:sldLayoutMkLst>
        </pc:sldLayoutChg>
        <pc:sldLayoutChg chg="add del">
          <pc:chgData name="Mohammed Ousman (2215608)" userId="S::2215608@student.uwtsd.ac.uk::6bb42a35-4f1b-4d00-94d3-7b4a06a87878" providerId="AD" clId="Web-{C8A1E73D-3E3A-1E94-C70A-647B11EAEA71}" dt="2025-10-12T00:22:21.670" v="110"/>
          <pc:sldLayoutMkLst>
            <pc:docMk/>
            <pc:sldMasterMk cId="1455563069" sldId="2147483747"/>
            <pc:sldLayoutMk cId="1172956151" sldId="2147483740"/>
          </pc:sldLayoutMkLst>
        </pc:sldLayoutChg>
        <pc:sldLayoutChg chg="add del">
          <pc:chgData name="Mohammed Ousman (2215608)" userId="S::2215608@student.uwtsd.ac.uk::6bb42a35-4f1b-4d00-94d3-7b4a06a87878" providerId="AD" clId="Web-{C8A1E73D-3E3A-1E94-C70A-647B11EAEA71}" dt="2025-10-12T00:22:21.670" v="110"/>
          <pc:sldLayoutMkLst>
            <pc:docMk/>
            <pc:sldMasterMk cId="1455563069" sldId="2147483747"/>
            <pc:sldLayoutMk cId="1061627710" sldId="2147483741"/>
          </pc:sldLayoutMkLst>
        </pc:sldLayoutChg>
        <pc:sldLayoutChg chg="add del">
          <pc:chgData name="Mohammed Ousman (2215608)" userId="S::2215608@student.uwtsd.ac.uk::6bb42a35-4f1b-4d00-94d3-7b4a06a87878" providerId="AD" clId="Web-{C8A1E73D-3E3A-1E94-C70A-647B11EAEA71}" dt="2025-10-12T00:22:21.670" v="110"/>
          <pc:sldLayoutMkLst>
            <pc:docMk/>
            <pc:sldMasterMk cId="1455563069" sldId="2147483747"/>
            <pc:sldLayoutMk cId="2492921478" sldId="2147483742"/>
          </pc:sldLayoutMkLst>
        </pc:sldLayoutChg>
        <pc:sldLayoutChg chg="add del">
          <pc:chgData name="Mohammed Ousman (2215608)" userId="S::2215608@student.uwtsd.ac.uk::6bb42a35-4f1b-4d00-94d3-7b4a06a87878" providerId="AD" clId="Web-{C8A1E73D-3E3A-1E94-C70A-647B11EAEA71}" dt="2025-10-12T00:22:21.670" v="110"/>
          <pc:sldLayoutMkLst>
            <pc:docMk/>
            <pc:sldMasterMk cId="1455563069" sldId="2147483747"/>
            <pc:sldLayoutMk cId="649376392" sldId="2147483743"/>
          </pc:sldLayoutMkLst>
        </pc:sldLayoutChg>
        <pc:sldLayoutChg chg="add del">
          <pc:chgData name="Mohammed Ousman (2215608)" userId="S::2215608@student.uwtsd.ac.uk::6bb42a35-4f1b-4d00-94d3-7b4a06a87878" providerId="AD" clId="Web-{C8A1E73D-3E3A-1E94-C70A-647B11EAEA71}" dt="2025-10-12T00:22:21.670" v="110"/>
          <pc:sldLayoutMkLst>
            <pc:docMk/>
            <pc:sldMasterMk cId="1455563069" sldId="2147483747"/>
            <pc:sldLayoutMk cId="1219009734" sldId="2147483744"/>
          </pc:sldLayoutMkLst>
        </pc:sldLayoutChg>
        <pc:sldLayoutChg chg="add del">
          <pc:chgData name="Mohammed Ousman (2215608)" userId="S::2215608@student.uwtsd.ac.uk::6bb42a35-4f1b-4d00-94d3-7b4a06a87878" providerId="AD" clId="Web-{C8A1E73D-3E3A-1E94-C70A-647B11EAEA71}" dt="2025-10-12T00:22:21.670" v="110"/>
          <pc:sldLayoutMkLst>
            <pc:docMk/>
            <pc:sldMasterMk cId="1455563069" sldId="2147483747"/>
            <pc:sldLayoutMk cId="4083432995" sldId="2147483745"/>
          </pc:sldLayoutMkLst>
        </pc:sldLayoutChg>
        <pc:sldLayoutChg chg="add del">
          <pc:chgData name="Mohammed Ousman (2215608)" userId="S::2215608@student.uwtsd.ac.uk::6bb42a35-4f1b-4d00-94d3-7b4a06a87878" providerId="AD" clId="Web-{C8A1E73D-3E3A-1E94-C70A-647B11EAEA71}" dt="2025-10-12T00:22:21.670" v="110"/>
          <pc:sldLayoutMkLst>
            <pc:docMk/>
            <pc:sldMasterMk cId="1455563069" sldId="2147483747"/>
            <pc:sldLayoutMk cId="382725067" sldId="2147483746"/>
          </pc:sldLayoutMkLst>
        </pc:sldLayoutChg>
      </pc:sldMasterChg>
      <pc:sldMasterChg chg="add del addSldLayout delSldLayout">
        <pc:chgData name="Mohammed Ousman (2215608)" userId="S::2215608@student.uwtsd.ac.uk::6bb42a35-4f1b-4d00-94d3-7b4a06a87878" providerId="AD" clId="Web-{C8A1E73D-3E3A-1E94-C70A-647B11EAEA71}" dt="2025-10-12T00:21:01.450" v="90"/>
        <pc:sldMasterMkLst>
          <pc:docMk/>
          <pc:sldMasterMk cId="2241834456" sldId="2147483784"/>
        </pc:sldMasterMkLst>
        <pc:sldLayoutChg chg="add del">
          <pc:chgData name="Mohammed Ousman (2215608)" userId="S::2215608@student.uwtsd.ac.uk::6bb42a35-4f1b-4d00-94d3-7b4a06a87878" providerId="AD" clId="Web-{C8A1E73D-3E3A-1E94-C70A-647B11EAEA71}" dt="2025-10-12T00:21:01.450" v="90"/>
          <pc:sldLayoutMkLst>
            <pc:docMk/>
            <pc:sldMasterMk cId="2241834456" sldId="2147483784"/>
            <pc:sldLayoutMk cId="2631013329" sldId="2147483773"/>
          </pc:sldLayoutMkLst>
        </pc:sldLayoutChg>
        <pc:sldLayoutChg chg="add del">
          <pc:chgData name="Mohammed Ousman (2215608)" userId="S::2215608@student.uwtsd.ac.uk::6bb42a35-4f1b-4d00-94d3-7b4a06a87878" providerId="AD" clId="Web-{C8A1E73D-3E3A-1E94-C70A-647B11EAEA71}" dt="2025-10-12T00:21:01.450" v="90"/>
          <pc:sldLayoutMkLst>
            <pc:docMk/>
            <pc:sldMasterMk cId="2241834456" sldId="2147483784"/>
            <pc:sldLayoutMk cId="2776383978" sldId="2147483774"/>
          </pc:sldLayoutMkLst>
        </pc:sldLayoutChg>
        <pc:sldLayoutChg chg="add del">
          <pc:chgData name="Mohammed Ousman (2215608)" userId="S::2215608@student.uwtsd.ac.uk::6bb42a35-4f1b-4d00-94d3-7b4a06a87878" providerId="AD" clId="Web-{C8A1E73D-3E3A-1E94-C70A-647B11EAEA71}" dt="2025-10-12T00:21:01.450" v="90"/>
          <pc:sldLayoutMkLst>
            <pc:docMk/>
            <pc:sldMasterMk cId="2241834456" sldId="2147483784"/>
            <pc:sldLayoutMk cId="3575793277" sldId="2147483775"/>
          </pc:sldLayoutMkLst>
        </pc:sldLayoutChg>
        <pc:sldLayoutChg chg="add del">
          <pc:chgData name="Mohammed Ousman (2215608)" userId="S::2215608@student.uwtsd.ac.uk::6bb42a35-4f1b-4d00-94d3-7b4a06a87878" providerId="AD" clId="Web-{C8A1E73D-3E3A-1E94-C70A-647B11EAEA71}" dt="2025-10-12T00:21:01.450" v="90"/>
          <pc:sldLayoutMkLst>
            <pc:docMk/>
            <pc:sldMasterMk cId="2241834456" sldId="2147483784"/>
            <pc:sldLayoutMk cId="1318243251" sldId="2147483776"/>
          </pc:sldLayoutMkLst>
        </pc:sldLayoutChg>
        <pc:sldLayoutChg chg="add del">
          <pc:chgData name="Mohammed Ousman (2215608)" userId="S::2215608@student.uwtsd.ac.uk::6bb42a35-4f1b-4d00-94d3-7b4a06a87878" providerId="AD" clId="Web-{C8A1E73D-3E3A-1E94-C70A-647B11EAEA71}" dt="2025-10-12T00:21:01.450" v="90"/>
          <pc:sldLayoutMkLst>
            <pc:docMk/>
            <pc:sldMasterMk cId="2241834456" sldId="2147483784"/>
            <pc:sldLayoutMk cId="1363454535" sldId="2147483777"/>
          </pc:sldLayoutMkLst>
        </pc:sldLayoutChg>
        <pc:sldLayoutChg chg="add del">
          <pc:chgData name="Mohammed Ousman (2215608)" userId="S::2215608@student.uwtsd.ac.uk::6bb42a35-4f1b-4d00-94d3-7b4a06a87878" providerId="AD" clId="Web-{C8A1E73D-3E3A-1E94-C70A-647B11EAEA71}" dt="2025-10-12T00:21:01.450" v="90"/>
          <pc:sldLayoutMkLst>
            <pc:docMk/>
            <pc:sldMasterMk cId="2241834456" sldId="2147483784"/>
            <pc:sldLayoutMk cId="2895752632" sldId="2147483778"/>
          </pc:sldLayoutMkLst>
        </pc:sldLayoutChg>
        <pc:sldLayoutChg chg="add del">
          <pc:chgData name="Mohammed Ousman (2215608)" userId="S::2215608@student.uwtsd.ac.uk::6bb42a35-4f1b-4d00-94d3-7b4a06a87878" providerId="AD" clId="Web-{C8A1E73D-3E3A-1E94-C70A-647B11EAEA71}" dt="2025-10-12T00:21:01.450" v="90"/>
          <pc:sldLayoutMkLst>
            <pc:docMk/>
            <pc:sldMasterMk cId="2241834456" sldId="2147483784"/>
            <pc:sldLayoutMk cId="545500715" sldId="2147483779"/>
          </pc:sldLayoutMkLst>
        </pc:sldLayoutChg>
        <pc:sldLayoutChg chg="add del">
          <pc:chgData name="Mohammed Ousman (2215608)" userId="S::2215608@student.uwtsd.ac.uk::6bb42a35-4f1b-4d00-94d3-7b4a06a87878" providerId="AD" clId="Web-{C8A1E73D-3E3A-1E94-C70A-647B11EAEA71}" dt="2025-10-12T00:21:01.450" v="90"/>
          <pc:sldLayoutMkLst>
            <pc:docMk/>
            <pc:sldMasterMk cId="2241834456" sldId="2147483784"/>
            <pc:sldLayoutMk cId="1690100123" sldId="2147483780"/>
          </pc:sldLayoutMkLst>
        </pc:sldLayoutChg>
        <pc:sldLayoutChg chg="add del">
          <pc:chgData name="Mohammed Ousman (2215608)" userId="S::2215608@student.uwtsd.ac.uk::6bb42a35-4f1b-4d00-94d3-7b4a06a87878" providerId="AD" clId="Web-{C8A1E73D-3E3A-1E94-C70A-647B11EAEA71}" dt="2025-10-12T00:21:01.450" v="90"/>
          <pc:sldLayoutMkLst>
            <pc:docMk/>
            <pc:sldMasterMk cId="2241834456" sldId="2147483784"/>
            <pc:sldLayoutMk cId="1520502022" sldId="2147483781"/>
          </pc:sldLayoutMkLst>
        </pc:sldLayoutChg>
        <pc:sldLayoutChg chg="add del">
          <pc:chgData name="Mohammed Ousman (2215608)" userId="S::2215608@student.uwtsd.ac.uk::6bb42a35-4f1b-4d00-94d3-7b4a06a87878" providerId="AD" clId="Web-{C8A1E73D-3E3A-1E94-C70A-647B11EAEA71}" dt="2025-10-12T00:21:01.450" v="90"/>
          <pc:sldLayoutMkLst>
            <pc:docMk/>
            <pc:sldMasterMk cId="2241834456" sldId="2147483784"/>
            <pc:sldLayoutMk cId="1656011031" sldId="2147483782"/>
          </pc:sldLayoutMkLst>
        </pc:sldLayoutChg>
        <pc:sldLayoutChg chg="add del">
          <pc:chgData name="Mohammed Ousman (2215608)" userId="S::2215608@student.uwtsd.ac.uk::6bb42a35-4f1b-4d00-94d3-7b4a06a87878" providerId="AD" clId="Web-{C8A1E73D-3E3A-1E94-C70A-647B11EAEA71}" dt="2025-10-12T00:21:01.450" v="90"/>
          <pc:sldLayoutMkLst>
            <pc:docMk/>
            <pc:sldMasterMk cId="2241834456" sldId="2147483784"/>
            <pc:sldLayoutMk cId="1451498278" sldId="2147483783"/>
          </pc:sldLayoutMkLst>
        </pc:sldLayoutChg>
      </pc:sldMasterChg>
    </pc:docChg>
  </pc:docChgLst>
  <pc:docChgLst>
    <pc:chgData name="Mohammed Ousman (2215608)" userId="S::2215608@student.uwtsd.ac.uk::6bb42a35-4f1b-4d00-94d3-7b4a06a87878" providerId="AD" clId="Web-{5A9F1C53-0315-9926-DD6A-CEA88D52920C}"/>
    <pc:docChg chg="addSld delSld modSld sldOrd">
      <pc:chgData name="Mohammed Ousman (2215608)" userId="S::2215608@student.uwtsd.ac.uk::6bb42a35-4f1b-4d00-94d3-7b4a06a87878" providerId="AD" clId="Web-{5A9F1C53-0315-9926-DD6A-CEA88D52920C}" dt="2025-10-12T17:59:28.097" v="1222"/>
      <pc:docMkLst>
        <pc:docMk/>
      </pc:docMkLst>
      <pc:sldChg chg="addSp delSp modSp">
        <pc:chgData name="Mohammed Ousman (2215608)" userId="S::2215608@student.uwtsd.ac.uk::6bb42a35-4f1b-4d00-94d3-7b4a06a87878" providerId="AD" clId="Web-{5A9F1C53-0315-9926-DD6A-CEA88D52920C}" dt="2025-10-12T17:25:19.077" v="966" actId="1076"/>
        <pc:sldMkLst>
          <pc:docMk/>
          <pc:sldMk cId="109857222" sldId="256"/>
        </pc:sldMkLst>
        <pc:spChg chg="mod">
          <ac:chgData name="Mohammed Ousman (2215608)" userId="S::2215608@student.uwtsd.ac.uk::6bb42a35-4f1b-4d00-94d3-7b4a06a87878" providerId="AD" clId="Web-{5A9F1C53-0315-9926-DD6A-CEA88D52920C}" dt="2025-10-12T17:25:19.077" v="966" actId="1076"/>
          <ac:spMkLst>
            <pc:docMk/>
            <pc:sldMk cId="109857222" sldId="256"/>
            <ac:spMk id="2" creationId="{00000000-0000-0000-0000-000000000000}"/>
          </ac:spMkLst>
        </pc:spChg>
        <pc:spChg chg="mod">
          <ac:chgData name="Mohammed Ousman (2215608)" userId="S::2215608@student.uwtsd.ac.uk::6bb42a35-4f1b-4d00-94d3-7b4a06a87878" providerId="AD" clId="Web-{5A9F1C53-0315-9926-DD6A-CEA88D52920C}" dt="2025-10-12T17:25:12.639" v="965" actId="1076"/>
          <ac:spMkLst>
            <pc:docMk/>
            <pc:sldMk cId="109857222" sldId="256"/>
            <ac:spMk id="3" creationId="{00000000-0000-0000-0000-000000000000}"/>
          </ac:spMkLst>
        </pc:spChg>
        <pc:spChg chg="add del">
          <ac:chgData name="Mohammed Ousman (2215608)" userId="S::2215608@student.uwtsd.ac.uk::6bb42a35-4f1b-4d00-94d3-7b4a06a87878" providerId="AD" clId="Web-{5A9F1C53-0315-9926-DD6A-CEA88D52920C}" dt="2025-10-12T13:42:06.415" v="341"/>
          <ac:spMkLst>
            <pc:docMk/>
            <pc:sldMk cId="109857222" sldId="256"/>
            <ac:spMk id="57" creationId="{33E93247-6229-44AB-A550-739E971E690B}"/>
          </ac:spMkLst>
        </pc:spChg>
        <pc:spChg chg="add del">
          <ac:chgData name="Mohammed Ousman (2215608)" userId="S::2215608@student.uwtsd.ac.uk::6bb42a35-4f1b-4d00-94d3-7b4a06a87878" providerId="AD" clId="Web-{5A9F1C53-0315-9926-DD6A-CEA88D52920C}" dt="2025-10-12T12:47:55.742" v="187"/>
          <ac:spMkLst>
            <pc:docMk/>
            <pc:sldMk cId="109857222" sldId="256"/>
            <ac:spMk id="63" creationId="{E49D7415-2F11-44C2-B6AA-13A25B6814B9}"/>
          </ac:spMkLst>
        </pc:spChg>
        <pc:spChg chg="add del">
          <ac:chgData name="Mohammed Ousman (2215608)" userId="S::2215608@student.uwtsd.ac.uk::6bb42a35-4f1b-4d00-94d3-7b4a06a87878" providerId="AD" clId="Web-{5A9F1C53-0315-9926-DD6A-CEA88D52920C}" dt="2025-10-12T12:48:52.086" v="197"/>
          <ac:spMkLst>
            <pc:docMk/>
            <pc:sldMk cId="109857222" sldId="256"/>
            <ac:spMk id="77" creationId="{33E93247-6229-44AB-A550-739E971E690B}"/>
          </ac:spMkLst>
        </pc:spChg>
        <pc:spChg chg="add del">
          <ac:chgData name="Mohammed Ousman (2215608)" userId="S::2215608@student.uwtsd.ac.uk::6bb42a35-4f1b-4d00-94d3-7b4a06a87878" providerId="AD" clId="Web-{5A9F1C53-0315-9926-DD6A-CEA88D52920C}" dt="2025-10-12T13:12:16.709" v="268"/>
          <ac:spMkLst>
            <pc:docMk/>
            <pc:sldMk cId="109857222" sldId="256"/>
            <ac:spMk id="97" creationId="{33E93247-6229-44AB-A550-739E971E690B}"/>
          </ac:spMkLst>
        </pc:spChg>
        <pc:spChg chg="add">
          <ac:chgData name="Mohammed Ousman (2215608)" userId="S::2215608@student.uwtsd.ac.uk::6bb42a35-4f1b-4d00-94d3-7b4a06a87878" providerId="AD" clId="Web-{5A9F1C53-0315-9926-DD6A-CEA88D52920C}" dt="2025-10-12T13:42:06.415" v="341"/>
          <ac:spMkLst>
            <pc:docMk/>
            <pc:sldMk cId="109857222" sldId="256"/>
            <ac:spMk id="102" creationId="{33E93247-6229-44AB-A550-739E971E690B}"/>
          </ac:spMkLst>
        </pc:spChg>
        <pc:picChg chg="add del mod">
          <ac:chgData name="Mohammed Ousman (2215608)" userId="S::2215608@student.uwtsd.ac.uk::6bb42a35-4f1b-4d00-94d3-7b4a06a87878" providerId="AD" clId="Web-{5A9F1C53-0315-9926-DD6A-CEA88D52920C}" dt="2025-10-12T13:05:46.163" v="258"/>
          <ac:picMkLst>
            <pc:docMk/>
            <pc:sldMk cId="109857222" sldId="256"/>
            <ac:picMk id="4" creationId="{BC5A2C33-9E42-6671-FB21-031DD50D1377}"/>
          </ac:picMkLst>
        </pc:picChg>
        <pc:picChg chg="add mod modCrop">
          <ac:chgData name="Mohammed Ousman (2215608)" userId="S::2215608@student.uwtsd.ac.uk::6bb42a35-4f1b-4d00-94d3-7b4a06a87878" providerId="AD" clId="Web-{5A9F1C53-0315-9926-DD6A-CEA88D52920C}" dt="2025-10-12T13:42:06.415" v="341"/>
          <ac:picMkLst>
            <pc:docMk/>
            <pc:sldMk cId="109857222" sldId="256"/>
            <ac:picMk id="5" creationId="{CD978D87-92CC-F57F-3635-4EDE4BEB2C45}"/>
          </ac:picMkLst>
        </pc:picChg>
        <pc:picChg chg="del mod">
          <ac:chgData name="Mohammed Ousman (2215608)" userId="S::2215608@student.uwtsd.ac.uk::6bb42a35-4f1b-4d00-94d3-7b4a06a87878" providerId="AD" clId="Web-{5A9F1C53-0315-9926-DD6A-CEA88D52920C}" dt="2025-10-12T12:46:35.182" v="179"/>
          <ac:picMkLst>
            <pc:docMk/>
            <pc:sldMk cId="109857222" sldId="256"/>
            <ac:picMk id="53" creationId="{76DAFDF3-30A7-342A-AB6B-F738ED912433}"/>
          </ac:picMkLst>
        </pc:picChg>
        <pc:cxnChg chg="add del">
          <ac:chgData name="Mohammed Ousman (2215608)" userId="S::2215608@student.uwtsd.ac.uk::6bb42a35-4f1b-4d00-94d3-7b4a06a87878" providerId="AD" clId="Web-{5A9F1C53-0315-9926-DD6A-CEA88D52920C}" dt="2025-10-12T13:42:06.415" v="341"/>
          <ac:cxnSpMkLst>
            <pc:docMk/>
            <pc:sldMk cId="109857222" sldId="256"/>
            <ac:cxnSpMk id="55" creationId="{F64F9B95-9045-48D2-B9F3-2927E98F54AA}"/>
          </ac:cxnSpMkLst>
        </pc:cxnChg>
        <pc:cxnChg chg="add del">
          <ac:chgData name="Mohammed Ousman (2215608)" userId="S::2215608@student.uwtsd.ac.uk::6bb42a35-4f1b-4d00-94d3-7b4a06a87878" providerId="AD" clId="Web-{5A9F1C53-0315-9926-DD6A-CEA88D52920C}" dt="2025-10-12T13:42:06.415" v="341"/>
          <ac:cxnSpMkLst>
            <pc:docMk/>
            <pc:sldMk cId="109857222" sldId="256"/>
            <ac:cxnSpMk id="56" creationId="{085AA86F-6A4D-4BCB-A045-D992CDC2959B}"/>
          </ac:cxnSpMkLst>
        </pc:cxnChg>
        <pc:cxnChg chg="add del">
          <ac:chgData name="Mohammed Ousman (2215608)" userId="S::2215608@student.uwtsd.ac.uk::6bb42a35-4f1b-4d00-94d3-7b4a06a87878" providerId="AD" clId="Web-{5A9F1C53-0315-9926-DD6A-CEA88D52920C}" dt="2025-10-12T13:42:06.415" v="341"/>
          <ac:cxnSpMkLst>
            <pc:docMk/>
            <pc:sldMk cId="109857222" sldId="256"/>
            <ac:cxnSpMk id="59" creationId="{EE2E603F-4A95-4FE8-BB06-211DFD75DBEF}"/>
          </ac:cxnSpMkLst>
        </pc:cxnChg>
        <pc:cxnChg chg="add del">
          <ac:chgData name="Mohammed Ousman (2215608)" userId="S::2215608@student.uwtsd.ac.uk::6bb42a35-4f1b-4d00-94d3-7b4a06a87878" providerId="AD" clId="Web-{5A9F1C53-0315-9926-DD6A-CEA88D52920C}" dt="2025-10-12T13:42:06.415" v="341"/>
          <ac:cxnSpMkLst>
            <pc:docMk/>
            <pc:sldMk cId="109857222" sldId="256"/>
            <ac:cxnSpMk id="61" creationId="{4BF2B36B-4D1C-9E0A-B17B-23D805AECA9B}"/>
          </ac:cxnSpMkLst>
        </pc:cxnChg>
        <pc:cxnChg chg="add del">
          <ac:chgData name="Mohammed Ousman (2215608)" userId="S::2215608@student.uwtsd.ac.uk::6bb42a35-4f1b-4d00-94d3-7b4a06a87878" providerId="AD" clId="Web-{5A9F1C53-0315-9926-DD6A-CEA88D52920C}" dt="2025-10-12T12:47:55.742" v="187"/>
          <ac:cxnSpMkLst>
            <pc:docMk/>
            <pc:sldMk cId="109857222" sldId="256"/>
            <ac:cxnSpMk id="65" creationId="{D2E57F3D-33BE-4306-87E6-245763719516}"/>
          </ac:cxnSpMkLst>
        </pc:cxnChg>
        <pc:cxnChg chg="add del">
          <ac:chgData name="Mohammed Ousman (2215608)" userId="S::2215608@student.uwtsd.ac.uk::6bb42a35-4f1b-4d00-94d3-7b4a06a87878" providerId="AD" clId="Web-{5A9F1C53-0315-9926-DD6A-CEA88D52920C}" dt="2025-10-12T12:48:52.086" v="197"/>
          <ac:cxnSpMkLst>
            <pc:docMk/>
            <pc:sldMk cId="109857222" sldId="256"/>
            <ac:cxnSpMk id="73" creationId="{085AA86F-6A4D-4BCB-A045-D992CDC2959B}"/>
          </ac:cxnSpMkLst>
        </pc:cxnChg>
        <pc:cxnChg chg="add del">
          <ac:chgData name="Mohammed Ousman (2215608)" userId="S::2215608@student.uwtsd.ac.uk::6bb42a35-4f1b-4d00-94d3-7b4a06a87878" providerId="AD" clId="Web-{5A9F1C53-0315-9926-DD6A-CEA88D52920C}" dt="2025-10-12T12:48:52.086" v="197"/>
          <ac:cxnSpMkLst>
            <pc:docMk/>
            <pc:sldMk cId="109857222" sldId="256"/>
            <ac:cxnSpMk id="89" creationId="{D7CC41EB-2D81-4303-9171-6401B388BA35}"/>
          </ac:cxnSpMkLst>
        </pc:cxnChg>
        <pc:cxnChg chg="add del">
          <ac:chgData name="Mohammed Ousman (2215608)" userId="S::2215608@student.uwtsd.ac.uk::6bb42a35-4f1b-4d00-94d3-7b4a06a87878" providerId="AD" clId="Web-{5A9F1C53-0315-9926-DD6A-CEA88D52920C}" dt="2025-10-12T13:12:16.709" v="268"/>
          <ac:cxnSpMkLst>
            <pc:docMk/>
            <pc:sldMk cId="109857222" sldId="256"/>
            <ac:cxnSpMk id="95" creationId="{F64F9B95-9045-48D2-B9F3-2927E98F54AA}"/>
          </ac:cxnSpMkLst>
        </pc:cxnChg>
        <pc:cxnChg chg="add del">
          <ac:chgData name="Mohammed Ousman (2215608)" userId="S::2215608@student.uwtsd.ac.uk::6bb42a35-4f1b-4d00-94d3-7b4a06a87878" providerId="AD" clId="Web-{5A9F1C53-0315-9926-DD6A-CEA88D52920C}" dt="2025-10-12T13:12:16.709" v="268"/>
          <ac:cxnSpMkLst>
            <pc:docMk/>
            <pc:sldMk cId="109857222" sldId="256"/>
            <ac:cxnSpMk id="98" creationId="{EE2E603F-4A95-4FE8-BB06-211DFD75DBEF}"/>
          </ac:cxnSpMkLst>
        </pc:cxnChg>
        <pc:cxnChg chg="add">
          <ac:chgData name="Mohammed Ousman (2215608)" userId="S::2215608@student.uwtsd.ac.uk::6bb42a35-4f1b-4d00-94d3-7b4a06a87878" providerId="AD" clId="Web-{5A9F1C53-0315-9926-DD6A-CEA88D52920C}" dt="2025-10-12T13:42:06.415" v="341"/>
          <ac:cxnSpMkLst>
            <pc:docMk/>
            <pc:sldMk cId="109857222" sldId="256"/>
            <ac:cxnSpMk id="100" creationId="{F64F9B95-9045-48D2-B9F3-2927E98F54AA}"/>
          </ac:cxnSpMkLst>
        </pc:cxnChg>
      </pc:sldChg>
      <pc:sldChg chg="addSp delSp modSp">
        <pc:chgData name="Mohammed Ousman (2215608)" userId="S::2215608@student.uwtsd.ac.uk::6bb42a35-4f1b-4d00-94d3-7b4a06a87878" providerId="AD" clId="Web-{5A9F1C53-0315-9926-DD6A-CEA88D52920C}" dt="2025-10-12T13:47:53.026" v="369" actId="14100"/>
        <pc:sldMkLst>
          <pc:docMk/>
          <pc:sldMk cId="1591370198" sldId="257"/>
        </pc:sldMkLst>
        <pc:spChg chg="mod">
          <ac:chgData name="Mohammed Ousman (2215608)" userId="S::2215608@student.uwtsd.ac.uk::6bb42a35-4f1b-4d00-94d3-7b4a06a87878" providerId="AD" clId="Web-{5A9F1C53-0315-9926-DD6A-CEA88D52920C}" dt="2025-10-12T13:47:53.026" v="369" actId="14100"/>
          <ac:spMkLst>
            <pc:docMk/>
            <pc:sldMk cId="1591370198" sldId="257"/>
            <ac:spMk id="2" creationId="{844696CD-EB49-8DCA-A2AC-52B254A4DD17}"/>
          </ac:spMkLst>
        </pc:spChg>
        <pc:picChg chg="add mod modCrop">
          <ac:chgData name="Mohammed Ousman (2215608)" userId="S::2215608@student.uwtsd.ac.uk::6bb42a35-4f1b-4d00-94d3-7b4a06a87878" providerId="AD" clId="Web-{5A9F1C53-0315-9926-DD6A-CEA88D52920C}" dt="2025-10-12T13:42:56.353" v="346" actId="14100"/>
          <ac:picMkLst>
            <pc:docMk/>
            <pc:sldMk cId="1591370198" sldId="257"/>
            <ac:picMk id="3" creationId="{37679047-FC47-966B-D36C-C98907913C8A}"/>
          </ac:picMkLst>
        </pc:picChg>
        <pc:picChg chg="del mod modCrop">
          <ac:chgData name="Mohammed Ousman (2215608)" userId="S::2215608@student.uwtsd.ac.uk::6bb42a35-4f1b-4d00-94d3-7b4a06a87878" providerId="AD" clId="Web-{5A9F1C53-0315-9926-DD6A-CEA88D52920C}" dt="2025-10-12T12:31:24.666" v="97"/>
          <ac:picMkLst>
            <pc:docMk/>
            <pc:sldMk cId="1591370198" sldId="257"/>
            <ac:picMk id="4" creationId="{24CDEA99-D91A-9E3E-DFF5-563E3538A21D}"/>
          </ac:picMkLst>
        </pc:picChg>
      </pc:sldChg>
      <pc:sldChg chg="addSp delSp modSp new mod setBg">
        <pc:chgData name="Mohammed Ousman (2215608)" userId="S::2215608@student.uwtsd.ac.uk::6bb42a35-4f1b-4d00-94d3-7b4a06a87878" providerId="AD" clId="Web-{5A9F1C53-0315-9926-DD6A-CEA88D52920C}" dt="2025-10-12T12:44:08.286" v="174" actId="1076"/>
        <pc:sldMkLst>
          <pc:docMk/>
          <pc:sldMk cId="1072435190" sldId="258"/>
        </pc:sldMkLst>
        <pc:spChg chg="mod">
          <ac:chgData name="Mohammed Ousman (2215608)" userId="S::2215608@student.uwtsd.ac.uk::6bb42a35-4f1b-4d00-94d3-7b4a06a87878" providerId="AD" clId="Web-{5A9F1C53-0315-9926-DD6A-CEA88D52920C}" dt="2025-10-12T12:41:33.220" v="146" actId="20577"/>
          <ac:spMkLst>
            <pc:docMk/>
            <pc:sldMk cId="1072435190" sldId="258"/>
            <ac:spMk id="2" creationId="{90259022-9F33-4D4D-0D56-380FC329E44E}"/>
          </ac:spMkLst>
        </pc:spChg>
        <pc:spChg chg="mod">
          <ac:chgData name="Mohammed Ousman (2215608)" userId="S::2215608@student.uwtsd.ac.uk::6bb42a35-4f1b-4d00-94d3-7b4a06a87878" providerId="AD" clId="Web-{5A9F1C53-0315-9926-DD6A-CEA88D52920C}" dt="2025-10-12T12:43:28.520" v="170" actId="20577"/>
          <ac:spMkLst>
            <pc:docMk/>
            <pc:sldMk cId="1072435190" sldId="258"/>
            <ac:spMk id="3" creationId="{71136362-835B-0A85-BC70-C3EE4C2F3557}"/>
          </ac:spMkLst>
        </pc:spChg>
        <pc:spChg chg="add">
          <ac:chgData name="Mohammed Ousman (2215608)" userId="S::2215608@student.uwtsd.ac.uk::6bb42a35-4f1b-4d00-94d3-7b4a06a87878" providerId="AD" clId="Web-{5A9F1C53-0315-9926-DD6A-CEA88D52920C}" dt="2025-10-12T12:17:25.186" v="60"/>
          <ac:spMkLst>
            <pc:docMk/>
            <pc:sldMk cId="1072435190" sldId="258"/>
            <ac:spMk id="5" creationId="{43025302-0F6A-E875-E8BA-39D0661E8DE7}"/>
          </ac:spMkLst>
        </pc:spChg>
        <pc:spChg chg="add del">
          <ac:chgData name="Mohammed Ousman (2215608)" userId="S::2215608@student.uwtsd.ac.uk::6bb42a35-4f1b-4d00-94d3-7b4a06a87878" providerId="AD" clId="Web-{5A9F1C53-0315-9926-DD6A-CEA88D52920C}" dt="2025-10-12T11:48:37.055" v="16"/>
          <ac:spMkLst>
            <pc:docMk/>
            <pc:sldMk cId="1072435190" sldId="258"/>
            <ac:spMk id="8" creationId="{DEF92653-5D6D-47E6-8744-0DAF76E049C4}"/>
          </ac:spMkLst>
        </pc:spChg>
        <pc:picChg chg="add mod modCrop">
          <ac:chgData name="Mohammed Ousman (2215608)" userId="S::2215608@student.uwtsd.ac.uk::6bb42a35-4f1b-4d00-94d3-7b4a06a87878" providerId="AD" clId="Web-{5A9F1C53-0315-9926-DD6A-CEA88D52920C}" dt="2025-10-12T12:44:08.286" v="174" actId="1076"/>
          <ac:picMkLst>
            <pc:docMk/>
            <pc:sldMk cId="1072435190" sldId="258"/>
            <ac:picMk id="4" creationId="{A7F824F6-DB73-5BF3-B515-568D56D969A0}"/>
          </ac:picMkLst>
        </pc:picChg>
        <pc:cxnChg chg="add">
          <ac:chgData name="Mohammed Ousman (2215608)" userId="S::2215608@student.uwtsd.ac.uk::6bb42a35-4f1b-4d00-94d3-7b4a06a87878" providerId="AD" clId="Web-{5A9F1C53-0315-9926-DD6A-CEA88D52920C}" dt="2025-10-12T12:17:25.186" v="60"/>
          <ac:cxnSpMkLst>
            <pc:docMk/>
            <pc:sldMk cId="1072435190" sldId="258"/>
            <ac:cxnSpMk id="6" creationId="{387FCC46-E00A-4909-585E-477262D4434D}"/>
          </ac:cxnSpMkLst>
        </pc:cxnChg>
        <pc:cxnChg chg="add del">
          <ac:chgData name="Mohammed Ousman (2215608)" userId="S::2215608@student.uwtsd.ac.uk::6bb42a35-4f1b-4d00-94d3-7b4a06a87878" providerId="AD" clId="Web-{5A9F1C53-0315-9926-DD6A-CEA88D52920C}" dt="2025-10-12T11:48:37.055" v="16"/>
          <ac:cxnSpMkLst>
            <pc:docMk/>
            <pc:sldMk cId="1072435190" sldId="258"/>
            <ac:cxnSpMk id="10" creationId="{9CA98CE3-81A7-4FFE-A047-9AA65998D877}"/>
          </ac:cxnSpMkLst>
        </pc:cxnChg>
      </pc:sldChg>
      <pc:sldChg chg="new del">
        <pc:chgData name="Mohammed Ousman (2215608)" userId="S::2215608@student.uwtsd.ac.uk::6bb42a35-4f1b-4d00-94d3-7b4a06a87878" providerId="AD" clId="Web-{5A9F1C53-0315-9926-DD6A-CEA88D52920C}" dt="2025-10-12T11:47:14.220" v="11"/>
        <pc:sldMkLst>
          <pc:docMk/>
          <pc:sldMk cId="1998146520" sldId="258"/>
        </pc:sldMkLst>
      </pc:sldChg>
      <pc:sldChg chg="new del">
        <pc:chgData name="Mohammed Ousman (2215608)" userId="S::2215608@student.uwtsd.ac.uk::6bb42a35-4f1b-4d00-94d3-7b4a06a87878" providerId="AD" clId="Web-{5A9F1C53-0315-9926-DD6A-CEA88D52920C}" dt="2025-10-12T11:47:58.019" v="13"/>
        <pc:sldMkLst>
          <pc:docMk/>
          <pc:sldMk cId="2449910373" sldId="258"/>
        </pc:sldMkLst>
      </pc:sldChg>
      <pc:sldChg chg="new del ord">
        <pc:chgData name="Mohammed Ousman (2215608)" userId="S::2215608@student.uwtsd.ac.uk::6bb42a35-4f1b-4d00-94d3-7b4a06a87878" providerId="AD" clId="Web-{5A9F1C53-0315-9926-DD6A-CEA88D52920C}" dt="2025-10-12T11:45:48.435" v="9"/>
        <pc:sldMkLst>
          <pc:docMk/>
          <pc:sldMk cId="3549012467" sldId="258"/>
        </pc:sldMkLst>
      </pc:sldChg>
      <pc:sldChg chg="new del ord">
        <pc:chgData name="Mohammed Ousman (2215608)" userId="S::2215608@student.uwtsd.ac.uk::6bb42a35-4f1b-4d00-94d3-7b4a06a87878" providerId="AD" clId="Web-{5A9F1C53-0315-9926-DD6A-CEA88D52920C}" dt="2025-10-12T11:43:32.627" v="3"/>
        <pc:sldMkLst>
          <pc:docMk/>
          <pc:sldMk cId="3643432928" sldId="258"/>
        </pc:sldMkLst>
      </pc:sldChg>
      <pc:sldChg chg="addSp delSp modSp new mod setBg">
        <pc:chgData name="Mohammed Ousman (2215608)" userId="S::2215608@student.uwtsd.ac.uk::6bb42a35-4f1b-4d00-94d3-7b4a06a87878" providerId="AD" clId="Web-{5A9F1C53-0315-9926-DD6A-CEA88D52920C}" dt="2025-10-12T15:48:11.257" v="734" actId="1076"/>
        <pc:sldMkLst>
          <pc:docMk/>
          <pc:sldMk cId="329594589" sldId="259"/>
        </pc:sldMkLst>
        <pc:spChg chg="mod">
          <ac:chgData name="Mohammed Ousman (2215608)" userId="S::2215608@student.uwtsd.ac.uk::6bb42a35-4f1b-4d00-94d3-7b4a06a87878" providerId="AD" clId="Web-{5A9F1C53-0315-9926-DD6A-CEA88D52920C}" dt="2025-10-12T15:47:34.145" v="732" actId="14100"/>
          <ac:spMkLst>
            <pc:docMk/>
            <pc:sldMk cId="329594589" sldId="259"/>
            <ac:spMk id="2" creationId="{0058BC69-D52B-37C0-2DB0-4486B5AF3719}"/>
          </ac:spMkLst>
        </pc:spChg>
        <pc:spChg chg="add del mod ord">
          <ac:chgData name="Mohammed Ousman (2215608)" userId="S::2215608@student.uwtsd.ac.uk::6bb42a35-4f1b-4d00-94d3-7b4a06a87878" providerId="AD" clId="Web-{5A9F1C53-0315-9926-DD6A-CEA88D52920C}" dt="2025-10-12T13:05:20.490" v="257"/>
          <ac:spMkLst>
            <pc:docMk/>
            <pc:sldMk cId="329594589" sldId="259"/>
            <ac:spMk id="3" creationId="{3EC48E8A-C7EE-8935-37FB-22C09787A323}"/>
          </ac:spMkLst>
        </pc:spChg>
        <pc:spChg chg="add del">
          <ac:chgData name="Mohammed Ousman (2215608)" userId="S::2215608@student.uwtsd.ac.uk::6bb42a35-4f1b-4d00-94d3-7b4a06a87878" providerId="AD" clId="Web-{5A9F1C53-0315-9926-DD6A-CEA88D52920C}" dt="2025-10-12T15:12:08.059" v="482"/>
          <ac:spMkLst>
            <pc:docMk/>
            <pc:sldMk cId="329594589" sldId="259"/>
            <ac:spMk id="10" creationId="{E49D7415-2F11-44C2-B6AA-13A25B6814B9}"/>
          </ac:spMkLst>
        </pc:spChg>
        <pc:spChg chg="add del">
          <ac:chgData name="Mohammed Ousman (2215608)" userId="S::2215608@student.uwtsd.ac.uk::6bb42a35-4f1b-4d00-94d3-7b4a06a87878" providerId="AD" clId="Web-{5A9F1C53-0315-9926-DD6A-CEA88D52920C}" dt="2025-10-12T12:59:14.953" v="230"/>
          <ac:spMkLst>
            <pc:docMk/>
            <pc:sldMk cId="329594589" sldId="259"/>
            <ac:spMk id="19" creationId="{E49D7415-2F11-44C2-B6AA-13A25B6814B9}"/>
          </ac:spMkLst>
        </pc:spChg>
        <pc:spChg chg="add mod">
          <ac:chgData name="Mohammed Ousman (2215608)" userId="S::2215608@student.uwtsd.ac.uk::6bb42a35-4f1b-4d00-94d3-7b4a06a87878" providerId="AD" clId="Web-{5A9F1C53-0315-9926-DD6A-CEA88D52920C}" dt="2025-10-12T15:14:47.087" v="513" actId="20577"/>
          <ac:spMkLst>
            <pc:docMk/>
            <pc:sldMk cId="329594589" sldId="259"/>
            <ac:spMk id="20" creationId="{554908DF-6ADB-3B27-086C-A8EB4F5B6B64}"/>
          </ac:spMkLst>
        </pc:spChg>
        <pc:spChg chg="add del">
          <ac:chgData name="Mohammed Ousman (2215608)" userId="S::2215608@student.uwtsd.ac.uk::6bb42a35-4f1b-4d00-94d3-7b4a06a87878" providerId="AD" clId="Web-{5A9F1C53-0315-9926-DD6A-CEA88D52920C}" dt="2025-10-12T13:04:55.412" v="253"/>
          <ac:spMkLst>
            <pc:docMk/>
            <pc:sldMk cId="329594589" sldId="259"/>
            <ac:spMk id="23" creationId="{E49D7415-2F11-44C2-B6AA-13A25B6814B9}"/>
          </ac:spMkLst>
        </pc:spChg>
        <pc:spChg chg="add">
          <ac:chgData name="Mohammed Ousman (2215608)" userId="S::2215608@student.uwtsd.ac.uk::6bb42a35-4f1b-4d00-94d3-7b4a06a87878" providerId="AD" clId="Web-{5A9F1C53-0315-9926-DD6A-CEA88D52920C}" dt="2025-10-12T15:12:08.059" v="482"/>
          <ac:spMkLst>
            <pc:docMk/>
            <pc:sldMk cId="329594589" sldId="259"/>
            <ac:spMk id="25" creationId="{E49D7415-2F11-44C2-B6AA-13A25B6814B9}"/>
          </ac:spMkLst>
        </pc:spChg>
        <pc:spChg chg="add del">
          <ac:chgData name="Mohammed Ousman (2215608)" userId="S::2215608@student.uwtsd.ac.uk::6bb42a35-4f1b-4d00-94d3-7b4a06a87878" providerId="AD" clId="Web-{5A9F1C53-0315-9926-DD6A-CEA88D52920C}" dt="2025-10-12T13:02:25.285" v="239"/>
          <ac:spMkLst>
            <pc:docMk/>
            <pc:sldMk cId="329594589" sldId="259"/>
            <ac:spMk id="29" creationId="{E49D7415-2F11-44C2-B6AA-13A25B6814B9}"/>
          </ac:spMkLst>
        </pc:spChg>
        <pc:spChg chg="add del">
          <ac:chgData name="Mohammed Ousman (2215608)" userId="S::2215608@student.uwtsd.ac.uk::6bb42a35-4f1b-4d00-94d3-7b4a06a87878" providerId="AD" clId="Web-{5A9F1C53-0315-9926-DD6A-CEA88D52920C}" dt="2025-10-12T13:02:31.035" v="241"/>
          <ac:spMkLst>
            <pc:docMk/>
            <pc:sldMk cId="329594589" sldId="259"/>
            <ac:spMk id="33" creationId="{E49D7415-2F11-44C2-B6AA-13A25B6814B9}"/>
          </ac:spMkLst>
        </pc:spChg>
        <pc:spChg chg="add del">
          <ac:chgData name="Mohammed Ousman (2215608)" userId="S::2215608@student.uwtsd.ac.uk::6bb42a35-4f1b-4d00-94d3-7b4a06a87878" providerId="AD" clId="Web-{5A9F1C53-0315-9926-DD6A-CEA88D52920C}" dt="2025-10-12T13:03:08.161" v="243"/>
          <ac:spMkLst>
            <pc:docMk/>
            <pc:sldMk cId="329594589" sldId="259"/>
            <ac:spMk id="36" creationId="{E49D7415-2F11-44C2-B6AA-13A25B6814B9}"/>
          </ac:spMkLst>
        </pc:spChg>
        <pc:spChg chg="add del">
          <ac:chgData name="Mohammed Ousman (2215608)" userId="S::2215608@student.uwtsd.ac.uk::6bb42a35-4f1b-4d00-94d3-7b4a06a87878" providerId="AD" clId="Web-{5A9F1C53-0315-9926-DD6A-CEA88D52920C}" dt="2025-10-12T13:03:29.005" v="245"/>
          <ac:spMkLst>
            <pc:docMk/>
            <pc:sldMk cId="329594589" sldId="259"/>
            <ac:spMk id="39" creationId="{E49D7415-2F11-44C2-B6AA-13A25B6814B9}"/>
          </ac:spMkLst>
        </pc:spChg>
        <pc:spChg chg="add del">
          <ac:chgData name="Mohammed Ousman (2215608)" userId="S::2215608@student.uwtsd.ac.uk::6bb42a35-4f1b-4d00-94d3-7b4a06a87878" providerId="AD" clId="Web-{5A9F1C53-0315-9926-DD6A-CEA88D52920C}" dt="2025-10-12T13:04:32.677" v="247"/>
          <ac:spMkLst>
            <pc:docMk/>
            <pc:sldMk cId="329594589" sldId="259"/>
            <ac:spMk id="42" creationId="{E49D7415-2F11-44C2-B6AA-13A25B6814B9}"/>
          </ac:spMkLst>
        </pc:spChg>
        <pc:spChg chg="add del">
          <ac:chgData name="Mohammed Ousman (2215608)" userId="S::2215608@student.uwtsd.ac.uk::6bb42a35-4f1b-4d00-94d3-7b4a06a87878" providerId="AD" clId="Web-{5A9F1C53-0315-9926-DD6A-CEA88D52920C}" dt="2025-10-12T13:04:40.771" v="249"/>
          <ac:spMkLst>
            <pc:docMk/>
            <pc:sldMk cId="329594589" sldId="259"/>
            <ac:spMk id="46" creationId="{E49D7415-2F11-44C2-B6AA-13A25B6814B9}"/>
          </ac:spMkLst>
        </pc:spChg>
        <pc:graphicFrameChg chg="add del mod modGraphic">
          <ac:chgData name="Mohammed Ousman (2215608)" userId="S::2215608@student.uwtsd.ac.uk::6bb42a35-4f1b-4d00-94d3-7b4a06a87878" providerId="AD" clId="Web-{5A9F1C53-0315-9926-DD6A-CEA88D52920C}" dt="2025-10-12T15:10:07.046" v="478"/>
          <ac:graphicFrameMkLst>
            <pc:docMk/>
            <pc:sldMk cId="329594589" sldId="259"/>
            <ac:graphicFrameMk id="14" creationId="{99D6CA30-795E-3F84-BA9B-7C193BB2FA81}"/>
          </ac:graphicFrameMkLst>
        </pc:graphicFrameChg>
        <pc:picChg chg="add mod">
          <ac:chgData name="Mohammed Ousman (2215608)" userId="S::2215608@student.uwtsd.ac.uk::6bb42a35-4f1b-4d00-94d3-7b4a06a87878" providerId="AD" clId="Web-{5A9F1C53-0315-9926-DD6A-CEA88D52920C}" dt="2025-10-12T15:48:11.257" v="734" actId="1076"/>
          <ac:picMkLst>
            <pc:docMk/>
            <pc:sldMk cId="329594589" sldId="259"/>
            <ac:picMk id="5" creationId="{FCD6C10F-729D-EA95-073D-A331C48DAA5F}"/>
          </ac:picMkLst>
        </pc:picChg>
        <pc:cxnChg chg="add del">
          <ac:chgData name="Mohammed Ousman (2215608)" userId="S::2215608@student.uwtsd.ac.uk::6bb42a35-4f1b-4d00-94d3-7b4a06a87878" providerId="AD" clId="Web-{5A9F1C53-0315-9926-DD6A-CEA88D52920C}" dt="2025-10-12T15:12:08.059" v="482"/>
          <ac:cxnSpMkLst>
            <pc:docMk/>
            <pc:sldMk cId="329594589" sldId="259"/>
            <ac:cxnSpMk id="12" creationId="{40ADC89C-EB4E-4AA5-ABBD-448BEC5FA3C4}"/>
          </ac:cxnSpMkLst>
        </pc:cxnChg>
        <pc:cxnChg chg="add del">
          <ac:chgData name="Mohammed Ousman (2215608)" userId="S::2215608@student.uwtsd.ac.uk::6bb42a35-4f1b-4d00-94d3-7b4a06a87878" providerId="AD" clId="Web-{5A9F1C53-0315-9926-DD6A-CEA88D52920C}" dt="2025-10-12T12:59:14.953" v="230"/>
          <ac:cxnSpMkLst>
            <pc:docMk/>
            <pc:sldMk cId="329594589" sldId="259"/>
            <ac:cxnSpMk id="21" creationId="{D2E57F3D-33BE-4306-87E6-245763719516}"/>
          </ac:cxnSpMkLst>
        </pc:cxnChg>
        <pc:cxnChg chg="add del">
          <ac:chgData name="Mohammed Ousman (2215608)" userId="S::2215608@student.uwtsd.ac.uk::6bb42a35-4f1b-4d00-94d3-7b4a06a87878" providerId="AD" clId="Web-{5A9F1C53-0315-9926-DD6A-CEA88D52920C}" dt="2025-10-12T13:04:55.412" v="253"/>
          <ac:cxnSpMkLst>
            <pc:docMk/>
            <pc:sldMk cId="329594589" sldId="259"/>
            <ac:cxnSpMk id="24" creationId="{D2E57F3D-33BE-4306-87E6-245763719516}"/>
          </ac:cxnSpMkLst>
        </pc:cxnChg>
        <pc:cxnChg chg="add">
          <ac:chgData name="Mohammed Ousman (2215608)" userId="S::2215608@student.uwtsd.ac.uk::6bb42a35-4f1b-4d00-94d3-7b4a06a87878" providerId="AD" clId="Web-{5A9F1C53-0315-9926-DD6A-CEA88D52920C}" dt="2025-10-12T15:12:08.059" v="482"/>
          <ac:cxnSpMkLst>
            <pc:docMk/>
            <pc:sldMk cId="329594589" sldId="259"/>
            <ac:cxnSpMk id="27" creationId="{40ADC89C-EB4E-4AA5-ABBD-448BEC5FA3C4}"/>
          </ac:cxnSpMkLst>
        </pc:cxnChg>
        <pc:cxnChg chg="add del">
          <ac:chgData name="Mohammed Ousman (2215608)" userId="S::2215608@student.uwtsd.ac.uk::6bb42a35-4f1b-4d00-94d3-7b4a06a87878" providerId="AD" clId="Web-{5A9F1C53-0315-9926-DD6A-CEA88D52920C}" dt="2025-10-12T13:02:25.285" v="239"/>
          <ac:cxnSpMkLst>
            <pc:docMk/>
            <pc:sldMk cId="329594589" sldId="259"/>
            <ac:cxnSpMk id="31" creationId="{4583FD9E-C5A7-96F7-951D-7D292013CD58}"/>
          </ac:cxnSpMkLst>
        </pc:cxnChg>
        <pc:cxnChg chg="add del">
          <ac:chgData name="Mohammed Ousman (2215608)" userId="S::2215608@student.uwtsd.ac.uk::6bb42a35-4f1b-4d00-94d3-7b4a06a87878" providerId="AD" clId="Web-{5A9F1C53-0315-9926-DD6A-CEA88D52920C}" dt="2025-10-12T13:02:31.035" v="241"/>
          <ac:cxnSpMkLst>
            <pc:docMk/>
            <pc:sldMk cId="329594589" sldId="259"/>
            <ac:cxnSpMk id="34" creationId="{4583FD9E-C5A7-96F7-951D-7D292013CD58}"/>
          </ac:cxnSpMkLst>
        </pc:cxnChg>
        <pc:cxnChg chg="add del">
          <ac:chgData name="Mohammed Ousman (2215608)" userId="S::2215608@student.uwtsd.ac.uk::6bb42a35-4f1b-4d00-94d3-7b4a06a87878" providerId="AD" clId="Web-{5A9F1C53-0315-9926-DD6A-CEA88D52920C}" dt="2025-10-12T13:03:08.161" v="243"/>
          <ac:cxnSpMkLst>
            <pc:docMk/>
            <pc:sldMk cId="329594589" sldId="259"/>
            <ac:cxnSpMk id="37" creationId="{D2E57F3D-33BE-4306-87E6-245763719516}"/>
          </ac:cxnSpMkLst>
        </pc:cxnChg>
        <pc:cxnChg chg="add del">
          <ac:chgData name="Mohammed Ousman (2215608)" userId="S::2215608@student.uwtsd.ac.uk::6bb42a35-4f1b-4d00-94d3-7b4a06a87878" providerId="AD" clId="Web-{5A9F1C53-0315-9926-DD6A-CEA88D52920C}" dt="2025-10-12T13:03:29.005" v="245"/>
          <ac:cxnSpMkLst>
            <pc:docMk/>
            <pc:sldMk cId="329594589" sldId="259"/>
            <ac:cxnSpMk id="40" creationId="{D2E57F3D-33BE-4306-87E6-245763719516}"/>
          </ac:cxnSpMkLst>
        </pc:cxnChg>
        <pc:cxnChg chg="add del">
          <ac:chgData name="Mohammed Ousman (2215608)" userId="S::2215608@student.uwtsd.ac.uk::6bb42a35-4f1b-4d00-94d3-7b4a06a87878" providerId="AD" clId="Web-{5A9F1C53-0315-9926-DD6A-CEA88D52920C}" dt="2025-10-12T13:04:32.677" v="247"/>
          <ac:cxnSpMkLst>
            <pc:docMk/>
            <pc:sldMk cId="329594589" sldId="259"/>
            <ac:cxnSpMk id="43" creationId="{D2E57F3D-33BE-4306-87E6-245763719516}"/>
          </ac:cxnSpMkLst>
        </pc:cxnChg>
        <pc:cxnChg chg="add del">
          <ac:chgData name="Mohammed Ousman (2215608)" userId="S::2215608@student.uwtsd.ac.uk::6bb42a35-4f1b-4d00-94d3-7b4a06a87878" providerId="AD" clId="Web-{5A9F1C53-0315-9926-DD6A-CEA88D52920C}" dt="2025-10-12T13:04:32.677" v="247"/>
          <ac:cxnSpMkLst>
            <pc:docMk/>
            <pc:sldMk cId="329594589" sldId="259"/>
            <ac:cxnSpMk id="44" creationId="{8E0104E4-99BC-494F-8342-F250828E574F}"/>
          </ac:cxnSpMkLst>
        </pc:cxnChg>
        <pc:cxnChg chg="add del">
          <ac:chgData name="Mohammed Ousman (2215608)" userId="S::2215608@student.uwtsd.ac.uk::6bb42a35-4f1b-4d00-94d3-7b4a06a87878" providerId="AD" clId="Web-{5A9F1C53-0315-9926-DD6A-CEA88D52920C}" dt="2025-10-12T13:04:40.771" v="249"/>
          <ac:cxnSpMkLst>
            <pc:docMk/>
            <pc:sldMk cId="329594589" sldId="259"/>
            <ac:cxnSpMk id="47" creationId="{D2E57F3D-33BE-4306-87E6-245763719516}"/>
          </ac:cxnSpMkLst>
        </pc:cxnChg>
      </pc:sldChg>
      <pc:sldChg chg="new del">
        <pc:chgData name="Mohammed Ousman (2215608)" userId="S::2215608@student.uwtsd.ac.uk::6bb42a35-4f1b-4d00-94d3-7b4a06a87878" providerId="AD" clId="Web-{5A9F1C53-0315-9926-DD6A-CEA88D52920C}" dt="2025-10-12T11:45:25.121" v="7"/>
        <pc:sldMkLst>
          <pc:docMk/>
          <pc:sldMk cId="2073234505" sldId="259"/>
        </pc:sldMkLst>
      </pc:sldChg>
      <pc:sldChg chg="addSp delSp modSp new del mod setBg">
        <pc:chgData name="Mohammed Ousman (2215608)" userId="S::2215608@student.uwtsd.ac.uk::6bb42a35-4f1b-4d00-94d3-7b4a06a87878" providerId="AD" clId="Web-{5A9F1C53-0315-9926-DD6A-CEA88D52920C}" dt="2025-10-12T15:25:03.467" v="541"/>
        <pc:sldMkLst>
          <pc:docMk/>
          <pc:sldMk cId="2340983707" sldId="260"/>
        </pc:sldMkLst>
        <pc:spChg chg="mod">
          <ac:chgData name="Mohammed Ousman (2215608)" userId="S::2215608@student.uwtsd.ac.uk::6bb42a35-4f1b-4d00-94d3-7b4a06a87878" providerId="AD" clId="Web-{5A9F1C53-0315-9926-DD6A-CEA88D52920C}" dt="2025-10-12T13:46:42.054" v="363" actId="20577"/>
          <ac:spMkLst>
            <pc:docMk/>
            <pc:sldMk cId="2340983707" sldId="260"/>
            <ac:spMk id="2" creationId="{A6600D7B-8542-31B4-5F06-31AE5021DB1A}"/>
          </ac:spMkLst>
        </pc:spChg>
        <pc:spChg chg="mod ord">
          <ac:chgData name="Mohammed Ousman (2215608)" userId="S::2215608@student.uwtsd.ac.uk::6bb42a35-4f1b-4d00-94d3-7b4a06a87878" providerId="AD" clId="Web-{5A9F1C53-0315-9926-DD6A-CEA88D52920C}" dt="2025-10-12T13:46:22.694" v="360" actId="20577"/>
          <ac:spMkLst>
            <pc:docMk/>
            <pc:sldMk cId="2340983707" sldId="260"/>
            <ac:spMk id="3" creationId="{460CC4AC-2E96-4156-FEF4-238537880591}"/>
          </ac:spMkLst>
        </pc:spChg>
        <pc:spChg chg="add del">
          <ac:chgData name="Mohammed Ousman (2215608)" userId="S::2215608@student.uwtsd.ac.uk::6bb42a35-4f1b-4d00-94d3-7b4a06a87878" providerId="AD" clId="Web-{5A9F1C53-0315-9926-DD6A-CEA88D52920C}" dt="2025-10-12T13:34:31.107" v="335"/>
          <ac:spMkLst>
            <pc:docMk/>
            <pc:sldMk cId="2340983707" sldId="260"/>
            <ac:spMk id="9" creationId="{E49D7415-2F11-44C2-B6AA-13A25B6814B9}"/>
          </ac:spMkLst>
        </pc:spChg>
        <pc:spChg chg="add del">
          <ac:chgData name="Mohammed Ousman (2215608)" userId="S::2215608@student.uwtsd.ac.uk::6bb42a35-4f1b-4d00-94d3-7b4a06a87878" providerId="AD" clId="Web-{5A9F1C53-0315-9926-DD6A-CEA88D52920C}" dt="2025-10-12T13:34:47.503" v="337"/>
          <ac:spMkLst>
            <pc:docMk/>
            <pc:sldMk cId="2340983707" sldId="260"/>
            <ac:spMk id="15" creationId="{E49D7415-2F11-44C2-B6AA-13A25B6814B9}"/>
          </ac:spMkLst>
        </pc:spChg>
        <pc:spChg chg="add del">
          <ac:chgData name="Mohammed Ousman (2215608)" userId="S::2215608@student.uwtsd.ac.uk::6bb42a35-4f1b-4d00-94d3-7b4a06a87878" providerId="AD" clId="Web-{5A9F1C53-0315-9926-DD6A-CEA88D52920C}" dt="2025-10-12T13:35:59.301" v="339"/>
          <ac:spMkLst>
            <pc:docMk/>
            <pc:sldMk cId="2340983707" sldId="260"/>
            <ac:spMk id="18" creationId="{E49D7415-2F11-44C2-B6AA-13A25B6814B9}"/>
          </ac:spMkLst>
        </pc:spChg>
        <pc:spChg chg="add">
          <ac:chgData name="Mohammed Ousman (2215608)" userId="S::2215608@student.uwtsd.ac.uk::6bb42a35-4f1b-4d00-94d3-7b4a06a87878" providerId="AD" clId="Web-{5A9F1C53-0315-9926-DD6A-CEA88D52920C}" dt="2025-10-12T13:35:59.301" v="340"/>
          <ac:spMkLst>
            <pc:docMk/>
            <pc:sldMk cId="2340983707" sldId="260"/>
            <ac:spMk id="22" creationId="{E49D7415-2F11-44C2-B6AA-13A25B6814B9}"/>
          </ac:spMkLst>
        </pc:spChg>
        <pc:picChg chg="add mod">
          <ac:chgData name="Mohammed Ousman (2215608)" userId="S::2215608@student.uwtsd.ac.uk::6bb42a35-4f1b-4d00-94d3-7b4a06a87878" providerId="AD" clId="Web-{5A9F1C53-0315-9926-DD6A-CEA88D52920C}" dt="2025-10-12T13:35:59.301" v="340"/>
          <ac:picMkLst>
            <pc:docMk/>
            <pc:sldMk cId="2340983707" sldId="260"/>
            <ac:picMk id="4" creationId="{FE0B1D88-E73E-E29C-A42A-90CDEF5253E0}"/>
          </ac:picMkLst>
        </pc:picChg>
        <pc:cxnChg chg="add del">
          <ac:chgData name="Mohammed Ousman (2215608)" userId="S::2215608@student.uwtsd.ac.uk::6bb42a35-4f1b-4d00-94d3-7b4a06a87878" providerId="AD" clId="Web-{5A9F1C53-0315-9926-DD6A-CEA88D52920C}" dt="2025-10-12T13:34:31.107" v="335"/>
          <ac:cxnSpMkLst>
            <pc:docMk/>
            <pc:sldMk cId="2340983707" sldId="260"/>
            <ac:cxnSpMk id="11" creationId="{D2E57F3D-33BE-4306-87E6-245763719516}"/>
          </ac:cxnSpMkLst>
        </pc:cxnChg>
        <pc:cxnChg chg="add del">
          <ac:chgData name="Mohammed Ousman (2215608)" userId="S::2215608@student.uwtsd.ac.uk::6bb42a35-4f1b-4d00-94d3-7b4a06a87878" providerId="AD" clId="Web-{5A9F1C53-0315-9926-DD6A-CEA88D52920C}" dt="2025-10-12T13:34:31.107" v="335"/>
          <ac:cxnSpMkLst>
            <pc:docMk/>
            <pc:sldMk cId="2340983707" sldId="260"/>
            <ac:cxnSpMk id="13" creationId="{8E0104E4-99BC-494F-8342-F250828E574F}"/>
          </ac:cxnSpMkLst>
        </pc:cxnChg>
        <pc:cxnChg chg="add del">
          <ac:chgData name="Mohammed Ousman (2215608)" userId="S::2215608@student.uwtsd.ac.uk::6bb42a35-4f1b-4d00-94d3-7b4a06a87878" providerId="AD" clId="Web-{5A9F1C53-0315-9926-DD6A-CEA88D52920C}" dt="2025-10-12T13:34:47.503" v="337"/>
          <ac:cxnSpMkLst>
            <pc:docMk/>
            <pc:sldMk cId="2340983707" sldId="260"/>
            <ac:cxnSpMk id="16" creationId="{40ADC89C-EB4E-4AA5-ABBD-448BEC5FA3C4}"/>
          </ac:cxnSpMkLst>
        </pc:cxnChg>
        <pc:cxnChg chg="add del">
          <ac:chgData name="Mohammed Ousman (2215608)" userId="S::2215608@student.uwtsd.ac.uk::6bb42a35-4f1b-4d00-94d3-7b4a06a87878" providerId="AD" clId="Web-{5A9F1C53-0315-9926-DD6A-CEA88D52920C}" dt="2025-10-12T13:35:59.301" v="339"/>
          <ac:cxnSpMkLst>
            <pc:docMk/>
            <pc:sldMk cId="2340983707" sldId="260"/>
            <ac:cxnSpMk id="19" creationId="{D2E57F3D-33BE-4306-87E6-245763719516}"/>
          </ac:cxnSpMkLst>
        </pc:cxnChg>
        <pc:cxnChg chg="add del">
          <ac:chgData name="Mohammed Ousman (2215608)" userId="S::2215608@student.uwtsd.ac.uk::6bb42a35-4f1b-4d00-94d3-7b4a06a87878" providerId="AD" clId="Web-{5A9F1C53-0315-9926-DD6A-CEA88D52920C}" dt="2025-10-12T13:35:59.301" v="339"/>
          <ac:cxnSpMkLst>
            <pc:docMk/>
            <pc:sldMk cId="2340983707" sldId="260"/>
            <ac:cxnSpMk id="20" creationId="{8E0104E4-99BC-494F-8342-F250828E574F}"/>
          </ac:cxnSpMkLst>
        </pc:cxnChg>
        <pc:cxnChg chg="add">
          <ac:chgData name="Mohammed Ousman (2215608)" userId="S::2215608@student.uwtsd.ac.uk::6bb42a35-4f1b-4d00-94d3-7b4a06a87878" providerId="AD" clId="Web-{5A9F1C53-0315-9926-DD6A-CEA88D52920C}" dt="2025-10-12T13:35:59.301" v="340"/>
          <ac:cxnSpMkLst>
            <pc:docMk/>
            <pc:sldMk cId="2340983707" sldId="260"/>
            <ac:cxnSpMk id="23" creationId="{D2E57F3D-33BE-4306-87E6-245763719516}"/>
          </ac:cxnSpMkLst>
        </pc:cxnChg>
        <pc:cxnChg chg="add">
          <ac:chgData name="Mohammed Ousman (2215608)" userId="S::2215608@student.uwtsd.ac.uk::6bb42a35-4f1b-4d00-94d3-7b4a06a87878" providerId="AD" clId="Web-{5A9F1C53-0315-9926-DD6A-CEA88D52920C}" dt="2025-10-12T13:35:59.301" v="340"/>
          <ac:cxnSpMkLst>
            <pc:docMk/>
            <pc:sldMk cId="2340983707" sldId="260"/>
            <ac:cxnSpMk id="24" creationId="{CBA3C59D-8641-484F-A35C-361AD7E1553B}"/>
          </ac:cxnSpMkLst>
        </pc:cxnChg>
      </pc:sldChg>
      <pc:sldChg chg="addSp delSp modSp new mod setBg">
        <pc:chgData name="Mohammed Ousman (2215608)" userId="S::2215608@student.uwtsd.ac.uk::6bb42a35-4f1b-4d00-94d3-7b4a06a87878" providerId="AD" clId="Web-{5A9F1C53-0315-9926-DD6A-CEA88D52920C}" dt="2025-10-12T15:46:08.559" v="726" actId="1076"/>
        <pc:sldMkLst>
          <pc:docMk/>
          <pc:sldMk cId="1254257083" sldId="261"/>
        </pc:sldMkLst>
        <pc:spChg chg="mod">
          <ac:chgData name="Mohammed Ousman (2215608)" userId="S::2215608@student.uwtsd.ac.uk::6bb42a35-4f1b-4d00-94d3-7b4a06a87878" providerId="AD" clId="Web-{5A9F1C53-0315-9926-DD6A-CEA88D52920C}" dt="2025-10-12T15:46:08.559" v="726" actId="1076"/>
          <ac:spMkLst>
            <pc:docMk/>
            <pc:sldMk cId="1254257083" sldId="261"/>
            <ac:spMk id="2" creationId="{592B2558-B77A-5D88-FFF7-02847A1538E0}"/>
          </ac:spMkLst>
        </pc:spChg>
        <pc:spChg chg="add del mod ord">
          <ac:chgData name="Mohammed Ousman (2215608)" userId="S::2215608@student.uwtsd.ac.uk::6bb42a35-4f1b-4d00-94d3-7b4a06a87878" providerId="AD" clId="Web-{5A9F1C53-0315-9926-DD6A-CEA88D52920C}" dt="2025-10-12T15:45:58.449" v="725" actId="1076"/>
          <ac:spMkLst>
            <pc:docMk/>
            <pc:sldMk cId="1254257083" sldId="261"/>
            <ac:spMk id="3" creationId="{E1091C82-4E8F-A70B-FCA0-6AE7A49DA36F}"/>
          </ac:spMkLst>
        </pc:spChg>
        <pc:spChg chg="add del">
          <ac:chgData name="Mohammed Ousman (2215608)" userId="S::2215608@student.uwtsd.ac.uk::6bb42a35-4f1b-4d00-94d3-7b4a06a87878" providerId="AD" clId="Web-{5A9F1C53-0315-9926-DD6A-CEA88D52920C}" dt="2025-10-12T13:59:28.272" v="445"/>
          <ac:spMkLst>
            <pc:docMk/>
            <pc:sldMk cId="1254257083" sldId="261"/>
            <ac:spMk id="9" creationId="{F68B2C62-7648-4430-90D5-AE0F252AF113}"/>
          </ac:spMkLst>
        </pc:spChg>
        <pc:spChg chg="add del">
          <ac:chgData name="Mohammed Ousman (2215608)" userId="S::2215608@student.uwtsd.ac.uk::6bb42a35-4f1b-4d00-94d3-7b4a06a87878" providerId="AD" clId="Web-{5A9F1C53-0315-9926-DD6A-CEA88D52920C}" dt="2025-10-12T14:05:41.197" v="448"/>
          <ac:spMkLst>
            <pc:docMk/>
            <pc:sldMk cId="1254257083" sldId="261"/>
            <ac:spMk id="27" creationId="{660EB578-C970-4186-B93C-45851BBC6E34}"/>
          </ac:spMkLst>
        </pc:spChg>
        <pc:spChg chg="add del">
          <ac:chgData name="Mohammed Ousman (2215608)" userId="S::2215608@student.uwtsd.ac.uk::6bb42a35-4f1b-4d00-94d3-7b4a06a87878" providerId="AD" clId="Web-{5A9F1C53-0315-9926-DD6A-CEA88D52920C}" dt="2025-10-12T14:10:43.016" v="465"/>
          <ac:spMkLst>
            <pc:docMk/>
            <pc:sldMk cId="1254257083" sldId="261"/>
            <ac:spMk id="33" creationId="{E49D7415-2F11-44C2-B6AA-13A25B6814B9}"/>
          </ac:spMkLst>
        </pc:spChg>
        <pc:spChg chg="add del">
          <ac:chgData name="Mohammed Ousman (2215608)" userId="S::2215608@student.uwtsd.ac.uk::6bb42a35-4f1b-4d00-94d3-7b4a06a87878" providerId="AD" clId="Web-{5A9F1C53-0315-9926-DD6A-CEA88D52920C}" dt="2025-10-12T14:11:27.017" v="468"/>
          <ac:spMkLst>
            <pc:docMk/>
            <pc:sldMk cId="1254257083" sldId="261"/>
            <ac:spMk id="40" creationId="{E49D7415-2F11-44C2-B6AA-13A25B6814B9}"/>
          </ac:spMkLst>
        </pc:spChg>
        <pc:spChg chg="add del">
          <ac:chgData name="Mohammed Ousman (2215608)" userId="S::2215608@student.uwtsd.ac.uk::6bb42a35-4f1b-4d00-94d3-7b4a06a87878" providerId="AD" clId="Web-{5A9F1C53-0315-9926-DD6A-CEA88D52920C}" dt="2025-10-12T15:45:30.962" v="722"/>
          <ac:spMkLst>
            <pc:docMk/>
            <pc:sldMk cId="1254257083" sldId="261"/>
            <ac:spMk id="49" creationId="{660EB578-C970-4186-B93C-45851BBC6E34}"/>
          </ac:spMkLst>
        </pc:spChg>
        <pc:spChg chg="add">
          <ac:chgData name="Mohammed Ousman (2215608)" userId="S::2215608@student.uwtsd.ac.uk::6bb42a35-4f1b-4d00-94d3-7b4a06a87878" providerId="AD" clId="Web-{5A9F1C53-0315-9926-DD6A-CEA88D52920C}" dt="2025-10-12T15:45:30.962" v="722"/>
          <ac:spMkLst>
            <pc:docMk/>
            <pc:sldMk cId="1254257083" sldId="261"/>
            <ac:spMk id="55" creationId="{E49D7415-2F11-44C2-B6AA-13A25B6814B9}"/>
          </ac:spMkLst>
        </pc:spChg>
        <pc:spChg chg="add del">
          <ac:chgData name="Mohammed Ousman (2215608)" userId="S::2215608@student.uwtsd.ac.uk::6bb42a35-4f1b-4d00-94d3-7b4a06a87878" providerId="AD" clId="Web-{5A9F1C53-0315-9926-DD6A-CEA88D52920C}" dt="2025-10-12T15:44:42.160" v="721"/>
          <ac:spMkLst>
            <pc:docMk/>
            <pc:sldMk cId="1254257083" sldId="261"/>
            <ac:spMk id="58" creationId="{E49D7415-2F11-44C2-B6AA-13A25B6814B9}"/>
          </ac:spMkLst>
        </pc:spChg>
        <pc:graphicFrameChg chg="add del">
          <ac:chgData name="Mohammed Ousman (2215608)" userId="S::2215608@student.uwtsd.ac.uk::6bb42a35-4f1b-4d00-94d3-7b4a06a87878" providerId="AD" clId="Web-{5A9F1C53-0315-9926-DD6A-CEA88D52920C}" dt="2025-10-12T13:59:28.272" v="445"/>
          <ac:graphicFrameMkLst>
            <pc:docMk/>
            <pc:sldMk cId="1254257083" sldId="261"/>
            <ac:graphicFrameMk id="5" creationId="{58D04E90-7E30-88A2-0000-D01FA03ADD85}"/>
          </ac:graphicFrameMkLst>
        </pc:graphicFrameChg>
        <pc:picChg chg="add mod ord">
          <ac:chgData name="Mohammed Ousman (2215608)" userId="S::2215608@student.uwtsd.ac.uk::6bb42a35-4f1b-4d00-94d3-7b4a06a87878" providerId="AD" clId="Web-{5A9F1C53-0315-9926-DD6A-CEA88D52920C}" dt="2025-10-12T15:45:30.962" v="722"/>
          <ac:picMkLst>
            <pc:docMk/>
            <pc:sldMk cId="1254257083" sldId="261"/>
            <ac:picMk id="22" creationId="{C767D6C7-3E13-A2CC-0226-F29D1A1E255E}"/>
          </ac:picMkLst>
        </pc:picChg>
        <pc:cxnChg chg="add del">
          <ac:chgData name="Mohammed Ousman (2215608)" userId="S::2215608@student.uwtsd.ac.uk::6bb42a35-4f1b-4d00-94d3-7b4a06a87878" providerId="AD" clId="Web-{5A9F1C53-0315-9926-DD6A-CEA88D52920C}" dt="2025-10-12T13:59:28.272" v="445"/>
          <ac:cxnSpMkLst>
            <pc:docMk/>
            <pc:sldMk cId="1254257083" sldId="261"/>
            <ac:cxnSpMk id="11" creationId="{AAD0195E-7F27-4D06-9427-0C121D721A14}"/>
          </ac:cxnSpMkLst>
        </pc:cxnChg>
        <pc:cxnChg chg="add del">
          <ac:chgData name="Mohammed Ousman (2215608)" userId="S::2215608@student.uwtsd.ac.uk::6bb42a35-4f1b-4d00-94d3-7b4a06a87878" providerId="AD" clId="Web-{5A9F1C53-0315-9926-DD6A-CEA88D52920C}" dt="2025-10-12T13:59:28.272" v="445"/>
          <ac:cxnSpMkLst>
            <pc:docMk/>
            <pc:sldMk cId="1254257083" sldId="261"/>
            <ac:cxnSpMk id="13" creationId="{9D74C2FC-3228-4FC1-B97B-87AD35508D91}"/>
          </ac:cxnSpMkLst>
        </pc:cxnChg>
        <pc:cxnChg chg="add del">
          <ac:chgData name="Mohammed Ousman (2215608)" userId="S::2215608@student.uwtsd.ac.uk::6bb42a35-4f1b-4d00-94d3-7b4a06a87878" providerId="AD" clId="Web-{5A9F1C53-0315-9926-DD6A-CEA88D52920C}" dt="2025-10-12T14:05:41.197" v="448"/>
          <ac:cxnSpMkLst>
            <pc:docMk/>
            <pc:sldMk cId="1254257083" sldId="261"/>
            <ac:cxnSpMk id="29" creationId="{CDF57B02-07BB-407B-BB36-06D9C64A673E}"/>
          </ac:cxnSpMkLst>
        </pc:cxnChg>
        <pc:cxnChg chg="add del">
          <ac:chgData name="Mohammed Ousman (2215608)" userId="S::2215608@student.uwtsd.ac.uk::6bb42a35-4f1b-4d00-94d3-7b4a06a87878" providerId="AD" clId="Web-{5A9F1C53-0315-9926-DD6A-CEA88D52920C}" dt="2025-10-12T14:05:41.197" v="448"/>
          <ac:cxnSpMkLst>
            <pc:docMk/>
            <pc:sldMk cId="1254257083" sldId="261"/>
            <ac:cxnSpMk id="31" creationId="{C6855964-C920-48EB-8804-74291211C8A9}"/>
          </ac:cxnSpMkLst>
        </pc:cxnChg>
        <pc:cxnChg chg="add del">
          <ac:chgData name="Mohammed Ousman (2215608)" userId="S::2215608@student.uwtsd.ac.uk::6bb42a35-4f1b-4d00-94d3-7b4a06a87878" providerId="AD" clId="Web-{5A9F1C53-0315-9926-DD6A-CEA88D52920C}" dt="2025-10-12T14:10:43.016" v="465"/>
          <ac:cxnSpMkLst>
            <pc:docMk/>
            <pc:sldMk cId="1254257083" sldId="261"/>
            <ac:cxnSpMk id="34" creationId="{511FC409-B3C2-4F68-865C-C5333D6F2710}"/>
          </ac:cxnSpMkLst>
        </pc:cxnChg>
        <pc:cxnChg chg="add del">
          <ac:chgData name="Mohammed Ousman (2215608)" userId="S::2215608@student.uwtsd.ac.uk::6bb42a35-4f1b-4d00-94d3-7b4a06a87878" providerId="AD" clId="Web-{5A9F1C53-0315-9926-DD6A-CEA88D52920C}" dt="2025-10-12T14:10:43.016" v="465"/>
          <ac:cxnSpMkLst>
            <pc:docMk/>
            <pc:sldMk cId="1254257083" sldId="261"/>
            <ac:cxnSpMk id="35" creationId="{B810270D-76A7-44B3-9746-7EDF5788602E}"/>
          </ac:cxnSpMkLst>
        </pc:cxnChg>
        <pc:cxnChg chg="add del">
          <ac:chgData name="Mohammed Ousman (2215608)" userId="S::2215608@student.uwtsd.ac.uk::6bb42a35-4f1b-4d00-94d3-7b4a06a87878" providerId="AD" clId="Web-{5A9F1C53-0315-9926-DD6A-CEA88D52920C}" dt="2025-10-12T14:11:27.017" v="468"/>
          <ac:cxnSpMkLst>
            <pc:docMk/>
            <pc:sldMk cId="1254257083" sldId="261"/>
            <ac:cxnSpMk id="42" creationId="{511FC409-B3C2-4F68-865C-C5333D6F2710}"/>
          </ac:cxnSpMkLst>
        </pc:cxnChg>
        <pc:cxnChg chg="add del">
          <ac:chgData name="Mohammed Ousman (2215608)" userId="S::2215608@student.uwtsd.ac.uk::6bb42a35-4f1b-4d00-94d3-7b4a06a87878" providerId="AD" clId="Web-{5A9F1C53-0315-9926-DD6A-CEA88D52920C}" dt="2025-10-12T14:11:27.017" v="468"/>
          <ac:cxnSpMkLst>
            <pc:docMk/>
            <pc:sldMk cId="1254257083" sldId="261"/>
            <ac:cxnSpMk id="44" creationId="{B810270D-76A7-44B3-9746-7EDF5788602E}"/>
          </ac:cxnSpMkLst>
        </pc:cxnChg>
        <pc:cxnChg chg="add del">
          <ac:chgData name="Mohammed Ousman (2215608)" userId="S::2215608@student.uwtsd.ac.uk::6bb42a35-4f1b-4d00-94d3-7b4a06a87878" providerId="AD" clId="Web-{5A9F1C53-0315-9926-DD6A-CEA88D52920C}" dt="2025-10-12T15:45:30.962" v="722"/>
          <ac:cxnSpMkLst>
            <pc:docMk/>
            <pc:sldMk cId="1254257083" sldId="261"/>
            <ac:cxnSpMk id="51" creationId="{CDF57B02-07BB-407B-BB36-06D9C64A673E}"/>
          </ac:cxnSpMkLst>
        </pc:cxnChg>
        <pc:cxnChg chg="add del">
          <ac:chgData name="Mohammed Ousman (2215608)" userId="S::2215608@student.uwtsd.ac.uk::6bb42a35-4f1b-4d00-94d3-7b4a06a87878" providerId="AD" clId="Web-{5A9F1C53-0315-9926-DD6A-CEA88D52920C}" dt="2025-10-12T15:45:30.962" v="722"/>
          <ac:cxnSpMkLst>
            <pc:docMk/>
            <pc:sldMk cId="1254257083" sldId="261"/>
            <ac:cxnSpMk id="53" creationId="{C6855964-C920-48EB-8804-74291211C8A9}"/>
          </ac:cxnSpMkLst>
        </pc:cxnChg>
        <pc:cxnChg chg="add">
          <ac:chgData name="Mohammed Ousman (2215608)" userId="S::2215608@student.uwtsd.ac.uk::6bb42a35-4f1b-4d00-94d3-7b4a06a87878" providerId="AD" clId="Web-{5A9F1C53-0315-9926-DD6A-CEA88D52920C}" dt="2025-10-12T15:45:30.962" v="722"/>
          <ac:cxnSpMkLst>
            <pc:docMk/>
            <pc:sldMk cId="1254257083" sldId="261"/>
            <ac:cxnSpMk id="56" creationId="{D2E57F3D-33BE-4306-87E6-245763719516}"/>
          </ac:cxnSpMkLst>
        </pc:cxnChg>
        <pc:cxnChg chg="add del">
          <ac:chgData name="Mohammed Ousman (2215608)" userId="S::2215608@student.uwtsd.ac.uk::6bb42a35-4f1b-4d00-94d3-7b4a06a87878" providerId="AD" clId="Web-{5A9F1C53-0315-9926-DD6A-CEA88D52920C}" dt="2025-10-12T15:44:42.160" v="721"/>
          <ac:cxnSpMkLst>
            <pc:docMk/>
            <pc:sldMk cId="1254257083" sldId="261"/>
            <ac:cxnSpMk id="60" creationId="{3815BE95-1337-20E2-B2EF-5DA486F72FCB}"/>
          </ac:cxnSpMkLst>
        </pc:cxnChg>
        <pc:cxnChg chg="add">
          <ac:chgData name="Mohammed Ousman (2215608)" userId="S::2215608@student.uwtsd.ac.uk::6bb42a35-4f1b-4d00-94d3-7b4a06a87878" providerId="AD" clId="Web-{5A9F1C53-0315-9926-DD6A-CEA88D52920C}" dt="2025-10-12T15:45:30.962" v="722"/>
          <ac:cxnSpMkLst>
            <pc:docMk/>
            <pc:sldMk cId="1254257083" sldId="261"/>
            <ac:cxnSpMk id="62" creationId="{CBA3C59D-8641-484F-A35C-361AD7E1553B}"/>
          </ac:cxnSpMkLst>
        </pc:cxnChg>
      </pc:sldChg>
      <pc:sldChg chg="new del">
        <pc:chgData name="Mohammed Ousman (2215608)" userId="S::2215608@student.uwtsd.ac.uk::6bb42a35-4f1b-4d00-94d3-7b4a06a87878" providerId="AD" clId="Web-{5A9F1C53-0315-9926-DD6A-CEA88D52920C}" dt="2025-10-12T15:24:58.920" v="540"/>
        <pc:sldMkLst>
          <pc:docMk/>
          <pc:sldMk cId="2962662266" sldId="262"/>
        </pc:sldMkLst>
      </pc:sldChg>
      <pc:sldChg chg="addSp delSp modSp add ord replId">
        <pc:chgData name="Mohammed Ousman (2215608)" userId="S::2215608@student.uwtsd.ac.uk::6bb42a35-4f1b-4d00-94d3-7b4a06a87878" providerId="AD" clId="Web-{5A9F1C53-0315-9926-DD6A-CEA88D52920C}" dt="2025-10-12T15:39:55.730" v="668" actId="20577"/>
        <pc:sldMkLst>
          <pc:docMk/>
          <pc:sldMk cId="4147051461" sldId="263"/>
        </pc:sldMkLst>
        <pc:spChg chg="mod">
          <ac:chgData name="Mohammed Ousman (2215608)" userId="S::2215608@student.uwtsd.ac.uk::6bb42a35-4f1b-4d00-94d3-7b4a06a87878" providerId="AD" clId="Web-{5A9F1C53-0315-9926-DD6A-CEA88D52920C}" dt="2025-10-12T15:39:18.526" v="664"/>
          <ac:spMkLst>
            <pc:docMk/>
            <pc:sldMk cId="4147051461" sldId="263"/>
            <ac:spMk id="2" creationId="{067B15F3-22CA-AE48-48A9-2AD4C697CF7E}"/>
          </ac:spMkLst>
        </pc:spChg>
        <pc:spChg chg="mod ord">
          <ac:chgData name="Mohammed Ousman (2215608)" userId="S::2215608@student.uwtsd.ac.uk::6bb42a35-4f1b-4d00-94d3-7b4a06a87878" providerId="AD" clId="Web-{5A9F1C53-0315-9926-DD6A-CEA88D52920C}" dt="2025-10-12T15:39:55.730" v="668" actId="20577"/>
          <ac:spMkLst>
            <pc:docMk/>
            <pc:sldMk cId="4147051461" sldId="263"/>
            <ac:spMk id="3" creationId="{00DA88B6-E92C-D62A-5701-289E6CEBDEDE}"/>
          </ac:spMkLst>
        </pc:spChg>
        <pc:spChg chg="del">
          <ac:chgData name="Mohammed Ousman (2215608)" userId="S::2215608@student.uwtsd.ac.uk::6bb42a35-4f1b-4d00-94d3-7b4a06a87878" providerId="AD" clId="Web-{5A9F1C53-0315-9926-DD6A-CEA88D52920C}" dt="2025-10-12T15:35:33.973" v="653"/>
          <ac:spMkLst>
            <pc:docMk/>
            <pc:sldMk cId="4147051461" sldId="263"/>
            <ac:spMk id="22" creationId="{B6FF16EF-C1BE-E568-4A42-001BC7FDF0E4}"/>
          </ac:spMkLst>
        </pc:spChg>
        <pc:spChg chg="add del">
          <ac:chgData name="Mohammed Ousman (2215608)" userId="S::2215608@student.uwtsd.ac.uk::6bb42a35-4f1b-4d00-94d3-7b4a06a87878" providerId="AD" clId="Web-{5A9F1C53-0315-9926-DD6A-CEA88D52920C}" dt="2025-10-12T15:39:18.526" v="664"/>
          <ac:spMkLst>
            <pc:docMk/>
            <pc:sldMk cId="4147051461" sldId="263"/>
            <ac:spMk id="29" creationId="{E49D7415-2F11-44C2-B6AA-13A25B6814B9}"/>
          </ac:spMkLst>
        </pc:spChg>
        <pc:spChg chg="add">
          <ac:chgData name="Mohammed Ousman (2215608)" userId="S::2215608@student.uwtsd.ac.uk::6bb42a35-4f1b-4d00-94d3-7b4a06a87878" providerId="AD" clId="Web-{5A9F1C53-0315-9926-DD6A-CEA88D52920C}" dt="2025-10-12T15:39:18.526" v="664"/>
          <ac:spMkLst>
            <pc:docMk/>
            <pc:sldMk cId="4147051461" sldId="263"/>
            <ac:spMk id="38" creationId="{E49D7415-2F11-44C2-B6AA-13A25B6814B9}"/>
          </ac:spMkLst>
        </pc:spChg>
        <pc:picChg chg="mod">
          <ac:chgData name="Mohammed Ousman (2215608)" userId="S::2215608@student.uwtsd.ac.uk::6bb42a35-4f1b-4d00-94d3-7b4a06a87878" providerId="AD" clId="Web-{5A9F1C53-0315-9926-DD6A-CEA88D52920C}" dt="2025-10-12T15:39:18.526" v="664"/>
          <ac:picMkLst>
            <pc:docMk/>
            <pc:sldMk cId="4147051461" sldId="263"/>
            <ac:picMk id="4" creationId="{D10B4F50-4A86-2BA2-44F4-6B86E87F13D4}"/>
          </ac:picMkLst>
        </pc:picChg>
        <pc:cxnChg chg="del">
          <ac:chgData name="Mohammed Ousman (2215608)" userId="S::2215608@student.uwtsd.ac.uk::6bb42a35-4f1b-4d00-94d3-7b4a06a87878" providerId="AD" clId="Web-{5A9F1C53-0315-9926-DD6A-CEA88D52920C}" dt="2025-10-12T15:35:33.973" v="653"/>
          <ac:cxnSpMkLst>
            <pc:docMk/>
            <pc:sldMk cId="4147051461" sldId="263"/>
            <ac:cxnSpMk id="23" creationId="{FC1F5C8D-D351-E07B-0E14-1FD504EA4E20}"/>
          </ac:cxnSpMkLst>
        </pc:cxnChg>
        <pc:cxnChg chg="del">
          <ac:chgData name="Mohammed Ousman (2215608)" userId="S::2215608@student.uwtsd.ac.uk::6bb42a35-4f1b-4d00-94d3-7b4a06a87878" providerId="AD" clId="Web-{5A9F1C53-0315-9926-DD6A-CEA88D52920C}" dt="2025-10-12T15:35:33.973" v="653"/>
          <ac:cxnSpMkLst>
            <pc:docMk/>
            <pc:sldMk cId="4147051461" sldId="263"/>
            <ac:cxnSpMk id="24" creationId="{F3DB7C5D-B7BA-EA06-C662-79B9E900AB24}"/>
          </ac:cxnSpMkLst>
        </pc:cxnChg>
        <pc:cxnChg chg="add del">
          <ac:chgData name="Mohammed Ousman (2215608)" userId="S::2215608@student.uwtsd.ac.uk::6bb42a35-4f1b-4d00-94d3-7b4a06a87878" providerId="AD" clId="Web-{5A9F1C53-0315-9926-DD6A-CEA88D52920C}" dt="2025-10-12T15:39:18.526" v="664"/>
          <ac:cxnSpMkLst>
            <pc:docMk/>
            <pc:sldMk cId="4147051461" sldId="263"/>
            <ac:cxnSpMk id="31" creationId="{8E813B4C-6731-0B72-5252-A79AB0E20B58}"/>
          </ac:cxnSpMkLst>
        </pc:cxnChg>
        <pc:cxnChg chg="add del">
          <ac:chgData name="Mohammed Ousman (2215608)" userId="S::2215608@student.uwtsd.ac.uk::6bb42a35-4f1b-4d00-94d3-7b4a06a87878" providerId="AD" clId="Web-{5A9F1C53-0315-9926-DD6A-CEA88D52920C}" dt="2025-10-12T15:39:18.526" v="664"/>
          <ac:cxnSpMkLst>
            <pc:docMk/>
            <pc:sldMk cId="4147051461" sldId="263"/>
            <ac:cxnSpMk id="33" creationId="{6E0E8146-6E65-2E6C-0C86-547E3C925406}"/>
          </ac:cxnSpMkLst>
        </pc:cxnChg>
        <pc:cxnChg chg="add">
          <ac:chgData name="Mohammed Ousman (2215608)" userId="S::2215608@student.uwtsd.ac.uk::6bb42a35-4f1b-4d00-94d3-7b4a06a87878" providerId="AD" clId="Web-{5A9F1C53-0315-9926-DD6A-CEA88D52920C}" dt="2025-10-12T15:39:18.526" v="664"/>
          <ac:cxnSpMkLst>
            <pc:docMk/>
            <pc:sldMk cId="4147051461" sldId="263"/>
            <ac:cxnSpMk id="40" creationId="{40ADC89C-EB4E-4AA5-ABBD-448BEC5FA3C4}"/>
          </ac:cxnSpMkLst>
        </pc:cxnChg>
      </pc:sldChg>
      <pc:sldChg chg="modSp new">
        <pc:chgData name="Mohammed Ousman (2215608)" userId="S::2215608@student.uwtsd.ac.uk::6bb42a35-4f1b-4d00-94d3-7b4a06a87878" providerId="AD" clId="Web-{5A9F1C53-0315-9926-DD6A-CEA88D52920C}" dt="2025-10-12T15:50:33.061" v="742" actId="1076"/>
        <pc:sldMkLst>
          <pc:docMk/>
          <pc:sldMk cId="541197618" sldId="264"/>
        </pc:sldMkLst>
        <pc:spChg chg="mod">
          <ac:chgData name="Mohammed Ousman (2215608)" userId="S::2215608@student.uwtsd.ac.uk::6bb42a35-4f1b-4d00-94d3-7b4a06a87878" providerId="AD" clId="Web-{5A9F1C53-0315-9926-DD6A-CEA88D52920C}" dt="2025-10-12T15:50:19.670" v="741" actId="20577"/>
          <ac:spMkLst>
            <pc:docMk/>
            <pc:sldMk cId="541197618" sldId="264"/>
            <ac:spMk id="2" creationId="{A4213F85-BFA0-5558-799D-24BCEEF4AD28}"/>
          </ac:spMkLst>
        </pc:spChg>
        <pc:spChg chg="mod">
          <ac:chgData name="Mohammed Ousman (2215608)" userId="S::2215608@student.uwtsd.ac.uk::6bb42a35-4f1b-4d00-94d3-7b4a06a87878" providerId="AD" clId="Web-{5A9F1C53-0315-9926-DD6A-CEA88D52920C}" dt="2025-10-12T15:50:33.061" v="742" actId="1076"/>
          <ac:spMkLst>
            <pc:docMk/>
            <pc:sldMk cId="541197618" sldId="264"/>
            <ac:spMk id="3" creationId="{E553DC0E-4F07-490B-0BB0-5E64C04188D8}"/>
          </ac:spMkLst>
        </pc:spChg>
      </pc:sldChg>
      <pc:sldChg chg="addSp delSp modSp new mod setBg">
        <pc:chgData name="Mohammed Ousman (2215608)" userId="S::2215608@student.uwtsd.ac.uk::6bb42a35-4f1b-4d00-94d3-7b4a06a87878" providerId="AD" clId="Web-{5A9F1C53-0315-9926-DD6A-CEA88D52920C}" dt="2025-10-12T17:26:31.100" v="969" actId="1076"/>
        <pc:sldMkLst>
          <pc:docMk/>
          <pc:sldMk cId="2200943887" sldId="265"/>
        </pc:sldMkLst>
        <pc:spChg chg="mod">
          <ac:chgData name="Mohammed Ousman (2215608)" userId="S::2215608@student.uwtsd.ac.uk::6bb42a35-4f1b-4d00-94d3-7b4a06a87878" providerId="AD" clId="Web-{5A9F1C53-0315-9926-DD6A-CEA88D52920C}" dt="2025-10-12T16:00:22.820" v="816" actId="1076"/>
          <ac:spMkLst>
            <pc:docMk/>
            <pc:sldMk cId="2200943887" sldId="265"/>
            <ac:spMk id="2" creationId="{6DA11F92-987C-B3EB-DA0D-DDEB0E30BE0D}"/>
          </ac:spMkLst>
        </pc:spChg>
        <pc:spChg chg="mod">
          <ac:chgData name="Mohammed Ousman (2215608)" userId="S::2215608@student.uwtsd.ac.uk::6bb42a35-4f1b-4d00-94d3-7b4a06a87878" providerId="AD" clId="Web-{5A9F1C53-0315-9926-DD6A-CEA88D52920C}" dt="2025-10-12T15:59:37.250" v="812" actId="1076"/>
          <ac:spMkLst>
            <pc:docMk/>
            <pc:sldMk cId="2200943887" sldId="265"/>
            <ac:spMk id="3" creationId="{75039B63-CFB4-BDFD-17FC-0C0BAEB78CE4}"/>
          </ac:spMkLst>
        </pc:spChg>
        <pc:spChg chg="add del">
          <ac:chgData name="Mohammed Ousman (2215608)" userId="S::2215608@student.uwtsd.ac.uk::6bb42a35-4f1b-4d00-94d3-7b4a06a87878" providerId="AD" clId="Web-{5A9F1C53-0315-9926-DD6A-CEA88D52920C}" dt="2025-10-12T15:58:58.140" v="808"/>
          <ac:spMkLst>
            <pc:docMk/>
            <pc:sldMk cId="2200943887" sldId="265"/>
            <ac:spMk id="10" creationId="{E49D7415-2F11-44C2-B6AA-13A25B6814B9}"/>
          </ac:spMkLst>
        </pc:spChg>
        <pc:spChg chg="add">
          <ac:chgData name="Mohammed Ousman (2215608)" userId="S::2215608@student.uwtsd.ac.uk::6bb42a35-4f1b-4d00-94d3-7b4a06a87878" providerId="AD" clId="Web-{5A9F1C53-0315-9926-DD6A-CEA88D52920C}" dt="2025-10-12T15:58:58.140" v="808"/>
          <ac:spMkLst>
            <pc:docMk/>
            <pc:sldMk cId="2200943887" sldId="265"/>
            <ac:spMk id="19" creationId="{E49D7415-2F11-44C2-B6AA-13A25B6814B9}"/>
          </ac:spMkLst>
        </pc:spChg>
        <pc:picChg chg="add mod modCrop">
          <ac:chgData name="Mohammed Ousman (2215608)" userId="S::2215608@student.uwtsd.ac.uk::6bb42a35-4f1b-4d00-94d3-7b4a06a87878" providerId="AD" clId="Web-{5A9F1C53-0315-9926-DD6A-CEA88D52920C}" dt="2025-10-12T17:26:31.100" v="969" actId="1076"/>
          <ac:picMkLst>
            <pc:docMk/>
            <pc:sldMk cId="2200943887" sldId="265"/>
            <ac:picMk id="4" creationId="{95AF0096-2624-DF58-C7F4-FA59DA0126CE}"/>
          </ac:picMkLst>
        </pc:picChg>
        <pc:picChg chg="add del mod">
          <ac:chgData name="Mohammed Ousman (2215608)" userId="S::2215608@student.uwtsd.ac.uk::6bb42a35-4f1b-4d00-94d3-7b4a06a87878" providerId="AD" clId="Web-{5A9F1C53-0315-9926-DD6A-CEA88D52920C}" dt="2025-10-12T16:01:30.080" v="820"/>
          <ac:picMkLst>
            <pc:docMk/>
            <pc:sldMk cId="2200943887" sldId="265"/>
            <ac:picMk id="7" creationId="{A2FDF028-0620-1893-1EB8-CF533B9C21DA}"/>
          </ac:picMkLst>
        </pc:picChg>
        <pc:cxnChg chg="add del">
          <ac:chgData name="Mohammed Ousman (2215608)" userId="S::2215608@student.uwtsd.ac.uk::6bb42a35-4f1b-4d00-94d3-7b4a06a87878" providerId="AD" clId="Web-{5A9F1C53-0315-9926-DD6A-CEA88D52920C}" dt="2025-10-12T15:58:58.140" v="808"/>
          <ac:cxnSpMkLst>
            <pc:docMk/>
            <pc:sldMk cId="2200943887" sldId="265"/>
            <ac:cxnSpMk id="12" creationId="{D2E57F3D-33BE-4306-87E6-245763719516}"/>
          </ac:cxnSpMkLst>
        </pc:cxnChg>
        <pc:cxnChg chg="add del">
          <ac:chgData name="Mohammed Ousman (2215608)" userId="S::2215608@student.uwtsd.ac.uk::6bb42a35-4f1b-4d00-94d3-7b4a06a87878" providerId="AD" clId="Web-{5A9F1C53-0315-9926-DD6A-CEA88D52920C}" dt="2025-10-12T15:58:58.140" v="808"/>
          <ac:cxnSpMkLst>
            <pc:docMk/>
            <pc:sldMk cId="2200943887" sldId="265"/>
            <ac:cxnSpMk id="14" creationId="{8E0104E4-99BC-494F-8342-F250828E574F}"/>
          </ac:cxnSpMkLst>
        </pc:cxnChg>
        <pc:cxnChg chg="add">
          <ac:chgData name="Mohammed Ousman (2215608)" userId="S::2215608@student.uwtsd.ac.uk::6bb42a35-4f1b-4d00-94d3-7b4a06a87878" providerId="AD" clId="Web-{5A9F1C53-0315-9926-DD6A-CEA88D52920C}" dt="2025-10-12T15:58:58.140" v="808"/>
          <ac:cxnSpMkLst>
            <pc:docMk/>
            <pc:sldMk cId="2200943887" sldId="265"/>
            <ac:cxnSpMk id="21" creationId="{40ADC89C-EB4E-4AA5-ABBD-448BEC5FA3C4}"/>
          </ac:cxnSpMkLst>
        </pc:cxnChg>
      </pc:sldChg>
      <pc:sldChg chg="addSp delSp modSp new mod setBg">
        <pc:chgData name="Mohammed Ousman (2215608)" userId="S::2215608@student.uwtsd.ac.uk::6bb42a35-4f1b-4d00-94d3-7b4a06a87878" providerId="AD" clId="Web-{5A9F1C53-0315-9926-DD6A-CEA88D52920C}" dt="2025-10-12T16:58:20.563" v="913" actId="14100"/>
        <pc:sldMkLst>
          <pc:docMk/>
          <pc:sldMk cId="2522834979" sldId="266"/>
        </pc:sldMkLst>
        <pc:spChg chg="mod">
          <ac:chgData name="Mohammed Ousman (2215608)" userId="S::2215608@student.uwtsd.ac.uk::6bb42a35-4f1b-4d00-94d3-7b4a06a87878" providerId="AD" clId="Web-{5A9F1C53-0315-9926-DD6A-CEA88D52920C}" dt="2025-10-12T16:57:53.358" v="911"/>
          <ac:spMkLst>
            <pc:docMk/>
            <pc:sldMk cId="2522834979" sldId="266"/>
            <ac:spMk id="2" creationId="{FE105005-784C-0047-F637-27FADCA0BC37}"/>
          </ac:spMkLst>
        </pc:spChg>
        <pc:spChg chg="add del mod ord">
          <ac:chgData name="Mohammed Ousman (2215608)" userId="S::2215608@student.uwtsd.ac.uk::6bb42a35-4f1b-4d00-94d3-7b4a06a87878" providerId="AD" clId="Web-{5A9F1C53-0315-9926-DD6A-CEA88D52920C}" dt="2025-10-12T16:51:15.109" v="893"/>
          <ac:spMkLst>
            <pc:docMk/>
            <pc:sldMk cId="2522834979" sldId="266"/>
            <ac:spMk id="3" creationId="{74C823A6-906B-75B9-9336-962918F6C18F}"/>
          </ac:spMkLst>
        </pc:spChg>
        <pc:spChg chg="add del">
          <ac:chgData name="Mohammed Ousman (2215608)" userId="S::2215608@student.uwtsd.ac.uk::6bb42a35-4f1b-4d00-94d3-7b4a06a87878" providerId="AD" clId="Web-{5A9F1C53-0315-9926-DD6A-CEA88D52920C}" dt="2025-10-12T16:43:34.971" v="869"/>
          <ac:spMkLst>
            <pc:docMk/>
            <pc:sldMk cId="2522834979" sldId="266"/>
            <ac:spMk id="9" creationId="{E49D7415-2F11-44C2-B6AA-13A25B6814B9}"/>
          </ac:spMkLst>
        </pc:spChg>
        <pc:spChg chg="add del">
          <ac:chgData name="Mohammed Ousman (2215608)" userId="S::2215608@student.uwtsd.ac.uk::6bb42a35-4f1b-4d00-94d3-7b4a06a87878" providerId="AD" clId="Web-{5A9F1C53-0315-9926-DD6A-CEA88D52920C}" dt="2025-10-12T16:43:34.971" v="868"/>
          <ac:spMkLst>
            <pc:docMk/>
            <pc:sldMk cId="2522834979" sldId="266"/>
            <ac:spMk id="16" creationId="{E49D7415-2F11-44C2-B6AA-13A25B6814B9}"/>
          </ac:spMkLst>
        </pc:spChg>
        <pc:spChg chg="add del">
          <ac:chgData name="Mohammed Ousman (2215608)" userId="S::2215608@student.uwtsd.ac.uk::6bb42a35-4f1b-4d00-94d3-7b4a06a87878" providerId="AD" clId="Web-{5A9F1C53-0315-9926-DD6A-CEA88D52920C}" dt="2025-10-12T16:53:45.596" v="899"/>
          <ac:spMkLst>
            <pc:docMk/>
            <pc:sldMk cId="2522834979" sldId="266"/>
            <ac:spMk id="20" creationId="{E49D7415-2F11-44C2-B6AA-13A25B6814B9}"/>
          </ac:spMkLst>
        </pc:spChg>
        <pc:spChg chg="add del">
          <ac:chgData name="Mohammed Ousman (2215608)" userId="S::2215608@student.uwtsd.ac.uk::6bb42a35-4f1b-4d00-94d3-7b4a06a87878" providerId="AD" clId="Web-{5A9F1C53-0315-9926-DD6A-CEA88D52920C}" dt="2025-10-12T16:53:00.514" v="896"/>
          <ac:spMkLst>
            <pc:docMk/>
            <pc:sldMk cId="2522834979" sldId="266"/>
            <ac:spMk id="36" creationId="{E49D7415-2F11-44C2-B6AA-13A25B6814B9}"/>
          </ac:spMkLst>
        </pc:spChg>
        <pc:spChg chg="add del">
          <ac:chgData name="Mohammed Ousman (2215608)" userId="S::2215608@student.uwtsd.ac.uk::6bb42a35-4f1b-4d00-94d3-7b4a06a87878" providerId="AD" clId="Web-{5A9F1C53-0315-9926-DD6A-CEA88D52920C}" dt="2025-10-12T16:53:45.533" v="898"/>
          <ac:spMkLst>
            <pc:docMk/>
            <pc:sldMk cId="2522834979" sldId="266"/>
            <ac:spMk id="41" creationId="{E49D7415-2F11-44C2-B6AA-13A25B6814B9}"/>
          </ac:spMkLst>
        </pc:spChg>
        <pc:spChg chg="add del">
          <ac:chgData name="Mohammed Ousman (2215608)" userId="S::2215608@student.uwtsd.ac.uk::6bb42a35-4f1b-4d00-94d3-7b4a06a87878" providerId="AD" clId="Web-{5A9F1C53-0315-9926-DD6A-CEA88D52920C}" dt="2025-10-12T16:57:53.358" v="911"/>
          <ac:spMkLst>
            <pc:docMk/>
            <pc:sldMk cId="2522834979" sldId="266"/>
            <ac:spMk id="44" creationId="{E49D7415-2F11-44C2-B6AA-13A25B6814B9}"/>
          </ac:spMkLst>
        </pc:spChg>
        <pc:spChg chg="add del">
          <ac:chgData name="Mohammed Ousman (2215608)" userId="S::2215608@student.uwtsd.ac.uk::6bb42a35-4f1b-4d00-94d3-7b4a06a87878" providerId="AD" clId="Web-{5A9F1C53-0315-9926-DD6A-CEA88D52920C}" dt="2025-10-12T16:57:53.358" v="911"/>
          <ac:spMkLst>
            <pc:docMk/>
            <pc:sldMk cId="2522834979" sldId="266"/>
            <ac:spMk id="50" creationId="{E49D7415-2F11-44C2-B6AA-13A25B6814B9}"/>
          </ac:spMkLst>
        </pc:spChg>
        <pc:graphicFrameChg chg="add del">
          <ac:chgData name="Mohammed Ousman (2215608)" userId="S::2215608@student.uwtsd.ac.uk::6bb42a35-4f1b-4d00-94d3-7b4a06a87878" providerId="AD" clId="Web-{5A9F1C53-0315-9926-DD6A-CEA88D52920C}" dt="2025-10-12T16:50:29.489" v="886"/>
          <ac:graphicFrameMkLst>
            <pc:docMk/>
            <pc:sldMk cId="2522834979" sldId="266"/>
            <ac:graphicFrameMk id="23" creationId="{399CB4BB-1D44-F45D-CE59-4BA859ECBF01}"/>
          </ac:graphicFrameMkLst>
        </pc:graphicFrameChg>
        <pc:graphicFrameChg chg="add del">
          <ac:chgData name="Mohammed Ousman (2215608)" userId="S::2215608@student.uwtsd.ac.uk::6bb42a35-4f1b-4d00-94d3-7b4a06a87878" providerId="AD" clId="Web-{5A9F1C53-0315-9926-DD6A-CEA88D52920C}" dt="2025-10-12T16:50:36.678" v="888"/>
          <ac:graphicFrameMkLst>
            <pc:docMk/>
            <pc:sldMk cId="2522834979" sldId="266"/>
            <ac:graphicFrameMk id="25" creationId="{95A45407-52E3-3674-DFFF-1A5C7A4A8885}"/>
          </ac:graphicFrameMkLst>
        </pc:graphicFrameChg>
        <pc:graphicFrameChg chg="add del">
          <ac:chgData name="Mohammed Ousman (2215608)" userId="S::2215608@student.uwtsd.ac.uk::6bb42a35-4f1b-4d00-94d3-7b4a06a87878" providerId="AD" clId="Web-{5A9F1C53-0315-9926-DD6A-CEA88D52920C}" dt="2025-10-12T16:50:41.320" v="890"/>
          <ac:graphicFrameMkLst>
            <pc:docMk/>
            <pc:sldMk cId="2522834979" sldId="266"/>
            <ac:graphicFrameMk id="27" creationId="{399CB4BB-1D44-F45D-CE59-4BA859ECBF01}"/>
          </ac:graphicFrameMkLst>
        </pc:graphicFrameChg>
        <pc:graphicFrameChg chg="add del">
          <ac:chgData name="Mohammed Ousman (2215608)" userId="S::2215608@student.uwtsd.ac.uk::6bb42a35-4f1b-4d00-94d3-7b4a06a87878" providerId="AD" clId="Web-{5A9F1C53-0315-9926-DD6A-CEA88D52920C}" dt="2025-10-12T16:51:15.077" v="892"/>
          <ac:graphicFrameMkLst>
            <pc:docMk/>
            <pc:sldMk cId="2522834979" sldId="266"/>
            <ac:graphicFrameMk id="29" creationId="{79DBBC4D-093E-7A28-5766-15703347452D}"/>
          </ac:graphicFrameMkLst>
        </pc:graphicFrameChg>
        <pc:graphicFrameChg chg="add mod ord modGraphic">
          <ac:chgData name="Mohammed Ousman (2215608)" userId="S::2215608@student.uwtsd.ac.uk::6bb42a35-4f1b-4d00-94d3-7b4a06a87878" providerId="AD" clId="Web-{5A9F1C53-0315-9926-DD6A-CEA88D52920C}" dt="2025-10-12T16:58:20.563" v="913" actId="14100"/>
          <ac:graphicFrameMkLst>
            <pc:docMk/>
            <pc:sldMk cId="2522834979" sldId="266"/>
            <ac:graphicFrameMk id="31" creationId="{399CB4BB-1D44-F45D-CE59-4BA859ECBF01}"/>
          </ac:graphicFrameMkLst>
        </pc:graphicFrameChg>
        <pc:picChg chg="add del mod">
          <ac:chgData name="Mohammed Ousman (2215608)" userId="S::2215608@student.uwtsd.ac.uk::6bb42a35-4f1b-4d00-94d3-7b4a06a87878" providerId="AD" clId="Web-{5A9F1C53-0315-9926-DD6A-CEA88D52920C}" dt="2025-10-12T16:42:04.955" v="866"/>
          <ac:picMkLst>
            <pc:docMk/>
            <pc:sldMk cId="2522834979" sldId="266"/>
            <ac:picMk id="4" creationId="{9D51C8F7-DEE7-752A-6E0E-643F69207E36}"/>
          </ac:picMkLst>
        </pc:picChg>
        <pc:picChg chg="add del mod modCrop">
          <ac:chgData name="Mohammed Ousman (2215608)" userId="S::2215608@student.uwtsd.ac.uk::6bb42a35-4f1b-4d00-94d3-7b4a06a87878" providerId="AD" clId="Web-{5A9F1C53-0315-9926-DD6A-CEA88D52920C}" dt="2025-10-12T16:49:19.011" v="880"/>
          <ac:picMkLst>
            <pc:docMk/>
            <pc:sldMk cId="2522834979" sldId="266"/>
            <ac:picMk id="5" creationId="{DF6C20B8-D6E1-91A6-0263-A0FE03CC77F2}"/>
          </ac:picMkLst>
        </pc:picChg>
        <pc:picChg chg="add mod modCrop">
          <ac:chgData name="Mohammed Ousman (2215608)" userId="S::2215608@student.uwtsd.ac.uk::6bb42a35-4f1b-4d00-94d3-7b4a06a87878" providerId="AD" clId="Web-{5A9F1C53-0315-9926-DD6A-CEA88D52920C}" dt="2025-10-12T16:57:53.358" v="911"/>
          <ac:picMkLst>
            <pc:docMk/>
            <pc:sldMk cId="2522834979" sldId="266"/>
            <ac:picMk id="6" creationId="{3F9C32C8-A5C7-A289-1A2F-7B6A492B45FB}"/>
          </ac:picMkLst>
        </pc:picChg>
        <pc:cxnChg chg="add del">
          <ac:chgData name="Mohammed Ousman (2215608)" userId="S::2215608@student.uwtsd.ac.uk::6bb42a35-4f1b-4d00-94d3-7b4a06a87878" providerId="AD" clId="Web-{5A9F1C53-0315-9926-DD6A-CEA88D52920C}" dt="2025-10-12T16:43:34.971" v="869"/>
          <ac:cxnSpMkLst>
            <pc:docMk/>
            <pc:sldMk cId="2522834979" sldId="266"/>
            <ac:cxnSpMk id="11" creationId="{D2E57F3D-33BE-4306-87E6-245763719516}"/>
          </ac:cxnSpMkLst>
        </pc:cxnChg>
        <pc:cxnChg chg="add del">
          <ac:chgData name="Mohammed Ousman (2215608)" userId="S::2215608@student.uwtsd.ac.uk::6bb42a35-4f1b-4d00-94d3-7b4a06a87878" providerId="AD" clId="Web-{5A9F1C53-0315-9926-DD6A-CEA88D52920C}" dt="2025-10-12T16:43:34.971" v="868"/>
          <ac:cxnSpMkLst>
            <pc:docMk/>
            <pc:sldMk cId="2522834979" sldId="266"/>
            <ac:cxnSpMk id="18" creationId="{40ADC89C-EB4E-4AA5-ABBD-448BEC5FA3C4}"/>
          </ac:cxnSpMkLst>
        </pc:cxnChg>
        <pc:cxnChg chg="add del">
          <ac:chgData name="Mohammed Ousman (2215608)" userId="S::2215608@student.uwtsd.ac.uk::6bb42a35-4f1b-4d00-94d3-7b4a06a87878" providerId="AD" clId="Web-{5A9F1C53-0315-9926-DD6A-CEA88D52920C}" dt="2025-10-12T16:53:45.596" v="899"/>
          <ac:cxnSpMkLst>
            <pc:docMk/>
            <pc:sldMk cId="2522834979" sldId="266"/>
            <ac:cxnSpMk id="21" creationId="{7D3DF08D-8EDA-0FB3-59D9-B692F2ADD1EA}"/>
          </ac:cxnSpMkLst>
        </pc:cxnChg>
        <pc:cxnChg chg="add del">
          <ac:chgData name="Mohammed Ousman (2215608)" userId="S::2215608@student.uwtsd.ac.uk::6bb42a35-4f1b-4d00-94d3-7b4a06a87878" providerId="AD" clId="Web-{5A9F1C53-0315-9926-DD6A-CEA88D52920C}" dt="2025-10-12T16:53:00.514" v="896"/>
          <ac:cxnSpMkLst>
            <pc:docMk/>
            <pc:sldMk cId="2522834979" sldId="266"/>
            <ac:cxnSpMk id="38" creationId="{7D3DF08D-8EDA-0FB3-59D9-B692F2ADD1EA}"/>
          </ac:cxnSpMkLst>
        </pc:cxnChg>
        <pc:cxnChg chg="add del">
          <ac:chgData name="Mohammed Ousman (2215608)" userId="S::2215608@student.uwtsd.ac.uk::6bb42a35-4f1b-4d00-94d3-7b4a06a87878" providerId="AD" clId="Web-{5A9F1C53-0315-9926-DD6A-CEA88D52920C}" dt="2025-10-12T16:53:45.533" v="898"/>
          <ac:cxnSpMkLst>
            <pc:docMk/>
            <pc:sldMk cId="2522834979" sldId="266"/>
            <ac:cxnSpMk id="40" creationId="{8E0104E4-99BC-494F-8342-F250828E574F}"/>
          </ac:cxnSpMkLst>
        </pc:cxnChg>
        <pc:cxnChg chg="add del">
          <ac:chgData name="Mohammed Ousman (2215608)" userId="S::2215608@student.uwtsd.ac.uk::6bb42a35-4f1b-4d00-94d3-7b4a06a87878" providerId="AD" clId="Web-{5A9F1C53-0315-9926-DD6A-CEA88D52920C}" dt="2025-10-12T16:53:45.533" v="898"/>
          <ac:cxnSpMkLst>
            <pc:docMk/>
            <pc:sldMk cId="2522834979" sldId="266"/>
            <ac:cxnSpMk id="42" creationId="{D2E57F3D-33BE-4306-87E6-245763719516}"/>
          </ac:cxnSpMkLst>
        </pc:cxnChg>
        <pc:cxnChg chg="add del">
          <ac:chgData name="Mohammed Ousman (2215608)" userId="S::2215608@student.uwtsd.ac.uk::6bb42a35-4f1b-4d00-94d3-7b4a06a87878" providerId="AD" clId="Web-{5A9F1C53-0315-9926-DD6A-CEA88D52920C}" dt="2025-10-12T16:57:53.358" v="911"/>
          <ac:cxnSpMkLst>
            <pc:docMk/>
            <pc:sldMk cId="2522834979" sldId="266"/>
            <ac:cxnSpMk id="45" creationId="{40ADC89C-EB4E-4AA5-ABBD-448BEC5FA3C4}"/>
          </ac:cxnSpMkLst>
        </pc:cxnChg>
        <pc:cxnChg chg="add del">
          <ac:chgData name="Mohammed Ousman (2215608)" userId="S::2215608@student.uwtsd.ac.uk::6bb42a35-4f1b-4d00-94d3-7b4a06a87878" providerId="AD" clId="Web-{5A9F1C53-0315-9926-DD6A-CEA88D52920C}" dt="2025-10-12T16:57:53.358" v="911"/>
          <ac:cxnSpMkLst>
            <pc:docMk/>
            <pc:sldMk cId="2522834979" sldId="266"/>
            <ac:cxnSpMk id="52" creationId="{D2E57F3D-33BE-4306-87E6-245763719516}"/>
          </ac:cxnSpMkLst>
        </pc:cxnChg>
      </pc:sldChg>
      <pc:sldChg chg="addSp modSp new mod setBg">
        <pc:chgData name="Mohammed Ousman (2215608)" userId="S::2215608@student.uwtsd.ac.uk::6bb42a35-4f1b-4d00-94d3-7b4a06a87878" providerId="AD" clId="Web-{5A9F1C53-0315-9926-DD6A-CEA88D52920C}" dt="2025-10-12T17:07:50.421" v="962" actId="1076"/>
        <pc:sldMkLst>
          <pc:docMk/>
          <pc:sldMk cId="390935535" sldId="267"/>
        </pc:sldMkLst>
        <pc:spChg chg="mod">
          <ac:chgData name="Mohammed Ousman (2215608)" userId="S::2215608@student.uwtsd.ac.uk::6bb42a35-4f1b-4d00-94d3-7b4a06a87878" providerId="AD" clId="Web-{5A9F1C53-0315-9926-DD6A-CEA88D52920C}" dt="2025-10-12T17:05:11.634" v="957"/>
          <ac:spMkLst>
            <pc:docMk/>
            <pc:sldMk cId="390935535" sldId="267"/>
            <ac:spMk id="2" creationId="{3098844B-7AEE-A919-D355-78E2484F22AE}"/>
          </ac:spMkLst>
        </pc:spChg>
        <pc:spChg chg="mod">
          <ac:chgData name="Mohammed Ousman (2215608)" userId="S::2215608@student.uwtsd.ac.uk::6bb42a35-4f1b-4d00-94d3-7b4a06a87878" providerId="AD" clId="Web-{5A9F1C53-0315-9926-DD6A-CEA88D52920C}" dt="2025-10-12T17:07:50.421" v="962" actId="1076"/>
          <ac:spMkLst>
            <pc:docMk/>
            <pc:sldMk cId="390935535" sldId="267"/>
            <ac:spMk id="3" creationId="{51383198-6B21-5FDB-6925-5FA9D8D91447}"/>
          </ac:spMkLst>
        </pc:spChg>
        <pc:spChg chg="add">
          <ac:chgData name="Mohammed Ousman (2215608)" userId="S::2215608@student.uwtsd.ac.uk::6bb42a35-4f1b-4d00-94d3-7b4a06a87878" providerId="AD" clId="Web-{5A9F1C53-0315-9926-DD6A-CEA88D52920C}" dt="2025-10-12T17:05:11.634" v="957"/>
          <ac:spMkLst>
            <pc:docMk/>
            <pc:sldMk cId="390935535" sldId="267"/>
            <ac:spMk id="8" creationId="{5F710FDB-0919-493E-8539-8240C23F1EB2}"/>
          </ac:spMkLst>
        </pc:spChg>
        <pc:cxnChg chg="add">
          <ac:chgData name="Mohammed Ousman (2215608)" userId="S::2215608@student.uwtsd.ac.uk::6bb42a35-4f1b-4d00-94d3-7b4a06a87878" providerId="AD" clId="Web-{5A9F1C53-0315-9926-DD6A-CEA88D52920C}" dt="2025-10-12T17:05:11.634" v="957"/>
          <ac:cxnSpMkLst>
            <pc:docMk/>
            <pc:sldMk cId="390935535" sldId="267"/>
            <ac:cxnSpMk id="10" creationId="{033715A5-8048-453E-A44A-0F17BBB481A4}"/>
          </ac:cxnSpMkLst>
        </pc:cxnChg>
      </pc:sldChg>
      <pc:sldChg chg="addSp delSp modSp new mod setBg">
        <pc:chgData name="Mohammed Ousman (2215608)" userId="S::2215608@student.uwtsd.ac.uk::6bb42a35-4f1b-4d00-94d3-7b4a06a87878" providerId="AD" clId="Web-{5A9F1C53-0315-9926-DD6A-CEA88D52920C}" dt="2025-10-12T17:59:28.097" v="1222"/>
        <pc:sldMkLst>
          <pc:docMk/>
          <pc:sldMk cId="65896983" sldId="268"/>
        </pc:sldMkLst>
        <pc:spChg chg="mod">
          <ac:chgData name="Mohammed Ousman (2215608)" userId="S::2215608@student.uwtsd.ac.uk::6bb42a35-4f1b-4d00-94d3-7b4a06a87878" providerId="AD" clId="Web-{5A9F1C53-0315-9926-DD6A-CEA88D52920C}" dt="2025-10-12T17:54:57.523" v="1217" actId="20577"/>
          <ac:spMkLst>
            <pc:docMk/>
            <pc:sldMk cId="65896983" sldId="268"/>
            <ac:spMk id="2" creationId="{2B04F97C-7C7E-086B-6EE2-74204ACE111A}"/>
          </ac:spMkLst>
        </pc:spChg>
        <pc:spChg chg="mod">
          <ac:chgData name="Mohammed Ousman (2215608)" userId="S::2215608@student.uwtsd.ac.uk::6bb42a35-4f1b-4d00-94d3-7b4a06a87878" providerId="AD" clId="Web-{5A9F1C53-0315-9926-DD6A-CEA88D52920C}" dt="2025-10-12T17:47:58.413" v="1212" actId="20577"/>
          <ac:spMkLst>
            <pc:docMk/>
            <pc:sldMk cId="65896983" sldId="268"/>
            <ac:spMk id="3" creationId="{6EADF5FF-F753-2BEA-EB1E-107F1CBD06F8}"/>
          </ac:spMkLst>
        </pc:spChg>
        <pc:spChg chg="add">
          <ac:chgData name="Mohammed Ousman (2215608)" userId="S::2215608@student.uwtsd.ac.uk::6bb42a35-4f1b-4d00-94d3-7b4a06a87878" providerId="AD" clId="Web-{5A9F1C53-0315-9926-DD6A-CEA88D52920C}" dt="2025-10-12T17:46:56.865" v="1208"/>
          <ac:spMkLst>
            <pc:docMk/>
            <pc:sldMk cId="65896983" sldId="268"/>
            <ac:spMk id="9" creationId="{E49D7415-2F11-44C2-B6AA-13A25B6814B9}"/>
          </ac:spMkLst>
        </pc:spChg>
        <pc:picChg chg="add del mod">
          <ac:chgData name="Mohammed Ousman (2215608)" userId="S::2215608@student.uwtsd.ac.uk::6bb42a35-4f1b-4d00-94d3-7b4a06a87878" providerId="AD" clId="Web-{5A9F1C53-0315-9926-DD6A-CEA88D52920C}" dt="2025-10-12T17:55:01.992" v="1218"/>
          <ac:picMkLst>
            <pc:docMk/>
            <pc:sldMk cId="65896983" sldId="268"/>
            <ac:picMk id="4" creationId="{81CF9331-18CD-D479-17A1-C8B6CE38259F}"/>
          </ac:picMkLst>
        </pc:picChg>
        <pc:picChg chg="add del">
          <ac:chgData name="Mohammed Ousman (2215608)" userId="S::2215608@student.uwtsd.ac.uk::6bb42a35-4f1b-4d00-94d3-7b4a06a87878" providerId="AD" clId="Web-{5A9F1C53-0315-9926-DD6A-CEA88D52920C}" dt="2025-10-12T17:50:26.432" v="1215"/>
          <ac:picMkLst>
            <pc:docMk/>
            <pc:sldMk cId="65896983" sldId="268"/>
            <ac:picMk id="5" creationId="{E5B47569-526E-5A32-C79B-EF0F8602ABF8}"/>
          </ac:picMkLst>
        </pc:picChg>
        <pc:picChg chg="add mod modCrop">
          <ac:chgData name="Mohammed Ousman (2215608)" userId="S::2215608@student.uwtsd.ac.uk::6bb42a35-4f1b-4d00-94d3-7b4a06a87878" providerId="AD" clId="Web-{5A9F1C53-0315-9926-DD6A-CEA88D52920C}" dt="2025-10-12T17:59:28.097" v="1222"/>
          <ac:picMkLst>
            <pc:docMk/>
            <pc:sldMk cId="65896983" sldId="268"/>
            <ac:picMk id="6" creationId="{E4361CD9-1334-BE1C-B4E1-00A60460FDA8}"/>
          </ac:picMkLst>
        </pc:picChg>
        <pc:cxnChg chg="add">
          <ac:chgData name="Mohammed Ousman (2215608)" userId="S::2215608@student.uwtsd.ac.uk::6bb42a35-4f1b-4d00-94d3-7b4a06a87878" providerId="AD" clId="Web-{5A9F1C53-0315-9926-DD6A-CEA88D52920C}" dt="2025-10-12T17:46:56.865" v="1208"/>
          <ac:cxnSpMkLst>
            <pc:docMk/>
            <pc:sldMk cId="65896983" sldId="268"/>
            <ac:cxnSpMk id="11" creationId="{D2E57F3D-33BE-4306-87E6-245763719516}"/>
          </ac:cxnSpMkLst>
        </pc:cxn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067C7A-E49A-4172-8FD5-0D292CA6C792}"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9A67BAB-9836-4618-9EB7-95429FA38ABB}">
      <dgm:prSet/>
      <dgm:spPr/>
      <dgm:t>
        <a:bodyPr/>
        <a:lstStyle/>
        <a:p>
          <a:r>
            <a:rPr lang="en-GB" b="1"/>
            <a:t>· Erikson's theory provides a powerful lens to view Amira's challenges as a struggle for Autonomy.</a:t>
          </a:r>
          <a:endParaRPr lang="en-US"/>
        </a:p>
      </dgm:t>
    </dgm:pt>
    <dgm:pt modelId="{8EEE18B5-1070-4F6F-BD44-71A7F57AAFC9}" type="parTrans" cxnId="{26304837-52AA-4BF4-B7CB-1C4DD0A4587B}">
      <dgm:prSet/>
      <dgm:spPr/>
      <dgm:t>
        <a:bodyPr/>
        <a:lstStyle/>
        <a:p>
          <a:endParaRPr lang="en-US"/>
        </a:p>
      </dgm:t>
    </dgm:pt>
    <dgm:pt modelId="{162669CC-C1C9-496F-823C-A32AABB84803}" type="sibTrans" cxnId="{26304837-52AA-4BF4-B7CB-1C4DD0A4587B}">
      <dgm:prSet/>
      <dgm:spPr/>
      <dgm:t>
        <a:bodyPr/>
        <a:lstStyle/>
        <a:p>
          <a:endParaRPr lang="en-US"/>
        </a:p>
      </dgm:t>
    </dgm:pt>
    <dgm:pt modelId="{7EF77E60-9D4C-4C52-8173-0BE632141871}">
      <dgm:prSet/>
      <dgm:spPr/>
      <dgm:t>
        <a:bodyPr/>
        <a:lstStyle/>
        <a:p>
          <a:r>
            <a:rPr lang="en-GB" b="1"/>
            <a:t>· Our evidence-based support plan should focus on empowering choices, building competence, and creating a predictable, nurturing environment.</a:t>
          </a:r>
          <a:endParaRPr lang="en-US"/>
        </a:p>
      </dgm:t>
    </dgm:pt>
    <dgm:pt modelId="{A5E3D05E-B927-43ED-9EE0-FF260BDDD11E}" type="parTrans" cxnId="{5E9CB7A4-1064-4C28-A566-121A7C38511C}">
      <dgm:prSet/>
      <dgm:spPr/>
      <dgm:t>
        <a:bodyPr/>
        <a:lstStyle/>
        <a:p>
          <a:endParaRPr lang="en-US"/>
        </a:p>
      </dgm:t>
    </dgm:pt>
    <dgm:pt modelId="{81A663D7-F429-4C6A-A033-ADBC46608DD5}" type="sibTrans" cxnId="{5E9CB7A4-1064-4C28-A566-121A7C38511C}">
      <dgm:prSet/>
      <dgm:spPr/>
      <dgm:t>
        <a:bodyPr/>
        <a:lstStyle/>
        <a:p>
          <a:endParaRPr lang="en-US"/>
        </a:p>
      </dgm:t>
    </dgm:pt>
    <dgm:pt modelId="{78900E9B-D890-4493-A5E4-FE792AA4E158}">
      <dgm:prSet/>
      <dgm:spPr/>
      <dgm:t>
        <a:bodyPr/>
        <a:lstStyle/>
        <a:p>
          <a:r>
            <a:rPr lang="en-GB" b="1"/>
            <a:t>· While highly useful for guiding our general approach, we must be aware of its limitations and integrate other professional knowledge and assessments.</a:t>
          </a:r>
          <a:endParaRPr lang="en-US"/>
        </a:p>
      </dgm:t>
    </dgm:pt>
    <dgm:pt modelId="{4CC2C26B-39AE-40A8-B840-BC865E6C320D}" type="parTrans" cxnId="{65139C7D-BC2E-4092-95B8-0FCB9A28D7C4}">
      <dgm:prSet/>
      <dgm:spPr/>
      <dgm:t>
        <a:bodyPr/>
        <a:lstStyle/>
        <a:p>
          <a:endParaRPr lang="en-US"/>
        </a:p>
      </dgm:t>
    </dgm:pt>
    <dgm:pt modelId="{9804F7E4-ED8A-4793-898E-A66BA8D0D438}" type="sibTrans" cxnId="{65139C7D-BC2E-4092-95B8-0FCB9A28D7C4}">
      <dgm:prSet/>
      <dgm:spPr/>
      <dgm:t>
        <a:bodyPr/>
        <a:lstStyle/>
        <a:p>
          <a:endParaRPr lang="en-US"/>
        </a:p>
      </dgm:t>
    </dgm:pt>
    <dgm:pt modelId="{844C6212-B975-4C17-9637-0E3A6E79E239}">
      <dgm:prSet/>
      <dgm:spPr/>
      <dgm:t>
        <a:bodyPr/>
        <a:lstStyle/>
        <a:p>
          <a:r>
            <a:rPr lang="en-GB" b="1"/>
            <a:t>· The goal is to help Amira resolve her crisis, developing the "virtue" of Will—the confidence to be an independent, capable, and engaged learner.</a:t>
          </a:r>
          <a:endParaRPr lang="en-US"/>
        </a:p>
      </dgm:t>
    </dgm:pt>
    <dgm:pt modelId="{F3D363AC-A521-43F0-98D7-F315A5F97149}" type="parTrans" cxnId="{CF63AC36-226B-48E3-AB9E-C891EA6B1650}">
      <dgm:prSet/>
      <dgm:spPr/>
      <dgm:t>
        <a:bodyPr/>
        <a:lstStyle/>
        <a:p>
          <a:endParaRPr lang="en-US"/>
        </a:p>
      </dgm:t>
    </dgm:pt>
    <dgm:pt modelId="{501222A3-1D89-4E78-B1F1-E76311D026AB}" type="sibTrans" cxnId="{CF63AC36-226B-48E3-AB9E-C891EA6B1650}">
      <dgm:prSet/>
      <dgm:spPr/>
      <dgm:t>
        <a:bodyPr/>
        <a:lstStyle/>
        <a:p>
          <a:endParaRPr lang="en-US"/>
        </a:p>
      </dgm:t>
    </dgm:pt>
    <dgm:pt modelId="{DD62C412-911A-4B5E-9307-7522C9C3517C}" type="pres">
      <dgm:prSet presAssocID="{67067C7A-E49A-4172-8FD5-0D292CA6C792}" presName="root" presStyleCnt="0">
        <dgm:presLayoutVars>
          <dgm:dir/>
          <dgm:resizeHandles val="exact"/>
        </dgm:presLayoutVars>
      </dgm:prSet>
      <dgm:spPr/>
    </dgm:pt>
    <dgm:pt modelId="{B825AF2B-EFF9-47DA-A1FE-313A21F9F704}" type="pres">
      <dgm:prSet presAssocID="{49A67BAB-9836-4618-9EB7-95429FA38ABB}" presName="compNode" presStyleCnt="0"/>
      <dgm:spPr/>
    </dgm:pt>
    <dgm:pt modelId="{EDEAB17A-3373-4FE3-808B-88D06BCFB030}" type="pres">
      <dgm:prSet presAssocID="{49A67BAB-9836-4618-9EB7-95429FA38AB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0F503C9B-A247-42F3-92D7-78179CD42815}" type="pres">
      <dgm:prSet presAssocID="{49A67BAB-9836-4618-9EB7-95429FA38ABB}" presName="spaceRect" presStyleCnt="0"/>
      <dgm:spPr/>
    </dgm:pt>
    <dgm:pt modelId="{4A349F9E-8B0E-4AEE-92EC-4CDC6840FF10}" type="pres">
      <dgm:prSet presAssocID="{49A67BAB-9836-4618-9EB7-95429FA38ABB}" presName="textRect" presStyleLbl="revTx" presStyleIdx="0" presStyleCnt="4">
        <dgm:presLayoutVars>
          <dgm:chMax val="1"/>
          <dgm:chPref val="1"/>
        </dgm:presLayoutVars>
      </dgm:prSet>
      <dgm:spPr/>
    </dgm:pt>
    <dgm:pt modelId="{93A5EF4D-D564-4034-BE11-2197080417EF}" type="pres">
      <dgm:prSet presAssocID="{162669CC-C1C9-496F-823C-A32AABB84803}" presName="sibTrans" presStyleCnt="0"/>
      <dgm:spPr/>
    </dgm:pt>
    <dgm:pt modelId="{C88A1545-1514-409A-A3BF-15C496199147}" type="pres">
      <dgm:prSet presAssocID="{7EF77E60-9D4C-4C52-8173-0BE632141871}" presName="compNode" presStyleCnt="0"/>
      <dgm:spPr/>
    </dgm:pt>
    <dgm:pt modelId="{69B4FC86-45AF-447B-AD85-7F4DB768686C}" type="pres">
      <dgm:prSet presAssocID="{7EF77E60-9D4C-4C52-8173-0BE63214187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epeat"/>
        </a:ext>
      </dgm:extLst>
    </dgm:pt>
    <dgm:pt modelId="{E8905944-29C0-4332-A0EA-98CF079F08A5}" type="pres">
      <dgm:prSet presAssocID="{7EF77E60-9D4C-4C52-8173-0BE632141871}" presName="spaceRect" presStyleCnt="0"/>
      <dgm:spPr/>
    </dgm:pt>
    <dgm:pt modelId="{2CCD362C-7E69-425E-826D-BEFD53AB1356}" type="pres">
      <dgm:prSet presAssocID="{7EF77E60-9D4C-4C52-8173-0BE632141871}" presName="textRect" presStyleLbl="revTx" presStyleIdx="1" presStyleCnt="4">
        <dgm:presLayoutVars>
          <dgm:chMax val="1"/>
          <dgm:chPref val="1"/>
        </dgm:presLayoutVars>
      </dgm:prSet>
      <dgm:spPr/>
    </dgm:pt>
    <dgm:pt modelId="{32BB8B7D-A7E0-4334-869B-FE557AC8DF06}" type="pres">
      <dgm:prSet presAssocID="{81A663D7-F429-4C6A-A033-ADBC46608DD5}" presName="sibTrans" presStyleCnt="0"/>
      <dgm:spPr/>
    </dgm:pt>
    <dgm:pt modelId="{5761F4D2-4A18-4661-B692-639A07299C1F}" type="pres">
      <dgm:prSet presAssocID="{78900E9B-D890-4493-A5E4-FE792AA4E158}" presName="compNode" presStyleCnt="0"/>
      <dgm:spPr/>
    </dgm:pt>
    <dgm:pt modelId="{B0BBBA36-0FAB-4C35-8591-A939210476FB}" type="pres">
      <dgm:prSet presAssocID="{78900E9B-D890-4493-A5E4-FE792AA4E15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0FE9B970-3DF2-426C-A9AB-A49F6371D892}" type="pres">
      <dgm:prSet presAssocID="{78900E9B-D890-4493-A5E4-FE792AA4E158}" presName="spaceRect" presStyleCnt="0"/>
      <dgm:spPr/>
    </dgm:pt>
    <dgm:pt modelId="{0531BF12-EBF8-4FB3-AE2B-26D305803FE5}" type="pres">
      <dgm:prSet presAssocID="{78900E9B-D890-4493-A5E4-FE792AA4E158}" presName="textRect" presStyleLbl="revTx" presStyleIdx="2" presStyleCnt="4">
        <dgm:presLayoutVars>
          <dgm:chMax val="1"/>
          <dgm:chPref val="1"/>
        </dgm:presLayoutVars>
      </dgm:prSet>
      <dgm:spPr/>
    </dgm:pt>
    <dgm:pt modelId="{5B907945-ED66-4789-A8E4-0C4A0124B612}" type="pres">
      <dgm:prSet presAssocID="{9804F7E4-ED8A-4793-898E-A66BA8D0D438}" presName="sibTrans" presStyleCnt="0"/>
      <dgm:spPr/>
    </dgm:pt>
    <dgm:pt modelId="{66627542-4326-4AA4-AC46-DA41903519CB}" type="pres">
      <dgm:prSet presAssocID="{844C6212-B975-4C17-9637-0E3A6E79E239}" presName="compNode" presStyleCnt="0"/>
      <dgm:spPr/>
    </dgm:pt>
    <dgm:pt modelId="{1C77257B-3131-4FFF-8E09-42A7AA67E580}" type="pres">
      <dgm:prSet presAssocID="{844C6212-B975-4C17-9637-0E3A6E79E23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arget"/>
        </a:ext>
      </dgm:extLst>
    </dgm:pt>
    <dgm:pt modelId="{92913C23-04E7-4444-B08C-DCD6C95042F5}" type="pres">
      <dgm:prSet presAssocID="{844C6212-B975-4C17-9637-0E3A6E79E239}" presName="spaceRect" presStyleCnt="0"/>
      <dgm:spPr/>
    </dgm:pt>
    <dgm:pt modelId="{B764F731-EDA9-470D-8213-A30332EF1648}" type="pres">
      <dgm:prSet presAssocID="{844C6212-B975-4C17-9637-0E3A6E79E239}" presName="textRect" presStyleLbl="revTx" presStyleIdx="3" presStyleCnt="4">
        <dgm:presLayoutVars>
          <dgm:chMax val="1"/>
          <dgm:chPref val="1"/>
        </dgm:presLayoutVars>
      </dgm:prSet>
      <dgm:spPr/>
    </dgm:pt>
  </dgm:ptLst>
  <dgm:cxnLst>
    <dgm:cxn modelId="{1D05AD15-9565-45E5-9CA5-58F5531DEB46}" type="presOf" srcId="{78900E9B-D890-4493-A5E4-FE792AA4E158}" destId="{0531BF12-EBF8-4FB3-AE2B-26D305803FE5}" srcOrd="0" destOrd="0" presId="urn:microsoft.com/office/officeart/2018/2/layout/IconLabelList"/>
    <dgm:cxn modelId="{CF63AC36-226B-48E3-AB9E-C891EA6B1650}" srcId="{67067C7A-E49A-4172-8FD5-0D292CA6C792}" destId="{844C6212-B975-4C17-9637-0E3A6E79E239}" srcOrd="3" destOrd="0" parTransId="{F3D363AC-A521-43F0-98D7-F315A5F97149}" sibTransId="{501222A3-1D89-4E78-B1F1-E76311D026AB}"/>
    <dgm:cxn modelId="{26304837-52AA-4BF4-B7CB-1C4DD0A4587B}" srcId="{67067C7A-E49A-4172-8FD5-0D292CA6C792}" destId="{49A67BAB-9836-4618-9EB7-95429FA38ABB}" srcOrd="0" destOrd="0" parTransId="{8EEE18B5-1070-4F6F-BD44-71A7F57AAFC9}" sibTransId="{162669CC-C1C9-496F-823C-A32AABB84803}"/>
    <dgm:cxn modelId="{D4853352-4A85-4F56-8D4E-EAAD64C4818E}" type="presOf" srcId="{67067C7A-E49A-4172-8FD5-0D292CA6C792}" destId="{DD62C412-911A-4B5E-9307-7522C9C3517C}" srcOrd="0" destOrd="0" presId="urn:microsoft.com/office/officeart/2018/2/layout/IconLabelList"/>
    <dgm:cxn modelId="{65139C7D-BC2E-4092-95B8-0FCB9A28D7C4}" srcId="{67067C7A-E49A-4172-8FD5-0D292CA6C792}" destId="{78900E9B-D890-4493-A5E4-FE792AA4E158}" srcOrd="2" destOrd="0" parTransId="{4CC2C26B-39AE-40A8-B840-BC865E6C320D}" sibTransId="{9804F7E4-ED8A-4793-898E-A66BA8D0D438}"/>
    <dgm:cxn modelId="{5D1A4682-FE1F-4769-86BD-7A9F8720F7D5}" type="presOf" srcId="{49A67BAB-9836-4618-9EB7-95429FA38ABB}" destId="{4A349F9E-8B0E-4AEE-92EC-4CDC6840FF10}" srcOrd="0" destOrd="0" presId="urn:microsoft.com/office/officeart/2018/2/layout/IconLabelList"/>
    <dgm:cxn modelId="{5E9CB7A4-1064-4C28-A566-121A7C38511C}" srcId="{67067C7A-E49A-4172-8FD5-0D292CA6C792}" destId="{7EF77E60-9D4C-4C52-8173-0BE632141871}" srcOrd="1" destOrd="0" parTransId="{A5E3D05E-B927-43ED-9EE0-FF260BDDD11E}" sibTransId="{81A663D7-F429-4C6A-A033-ADBC46608DD5}"/>
    <dgm:cxn modelId="{F52D3FA9-EA94-4530-BDC5-B6B5D34CCD83}" type="presOf" srcId="{7EF77E60-9D4C-4C52-8173-0BE632141871}" destId="{2CCD362C-7E69-425E-826D-BEFD53AB1356}" srcOrd="0" destOrd="0" presId="urn:microsoft.com/office/officeart/2018/2/layout/IconLabelList"/>
    <dgm:cxn modelId="{AD8E42C8-E8FC-4283-8194-A6D235010F50}" type="presOf" srcId="{844C6212-B975-4C17-9637-0E3A6E79E239}" destId="{B764F731-EDA9-470D-8213-A30332EF1648}" srcOrd="0" destOrd="0" presId="urn:microsoft.com/office/officeart/2018/2/layout/IconLabelList"/>
    <dgm:cxn modelId="{D87DB3E7-0DE4-44F1-A2F9-89D2B6A12CCC}" type="presParOf" srcId="{DD62C412-911A-4B5E-9307-7522C9C3517C}" destId="{B825AF2B-EFF9-47DA-A1FE-313A21F9F704}" srcOrd="0" destOrd="0" presId="urn:microsoft.com/office/officeart/2018/2/layout/IconLabelList"/>
    <dgm:cxn modelId="{8574B94C-1118-4D66-B205-39717040AE0C}" type="presParOf" srcId="{B825AF2B-EFF9-47DA-A1FE-313A21F9F704}" destId="{EDEAB17A-3373-4FE3-808B-88D06BCFB030}" srcOrd="0" destOrd="0" presId="urn:microsoft.com/office/officeart/2018/2/layout/IconLabelList"/>
    <dgm:cxn modelId="{E83A1EB3-5FF4-46E1-B367-A8635730232A}" type="presParOf" srcId="{B825AF2B-EFF9-47DA-A1FE-313A21F9F704}" destId="{0F503C9B-A247-42F3-92D7-78179CD42815}" srcOrd="1" destOrd="0" presId="urn:microsoft.com/office/officeart/2018/2/layout/IconLabelList"/>
    <dgm:cxn modelId="{50E59337-C7A4-4E34-9F8C-01C3AAA6FB04}" type="presParOf" srcId="{B825AF2B-EFF9-47DA-A1FE-313A21F9F704}" destId="{4A349F9E-8B0E-4AEE-92EC-4CDC6840FF10}" srcOrd="2" destOrd="0" presId="urn:microsoft.com/office/officeart/2018/2/layout/IconLabelList"/>
    <dgm:cxn modelId="{6C0F1A0E-7EB9-4C41-B8FD-E04F40FD72E7}" type="presParOf" srcId="{DD62C412-911A-4B5E-9307-7522C9C3517C}" destId="{93A5EF4D-D564-4034-BE11-2197080417EF}" srcOrd="1" destOrd="0" presId="urn:microsoft.com/office/officeart/2018/2/layout/IconLabelList"/>
    <dgm:cxn modelId="{F6373F57-7C9E-49C7-BEF5-A160CC1C68E9}" type="presParOf" srcId="{DD62C412-911A-4B5E-9307-7522C9C3517C}" destId="{C88A1545-1514-409A-A3BF-15C496199147}" srcOrd="2" destOrd="0" presId="urn:microsoft.com/office/officeart/2018/2/layout/IconLabelList"/>
    <dgm:cxn modelId="{2B65261A-977C-42EC-9BE6-82B77CE72C8B}" type="presParOf" srcId="{C88A1545-1514-409A-A3BF-15C496199147}" destId="{69B4FC86-45AF-447B-AD85-7F4DB768686C}" srcOrd="0" destOrd="0" presId="urn:microsoft.com/office/officeart/2018/2/layout/IconLabelList"/>
    <dgm:cxn modelId="{C95B2D43-8D3B-4AB2-ACDE-431CA081C5DC}" type="presParOf" srcId="{C88A1545-1514-409A-A3BF-15C496199147}" destId="{E8905944-29C0-4332-A0EA-98CF079F08A5}" srcOrd="1" destOrd="0" presId="urn:microsoft.com/office/officeart/2018/2/layout/IconLabelList"/>
    <dgm:cxn modelId="{8A51DF44-2080-404A-B7FE-CBC6501C9D76}" type="presParOf" srcId="{C88A1545-1514-409A-A3BF-15C496199147}" destId="{2CCD362C-7E69-425E-826D-BEFD53AB1356}" srcOrd="2" destOrd="0" presId="urn:microsoft.com/office/officeart/2018/2/layout/IconLabelList"/>
    <dgm:cxn modelId="{8F237EAC-C4AC-4BA2-8587-ADD61523C58A}" type="presParOf" srcId="{DD62C412-911A-4B5E-9307-7522C9C3517C}" destId="{32BB8B7D-A7E0-4334-869B-FE557AC8DF06}" srcOrd="3" destOrd="0" presId="urn:microsoft.com/office/officeart/2018/2/layout/IconLabelList"/>
    <dgm:cxn modelId="{510A9555-A42D-4B4B-ADF9-0F6BF1AED812}" type="presParOf" srcId="{DD62C412-911A-4B5E-9307-7522C9C3517C}" destId="{5761F4D2-4A18-4661-B692-639A07299C1F}" srcOrd="4" destOrd="0" presId="urn:microsoft.com/office/officeart/2018/2/layout/IconLabelList"/>
    <dgm:cxn modelId="{7447B0D9-AF4C-410E-B2D0-114D22532297}" type="presParOf" srcId="{5761F4D2-4A18-4661-B692-639A07299C1F}" destId="{B0BBBA36-0FAB-4C35-8591-A939210476FB}" srcOrd="0" destOrd="0" presId="urn:microsoft.com/office/officeart/2018/2/layout/IconLabelList"/>
    <dgm:cxn modelId="{C07DCCBA-08D6-4272-8389-3B77DBECA1FD}" type="presParOf" srcId="{5761F4D2-4A18-4661-B692-639A07299C1F}" destId="{0FE9B970-3DF2-426C-A9AB-A49F6371D892}" srcOrd="1" destOrd="0" presId="urn:microsoft.com/office/officeart/2018/2/layout/IconLabelList"/>
    <dgm:cxn modelId="{692AFACA-1417-477D-932D-3463CC86B6E4}" type="presParOf" srcId="{5761F4D2-4A18-4661-B692-639A07299C1F}" destId="{0531BF12-EBF8-4FB3-AE2B-26D305803FE5}" srcOrd="2" destOrd="0" presId="urn:microsoft.com/office/officeart/2018/2/layout/IconLabelList"/>
    <dgm:cxn modelId="{717E6C39-9F19-43D0-A6E0-5B822BDD91DF}" type="presParOf" srcId="{DD62C412-911A-4B5E-9307-7522C9C3517C}" destId="{5B907945-ED66-4789-A8E4-0C4A0124B612}" srcOrd="5" destOrd="0" presId="urn:microsoft.com/office/officeart/2018/2/layout/IconLabelList"/>
    <dgm:cxn modelId="{DC46C9F8-E603-45E4-A30E-B6151F2C4590}" type="presParOf" srcId="{DD62C412-911A-4B5E-9307-7522C9C3517C}" destId="{66627542-4326-4AA4-AC46-DA41903519CB}" srcOrd="6" destOrd="0" presId="urn:microsoft.com/office/officeart/2018/2/layout/IconLabelList"/>
    <dgm:cxn modelId="{0C98977E-A9DC-4C2D-896E-F9FCB30DC549}" type="presParOf" srcId="{66627542-4326-4AA4-AC46-DA41903519CB}" destId="{1C77257B-3131-4FFF-8E09-42A7AA67E580}" srcOrd="0" destOrd="0" presId="urn:microsoft.com/office/officeart/2018/2/layout/IconLabelList"/>
    <dgm:cxn modelId="{A02B92FF-633F-464D-BFDD-595BA562BB8D}" type="presParOf" srcId="{66627542-4326-4AA4-AC46-DA41903519CB}" destId="{92913C23-04E7-4444-B08C-DCD6C95042F5}" srcOrd="1" destOrd="0" presId="urn:microsoft.com/office/officeart/2018/2/layout/IconLabelList"/>
    <dgm:cxn modelId="{B62F209A-274E-4CDB-A79C-74522E1948C1}" type="presParOf" srcId="{66627542-4326-4AA4-AC46-DA41903519CB}" destId="{B764F731-EDA9-470D-8213-A30332EF1648}"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EAB17A-3373-4FE3-808B-88D06BCFB030}">
      <dsp:nvSpPr>
        <dsp:cNvPr id="0" name=""/>
        <dsp:cNvSpPr/>
      </dsp:nvSpPr>
      <dsp:spPr>
        <a:xfrm>
          <a:off x="1052223" y="431865"/>
          <a:ext cx="1421895" cy="142189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A349F9E-8B0E-4AEE-92EC-4CDC6840FF10}">
      <dsp:nvSpPr>
        <dsp:cNvPr id="0" name=""/>
        <dsp:cNvSpPr/>
      </dsp:nvSpPr>
      <dsp:spPr>
        <a:xfrm>
          <a:off x="183287" y="2258587"/>
          <a:ext cx="3159767"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GB" sz="1200" b="1" kern="1200"/>
            <a:t>· Erikson's theory provides a powerful lens to view Amira's challenges as a struggle for Autonomy.</a:t>
          </a:r>
          <a:endParaRPr lang="en-US" sz="1200" kern="1200"/>
        </a:p>
      </dsp:txBody>
      <dsp:txXfrm>
        <a:off x="183287" y="2258587"/>
        <a:ext cx="3159767" cy="720000"/>
      </dsp:txXfrm>
    </dsp:sp>
    <dsp:sp modelId="{69B4FC86-45AF-447B-AD85-7F4DB768686C}">
      <dsp:nvSpPr>
        <dsp:cNvPr id="0" name=""/>
        <dsp:cNvSpPr/>
      </dsp:nvSpPr>
      <dsp:spPr>
        <a:xfrm>
          <a:off x="4764950" y="431865"/>
          <a:ext cx="1421895" cy="142189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CD362C-7E69-425E-826D-BEFD53AB1356}">
      <dsp:nvSpPr>
        <dsp:cNvPr id="0" name=""/>
        <dsp:cNvSpPr/>
      </dsp:nvSpPr>
      <dsp:spPr>
        <a:xfrm>
          <a:off x="3896014" y="2258587"/>
          <a:ext cx="3159767"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GB" sz="1200" b="1" kern="1200"/>
            <a:t>· Our evidence-based support plan should focus on empowering choices, building competence, and creating a predictable, nurturing environment.</a:t>
          </a:r>
          <a:endParaRPr lang="en-US" sz="1200" kern="1200"/>
        </a:p>
      </dsp:txBody>
      <dsp:txXfrm>
        <a:off x="3896014" y="2258587"/>
        <a:ext cx="3159767" cy="720000"/>
      </dsp:txXfrm>
    </dsp:sp>
    <dsp:sp modelId="{B0BBBA36-0FAB-4C35-8591-A939210476FB}">
      <dsp:nvSpPr>
        <dsp:cNvPr id="0" name=""/>
        <dsp:cNvSpPr/>
      </dsp:nvSpPr>
      <dsp:spPr>
        <a:xfrm>
          <a:off x="1052223" y="3768529"/>
          <a:ext cx="1421895" cy="142189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531BF12-EBF8-4FB3-AE2B-26D305803FE5}">
      <dsp:nvSpPr>
        <dsp:cNvPr id="0" name=""/>
        <dsp:cNvSpPr/>
      </dsp:nvSpPr>
      <dsp:spPr>
        <a:xfrm>
          <a:off x="183287" y="5595251"/>
          <a:ext cx="3159767"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GB" sz="1200" b="1" kern="1200"/>
            <a:t>· While highly useful for guiding our general approach, we must be aware of its limitations and integrate other professional knowledge and assessments.</a:t>
          </a:r>
          <a:endParaRPr lang="en-US" sz="1200" kern="1200"/>
        </a:p>
      </dsp:txBody>
      <dsp:txXfrm>
        <a:off x="183287" y="5595251"/>
        <a:ext cx="3159767" cy="720000"/>
      </dsp:txXfrm>
    </dsp:sp>
    <dsp:sp modelId="{1C77257B-3131-4FFF-8E09-42A7AA67E580}">
      <dsp:nvSpPr>
        <dsp:cNvPr id="0" name=""/>
        <dsp:cNvSpPr/>
      </dsp:nvSpPr>
      <dsp:spPr>
        <a:xfrm>
          <a:off x="4764950" y="3768529"/>
          <a:ext cx="1421895" cy="142189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764F731-EDA9-470D-8213-A30332EF1648}">
      <dsp:nvSpPr>
        <dsp:cNvPr id="0" name=""/>
        <dsp:cNvSpPr/>
      </dsp:nvSpPr>
      <dsp:spPr>
        <a:xfrm>
          <a:off x="3896014" y="5595251"/>
          <a:ext cx="3159767"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GB" sz="1200" b="1" kern="1200"/>
            <a:t>· The goal is to help Amira resolve her crisis, developing the "virtue" of Will—the confidence to be an independent, capable, and engaged learner.</a:t>
          </a:r>
          <a:endParaRPr lang="en-US" sz="1200" kern="1200"/>
        </a:p>
      </dsp:txBody>
      <dsp:txXfrm>
        <a:off x="3896014" y="5595251"/>
        <a:ext cx="3159767"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10/12/2025</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6221982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10/12/2025</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050275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10/12/2025</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127692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10/12/2025</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966647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10/12/2025</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5413307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10/12/2025</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998929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10/12/2025</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1136826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10/12/2025</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735108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10/12/2025</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403830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10/12/2025</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3521414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10/12/2025</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647297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10/12/2025</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47530602"/>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1" r:id="rId6"/>
    <p:sldLayoutId id="2147483697" r:id="rId7"/>
    <p:sldLayoutId id="2147483698" r:id="rId8"/>
    <p:sldLayoutId id="2147483699" r:id="rId9"/>
    <p:sldLayoutId id="2147483700" r:id="rId10"/>
    <p:sldLayoutId id="2147483702"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developingchild.harvard.edu/resources/persistent-fear-and-anxiety-can-affect-young-childrens-learning-and-development/" TargetMode="External"/><Relationship Id="rId2" Type="http://schemas.openxmlformats.org/officeDocument/2006/relationships/hyperlink" Target="https://www.simplypsychology.org/Erik-Erikson.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2" name="Straight Connector 41">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44" name="Rectangle 43">
            <a:extLst>
              <a:ext uri="{FF2B5EF4-FFF2-40B4-BE49-F238E27FC236}">
                <a16:creationId xmlns:a16="http://schemas.microsoft.com/office/drawing/2014/main" id="{43025302-0F6A-E875-E8BA-39D0661E8D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4696CD-EB49-8DCA-A2AC-52B254A4DD17}"/>
              </a:ext>
            </a:extLst>
          </p:cNvPr>
          <p:cNvSpPr>
            <a:spLocks noGrp="1"/>
          </p:cNvSpPr>
          <p:nvPr>
            <p:ph type="title"/>
          </p:nvPr>
        </p:nvSpPr>
        <p:spPr>
          <a:xfrm>
            <a:off x="704022" y="516422"/>
            <a:ext cx="7238672" cy="5867073"/>
          </a:xfrm>
        </p:spPr>
        <p:txBody>
          <a:bodyPr vert="horz" lIns="91440" tIns="45720" rIns="91440" bIns="45720" rtlCol="0" anchor="t">
            <a:normAutofit/>
          </a:bodyPr>
          <a:lstStyle/>
          <a:p>
            <a:pPr>
              <a:lnSpc>
                <a:spcPct val="90000"/>
              </a:lnSpc>
            </a:pPr>
            <a:br>
              <a:rPr lang="en-US" sz="4400"/>
            </a:br>
            <a:r>
              <a:rPr lang="en-US" sz="4200" b="1">
                <a:latin typeface="Arial Nova"/>
              </a:rPr>
              <a:t>STUDENT: MOHAMMED OUSMAN</a:t>
            </a:r>
            <a:br>
              <a:rPr lang="en-US" sz="4200" b="1">
                <a:latin typeface="Arial Nova"/>
              </a:rPr>
            </a:br>
            <a:r>
              <a:rPr lang="en-US" sz="4200" b="1">
                <a:latin typeface="Arial Nova"/>
              </a:rPr>
              <a:t>ID: 2215608</a:t>
            </a:r>
            <a:br>
              <a:rPr lang="en-US" sz="4200" b="1">
                <a:latin typeface="Arial Nova"/>
              </a:rPr>
            </a:br>
            <a:r>
              <a:rPr lang="en-US" sz="4200" b="1">
                <a:latin typeface="Arial Nova"/>
              </a:rPr>
              <a:t>PRESENTATION: HOLISTIC DEVELOPMENT FOR AMIRA (3  YEAR'S OLD) USING ERIKSON'S PSYCHOSOCIAL  THEORY </a:t>
            </a:r>
          </a:p>
        </p:txBody>
      </p:sp>
      <p:cxnSp>
        <p:nvCxnSpPr>
          <p:cNvPr id="45" name="Straight Connector 44">
            <a:extLst>
              <a:ext uri="{FF2B5EF4-FFF2-40B4-BE49-F238E27FC236}">
                <a16:creationId xmlns:a16="http://schemas.microsoft.com/office/drawing/2014/main" id="{387FCC46-E00A-4909-585E-477262D443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116023" y="723900"/>
            <a:ext cx="0" cy="541020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3" name="Picture 2" descr="Holistic Development in Early Childhood - YouTube">
            <a:extLst>
              <a:ext uri="{FF2B5EF4-FFF2-40B4-BE49-F238E27FC236}">
                <a16:creationId xmlns:a16="http://schemas.microsoft.com/office/drawing/2014/main" id="{37679047-FC47-966B-D36C-C98907913C8A}"/>
              </a:ext>
            </a:extLst>
          </p:cNvPr>
          <p:cNvPicPr>
            <a:picLocks noChangeAspect="1"/>
          </p:cNvPicPr>
          <p:nvPr/>
        </p:nvPicPr>
        <p:blipFill>
          <a:blip r:embed="rId2"/>
          <a:srcRect t="-1188" r="65090" b="-1440"/>
          <a:stretch>
            <a:fillRect/>
          </a:stretch>
        </p:blipFill>
        <p:spPr>
          <a:xfrm>
            <a:off x="7939218" y="-109977"/>
            <a:ext cx="4263087" cy="7091027"/>
          </a:xfrm>
          <a:prstGeom prst="rect">
            <a:avLst/>
          </a:prstGeom>
        </p:spPr>
      </p:pic>
    </p:spTree>
    <p:extLst>
      <p:ext uri="{BB962C8B-B14F-4D97-AF65-F5344CB8AC3E}">
        <p14:creationId xmlns:p14="http://schemas.microsoft.com/office/powerpoint/2010/main" val="15913701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04F97C-7C7E-086B-6EE2-74204ACE111A}"/>
              </a:ext>
            </a:extLst>
          </p:cNvPr>
          <p:cNvSpPr>
            <a:spLocks noGrp="1"/>
          </p:cNvSpPr>
          <p:nvPr>
            <p:ph type="title"/>
          </p:nvPr>
        </p:nvSpPr>
        <p:spPr>
          <a:xfrm>
            <a:off x="6295792" y="1053203"/>
            <a:ext cx="5201121" cy="1318062"/>
          </a:xfrm>
        </p:spPr>
        <p:txBody>
          <a:bodyPr>
            <a:normAutofit/>
          </a:bodyPr>
          <a:lstStyle/>
          <a:p>
            <a:r>
              <a:rPr lang="en-GB" b="1">
                <a:latin typeface="Arial Nova"/>
              </a:rPr>
              <a:t>CONTENT</a:t>
            </a:r>
          </a:p>
        </p:txBody>
      </p:sp>
      <p:cxnSp>
        <p:nvCxnSpPr>
          <p:cNvPr id="11" name="Straight Connector 10">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22739" y="722376"/>
            <a:ext cx="16002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EADF5FF-F753-2BEA-EB1E-107F1CBD06F8}"/>
              </a:ext>
            </a:extLst>
          </p:cNvPr>
          <p:cNvSpPr>
            <a:spLocks noGrp="1"/>
          </p:cNvSpPr>
          <p:nvPr>
            <p:ph idx="1"/>
          </p:nvPr>
        </p:nvSpPr>
        <p:spPr>
          <a:xfrm>
            <a:off x="6290838" y="2236843"/>
            <a:ext cx="5201121" cy="3931920"/>
          </a:xfrm>
        </p:spPr>
        <p:txBody>
          <a:bodyPr vert="horz" lIns="91440" tIns="45720" rIns="91440" bIns="45720" rtlCol="0" anchor="t">
            <a:noAutofit/>
          </a:bodyPr>
          <a:lstStyle/>
          <a:p>
            <a:pPr>
              <a:lnSpc>
                <a:spcPct val="100000"/>
              </a:lnSpc>
            </a:pPr>
            <a:r>
              <a:rPr lang="en-GB" sz="1600" b="1">
                <a:latin typeface="Arial Nova"/>
              </a:rPr>
              <a:t>UNDERSTANDING AND SUPPORTING AMIRA: AN APPLICATION OF ERIKSON'S PSYCHOSOCIAL THEORY</a:t>
            </a:r>
          </a:p>
          <a:p>
            <a:pPr>
              <a:lnSpc>
                <a:spcPct val="100000"/>
              </a:lnSpc>
            </a:pPr>
            <a:r>
              <a:rPr lang="en-GB" sz="1600" b="1">
                <a:latin typeface="Arial Nova"/>
              </a:rPr>
              <a:t>SCENARIO OVERVIEW</a:t>
            </a:r>
          </a:p>
          <a:p>
            <a:pPr>
              <a:lnSpc>
                <a:spcPct val="100000"/>
              </a:lnSpc>
            </a:pPr>
            <a:r>
              <a:rPr lang="en-GB" sz="1600" b="1">
                <a:latin typeface="Arial Nova"/>
              </a:rPr>
              <a:t>ERIKSON'S PSYCHOSOCIAL THEORY</a:t>
            </a:r>
          </a:p>
          <a:p>
            <a:pPr>
              <a:lnSpc>
                <a:spcPct val="100000"/>
              </a:lnSpc>
            </a:pPr>
            <a:r>
              <a:rPr lang="en-GB" sz="1600" b="1">
                <a:latin typeface="Arial Nova"/>
              </a:rPr>
              <a:t>APPLYING THE THEORY TO AMIRA'S SITUATION</a:t>
            </a:r>
          </a:p>
          <a:p>
            <a:pPr>
              <a:lnSpc>
                <a:spcPct val="100000"/>
              </a:lnSpc>
            </a:pPr>
            <a:r>
              <a:rPr lang="en-GB" sz="1600" b="1">
                <a:latin typeface="Arial Nova"/>
              </a:rPr>
              <a:t>PRACTICAL STRATEGIES BASED ON ERIKSON'S THEORY</a:t>
            </a:r>
          </a:p>
          <a:p>
            <a:pPr>
              <a:lnSpc>
                <a:spcPct val="100000"/>
              </a:lnSpc>
            </a:pPr>
            <a:r>
              <a:rPr lang="en-GB" sz="1600" b="1">
                <a:latin typeface="Arial Nova"/>
              </a:rPr>
              <a:t>NATURE AND NURTURE INFLUENCES</a:t>
            </a:r>
          </a:p>
          <a:p>
            <a:pPr>
              <a:lnSpc>
                <a:spcPct val="100000"/>
              </a:lnSpc>
            </a:pPr>
            <a:r>
              <a:rPr lang="en-GB" sz="1600" b="1">
                <a:latin typeface="Arial Nova"/>
              </a:rPr>
              <a:t>CRITICAL EVALUATION OF THE THEORY</a:t>
            </a:r>
          </a:p>
          <a:p>
            <a:pPr>
              <a:lnSpc>
                <a:spcPct val="100000"/>
              </a:lnSpc>
            </a:pPr>
            <a:r>
              <a:rPr lang="en-GB" sz="1600" b="1">
                <a:latin typeface="Arial Nova"/>
              </a:rPr>
              <a:t>CONCLUSION AND SUMMARY</a:t>
            </a:r>
          </a:p>
          <a:p>
            <a:pPr>
              <a:lnSpc>
                <a:spcPct val="100000"/>
              </a:lnSpc>
            </a:pPr>
            <a:r>
              <a:rPr lang="en-GB" sz="1600" b="1">
                <a:latin typeface="Arial Nova"/>
              </a:rPr>
              <a:t>REFERENCE LIST</a:t>
            </a:r>
          </a:p>
        </p:txBody>
      </p:sp>
      <p:pic>
        <p:nvPicPr>
          <p:cNvPr id="6" name="Picture 5" descr="content Logo | Free Logo Design Tool from Flaming Text">
            <a:extLst>
              <a:ext uri="{FF2B5EF4-FFF2-40B4-BE49-F238E27FC236}">
                <a16:creationId xmlns:a16="http://schemas.microsoft.com/office/drawing/2014/main" id="{E4361CD9-1334-BE1C-B4E1-00A60460FDA8}"/>
              </a:ext>
            </a:extLst>
          </p:cNvPr>
          <p:cNvPicPr>
            <a:picLocks noChangeAspect="1"/>
          </p:cNvPicPr>
          <p:nvPr/>
        </p:nvPicPr>
        <p:blipFill>
          <a:blip r:embed="rId2"/>
          <a:srcRect r="-190" b="6452"/>
          <a:stretch>
            <a:fillRect/>
          </a:stretch>
        </p:blipFill>
        <p:spPr>
          <a:xfrm>
            <a:off x="265872" y="2062163"/>
            <a:ext cx="5840363" cy="2557310"/>
          </a:xfrm>
          <a:prstGeom prst="rect">
            <a:avLst/>
          </a:prstGeom>
        </p:spPr>
      </p:pic>
    </p:spTree>
    <p:extLst>
      <p:ext uri="{BB962C8B-B14F-4D97-AF65-F5344CB8AC3E}">
        <p14:creationId xmlns:p14="http://schemas.microsoft.com/office/powerpoint/2010/main" val="65896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0" name="Straight Connector 99">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02" name="Rectangle 101">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14443" y="1302454"/>
            <a:ext cx="5227171" cy="3871143"/>
          </a:xfrm>
        </p:spPr>
        <p:txBody>
          <a:bodyPr vert="horz" lIns="91440" tIns="45720" rIns="91440" bIns="45720" rtlCol="0" anchor="t">
            <a:normAutofit/>
          </a:bodyPr>
          <a:lstStyle/>
          <a:p>
            <a:pPr>
              <a:lnSpc>
                <a:spcPct val="90000"/>
              </a:lnSpc>
            </a:pPr>
            <a:r>
              <a:rPr lang="en-US" sz="3500" b="1">
                <a:latin typeface="Arial Nova"/>
              </a:rPr>
              <a:t>UNDERSTANDING AND SUPPORTING AMIRA: AN APPLICATION OF ERIKSON'S PSYCHOSOCIAL THEORY  </a:t>
            </a:r>
          </a:p>
        </p:txBody>
      </p:sp>
      <p:sp>
        <p:nvSpPr>
          <p:cNvPr id="3" name="Subtitle 2"/>
          <p:cNvSpPr>
            <a:spLocks noGrp="1"/>
          </p:cNvSpPr>
          <p:nvPr>
            <p:ph idx="1"/>
          </p:nvPr>
        </p:nvSpPr>
        <p:spPr>
          <a:xfrm>
            <a:off x="710645" y="4608848"/>
            <a:ext cx="5023508" cy="1116090"/>
          </a:xfrm>
        </p:spPr>
        <p:txBody>
          <a:bodyPr vert="horz" lIns="91440" tIns="45720" rIns="91440" bIns="45720" rtlCol="0" anchor="b">
            <a:normAutofit/>
          </a:bodyPr>
          <a:lstStyle/>
          <a:p>
            <a:pPr marL="0" indent="0">
              <a:lnSpc>
                <a:spcPct val="100000"/>
              </a:lnSpc>
              <a:buNone/>
            </a:pPr>
            <a:r>
              <a:rPr lang="en-US" sz="1900" b="1">
                <a:latin typeface="Arial Nova"/>
              </a:rPr>
              <a:t>A PRACTITIONER'S APPROACH TO FOSTERING EMOTIONAL, SOCIAL AND COGNITIVE WELL-BEING</a:t>
            </a:r>
            <a:endParaRPr lang="en-US" sz="1900">
              <a:latin typeface="Arial Nova"/>
            </a:endParaRPr>
          </a:p>
        </p:txBody>
      </p:sp>
      <p:cxnSp>
        <p:nvCxnSpPr>
          <p:cNvPr id="103" name="Straight Connector 102">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4914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D7CC41EB-2D81-4303-9171-6401B388BA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100"/>
            <a:ext cx="4914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4" descr="Supporting children with special education Archives - International ...">
            <a:extLst>
              <a:ext uri="{FF2B5EF4-FFF2-40B4-BE49-F238E27FC236}">
                <a16:creationId xmlns:a16="http://schemas.microsoft.com/office/drawing/2014/main" id="{CD978D87-92CC-F57F-3635-4EDE4BEB2C45}"/>
              </a:ext>
            </a:extLst>
          </p:cNvPr>
          <p:cNvPicPr>
            <a:picLocks noChangeAspect="1"/>
          </p:cNvPicPr>
          <p:nvPr/>
        </p:nvPicPr>
        <p:blipFill>
          <a:blip r:embed="rId2"/>
          <a:srcRect l="31946" r="21492"/>
          <a:stretch>
            <a:fillRect/>
          </a:stretch>
        </p:blipFill>
        <p:spPr>
          <a:xfrm>
            <a:off x="6515100" y="10"/>
            <a:ext cx="5676900" cy="685799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43025302-0F6A-E875-E8BA-39D0661E8D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259022-9F33-4D4D-0D56-380FC329E44E}"/>
              </a:ext>
            </a:extLst>
          </p:cNvPr>
          <p:cNvSpPr>
            <a:spLocks noGrp="1"/>
          </p:cNvSpPr>
          <p:nvPr>
            <p:ph type="ctrTitle"/>
          </p:nvPr>
        </p:nvSpPr>
        <p:spPr>
          <a:xfrm>
            <a:off x="704022" y="516422"/>
            <a:ext cx="6383997" cy="5228641"/>
          </a:xfrm>
        </p:spPr>
        <p:txBody>
          <a:bodyPr anchor="t">
            <a:normAutofit/>
          </a:bodyPr>
          <a:lstStyle/>
          <a:p>
            <a:r>
              <a:rPr lang="en-GB" sz="4400" b="1">
                <a:latin typeface="Arial Nova"/>
              </a:rPr>
              <a:t>SCENARIO OVERVIEW</a:t>
            </a:r>
          </a:p>
        </p:txBody>
      </p:sp>
      <p:sp>
        <p:nvSpPr>
          <p:cNvPr id="3" name="Subtitle 2">
            <a:extLst>
              <a:ext uri="{FF2B5EF4-FFF2-40B4-BE49-F238E27FC236}">
                <a16:creationId xmlns:a16="http://schemas.microsoft.com/office/drawing/2014/main" id="{71136362-835B-0A85-BC70-C3EE4C2F3557}"/>
              </a:ext>
            </a:extLst>
          </p:cNvPr>
          <p:cNvSpPr>
            <a:spLocks noGrp="1"/>
          </p:cNvSpPr>
          <p:nvPr>
            <p:ph type="subTitle" idx="1"/>
          </p:nvPr>
        </p:nvSpPr>
        <p:spPr>
          <a:xfrm>
            <a:off x="8831437" y="777775"/>
            <a:ext cx="2759930" cy="5410200"/>
          </a:xfrm>
        </p:spPr>
        <p:txBody>
          <a:bodyPr vert="horz" lIns="91440" tIns="45720" rIns="91440" bIns="45720" rtlCol="0" anchor="b">
            <a:normAutofit/>
          </a:bodyPr>
          <a:lstStyle/>
          <a:p>
            <a:pPr>
              <a:lnSpc>
                <a:spcPct val="100000"/>
              </a:lnSpc>
            </a:pPr>
            <a:r>
              <a:rPr lang="en-GB" sz="1700" b="1">
                <a:latin typeface="Arial Nova"/>
                <a:cs typeface="Segoe UI"/>
              </a:rPr>
              <a:t>Meet Amira: Our Starting Point</a:t>
            </a:r>
            <a:endParaRPr lang="en-US"/>
          </a:p>
          <a:p>
            <a:pPr>
              <a:lnSpc>
                <a:spcPct val="100000"/>
              </a:lnSpc>
            </a:pPr>
            <a:r>
              <a:rPr lang="en-GB" sz="1700" b="1">
                <a:latin typeface="Arial Nova"/>
                <a:cs typeface="Segoe UI"/>
              </a:rPr>
              <a:t>· Age: 3 years old.</a:t>
            </a:r>
            <a:endParaRPr lang="en-GB" sz="1700" b="1">
              <a:latin typeface="Arial Nova"/>
            </a:endParaRPr>
          </a:p>
          <a:p>
            <a:pPr>
              <a:lnSpc>
                <a:spcPct val="100000"/>
              </a:lnSpc>
            </a:pPr>
            <a:r>
              <a:rPr lang="en-GB" sz="1700" b="1">
                <a:latin typeface="Arial Nova"/>
                <a:cs typeface="Segoe UI"/>
              </a:rPr>
              <a:t>· Situation: Recently joined the nursery.</a:t>
            </a:r>
          </a:p>
          <a:p>
            <a:pPr>
              <a:lnSpc>
                <a:spcPct val="100000"/>
              </a:lnSpc>
            </a:pPr>
            <a:r>
              <a:rPr lang="en-GB" sz="1700" b="1">
                <a:latin typeface="Arial Nova"/>
                <a:cs typeface="Segoe UI"/>
              </a:rPr>
              <a:t>· Presented Behaviours:</a:t>
            </a:r>
            <a:endParaRPr lang="en-GB" sz="1700" b="1">
              <a:latin typeface="Arial Nova"/>
            </a:endParaRPr>
          </a:p>
          <a:p>
            <a:pPr>
              <a:lnSpc>
                <a:spcPct val="100000"/>
              </a:lnSpc>
            </a:pPr>
            <a:r>
              <a:rPr lang="en-GB" sz="1700" b="1">
                <a:latin typeface="Arial Nova"/>
                <a:cs typeface="Segoe UI"/>
              </a:rPr>
              <a:t>· Shows signs of anxiety upon separation from her carers.</a:t>
            </a:r>
            <a:endParaRPr lang="en-GB" sz="1700" b="1">
              <a:latin typeface="Arial Nova"/>
            </a:endParaRPr>
          </a:p>
          <a:p>
            <a:pPr>
              <a:lnSpc>
                <a:spcPct val="100000"/>
              </a:lnSpc>
            </a:pPr>
            <a:r>
              <a:rPr lang="en-GB" sz="1700" b="1">
                <a:latin typeface="Arial Nova"/>
                <a:cs typeface="Segoe UI"/>
              </a:rPr>
              <a:t>· Has limited verbal communication.</a:t>
            </a:r>
            <a:endParaRPr lang="en-GB" sz="1700" b="1">
              <a:latin typeface="Arial Nova"/>
            </a:endParaRPr>
          </a:p>
          <a:p>
            <a:pPr>
              <a:lnSpc>
                <a:spcPct val="100000"/>
              </a:lnSpc>
            </a:pPr>
            <a:r>
              <a:rPr lang="en-GB" sz="1700" b="1">
                <a:latin typeface="Arial Nova"/>
                <a:cs typeface="Segoe UI"/>
              </a:rPr>
              <a:t>· Has difficulty engaging in group play.</a:t>
            </a:r>
            <a:endParaRPr lang="en-GB" sz="1700" b="1">
              <a:latin typeface="Arial Nova"/>
            </a:endParaRPr>
          </a:p>
          <a:p>
            <a:pPr>
              <a:lnSpc>
                <a:spcPct val="100000"/>
              </a:lnSpc>
            </a:pPr>
            <a:r>
              <a:rPr lang="en-GB" sz="1700" b="1">
                <a:latin typeface="Arial Nova"/>
                <a:cs typeface="Segoe UI"/>
              </a:rPr>
              <a:t>Our Role: To understand her developmental needs and contribute to a holistic support plan.</a:t>
            </a:r>
            <a:endParaRPr lang="en-GB" sz="1700" b="1">
              <a:latin typeface="Arial Nova"/>
            </a:endParaRPr>
          </a:p>
        </p:txBody>
      </p:sp>
      <p:cxnSp>
        <p:nvCxnSpPr>
          <p:cNvPr id="6" name="Straight Connector 5">
            <a:extLst>
              <a:ext uri="{FF2B5EF4-FFF2-40B4-BE49-F238E27FC236}">
                <a16:creationId xmlns:a16="http://schemas.microsoft.com/office/drawing/2014/main" id="{387FCC46-E00A-4909-585E-477262D443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116023" y="723900"/>
            <a:ext cx="0" cy="541020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descr="3 year old photoshoot - Google Search Children Photography, Studio ...">
            <a:extLst>
              <a:ext uri="{FF2B5EF4-FFF2-40B4-BE49-F238E27FC236}">
                <a16:creationId xmlns:a16="http://schemas.microsoft.com/office/drawing/2014/main" id="{A7F824F6-DB73-5BF3-B515-568D56D969A0}"/>
              </a:ext>
            </a:extLst>
          </p:cNvPr>
          <p:cNvPicPr>
            <a:picLocks noChangeAspect="1"/>
          </p:cNvPicPr>
          <p:nvPr/>
        </p:nvPicPr>
        <p:blipFill>
          <a:blip r:embed="rId2"/>
          <a:srcRect t="11312" r="-340" b="-941"/>
          <a:stretch>
            <a:fillRect/>
          </a:stretch>
        </p:blipFill>
        <p:spPr>
          <a:xfrm>
            <a:off x="1861693" y="1574398"/>
            <a:ext cx="4081991" cy="4370169"/>
          </a:xfrm>
          <a:prstGeom prst="rect">
            <a:avLst/>
          </a:prstGeom>
        </p:spPr>
      </p:pic>
    </p:spTree>
    <p:extLst>
      <p:ext uri="{BB962C8B-B14F-4D97-AF65-F5344CB8AC3E}">
        <p14:creationId xmlns:p14="http://schemas.microsoft.com/office/powerpoint/2010/main" val="10724351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58BC69-D52B-37C0-2DB0-4486B5AF3719}"/>
              </a:ext>
            </a:extLst>
          </p:cNvPr>
          <p:cNvSpPr>
            <a:spLocks noGrp="1"/>
          </p:cNvSpPr>
          <p:nvPr>
            <p:ph type="title"/>
          </p:nvPr>
        </p:nvSpPr>
        <p:spPr>
          <a:xfrm>
            <a:off x="715131" y="721364"/>
            <a:ext cx="4472435" cy="2467991"/>
          </a:xfrm>
        </p:spPr>
        <p:txBody>
          <a:bodyPr>
            <a:normAutofit/>
          </a:bodyPr>
          <a:lstStyle/>
          <a:p>
            <a:pPr>
              <a:lnSpc>
                <a:spcPct val="90000"/>
              </a:lnSpc>
            </a:pPr>
            <a:r>
              <a:rPr lang="en-GB" b="1">
                <a:latin typeface="Arial Nova"/>
              </a:rPr>
              <a:t>ERIKSON'S PSYCHOSOCIAL THEORY</a:t>
            </a:r>
            <a:endParaRPr lang="en-US"/>
          </a:p>
        </p:txBody>
      </p:sp>
      <p:pic>
        <p:nvPicPr>
          <p:cNvPr id="5" name="Picture 4" descr="뇌 마음 심리학 정신 - Pixabay의 무료 벡터 그래픽">
            <a:extLst>
              <a:ext uri="{FF2B5EF4-FFF2-40B4-BE49-F238E27FC236}">
                <a16:creationId xmlns:a16="http://schemas.microsoft.com/office/drawing/2014/main" id="{FCD6C10F-729D-EA95-073D-A331C48DAA5F}"/>
              </a:ext>
            </a:extLst>
          </p:cNvPr>
          <p:cNvPicPr>
            <a:picLocks noChangeAspect="1"/>
          </p:cNvPicPr>
          <p:nvPr/>
        </p:nvPicPr>
        <p:blipFill>
          <a:blip r:embed="rId2"/>
          <a:stretch>
            <a:fillRect/>
          </a:stretch>
        </p:blipFill>
        <p:spPr>
          <a:xfrm>
            <a:off x="991470" y="2846125"/>
            <a:ext cx="3492115" cy="2959568"/>
          </a:xfrm>
          <a:prstGeom prst="rect">
            <a:avLst/>
          </a:prstGeom>
        </p:spPr>
      </p:pic>
      <p:cxnSp>
        <p:nvCxnSpPr>
          <p:cNvPr id="27" name="Straight Connector 26">
            <a:extLst>
              <a:ext uri="{FF2B5EF4-FFF2-40B4-BE49-F238E27FC236}">
                <a16:creationId xmlns:a16="http://schemas.microsoft.com/office/drawing/2014/main" id="{40ADC89C-EB4E-4AA5-ABBD-448BEC5FA3C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255110" y="723900"/>
            <a:ext cx="0" cy="54494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Content Placeholder 19">
            <a:extLst>
              <a:ext uri="{FF2B5EF4-FFF2-40B4-BE49-F238E27FC236}">
                <a16:creationId xmlns:a16="http://schemas.microsoft.com/office/drawing/2014/main" id="{554908DF-6ADB-3B27-086C-A8EB4F5B6B64}"/>
              </a:ext>
            </a:extLst>
          </p:cNvPr>
          <p:cNvSpPr>
            <a:spLocks noGrp="1"/>
          </p:cNvSpPr>
          <p:nvPr>
            <p:ph idx="1"/>
          </p:nvPr>
        </p:nvSpPr>
        <p:spPr>
          <a:xfrm>
            <a:off x="5576418" y="555712"/>
            <a:ext cx="5916168" cy="5614416"/>
          </a:xfrm>
        </p:spPr>
        <p:txBody>
          <a:bodyPr vert="horz" lIns="91440" tIns="45720" rIns="91440" bIns="45720" rtlCol="0" anchor="t">
            <a:noAutofit/>
          </a:bodyPr>
          <a:lstStyle/>
          <a:p>
            <a:pPr marL="0" indent="0">
              <a:lnSpc>
                <a:spcPct val="100000"/>
              </a:lnSpc>
              <a:buNone/>
            </a:pPr>
            <a:r>
              <a:rPr lang="en-GB" sz="1400" b="1">
                <a:latin typeface="Arial Nova"/>
                <a:cs typeface="Segoe UI"/>
              </a:rPr>
              <a:t>Erik Erikson's (1950) theory proposes that personality develops in a predetermined order through eight stages of psychosocial development, from infancy to adulthood. Each stage involves a central conflict that serves as a turning point.</a:t>
            </a:r>
          </a:p>
          <a:p>
            <a:pPr marL="0" indent="0">
              <a:lnSpc>
                <a:spcPct val="100000"/>
              </a:lnSpc>
              <a:buNone/>
            </a:pPr>
            <a:endParaRPr lang="en-US" sz="1400" b="1">
              <a:latin typeface="Arial Nova"/>
              <a:cs typeface="Segoe UI"/>
            </a:endParaRPr>
          </a:p>
          <a:p>
            <a:pPr marL="0" indent="0">
              <a:lnSpc>
                <a:spcPct val="100000"/>
              </a:lnSpc>
              <a:buNone/>
            </a:pPr>
            <a:r>
              <a:rPr lang="en-GB" sz="1400" b="1">
                <a:latin typeface="Arial Nova"/>
                <a:cs typeface="Segoe UI"/>
              </a:rPr>
              <a:t>Key Concepts for Early Childhood:</a:t>
            </a:r>
          </a:p>
          <a:p>
            <a:pPr marL="0" indent="0">
              <a:lnSpc>
                <a:spcPct val="100000"/>
              </a:lnSpc>
              <a:buNone/>
            </a:pPr>
            <a:r>
              <a:rPr lang="en-GB" sz="1400" b="1">
                <a:latin typeface="Arial Nova"/>
                <a:cs typeface="Segoe UI"/>
              </a:rPr>
              <a:t>· Stage 2: Autonomy vs. Shame &amp; Doubt (Ages 1-3): This is the most relevant stage for Amira. The conflict centres on children developing a greater sense of personal control.</a:t>
            </a:r>
          </a:p>
          <a:p>
            <a:pPr marL="0" indent="0">
              <a:lnSpc>
                <a:spcPct val="100000"/>
              </a:lnSpc>
              <a:buNone/>
            </a:pPr>
            <a:r>
              <a:rPr lang="en-GB" sz="1400" b="1">
                <a:latin typeface="Arial Nova"/>
                <a:cs typeface="Segoe UI"/>
              </a:rPr>
              <a:t>· Positive Resolution (Virtue: Will): If supported, the child gains confidence and a sense of autonomy through making simple choices and gaining self-control.</a:t>
            </a:r>
          </a:p>
          <a:p>
            <a:pPr marL="0" indent="0">
              <a:lnSpc>
                <a:spcPct val="100000"/>
              </a:lnSpc>
              <a:buNone/>
            </a:pPr>
            <a:r>
              <a:rPr lang="en-GB" sz="1400" b="1">
                <a:latin typeface="Arial Nova"/>
                <a:cs typeface="Segoe UI"/>
              </a:rPr>
              <a:t>· Negative Resolution: If criticised or over-controlled, the child experiences feelings of shame and doubt in their own abilities (Erikson, 1950).</a:t>
            </a:r>
          </a:p>
          <a:p>
            <a:pPr marL="0" indent="0">
              <a:lnSpc>
                <a:spcPct val="100000"/>
              </a:lnSpc>
              <a:buNone/>
            </a:pPr>
            <a:endParaRPr lang="en-US" sz="1400" b="1">
              <a:latin typeface="Arial Nova"/>
              <a:cs typeface="Segoe UI"/>
            </a:endParaRPr>
          </a:p>
          <a:p>
            <a:pPr marL="0" indent="0">
              <a:lnSpc>
                <a:spcPct val="100000"/>
              </a:lnSpc>
              <a:buNone/>
            </a:pPr>
            <a:r>
              <a:rPr lang="en-GB" sz="1400" b="1">
                <a:latin typeface="Arial Nova"/>
                <a:cs typeface="Segoe UI"/>
              </a:rPr>
              <a:t>Why is this relevant?</a:t>
            </a:r>
          </a:p>
          <a:p>
            <a:pPr marL="0" indent="0">
              <a:lnSpc>
                <a:spcPct val="100000"/>
              </a:lnSpc>
              <a:buNone/>
            </a:pPr>
            <a:r>
              <a:rPr lang="en-GB" sz="1400" b="1">
                <a:latin typeface="Arial Nova"/>
                <a:cs typeface="Segoe UI"/>
              </a:rPr>
              <a:t>Successful navigation of this stage leads to a child who feels secure, capable, and ready to take initiative. Struggles here can directly impact emotional security, social interactions, and the willingness to explore—all key to early years development (McLeod, 2018).</a:t>
            </a:r>
          </a:p>
          <a:p>
            <a:pPr>
              <a:lnSpc>
                <a:spcPct val="100000"/>
              </a:lnSpc>
            </a:pPr>
            <a:endParaRPr lang="en-GB" sz="1500">
              <a:latin typeface="Arial Nova"/>
              <a:cs typeface="Segoe UI"/>
            </a:endParaRPr>
          </a:p>
        </p:txBody>
      </p:sp>
    </p:spTree>
    <p:extLst>
      <p:ext uri="{BB962C8B-B14F-4D97-AF65-F5344CB8AC3E}">
        <p14:creationId xmlns:p14="http://schemas.microsoft.com/office/powerpoint/2010/main" val="3295945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2B2558-B77A-5D88-FFF7-02847A1538E0}"/>
              </a:ext>
            </a:extLst>
          </p:cNvPr>
          <p:cNvSpPr>
            <a:spLocks noGrp="1"/>
          </p:cNvSpPr>
          <p:nvPr>
            <p:ph type="title"/>
          </p:nvPr>
        </p:nvSpPr>
        <p:spPr>
          <a:xfrm>
            <a:off x="715131" y="1057966"/>
            <a:ext cx="6766560" cy="1307592"/>
          </a:xfrm>
        </p:spPr>
        <p:txBody>
          <a:bodyPr>
            <a:normAutofit/>
          </a:bodyPr>
          <a:lstStyle/>
          <a:p>
            <a:pPr>
              <a:lnSpc>
                <a:spcPct val="90000"/>
              </a:lnSpc>
            </a:pPr>
            <a:r>
              <a:rPr lang="en-GB" sz="3400" b="1">
                <a:latin typeface="Arial Nova"/>
              </a:rPr>
              <a:t>APPLYING ERIKSON'S THEORY TO AMIRA'S SITUATION</a:t>
            </a:r>
          </a:p>
        </p:txBody>
      </p:sp>
      <p:cxnSp>
        <p:nvCxnSpPr>
          <p:cNvPr id="56" name="Straight Connector 55">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658368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1091C82-4E8F-A70B-FCA0-6AE7A49DA36F}"/>
              </a:ext>
            </a:extLst>
          </p:cNvPr>
          <p:cNvSpPr>
            <a:spLocks noGrp="1"/>
          </p:cNvSpPr>
          <p:nvPr>
            <p:ph idx="1"/>
          </p:nvPr>
        </p:nvSpPr>
        <p:spPr>
          <a:xfrm>
            <a:off x="715131" y="2012168"/>
            <a:ext cx="6766560" cy="3739896"/>
          </a:xfrm>
        </p:spPr>
        <p:txBody>
          <a:bodyPr vert="horz" lIns="91440" tIns="45720" rIns="91440" bIns="45720" rtlCol="0" anchor="t">
            <a:noAutofit/>
          </a:bodyPr>
          <a:lstStyle/>
          <a:p>
            <a:pPr marL="0" indent="0">
              <a:lnSpc>
                <a:spcPct val="100000"/>
              </a:lnSpc>
              <a:buNone/>
            </a:pPr>
            <a:endParaRPr lang="en-GB" sz="1100" b="1">
              <a:latin typeface="Arial Nova"/>
              <a:ea typeface="+mn-lt"/>
              <a:cs typeface="+mn-lt"/>
            </a:endParaRPr>
          </a:p>
          <a:p>
            <a:pPr>
              <a:lnSpc>
                <a:spcPct val="100000"/>
              </a:lnSpc>
              <a:buNone/>
            </a:pPr>
            <a:r>
              <a:rPr lang="en-GB" sz="1200" b="1">
                <a:latin typeface="Arial Nova"/>
                <a:ea typeface="+mn-lt"/>
                <a:cs typeface="+mn-lt"/>
              </a:rPr>
              <a:t>Erikson's framework helps us interpret Amira's behaviours not as misbehaviour, but as manifestations of her struggle with the Autonomy vs. Shame and Doubt crisis.</a:t>
            </a:r>
            <a:endParaRPr lang="en-GB" sz="1200" b="1">
              <a:latin typeface="Arial Nova"/>
            </a:endParaRPr>
          </a:p>
          <a:p>
            <a:pPr>
              <a:lnSpc>
                <a:spcPct val="100000"/>
              </a:lnSpc>
              <a:buNone/>
            </a:pPr>
            <a:endParaRPr lang="en-GB" sz="1200" b="1">
              <a:latin typeface="Arial Nova"/>
              <a:ea typeface="+mn-lt"/>
              <a:cs typeface="+mn-lt"/>
            </a:endParaRPr>
          </a:p>
          <a:p>
            <a:pPr>
              <a:lnSpc>
                <a:spcPct val="100000"/>
              </a:lnSpc>
              <a:buNone/>
            </a:pPr>
            <a:r>
              <a:rPr lang="en-GB" sz="1200" b="1">
                <a:latin typeface="Arial Nova"/>
                <a:ea typeface="+mn-lt"/>
                <a:cs typeface="+mn-lt"/>
              </a:rPr>
              <a:t>· Separation Anxiety: The nursery transition challenges her nascent autonomy. Leaving her primary carers, her secure base, can trigger a regression, making her doubt her ability to cope alone in a new, unpredictable environment (Shame &amp; Doubt).</a:t>
            </a:r>
            <a:endParaRPr lang="en-GB" sz="1200" b="1">
              <a:latin typeface="Arial Nova"/>
            </a:endParaRPr>
          </a:p>
          <a:p>
            <a:pPr>
              <a:lnSpc>
                <a:spcPct val="100000"/>
              </a:lnSpc>
              <a:buNone/>
            </a:pPr>
            <a:r>
              <a:rPr lang="en-GB" sz="1200" b="1">
                <a:latin typeface="Arial Nova"/>
                <a:ea typeface="+mn-lt"/>
                <a:cs typeface="+mn-lt"/>
              </a:rPr>
              <a:t>· Limited Verbal Communication: Anxiety can inhibit communication. She may feel her words are not effective or that it is not safe to express herself, a sign of doubt in her own capabilities.</a:t>
            </a:r>
            <a:endParaRPr lang="en-GB" sz="1200" b="1">
              <a:latin typeface="Arial Nova"/>
            </a:endParaRPr>
          </a:p>
          <a:p>
            <a:pPr>
              <a:lnSpc>
                <a:spcPct val="100000"/>
              </a:lnSpc>
              <a:buNone/>
            </a:pPr>
            <a:r>
              <a:rPr lang="en-GB" sz="1200" b="1">
                <a:latin typeface="Arial Nova"/>
                <a:ea typeface="+mn-lt"/>
                <a:cs typeface="+mn-lt"/>
              </a:rPr>
              <a:t>· Difficulty with Group Play: Successful group play requires confidence and a sense of self (autonomy). A child struggling with this may feel incompetent, fear rejection, or lack the assertiveness to initiate social contact (Sroufe, Cooper &amp; DeHart, 1996).</a:t>
            </a:r>
            <a:endParaRPr lang="en-GB" sz="1200" b="1">
              <a:latin typeface="Arial Nova"/>
            </a:endParaRPr>
          </a:p>
          <a:p>
            <a:pPr>
              <a:lnSpc>
                <a:spcPct val="100000"/>
              </a:lnSpc>
              <a:buNone/>
            </a:pPr>
            <a:endParaRPr lang="en-US" sz="1200" b="1">
              <a:latin typeface="Arial Nova"/>
            </a:endParaRPr>
          </a:p>
          <a:p>
            <a:pPr>
              <a:lnSpc>
                <a:spcPct val="100000"/>
              </a:lnSpc>
              <a:buNone/>
            </a:pPr>
            <a:r>
              <a:rPr lang="en-GB" sz="1200" b="1">
                <a:latin typeface="Arial Nova"/>
                <a:ea typeface="+mn-lt"/>
                <a:cs typeface="+mn-lt"/>
              </a:rPr>
              <a:t>Conclusion: Amira's behaviours signal a need to rebuild a sense of safety and autonomous control.</a:t>
            </a:r>
            <a:endParaRPr lang="en-GB" sz="1200" b="1">
              <a:latin typeface="Arial Nova"/>
            </a:endParaRPr>
          </a:p>
        </p:txBody>
      </p:sp>
      <p:cxnSp>
        <p:nvCxnSpPr>
          <p:cNvPr id="62" name="Straight Connector 61">
            <a:extLst>
              <a:ext uri="{FF2B5EF4-FFF2-40B4-BE49-F238E27FC236}">
                <a16:creationId xmlns:a16="http://schemas.microsoft.com/office/drawing/2014/main" id="{CBA3C59D-8641-484F-A35C-361AD7E1553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4768"/>
            <a:ext cx="65836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22" name="Picture 21" descr="5 Things To Encourage Brain Development In Your Little One : NPR">
            <a:extLst>
              <a:ext uri="{FF2B5EF4-FFF2-40B4-BE49-F238E27FC236}">
                <a16:creationId xmlns:a16="http://schemas.microsoft.com/office/drawing/2014/main" id="{C767D6C7-3E13-A2CC-0226-F29D1A1E255E}"/>
              </a:ext>
            </a:extLst>
          </p:cNvPr>
          <p:cNvPicPr>
            <a:picLocks noChangeAspect="1"/>
          </p:cNvPicPr>
          <p:nvPr/>
        </p:nvPicPr>
        <p:blipFill>
          <a:blip r:embed="rId2"/>
          <a:srcRect l="33358" r="33353"/>
          <a:stretch>
            <a:fillRect/>
          </a:stretch>
        </p:blipFill>
        <p:spPr>
          <a:xfrm>
            <a:off x="8115300" y="10"/>
            <a:ext cx="4076700" cy="6857990"/>
          </a:xfrm>
          <a:prstGeom prst="rect">
            <a:avLst/>
          </a:prstGeom>
        </p:spPr>
      </p:pic>
    </p:spTree>
    <p:extLst>
      <p:ext uri="{BB962C8B-B14F-4D97-AF65-F5344CB8AC3E}">
        <p14:creationId xmlns:p14="http://schemas.microsoft.com/office/powerpoint/2010/main" val="12542570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FD9F43D-A18B-BF27-9189-9B9D41A7697A}"/>
            </a:ext>
          </a:extLst>
        </p:cNvPr>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7B15F3-22CA-AE48-48A9-2AD4C697CF7E}"/>
              </a:ext>
            </a:extLst>
          </p:cNvPr>
          <p:cNvSpPr>
            <a:spLocks noGrp="1"/>
          </p:cNvSpPr>
          <p:nvPr>
            <p:ph type="title"/>
          </p:nvPr>
        </p:nvSpPr>
        <p:spPr>
          <a:xfrm>
            <a:off x="704088" y="555713"/>
            <a:ext cx="3721629" cy="2648594"/>
          </a:xfrm>
        </p:spPr>
        <p:txBody>
          <a:bodyPr>
            <a:normAutofit/>
          </a:bodyPr>
          <a:lstStyle/>
          <a:p>
            <a:pPr>
              <a:lnSpc>
                <a:spcPct val="90000"/>
              </a:lnSpc>
            </a:pPr>
            <a:r>
              <a:rPr lang="en-GB" sz="3700" b="1">
                <a:latin typeface="Arial Nova"/>
              </a:rPr>
              <a:t>PRACTICAL STRATEGIES BASED ON ERIKSON'S THEORY</a:t>
            </a:r>
          </a:p>
        </p:txBody>
      </p:sp>
      <p:pic>
        <p:nvPicPr>
          <p:cNvPr id="4" name="Picture 3" descr="Autonomy vs. Shame and Doubt Examples and Definition">
            <a:extLst>
              <a:ext uri="{FF2B5EF4-FFF2-40B4-BE49-F238E27FC236}">
                <a16:creationId xmlns:a16="http://schemas.microsoft.com/office/drawing/2014/main" id="{D10B4F50-4A86-2BA2-44F4-6B86E87F13D4}"/>
              </a:ext>
            </a:extLst>
          </p:cNvPr>
          <p:cNvPicPr>
            <a:picLocks noChangeAspect="1"/>
          </p:cNvPicPr>
          <p:nvPr/>
        </p:nvPicPr>
        <p:blipFill>
          <a:blip r:embed="rId2"/>
          <a:srcRect t="770" r="-12" b="4329"/>
          <a:stretch>
            <a:fillRect/>
          </a:stretch>
        </p:blipFill>
        <p:spPr>
          <a:xfrm>
            <a:off x="715365" y="3524790"/>
            <a:ext cx="3721629" cy="2648593"/>
          </a:xfrm>
          <a:prstGeom prst="rect">
            <a:avLst/>
          </a:prstGeom>
        </p:spPr>
      </p:pic>
      <p:cxnSp>
        <p:nvCxnSpPr>
          <p:cNvPr id="40" name="Straight Connector 39">
            <a:extLst>
              <a:ext uri="{FF2B5EF4-FFF2-40B4-BE49-F238E27FC236}">
                <a16:creationId xmlns:a16="http://schemas.microsoft.com/office/drawing/2014/main" id="{40ADC89C-EB4E-4AA5-ABBD-448BEC5FA3C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876800" y="723900"/>
            <a:ext cx="0" cy="54494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0DA88B6-E92C-D62A-5701-289E6CEBDEDE}"/>
              </a:ext>
            </a:extLst>
          </p:cNvPr>
          <p:cNvSpPr>
            <a:spLocks noGrp="1"/>
          </p:cNvSpPr>
          <p:nvPr>
            <p:ph idx="1"/>
          </p:nvPr>
        </p:nvSpPr>
        <p:spPr>
          <a:xfrm>
            <a:off x="5427407" y="555712"/>
            <a:ext cx="6065179" cy="5614416"/>
          </a:xfrm>
        </p:spPr>
        <p:txBody>
          <a:bodyPr vert="horz" lIns="91440" tIns="45720" rIns="91440" bIns="45720" rtlCol="0" anchor="t">
            <a:noAutofit/>
          </a:bodyPr>
          <a:lstStyle/>
          <a:p>
            <a:pPr>
              <a:lnSpc>
                <a:spcPct val="100000"/>
              </a:lnSpc>
              <a:buNone/>
            </a:pPr>
            <a:r>
              <a:rPr lang="en-GB" sz="1200" b="1">
                <a:latin typeface="Arial Nova"/>
                <a:ea typeface="Calibri"/>
                <a:cs typeface="Segoe UI"/>
              </a:rPr>
              <a:t>To foster Amira's Autonomy and counter Shame &amp; Doubt, we can implement:</a:t>
            </a:r>
            <a:endParaRPr lang="en-US" sz="1200" b="1">
              <a:latin typeface="Arial Nova"/>
            </a:endParaRPr>
          </a:p>
          <a:p>
            <a:pPr>
              <a:lnSpc>
                <a:spcPct val="100000"/>
              </a:lnSpc>
              <a:buNone/>
            </a:pPr>
            <a:r>
              <a:rPr lang="en-GB" sz="1200" b="1">
                <a:latin typeface="Arial Nova"/>
                <a:ea typeface="Calibri"/>
                <a:cs typeface="Segoe UI"/>
              </a:rPr>
              <a:t>1. Empowering Choice-Making:</a:t>
            </a:r>
          </a:p>
          <a:p>
            <a:pPr>
              <a:lnSpc>
                <a:spcPct val="100000"/>
              </a:lnSpc>
              <a:buNone/>
            </a:pPr>
            <a:r>
              <a:rPr lang="en-GB" sz="1200" b="1">
                <a:latin typeface="Arial Nova"/>
                <a:ea typeface="Calibri"/>
                <a:cs typeface="Segoe UI"/>
              </a:rPr>
              <a:t> · Action: Offer limited, simple choices throughout the day. "Would you like the red cup or the blue cup?" "Shall we build with blocks or play with dough?"</a:t>
            </a:r>
            <a:endParaRPr lang="en-GB" sz="1200" b="1">
              <a:latin typeface="Arial Nova"/>
            </a:endParaRPr>
          </a:p>
          <a:p>
            <a:pPr>
              <a:lnSpc>
                <a:spcPct val="100000"/>
              </a:lnSpc>
              <a:buNone/>
            </a:pPr>
            <a:r>
              <a:rPr lang="en-GB" sz="1200" b="1">
                <a:latin typeface="Arial Nova"/>
                <a:ea typeface="Calibri"/>
                <a:cs typeface="Segoe UI"/>
              </a:rPr>
              <a:t> · Rationale: This provides a sense of control, reinforcing self-efficacy and "will" (Erikson, 1950).</a:t>
            </a:r>
            <a:endParaRPr lang="en-GB" sz="1200" b="1">
              <a:latin typeface="Arial Nova"/>
            </a:endParaRPr>
          </a:p>
          <a:p>
            <a:pPr>
              <a:lnSpc>
                <a:spcPct val="100000"/>
              </a:lnSpc>
              <a:buNone/>
            </a:pPr>
            <a:r>
              <a:rPr lang="en-GB" sz="1200" b="1">
                <a:latin typeface="Arial Nova"/>
                <a:ea typeface="Calibri"/>
                <a:cs typeface="Segoe UI"/>
              </a:rPr>
              <a:t>2. Scaffolding Independence &amp; Mastery:</a:t>
            </a:r>
            <a:endParaRPr lang="en-GB" sz="1200" b="1">
              <a:latin typeface="Arial Nova"/>
            </a:endParaRPr>
          </a:p>
          <a:p>
            <a:pPr>
              <a:lnSpc>
                <a:spcPct val="100000"/>
              </a:lnSpc>
              <a:buNone/>
            </a:pPr>
            <a:r>
              <a:rPr lang="en-GB" sz="1200" b="1">
                <a:latin typeface="Arial Nova"/>
                <a:ea typeface="Calibri"/>
                <a:cs typeface="Segoe UI"/>
              </a:rPr>
              <a:t> · Action: Provide achievable tasks (e.g., simple puzzles, posting shapes). Use a "serve-and-return" approach: acknowledge her efforts and offer minimal help to ensure success. Use process praise: "You worked so hard on that!"</a:t>
            </a:r>
          </a:p>
          <a:p>
            <a:pPr>
              <a:lnSpc>
                <a:spcPct val="100000"/>
              </a:lnSpc>
              <a:buNone/>
            </a:pPr>
            <a:r>
              <a:rPr lang="en-GB" sz="1200" b="1">
                <a:latin typeface="Arial Nova"/>
                <a:ea typeface="Calibri"/>
                <a:cs typeface="Segoe UI"/>
              </a:rPr>
              <a:t> · Rationale: Builds competence and directly counters feelings of doubt (National Scientific Council on the Developing Child, 2010).</a:t>
            </a:r>
            <a:endParaRPr lang="en-GB" sz="1200" b="1">
              <a:latin typeface="Arial Nova"/>
            </a:endParaRPr>
          </a:p>
          <a:p>
            <a:pPr>
              <a:lnSpc>
                <a:spcPct val="100000"/>
              </a:lnSpc>
              <a:buNone/>
            </a:pPr>
            <a:r>
              <a:rPr lang="en-GB" sz="1200" b="1">
                <a:latin typeface="Arial Nova"/>
                <a:ea typeface="Calibri"/>
                <a:cs typeface="Segoe UI"/>
              </a:rPr>
              <a:t>3. Supporting Social Entry:</a:t>
            </a:r>
          </a:p>
          <a:p>
            <a:pPr>
              <a:lnSpc>
                <a:spcPct val="100000"/>
              </a:lnSpc>
              <a:buNone/>
            </a:pPr>
            <a:r>
              <a:rPr lang="en-GB" sz="1200" b="1">
                <a:latin typeface="Arial Nova"/>
                <a:ea typeface="Calibri"/>
                <a:cs typeface="Segoe UI"/>
              </a:rPr>
              <a:t>· Action: Use a "buddy" system with a calm peer for small-group activities. Model and scaffold social phrases like "Can I play?" or "My turn?"</a:t>
            </a:r>
          </a:p>
          <a:p>
            <a:pPr>
              <a:lnSpc>
                <a:spcPct val="100000"/>
              </a:lnSpc>
              <a:buNone/>
            </a:pPr>
            <a:r>
              <a:rPr lang="en-GB" sz="1200" b="1">
                <a:latin typeface="Arial Nova"/>
                <a:ea typeface="Calibri"/>
                <a:cs typeface="Segoe UI"/>
              </a:rPr>
              <a:t>· Rationale: Reduces the overwhelming pressure of the whole group, allowing her to practice social skills safely.</a:t>
            </a:r>
            <a:endParaRPr lang="en-GB" sz="1200" b="1">
              <a:latin typeface="Arial Nova"/>
            </a:endParaRPr>
          </a:p>
          <a:p>
            <a:pPr>
              <a:lnSpc>
                <a:spcPct val="100000"/>
              </a:lnSpc>
              <a:buNone/>
            </a:pPr>
            <a:r>
              <a:rPr lang="en-GB" sz="1200" b="1">
                <a:latin typeface="Arial Nova"/>
                <a:ea typeface="Calibri"/>
                <a:cs typeface="Segoe UI"/>
              </a:rPr>
              <a:t>4. Predictable Routines &amp; Transition Warnings:</a:t>
            </a:r>
            <a:endParaRPr lang="en-GB" sz="1200" b="1">
              <a:latin typeface="Arial Nova"/>
            </a:endParaRPr>
          </a:p>
          <a:p>
            <a:pPr>
              <a:lnSpc>
                <a:spcPct val="100000"/>
              </a:lnSpc>
              <a:buNone/>
            </a:pPr>
            <a:r>
              <a:rPr lang="en-GB" sz="1200" b="1">
                <a:latin typeface="Arial Nova"/>
                <a:ea typeface="Calibri"/>
                <a:cs typeface="Segoe UI"/>
              </a:rPr>
              <a:t> · Action: Use visual timetables and consistent, loving goodbye rituals (e.g., a special handshake, a wave at the window).</a:t>
            </a:r>
            <a:endParaRPr lang="en-GB" sz="1200" b="1">
              <a:latin typeface="Arial Nova"/>
            </a:endParaRPr>
          </a:p>
          <a:p>
            <a:pPr>
              <a:lnSpc>
                <a:spcPct val="100000"/>
              </a:lnSpc>
              <a:buNone/>
            </a:pPr>
            <a:r>
              <a:rPr lang="en-GB" sz="1200" b="1">
                <a:latin typeface="Arial Nova"/>
                <a:ea typeface="Calibri"/>
                <a:cs typeface="Segoe UI"/>
              </a:rPr>
              <a:t> · Rationale: Predictability helps a child feel in control of their world, mitigating anxiety and fostering a sense of security (Shaffer &amp; Kipp, 2014).</a:t>
            </a:r>
            <a:endParaRPr lang="en-GB" sz="1200" b="1">
              <a:latin typeface="Arial Nova"/>
            </a:endParaRPr>
          </a:p>
          <a:p>
            <a:pPr marL="0" indent="0">
              <a:lnSpc>
                <a:spcPct val="100000"/>
              </a:lnSpc>
              <a:buNone/>
            </a:pPr>
            <a:endParaRPr lang="en-GB" sz="1200" b="1">
              <a:latin typeface="Arial Nova"/>
              <a:ea typeface="Calibri"/>
              <a:cs typeface="Calibri"/>
            </a:endParaRPr>
          </a:p>
        </p:txBody>
      </p:sp>
    </p:spTree>
    <p:extLst>
      <p:ext uri="{BB962C8B-B14F-4D97-AF65-F5344CB8AC3E}">
        <p14:creationId xmlns:p14="http://schemas.microsoft.com/office/powerpoint/2010/main" val="4147051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13F85-BFA0-5558-799D-24BCEEF4AD28}"/>
              </a:ext>
            </a:extLst>
          </p:cNvPr>
          <p:cNvSpPr>
            <a:spLocks noGrp="1"/>
          </p:cNvSpPr>
          <p:nvPr>
            <p:ph type="title"/>
          </p:nvPr>
        </p:nvSpPr>
        <p:spPr>
          <a:xfrm>
            <a:off x="700635" y="1057965"/>
            <a:ext cx="10691265" cy="1307592"/>
          </a:xfrm>
        </p:spPr>
        <p:txBody>
          <a:bodyPr>
            <a:normAutofit/>
          </a:bodyPr>
          <a:lstStyle/>
          <a:p>
            <a:r>
              <a:rPr lang="en-GB" sz="4400"/>
              <a:t>NATURE AND NATURE INFLUENCES</a:t>
            </a:r>
          </a:p>
        </p:txBody>
      </p:sp>
      <p:sp>
        <p:nvSpPr>
          <p:cNvPr id="3" name="Content Placeholder 2">
            <a:extLst>
              <a:ext uri="{FF2B5EF4-FFF2-40B4-BE49-F238E27FC236}">
                <a16:creationId xmlns:a16="http://schemas.microsoft.com/office/drawing/2014/main" id="{E553DC0E-4F07-490B-0BB0-5E64C04188D8}"/>
              </a:ext>
            </a:extLst>
          </p:cNvPr>
          <p:cNvSpPr>
            <a:spLocks noGrp="1"/>
          </p:cNvSpPr>
          <p:nvPr>
            <p:ph idx="1"/>
          </p:nvPr>
        </p:nvSpPr>
        <p:spPr>
          <a:xfrm>
            <a:off x="700635" y="1713992"/>
            <a:ext cx="10691265" cy="3739896"/>
          </a:xfrm>
        </p:spPr>
        <p:txBody>
          <a:bodyPr vert="horz" lIns="91440" tIns="45720" rIns="91440" bIns="45720" rtlCol="0" anchor="t">
            <a:noAutofit/>
          </a:bodyPr>
          <a:lstStyle/>
          <a:p>
            <a:pPr marL="0" indent="0">
              <a:buNone/>
            </a:pPr>
            <a:endParaRPr lang="en-GB" sz="1200" b="1">
              <a:latin typeface="Arial Nova"/>
              <a:ea typeface="+mn-lt"/>
              <a:cs typeface="+mn-lt"/>
            </a:endParaRPr>
          </a:p>
          <a:p>
            <a:pPr marL="0" indent="0">
              <a:buNone/>
            </a:pPr>
            <a:r>
              <a:rPr lang="en-GB" sz="1200" b="1">
                <a:latin typeface="Arial Nova"/>
                <a:ea typeface="+mn-lt"/>
                <a:cs typeface="+mn-lt"/>
              </a:rPr>
              <a:t>Amira's development is shaped by a complex interplay of biological and environmental factors.</a:t>
            </a:r>
            <a:endParaRPr lang="en-GB" sz="1200" b="1">
              <a:latin typeface="Arial Nova"/>
            </a:endParaRPr>
          </a:p>
          <a:p>
            <a:pPr marL="0" indent="0">
              <a:buNone/>
            </a:pPr>
            <a:r>
              <a:rPr lang="en-GB" sz="1200" b="1">
                <a:latin typeface="Arial Nova"/>
                <a:ea typeface="+mn-lt"/>
                <a:cs typeface="+mn-lt"/>
              </a:rPr>
              <a:t>· Nature (Biological Influences):</a:t>
            </a:r>
            <a:endParaRPr lang="en-GB" sz="1200" b="1">
              <a:latin typeface="Arial Nova"/>
            </a:endParaRPr>
          </a:p>
          <a:p>
            <a:pPr marL="0" indent="0">
              <a:buNone/>
            </a:pPr>
            <a:r>
              <a:rPr lang="en-GB" sz="1200" b="1">
                <a:latin typeface="Arial Nova"/>
                <a:ea typeface="+mn-lt"/>
                <a:cs typeface="+mn-lt"/>
              </a:rPr>
              <a:t>  · Temperament: Amira may have an innate, biologically influenced temperament that is more "slow-to-warm-up" or behaviourally inhibited (Thomas &amp; Chess, 1977). This is her genetic predisposition.</a:t>
            </a:r>
            <a:endParaRPr lang="en-GB" sz="1200" b="1">
              <a:latin typeface="Arial Nova"/>
            </a:endParaRPr>
          </a:p>
          <a:p>
            <a:pPr marL="0" indent="0">
              <a:buNone/>
            </a:pPr>
            <a:r>
              <a:rPr lang="en-GB" sz="1200" b="1">
                <a:latin typeface="Arial Nova"/>
                <a:ea typeface="+mn-lt"/>
                <a:cs typeface="+mn-lt"/>
              </a:rPr>
              <a:t>  · Neurobiology: High anxiety can be linked to a more reactive amygdala, a brain structure involved in processing fear (National Scientific Council on the Developing Child, 2010).</a:t>
            </a:r>
            <a:endParaRPr lang="en-GB" sz="1200" b="1">
              <a:latin typeface="Arial Nova"/>
            </a:endParaRPr>
          </a:p>
          <a:p>
            <a:pPr marL="0" indent="0">
              <a:buNone/>
            </a:pPr>
            <a:r>
              <a:rPr lang="en-GB" sz="1200" b="1">
                <a:latin typeface="Arial Nova"/>
                <a:ea typeface="+mn-lt"/>
                <a:cs typeface="+mn-lt"/>
              </a:rPr>
              <a:t>· Nurture (Environmental Influences):</a:t>
            </a:r>
            <a:endParaRPr lang="en-GB" sz="1200" b="1">
              <a:latin typeface="Arial Nova"/>
            </a:endParaRPr>
          </a:p>
          <a:p>
            <a:pPr marL="0" indent="0">
              <a:buNone/>
            </a:pPr>
            <a:r>
              <a:rPr lang="en-GB" sz="1200" b="1">
                <a:latin typeface="Arial Nova"/>
                <a:ea typeface="+mn-lt"/>
                <a:cs typeface="+mn-lt"/>
              </a:rPr>
              <a:t>  · Parenting Style: The level of autonomy previously encouraged at home is a key environmental factor.</a:t>
            </a:r>
            <a:endParaRPr lang="en-GB" sz="1200" b="1">
              <a:latin typeface="Arial Nova"/>
            </a:endParaRPr>
          </a:p>
          <a:p>
            <a:pPr marL="0" indent="0">
              <a:buNone/>
            </a:pPr>
            <a:r>
              <a:rPr lang="en-GB" sz="1200" b="1">
                <a:latin typeface="Arial Nova"/>
                <a:ea typeface="+mn-lt"/>
                <a:cs typeface="+mn-lt"/>
              </a:rPr>
              <a:t>  · Environmental Stressors: The major transition of starting nursery is a significant environmental stressor that has interacted with her temperament to trigger her current anxieties.</a:t>
            </a:r>
            <a:endParaRPr lang="en-GB" sz="1200" b="1">
              <a:latin typeface="Arial Nova"/>
            </a:endParaRPr>
          </a:p>
          <a:p>
            <a:pPr marL="0" indent="0">
              <a:buNone/>
            </a:pPr>
            <a:r>
              <a:rPr lang="en-GB" sz="1200" b="1">
                <a:latin typeface="Arial Nova"/>
                <a:ea typeface="+mn-lt"/>
                <a:cs typeface="+mn-lt"/>
              </a:rPr>
              <a:t>  · Nursery Environment: Our responses, the physical setup, and peer interactions are all nurturing forces that will shape her outcomes.</a:t>
            </a:r>
            <a:endParaRPr lang="en-GB" sz="1200" b="1">
              <a:latin typeface="Arial Nova"/>
            </a:endParaRPr>
          </a:p>
          <a:p>
            <a:pPr marL="0" indent="0">
              <a:buNone/>
            </a:pPr>
            <a:r>
              <a:rPr lang="en-GB" sz="1200" b="1">
                <a:latin typeface="Arial Nova"/>
                <a:ea typeface="+mn-lt"/>
                <a:cs typeface="+mn-lt"/>
              </a:rPr>
              <a:t>Erikson's theory is primarily a nurture-oriented theory, focusing on social and cultural influences, but it operates on the nature-given maturational timetable of the child.</a:t>
            </a:r>
            <a:endParaRPr lang="en-GB" sz="1200" b="1">
              <a:latin typeface="Arial Nova"/>
            </a:endParaRPr>
          </a:p>
          <a:p>
            <a:endParaRPr lang="en-GB" sz="1200"/>
          </a:p>
        </p:txBody>
      </p:sp>
    </p:spTree>
    <p:extLst>
      <p:ext uri="{BB962C8B-B14F-4D97-AF65-F5344CB8AC3E}">
        <p14:creationId xmlns:p14="http://schemas.microsoft.com/office/powerpoint/2010/main" val="5411976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A11F92-987C-B3EB-DA0D-DDEB0E30BE0D}"/>
              </a:ext>
            </a:extLst>
          </p:cNvPr>
          <p:cNvSpPr>
            <a:spLocks noGrp="1"/>
          </p:cNvSpPr>
          <p:nvPr>
            <p:ph type="title"/>
          </p:nvPr>
        </p:nvSpPr>
        <p:spPr>
          <a:xfrm>
            <a:off x="670957" y="820754"/>
            <a:ext cx="4527651" cy="2004167"/>
          </a:xfrm>
        </p:spPr>
        <p:txBody>
          <a:bodyPr>
            <a:normAutofit/>
          </a:bodyPr>
          <a:lstStyle/>
          <a:p>
            <a:r>
              <a:rPr lang="en-GB" b="1">
                <a:latin typeface="Arial Nova"/>
              </a:rPr>
              <a:t>CRITICAL EVALUATION OF THE THEORY</a:t>
            </a:r>
          </a:p>
        </p:txBody>
      </p:sp>
      <p:cxnSp>
        <p:nvCxnSpPr>
          <p:cNvPr id="21" name="Straight Connector 20">
            <a:extLst>
              <a:ext uri="{FF2B5EF4-FFF2-40B4-BE49-F238E27FC236}">
                <a16:creationId xmlns:a16="http://schemas.microsoft.com/office/drawing/2014/main" id="{40ADC89C-EB4E-4AA5-ABBD-448BEC5FA3C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255110" y="723900"/>
            <a:ext cx="0" cy="54494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5039B63-CFB4-BDFD-17FC-0C0BAEB78CE4}"/>
              </a:ext>
            </a:extLst>
          </p:cNvPr>
          <p:cNvSpPr>
            <a:spLocks noGrp="1"/>
          </p:cNvSpPr>
          <p:nvPr>
            <p:ph idx="1"/>
          </p:nvPr>
        </p:nvSpPr>
        <p:spPr>
          <a:xfrm>
            <a:off x="5510158" y="633017"/>
            <a:ext cx="5916168" cy="5614416"/>
          </a:xfrm>
        </p:spPr>
        <p:txBody>
          <a:bodyPr vert="horz" lIns="91440" tIns="45720" rIns="91440" bIns="45720" rtlCol="0" anchor="t">
            <a:noAutofit/>
          </a:bodyPr>
          <a:lstStyle/>
          <a:p>
            <a:pPr marL="0" indent="0">
              <a:lnSpc>
                <a:spcPct val="100000"/>
              </a:lnSpc>
              <a:buNone/>
            </a:pPr>
            <a:r>
              <a:rPr lang="en-GB" sz="1400" b="1">
                <a:latin typeface="Arial Nova"/>
                <a:cs typeface="Segoe UI"/>
              </a:rPr>
              <a:t>Usefulness in this Context:</a:t>
            </a:r>
            <a:endParaRPr lang="en-GB" sz="1400" b="1">
              <a:latin typeface="Arial Nova"/>
            </a:endParaRPr>
          </a:p>
          <a:p>
            <a:pPr marL="0" indent="0">
              <a:lnSpc>
                <a:spcPct val="100000"/>
              </a:lnSpc>
              <a:buNone/>
            </a:pPr>
            <a:r>
              <a:rPr lang="en-GB" sz="1400" b="1">
                <a:latin typeface="Arial Nova"/>
                <a:cs typeface="Segoe UI"/>
              </a:rPr>
              <a:t>· Holistic Framework: It provides a valuable, non-pathologising lens to interpret Amira's behaviours as a normal developmental challenge (McLeod, 2018).</a:t>
            </a:r>
            <a:endParaRPr lang="en-GB" sz="1400" b="1">
              <a:latin typeface="Arial Nova"/>
            </a:endParaRPr>
          </a:p>
          <a:p>
            <a:pPr marL="0" indent="0">
              <a:lnSpc>
                <a:spcPct val="100000"/>
              </a:lnSpc>
              <a:buNone/>
            </a:pPr>
            <a:r>
              <a:rPr lang="en-GB" sz="1400" b="1">
                <a:latin typeface="Arial Nova"/>
                <a:cs typeface="Segoe UI"/>
              </a:rPr>
              <a:t>· Practical Guidance: It directly points to interventions focused on fostering independence, choice, and mastery.</a:t>
            </a:r>
            <a:endParaRPr lang="en-GB" sz="1400" b="1">
              <a:latin typeface="Arial Nova"/>
            </a:endParaRPr>
          </a:p>
          <a:p>
            <a:pPr marL="0" indent="0">
              <a:lnSpc>
                <a:spcPct val="100000"/>
              </a:lnSpc>
              <a:buNone/>
            </a:pPr>
            <a:r>
              <a:rPr lang="en-GB" sz="1400" b="1">
                <a:latin typeface="Arial Nova"/>
                <a:cs typeface="Segoe UI"/>
              </a:rPr>
              <a:t>· Focus on Social-Emotional Needs: It correctly prioritises emotional well-being as the foundation for other areas of development.</a:t>
            </a:r>
            <a:endParaRPr lang="en-GB" sz="1400" b="1">
              <a:latin typeface="Arial Nova"/>
            </a:endParaRPr>
          </a:p>
          <a:p>
            <a:pPr marL="0" indent="0">
              <a:lnSpc>
                <a:spcPct val="100000"/>
              </a:lnSpc>
              <a:buNone/>
            </a:pPr>
            <a:endParaRPr lang="en-US" sz="1400" b="1">
              <a:latin typeface="Arial Nova"/>
            </a:endParaRPr>
          </a:p>
          <a:p>
            <a:pPr marL="0" indent="0">
              <a:lnSpc>
                <a:spcPct val="100000"/>
              </a:lnSpc>
              <a:buNone/>
            </a:pPr>
            <a:r>
              <a:rPr lang="en-GB" sz="1400" b="1">
                <a:latin typeface="Arial Nova"/>
                <a:cs typeface="Segoe UI"/>
              </a:rPr>
              <a:t>Limitations in this Context:</a:t>
            </a:r>
            <a:endParaRPr lang="en-GB" sz="1400" b="1">
              <a:latin typeface="Arial Nova"/>
            </a:endParaRPr>
          </a:p>
          <a:p>
            <a:pPr marL="0" indent="0">
              <a:lnSpc>
                <a:spcPct val="100000"/>
              </a:lnSpc>
              <a:buNone/>
            </a:pPr>
            <a:r>
              <a:rPr lang="en-GB" sz="1400" b="1">
                <a:latin typeface="Arial Nova"/>
                <a:cs typeface="Segoe UI"/>
              </a:rPr>
              <a:t>· Lack of Specificity: The theory doesn't provide specific techniques for non-verbal or highly anxious children. It must be supplemented with other knowledge (e.g., on speech and language development or attachment theory).</a:t>
            </a:r>
            <a:endParaRPr lang="en-GB" sz="1400" b="1">
              <a:latin typeface="Arial Nova"/>
            </a:endParaRPr>
          </a:p>
          <a:p>
            <a:pPr marL="0" indent="0">
              <a:lnSpc>
                <a:spcPct val="100000"/>
              </a:lnSpc>
              <a:buNone/>
            </a:pPr>
            <a:r>
              <a:rPr lang="en-GB" sz="1400" b="1">
                <a:latin typeface="Arial Nova"/>
                <a:cs typeface="Segoe UI"/>
              </a:rPr>
              <a:t>· Cultural Bias: The emphasis on "autonomy" and "independence" reflects a Western, individualistic cultural construct. In cultures valuing interdependence, Amira's behaviour might be interpreted differently (Shaffer &amp; Kipp, 2014).</a:t>
            </a:r>
            <a:endParaRPr lang="en-GB" sz="1400" b="1">
              <a:latin typeface="Arial Nova"/>
            </a:endParaRPr>
          </a:p>
          <a:p>
            <a:pPr marL="0" indent="0">
              <a:lnSpc>
                <a:spcPct val="100000"/>
              </a:lnSpc>
              <a:buNone/>
            </a:pPr>
            <a:r>
              <a:rPr lang="en-GB" sz="1400" b="1">
                <a:latin typeface="Arial Nova"/>
                <a:cs typeface="Segoe UI"/>
              </a:rPr>
              <a:t>· Over-Simplification: It risks oversimplifying a complex situation. Amira's limited verbal communication may have specific underlying causes (e.g., speech delay, English as an additional language) that require assessment beyond this theoretical lens.</a:t>
            </a:r>
            <a:endParaRPr lang="en-GB" sz="1400" b="1">
              <a:latin typeface="Arial Nova"/>
            </a:endParaRPr>
          </a:p>
        </p:txBody>
      </p:sp>
      <p:pic>
        <p:nvPicPr>
          <p:cNvPr id="4" name="Picture 3" descr="2+ Thousand Evaluation Evidence Royalty-Free Images, Stock Photos ...">
            <a:extLst>
              <a:ext uri="{FF2B5EF4-FFF2-40B4-BE49-F238E27FC236}">
                <a16:creationId xmlns:a16="http://schemas.microsoft.com/office/drawing/2014/main" id="{95AF0096-2624-DF58-C7F4-FA59DA0126CE}"/>
              </a:ext>
            </a:extLst>
          </p:cNvPr>
          <p:cNvPicPr>
            <a:picLocks noChangeAspect="1"/>
          </p:cNvPicPr>
          <p:nvPr/>
        </p:nvPicPr>
        <p:blipFill>
          <a:blip r:embed="rId2"/>
          <a:srcRect l="22284" t="53955" r="67565" b="25151"/>
          <a:stretch>
            <a:fillRect/>
          </a:stretch>
        </p:blipFill>
        <p:spPr>
          <a:xfrm>
            <a:off x="673653" y="2564527"/>
            <a:ext cx="4209167" cy="3365682"/>
          </a:xfrm>
          <a:prstGeom prst="rect">
            <a:avLst/>
          </a:prstGeom>
        </p:spPr>
      </p:pic>
    </p:spTree>
    <p:extLst>
      <p:ext uri="{BB962C8B-B14F-4D97-AF65-F5344CB8AC3E}">
        <p14:creationId xmlns:p14="http://schemas.microsoft.com/office/powerpoint/2010/main" val="2200943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105005-784C-0047-F637-27FADCA0BC37}"/>
              </a:ext>
            </a:extLst>
          </p:cNvPr>
          <p:cNvSpPr>
            <a:spLocks noGrp="1"/>
          </p:cNvSpPr>
          <p:nvPr>
            <p:ph type="title"/>
          </p:nvPr>
        </p:nvSpPr>
        <p:spPr>
          <a:xfrm>
            <a:off x="704088" y="555713"/>
            <a:ext cx="3721629" cy="2648594"/>
          </a:xfrm>
        </p:spPr>
        <p:txBody>
          <a:bodyPr>
            <a:normAutofit/>
          </a:bodyPr>
          <a:lstStyle/>
          <a:p>
            <a:r>
              <a:rPr lang="en-GB" b="1">
                <a:latin typeface="Arial Nova"/>
              </a:rPr>
              <a:t>CONCLUSION AND SUMMARY</a:t>
            </a:r>
          </a:p>
        </p:txBody>
      </p:sp>
      <p:pic>
        <p:nvPicPr>
          <p:cNvPr id="6" name="Picture 5" descr="Hand Connecting Four Jigsaw Puzzle Pieces Stock Vector (Royalty Free ...">
            <a:extLst>
              <a:ext uri="{FF2B5EF4-FFF2-40B4-BE49-F238E27FC236}">
                <a16:creationId xmlns:a16="http://schemas.microsoft.com/office/drawing/2014/main" id="{3F9C32C8-A5C7-A289-1A2F-7B6A492B45FB}"/>
              </a:ext>
            </a:extLst>
          </p:cNvPr>
          <p:cNvPicPr>
            <a:picLocks noChangeAspect="1"/>
          </p:cNvPicPr>
          <p:nvPr/>
        </p:nvPicPr>
        <p:blipFill>
          <a:blip r:embed="rId2"/>
          <a:srcRect l="278" t="-506" r="-833" b="5886"/>
          <a:stretch>
            <a:fillRect/>
          </a:stretch>
        </p:blipFill>
        <p:spPr>
          <a:xfrm>
            <a:off x="694771" y="2484763"/>
            <a:ext cx="3731988" cy="3851067"/>
          </a:xfrm>
          <a:prstGeom prst="rect">
            <a:avLst/>
          </a:prstGeom>
        </p:spPr>
      </p:pic>
      <p:cxnSp>
        <p:nvCxnSpPr>
          <p:cNvPr id="45" name="Straight Connector 44">
            <a:extLst>
              <a:ext uri="{FF2B5EF4-FFF2-40B4-BE49-F238E27FC236}">
                <a16:creationId xmlns:a16="http://schemas.microsoft.com/office/drawing/2014/main" id="{40ADC89C-EB4E-4AA5-ABBD-448BEC5FA3C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876800" y="723900"/>
            <a:ext cx="0" cy="54494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1" name="Content Placeholder 2">
            <a:extLst>
              <a:ext uri="{FF2B5EF4-FFF2-40B4-BE49-F238E27FC236}">
                <a16:creationId xmlns:a16="http://schemas.microsoft.com/office/drawing/2014/main" id="{399CB4BB-1D44-F45D-CE59-4BA859ECBF01}"/>
              </a:ext>
            </a:extLst>
          </p:cNvPr>
          <p:cNvGraphicFramePr>
            <a:graphicFrameLocks noGrp="1"/>
          </p:cNvGraphicFramePr>
          <p:nvPr>
            <p:ph idx="1"/>
            <p:extLst>
              <p:ext uri="{D42A27DB-BD31-4B8C-83A1-F6EECF244321}">
                <p14:modId xmlns:p14="http://schemas.microsoft.com/office/powerpoint/2010/main" val="959075514"/>
              </p:ext>
            </p:extLst>
          </p:nvPr>
        </p:nvGraphicFramePr>
        <p:xfrm>
          <a:off x="4819867" y="123226"/>
          <a:ext cx="7239070" cy="67471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228349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F710FDB-0919-493E-8539-8240C23F1E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98844B-7AEE-A919-D355-78E2484F22AE}"/>
              </a:ext>
            </a:extLst>
          </p:cNvPr>
          <p:cNvSpPr>
            <a:spLocks noGrp="1"/>
          </p:cNvSpPr>
          <p:nvPr>
            <p:ph type="title"/>
          </p:nvPr>
        </p:nvSpPr>
        <p:spPr>
          <a:xfrm>
            <a:off x="700635" y="913218"/>
            <a:ext cx="10691265" cy="1371030"/>
          </a:xfrm>
        </p:spPr>
        <p:txBody>
          <a:bodyPr>
            <a:normAutofit/>
          </a:bodyPr>
          <a:lstStyle/>
          <a:p>
            <a:r>
              <a:rPr lang="en-GB">
                <a:latin typeface="Arial Nova"/>
              </a:rPr>
              <a:t>REFERENCE LIST</a:t>
            </a:r>
          </a:p>
        </p:txBody>
      </p:sp>
      <p:sp>
        <p:nvSpPr>
          <p:cNvPr id="3" name="Content Placeholder 2">
            <a:extLst>
              <a:ext uri="{FF2B5EF4-FFF2-40B4-BE49-F238E27FC236}">
                <a16:creationId xmlns:a16="http://schemas.microsoft.com/office/drawing/2014/main" id="{51383198-6B21-5FDB-6925-5FA9D8D91447}"/>
              </a:ext>
            </a:extLst>
          </p:cNvPr>
          <p:cNvSpPr>
            <a:spLocks noGrp="1"/>
          </p:cNvSpPr>
          <p:nvPr>
            <p:ph idx="1"/>
          </p:nvPr>
        </p:nvSpPr>
        <p:spPr>
          <a:xfrm>
            <a:off x="704089" y="1716477"/>
            <a:ext cx="10687812" cy="3926699"/>
          </a:xfrm>
        </p:spPr>
        <p:txBody>
          <a:bodyPr vert="horz" lIns="91440" tIns="45720" rIns="91440" bIns="45720" rtlCol="0" anchor="t">
            <a:noAutofit/>
          </a:bodyPr>
          <a:lstStyle/>
          <a:p>
            <a:pPr>
              <a:lnSpc>
                <a:spcPct val="100000"/>
              </a:lnSpc>
            </a:pPr>
            <a:r>
              <a:rPr lang="en-GB" sz="1400" b="1">
                <a:latin typeface="Arial Nova"/>
                <a:cs typeface="Segoe UI"/>
              </a:rPr>
              <a:t>Erikson, E. H. (1950) Childhood and society. New York: Norton.</a:t>
            </a:r>
            <a:endParaRPr lang="en-GB" sz="1400" b="1">
              <a:latin typeface="Arial Nova"/>
            </a:endParaRPr>
          </a:p>
          <a:p>
            <a:pPr marL="0" indent="0">
              <a:lnSpc>
                <a:spcPct val="100000"/>
              </a:lnSpc>
              <a:buNone/>
            </a:pPr>
            <a:endParaRPr lang="en-US" sz="1400" b="1">
              <a:latin typeface="Arial Nova"/>
            </a:endParaRPr>
          </a:p>
          <a:p>
            <a:pPr>
              <a:lnSpc>
                <a:spcPct val="100000"/>
              </a:lnSpc>
            </a:pPr>
            <a:r>
              <a:rPr lang="en-GB" sz="1400" b="1">
                <a:latin typeface="Arial Nova"/>
                <a:cs typeface="Segoe UI"/>
              </a:rPr>
              <a:t>McLeod, S. A. (2018) Erik Erikson's stages of psychosocial development. Simply Psychology. Available at: </a:t>
            </a:r>
            <a:r>
              <a:rPr lang="en-GB" sz="1400" b="1">
                <a:latin typeface="Arial Nova"/>
                <a:cs typeface="Segoe UI"/>
                <a:hlinkClick r:id="rId2"/>
              </a:rPr>
              <a:t>https://www.simplypsychology.org/Erik-Erikson.html</a:t>
            </a:r>
            <a:r>
              <a:rPr lang="en-GB" sz="1400" b="1">
                <a:latin typeface="Arial Nova"/>
                <a:cs typeface="Segoe UI"/>
              </a:rPr>
              <a:t> (Accessed: 20 October 2023).</a:t>
            </a:r>
            <a:endParaRPr lang="en-GB" sz="1400" b="1">
              <a:latin typeface="Arial Nova"/>
            </a:endParaRPr>
          </a:p>
          <a:p>
            <a:pPr marL="0" indent="0">
              <a:lnSpc>
                <a:spcPct val="100000"/>
              </a:lnSpc>
              <a:buNone/>
            </a:pPr>
            <a:endParaRPr lang="en-US" sz="1400" b="1">
              <a:latin typeface="Arial Nova"/>
            </a:endParaRPr>
          </a:p>
          <a:p>
            <a:pPr>
              <a:lnSpc>
                <a:spcPct val="100000"/>
              </a:lnSpc>
            </a:pPr>
            <a:r>
              <a:rPr lang="en-GB" sz="1400" b="1">
                <a:latin typeface="Arial Nova"/>
                <a:cs typeface="Segoe UI"/>
              </a:rPr>
              <a:t>National Scientific Council on the Developing Child (2010) Persistent fear and anxiety can affect young children’s learning and development. Working Paper No. 9. Available at: </a:t>
            </a:r>
            <a:r>
              <a:rPr lang="en-GB" sz="1400" b="1">
                <a:latin typeface="Arial Nova"/>
                <a:cs typeface="Segoe UI"/>
                <a:hlinkClick r:id="rId3"/>
              </a:rPr>
              <a:t>https://developingchild.harvard.edu/resources/persistent-fear-and-anxiety-can-affect-young-childrens-learning-and-development/</a:t>
            </a:r>
            <a:r>
              <a:rPr lang="en-GB" sz="1400" b="1">
                <a:latin typeface="Arial Nova"/>
                <a:cs typeface="Segoe UI"/>
              </a:rPr>
              <a:t> (Accessed: 20 October 2023).</a:t>
            </a:r>
            <a:endParaRPr lang="en-GB" sz="1400" b="1">
              <a:latin typeface="Arial Nova"/>
            </a:endParaRPr>
          </a:p>
          <a:p>
            <a:pPr marL="0" indent="0">
              <a:lnSpc>
                <a:spcPct val="100000"/>
              </a:lnSpc>
              <a:buNone/>
            </a:pPr>
            <a:endParaRPr lang="en-US" sz="1400" b="1">
              <a:latin typeface="Arial Nova"/>
            </a:endParaRPr>
          </a:p>
          <a:p>
            <a:pPr>
              <a:lnSpc>
                <a:spcPct val="100000"/>
              </a:lnSpc>
            </a:pPr>
            <a:r>
              <a:rPr lang="en-GB" sz="1400" b="1">
                <a:latin typeface="Arial Nova"/>
                <a:cs typeface="Segoe UI"/>
              </a:rPr>
              <a:t>Shaffer, D. R. and Kipp, K. (2014) Developmental psychology: childhood and adolescence. 9th edn. Belmont, CA: Wadsworth.</a:t>
            </a:r>
            <a:endParaRPr lang="en-GB" sz="1400" b="1">
              <a:latin typeface="Arial Nova"/>
            </a:endParaRPr>
          </a:p>
          <a:p>
            <a:pPr marL="0" indent="0">
              <a:lnSpc>
                <a:spcPct val="100000"/>
              </a:lnSpc>
              <a:buNone/>
            </a:pPr>
            <a:endParaRPr lang="en-US" sz="1400" b="1">
              <a:latin typeface="Arial Nova"/>
            </a:endParaRPr>
          </a:p>
          <a:p>
            <a:pPr>
              <a:lnSpc>
                <a:spcPct val="100000"/>
              </a:lnSpc>
            </a:pPr>
            <a:r>
              <a:rPr lang="en-GB" sz="1400" b="1">
                <a:latin typeface="Arial Nova"/>
                <a:cs typeface="Segoe UI"/>
              </a:rPr>
              <a:t>Sroufe, L. A., Cooper, R. G. and DeHart, G. B. (1996) Child development: its nature and course. 3rd edn. New York: McGraw-Hill.</a:t>
            </a:r>
            <a:endParaRPr lang="en-GB" sz="1400" b="1">
              <a:latin typeface="Arial Nova"/>
            </a:endParaRPr>
          </a:p>
          <a:p>
            <a:pPr marL="0" indent="0">
              <a:lnSpc>
                <a:spcPct val="100000"/>
              </a:lnSpc>
              <a:buNone/>
            </a:pPr>
            <a:endParaRPr lang="en-US" sz="1400" b="1">
              <a:latin typeface="Arial Nova"/>
            </a:endParaRPr>
          </a:p>
          <a:p>
            <a:pPr>
              <a:lnSpc>
                <a:spcPct val="100000"/>
              </a:lnSpc>
            </a:pPr>
            <a:r>
              <a:rPr lang="en-GB" sz="1400" b="1">
                <a:latin typeface="Arial Nova"/>
                <a:cs typeface="Segoe UI"/>
              </a:rPr>
              <a:t>Thomas, A. and Chess, S. (1977) Temperament and development. New York: Brunner/Mazel.</a:t>
            </a:r>
            <a:endParaRPr lang="en-GB" sz="1400" b="1">
              <a:latin typeface="Arial Nova"/>
            </a:endParaRPr>
          </a:p>
        </p:txBody>
      </p:sp>
      <p:cxnSp>
        <p:nvCxnSpPr>
          <p:cNvPr id="10" name="Straight Connector 9">
            <a:extLst>
              <a:ext uri="{FF2B5EF4-FFF2-40B4-BE49-F238E27FC236}">
                <a16:creationId xmlns:a16="http://schemas.microsoft.com/office/drawing/2014/main" id="{033715A5-8048-453E-A44A-0F17BBB481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935535"/>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11</Slides>
  <Notes>0</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ChronicleVTI</vt:lpstr>
      <vt:lpstr> STUDENT: MOHAMMED OUSMAN ID: 2215608 PRESENTATION: HOLISTIC DEVELOPMENT FOR AMIRA (3  YEAR'S OLD) USING ERIKSON'S PSYCHOSOCIAL  THEORY </vt:lpstr>
      <vt:lpstr>CONTENT</vt:lpstr>
      <vt:lpstr>UNDERSTANDING AND SUPPORTING AMIRA: AN APPLICATION OF ERIKSON'S PSYCHOSOCIAL THEORY  </vt:lpstr>
      <vt:lpstr>SCENARIO OVERVIEW</vt:lpstr>
      <vt:lpstr>ERIKSON'S PSYCHOSOCIAL THEORY</vt:lpstr>
      <vt:lpstr>APPLYING ERIKSON'S THEORY TO AMIRA'S SITUATION</vt:lpstr>
      <vt:lpstr>PRACTICAL STRATEGIES BASED ON ERIKSON'S THEORY</vt:lpstr>
      <vt:lpstr>NATURE AND NATURE INFLUENCES</vt:lpstr>
      <vt:lpstr>CRITICAL EVALUATION OF THE THEORY</vt:lpstr>
      <vt:lpstr>CONCLUSION AND SUMMARY</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2025-10-12T00:06:27Z</dcterms:created>
  <dcterms:modified xsi:type="dcterms:W3CDTF">2025-10-12T18:00:03Z</dcterms:modified>
</cp:coreProperties>
</file>