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2.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5.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97870A-D8E2-4A21-9752-AC6AD2B7824D}" v="16" dt="2025-11-16T23:12:50.14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76563" autoAdjust="0"/>
  </p:normalViewPr>
  <p:slideViewPr>
    <p:cSldViewPr snapToGrid="0">
      <p:cViewPr varScale="1">
        <p:scale>
          <a:sx n="56" d="100"/>
          <a:sy n="56" d="100"/>
        </p:scale>
        <p:origin x="1296" y="2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1.xml.rels><?xml version="1.0" encoding="UTF-8" standalone="yes"?>
<Relationships xmlns="http://schemas.openxmlformats.org/package/2006/relationships"><Relationship Id="rId3" Type="http://schemas.openxmlformats.org/officeDocument/2006/relationships/hyperlink" Target="https://link.springer.com/content/pdf/10.1007/s11606-020-05912-0.pdf" TargetMode="External"/><Relationship Id="rId2" Type="http://schemas.openxmlformats.org/officeDocument/2006/relationships/hyperlink" Target="https://www.researchgate.net/profile/Zubair-Ratan/publication/359479854_Overview_of_inflammation/links/6263c0bbee24725b3ebfa661/Overview-of-inflammation.pdf" TargetMode="External"/><Relationship Id="rId1" Type="http://schemas.openxmlformats.org/officeDocument/2006/relationships/hyperlink" Target="https://www.idosr.org/wp-content/uploads/2025/01/IDOSR-JAS-10-1-5-8-2025.pdf" TargetMode="External"/><Relationship Id="rId4" Type="http://schemas.openxmlformats.org/officeDocument/2006/relationships/hyperlink" Target="https://www.mdpi.com/1422-0067/22/15/8142" TargetMode="External"/></Relationships>
</file>

<file path=ppt/diagrams/_rels/drawing11.xml.rels><?xml version="1.0" encoding="UTF-8" standalone="yes"?>
<Relationships xmlns="http://schemas.openxmlformats.org/package/2006/relationships"><Relationship Id="rId3" Type="http://schemas.openxmlformats.org/officeDocument/2006/relationships/hyperlink" Target="https://link.springer.com/content/pdf/10.1007/s11606-020-05912-0.pdf" TargetMode="External"/><Relationship Id="rId2" Type="http://schemas.openxmlformats.org/officeDocument/2006/relationships/hyperlink" Target="https://www.researchgate.net/profile/Zubair-Ratan/publication/359479854_Overview_of_inflammation/links/6263c0bbee24725b3ebfa661/Overview-of-inflammation.pdf" TargetMode="External"/><Relationship Id="rId1" Type="http://schemas.openxmlformats.org/officeDocument/2006/relationships/hyperlink" Target="https://www.idosr.org/wp-content/uploads/2025/01/IDOSR-JAS-10-1-5-8-2025.pdf" TargetMode="External"/><Relationship Id="rId4" Type="http://schemas.openxmlformats.org/officeDocument/2006/relationships/hyperlink" Target="https://www.mdpi.com/1422-0067/22/15/8142"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614BFD-D58E-44A5-B502-0F3A4EE52AEB}"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D683AEF7-752B-4FE2-AD78-FBA57A949F78}">
      <dgm:prSet/>
      <dgm:spPr/>
      <dgm:t>
        <a:bodyPr/>
        <a:lstStyle/>
        <a:p>
          <a:r>
            <a:rPr lang="en-IN"/>
            <a:t>Type 2 Diabetes is a chronic metabolic condition characterised by high blood glucose levels.</a:t>
          </a:r>
          <a:endParaRPr lang="en-US"/>
        </a:p>
      </dgm:t>
    </dgm:pt>
    <dgm:pt modelId="{5FA514C8-E735-431B-8184-80B37C35C15A}" type="parTrans" cxnId="{F80573F1-691F-4870-A849-5145F0561655}">
      <dgm:prSet/>
      <dgm:spPr/>
      <dgm:t>
        <a:bodyPr/>
        <a:lstStyle/>
        <a:p>
          <a:endParaRPr lang="en-US"/>
        </a:p>
      </dgm:t>
    </dgm:pt>
    <dgm:pt modelId="{FAB4DFBC-5D8E-4F8F-80CC-B6292C71AED9}" type="sibTrans" cxnId="{F80573F1-691F-4870-A849-5145F0561655}">
      <dgm:prSet/>
      <dgm:spPr/>
      <dgm:t>
        <a:bodyPr/>
        <a:lstStyle/>
        <a:p>
          <a:endParaRPr lang="en-US"/>
        </a:p>
      </dgm:t>
    </dgm:pt>
    <dgm:pt modelId="{3877FB37-9618-4941-BB7C-112040B723D5}">
      <dgm:prSet/>
      <dgm:spPr/>
      <dgm:t>
        <a:bodyPr/>
        <a:lstStyle/>
        <a:p>
          <a:r>
            <a:rPr lang="en-IN"/>
            <a:t>It occurs when the body becomes resistant to insulin or fails to produce enough of it.</a:t>
          </a:r>
          <a:endParaRPr lang="en-US"/>
        </a:p>
      </dgm:t>
    </dgm:pt>
    <dgm:pt modelId="{94CA5E25-B276-449E-86A1-50AC73D9735C}" type="parTrans" cxnId="{C039B62D-5C6B-45E2-87D7-5B30AFBB87EB}">
      <dgm:prSet/>
      <dgm:spPr/>
      <dgm:t>
        <a:bodyPr/>
        <a:lstStyle/>
        <a:p>
          <a:endParaRPr lang="en-US"/>
        </a:p>
      </dgm:t>
    </dgm:pt>
    <dgm:pt modelId="{9EF40389-2CD0-4445-84A3-696AA8E86A13}" type="sibTrans" cxnId="{C039B62D-5C6B-45E2-87D7-5B30AFBB87EB}">
      <dgm:prSet/>
      <dgm:spPr/>
      <dgm:t>
        <a:bodyPr/>
        <a:lstStyle/>
        <a:p>
          <a:endParaRPr lang="en-US"/>
        </a:p>
      </dgm:t>
    </dgm:pt>
    <dgm:pt modelId="{B09F6B93-6106-4E30-9416-D2255429E514}">
      <dgm:prSet/>
      <dgm:spPr/>
      <dgm:t>
        <a:bodyPr/>
        <a:lstStyle/>
        <a:p>
          <a:r>
            <a:rPr lang="en-IN"/>
            <a:t>The condition develops gradually and is strongly influenced by lifestyle and genetic factors.</a:t>
          </a:r>
          <a:endParaRPr lang="en-US"/>
        </a:p>
      </dgm:t>
    </dgm:pt>
    <dgm:pt modelId="{E05BC52D-DA9C-43CD-BB7C-D21CEDC89381}" type="parTrans" cxnId="{44DD46D7-EFCD-422B-B212-C46ED7FBC57E}">
      <dgm:prSet/>
      <dgm:spPr/>
      <dgm:t>
        <a:bodyPr/>
        <a:lstStyle/>
        <a:p>
          <a:endParaRPr lang="en-US"/>
        </a:p>
      </dgm:t>
    </dgm:pt>
    <dgm:pt modelId="{1339F184-43A8-45AB-9F4D-5980D1B56402}" type="sibTrans" cxnId="{44DD46D7-EFCD-422B-B212-C46ED7FBC57E}">
      <dgm:prSet/>
      <dgm:spPr/>
      <dgm:t>
        <a:bodyPr/>
        <a:lstStyle/>
        <a:p>
          <a:endParaRPr lang="en-US"/>
        </a:p>
      </dgm:t>
    </dgm:pt>
    <dgm:pt modelId="{A583CC5F-99D2-4B3C-A61A-FF4469F3A775}">
      <dgm:prSet/>
      <dgm:spPr/>
      <dgm:t>
        <a:bodyPr/>
        <a:lstStyle/>
        <a:p>
          <a:r>
            <a:rPr lang="en-IN"/>
            <a:t>It can lead to serious complications such as heart disease, kidney failure, and nerve damage.</a:t>
          </a:r>
          <a:endParaRPr lang="en-US"/>
        </a:p>
      </dgm:t>
    </dgm:pt>
    <dgm:pt modelId="{E30C7C8D-FED6-4EDC-8ED4-7D5B2FF7582B}" type="parTrans" cxnId="{C565DE1C-7AE2-4433-8B5F-D0A909216123}">
      <dgm:prSet/>
      <dgm:spPr/>
      <dgm:t>
        <a:bodyPr/>
        <a:lstStyle/>
        <a:p>
          <a:endParaRPr lang="en-US"/>
        </a:p>
      </dgm:t>
    </dgm:pt>
    <dgm:pt modelId="{2169BB58-3E70-4296-A52B-50AE27CCF60B}" type="sibTrans" cxnId="{C565DE1C-7AE2-4433-8B5F-D0A909216123}">
      <dgm:prSet/>
      <dgm:spPr/>
      <dgm:t>
        <a:bodyPr/>
        <a:lstStyle/>
        <a:p>
          <a:endParaRPr lang="en-US"/>
        </a:p>
      </dgm:t>
    </dgm:pt>
    <dgm:pt modelId="{0C205121-A54A-41E0-8D31-1C60958A2172}" type="pres">
      <dgm:prSet presAssocID="{50614BFD-D58E-44A5-B502-0F3A4EE52AEB}" presName="linear" presStyleCnt="0">
        <dgm:presLayoutVars>
          <dgm:animLvl val="lvl"/>
          <dgm:resizeHandles val="exact"/>
        </dgm:presLayoutVars>
      </dgm:prSet>
      <dgm:spPr/>
    </dgm:pt>
    <dgm:pt modelId="{99904926-2F02-45F4-A0D4-213BC1E2FBF1}" type="pres">
      <dgm:prSet presAssocID="{D683AEF7-752B-4FE2-AD78-FBA57A949F78}" presName="parentText" presStyleLbl="node1" presStyleIdx="0" presStyleCnt="4">
        <dgm:presLayoutVars>
          <dgm:chMax val="0"/>
          <dgm:bulletEnabled val="1"/>
        </dgm:presLayoutVars>
      </dgm:prSet>
      <dgm:spPr/>
    </dgm:pt>
    <dgm:pt modelId="{8B2841B7-33D1-49F8-9858-50E69E5065E8}" type="pres">
      <dgm:prSet presAssocID="{FAB4DFBC-5D8E-4F8F-80CC-B6292C71AED9}" presName="spacer" presStyleCnt="0"/>
      <dgm:spPr/>
    </dgm:pt>
    <dgm:pt modelId="{D199B598-B570-447B-BD25-7A807DFBA83F}" type="pres">
      <dgm:prSet presAssocID="{3877FB37-9618-4941-BB7C-112040B723D5}" presName="parentText" presStyleLbl="node1" presStyleIdx="1" presStyleCnt="4">
        <dgm:presLayoutVars>
          <dgm:chMax val="0"/>
          <dgm:bulletEnabled val="1"/>
        </dgm:presLayoutVars>
      </dgm:prSet>
      <dgm:spPr/>
    </dgm:pt>
    <dgm:pt modelId="{2C7F75EC-F856-43CD-991A-26AF457B1545}" type="pres">
      <dgm:prSet presAssocID="{9EF40389-2CD0-4445-84A3-696AA8E86A13}" presName="spacer" presStyleCnt="0"/>
      <dgm:spPr/>
    </dgm:pt>
    <dgm:pt modelId="{829437F2-CF33-4ADB-B7D9-869E4C3CF966}" type="pres">
      <dgm:prSet presAssocID="{B09F6B93-6106-4E30-9416-D2255429E514}" presName="parentText" presStyleLbl="node1" presStyleIdx="2" presStyleCnt="4">
        <dgm:presLayoutVars>
          <dgm:chMax val="0"/>
          <dgm:bulletEnabled val="1"/>
        </dgm:presLayoutVars>
      </dgm:prSet>
      <dgm:spPr/>
    </dgm:pt>
    <dgm:pt modelId="{B5FC7BBE-4944-49EB-8563-1650B3560D0D}" type="pres">
      <dgm:prSet presAssocID="{1339F184-43A8-45AB-9F4D-5980D1B56402}" presName="spacer" presStyleCnt="0"/>
      <dgm:spPr/>
    </dgm:pt>
    <dgm:pt modelId="{47808D9D-612E-4182-9AF3-21D28F9E45CE}" type="pres">
      <dgm:prSet presAssocID="{A583CC5F-99D2-4B3C-A61A-FF4469F3A775}" presName="parentText" presStyleLbl="node1" presStyleIdx="3" presStyleCnt="4">
        <dgm:presLayoutVars>
          <dgm:chMax val="0"/>
          <dgm:bulletEnabled val="1"/>
        </dgm:presLayoutVars>
      </dgm:prSet>
      <dgm:spPr/>
    </dgm:pt>
  </dgm:ptLst>
  <dgm:cxnLst>
    <dgm:cxn modelId="{6844F716-EC78-4468-9A41-404D12519923}" type="presOf" srcId="{D683AEF7-752B-4FE2-AD78-FBA57A949F78}" destId="{99904926-2F02-45F4-A0D4-213BC1E2FBF1}" srcOrd="0" destOrd="0" presId="urn:microsoft.com/office/officeart/2005/8/layout/vList2"/>
    <dgm:cxn modelId="{C565DE1C-7AE2-4433-8B5F-D0A909216123}" srcId="{50614BFD-D58E-44A5-B502-0F3A4EE52AEB}" destId="{A583CC5F-99D2-4B3C-A61A-FF4469F3A775}" srcOrd="3" destOrd="0" parTransId="{E30C7C8D-FED6-4EDC-8ED4-7D5B2FF7582B}" sibTransId="{2169BB58-3E70-4296-A52B-50AE27CCF60B}"/>
    <dgm:cxn modelId="{C039B62D-5C6B-45E2-87D7-5B30AFBB87EB}" srcId="{50614BFD-D58E-44A5-B502-0F3A4EE52AEB}" destId="{3877FB37-9618-4941-BB7C-112040B723D5}" srcOrd="1" destOrd="0" parTransId="{94CA5E25-B276-449E-86A1-50AC73D9735C}" sibTransId="{9EF40389-2CD0-4445-84A3-696AA8E86A13}"/>
    <dgm:cxn modelId="{A5938F84-EFD9-473E-B9B9-CE9766252173}" type="presOf" srcId="{B09F6B93-6106-4E30-9416-D2255429E514}" destId="{829437F2-CF33-4ADB-B7D9-869E4C3CF966}" srcOrd="0" destOrd="0" presId="urn:microsoft.com/office/officeart/2005/8/layout/vList2"/>
    <dgm:cxn modelId="{F6D003A7-EF07-4661-99F9-F8BE41BAA95B}" type="presOf" srcId="{A583CC5F-99D2-4B3C-A61A-FF4469F3A775}" destId="{47808D9D-612E-4182-9AF3-21D28F9E45CE}" srcOrd="0" destOrd="0" presId="urn:microsoft.com/office/officeart/2005/8/layout/vList2"/>
    <dgm:cxn modelId="{9466C8C8-67AE-4352-B249-266975457CED}" type="presOf" srcId="{3877FB37-9618-4941-BB7C-112040B723D5}" destId="{D199B598-B570-447B-BD25-7A807DFBA83F}" srcOrd="0" destOrd="0" presId="urn:microsoft.com/office/officeart/2005/8/layout/vList2"/>
    <dgm:cxn modelId="{ABECC1D4-26F6-4037-884B-B25FBB3851F5}" type="presOf" srcId="{50614BFD-D58E-44A5-B502-0F3A4EE52AEB}" destId="{0C205121-A54A-41E0-8D31-1C60958A2172}" srcOrd="0" destOrd="0" presId="urn:microsoft.com/office/officeart/2005/8/layout/vList2"/>
    <dgm:cxn modelId="{44DD46D7-EFCD-422B-B212-C46ED7FBC57E}" srcId="{50614BFD-D58E-44A5-B502-0F3A4EE52AEB}" destId="{B09F6B93-6106-4E30-9416-D2255429E514}" srcOrd="2" destOrd="0" parTransId="{E05BC52D-DA9C-43CD-BB7C-D21CEDC89381}" sibTransId="{1339F184-43A8-45AB-9F4D-5980D1B56402}"/>
    <dgm:cxn modelId="{F80573F1-691F-4870-A849-5145F0561655}" srcId="{50614BFD-D58E-44A5-B502-0F3A4EE52AEB}" destId="{D683AEF7-752B-4FE2-AD78-FBA57A949F78}" srcOrd="0" destOrd="0" parTransId="{5FA514C8-E735-431B-8184-80B37C35C15A}" sibTransId="{FAB4DFBC-5D8E-4F8F-80CC-B6292C71AED9}"/>
    <dgm:cxn modelId="{6F62D89A-32C6-4AFE-A531-918ABCB3A311}" type="presParOf" srcId="{0C205121-A54A-41E0-8D31-1C60958A2172}" destId="{99904926-2F02-45F4-A0D4-213BC1E2FBF1}" srcOrd="0" destOrd="0" presId="urn:microsoft.com/office/officeart/2005/8/layout/vList2"/>
    <dgm:cxn modelId="{30C3B0F4-A153-45C1-8DDC-B8FF456E5A42}" type="presParOf" srcId="{0C205121-A54A-41E0-8D31-1C60958A2172}" destId="{8B2841B7-33D1-49F8-9858-50E69E5065E8}" srcOrd="1" destOrd="0" presId="urn:microsoft.com/office/officeart/2005/8/layout/vList2"/>
    <dgm:cxn modelId="{67E3F89C-E501-4F49-92CA-5BD34B46158E}" type="presParOf" srcId="{0C205121-A54A-41E0-8D31-1C60958A2172}" destId="{D199B598-B570-447B-BD25-7A807DFBA83F}" srcOrd="2" destOrd="0" presId="urn:microsoft.com/office/officeart/2005/8/layout/vList2"/>
    <dgm:cxn modelId="{AA455E12-3373-4FF3-9A5D-15C2878196D5}" type="presParOf" srcId="{0C205121-A54A-41E0-8D31-1C60958A2172}" destId="{2C7F75EC-F856-43CD-991A-26AF457B1545}" srcOrd="3" destOrd="0" presId="urn:microsoft.com/office/officeart/2005/8/layout/vList2"/>
    <dgm:cxn modelId="{B138582F-5F0D-431C-B2C7-7F17D7FB2EF0}" type="presParOf" srcId="{0C205121-A54A-41E0-8D31-1C60958A2172}" destId="{829437F2-CF33-4ADB-B7D9-869E4C3CF966}" srcOrd="4" destOrd="0" presId="urn:microsoft.com/office/officeart/2005/8/layout/vList2"/>
    <dgm:cxn modelId="{87846B26-DCD1-4D7B-8B3F-80E86271331C}" type="presParOf" srcId="{0C205121-A54A-41E0-8D31-1C60958A2172}" destId="{B5FC7BBE-4944-49EB-8563-1650B3560D0D}" srcOrd="5" destOrd="0" presId="urn:microsoft.com/office/officeart/2005/8/layout/vList2"/>
    <dgm:cxn modelId="{F31063F2-178D-4BD6-90E6-2C92EF933FE2}" type="presParOf" srcId="{0C205121-A54A-41E0-8D31-1C60958A2172}" destId="{47808D9D-612E-4182-9AF3-21D28F9E45CE}"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3114DDD-5299-481D-9F72-4E3B178A5072}"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A9C7449A-5580-475C-827E-F3B67AA6A683}">
      <dgm:prSet/>
      <dgm:spPr/>
      <dgm:t>
        <a:bodyPr/>
        <a:lstStyle/>
        <a:p>
          <a:r>
            <a:rPr lang="en-IN"/>
            <a:t>The endocrine system controls hormone production and regulation.</a:t>
          </a:r>
          <a:endParaRPr lang="en-US"/>
        </a:p>
      </dgm:t>
    </dgm:pt>
    <dgm:pt modelId="{6D9C8072-6AF6-4AE3-9323-14E03163973A}" type="parTrans" cxnId="{BE7B7CDA-2980-400E-8B45-518F78D797F6}">
      <dgm:prSet/>
      <dgm:spPr/>
      <dgm:t>
        <a:bodyPr/>
        <a:lstStyle/>
        <a:p>
          <a:endParaRPr lang="en-US"/>
        </a:p>
      </dgm:t>
    </dgm:pt>
    <dgm:pt modelId="{2E1709B1-FAF0-4D5F-B132-DB943E9F6C87}" type="sibTrans" cxnId="{BE7B7CDA-2980-400E-8B45-518F78D797F6}">
      <dgm:prSet/>
      <dgm:spPr/>
      <dgm:t>
        <a:bodyPr/>
        <a:lstStyle/>
        <a:p>
          <a:endParaRPr lang="en-US"/>
        </a:p>
      </dgm:t>
    </dgm:pt>
    <dgm:pt modelId="{9D0DC73F-07C4-463A-BDCF-3D3776D1B778}">
      <dgm:prSet/>
      <dgm:spPr/>
      <dgm:t>
        <a:bodyPr/>
        <a:lstStyle/>
        <a:p>
          <a:r>
            <a:rPr lang="en-IN"/>
            <a:t>The pancreas, located behind the stomach, plays a vital role by releasing insulin and glucagon.</a:t>
          </a:r>
          <a:endParaRPr lang="en-US"/>
        </a:p>
      </dgm:t>
    </dgm:pt>
    <dgm:pt modelId="{DDE84D1E-0FC9-4CE4-AC02-6A57087DFA25}" type="parTrans" cxnId="{F592F2D5-ADFC-4A47-8AC6-DCE90EF710F4}">
      <dgm:prSet/>
      <dgm:spPr/>
      <dgm:t>
        <a:bodyPr/>
        <a:lstStyle/>
        <a:p>
          <a:endParaRPr lang="en-US"/>
        </a:p>
      </dgm:t>
    </dgm:pt>
    <dgm:pt modelId="{E780682B-97A6-4D9A-A79B-ADE23949F2FB}" type="sibTrans" cxnId="{F592F2D5-ADFC-4A47-8AC6-DCE90EF710F4}">
      <dgm:prSet/>
      <dgm:spPr/>
      <dgm:t>
        <a:bodyPr/>
        <a:lstStyle/>
        <a:p>
          <a:endParaRPr lang="en-US"/>
        </a:p>
      </dgm:t>
    </dgm:pt>
    <dgm:pt modelId="{5E8281BE-9273-48D0-B593-65E752719FDD}">
      <dgm:prSet/>
      <dgm:spPr/>
      <dgm:t>
        <a:bodyPr/>
        <a:lstStyle/>
        <a:p>
          <a:r>
            <a:rPr lang="en-IN"/>
            <a:t>Insulin lowers blood glucose by promoting cellular uptake of glucose.</a:t>
          </a:r>
          <a:endParaRPr lang="en-US"/>
        </a:p>
      </dgm:t>
    </dgm:pt>
    <dgm:pt modelId="{AD17CC50-2E91-457E-ACDC-3B15F53E2191}" type="parTrans" cxnId="{9CF52286-53D5-4F84-A8DD-D880B23E498B}">
      <dgm:prSet/>
      <dgm:spPr/>
      <dgm:t>
        <a:bodyPr/>
        <a:lstStyle/>
        <a:p>
          <a:endParaRPr lang="en-US"/>
        </a:p>
      </dgm:t>
    </dgm:pt>
    <dgm:pt modelId="{5D5D0070-8DC7-4F4C-BF1D-3FD68ACD2633}" type="sibTrans" cxnId="{9CF52286-53D5-4F84-A8DD-D880B23E498B}">
      <dgm:prSet/>
      <dgm:spPr/>
      <dgm:t>
        <a:bodyPr/>
        <a:lstStyle/>
        <a:p>
          <a:endParaRPr lang="en-US"/>
        </a:p>
      </dgm:t>
    </dgm:pt>
    <dgm:pt modelId="{C6E3450D-95B0-4FA4-A8F6-BF9015AE9EF3}">
      <dgm:prSet/>
      <dgm:spPr/>
      <dgm:t>
        <a:bodyPr/>
        <a:lstStyle/>
        <a:p>
          <a:r>
            <a:rPr lang="en-IN"/>
            <a:t>Glucagon raises blood glucose by stimulating glucose release from the liver.</a:t>
          </a:r>
          <a:endParaRPr lang="en-US"/>
        </a:p>
      </dgm:t>
    </dgm:pt>
    <dgm:pt modelId="{668F36BC-0A47-404F-8895-2789A9DC36EB}" type="parTrans" cxnId="{BEE97FA7-1B53-452A-8D7C-BEE1A2DD9527}">
      <dgm:prSet/>
      <dgm:spPr/>
      <dgm:t>
        <a:bodyPr/>
        <a:lstStyle/>
        <a:p>
          <a:endParaRPr lang="en-US"/>
        </a:p>
      </dgm:t>
    </dgm:pt>
    <dgm:pt modelId="{851CC181-1A2D-4AD3-B8E5-148417B5AA62}" type="sibTrans" cxnId="{BEE97FA7-1B53-452A-8D7C-BEE1A2DD9527}">
      <dgm:prSet/>
      <dgm:spPr/>
      <dgm:t>
        <a:bodyPr/>
        <a:lstStyle/>
        <a:p>
          <a:endParaRPr lang="en-US"/>
        </a:p>
      </dgm:t>
    </dgm:pt>
    <dgm:pt modelId="{A55E7A04-9190-4876-9380-0BC013F038A9}" type="pres">
      <dgm:prSet presAssocID="{53114DDD-5299-481D-9F72-4E3B178A5072}" presName="vert0" presStyleCnt="0">
        <dgm:presLayoutVars>
          <dgm:dir/>
          <dgm:animOne val="branch"/>
          <dgm:animLvl val="lvl"/>
        </dgm:presLayoutVars>
      </dgm:prSet>
      <dgm:spPr/>
    </dgm:pt>
    <dgm:pt modelId="{7AC0E9CD-3291-43F2-8661-278E4C5A5BFA}" type="pres">
      <dgm:prSet presAssocID="{A9C7449A-5580-475C-827E-F3B67AA6A683}" presName="thickLine" presStyleLbl="alignNode1" presStyleIdx="0" presStyleCnt="4"/>
      <dgm:spPr/>
    </dgm:pt>
    <dgm:pt modelId="{0DF6CE13-77FD-4D54-B3E6-6FAF32E1D91A}" type="pres">
      <dgm:prSet presAssocID="{A9C7449A-5580-475C-827E-F3B67AA6A683}" presName="horz1" presStyleCnt="0"/>
      <dgm:spPr/>
    </dgm:pt>
    <dgm:pt modelId="{AB21727C-C8EE-4087-8BA2-EB66161E1CFF}" type="pres">
      <dgm:prSet presAssocID="{A9C7449A-5580-475C-827E-F3B67AA6A683}" presName="tx1" presStyleLbl="revTx" presStyleIdx="0" presStyleCnt="4"/>
      <dgm:spPr/>
    </dgm:pt>
    <dgm:pt modelId="{42149094-D1CC-420F-B0FA-C03E24001448}" type="pres">
      <dgm:prSet presAssocID="{A9C7449A-5580-475C-827E-F3B67AA6A683}" presName="vert1" presStyleCnt="0"/>
      <dgm:spPr/>
    </dgm:pt>
    <dgm:pt modelId="{CBAD9E35-260D-4052-B3D5-5806489DA2D8}" type="pres">
      <dgm:prSet presAssocID="{9D0DC73F-07C4-463A-BDCF-3D3776D1B778}" presName="thickLine" presStyleLbl="alignNode1" presStyleIdx="1" presStyleCnt="4"/>
      <dgm:spPr/>
    </dgm:pt>
    <dgm:pt modelId="{479F71CB-7D2F-4FD9-947C-1D1FDFB70566}" type="pres">
      <dgm:prSet presAssocID="{9D0DC73F-07C4-463A-BDCF-3D3776D1B778}" presName="horz1" presStyleCnt="0"/>
      <dgm:spPr/>
    </dgm:pt>
    <dgm:pt modelId="{A42B6A8E-E513-4F8C-8833-E2401B641136}" type="pres">
      <dgm:prSet presAssocID="{9D0DC73F-07C4-463A-BDCF-3D3776D1B778}" presName="tx1" presStyleLbl="revTx" presStyleIdx="1" presStyleCnt="4"/>
      <dgm:spPr/>
    </dgm:pt>
    <dgm:pt modelId="{A868F1C1-695B-4236-9479-4DE85F3695C9}" type="pres">
      <dgm:prSet presAssocID="{9D0DC73F-07C4-463A-BDCF-3D3776D1B778}" presName="vert1" presStyleCnt="0"/>
      <dgm:spPr/>
    </dgm:pt>
    <dgm:pt modelId="{E250C685-5F57-4ADC-A755-CF0B28246409}" type="pres">
      <dgm:prSet presAssocID="{5E8281BE-9273-48D0-B593-65E752719FDD}" presName="thickLine" presStyleLbl="alignNode1" presStyleIdx="2" presStyleCnt="4"/>
      <dgm:spPr/>
    </dgm:pt>
    <dgm:pt modelId="{A5B5E88A-2357-4F3F-8C50-CBA594C175F6}" type="pres">
      <dgm:prSet presAssocID="{5E8281BE-9273-48D0-B593-65E752719FDD}" presName="horz1" presStyleCnt="0"/>
      <dgm:spPr/>
    </dgm:pt>
    <dgm:pt modelId="{AF64A8A2-A526-4568-AE9F-0A5A37F3C53F}" type="pres">
      <dgm:prSet presAssocID="{5E8281BE-9273-48D0-B593-65E752719FDD}" presName="tx1" presStyleLbl="revTx" presStyleIdx="2" presStyleCnt="4"/>
      <dgm:spPr/>
    </dgm:pt>
    <dgm:pt modelId="{766F61FE-BC6A-4612-BAC7-277228393961}" type="pres">
      <dgm:prSet presAssocID="{5E8281BE-9273-48D0-B593-65E752719FDD}" presName="vert1" presStyleCnt="0"/>
      <dgm:spPr/>
    </dgm:pt>
    <dgm:pt modelId="{441AC4FD-5B3A-464F-A8C4-A9BECF0B96E4}" type="pres">
      <dgm:prSet presAssocID="{C6E3450D-95B0-4FA4-A8F6-BF9015AE9EF3}" presName="thickLine" presStyleLbl="alignNode1" presStyleIdx="3" presStyleCnt="4"/>
      <dgm:spPr/>
    </dgm:pt>
    <dgm:pt modelId="{2F40A524-0B95-4480-BEE2-4E17DA6945CF}" type="pres">
      <dgm:prSet presAssocID="{C6E3450D-95B0-4FA4-A8F6-BF9015AE9EF3}" presName="horz1" presStyleCnt="0"/>
      <dgm:spPr/>
    </dgm:pt>
    <dgm:pt modelId="{01218FC3-F68C-4988-B9D5-22292E3F3C10}" type="pres">
      <dgm:prSet presAssocID="{C6E3450D-95B0-4FA4-A8F6-BF9015AE9EF3}" presName="tx1" presStyleLbl="revTx" presStyleIdx="3" presStyleCnt="4"/>
      <dgm:spPr/>
    </dgm:pt>
    <dgm:pt modelId="{C17BA4CD-4B87-4CD2-BD3B-E68B2AAD49AA}" type="pres">
      <dgm:prSet presAssocID="{C6E3450D-95B0-4FA4-A8F6-BF9015AE9EF3}" presName="vert1" presStyleCnt="0"/>
      <dgm:spPr/>
    </dgm:pt>
  </dgm:ptLst>
  <dgm:cxnLst>
    <dgm:cxn modelId="{1375DD0D-6EEA-4B58-B77A-14E9D455567E}" type="presOf" srcId="{A9C7449A-5580-475C-827E-F3B67AA6A683}" destId="{AB21727C-C8EE-4087-8BA2-EB66161E1CFF}" srcOrd="0" destOrd="0" presId="urn:microsoft.com/office/officeart/2008/layout/LinedList"/>
    <dgm:cxn modelId="{9D57F60D-6EB7-4203-AE27-41217AA359B4}" type="presOf" srcId="{5E8281BE-9273-48D0-B593-65E752719FDD}" destId="{AF64A8A2-A526-4568-AE9F-0A5A37F3C53F}" srcOrd="0" destOrd="0" presId="urn:microsoft.com/office/officeart/2008/layout/LinedList"/>
    <dgm:cxn modelId="{C451F31D-C1F8-44F9-9F30-14E5028090C4}" type="presOf" srcId="{53114DDD-5299-481D-9F72-4E3B178A5072}" destId="{A55E7A04-9190-4876-9380-0BC013F038A9}" srcOrd="0" destOrd="0" presId="urn:microsoft.com/office/officeart/2008/layout/LinedList"/>
    <dgm:cxn modelId="{39B72E34-B92A-42FF-ABE4-A4D43E48953C}" type="presOf" srcId="{9D0DC73F-07C4-463A-BDCF-3D3776D1B778}" destId="{A42B6A8E-E513-4F8C-8833-E2401B641136}" srcOrd="0" destOrd="0" presId="urn:microsoft.com/office/officeart/2008/layout/LinedList"/>
    <dgm:cxn modelId="{9CF52286-53D5-4F84-A8DD-D880B23E498B}" srcId="{53114DDD-5299-481D-9F72-4E3B178A5072}" destId="{5E8281BE-9273-48D0-B593-65E752719FDD}" srcOrd="2" destOrd="0" parTransId="{AD17CC50-2E91-457E-ACDC-3B15F53E2191}" sibTransId="{5D5D0070-8DC7-4F4C-BF1D-3FD68ACD2633}"/>
    <dgm:cxn modelId="{1DED5790-E4A4-46C2-92D3-1A49AEACF14D}" type="presOf" srcId="{C6E3450D-95B0-4FA4-A8F6-BF9015AE9EF3}" destId="{01218FC3-F68C-4988-B9D5-22292E3F3C10}" srcOrd="0" destOrd="0" presId="urn:microsoft.com/office/officeart/2008/layout/LinedList"/>
    <dgm:cxn modelId="{BEE97FA7-1B53-452A-8D7C-BEE1A2DD9527}" srcId="{53114DDD-5299-481D-9F72-4E3B178A5072}" destId="{C6E3450D-95B0-4FA4-A8F6-BF9015AE9EF3}" srcOrd="3" destOrd="0" parTransId="{668F36BC-0A47-404F-8895-2789A9DC36EB}" sibTransId="{851CC181-1A2D-4AD3-B8E5-148417B5AA62}"/>
    <dgm:cxn modelId="{F592F2D5-ADFC-4A47-8AC6-DCE90EF710F4}" srcId="{53114DDD-5299-481D-9F72-4E3B178A5072}" destId="{9D0DC73F-07C4-463A-BDCF-3D3776D1B778}" srcOrd="1" destOrd="0" parTransId="{DDE84D1E-0FC9-4CE4-AC02-6A57087DFA25}" sibTransId="{E780682B-97A6-4D9A-A79B-ADE23949F2FB}"/>
    <dgm:cxn modelId="{BE7B7CDA-2980-400E-8B45-518F78D797F6}" srcId="{53114DDD-5299-481D-9F72-4E3B178A5072}" destId="{A9C7449A-5580-475C-827E-F3B67AA6A683}" srcOrd="0" destOrd="0" parTransId="{6D9C8072-6AF6-4AE3-9323-14E03163973A}" sibTransId="{2E1709B1-FAF0-4D5F-B132-DB943E9F6C87}"/>
    <dgm:cxn modelId="{D42D413E-97A7-412E-B950-96961BD08913}" type="presParOf" srcId="{A55E7A04-9190-4876-9380-0BC013F038A9}" destId="{7AC0E9CD-3291-43F2-8661-278E4C5A5BFA}" srcOrd="0" destOrd="0" presId="urn:microsoft.com/office/officeart/2008/layout/LinedList"/>
    <dgm:cxn modelId="{6BCBFA5C-9758-4542-A8C2-0DB377D7EB2E}" type="presParOf" srcId="{A55E7A04-9190-4876-9380-0BC013F038A9}" destId="{0DF6CE13-77FD-4D54-B3E6-6FAF32E1D91A}" srcOrd="1" destOrd="0" presId="urn:microsoft.com/office/officeart/2008/layout/LinedList"/>
    <dgm:cxn modelId="{48614248-C277-4723-845D-4D4404E3B258}" type="presParOf" srcId="{0DF6CE13-77FD-4D54-B3E6-6FAF32E1D91A}" destId="{AB21727C-C8EE-4087-8BA2-EB66161E1CFF}" srcOrd="0" destOrd="0" presId="urn:microsoft.com/office/officeart/2008/layout/LinedList"/>
    <dgm:cxn modelId="{65387DFB-8574-483F-80D9-AB30B6FD523B}" type="presParOf" srcId="{0DF6CE13-77FD-4D54-B3E6-6FAF32E1D91A}" destId="{42149094-D1CC-420F-B0FA-C03E24001448}" srcOrd="1" destOrd="0" presId="urn:microsoft.com/office/officeart/2008/layout/LinedList"/>
    <dgm:cxn modelId="{DFAB6010-AFDE-41D4-AB27-2808CC8E83C8}" type="presParOf" srcId="{A55E7A04-9190-4876-9380-0BC013F038A9}" destId="{CBAD9E35-260D-4052-B3D5-5806489DA2D8}" srcOrd="2" destOrd="0" presId="urn:microsoft.com/office/officeart/2008/layout/LinedList"/>
    <dgm:cxn modelId="{00B6ECD5-810B-48FB-BEA2-3314DF6E6A9D}" type="presParOf" srcId="{A55E7A04-9190-4876-9380-0BC013F038A9}" destId="{479F71CB-7D2F-4FD9-947C-1D1FDFB70566}" srcOrd="3" destOrd="0" presId="urn:microsoft.com/office/officeart/2008/layout/LinedList"/>
    <dgm:cxn modelId="{87511BF4-E159-4E2B-B9EE-67BA45D6E40A}" type="presParOf" srcId="{479F71CB-7D2F-4FD9-947C-1D1FDFB70566}" destId="{A42B6A8E-E513-4F8C-8833-E2401B641136}" srcOrd="0" destOrd="0" presId="urn:microsoft.com/office/officeart/2008/layout/LinedList"/>
    <dgm:cxn modelId="{64C68B75-0CB5-4C2B-BD4F-F8BB586530F3}" type="presParOf" srcId="{479F71CB-7D2F-4FD9-947C-1D1FDFB70566}" destId="{A868F1C1-695B-4236-9479-4DE85F3695C9}" srcOrd="1" destOrd="0" presId="urn:microsoft.com/office/officeart/2008/layout/LinedList"/>
    <dgm:cxn modelId="{D01638C1-A73E-4F9D-9910-39655C6B1043}" type="presParOf" srcId="{A55E7A04-9190-4876-9380-0BC013F038A9}" destId="{E250C685-5F57-4ADC-A755-CF0B28246409}" srcOrd="4" destOrd="0" presId="urn:microsoft.com/office/officeart/2008/layout/LinedList"/>
    <dgm:cxn modelId="{B9E3626E-4046-47E3-B838-B848B8BB5154}" type="presParOf" srcId="{A55E7A04-9190-4876-9380-0BC013F038A9}" destId="{A5B5E88A-2357-4F3F-8C50-CBA594C175F6}" srcOrd="5" destOrd="0" presId="urn:microsoft.com/office/officeart/2008/layout/LinedList"/>
    <dgm:cxn modelId="{D7CB1B9C-96C6-419F-A854-F971AFDC6D76}" type="presParOf" srcId="{A5B5E88A-2357-4F3F-8C50-CBA594C175F6}" destId="{AF64A8A2-A526-4568-AE9F-0A5A37F3C53F}" srcOrd="0" destOrd="0" presId="urn:microsoft.com/office/officeart/2008/layout/LinedList"/>
    <dgm:cxn modelId="{71399B02-29D0-4A46-A67E-BE213F3FB235}" type="presParOf" srcId="{A5B5E88A-2357-4F3F-8C50-CBA594C175F6}" destId="{766F61FE-BC6A-4612-BAC7-277228393961}" srcOrd="1" destOrd="0" presId="urn:microsoft.com/office/officeart/2008/layout/LinedList"/>
    <dgm:cxn modelId="{00A00CB7-9087-49B7-9117-6FAFB4767382}" type="presParOf" srcId="{A55E7A04-9190-4876-9380-0BC013F038A9}" destId="{441AC4FD-5B3A-464F-A8C4-A9BECF0B96E4}" srcOrd="6" destOrd="0" presId="urn:microsoft.com/office/officeart/2008/layout/LinedList"/>
    <dgm:cxn modelId="{66B56AB8-1A50-43D6-9F0F-D0C6F01CEB13}" type="presParOf" srcId="{A55E7A04-9190-4876-9380-0BC013F038A9}" destId="{2F40A524-0B95-4480-BEE2-4E17DA6945CF}" srcOrd="7" destOrd="0" presId="urn:microsoft.com/office/officeart/2008/layout/LinedList"/>
    <dgm:cxn modelId="{274D0463-5CEA-44CA-B268-6822BA1E2FBC}" type="presParOf" srcId="{2F40A524-0B95-4480-BEE2-4E17DA6945CF}" destId="{01218FC3-F68C-4988-B9D5-22292E3F3C10}" srcOrd="0" destOrd="0" presId="urn:microsoft.com/office/officeart/2008/layout/LinedList"/>
    <dgm:cxn modelId="{869F9B3E-81A6-4A31-BEAC-555775865660}" type="presParOf" srcId="{2F40A524-0B95-4480-BEE2-4E17DA6945CF}" destId="{C17BA4CD-4B87-4CD2-BD3B-E68B2AAD49AA}"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AE10FEC-9CE4-4971-A31F-7E9D3C9C2B9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417F400-9786-44CB-86A9-251B5CF5B7C7}">
      <dgm:prSet/>
      <dgm:spPr/>
      <dgm:t>
        <a:bodyPr/>
        <a:lstStyle/>
        <a:p>
          <a:r>
            <a:rPr lang="en-IN"/>
            <a:t>The circulatory system transports oxygen, nutrients, and hormones throughout the body (Kim, 2022).</a:t>
          </a:r>
          <a:endParaRPr lang="en-US"/>
        </a:p>
      </dgm:t>
    </dgm:pt>
    <dgm:pt modelId="{F2F584B1-61D1-4280-8EA7-AC8E76012498}" type="parTrans" cxnId="{26708F1B-DD0B-4D24-A4B5-B25952AAA903}">
      <dgm:prSet/>
      <dgm:spPr/>
      <dgm:t>
        <a:bodyPr/>
        <a:lstStyle/>
        <a:p>
          <a:endParaRPr lang="en-US"/>
        </a:p>
      </dgm:t>
    </dgm:pt>
    <dgm:pt modelId="{EDC55A23-10BD-4325-968A-2D45DEF103E4}" type="sibTrans" cxnId="{26708F1B-DD0B-4D24-A4B5-B25952AAA903}">
      <dgm:prSet/>
      <dgm:spPr/>
      <dgm:t>
        <a:bodyPr/>
        <a:lstStyle/>
        <a:p>
          <a:endParaRPr lang="en-US"/>
        </a:p>
      </dgm:t>
    </dgm:pt>
    <dgm:pt modelId="{34D4C4C6-E4F3-4EA6-9536-965FA861E273}">
      <dgm:prSet/>
      <dgm:spPr/>
      <dgm:t>
        <a:bodyPr/>
        <a:lstStyle/>
        <a:p>
          <a:r>
            <a:rPr lang="en-IN"/>
            <a:t>It also plays a key role in distributing glucose for energy.</a:t>
          </a:r>
          <a:endParaRPr lang="en-US"/>
        </a:p>
      </dgm:t>
    </dgm:pt>
    <dgm:pt modelId="{995CDC6F-ECBF-4370-9A96-286E01A95CB4}" type="parTrans" cxnId="{78C747C0-35EA-4997-8AFE-DFFAA6D3E92D}">
      <dgm:prSet/>
      <dgm:spPr/>
      <dgm:t>
        <a:bodyPr/>
        <a:lstStyle/>
        <a:p>
          <a:endParaRPr lang="en-US"/>
        </a:p>
      </dgm:t>
    </dgm:pt>
    <dgm:pt modelId="{EBE6CD6E-427F-437E-9B07-9B502B34C10B}" type="sibTrans" cxnId="{78C747C0-35EA-4997-8AFE-DFFAA6D3E92D}">
      <dgm:prSet/>
      <dgm:spPr/>
      <dgm:t>
        <a:bodyPr/>
        <a:lstStyle/>
        <a:p>
          <a:endParaRPr lang="en-US"/>
        </a:p>
      </dgm:t>
    </dgm:pt>
    <dgm:pt modelId="{F33C7C3E-3059-4E77-91F9-C72F33AC425E}">
      <dgm:prSet/>
      <dgm:spPr/>
      <dgm:t>
        <a:bodyPr/>
        <a:lstStyle/>
        <a:p>
          <a:r>
            <a:rPr lang="en-IN"/>
            <a:t>Poorly controlled diabetes can damage blood vessels, leading to heart disease and poor circulation (Rajbhandari et al., 2021).</a:t>
          </a:r>
          <a:endParaRPr lang="en-US"/>
        </a:p>
      </dgm:t>
    </dgm:pt>
    <dgm:pt modelId="{2A13A200-FD7B-463B-830B-AC89424D813F}" type="parTrans" cxnId="{3D91D591-0C42-4A2B-B5A9-A5821C8C9D45}">
      <dgm:prSet/>
      <dgm:spPr/>
      <dgm:t>
        <a:bodyPr/>
        <a:lstStyle/>
        <a:p>
          <a:endParaRPr lang="en-US"/>
        </a:p>
      </dgm:t>
    </dgm:pt>
    <dgm:pt modelId="{3B5B6E3C-14B5-4697-B510-7C6DD093AC61}" type="sibTrans" cxnId="{3D91D591-0C42-4A2B-B5A9-A5821C8C9D45}">
      <dgm:prSet/>
      <dgm:spPr/>
      <dgm:t>
        <a:bodyPr/>
        <a:lstStyle/>
        <a:p>
          <a:endParaRPr lang="en-US"/>
        </a:p>
      </dgm:t>
    </dgm:pt>
    <dgm:pt modelId="{9FC273A2-E1F6-40FC-BD16-221329C1986D}" type="pres">
      <dgm:prSet presAssocID="{EAE10FEC-9CE4-4971-A31F-7E9D3C9C2B91}" presName="linear" presStyleCnt="0">
        <dgm:presLayoutVars>
          <dgm:animLvl val="lvl"/>
          <dgm:resizeHandles val="exact"/>
        </dgm:presLayoutVars>
      </dgm:prSet>
      <dgm:spPr/>
    </dgm:pt>
    <dgm:pt modelId="{EDD7C626-5C8B-4421-84E2-8DBE50875CB3}" type="pres">
      <dgm:prSet presAssocID="{A417F400-9786-44CB-86A9-251B5CF5B7C7}" presName="parentText" presStyleLbl="node1" presStyleIdx="0" presStyleCnt="3">
        <dgm:presLayoutVars>
          <dgm:chMax val="0"/>
          <dgm:bulletEnabled val="1"/>
        </dgm:presLayoutVars>
      </dgm:prSet>
      <dgm:spPr/>
    </dgm:pt>
    <dgm:pt modelId="{AEC94CE3-87AF-4088-8B0D-6BF62FC9F147}" type="pres">
      <dgm:prSet presAssocID="{EDC55A23-10BD-4325-968A-2D45DEF103E4}" presName="spacer" presStyleCnt="0"/>
      <dgm:spPr/>
    </dgm:pt>
    <dgm:pt modelId="{92DAA564-1163-43AF-80B4-195EDF338BD1}" type="pres">
      <dgm:prSet presAssocID="{34D4C4C6-E4F3-4EA6-9536-965FA861E273}" presName="parentText" presStyleLbl="node1" presStyleIdx="1" presStyleCnt="3">
        <dgm:presLayoutVars>
          <dgm:chMax val="0"/>
          <dgm:bulletEnabled val="1"/>
        </dgm:presLayoutVars>
      </dgm:prSet>
      <dgm:spPr/>
    </dgm:pt>
    <dgm:pt modelId="{373D4B85-FF73-4C4A-B213-FA5380328A6D}" type="pres">
      <dgm:prSet presAssocID="{EBE6CD6E-427F-437E-9B07-9B502B34C10B}" presName="spacer" presStyleCnt="0"/>
      <dgm:spPr/>
    </dgm:pt>
    <dgm:pt modelId="{B53504E5-8EF5-44EB-B080-7B275356797D}" type="pres">
      <dgm:prSet presAssocID="{F33C7C3E-3059-4E77-91F9-C72F33AC425E}" presName="parentText" presStyleLbl="node1" presStyleIdx="2" presStyleCnt="3">
        <dgm:presLayoutVars>
          <dgm:chMax val="0"/>
          <dgm:bulletEnabled val="1"/>
        </dgm:presLayoutVars>
      </dgm:prSet>
      <dgm:spPr/>
    </dgm:pt>
  </dgm:ptLst>
  <dgm:cxnLst>
    <dgm:cxn modelId="{26708F1B-DD0B-4D24-A4B5-B25952AAA903}" srcId="{EAE10FEC-9CE4-4971-A31F-7E9D3C9C2B91}" destId="{A417F400-9786-44CB-86A9-251B5CF5B7C7}" srcOrd="0" destOrd="0" parTransId="{F2F584B1-61D1-4280-8EA7-AC8E76012498}" sibTransId="{EDC55A23-10BD-4325-968A-2D45DEF103E4}"/>
    <dgm:cxn modelId="{8AF8F13C-BF10-4CEF-A442-22D381331642}" type="presOf" srcId="{EAE10FEC-9CE4-4971-A31F-7E9D3C9C2B91}" destId="{9FC273A2-E1F6-40FC-BD16-221329C1986D}" srcOrd="0" destOrd="0" presId="urn:microsoft.com/office/officeart/2005/8/layout/vList2"/>
    <dgm:cxn modelId="{8698015B-9D01-42D5-87BD-3A0B0FC7AA82}" type="presOf" srcId="{A417F400-9786-44CB-86A9-251B5CF5B7C7}" destId="{EDD7C626-5C8B-4421-84E2-8DBE50875CB3}" srcOrd="0" destOrd="0" presId="urn:microsoft.com/office/officeart/2005/8/layout/vList2"/>
    <dgm:cxn modelId="{F120ED50-D092-4D13-B070-82C59048FCA2}" type="presOf" srcId="{34D4C4C6-E4F3-4EA6-9536-965FA861E273}" destId="{92DAA564-1163-43AF-80B4-195EDF338BD1}" srcOrd="0" destOrd="0" presId="urn:microsoft.com/office/officeart/2005/8/layout/vList2"/>
    <dgm:cxn modelId="{A7058D89-3F5C-4CDC-87EA-7244BCABA811}" type="presOf" srcId="{F33C7C3E-3059-4E77-91F9-C72F33AC425E}" destId="{B53504E5-8EF5-44EB-B080-7B275356797D}" srcOrd="0" destOrd="0" presId="urn:microsoft.com/office/officeart/2005/8/layout/vList2"/>
    <dgm:cxn modelId="{3D91D591-0C42-4A2B-B5A9-A5821C8C9D45}" srcId="{EAE10FEC-9CE4-4971-A31F-7E9D3C9C2B91}" destId="{F33C7C3E-3059-4E77-91F9-C72F33AC425E}" srcOrd="2" destOrd="0" parTransId="{2A13A200-FD7B-463B-830B-AC89424D813F}" sibTransId="{3B5B6E3C-14B5-4697-B510-7C6DD093AC61}"/>
    <dgm:cxn modelId="{78C747C0-35EA-4997-8AFE-DFFAA6D3E92D}" srcId="{EAE10FEC-9CE4-4971-A31F-7E9D3C9C2B91}" destId="{34D4C4C6-E4F3-4EA6-9536-965FA861E273}" srcOrd="1" destOrd="0" parTransId="{995CDC6F-ECBF-4370-9A96-286E01A95CB4}" sibTransId="{EBE6CD6E-427F-437E-9B07-9B502B34C10B}"/>
    <dgm:cxn modelId="{CB6F392D-F120-4069-B8B6-6F3BA81AB62B}" type="presParOf" srcId="{9FC273A2-E1F6-40FC-BD16-221329C1986D}" destId="{EDD7C626-5C8B-4421-84E2-8DBE50875CB3}" srcOrd="0" destOrd="0" presId="urn:microsoft.com/office/officeart/2005/8/layout/vList2"/>
    <dgm:cxn modelId="{8A9C6BAC-9B72-4B32-8E10-7A061337A25A}" type="presParOf" srcId="{9FC273A2-E1F6-40FC-BD16-221329C1986D}" destId="{AEC94CE3-87AF-4088-8B0D-6BF62FC9F147}" srcOrd="1" destOrd="0" presId="urn:microsoft.com/office/officeart/2005/8/layout/vList2"/>
    <dgm:cxn modelId="{F1C9E6FA-1490-4B82-A0C9-4026F1596A45}" type="presParOf" srcId="{9FC273A2-E1F6-40FC-BD16-221329C1986D}" destId="{92DAA564-1163-43AF-80B4-195EDF338BD1}" srcOrd="2" destOrd="0" presId="urn:microsoft.com/office/officeart/2005/8/layout/vList2"/>
    <dgm:cxn modelId="{10E31C42-988D-4705-BF12-F9DEFD250B8F}" type="presParOf" srcId="{9FC273A2-E1F6-40FC-BD16-221329C1986D}" destId="{373D4B85-FF73-4C4A-B213-FA5380328A6D}" srcOrd="3" destOrd="0" presId="urn:microsoft.com/office/officeart/2005/8/layout/vList2"/>
    <dgm:cxn modelId="{2F9C3A3B-FA80-4031-B350-D4B531FA3E5E}" type="presParOf" srcId="{9FC273A2-E1F6-40FC-BD16-221329C1986D}" destId="{B53504E5-8EF5-44EB-B080-7B275356797D}" srcOrd="4"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DFF1CCB-D5C6-4323-873D-C40AA4843F3A}" type="doc">
      <dgm:prSet loTypeId="urn:microsoft.com/office/officeart/2008/layout/LinedList" loCatId="list" qsTypeId="urn:microsoft.com/office/officeart/2005/8/quickstyle/simple4" qsCatId="simple" csTypeId="urn:microsoft.com/office/officeart/2005/8/colors/accent0_3" csCatId="mainScheme"/>
      <dgm:spPr/>
      <dgm:t>
        <a:bodyPr/>
        <a:lstStyle/>
        <a:p>
          <a:endParaRPr lang="en-US"/>
        </a:p>
      </dgm:t>
    </dgm:pt>
    <dgm:pt modelId="{B949FBD3-F941-44C8-A280-59513FABB4A4}">
      <dgm:prSet/>
      <dgm:spPr/>
      <dgm:t>
        <a:bodyPr/>
        <a:lstStyle/>
        <a:p>
          <a:r>
            <a:rPr lang="en-IN"/>
            <a:t>Name: John Smith (Fictional)</a:t>
          </a:r>
          <a:endParaRPr lang="en-US"/>
        </a:p>
      </dgm:t>
    </dgm:pt>
    <dgm:pt modelId="{B7453968-D26E-4EF4-8694-2B6F6DFDBA99}" type="parTrans" cxnId="{9CDC3FD9-4224-4FD7-97C9-9EB68EE92DB9}">
      <dgm:prSet/>
      <dgm:spPr/>
      <dgm:t>
        <a:bodyPr/>
        <a:lstStyle/>
        <a:p>
          <a:endParaRPr lang="en-US"/>
        </a:p>
      </dgm:t>
    </dgm:pt>
    <dgm:pt modelId="{495A895A-A308-41BA-9961-5AB7C160C00C}" type="sibTrans" cxnId="{9CDC3FD9-4224-4FD7-97C9-9EB68EE92DB9}">
      <dgm:prSet/>
      <dgm:spPr/>
      <dgm:t>
        <a:bodyPr/>
        <a:lstStyle/>
        <a:p>
          <a:endParaRPr lang="en-US"/>
        </a:p>
      </dgm:t>
    </dgm:pt>
    <dgm:pt modelId="{18D7566D-1D9B-4D0C-A191-C6B6648E003A}">
      <dgm:prSet/>
      <dgm:spPr/>
      <dgm:t>
        <a:bodyPr/>
        <a:lstStyle/>
        <a:p>
          <a:r>
            <a:rPr lang="en-IN"/>
            <a:t>Age: 54 years</a:t>
          </a:r>
          <a:endParaRPr lang="en-US"/>
        </a:p>
      </dgm:t>
    </dgm:pt>
    <dgm:pt modelId="{C71960C4-6F6C-42CB-8845-A297DD33BC53}" type="parTrans" cxnId="{817C2DE4-2F71-4B92-B919-DE90F83BF223}">
      <dgm:prSet/>
      <dgm:spPr/>
      <dgm:t>
        <a:bodyPr/>
        <a:lstStyle/>
        <a:p>
          <a:endParaRPr lang="en-US"/>
        </a:p>
      </dgm:t>
    </dgm:pt>
    <dgm:pt modelId="{8C60590D-80BA-4571-AAB8-689E0A40BB74}" type="sibTrans" cxnId="{817C2DE4-2F71-4B92-B919-DE90F83BF223}">
      <dgm:prSet/>
      <dgm:spPr/>
      <dgm:t>
        <a:bodyPr/>
        <a:lstStyle/>
        <a:p>
          <a:endParaRPr lang="en-US"/>
        </a:p>
      </dgm:t>
    </dgm:pt>
    <dgm:pt modelId="{5B5F0B5A-3A54-4A49-9513-07555979E5E0}">
      <dgm:prSet/>
      <dgm:spPr/>
      <dgm:t>
        <a:bodyPr/>
        <a:lstStyle/>
        <a:p>
          <a:r>
            <a:rPr lang="en-IN"/>
            <a:t>Occupation: Office Manager</a:t>
          </a:r>
          <a:endParaRPr lang="en-US"/>
        </a:p>
      </dgm:t>
    </dgm:pt>
    <dgm:pt modelId="{DC960646-E8DC-4D7B-8461-2B7D83C18738}" type="parTrans" cxnId="{96F13DCC-9203-40BE-80AA-9A1E598ED886}">
      <dgm:prSet/>
      <dgm:spPr/>
      <dgm:t>
        <a:bodyPr/>
        <a:lstStyle/>
        <a:p>
          <a:endParaRPr lang="en-US"/>
        </a:p>
      </dgm:t>
    </dgm:pt>
    <dgm:pt modelId="{4961443C-EBE2-4F1A-A719-D1F0C8696D29}" type="sibTrans" cxnId="{96F13DCC-9203-40BE-80AA-9A1E598ED886}">
      <dgm:prSet/>
      <dgm:spPr/>
      <dgm:t>
        <a:bodyPr/>
        <a:lstStyle/>
        <a:p>
          <a:endParaRPr lang="en-US"/>
        </a:p>
      </dgm:t>
    </dgm:pt>
    <dgm:pt modelId="{7C27B2D1-BCE4-455F-BAD9-7BC29FD8B06F}">
      <dgm:prSet/>
      <dgm:spPr/>
      <dgm:t>
        <a:bodyPr/>
        <a:lstStyle/>
        <a:p>
          <a:r>
            <a:rPr lang="en-IN"/>
            <a:t>Lifestyle: Sedentary, high intake of processed foods</a:t>
          </a:r>
          <a:endParaRPr lang="en-US"/>
        </a:p>
      </dgm:t>
    </dgm:pt>
    <dgm:pt modelId="{D3558426-2536-4815-B174-87BAC264DD94}" type="parTrans" cxnId="{57293B00-6C30-41C9-995B-02306386B185}">
      <dgm:prSet/>
      <dgm:spPr/>
      <dgm:t>
        <a:bodyPr/>
        <a:lstStyle/>
        <a:p>
          <a:endParaRPr lang="en-US"/>
        </a:p>
      </dgm:t>
    </dgm:pt>
    <dgm:pt modelId="{E67952B6-DDD8-4015-873C-9CF4403FEBFC}" type="sibTrans" cxnId="{57293B00-6C30-41C9-995B-02306386B185}">
      <dgm:prSet/>
      <dgm:spPr/>
      <dgm:t>
        <a:bodyPr/>
        <a:lstStyle/>
        <a:p>
          <a:endParaRPr lang="en-US"/>
        </a:p>
      </dgm:t>
    </dgm:pt>
    <dgm:pt modelId="{204C4105-4209-43F8-8E53-939B2EC9CC3F}">
      <dgm:prSet/>
      <dgm:spPr/>
      <dgm:t>
        <a:bodyPr/>
        <a:lstStyle/>
        <a:p>
          <a:r>
            <a:rPr lang="en-IN"/>
            <a:t>Medical History: Overweight, family history of diabetes, mild hypertension</a:t>
          </a:r>
          <a:endParaRPr lang="en-US"/>
        </a:p>
      </dgm:t>
    </dgm:pt>
    <dgm:pt modelId="{CC5901B2-31B4-465E-A266-2C77B5FAAB8C}" type="parTrans" cxnId="{194C3949-2D3E-4902-876D-66880F954705}">
      <dgm:prSet/>
      <dgm:spPr/>
      <dgm:t>
        <a:bodyPr/>
        <a:lstStyle/>
        <a:p>
          <a:endParaRPr lang="en-US"/>
        </a:p>
      </dgm:t>
    </dgm:pt>
    <dgm:pt modelId="{4565E312-FB06-45C4-8C47-222BEDB83042}" type="sibTrans" cxnId="{194C3949-2D3E-4902-876D-66880F954705}">
      <dgm:prSet/>
      <dgm:spPr/>
      <dgm:t>
        <a:bodyPr/>
        <a:lstStyle/>
        <a:p>
          <a:endParaRPr lang="en-US"/>
        </a:p>
      </dgm:t>
    </dgm:pt>
    <dgm:pt modelId="{36BB5E06-81C9-45C6-900F-628D2F323A9C}">
      <dgm:prSet/>
      <dgm:spPr/>
      <dgm:t>
        <a:bodyPr/>
        <a:lstStyle/>
        <a:p>
          <a:r>
            <a:rPr lang="en-IN"/>
            <a:t>Diagnosis: Type 2 Diabetes diagnosed 6 months ago</a:t>
          </a:r>
          <a:endParaRPr lang="en-US"/>
        </a:p>
      </dgm:t>
    </dgm:pt>
    <dgm:pt modelId="{B3C04C2C-E1FF-419E-B92E-6EC390A2E749}" type="parTrans" cxnId="{AED72FAA-B32C-4E56-BE9E-7F6FEA534FB2}">
      <dgm:prSet/>
      <dgm:spPr/>
      <dgm:t>
        <a:bodyPr/>
        <a:lstStyle/>
        <a:p>
          <a:endParaRPr lang="en-US"/>
        </a:p>
      </dgm:t>
    </dgm:pt>
    <dgm:pt modelId="{4028062D-2602-44CB-B6C4-04D2563368E1}" type="sibTrans" cxnId="{AED72FAA-B32C-4E56-BE9E-7F6FEA534FB2}">
      <dgm:prSet/>
      <dgm:spPr/>
      <dgm:t>
        <a:bodyPr/>
        <a:lstStyle/>
        <a:p>
          <a:endParaRPr lang="en-US"/>
        </a:p>
      </dgm:t>
    </dgm:pt>
    <dgm:pt modelId="{F37CCCEF-382A-4D90-A807-0EA0A31F9AA5}" type="pres">
      <dgm:prSet presAssocID="{CDFF1CCB-D5C6-4323-873D-C40AA4843F3A}" presName="vert0" presStyleCnt="0">
        <dgm:presLayoutVars>
          <dgm:dir/>
          <dgm:animOne val="branch"/>
          <dgm:animLvl val="lvl"/>
        </dgm:presLayoutVars>
      </dgm:prSet>
      <dgm:spPr/>
    </dgm:pt>
    <dgm:pt modelId="{C85DC9C6-38A7-47E5-98B4-C99BD99F39F4}" type="pres">
      <dgm:prSet presAssocID="{B949FBD3-F941-44C8-A280-59513FABB4A4}" presName="thickLine" presStyleLbl="alignNode1" presStyleIdx="0" presStyleCnt="6"/>
      <dgm:spPr/>
    </dgm:pt>
    <dgm:pt modelId="{29583F50-B13D-491C-9BF5-8DEED96B2CA1}" type="pres">
      <dgm:prSet presAssocID="{B949FBD3-F941-44C8-A280-59513FABB4A4}" presName="horz1" presStyleCnt="0"/>
      <dgm:spPr/>
    </dgm:pt>
    <dgm:pt modelId="{6686A367-7636-41AA-A6EB-5A977EEA5DBC}" type="pres">
      <dgm:prSet presAssocID="{B949FBD3-F941-44C8-A280-59513FABB4A4}" presName="tx1" presStyleLbl="revTx" presStyleIdx="0" presStyleCnt="6"/>
      <dgm:spPr/>
    </dgm:pt>
    <dgm:pt modelId="{D426B716-C053-4041-B32E-B319F39B2C63}" type="pres">
      <dgm:prSet presAssocID="{B949FBD3-F941-44C8-A280-59513FABB4A4}" presName="vert1" presStyleCnt="0"/>
      <dgm:spPr/>
    </dgm:pt>
    <dgm:pt modelId="{E3EE9DD8-9B90-43F1-A7EF-696A4962A5CC}" type="pres">
      <dgm:prSet presAssocID="{18D7566D-1D9B-4D0C-A191-C6B6648E003A}" presName="thickLine" presStyleLbl="alignNode1" presStyleIdx="1" presStyleCnt="6"/>
      <dgm:spPr/>
    </dgm:pt>
    <dgm:pt modelId="{A7A02668-8244-4E1F-A95F-27BF83D21AEE}" type="pres">
      <dgm:prSet presAssocID="{18D7566D-1D9B-4D0C-A191-C6B6648E003A}" presName="horz1" presStyleCnt="0"/>
      <dgm:spPr/>
    </dgm:pt>
    <dgm:pt modelId="{44D63FA4-B39B-4A6E-A78D-9BCB31331FA7}" type="pres">
      <dgm:prSet presAssocID="{18D7566D-1D9B-4D0C-A191-C6B6648E003A}" presName="tx1" presStyleLbl="revTx" presStyleIdx="1" presStyleCnt="6"/>
      <dgm:spPr/>
    </dgm:pt>
    <dgm:pt modelId="{D97436B5-DFC9-46AA-BB6E-A5465937E522}" type="pres">
      <dgm:prSet presAssocID="{18D7566D-1D9B-4D0C-A191-C6B6648E003A}" presName="vert1" presStyleCnt="0"/>
      <dgm:spPr/>
    </dgm:pt>
    <dgm:pt modelId="{B77A13BC-6040-4CD6-B82D-47E566573156}" type="pres">
      <dgm:prSet presAssocID="{5B5F0B5A-3A54-4A49-9513-07555979E5E0}" presName="thickLine" presStyleLbl="alignNode1" presStyleIdx="2" presStyleCnt="6"/>
      <dgm:spPr/>
    </dgm:pt>
    <dgm:pt modelId="{A917829D-AE11-4B3B-8080-CC81B3D51114}" type="pres">
      <dgm:prSet presAssocID="{5B5F0B5A-3A54-4A49-9513-07555979E5E0}" presName="horz1" presStyleCnt="0"/>
      <dgm:spPr/>
    </dgm:pt>
    <dgm:pt modelId="{2A653C3E-8E1B-44A5-BEF1-9068F3330821}" type="pres">
      <dgm:prSet presAssocID="{5B5F0B5A-3A54-4A49-9513-07555979E5E0}" presName="tx1" presStyleLbl="revTx" presStyleIdx="2" presStyleCnt="6"/>
      <dgm:spPr/>
    </dgm:pt>
    <dgm:pt modelId="{DDF2FEF2-EAF6-4BC6-B58E-24394758AE44}" type="pres">
      <dgm:prSet presAssocID="{5B5F0B5A-3A54-4A49-9513-07555979E5E0}" presName="vert1" presStyleCnt="0"/>
      <dgm:spPr/>
    </dgm:pt>
    <dgm:pt modelId="{47664C39-D5A3-42E1-BCE3-86BA27349DE7}" type="pres">
      <dgm:prSet presAssocID="{7C27B2D1-BCE4-455F-BAD9-7BC29FD8B06F}" presName="thickLine" presStyleLbl="alignNode1" presStyleIdx="3" presStyleCnt="6"/>
      <dgm:spPr/>
    </dgm:pt>
    <dgm:pt modelId="{FB00D1D8-8EE5-4410-B285-5971DA93F5EE}" type="pres">
      <dgm:prSet presAssocID="{7C27B2D1-BCE4-455F-BAD9-7BC29FD8B06F}" presName="horz1" presStyleCnt="0"/>
      <dgm:spPr/>
    </dgm:pt>
    <dgm:pt modelId="{B7AAD9E7-0B45-4A87-B206-7422F976EE94}" type="pres">
      <dgm:prSet presAssocID="{7C27B2D1-BCE4-455F-BAD9-7BC29FD8B06F}" presName="tx1" presStyleLbl="revTx" presStyleIdx="3" presStyleCnt="6"/>
      <dgm:spPr/>
    </dgm:pt>
    <dgm:pt modelId="{9498D653-D9E6-4101-973C-16F93B5EB45F}" type="pres">
      <dgm:prSet presAssocID="{7C27B2D1-BCE4-455F-BAD9-7BC29FD8B06F}" presName="vert1" presStyleCnt="0"/>
      <dgm:spPr/>
    </dgm:pt>
    <dgm:pt modelId="{F75C0975-CF50-48A2-ACC8-BC166B7AAC13}" type="pres">
      <dgm:prSet presAssocID="{204C4105-4209-43F8-8E53-939B2EC9CC3F}" presName="thickLine" presStyleLbl="alignNode1" presStyleIdx="4" presStyleCnt="6"/>
      <dgm:spPr/>
    </dgm:pt>
    <dgm:pt modelId="{4FA86351-FEDE-4783-BC93-06DC698C55BB}" type="pres">
      <dgm:prSet presAssocID="{204C4105-4209-43F8-8E53-939B2EC9CC3F}" presName="horz1" presStyleCnt="0"/>
      <dgm:spPr/>
    </dgm:pt>
    <dgm:pt modelId="{BA2EEFFB-F19B-4447-8180-675A1CDD92BB}" type="pres">
      <dgm:prSet presAssocID="{204C4105-4209-43F8-8E53-939B2EC9CC3F}" presName="tx1" presStyleLbl="revTx" presStyleIdx="4" presStyleCnt="6"/>
      <dgm:spPr/>
    </dgm:pt>
    <dgm:pt modelId="{E1A76284-C8BF-4459-8EFD-88938DABDAE6}" type="pres">
      <dgm:prSet presAssocID="{204C4105-4209-43F8-8E53-939B2EC9CC3F}" presName="vert1" presStyleCnt="0"/>
      <dgm:spPr/>
    </dgm:pt>
    <dgm:pt modelId="{62C5F025-A3DE-4A8E-A3C0-C817ACFB600C}" type="pres">
      <dgm:prSet presAssocID="{36BB5E06-81C9-45C6-900F-628D2F323A9C}" presName="thickLine" presStyleLbl="alignNode1" presStyleIdx="5" presStyleCnt="6"/>
      <dgm:spPr/>
    </dgm:pt>
    <dgm:pt modelId="{B52DC3C7-22CF-4986-B2E3-DA49E66E8EF2}" type="pres">
      <dgm:prSet presAssocID="{36BB5E06-81C9-45C6-900F-628D2F323A9C}" presName="horz1" presStyleCnt="0"/>
      <dgm:spPr/>
    </dgm:pt>
    <dgm:pt modelId="{A8978BBC-FD25-4094-98D5-CC4B83626B24}" type="pres">
      <dgm:prSet presAssocID="{36BB5E06-81C9-45C6-900F-628D2F323A9C}" presName="tx1" presStyleLbl="revTx" presStyleIdx="5" presStyleCnt="6"/>
      <dgm:spPr/>
    </dgm:pt>
    <dgm:pt modelId="{6CABE6D4-CCF9-49F8-8608-0A4DFF9F092E}" type="pres">
      <dgm:prSet presAssocID="{36BB5E06-81C9-45C6-900F-628D2F323A9C}" presName="vert1" presStyleCnt="0"/>
      <dgm:spPr/>
    </dgm:pt>
  </dgm:ptLst>
  <dgm:cxnLst>
    <dgm:cxn modelId="{57293B00-6C30-41C9-995B-02306386B185}" srcId="{CDFF1CCB-D5C6-4323-873D-C40AA4843F3A}" destId="{7C27B2D1-BCE4-455F-BAD9-7BC29FD8B06F}" srcOrd="3" destOrd="0" parTransId="{D3558426-2536-4815-B174-87BAC264DD94}" sibTransId="{E67952B6-DDD8-4015-873C-9CF4403FEBFC}"/>
    <dgm:cxn modelId="{B45C2E31-1705-4303-A6DE-C513C6644CB9}" type="presOf" srcId="{CDFF1CCB-D5C6-4323-873D-C40AA4843F3A}" destId="{F37CCCEF-382A-4D90-A807-0EA0A31F9AA5}" srcOrd="0" destOrd="0" presId="urn:microsoft.com/office/officeart/2008/layout/LinedList"/>
    <dgm:cxn modelId="{194C3949-2D3E-4902-876D-66880F954705}" srcId="{CDFF1CCB-D5C6-4323-873D-C40AA4843F3A}" destId="{204C4105-4209-43F8-8E53-939B2EC9CC3F}" srcOrd="4" destOrd="0" parTransId="{CC5901B2-31B4-465E-A266-2C77B5FAAB8C}" sibTransId="{4565E312-FB06-45C4-8C47-222BEDB83042}"/>
    <dgm:cxn modelId="{C8F3624A-77C2-4B0F-9DEE-E7C73E845CEA}" type="presOf" srcId="{204C4105-4209-43F8-8E53-939B2EC9CC3F}" destId="{BA2EEFFB-F19B-4447-8180-675A1CDD92BB}" srcOrd="0" destOrd="0" presId="urn:microsoft.com/office/officeart/2008/layout/LinedList"/>
    <dgm:cxn modelId="{6BBFD28C-7743-465A-A110-2802D013DAAF}" type="presOf" srcId="{18D7566D-1D9B-4D0C-A191-C6B6648E003A}" destId="{44D63FA4-B39B-4A6E-A78D-9BCB31331FA7}" srcOrd="0" destOrd="0" presId="urn:microsoft.com/office/officeart/2008/layout/LinedList"/>
    <dgm:cxn modelId="{A28C6397-AE37-42B2-9ED3-DCA00D890090}" type="presOf" srcId="{7C27B2D1-BCE4-455F-BAD9-7BC29FD8B06F}" destId="{B7AAD9E7-0B45-4A87-B206-7422F976EE94}" srcOrd="0" destOrd="0" presId="urn:microsoft.com/office/officeart/2008/layout/LinedList"/>
    <dgm:cxn modelId="{09A01398-4BA8-47FE-A9C8-19304E2C3218}" type="presOf" srcId="{5B5F0B5A-3A54-4A49-9513-07555979E5E0}" destId="{2A653C3E-8E1B-44A5-BEF1-9068F3330821}" srcOrd="0" destOrd="0" presId="urn:microsoft.com/office/officeart/2008/layout/LinedList"/>
    <dgm:cxn modelId="{AED72FAA-B32C-4E56-BE9E-7F6FEA534FB2}" srcId="{CDFF1CCB-D5C6-4323-873D-C40AA4843F3A}" destId="{36BB5E06-81C9-45C6-900F-628D2F323A9C}" srcOrd="5" destOrd="0" parTransId="{B3C04C2C-E1FF-419E-B92E-6EC390A2E749}" sibTransId="{4028062D-2602-44CB-B6C4-04D2563368E1}"/>
    <dgm:cxn modelId="{BF43AEC4-72DC-4AAB-9B56-FD5F5097BF06}" type="presOf" srcId="{36BB5E06-81C9-45C6-900F-628D2F323A9C}" destId="{A8978BBC-FD25-4094-98D5-CC4B83626B24}" srcOrd="0" destOrd="0" presId="urn:microsoft.com/office/officeart/2008/layout/LinedList"/>
    <dgm:cxn modelId="{96F13DCC-9203-40BE-80AA-9A1E598ED886}" srcId="{CDFF1CCB-D5C6-4323-873D-C40AA4843F3A}" destId="{5B5F0B5A-3A54-4A49-9513-07555979E5E0}" srcOrd="2" destOrd="0" parTransId="{DC960646-E8DC-4D7B-8461-2B7D83C18738}" sibTransId="{4961443C-EBE2-4F1A-A719-D1F0C8696D29}"/>
    <dgm:cxn modelId="{9CDC3FD9-4224-4FD7-97C9-9EB68EE92DB9}" srcId="{CDFF1CCB-D5C6-4323-873D-C40AA4843F3A}" destId="{B949FBD3-F941-44C8-A280-59513FABB4A4}" srcOrd="0" destOrd="0" parTransId="{B7453968-D26E-4EF4-8694-2B6F6DFDBA99}" sibTransId="{495A895A-A308-41BA-9961-5AB7C160C00C}"/>
    <dgm:cxn modelId="{817C2DE4-2F71-4B92-B919-DE90F83BF223}" srcId="{CDFF1CCB-D5C6-4323-873D-C40AA4843F3A}" destId="{18D7566D-1D9B-4D0C-A191-C6B6648E003A}" srcOrd="1" destOrd="0" parTransId="{C71960C4-6F6C-42CB-8845-A297DD33BC53}" sibTransId="{8C60590D-80BA-4571-AAB8-689E0A40BB74}"/>
    <dgm:cxn modelId="{214E58E6-51DD-4AC2-8916-B1789CA233B6}" type="presOf" srcId="{B949FBD3-F941-44C8-A280-59513FABB4A4}" destId="{6686A367-7636-41AA-A6EB-5A977EEA5DBC}" srcOrd="0" destOrd="0" presId="urn:microsoft.com/office/officeart/2008/layout/LinedList"/>
    <dgm:cxn modelId="{8929ACD9-DA71-4446-B1DF-D747819290D8}" type="presParOf" srcId="{F37CCCEF-382A-4D90-A807-0EA0A31F9AA5}" destId="{C85DC9C6-38A7-47E5-98B4-C99BD99F39F4}" srcOrd="0" destOrd="0" presId="urn:microsoft.com/office/officeart/2008/layout/LinedList"/>
    <dgm:cxn modelId="{21C32974-86B6-4813-858D-A3144D3A141E}" type="presParOf" srcId="{F37CCCEF-382A-4D90-A807-0EA0A31F9AA5}" destId="{29583F50-B13D-491C-9BF5-8DEED96B2CA1}" srcOrd="1" destOrd="0" presId="urn:microsoft.com/office/officeart/2008/layout/LinedList"/>
    <dgm:cxn modelId="{33647ACA-B5F7-42C2-86E8-6D86069DA4AC}" type="presParOf" srcId="{29583F50-B13D-491C-9BF5-8DEED96B2CA1}" destId="{6686A367-7636-41AA-A6EB-5A977EEA5DBC}" srcOrd="0" destOrd="0" presId="urn:microsoft.com/office/officeart/2008/layout/LinedList"/>
    <dgm:cxn modelId="{000FD63C-C641-4C07-B115-6805CBBBDB7C}" type="presParOf" srcId="{29583F50-B13D-491C-9BF5-8DEED96B2CA1}" destId="{D426B716-C053-4041-B32E-B319F39B2C63}" srcOrd="1" destOrd="0" presId="urn:microsoft.com/office/officeart/2008/layout/LinedList"/>
    <dgm:cxn modelId="{67598822-54E3-4CDD-9A49-CEBF24BB6DD4}" type="presParOf" srcId="{F37CCCEF-382A-4D90-A807-0EA0A31F9AA5}" destId="{E3EE9DD8-9B90-43F1-A7EF-696A4962A5CC}" srcOrd="2" destOrd="0" presId="urn:microsoft.com/office/officeart/2008/layout/LinedList"/>
    <dgm:cxn modelId="{7FC16F10-928C-4E1A-A04F-A8E300C63BFB}" type="presParOf" srcId="{F37CCCEF-382A-4D90-A807-0EA0A31F9AA5}" destId="{A7A02668-8244-4E1F-A95F-27BF83D21AEE}" srcOrd="3" destOrd="0" presId="urn:microsoft.com/office/officeart/2008/layout/LinedList"/>
    <dgm:cxn modelId="{CC890305-FDF5-46F8-AE93-729713BE4E38}" type="presParOf" srcId="{A7A02668-8244-4E1F-A95F-27BF83D21AEE}" destId="{44D63FA4-B39B-4A6E-A78D-9BCB31331FA7}" srcOrd="0" destOrd="0" presId="urn:microsoft.com/office/officeart/2008/layout/LinedList"/>
    <dgm:cxn modelId="{46C931EE-A43A-4968-A3CF-CA255BCD860F}" type="presParOf" srcId="{A7A02668-8244-4E1F-A95F-27BF83D21AEE}" destId="{D97436B5-DFC9-46AA-BB6E-A5465937E522}" srcOrd="1" destOrd="0" presId="urn:microsoft.com/office/officeart/2008/layout/LinedList"/>
    <dgm:cxn modelId="{D62A4DE4-5E74-4A3F-BC64-DA11583785F6}" type="presParOf" srcId="{F37CCCEF-382A-4D90-A807-0EA0A31F9AA5}" destId="{B77A13BC-6040-4CD6-B82D-47E566573156}" srcOrd="4" destOrd="0" presId="urn:microsoft.com/office/officeart/2008/layout/LinedList"/>
    <dgm:cxn modelId="{99A3716A-D41C-4C57-9F26-B43416B03D04}" type="presParOf" srcId="{F37CCCEF-382A-4D90-A807-0EA0A31F9AA5}" destId="{A917829D-AE11-4B3B-8080-CC81B3D51114}" srcOrd="5" destOrd="0" presId="urn:microsoft.com/office/officeart/2008/layout/LinedList"/>
    <dgm:cxn modelId="{C0E2D10B-45E5-40B2-8D74-857A5C15D232}" type="presParOf" srcId="{A917829D-AE11-4B3B-8080-CC81B3D51114}" destId="{2A653C3E-8E1B-44A5-BEF1-9068F3330821}" srcOrd="0" destOrd="0" presId="urn:microsoft.com/office/officeart/2008/layout/LinedList"/>
    <dgm:cxn modelId="{B75C8973-DBB4-476B-BC71-E0F90CC98262}" type="presParOf" srcId="{A917829D-AE11-4B3B-8080-CC81B3D51114}" destId="{DDF2FEF2-EAF6-4BC6-B58E-24394758AE44}" srcOrd="1" destOrd="0" presId="urn:microsoft.com/office/officeart/2008/layout/LinedList"/>
    <dgm:cxn modelId="{2F100FA9-4BAE-4C8C-9657-E7D326DAB4BC}" type="presParOf" srcId="{F37CCCEF-382A-4D90-A807-0EA0A31F9AA5}" destId="{47664C39-D5A3-42E1-BCE3-86BA27349DE7}" srcOrd="6" destOrd="0" presId="urn:microsoft.com/office/officeart/2008/layout/LinedList"/>
    <dgm:cxn modelId="{C4E61157-09BC-45C0-B62C-2A2C7BE2045D}" type="presParOf" srcId="{F37CCCEF-382A-4D90-A807-0EA0A31F9AA5}" destId="{FB00D1D8-8EE5-4410-B285-5971DA93F5EE}" srcOrd="7" destOrd="0" presId="urn:microsoft.com/office/officeart/2008/layout/LinedList"/>
    <dgm:cxn modelId="{06ADA88D-273D-4844-9F78-D58090479114}" type="presParOf" srcId="{FB00D1D8-8EE5-4410-B285-5971DA93F5EE}" destId="{B7AAD9E7-0B45-4A87-B206-7422F976EE94}" srcOrd="0" destOrd="0" presId="urn:microsoft.com/office/officeart/2008/layout/LinedList"/>
    <dgm:cxn modelId="{FB097FD6-2A85-490D-BE1D-6B3A18F08B75}" type="presParOf" srcId="{FB00D1D8-8EE5-4410-B285-5971DA93F5EE}" destId="{9498D653-D9E6-4101-973C-16F93B5EB45F}" srcOrd="1" destOrd="0" presId="urn:microsoft.com/office/officeart/2008/layout/LinedList"/>
    <dgm:cxn modelId="{FECD29C1-4237-4D51-AE04-95207BE95321}" type="presParOf" srcId="{F37CCCEF-382A-4D90-A807-0EA0A31F9AA5}" destId="{F75C0975-CF50-48A2-ACC8-BC166B7AAC13}" srcOrd="8" destOrd="0" presId="urn:microsoft.com/office/officeart/2008/layout/LinedList"/>
    <dgm:cxn modelId="{AD127E0D-5D68-40C9-AC00-9C5DE3386BA7}" type="presParOf" srcId="{F37CCCEF-382A-4D90-A807-0EA0A31F9AA5}" destId="{4FA86351-FEDE-4783-BC93-06DC698C55BB}" srcOrd="9" destOrd="0" presId="urn:microsoft.com/office/officeart/2008/layout/LinedList"/>
    <dgm:cxn modelId="{58291564-D3EC-4DCF-9518-2D461C800109}" type="presParOf" srcId="{4FA86351-FEDE-4783-BC93-06DC698C55BB}" destId="{BA2EEFFB-F19B-4447-8180-675A1CDD92BB}" srcOrd="0" destOrd="0" presId="urn:microsoft.com/office/officeart/2008/layout/LinedList"/>
    <dgm:cxn modelId="{65EB8FC7-2623-418B-ADAD-B02717737FF5}" type="presParOf" srcId="{4FA86351-FEDE-4783-BC93-06DC698C55BB}" destId="{E1A76284-C8BF-4459-8EFD-88938DABDAE6}" srcOrd="1" destOrd="0" presId="urn:microsoft.com/office/officeart/2008/layout/LinedList"/>
    <dgm:cxn modelId="{42B7B40F-D0E7-4AA5-8672-C50743968957}" type="presParOf" srcId="{F37CCCEF-382A-4D90-A807-0EA0A31F9AA5}" destId="{62C5F025-A3DE-4A8E-A3C0-C817ACFB600C}" srcOrd="10" destOrd="0" presId="urn:microsoft.com/office/officeart/2008/layout/LinedList"/>
    <dgm:cxn modelId="{9A14F73C-FD1E-49E4-8241-37E36130E77F}" type="presParOf" srcId="{F37CCCEF-382A-4D90-A807-0EA0A31F9AA5}" destId="{B52DC3C7-22CF-4986-B2E3-DA49E66E8EF2}" srcOrd="11" destOrd="0" presId="urn:microsoft.com/office/officeart/2008/layout/LinedList"/>
    <dgm:cxn modelId="{B70174AA-6277-4519-92A3-E72B6E759FB4}" type="presParOf" srcId="{B52DC3C7-22CF-4986-B2E3-DA49E66E8EF2}" destId="{A8978BBC-FD25-4094-98D5-CC4B83626B24}" srcOrd="0" destOrd="0" presId="urn:microsoft.com/office/officeart/2008/layout/LinedList"/>
    <dgm:cxn modelId="{F5A4682D-1776-407E-B9FD-88A73DC3704E}" type="presParOf" srcId="{B52DC3C7-22CF-4986-B2E3-DA49E66E8EF2}" destId="{6CABE6D4-CCF9-49F8-8608-0A4DFF9F092E}"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6434D23-277C-40B0-90C6-134479674030}" type="doc">
      <dgm:prSet loTypeId="urn:microsoft.com/office/officeart/2016/7/layout/LinearBlockProcessNumbered" loCatId="process" qsTypeId="urn:microsoft.com/office/officeart/2005/8/quickstyle/simple4" qsCatId="simple" csTypeId="urn:microsoft.com/office/officeart/2005/8/colors/colorful5" csCatId="colorful"/>
      <dgm:spPr/>
      <dgm:t>
        <a:bodyPr/>
        <a:lstStyle/>
        <a:p>
          <a:endParaRPr lang="en-US"/>
        </a:p>
      </dgm:t>
    </dgm:pt>
    <dgm:pt modelId="{FF48A441-A7A7-4856-9725-E832C68E1FDC}">
      <dgm:prSet/>
      <dgm:spPr/>
      <dgm:t>
        <a:bodyPr/>
        <a:lstStyle/>
        <a:p>
          <a:r>
            <a:rPr lang="en-IN"/>
            <a:t>Achieve and maintain stable blood glucose levels.</a:t>
          </a:r>
          <a:endParaRPr lang="en-US"/>
        </a:p>
      </dgm:t>
    </dgm:pt>
    <dgm:pt modelId="{8A29F321-FEEE-4D46-B4FE-F59C66AAF311}" type="parTrans" cxnId="{67D77029-7841-42DE-877A-55E400A7C3E0}">
      <dgm:prSet/>
      <dgm:spPr/>
      <dgm:t>
        <a:bodyPr/>
        <a:lstStyle/>
        <a:p>
          <a:endParaRPr lang="en-US"/>
        </a:p>
      </dgm:t>
    </dgm:pt>
    <dgm:pt modelId="{DCEF6B46-EBAF-45D5-B6DE-D0389F394322}" type="sibTrans" cxnId="{67D77029-7841-42DE-877A-55E400A7C3E0}">
      <dgm:prSet phldrT="01" phldr="0"/>
      <dgm:spPr/>
      <dgm:t>
        <a:bodyPr/>
        <a:lstStyle/>
        <a:p>
          <a:r>
            <a:rPr lang="en-US"/>
            <a:t>01</a:t>
          </a:r>
        </a:p>
      </dgm:t>
    </dgm:pt>
    <dgm:pt modelId="{5C014A60-60EE-4533-80E9-53ADE8382DFD}">
      <dgm:prSet/>
      <dgm:spPr/>
      <dgm:t>
        <a:bodyPr/>
        <a:lstStyle/>
        <a:p>
          <a:r>
            <a:rPr lang="en-IN"/>
            <a:t>Promote healthy eating and regular exercise.</a:t>
          </a:r>
          <a:endParaRPr lang="en-US"/>
        </a:p>
      </dgm:t>
    </dgm:pt>
    <dgm:pt modelId="{A72133B7-0DA2-43C2-B6A4-CD74F04BD239}" type="parTrans" cxnId="{86C5D446-57C2-4D03-9B82-E558D2F70733}">
      <dgm:prSet/>
      <dgm:spPr/>
      <dgm:t>
        <a:bodyPr/>
        <a:lstStyle/>
        <a:p>
          <a:endParaRPr lang="en-US"/>
        </a:p>
      </dgm:t>
    </dgm:pt>
    <dgm:pt modelId="{E4BE9488-40DC-4833-AC38-9B087621D37D}" type="sibTrans" cxnId="{86C5D446-57C2-4D03-9B82-E558D2F70733}">
      <dgm:prSet phldrT="02" phldr="0"/>
      <dgm:spPr/>
      <dgm:t>
        <a:bodyPr/>
        <a:lstStyle/>
        <a:p>
          <a:r>
            <a:rPr lang="en-US"/>
            <a:t>02</a:t>
          </a:r>
        </a:p>
      </dgm:t>
    </dgm:pt>
    <dgm:pt modelId="{72BEBA78-E16E-4F30-891F-62E9202B1863}">
      <dgm:prSet/>
      <dgm:spPr/>
      <dgm:t>
        <a:bodyPr/>
        <a:lstStyle/>
        <a:p>
          <a:r>
            <a:rPr lang="en-IN"/>
            <a:t>Encourage weight reduction and lifestyle balance.</a:t>
          </a:r>
          <a:endParaRPr lang="en-US"/>
        </a:p>
      </dgm:t>
    </dgm:pt>
    <dgm:pt modelId="{FD9645EC-BCF6-4A87-865C-EB4597BD638E}" type="parTrans" cxnId="{01BF9D66-F657-47CD-9752-2455EE17CDA4}">
      <dgm:prSet/>
      <dgm:spPr/>
      <dgm:t>
        <a:bodyPr/>
        <a:lstStyle/>
        <a:p>
          <a:endParaRPr lang="en-US"/>
        </a:p>
      </dgm:t>
    </dgm:pt>
    <dgm:pt modelId="{CDDA567D-80AE-41C5-8AF1-2BD129F487D6}" type="sibTrans" cxnId="{01BF9D66-F657-47CD-9752-2455EE17CDA4}">
      <dgm:prSet phldrT="03" phldr="0"/>
      <dgm:spPr/>
      <dgm:t>
        <a:bodyPr/>
        <a:lstStyle/>
        <a:p>
          <a:r>
            <a:rPr lang="en-US"/>
            <a:t>03</a:t>
          </a:r>
        </a:p>
      </dgm:t>
    </dgm:pt>
    <dgm:pt modelId="{A55B8851-A97D-48A9-888B-1D21201B8660}">
      <dgm:prSet/>
      <dgm:spPr/>
      <dgm:t>
        <a:bodyPr/>
        <a:lstStyle/>
        <a:p>
          <a:r>
            <a:rPr lang="en-IN"/>
            <a:t>Prevent long-term complications.</a:t>
          </a:r>
          <a:endParaRPr lang="en-US"/>
        </a:p>
      </dgm:t>
    </dgm:pt>
    <dgm:pt modelId="{87D472D4-FFC5-4694-8B48-91448AB9196F}" type="parTrans" cxnId="{74B12147-E05B-4DC5-94C9-0228EAFD0C6B}">
      <dgm:prSet/>
      <dgm:spPr/>
      <dgm:t>
        <a:bodyPr/>
        <a:lstStyle/>
        <a:p>
          <a:endParaRPr lang="en-US"/>
        </a:p>
      </dgm:t>
    </dgm:pt>
    <dgm:pt modelId="{D8321DB7-7EDE-480D-A11A-EDD59977C5B7}" type="sibTrans" cxnId="{74B12147-E05B-4DC5-94C9-0228EAFD0C6B}">
      <dgm:prSet phldrT="04" phldr="0"/>
      <dgm:spPr/>
      <dgm:t>
        <a:bodyPr/>
        <a:lstStyle/>
        <a:p>
          <a:r>
            <a:rPr lang="en-US"/>
            <a:t>04</a:t>
          </a:r>
        </a:p>
      </dgm:t>
    </dgm:pt>
    <dgm:pt modelId="{66EFBE21-6376-4E31-A67F-CF3C5F7D6E47}">
      <dgm:prSet/>
      <dgm:spPr/>
      <dgm:t>
        <a:bodyPr/>
        <a:lstStyle/>
        <a:p>
          <a:r>
            <a:rPr lang="en-IN"/>
            <a:t>Support mental and emotional well-being.</a:t>
          </a:r>
          <a:endParaRPr lang="en-US"/>
        </a:p>
      </dgm:t>
    </dgm:pt>
    <dgm:pt modelId="{AC8302CD-B392-4C23-9206-1EB5B3DC89A9}" type="parTrans" cxnId="{6B5A46BE-1434-4D6F-B630-870059451697}">
      <dgm:prSet/>
      <dgm:spPr/>
      <dgm:t>
        <a:bodyPr/>
        <a:lstStyle/>
        <a:p>
          <a:endParaRPr lang="en-US"/>
        </a:p>
      </dgm:t>
    </dgm:pt>
    <dgm:pt modelId="{FA654CA4-EBAA-4ACE-B329-B6790CEDDA37}" type="sibTrans" cxnId="{6B5A46BE-1434-4D6F-B630-870059451697}">
      <dgm:prSet phldrT="05" phldr="0"/>
      <dgm:spPr/>
      <dgm:t>
        <a:bodyPr/>
        <a:lstStyle/>
        <a:p>
          <a:r>
            <a:rPr lang="en-US"/>
            <a:t>05</a:t>
          </a:r>
        </a:p>
      </dgm:t>
    </dgm:pt>
    <dgm:pt modelId="{BD3D22E1-40CE-49DB-BAC3-CA44E4CA2DC9}" type="pres">
      <dgm:prSet presAssocID="{06434D23-277C-40B0-90C6-134479674030}" presName="Name0" presStyleCnt="0">
        <dgm:presLayoutVars>
          <dgm:animLvl val="lvl"/>
          <dgm:resizeHandles val="exact"/>
        </dgm:presLayoutVars>
      </dgm:prSet>
      <dgm:spPr/>
    </dgm:pt>
    <dgm:pt modelId="{985C3075-5547-49FF-AE50-8F85857DB277}" type="pres">
      <dgm:prSet presAssocID="{FF48A441-A7A7-4856-9725-E832C68E1FDC}" presName="compositeNode" presStyleCnt="0">
        <dgm:presLayoutVars>
          <dgm:bulletEnabled val="1"/>
        </dgm:presLayoutVars>
      </dgm:prSet>
      <dgm:spPr/>
    </dgm:pt>
    <dgm:pt modelId="{EF483FE2-C70C-48F3-B6D3-EEF23BFD0112}" type="pres">
      <dgm:prSet presAssocID="{FF48A441-A7A7-4856-9725-E832C68E1FDC}" presName="bgRect" presStyleLbl="alignNode1" presStyleIdx="0" presStyleCnt="5"/>
      <dgm:spPr/>
    </dgm:pt>
    <dgm:pt modelId="{F178B233-A381-469F-B2C5-77E95BBA2DA8}" type="pres">
      <dgm:prSet presAssocID="{DCEF6B46-EBAF-45D5-B6DE-D0389F394322}" presName="sibTransNodeRect" presStyleLbl="alignNode1" presStyleIdx="0" presStyleCnt="5">
        <dgm:presLayoutVars>
          <dgm:chMax val="0"/>
          <dgm:bulletEnabled val="1"/>
        </dgm:presLayoutVars>
      </dgm:prSet>
      <dgm:spPr/>
    </dgm:pt>
    <dgm:pt modelId="{4DA262C3-B540-4D4A-9E60-CD00ACED244B}" type="pres">
      <dgm:prSet presAssocID="{FF48A441-A7A7-4856-9725-E832C68E1FDC}" presName="nodeRect" presStyleLbl="alignNode1" presStyleIdx="0" presStyleCnt="5">
        <dgm:presLayoutVars>
          <dgm:bulletEnabled val="1"/>
        </dgm:presLayoutVars>
      </dgm:prSet>
      <dgm:spPr/>
    </dgm:pt>
    <dgm:pt modelId="{2F2003E8-2306-47C0-A59E-F636A3DC84F5}" type="pres">
      <dgm:prSet presAssocID="{DCEF6B46-EBAF-45D5-B6DE-D0389F394322}" presName="sibTrans" presStyleCnt="0"/>
      <dgm:spPr/>
    </dgm:pt>
    <dgm:pt modelId="{62922301-9008-4838-AC8C-D7C838EF2DEA}" type="pres">
      <dgm:prSet presAssocID="{5C014A60-60EE-4533-80E9-53ADE8382DFD}" presName="compositeNode" presStyleCnt="0">
        <dgm:presLayoutVars>
          <dgm:bulletEnabled val="1"/>
        </dgm:presLayoutVars>
      </dgm:prSet>
      <dgm:spPr/>
    </dgm:pt>
    <dgm:pt modelId="{84BF2A0C-9D29-4ABF-B3B9-949A981415C4}" type="pres">
      <dgm:prSet presAssocID="{5C014A60-60EE-4533-80E9-53ADE8382DFD}" presName="bgRect" presStyleLbl="alignNode1" presStyleIdx="1" presStyleCnt="5"/>
      <dgm:spPr/>
    </dgm:pt>
    <dgm:pt modelId="{F69C9068-C484-4017-890A-EE0051A5F6E3}" type="pres">
      <dgm:prSet presAssocID="{E4BE9488-40DC-4833-AC38-9B087621D37D}" presName="sibTransNodeRect" presStyleLbl="alignNode1" presStyleIdx="1" presStyleCnt="5">
        <dgm:presLayoutVars>
          <dgm:chMax val="0"/>
          <dgm:bulletEnabled val="1"/>
        </dgm:presLayoutVars>
      </dgm:prSet>
      <dgm:spPr/>
    </dgm:pt>
    <dgm:pt modelId="{F56310A2-4DBE-4E9E-8A12-216F05F0C0EE}" type="pres">
      <dgm:prSet presAssocID="{5C014A60-60EE-4533-80E9-53ADE8382DFD}" presName="nodeRect" presStyleLbl="alignNode1" presStyleIdx="1" presStyleCnt="5">
        <dgm:presLayoutVars>
          <dgm:bulletEnabled val="1"/>
        </dgm:presLayoutVars>
      </dgm:prSet>
      <dgm:spPr/>
    </dgm:pt>
    <dgm:pt modelId="{CF4656CD-93BE-46EC-876B-E7449A2732C9}" type="pres">
      <dgm:prSet presAssocID="{E4BE9488-40DC-4833-AC38-9B087621D37D}" presName="sibTrans" presStyleCnt="0"/>
      <dgm:spPr/>
    </dgm:pt>
    <dgm:pt modelId="{9EE56643-ED9E-40E0-BEF6-314A1AE3540C}" type="pres">
      <dgm:prSet presAssocID="{72BEBA78-E16E-4F30-891F-62E9202B1863}" presName="compositeNode" presStyleCnt="0">
        <dgm:presLayoutVars>
          <dgm:bulletEnabled val="1"/>
        </dgm:presLayoutVars>
      </dgm:prSet>
      <dgm:spPr/>
    </dgm:pt>
    <dgm:pt modelId="{A848FC27-0D56-4AE6-AF60-834251583768}" type="pres">
      <dgm:prSet presAssocID="{72BEBA78-E16E-4F30-891F-62E9202B1863}" presName="bgRect" presStyleLbl="alignNode1" presStyleIdx="2" presStyleCnt="5"/>
      <dgm:spPr/>
    </dgm:pt>
    <dgm:pt modelId="{912BEE9C-8B64-4886-AD80-E2347E8393D7}" type="pres">
      <dgm:prSet presAssocID="{CDDA567D-80AE-41C5-8AF1-2BD129F487D6}" presName="sibTransNodeRect" presStyleLbl="alignNode1" presStyleIdx="2" presStyleCnt="5">
        <dgm:presLayoutVars>
          <dgm:chMax val="0"/>
          <dgm:bulletEnabled val="1"/>
        </dgm:presLayoutVars>
      </dgm:prSet>
      <dgm:spPr/>
    </dgm:pt>
    <dgm:pt modelId="{339EDFA1-E765-4DED-B591-E727638EA798}" type="pres">
      <dgm:prSet presAssocID="{72BEBA78-E16E-4F30-891F-62E9202B1863}" presName="nodeRect" presStyleLbl="alignNode1" presStyleIdx="2" presStyleCnt="5">
        <dgm:presLayoutVars>
          <dgm:bulletEnabled val="1"/>
        </dgm:presLayoutVars>
      </dgm:prSet>
      <dgm:spPr/>
    </dgm:pt>
    <dgm:pt modelId="{5BCA65C6-D07A-49EA-88C8-9E530ABE029B}" type="pres">
      <dgm:prSet presAssocID="{CDDA567D-80AE-41C5-8AF1-2BD129F487D6}" presName="sibTrans" presStyleCnt="0"/>
      <dgm:spPr/>
    </dgm:pt>
    <dgm:pt modelId="{5B38DE44-7F8C-4B8E-ACEF-1C5CF95E4D92}" type="pres">
      <dgm:prSet presAssocID="{A55B8851-A97D-48A9-888B-1D21201B8660}" presName="compositeNode" presStyleCnt="0">
        <dgm:presLayoutVars>
          <dgm:bulletEnabled val="1"/>
        </dgm:presLayoutVars>
      </dgm:prSet>
      <dgm:spPr/>
    </dgm:pt>
    <dgm:pt modelId="{A8F7BB8C-7E53-41B9-AC29-1B23BAA7CB8E}" type="pres">
      <dgm:prSet presAssocID="{A55B8851-A97D-48A9-888B-1D21201B8660}" presName="bgRect" presStyleLbl="alignNode1" presStyleIdx="3" presStyleCnt="5"/>
      <dgm:spPr/>
    </dgm:pt>
    <dgm:pt modelId="{1440B02E-76E1-4208-9D23-19F7562F4BF8}" type="pres">
      <dgm:prSet presAssocID="{D8321DB7-7EDE-480D-A11A-EDD59977C5B7}" presName="sibTransNodeRect" presStyleLbl="alignNode1" presStyleIdx="3" presStyleCnt="5">
        <dgm:presLayoutVars>
          <dgm:chMax val="0"/>
          <dgm:bulletEnabled val="1"/>
        </dgm:presLayoutVars>
      </dgm:prSet>
      <dgm:spPr/>
    </dgm:pt>
    <dgm:pt modelId="{7B5C424C-A4A2-42FC-9202-4E3032479B01}" type="pres">
      <dgm:prSet presAssocID="{A55B8851-A97D-48A9-888B-1D21201B8660}" presName="nodeRect" presStyleLbl="alignNode1" presStyleIdx="3" presStyleCnt="5">
        <dgm:presLayoutVars>
          <dgm:bulletEnabled val="1"/>
        </dgm:presLayoutVars>
      </dgm:prSet>
      <dgm:spPr/>
    </dgm:pt>
    <dgm:pt modelId="{23388B35-E451-4C36-876E-F56044CA8788}" type="pres">
      <dgm:prSet presAssocID="{D8321DB7-7EDE-480D-A11A-EDD59977C5B7}" presName="sibTrans" presStyleCnt="0"/>
      <dgm:spPr/>
    </dgm:pt>
    <dgm:pt modelId="{3BE27CA4-2DA3-4057-9C9A-146EF2C9F716}" type="pres">
      <dgm:prSet presAssocID="{66EFBE21-6376-4E31-A67F-CF3C5F7D6E47}" presName="compositeNode" presStyleCnt="0">
        <dgm:presLayoutVars>
          <dgm:bulletEnabled val="1"/>
        </dgm:presLayoutVars>
      </dgm:prSet>
      <dgm:spPr/>
    </dgm:pt>
    <dgm:pt modelId="{B684D513-B28E-4BD2-8E96-B3A4FC6EA4EB}" type="pres">
      <dgm:prSet presAssocID="{66EFBE21-6376-4E31-A67F-CF3C5F7D6E47}" presName="bgRect" presStyleLbl="alignNode1" presStyleIdx="4" presStyleCnt="5"/>
      <dgm:spPr/>
    </dgm:pt>
    <dgm:pt modelId="{052FFEF1-7C79-4D27-B6DA-4AFDC463FD68}" type="pres">
      <dgm:prSet presAssocID="{FA654CA4-EBAA-4ACE-B329-B6790CEDDA37}" presName="sibTransNodeRect" presStyleLbl="alignNode1" presStyleIdx="4" presStyleCnt="5">
        <dgm:presLayoutVars>
          <dgm:chMax val="0"/>
          <dgm:bulletEnabled val="1"/>
        </dgm:presLayoutVars>
      </dgm:prSet>
      <dgm:spPr/>
    </dgm:pt>
    <dgm:pt modelId="{2C73A26C-F6EE-4D48-A8BA-C5249ACE81B7}" type="pres">
      <dgm:prSet presAssocID="{66EFBE21-6376-4E31-A67F-CF3C5F7D6E47}" presName="nodeRect" presStyleLbl="alignNode1" presStyleIdx="4" presStyleCnt="5">
        <dgm:presLayoutVars>
          <dgm:bulletEnabled val="1"/>
        </dgm:presLayoutVars>
      </dgm:prSet>
      <dgm:spPr/>
    </dgm:pt>
  </dgm:ptLst>
  <dgm:cxnLst>
    <dgm:cxn modelId="{E8B13C04-D5B8-4CD2-AECF-F8AB7810E4A2}" type="presOf" srcId="{72BEBA78-E16E-4F30-891F-62E9202B1863}" destId="{A848FC27-0D56-4AE6-AF60-834251583768}" srcOrd="0" destOrd="0" presId="urn:microsoft.com/office/officeart/2016/7/layout/LinearBlockProcessNumbered"/>
    <dgm:cxn modelId="{4EE4E908-8BA2-4A79-8158-18FEF53D6942}" type="presOf" srcId="{DCEF6B46-EBAF-45D5-B6DE-D0389F394322}" destId="{F178B233-A381-469F-B2C5-77E95BBA2DA8}" srcOrd="0" destOrd="0" presId="urn:microsoft.com/office/officeart/2016/7/layout/LinearBlockProcessNumbered"/>
    <dgm:cxn modelId="{67D77029-7841-42DE-877A-55E400A7C3E0}" srcId="{06434D23-277C-40B0-90C6-134479674030}" destId="{FF48A441-A7A7-4856-9725-E832C68E1FDC}" srcOrd="0" destOrd="0" parTransId="{8A29F321-FEEE-4D46-B4FE-F59C66AAF311}" sibTransId="{DCEF6B46-EBAF-45D5-B6DE-D0389F394322}"/>
    <dgm:cxn modelId="{EFAD3D2B-7238-460F-8A59-CCA7A1B313E8}" type="presOf" srcId="{A55B8851-A97D-48A9-888B-1D21201B8660}" destId="{A8F7BB8C-7E53-41B9-AC29-1B23BAA7CB8E}" srcOrd="0" destOrd="0" presId="urn:microsoft.com/office/officeart/2016/7/layout/LinearBlockProcessNumbered"/>
    <dgm:cxn modelId="{5232692B-2E26-46F5-8F75-7A28F43E9F0B}" type="presOf" srcId="{CDDA567D-80AE-41C5-8AF1-2BD129F487D6}" destId="{912BEE9C-8B64-4886-AD80-E2347E8393D7}" srcOrd="0" destOrd="0" presId="urn:microsoft.com/office/officeart/2016/7/layout/LinearBlockProcessNumbered"/>
    <dgm:cxn modelId="{420BD260-C91A-402A-ABA9-9BB2F0260BA9}" type="presOf" srcId="{D8321DB7-7EDE-480D-A11A-EDD59977C5B7}" destId="{1440B02E-76E1-4208-9D23-19F7562F4BF8}" srcOrd="0" destOrd="0" presId="urn:microsoft.com/office/officeart/2016/7/layout/LinearBlockProcessNumbered"/>
    <dgm:cxn modelId="{D2C41B44-D8AF-4128-9E27-3BE42D78B955}" type="presOf" srcId="{66EFBE21-6376-4E31-A67F-CF3C5F7D6E47}" destId="{B684D513-B28E-4BD2-8E96-B3A4FC6EA4EB}" srcOrd="0" destOrd="0" presId="urn:microsoft.com/office/officeart/2016/7/layout/LinearBlockProcessNumbered"/>
    <dgm:cxn modelId="{6B974465-2AD7-42AD-8831-8540C60E3879}" type="presOf" srcId="{66EFBE21-6376-4E31-A67F-CF3C5F7D6E47}" destId="{2C73A26C-F6EE-4D48-A8BA-C5249ACE81B7}" srcOrd="1" destOrd="0" presId="urn:microsoft.com/office/officeart/2016/7/layout/LinearBlockProcessNumbered"/>
    <dgm:cxn modelId="{01BF9D66-F657-47CD-9752-2455EE17CDA4}" srcId="{06434D23-277C-40B0-90C6-134479674030}" destId="{72BEBA78-E16E-4F30-891F-62E9202B1863}" srcOrd="2" destOrd="0" parTransId="{FD9645EC-BCF6-4A87-865C-EB4597BD638E}" sibTransId="{CDDA567D-80AE-41C5-8AF1-2BD129F487D6}"/>
    <dgm:cxn modelId="{86C5D446-57C2-4D03-9B82-E558D2F70733}" srcId="{06434D23-277C-40B0-90C6-134479674030}" destId="{5C014A60-60EE-4533-80E9-53ADE8382DFD}" srcOrd="1" destOrd="0" parTransId="{A72133B7-0DA2-43C2-B6A4-CD74F04BD239}" sibTransId="{E4BE9488-40DC-4833-AC38-9B087621D37D}"/>
    <dgm:cxn modelId="{74B12147-E05B-4DC5-94C9-0228EAFD0C6B}" srcId="{06434D23-277C-40B0-90C6-134479674030}" destId="{A55B8851-A97D-48A9-888B-1D21201B8660}" srcOrd="3" destOrd="0" parTransId="{87D472D4-FFC5-4694-8B48-91448AB9196F}" sibTransId="{D8321DB7-7EDE-480D-A11A-EDD59977C5B7}"/>
    <dgm:cxn modelId="{32C98C80-2E23-4337-8C6E-691D8BF74939}" type="presOf" srcId="{06434D23-277C-40B0-90C6-134479674030}" destId="{BD3D22E1-40CE-49DB-BAC3-CA44E4CA2DC9}" srcOrd="0" destOrd="0" presId="urn:microsoft.com/office/officeart/2016/7/layout/LinearBlockProcessNumbered"/>
    <dgm:cxn modelId="{2235EA92-ADB4-4427-9142-B1A48C2B32FA}" type="presOf" srcId="{5C014A60-60EE-4533-80E9-53ADE8382DFD}" destId="{F56310A2-4DBE-4E9E-8A12-216F05F0C0EE}" srcOrd="1" destOrd="0" presId="urn:microsoft.com/office/officeart/2016/7/layout/LinearBlockProcessNumbered"/>
    <dgm:cxn modelId="{6B5A46BE-1434-4D6F-B630-870059451697}" srcId="{06434D23-277C-40B0-90C6-134479674030}" destId="{66EFBE21-6376-4E31-A67F-CF3C5F7D6E47}" srcOrd="4" destOrd="0" parTransId="{AC8302CD-B392-4C23-9206-1EB5B3DC89A9}" sibTransId="{FA654CA4-EBAA-4ACE-B329-B6790CEDDA37}"/>
    <dgm:cxn modelId="{F2234EC0-A19B-4466-BBDE-EAACB3A87437}" type="presOf" srcId="{5C014A60-60EE-4533-80E9-53ADE8382DFD}" destId="{84BF2A0C-9D29-4ABF-B3B9-949A981415C4}" srcOrd="0" destOrd="0" presId="urn:microsoft.com/office/officeart/2016/7/layout/LinearBlockProcessNumbered"/>
    <dgm:cxn modelId="{A31970C9-FF15-4E17-A794-74017E86772B}" type="presOf" srcId="{FF48A441-A7A7-4856-9725-E832C68E1FDC}" destId="{4DA262C3-B540-4D4A-9E60-CD00ACED244B}" srcOrd="1" destOrd="0" presId="urn:microsoft.com/office/officeart/2016/7/layout/LinearBlockProcessNumbered"/>
    <dgm:cxn modelId="{CCD137DC-0518-4407-9096-92B830267159}" type="presOf" srcId="{A55B8851-A97D-48A9-888B-1D21201B8660}" destId="{7B5C424C-A4A2-42FC-9202-4E3032479B01}" srcOrd="1" destOrd="0" presId="urn:microsoft.com/office/officeart/2016/7/layout/LinearBlockProcessNumbered"/>
    <dgm:cxn modelId="{475CCFE0-2590-48DB-8415-25757A9F1D72}" type="presOf" srcId="{72BEBA78-E16E-4F30-891F-62E9202B1863}" destId="{339EDFA1-E765-4DED-B591-E727638EA798}" srcOrd="1" destOrd="0" presId="urn:microsoft.com/office/officeart/2016/7/layout/LinearBlockProcessNumbered"/>
    <dgm:cxn modelId="{873F77F3-B552-483B-A568-A975C29CC075}" type="presOf" srcId="{FF48A441-A7A7-4856-9725-E832C68E1FDC}" destId="{EF483FE2-C70C-48F3-B6D3-EEF23BFD0112}" srcOrd="0" destOrd="0" presId="urn:microsoft.com/office/officeart/2016/7/layout/LinearBlockProcessNumbered"/>
    <dgm:cxn modelId="{13C6D1F9-8C9F-4CEB-96B6-02E26F3E8C53}" type="presOf" srcId="{FA654CA4-EBAA-4ACE-B329-B6790CEDDA37}" destId="{052FFEF1-7C79-4D27-B6DA-4AFDC463FD68}" srcOrd="0" destOrd="0" presId="urn:microsoft.com/office/officeart/2016/7/layout/LinearBlockProcessNumbered"/>
    <dgm:cxn modelId="{11AC88FD-8C71-4F25-BDE4-EAC3E1B2E2CD}" type="presOf" srcId="{E4BE9488-40DC-4833-AC38-9B087621D37D}" destId="{F69C9068-C484-4017-890A-EE0051A5F6E3}" srcOrd="0" destOrd="0" presId="urn:microsoft.com/office/officeart/2016/7/layout/LinearBlockProcessNumbered"/>
    <dgm:cxn modelId="{DE1223EE-6BD2-4736-8C69-8AC047930A18}" type="presParOf" srcId="{BD3D22E1-40CE-49DB-BAC3-CA44E4CA2DC9}" destId="{985C3075-5547-49FF-AE50-8F85857DB277}" srcOrd="0" destOrd="0" presId="urn:microsoft.com/office/officeart/2016/7/layout/LinearBlockProcessNumbered"/>
    <dgm:cxn modelId="{811B9664-085D-4EA1-8590-75E15AB0318D}" type="presParOf" srcId="{985C3075-5547-49FF-AE50-8F85857DB277}" destId="{EF483FE2-C70C-48F3-B6D3-EEF23BFD0112}" srcOrd="0" destOrd="0" presId="urn:microsoft.com/office/officeart/2016/7/layout/LinearBlockProcessNumbered"/>
    <dgm:cxn modelId="{1AFC801B-35E6-49F6-B48A-59D03A475321}" type="presParOf" srcId="{985C3075-5547-49FF-AE50-8F85857DB277}" destId="{F178B233-A381-469F-B2C5-77E95BBA2DA8}" srcOrd="1" destOrd="0" presId="urn:microsoft.com/office/officeart/2016/7/layout/LinearBlockProcessNumbered"/>
    <dgm:cxn modelId="{2080BAFE-4011-440E-B69F-3795D0CD2ACF}" type="presParOf" srcId="{985C3075-5547-49FF-AE50-8F85857DB277}" destId="{4DA262C3-B540-4D4A-9E60-CD00ACED244B}" srcOrd="2" destOrd="0" presId="urn:microsoft.com/office/officeart/2016/7/layout/LinearBlockProcessNumbered"/>
    <dgm:cxn modelId="{DF2226F8-7404-4FC3-A5BF-B787EEF0396E}" type="presParOf" srcId="{BD3D22E1-40CE-49DB-BAC3-CA44E4CA2DC9}" destId="{2F2003E8-2306-47C0-A59E-F636A3DC84F5}" srcOrd="1" destOrd="0" presId="urn:microsoft.com/office/officeart/2016/7/layout/LinearBlockProcessNumbered"/>
    <dgm:cxn modelId="{F8A48E44-CA13-47C3-8D3A-05E2675D5F9E}" type="presParOf" srcId="{BD3D22E1-40CE-49DB-BAC3-CA44E4CA2DC9}" destId="{62922301-9008-4838-AC8C-D7C838EF2DEA}" srcOrd="2" destOrd="0" presId="urn:microsoft.com/office/officeart/2016/7/layout/LinearBlockProcessNumbered"/>
    <dgm:cxn modelId="{B04EB1EB-4739-4FDA-81A0-DD69BAE06C39}" type="presParOf" srcId="{62922301-9008-4838-AC8C-D7C838EF2DEA}" destId="{84BF2A0C-9D29-4ABF-B3B9-949A981415C4}" srcOrd="0" destOrd="0" presId="urn:microsoft.com/office/officeart/2016/7/layout/LinearBlockProcessNumbered"/>
    <dgm:cxn modelId="{D5294B99-7133-480E-B48C-86CFFD807A03}" type="presParOf" srcId="{62922301-9008-4838-AC8C-D7C838EF2DEA}" destId="{F69C9068-C484-4017-890A-EE0051A5F6E3}" srcOrd="1" destOrd="0" presId="urn:microsoft.com/office/officeart/2016/7/layout/LinearBlockProcessNumbered"/>
    <dgm:cxn modelId="{DE3EB1D3-F02B-4329-91E1-E130BF42D0A9}" type="presParOf" srcId="{62922301-9008-4838-AC8C-D7C838EF2DEA}" destId="{F56310A2-4DBE-4E9E-8A12-216F05F0C0EE}" srcOrd="2" destOrd="0" presId="urn:microsoft.com/office/officeart/2016/7/layout/LinearBlockProcessNumbered"/>
    <dgm:cxn modelId="{93D60E41-E474-4390-8DA8-92004A9B7756}" type="presParOf" srcId="{BD3D22E1-40CE-49DB-BAC3-CA44E4CA2DC9}" destId="{CF4656CD-93BE-46EC-876B-E7449A2732C9}" srcOrd="3" destOrd="0" presId="urn:microsoft.com/office/officeart/2016/7/layout/LinearBlockProcessNumbered"/>
    <dgm:cxn modelId="{2B96BFEE-8368-487C-815A-EFB195E5BF77}" type="presParOf" srcId="{BD3D22E1-40CE-49DB-BAC3-CA44E4CA2DC9}" destId="{9EE56643-ED9E-40E0-BEF6-314A1AE3540C}" srcOrd="4" destOrd="0" presId="urn:microsoft.com/office/officeart/2016/7/layout/LinearBlockProcessNumbered"/>
    <dgm:cxn modelId="{8C4EE604-864E-4AD8-AA98-8668ED54C665}" type="presParOf" srcId="{9EE56643-ED9E-40E0-BEF6-314A1AE3540C}" destId="{A848FC27-0D56-4AE6-AF60-834251583768}" srcOrd="0" destOrd="0" presId="urn:microsoft.com/office/officeart/2016/7/layout/LinearBlockProcessNumbered"/>
    <dgm:cxn modelId="{600DEB5F-8E0A-4354-874D-9A94886A06B4}" type="presParOf" srcId="{9EE56643-ED9E-40E0-BEF6-314A1AE3540C}" destId="{912BEE9C-8B64-4886-AD80-E2347E8393D7}" srcOrd="1" destOrd="0" presId="urn:microsoft.com/office/officeart/2016/7/layout/LinearBlockProcessNumbered"/>
    <dgm:cxn modelId="{B322E0DA-57DE-4E58-A7C8-D1BE9DCDB6DA}" type="presParOf" srcId="{9EE56643-ED9E-40E0-BEF6-314A1AE3540C}" destId="{339EDFA1-E765-4DED-B591-E727638EA798}" srcOrd="2" destOrd="0" presId="urn:microsoft.com/office/officeart/2016/7/layout/LinearBlockProcessNumbered"/>
    <dgm:cxn modelId="{91941A67-61F0-44D1-85A8-90C50119B66D}" type="presParOf" srcId="{BD3D22E1-40CE-49DB-BAC3-CA44E4CA2DC9}" destId="{5BCA65C6-D07A-49EA-88C8-9E530ABE029B}" srcOrd="5" destOrd="0" presId="urn:microsoft.com/office/officeart/2016/7/layout/LinearBlockProcessNumbered"/>
    <dgm:cxn modelId="{17A1292A-6AF7-4AC1-AF13-4EAD49672C54}" type="presParOf" srcId="{BD3D22E1-40CE-49DB-BAC3-CA44E4CA2DC9}" destId="{5B38DE44-7F8C-4B8E-ACEF-1C5CF95E4D92}" srcOrd="6" destOrd="0" presId="urn:microsoft.com/office/officeart/2016/7/layout/LinearBlockProcessNumbered"/>
    <dgm:cxn modelId="{0E033DEA-3560-4B57-8C89-5794FD07070E}" type="presParOf" srcId="{5B38DE44-7F8C-4B8E-ACEF-1C5CF95E4D92}" destId="{A8F7BB8C-7E53-41B9-AC29-1B23BAA7CB8E}" srcOrd="0" destOrd="0" presId="urn:microsoft.com/office/officeart/2016/7/layout/LinearBlockProcessNumbered"/>
    <dgm:cxn modelId="{E64D23A1-822A-4428-860D-AA196FE6058A}" type="presParOf" srcId="{5B38DE44-7F8C-4B8E-ACEF-1C5CF95E4D92}" destId="{1440B02E-76E1-4208-9D23-19F7562F4BF8}" srcOrd="1" destOrd="0" presId="urn:microsoft.com/office/officeart/2016/7/layout/LinearBlockProcessNumbered"/>
    <dgm:cxn modelId="{6F3BF522-8DD2-44D3-AF8F-F85A15BA2DF8}" type="presParOf" srcId="{5B38DE44-7F8C-4B8E-ACEF-1C5CF95E4D92}" destId="{7B5C424C-A4A2-42FC-9202-4E3032479B01}" srcOrd="2" destOrd="0" presId="urn:microsoft.com/office/officeart/2016/7/layout/LinearBlockProcessNumbered"/>
    <dgm:cxn modelId="{CF9AD39D-FFF1-40DB-B216-CACC169ED04B}" type="presParOf" srcId="{BD3D22E1-40CE-49DB-BAC3-CA44E4CA2DC9}" destId="{23388B35-E451-4C36-876E-F56044CA8788}" srcOrd="7" destOrd="0" presId="urn:microsoft.com/office/officeart/2016/7/layout/LinearBlockProcessNumbered"/>
    <dgm:cxn modelId="{36C1129D-A827-477E-B474-A81DB1C0D778}" type="presParOf" srcId="{BD3D22E1-40CE-49DB-BAC3-CA44E4CA2DC9}" destId="{3BE27CA4-2DA3-4057-9C9A-146EF2C9F716}" srcOrd="8" destOrd="0" presId="urn:microsoft.com/office/officeart/2016/7/layout/LinearBlockProcessNumbered"/>
    <dgm:cxn modelId="{F4B057D1-FC7A-447C-A7E6-DE26E66F180D}" type="presParOf" srcId="{3BE27CA4-2DA3-4057-9C9A-146EF2C9F716}" destId="{B684D513-B28E-4BD2-8E96-B3A4FC6EA4EB}" srcOrd="0" destOrd="0" presId="urn:microsoft.com/office/officeart/2016/7/layout/LinearBlockProcessNumbered"/>
    <dgm:cxn modelId="{383BD314-10A4-4EC8-BF80-9FE0EF4BA399}" type="presParOf" srcId="{3BE27CA4-2DA3-4057-9C9A-146EF2C9F716}" destId="{052FFEF1-7C79-4D27-B6DA-4AFDC463FD68}" srcOrd="1" destOrd="0" presId="urn:microsoft.com/office/officeart/2016/7/layout/LinearBlockProcessNumbered"/>
    <dgm:cxn modelId="{4781F2B6-7D8D-4893-B137-195A4906B9EA}" type="presParOf" srcId="{3BE27CA4-2DA3-4057-9C9A-146EF2C9F716}" destId="{2C73A26C-F6EE-4D48-A8BA-C5249ACE81B7}"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044E2D-8198-4910-BB45-65507388A9E0}"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CF902CC1-665A-4889-AA95-481CB92102AF}">
      <dgm:prSet/>
      <dgm:spPr/>
      <dgm:t>
        <a:bodyPr/>
        <a:lstStyle/>
        <a:p>
          <a:r>
            <a:rPr lang="en-IN"/>
            <a:t>Regular blood glucose checks using a glucometer or CGM.</a:t>
          </a:r>
          <a:endParaRPr lang="en-US"/>
        </a:p>
      </dgm:t>
    </dgm:pt>
    <dgm:pt modelId="{7BA4B031-6208-40DE-A2EB-B06972244580}" type="parTrans" cxnId="{081AD1FC-21F8-44E1-8432-F0F3554C5D50}">
      <dgm:prSet/>
      <dgm:spPr/>
      <dgm:t>
        <a:bodyPr/>
        <a:lstStyle/>
        <a:p>
          <a:endParaRPr lang="en-US"/>
        </a:p>
      </dgm:t>
    </dgm:pt>
    <dgm:pt modelId="{80C65555-9080-43B3-B6AD-669A7EDB8877}" type="sibTrans" cxnId="{081AD1FC-21F8-44E1-8432-F0F3554C5D50}">
      <dgm:prSet/>
      <dgm:spPr/>
      <dgm:t>
        <a:bodyPr/>
        <a:lstStyle/>
        <a:p>
          <a:endParaRPr lang="en-US"/>
        </a:p>
      </dgm:t>
    </dgm:pt>
    <dgm:pt modelId="{481F2FE2-2779-494E-8CBF-DDB6936B8A58}">
      <dgm:prSet/>
      <dgm:spPr/>
      <dgm:t>
        <a:bodyPr/>
        <a:lstStyle/>
        <a:p>
          <a:r>
            <a:rPr lang="en-IN"/>
            <a:t>HbA1c tests every 3–6 months.</a:t>
          </a:r>
          <a:endParaRPr lang="en-US"/>
        </a:p>
      </dgm:t>
    </dgm:pt>
    <dgm:pt modelId="{878C78D5-90B7-46BE-9408-153C4539C5A5}" type="parTrans" cxnId="{C16F7A5D-B89F-4D17-A2C4-FC7CAE2CA63B}">
      <dgm:prSet/>
      <dgm:spPr/>
      <dgm:t>
        <a:bodyPr/>
        <a:lstStyle/>
        <a:p>
          <a:endParaRPr lang="en-US"/>
        </a:p>
      </dgm:t>
    </dgm:pt>
    <dgm:pt modelId="{71A54D9C-6711-4FD1-99FC-C62414BB2A03}" type="sibTrans" cxnId="{C16F7A5D-B89F-4D17-A2C4-FC7CAE2CA63B}">
      <dgm:prSet/>
      <dgm:spPr/>
      <dgm:t>
        <a:bodyPr/>
        <a:lstStyle/>
        <a:p>
          <a:endParaRPr lang="en-US"/>
        </a:p>
      </dgm:t>
    </dgm:pt>
    <dgm:pt modelId="{01F3F22B-B17F-43C6-9184-A037733C840A}">
      <dgm:prSet/>
      <dgm:spPr/>
      <dgm:t>
        <a:bodyPr/>
        <a:lstStyle/>
        <a:p>
          <a:r>
            <a:rPr lang="en-IN"/>
            <a:t>Blood pressure and cholesterol monitoring.</a:t>
          </a:r>
          <a:endParaRPr lang="en-US"/>
        </a:p>
      </dgm:t>
    </dgm:pt>
    <dgm:pt modelId="{F65022A0-E86E-46DC-8D38-5634FBEA3D70}" type="parTrans" cxnId="{19D7FF15-2A04-42A6-8FD2-AD86945E4437}">
      <dgm:prSet/>
      <dgm:spPr/>
      <dgm:t>
        <a:bodyPr/>
        <a:lstStyle/>
        <a:p>
          <a:endParaRPr lang="en-US"/>
        </a:p>
      </dgm:t>
    </dgm:pt>
    <dgm:pt modelId="{7E5A1E2A-4593-4111-9B2B-CD3412EC2FA7}" type="sibTrans" cxnId="{19D7FF15-2A04-42A6-8FD2-AD86945E4437}">
      <dgm:prSet/>
      <dgm:spPr/>
      <dgm:t>
        <a:bodyPr/>
        <a:lstStyle/>
        <a:p>
          <a:endParaRPr lang="en-US"/>
        </a:p>
      </dgm:t>
    </dgm:pt>
    <dgm:pt modelId="{94230F73-94D9-49DD-B7EB-6CA2F7D493D8}">
      <dgm:prSet/>
      <dgm:spPr/>
      <dgm:t>
        <a:bodyPr/>
        <a:lstStyle/>
        <a:p>
          <a:r>
            <a:rPr lang="en-IN"/>
            <a:t>Routine foot and eye examinations.</a:t>
          </a:r>
          <a:endParaRPr lang="en-US"/>
        </a:p>
      </dgm:t>
    </dgm:pt>
    <dgm:pt modelId="{D7C083F3-AAD6-4370-AC5A-F2004C74D03A}" type="parTrans" cxnId="{737CA88D-BF83-44CC-858F-6AC4443327C5}">
      <dgm:prSet/>
      <dgm:spPr/>
      <dgm:t>
        <a:bodyPr/>
        <a:lstStyle/>
        <a:p>
          <a:endParaRPr lang="en-US"/>
        </a:p>
      </dgm:t>
    </dgm:pt>
    <dgm:pt modelId="{5CA4F3C5-5EAF-4F5D-AE75-934E35383275}" type="sibTrans" cxnId="{737CA88D-BF83-44CC-858F-6AC4443327C5}">
      <dgm:prSet/>
      <dgm:spPr/>
      <dgm:t>
        <a:bodyPr/>
        <a:lstStyle/>
        <a:p>
          <a:endParaRPr lang="en-US"/>
        </a:p>
      </dgm:t>
    </dgm:pt>
    <dgm:pt modelId="{AA44D41F-C33E-41AB-977C-9420ABF5866C}">
      <dgm:prSet/>
      <dgm:spPr/>
      <dgm:t>
        <a:bodyPr/>
        <a:lstStyle/>
        <a:p>
          <a:r>
            <a:rPr lang="en-IN"/>
            <a:t>Medication adherence and review.</a:t>
          </a:r>
          <a:endParaRPr lang="en-US"/>
        </a:p>
      </dgm:t>
    </dgm:pt>
    <dgm:pt modelId="{51118547-C14B-4F4A-B69A-E2ECFC99FC31}" type="parTrans" cxnId="{FA0597C5-6BCD-4A60-A530-550308EEC041}">
      <dgm:prSet/>
      <dgm:spPr/>
      <dgm:t>
        <a:bodyPr/>
        <a:lstStyle/>
        <a:p>
          <a:endParaRPr lang="en-US"/>
        </a:p>
      </dgm:t>
    </dgm:pt>
    <dgm:pt modelId="{CC71CE7B-462C-4AF5-8137-DC6B4E632206}" type="sibTrans" cxnId="{FA0597C5-6BCD-4A60-A530-550308EEC041}">
      <dgm:prSet/>
      <dgm:spPr/>
      <dgm:t>
        <a:bodyPr/>
        <a:lstStyle/>
        <a:p>
          <a:endParaRPr lang="en-US"/>
        </a:p>
      </dgm:t>
    </dgm:pt>
    <dgm:pt modelId="{5B02E574-E685-43D3-9886-B3727A116340}" type="pres">
      <dgm:prSet presAssocID="{C5044E2D-8198-4910-BB45-65507388A9E0}" presName="linear" presStyleCnt="0">
        <dgm:presLayoutVars>
          <dgm:animLvl val="lvl"/>
          <dgm:resizeHandles val="exact"/>
        </dgm:presLayoutVars>
      </dgm:prSet>
      <dgm:spPr/>
    </dgm:pt>
    <dgm:pt modelId="{15548076-ABCE-4894-AEC2-AEF6BC9A9C52}" type="pres">
      <dgm:prSet presAssocID="{CF902CC1-665A-4889-AA95-481CB92102AF}" presName="parentText" presStyleLbl="node1" presStyleIdx="0" presStyleCnt="5">
        <dgm:presLayoutVars>
          <dgm:chMax val="0"/>
          <dgm:bulletEnabled val="1"/>
        </dgm:presLayoutVars>
      </dgm:prSet>
      <dgm:spPr/>
    </dgm:pt>
    <dgm:pt modelId="{227F6B01-F2F7-493B-B163-1AE365F2668B}" type="pres">
      <dgm:prSet presAssocID="{80C65555-9080-43B3-B6AD-669A7EDB8877}" presName="spacer" presStyleCnt="0"/>
      <dgm:spPr/>
    </dgm:pt>
    <dgm:pt modelId="{0E190859-7697-4D7F-93D9-A198C5373710}" type="pres">
      <dgm:prSet presAssocID="{481F2FE2-2779-494E-8CBF-DDB6936B8A58}" presName="parentText" presStyleLbl="node1" presStyleIdx="1" presStyleCnt="5">
        <dgm:presLayoutVars>
          <dgm:chMax val="0"/>
          <dgm:bulletEnabled val="1"/>
        </dgm:presLayoutVars>
      </dgm:prSet>
      <dgm:spPr/>
    </dgm:pt>
    <dgm:pt modelId="{2709FDBA-10D8-4AFB-AB2D-4F87F77815BD}" type="pres">
      <dgm:prSet presAssocID="{71A54D9C-6711-4FD1-99FC-C62414BB2A03}" presName="spacer" presStyleCnt="0"/>
      <dgm:spPr/>
    </dgm:pt>
    <dgm:pt modelId="{7B539F0A-D374-45B5-B416-2269EE754B73}" type="pres">
      <dgm:prSet presAssocID="{01F3F22B-B17F-43C6-9184-A037733C840A}" presName="parentText" presStyleLbl="node1" presStyleIdx="2" presStyleCnt="5">
        <dgm:presLayoutVars>
          <dgm:chMax val="0"/>
          <dgm:bulletEnabled val="1"/>
        </dgm:presLayoutVars>
      </dgm:prSet>
      <dgm:spPr/>
    </dgm:pt>
    <dgm:pt modelId="{79BA647C-E5F0-475F-AE26-ECF8F8E6C6CF}" type="pres">
      <dgm:prSet presAssocID="{7E5A1E2A-4593-4111-9B2B-CD3412EC2FA7}" presName="spacer" presStyleCnt="0"/>
      <dgm:spPr/>
    </dgm:pt>
    <dgm:pt modelId="{2540195A-38A4-48DD-B3E1-4BA6DD12FB3F}" type="pres">
      <dgm:prSet presAssocID="{94230F73-94D9-49DD-B7EB-6CA2F7D493D8}" presName="parentText" presStyleLbl="node1" presStyleIdx="3" presStyleCnt="5">
        <dgm:presLayoutVars>
          <dgm:chMax val="0"/>
          <dgm:bulletEnabled val="1"/>
        </dgm:presLayoutVars>
      </dgm:prSet>
      <dgm:spPr/>
    </dgm:pt>
    <dgm:pt modelId="{1F461CAA-F329-4478-BC3B-9181885982F1}" type="pres">
      <dgm:prSet presAssocID="{5CA4F3C5-5EAF-4F5D-AE75-934E35383275}" presName="spacer" presStyleCnt="0"/>
      <dgm:spPr/>
    </dgm:pt>
    <dgm:pt modelId="{625158F7-FA06-4E8D-96FC-C1B6D3BADD05}" type="pres">
      <dgm:prSet presAssocID="{AA44D41F-C33E-41AB-977C-9420ABF5866C}" presName="parentText" presStyleLbl="node1" presStyleIdx="4" presStyleCnt="5">
        <dgm:presLayoutVars>
          <dgm:chMax val="0"/>
          <dgm:bulletEnabled val="1"/>
        </dgm:presLayoutVars>
      </dgm:prSet>
      <dgm:spPr/>
    </dgm:pt>
  </dgm:ptLst>
  <dgm:cxnLst>
    <dgm:cxn modelId="{3E00520F-99AD-4893-A74F-D6748EC82C41}" type="presOf" srcId="{01F3F22B-B17F-43C6-9184-A037733C840A}" destId="{7B539F0A-D374-45B5-B416-2269EE754B73}" srcOrd="0" destOrd="0" presId="urn:microsoft.com/office/officeart/2005/8/layout/vList2"/>
    <dgm:cxn modelId="{19D7FF15-2A04-42A6-8FD2-AD86945E4437}" srcId="{C5044E2D-8198-4910-BB45-65507388A9E0}" destId="{01F3F22B-B17F-43C6-9184-A037733C840A}" srcOrd="2" destOrd="0" parTransId="{F65022A0-E86E-46DC-8D38-5634FBEA3D70}" sibTransId="{7E5A1E2A-4593-4111-9B2B-CD3412EC2FA7}"/>
    <dgm:cxn modelId="{C16F7A5D-B89F-4D17-A2C4-FC7CAE2CA63B}" srcId="{C5044E2D-8198-4910-BB45-65507388A9E0}" destId="{481F2FE2-2779-494E-8CBF-DDB6936B8A58}" srcOrd="1" destOrd="0" parTransId="{878C78D5-90B7-46BE-9408-153C4539C5A5}" sibTransId="{71A54D9C-6711-4FD1-99FC-C62414BB2A03}"/>
    <dgm:cxn modelId="{627F9B4A-C90C-43F3-884A-DA4A72EFCD88}" type="presOf" srcId="{AA44D41F-C33E-41AB-977C-9420ABF5866C}" destId="{625158F7-FA06-4E8D-96FC-C1B6D3BADD05}" srcOrd="0" destOrd="0" presId="urn:microsoft.com/office/officeart/2005/8/layout/vList2"/>
    <dgm:cxn modelId="{9E51B45A-7A4E-4995-90BE-D5441C7D4473}" type="presOf" srcId="{94230F73-94D9-49DD-B7EB-6CA2F7D493D8}" destId="{2540195A-38A4-48DD-B3E1-4BA6DD12FB3F}" srcOrd="0" destOrd="0" presId="urn:microsoft.com/office/officeart/2005/8/layout/vList2"/>
    <dgm:cxn modelId="{F2BA0480-317F-4D3F-8113-FE28FC26C098}" type="presOf" srcId="{CF902CC1-665A-4889-AA95-481CB92102AF}" destId="{15548076-ABCE-4894-AEC2-AEF6BC9A9C52}" srcOrd="0" destOrd="0" presId="urn:microsoft.com/office/officeart/2005/8/layout/vList2"/>
    <dgm:cxn modelId="{737CA88D-BF83-44CC-858F-6AC4443327C5}" srcId="{C5044E2D-8198-4910-BB45-65507388A9E0}" destId="{94230F73-94D9-49DD-B7EB-6CA2F7D493D8}" srcOrd="3" destOrd="0" parTransId="{D7C083F3-AAD6-4370-AC5A-F2004C74D03A}" sibTransId="{5CA4F3C5-5EAF-4F5D-AE75-934E35383275}"/>
    <dgm:cxn modelId="{FA0597C5-6BCD-4A60-A530-550308EEC041}" srcId="{C5044E2D-8198-4910-BB45-65507388A9E0}" destId="{AA44D41F-C33E-41AB-977C-9420ABF5866C}" srcOrd="4" destOrd="0" parTransId="{51118547-C14B-4F4A-B69A-E2ECFC99FC31}" sibTransId="{CC71CE7B-462C-4AF5-8137-DC6B4E632206}"/>
    <dgm:cxn modelId="{BBF60FCF-0224-4797-8915-1EC75FAD6020}" type="presOf" srcId="{481F2FE2-2779-494E-8CBF-DDB6936B8A58}" destId="{0E190859-7697-4D7F-93D9-A198C5373710}" srcOrd="0" destOrd="0" presId="urn:microsoft.com/office/officeart/2005/8/layout/vList2"/>
    <dgm:cxn modelId="{5EF196DA-685A-4AA3-8D3B-9AC9930003E9}" type="presOf" srcId="{C5044E2D-8198-4910-BB45-65507388A9E0}" destId="{5B02E574-E685-43D3-9886-B3727A116340}" srcOrd="0" destOrd="0" presId="urn:microsoft.com/office/officeart/2005/8/layout/vList2"/>
    <dgm:cxn modelId="{081AD1FC-21F8-44E1-8432-F0F3554C5D50}" srcId="{C5044E2D-8198-4910-BB45-65507388A9E0}" destId="{CF902CC1-665A-4889-AA95-481CB92102AF}" srcOrd="0" destOrd="0" parTransId="{7BA4B031-6208-40DE-A2EB-B06972244580}" sibTransId="{80C65555-9080-43B3-B6AD-669A7EDB8877}"/>
    <dgm:cxn modelId="{CAC5AF91-55AF-4A84-81FA-F920F6F97222}" type="presParOf" srcId="{5B02E574-E685-43D3-9886-B3727A116340}" destId="{15548076-ABCE-4894-AEC2-AEF6BC9A9C52}" srcOrd="0" destOrd="0" presId="urn:microsoft.com/office/officeart/2005/8/layout/vList2"/>
    <dgm:cxn modelId="{97880E27-E659-475F-B8E7-1902687D6C90}" type="presParOf" srcId="{5B02E574-E685-43D3-9886-B3727A116340}" destId="{227F6B01-F2F7-493B-B163-1AE365F2668B}" srcOrd="1" destOrd="0" presId="urn:microsoft.com/office/officeart/2005/8/layout/vList2"/>
    <dgm:cxn modelId="{F637A621-6C0D-4F48-9EBD-2168DFEB63F0}" type="presParOf" srcId="{5B02E574-E685-43D3-9886-B3727A116340}" destId="{0E190859-7697-4D7F-93D9-A198C5373710}" srcOrd="2" destOrd="0" presId="urn:microsoft.com/office/officeart/2005/8/layout/vList2"/>
    <dgm:cxn modelId="{03339FE6-2E2D-4383-B6C6-EF98479AE054}" type="presParOf" srcId="{5B02E574-E685-43D3-9886-B3727A116340}" destId="{2709FDBA-10D8-4AFB-AB2D-4F87F77815BD}" srcOrd="3" destOrd="0" presId="urn:microsoft.com/office/officeart/2005/8/layout/vList2"/>
    <dgm:cxn modelId="{089D4692-EB4D-4484-9868-C3EF6CD6BDA0}" type="presParOf" srcId="{5B02E574-E685-43D3-9886-B3727A116340}" destId="{7B539F0A-D374-45B5-B416-2269EE754B73}" srcOrd="4" destOrd="0" presId="urn:microsoft.com/office/officeart/2005/8/layout/vList2"/>
    <dgm:cxn modelId="{89E860EE-F45C-4ADF-93AE-6080A65D4AA3}" type="presParOf" srcId="{5B02E574-E685-43D3-9886-B3727A116340}" destId="{79BA647C-E5F0-475F-AE26-ECF8F8E6C6CF}" srcOrd="5" destOrd="0" presId="urn:microsoft.com/office/officeart/2005/8/layout/vList2"/>
    <dgm:cxn modelId="{B6176203-50B3-40C4-881F-0648C3BF1DDF}" type="presParOf" srcId="{5B02E574-E685-43D3-9886-B3727A116340}" destId="{2540195A-38A4-48DD-B3E1-4BA6DD12FB3F}" srcOrd="6" destOrd="0" presId="urn:microsoft.com/office/officeart/2005/8/layout/vList2"/>
    <dgm:cxn modelId="{E993F8B8-C48D-48CC-861E-5AB079AB52C0}" type="presParOf" srcId="{5B02E574-E685-43D3-9886-B3727A116340}" destId="{1F461CAA-F329-4478-BC3B-9181885982F1}" srcOrd="7" destOrd="0" presId="urn:microsoft.com/office/officeart/2005/8/layout/vList2"/>
    <dgm:cxn modelId="{86B37C95-D73E-4E2B-BE17-80EF3AA333C5}" type="presParOf" srcId="{5B02E574-E685-43D3-9886-B3727A116340}" destId="{625158F7-FA06-4E8D-96FC-C1B6D3BADD05}" srcOrd="8"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6526232-E909-4CE0-8F46-EF51CF284525}" type="doc">
      <dgm:prSet loTypeId="urn:microsoft.com/office/officeart/2016/7/layout/LinearBlockProcessNumbered" loCatId="process" qsTypeId="urn:microsoft.com/office/officeart/2005/8/quickstyle/simple1" qsCatId="simple" csTypeId="urn:microsoft.com/office/officeart/2005/8/colors/colorful1" csCatId="colorful"/>
      <dgm:spPr/>
      <dgm:t>
        <a:bodyPr/>
        <a:lstStyle/>
        <a:p>
          <a:endParaRPr lang="en-US"/>
        </a:p>
      </dgm:t>
    </dgm:pt>
    <dgm:pt modelId="{39703439-EA5C-45CF-ABC4-132AE5C1AC8F}">
      <dgm:prSet/>
      <dgm:spPr/>
      <dgm:t>
        <a:bodyPr/>
        <a:lstStyle/>
        <a:p>
          <a:r>
            <a:rPr lang="en-IN"/>
            <a:t>Follow a balanced diet with high fibre and low sugar.</a:t>
          </a:r>
          <a:endParaRPr lang="en-US"/>
        </a:p>
      </dgm:t>
    </dgm:pt>
    <dgm:pt modelId="{BB94580C-A860-448F-9F18-92B1E7FB4ED8}" type="parTrans" cxnId="{8A5DF67D-C134-49FF-8610-491448976C4B}">
      <dgm:prSet/>
      <dgm:spPr/>
      <dgm:t>
        <a:bodyPr/>
        <a:lstStyle/>
        <a:p>
          <a:endParaRPr lang="en-US"/>
        </a:p>
      </dgm:t>
    </dgm:pt>
    <dgm:pt modelId="{DE663D7E-CB55-4718-961A-1676F81D6DF7}" type="sibTrans" cxnId="{8A5DF67D-C134-49FF-8610-491448976C4B}">
      <dgm:prSet phldrT="01" phldr="0"/>
      <dgm:spPr/>
      <dgm:t>
        <a:bodyPr/>
        <a:lstStyle/>
        <a:p>
          <a:r>
            <a:rPr lang="en-US"/>
            <a:t>01</a:t>
          </a:r>
        </a:p>
      </dgm:t>
    </dgm:pt>
    <dgm:pt modelId="{3AF7F916-C7FB-4E42-9F0A-52AA76B550E7}">
      <dgm:prSet/>
      <dgm:spPr/>
      <dgm:t>
        <a:bodyPr/>
        <a:lstStyle/>
        <a:p>
          <a:r>
            <a:rPr lang="en-IN"/>
            <a:t>Replace refined carbohydrates with whole grains.</a:t>
          </a:r>
          <a:endParaRPr lang="en-US"/>
        </a:p>
      </dgm:t>
    </dgm:pt>
    <dgm:pt modelId="{01A26713-1918-43D6-8268-9FA28A01891F}" type="parTrans" cxnId="{B1CC89F8-EF1A-4E8C-A92E-E412A50C271A}">
      <dgm:prSet/>
      <dgm:spPr/>
      <dgm:t>
        <a:bodyPr/>
        <a:lstStyle/>
        <a:p>
          <a:endParaRPr lang="en-US"/>
        </a:p>
      </dgm:t>
    </dgm:pt>
    <dgm:pt modelId="{F47124B4-C63E-4A3C-8C9B-B8CD696BDD0E}" type="sibTrans" cxnId="{B1CC89F8-EF1A-4E8C-A92E-E412A50C271A}">
      <dgm:prSet phldrT="02" phldr="0"/>
      <dgm:spPr/>
      <dgm:t>
        <a:bodyPr/>
        <a:lstStyle/>
        <a:p>
          <a:r>
            <a:rPr lang="en-US"/>
            <a:t>02</a:t>
          </a:r>
        </a:p>
      </dgm:t>
    </dgm:pt>
    <dgm:pt modelId="{7753FE59-02BE-4CE6-9E56-80E5A74448CC}">
      <dgm:prSet/>
      <dgm:spPr/>
      <dgm:t>
        <a:bodyPr/>
        <a:lstStyle/>
        <a:p>
          <a:r>
            <a:rPr lang="en-IN"/>
            <a:t>Engage in 30 minutes of moderate activity most days.</a:t>
          </a:r>
          <a:endParaRPr lang="en-US"/>
        </a:p>
      </dgm:t>
    </dgm:pt>
    <dgm:pt modelId="{CC72FAF7-D784-4C96-9A0B-FC7532B3D0C0}" type="parTrans" cxnId="{C08795B1-8FF2-4C3F-9267-6CCCA69C35C8}">
      <dgm:prSet/>
      <dgm:spPr/>
      <dgm:t>
        <a:bodyPr/>
        <a:lstStyle/>
        <a:p>
          <a:endParaRPr lang="en-US"/>
        </a:p>
      </dgm:t>
    </dgm:pt>
    <dgm:pt modelId="{020DC92B-C3FB-46A1-81C4-82180218694B}" type="sibTrans" cxnId="{C08795B1-8FF2-4C3F-9267-6CCCA69C35C8}">
      <dgm:prSet phldrT="03" phldr="0"/>
      <dgm:spPr/>
      <dgm:t>
        <a:bodyPr/>
        <a:lstStyle/>
        <a:p>
          <a:r>
            <a:rPr lang="en-US"/>
            <a:t>03</a:t>
          </a:r>
        </a:p>
      </dgm:t>
    </dgm:pt>
    <dgm:pt modelId="{1CA1563D-1E4E-4919-8266-BB8D32A4E107}">
      <dgm:prSet/>
      <dgm:spPr/>
      <dgm:t>
        <a:bodyPr/>
        <a:lstStyle/>
        <a:p>
          <a:r>
            <a:rPr lang="en-IN"/>
            <a:t>Limit alcohol and avoid smoking.</a:t>
          </a:r>
          <a:endParaRPr lang="en-US"/>
        </a:p>
      </dgm:t>
    </dgm:pt>
    <dgm:pt modelId="{075B9640-720F-45D0-A026-C0B284EFD9B8}" type="parTrans" cxnId="{C923A5F9-5348-45F0-91E3-6DCC3D06EC6A}">
      <dgm:prSet/>
      <dgm:spPr/>
      <dgm:t>
        <a:bodyPr/>
        <a:lstStyle/>
        <a:p>
          <a:endParaRPr lang="en-US"/>
        </a:p>
      </dgm:t>
    </dgm:pt>
    <dgm:pt modelId="{72B9491D-43C7-423E-93D8-FD8F022E51AD}" type="sibTrans" cxnId="{C923A5F9-5348-45F0-91E3-6DCC3D06EC6A}">
      <dgm:prSet phldrT="04" phldr="0"/>
      <dgm:spPr/>
      <dgm:t>
        <a:bodyPr/>
        <a:lstStyle/>
        <a:p>
          <a:r>
            <a:rPr lang="en-US"/>
            <a:t>04</a:t>
          </a:r>
        </a:p>
      </dgm:t>
    </dgm:pt>
    <dgm:pt modelId="{5AB54471-0A3C-4E1F-B1C5-3472962097F9}">
      <dgm:prSet/>
      <dgm:spPr/>
      <dgm:t>
        <a:bodyPr/>
        <a:lstStyle/>
        <a:p>
          <a:r>
            <a:rPr lang="en-IN"/>
            <a:t>Maintain hydration and portion control.</a:t>
          </a:r>
          <a:endParaRPr lang="en-US"/>
        </a:p>
      </dgm:t>
    </dgm:pt>
    <dgm:pt modelId="{5E3C3EF5-09D1-4C50-A2F5-3F09255856EE}" type="parTrans" cxnId="{AEA9BBAA-BCE7-4CA1-BD62-DD615640CE14}">
      <dgm:prSet/>
      <dgm:spPr/>
      <dgm:t>
        <a:bodyPr/>
        <a:lstStyle/>
        <a:p>
          <a:endParaRPr lang="en-US"/>
        </a:p>
      </dgm:t>
    </dgm:pt>
    <dgm:pt modelId="{BD1894EA-6410-4107-86C1-CDDEFBF0378B}" type="sibTrans" cxnId="{AEA9BBAA-BCE7-4CA1-BD62-DD615640CE14}">
      <dgm:prSet phldrT="05" phldr="0"/>
      <dgm:spPr/>
      <dgm:t>
        <a:bodyPr/>
        <a:lstStyle/>
        <a:p>
          <a:r>
            <a:rPr lang="en-US"/>
            <a:t>05</a:t>
          </a:r>
        </a:p>
      </dgm:t>
    </dgm:pt>
    <dgm:pt modelId="{83EF3649-8EDD-4120-81E2-8A285DF5EE48}" type="pres">
      <dgm:prSet presAssocID="{06526232-E909-4CE0-8F46-EF51CF284525}" presName="Name0" presStyleCnt="0">
        <dgm:presLayoutVars>
          <dgm:animLvl val="lvl"/>
          <dgm:resizeHandles val="exact"/>
        </dgm:presLayoutVars>
      </dgm:prSet>
      <dgm:spPr/>
    </dgm:pt>
    <dgm:pt modelId="{49FC8F9E-9D8F-4969-9B21-E86D9BB060A4}" type="pres">
      <dgm:prSet presAssocID="{39703439-EA5C-45CF-ABC4-132AE5C1AC8F}" presName="compositeNode" presStyleCnt="0">
        <dgm:presLayoutVars>
          <dgm:bulletEnabled val="1"/>
        </dgm:presLayoutVars>
      </dgm:prSet>
      <dgm:spPr/>
    </dgm:pt>
    <dgm:pt modelId="{73E5C959-EBA4-40C8-90D9-7DD9216C6504}" type="pres">
      <dgm:prSet presAssocID="{39703439-EA5C-45CF-ABC4-132AE5C1AC8F}" presName="bgRect" presStyleLbl="alignNode1" presStyleIdx="0" presStyleCnt="5"/>
      <dgm:spPr/>
    </dgm:pt>
    <dgm:pt modelId="{C556E81D-52B5-498C-ABC5-579F64F9BE3F}" type="pres">
      <dgm:prSet presAssocID="{DE663D7E-CB55-4718-961A-1676F81D6DF7}" presName="sibTransNodeRect" presStyleLbl="alignNode1" presStyleIdx="0" presStyleCnt="5">
        <dgm:presLayoutVars>
          <dgm:chMax val="0"/>
          <dgm:bulletEnabled val="1"/>
        </dgm:presLayoutVars>
      </dgm:prSet>
      <dgm:spPr/>
    </dgm:pt>
    <dgm:pt modelId="{6BD82316-A0E9-415D-BEAD-EBB5EF9274AD}" type="pres">
      <dgm:prSet presAssocID="{39703439-EA5C-45CF-ABC4-132AE5C1AC8F}" presName="nodeRect" presStyleLbl="alignNode1" presStyleIdx="0" presStyleCnt="5">
        <dgm:presLayoutVars>
          <dgm:bulletEnabled val="1"/>
        </dgm:presLayoutVars>
      </dgm:prSet>
      <dgm:spPr/>
    </dgm:pt>
    <dgm:pt modelId="{D344D675-15E0-41A9-8B14-4844B6081D35}" type="pres">
      <dgm:prSet presAssocID="{DE663D7E-CB55-4718-961A-1676F81D6DF7}" presName="sibTrans" presStyleCnt="0"/>
      <dgm:spPr/>
    </dgm:pt>
    <dgm:pt modelId="{FFE4E94F-B22D-4269-98C6-A1248D4491DC}" type="pres">
      <dgm:prSet presAssocID="{3AF7F916-C7FB-4E42-9F0A-52AA76B550E7}" presName="compositeNode" presStyleCnt="0">
        <dgm:presLayoutVars>
          <dgm:bulletEnabled val="1"/>
        </dgm:presLayoutVars>
      </dgm:prSet>
      <dgm:spPr/>
    </dgm:pt>
    <dgm:pt modelId="{A0635185-57C6-4A2D-85A6-9158A09AC0F3}" type="pres">
      <dgm:prSet presAssocID="{3AF7F916-C7FB-4E42-9F0A-52AA76B550E7}" presName="bgRect" presStyleLbl="alignNode1" presStyleIdx="1" presStyleCnt="5"/>
      <dgm:spPr/>
    </dgm:pt>
    <dgm:pt modelId="{A978A891-5F84-4F47-8ACB-FDD9649307FC}" type="pres">
      <dgm:prSet presAssocID="{F47124B4-C63E-4A3C-8C9B-B8CD696BDD0E}" presName="sibTransNodeRect" presStyleLbl="alignNode1" presStyleIdx="1" presStyleCnt="5">
        <dgm:presLayoutVars>
          <dgm:chMax val="0"/>
          <dgm:bulletEnabled val="1"/>
        </dgm:presLayoutVars>
      </dgm:prSet>
      <dgm:spPr/>
    </dgm:pt>
    <dgm:pt modelId="{649EF599-A26C-4511-824F-62FA98BE193D}" type="pres">
      <dgm:prSet presAssocID="{3AF7F916-C7FB-4E42-9F0A-52AA76B550E7}" presName="nodeRect" presStyleLbl="alignNode1" presStyleIdx="1" presStyleCnt="5">
        <dgm:presLayoutVars>
          <dgm:bulletEnabled val="1"/>
        </dgm:presLayoutVars>
      </dgm:prSet>
      <dgm:spPr/>
    </dgm:pt>
    <dgm:pt modelId="{60BA68FD-CDEA-44F2-A9DF-103D4DDBA869}" type="pres">
      <dgm:prSet presAssocID="{F47124B4-C63E-4A3C-8C9B-B8CD696BDD0E}" presName="sibTrans" presStyleCnt="0"/>
      <dgm:spPr/>
    </dgm:pt>
    <dgm:pt modelId="{91E1A566-2551-4398-A082-2FF5A5711833}" type="pres">
      <dgm:prSet presAssocID="{7753FE59-02BE-4CE6-9E56-80E5A74448CC}" presName="compositeNode" presStyleCnt="0">
        <dgm:presLayoutVars>
          <dgm:bulletEnabled val="1"/>
        </dgm:presLayoutVars>
      </dgm:prSet>
      <dgm:spPr/>
    </dgm:pt>
    <dgm:pt modelId="{335708E3-4A5D-40AB-B03F-A064B01B55ED}" type="pres">
      <dgm:prSet presAssocID="{7753FE59-02BE-4CE6-9E56-80E5A74448CC}" presName="bgRect" presStyleLbl="alignNode1" presStyleIdx="2" presStyleCnt="5"/>
      <dgm:spPr/>
    </dgm:pt>
    <dgm:pt modelId="{4CD69429-19F7-41AF-B8A4-9FDCC9ABCBB2}" type="pres">
      <dgm:prSet presAssocID="{020DC92B-C3FB-46A1-81C4-82180218694B}" presName="sibTransNodeRect" presStyleLbl="alignNode1" presStyleIdx="2" presStyleCnt="5">
        <dgm:presLayoutVars>
          <dgm:chMax val="0"/>
          <dgm:bulletEnabled val="1"/>
        </dgm:presLayoutVars>
      </dgm:prSet>
      <dgm:spPr/>
    </dgm:pt>
    <dgm:pt modelId="{B000644A-88EE-4ADF-9E42-CA479BFEE74E}" type="pres">
      <dgm:prSet presAssocID="{7753FE59-02BE-4CE6-9E56-80E5A74448CC}" presName="nodeRect" presStyleLbl="alignNode1" presStyleIdx="2" presStyleCnt="5">
        <dgm:presLayoutVars>
          <dgm:bulletEnabled val="1"/>
        </dgm:presLayoutVars>
      </dgm:prSet>
      <dgm:spPr/>
    </dgm:pt>
    <dgm:pt modelId="{047882C5-71DF-4F05-BA90-FAF195F63D16}" type="pres">
      <dgm:prSet presAssocID="{020DC92B-C3FB-46A1-81C4-82180218694B}" presName="sibTrans" presStyleCnt="0"/>
      <dgm:spPr/>
    </dgm:pt>
    <dgm:pt modelId="{7910F98F-1A02-4D11-B0E8-049A724EB3CD}" type="pres">
      <dgm:prSet presAssocID="{1CA1563D-1E4E-4919-8266-BB8D32A4E107}" presName="compositeNode" presStyleCnt="0">
        <dgm:presLayoutVars>
          <dgm:bulletEnabled val="1"/>
        </dgm:presLayoutVars>
      </dgm:prSet>
      <dgm:spPr/>
    </dgm:pt>
    <dgm:pt modelId="{B26E1864-8730-4ACD-8B12-1E2DE038128B}" type="pres">
      <dgm:prSet presAssocID="{1CA1563D-1E4E-4919-8266-BB8D32A4E107}" presName="bgRect" presStyleLbl="alignNode1" presStyleIdx="3" presStyleCnt="5"/>
      <dgm:spPr/>
    </dgm:pt>
    <dgm:pt modelId="{78B4B634-B12C-4683-AEFA-BCE5F97D15ED}" type="pres">
      <dgm:prSet presAssocID="{72B9491D-43C7-423E-93D8-FD8F022E51AD}" presName="sibTransNodeRect" presStyleLbl="alignNode1" presStyleIdx="3" presStyleCnt="5">
        <dgm:presLayoutVars>
          <dgm:chMax val="0"/>
          <dgm:bulletEnabled val="1"/>
        </dgm:presLayoutVars>
      </dgm:prSet>
      <dgm:spPr/>
    </dgm:pt>
    <dgm:pt modelId="{7EB0BE94-0439-4A4F-881E-5DA7A8AD75D8}" type="pres">
      <dgm:prSet presAssocID="{1CA1563D-1E4E-4919-8266-BB8D32A4E107}" presName="nodeRect" presStyleLbl="alignNode1" presStyleIdx="3" presStyleCnt="5">
        <dgm:presLayoutVars>
          <dgm:bulletEnabled val="1"/>
        </dgm:presLayoutVars>
      </dgm:prSet>
      <dgm:spPr/>
    </dgm:pt>
    <dgm:pt modelId="{8B7849B3-71A7-4A77-ADB7-D5E8227A12AC}" type="pres">
      <dgm:prSet presAssocID="{72B9491D-43C7-423E-93D8-FD8F022E51AD}" presName="sibTrans" presStyleCnt="0"/>
      <dgm:spPr/>
    </dgm:pt>
    <dgm:pt modelId="{2217F5FA-4731-47A9-AF23-10F9974AA124}" type="pres">
      <dgm:prSet presAssocID="{5AB54471-0A3C-4E1F-B1C5-3472962097F9}" presName="compositeNode" presStyleCnt="0">
        <dgm:presLayoutVars>
          <dgm:bulletEnabled val="1"/>
        </dgm:presLayoutVars>
      </dgm:prSet>
      <dgm:spPr/>
    </dgm:pt>
    <dgm:pt modelId="{DEFFEC77-C646-4CB7-9508-8EED32809E77}" type="pres">
      <dgm:prSet presAssocID="{5AB54471-0A3C-4E1F-B1C5-3472962097F9}" presName="bgRect" presStyleLbl="alignNode1" presStyleIdx="4" presStyleCnt="5"/>
      <dgm:spPr/>
    </dgm:pt>
    <dgm:pt modelId="{858591A8-DDB4-4885-8064-22B0D46253D2}" type="pres">
      <dgm:prSet presAssocID="{BD1894EA-6410-4107-86C1-CDDEFBF0378B}" presName="sibTransNodeRect" presStyleLbl="alignNode1" presStyleIdx="4" presStyleCnt="5">
        <dgm:presLayoutVars>
          <dgm:chMax val="0"/>
          <dgm:bulletEnabled val="1"/>
        </dgm:presLayoutVars>
      </dgm:prSet>
      <dgm:spPr/>
    </dgm:pt>
    <dgm:pt modelId="{9CFB4098-63FB-43F0-8244-829F2C3D52E2}" type="pres">
      <dgm:prSet presAssocID="{5AB54471-0A3C-4E1F-B1C5-3472962097F9}" presName="nodeRect" presStyleLbl="alignNode1" presStyleIdx="4" presStyleCnt="5">
        <dgm:presLayoutVars>
          <dgm:bulletEnabled val="1"/>
        </dgm:presLayoutVars>
      </dgm:prSet>
      <dgm:spPr/>
    </dgm:pt>
  </dgm:ptLst>
  <dgm:cxnLst>
    <dgm:cxn modelId="{3BD4F81A-5CAE-4685-91A8-02A9871FA88F}" type="presOf" srcId="{3AF7F916-C7FB-4E42-9F0A-52AA76B550E7}" destId="{A0635185-57C6-4A2D-85A6-9158A09AC0F3}" srcOrd="0" destOrd="0" presId="urn:microsoft.com/office/officeart/2016/7/layout/LinearBlockProcessNumbered"/>
    <dgm:cxn modelId="{BD592823-B7A8-40CF-8986-17E063D47673}" type="presOf" srcId="{1CA1563D-1E4E-4919-8266-BB8D32A4E107}" destId="{7EB0BE94-0439-4A4F-881E-5DA7A8AD75D8}" srcOrd="1" destOrd="0" presId="urn:microsoft.com/office/officeart/2016/7/layout/LinearBlockProcessNumbered"/>
    <dgm:cxn modelId="{26AFA335-C492-4306-8235-5BD44E00FC2D}" type="presOf" srcId="{39703439-EA5C-45CF-ABC4-132AE5C1AC8F}" destId="{6BD82316-A0E9-415D-BEAD-EBB5EF9274AD}" srcOrd="1" destOrd="0" presId="urn:microsoft.com/office/officeart/2016/7/layout/LinearBlockProcessNumbered"/>
    <dgm:cxn modelId="{01663C38-2DB4-42D8-B4C2-15E86D19B114}" type="presOf" srcId="{39703439-EA5C-45CF-ABC4-132AE5C1AC8F}" destId="{73E5C959-EBA4-40C8-90D9-7DD9216C6504}" srcOrd="0" destOrd="0" presId="urn:microsoft.com/office/officeart/2016/7/layout/LinearBlockProcessNumbered"/>
    <dgm:cxn modelId="{EE9CC84D-4572-4F9F-902D-5DAD20ED445A}" type="presOf" srcId="{F47124B4-C63E-4A3C-8C9B-B8CD696BDD0E}" destId="{A978A891-5F84-4F47-8ACB-FDD9649307FC}" srcOrd="0" destOrd="0" presId="urn:microsoft.com/office/officeart/2016/7/layout/LinearBlockProcessNumbered"/>
    <dgm:cxn modelId="{CE307F52-5B2D-4E4B-9F77-BD3F89601D51}" type="presOf" srcId="{5AB54471-0A3C-4E1F-B1C5-3472962097F9}" destId="{DEFFEC77-C646-4CB7-9508-8EED32809E77}" srcOrd="0" destOrd="0" presId="urn:microsoft.com/office/officeart/2016/7/layout/LinearBlockProcessNumbered"/>
    <dgm:cxn modelId="{E5BFE652-BAEF-412B-BA50-E90FC4978163}" type="presOf" srcId="{3AF7F916-C7FB-4E42-9F0A-52AA76B550E7}" destId="{649EF599-A26C-4511-824F-62FA98BE193D}" srcOrd="1" destOrd="0" presId="urn:microsoft.com/office/officeart/2016/7/layout/LinearBlockProcessNumbered"/>
    <dgm:cxn modelId="{76A35F58-CF7E-48BA-8C07-0BED6E895A28}" type="presOf" srcId="{020DC92B-C3FB-46A1-81C4-82180218694B}" destId="{4CD69429-19F7-41AF-B8A4-9FDCC9ABCBB2}" srcOrd="0" destOrd="0" presId="urn:microsoft.com/office/officeart/2016/7/layout/LinearBlockProcessNumbered"/>
    <dgm:cxn modelId="{8A5DF67D-C134-49FF-8610-491448976C4B}" srcId="{06526232-E909-4CE0-8F46-EF51CF284525}" destId="{39703439-EA5C-45CF-ABC4-132AE5C1AC8F}" srcOrd="0" destOrd="0" parTransId="{BB94580C-A860-448F-9F18-92B1E7FB4ED8}" sibTransId="{DE663D7E-CB55-4718-961A-1676F81D6DF7}"/>
    <dgm:cxn modelId="{7EDB1C9E-E725-438C-9E26-953E1D017934}" type="presOf" srcId="{1CA1563D-1E4E-4919-8266-BB8D32A4E107}" destId="{B26E1864-8730-4ACD-8B12-1E2DE038128B}" srcOrd="0" destOrd="0" presId="urn:microsoft.com/office/officeart/2016/7/layout/LinearBlockProcessNumbered"/>
    <dgm:cxn modelId="{E77967A1-85AA-462C-ADB0-ACA035C2148E}" type="presOf" srcId="{7753FE59-02BE-4CE6-9E56-80E5A74448CC}" destId="{B000644A-88EE-4ADF-9E42-CA479BFEE74E}" srcOrd="1" destOrd="0" presId="urn:microsoft.com/office/officeart/2016/7/layout/LinearBlockProcessNumbered"/>
    <dgm:cxn modelId="{272447A9-3CE1-4082-A836-163AC033AF76}" type="presOf" srcId="{06526232-E909-4CE0-8F46-EF51CF284525}" destId="{83EF3649-8EDD-4120-81E2-8A285DF5EE48}" srcOrd="0" destOrd="0" presId="urn:microsoft.com/office/officeart/2016/7/layout/LinearBlockProcessNumbered"/>
    <dgm:cxn modelId="{AEA9BBAA-BCE7-4CA1-BD62-DD615640CE14}" srcId="{06526232-E909-4CE0-8F46-EF51CF284525}" destId="{5AB54471-0A3C-4E1F-B1C5-3472962097F9}" srcOrd="4" destOrd="0" parTransId="{5E3C3EF5-09D1-4C50-A2F5-3F09255856EE}" sibTransId="{BD1894EA-6410-4107-86C1-CDDEFBF0378B}"/>
    <dgm:cxn modelId="{643A1CAB-7313-4CD7-A852-63F07E96A829}" type="presOf" srcId="{DE663D7E-CB55-4718-961A-1676F81D6DF7}" destId="{C556E81D-52B5-498C-ABC5-579F64F9BE3F}" srcOrd="0" destOrd="0" presId="urn:microsoft.com/office/officeart/2016/7/layout/LinearBlockProcessNumbered"/>
    <dgm:cxn modelId="{C08795B1-8FF2-4C3F-9267-6CCCA69C35C8}" srcId="{06526232-E909-4CE0-8F46-EF51CF284525}" destId="{7753FE59-02BE-4CE6-9E56-80E5A74448CC}" srcOrd="2" destOrd="0" parTransId="{CC72FAF7-D784-4C96-9A0B-FC7532B3D0C0}" sibTransId="{020DC92B-C3FB-46A1-81C4-82180218694B}"/>
    <dgm:cxn modelId="{D875ECBE-B3F2-48DE-A623-9C8E009E886A}" type="presOf" srcId="{72B9491D-43C7-423E-93D8-FD8F022E51AD}" destId="{78B4B634-B12C-4683-AEFA-BCE5F97D15ED}" srcOrd="0" destOrd="0" presId="urn:microsoft.com/office/officeart/2016/7/layout/LinearBlockProcessNumbered"/>
    <dgm:cxn modelId="{A6D9B1C4-D365-423F-BAE2-C5BDF8CDBF9B}" type="presOf" srcId="{5AB54471-0A3C-4E1F-B1C5-3472962097F9}" destId="{9CFB4098-63FB-43F0-8244-829F2C3D52E2}" srcOrd="1" destOrd="0" presId="urn:microsoft.com/office/officeart/2016/7/layout/LinearBlockProcessNumbered"/>
    <dgm:cxn modelId="{84A87CC7-2E36-49B7-A186-BB0A91A8955A}" type="presOf" srcId="{7753FE59-02BE-4CE6-9E56-80E5A74448CC}" destId="{335708E3-4A5D-40AB-B03F-A064B01B55ED}" srcOrd="0" destOrd="0" presId="urn:microsoft.com/office/officeart/2016/7/layout/LinearBlockProcessNumbered"/>
    <dgm:cxn modelId="{FAB3C6D4-2859-4CC6-BEB7-5D81F070E088}" type="presOf" srcId="{BD1894EA-6410-4107-86C1-CDDEFBF0378B}" destId="{858591A8-DDB4-4885-8064-22B0D46253D2}" srcOrd="0" destOrd="0" presId="urn:microsoft.com/office/officeart/2016/7/layout/LinearBlockProcessNumbered"/>
    <dgm:cxn modelId="{B1CC89F8-EF1A-4E8C-A92E-E412A50C271A}" srcId="{06526232-E909-4CE0-8F46-EF51CF284525}" destId="{3AF7F916-C7FB-4E42-9F0A-52AA76B550E7}" srcOrd="1" destOrd="0" parTransId="{01A26713-1918-43D6-8268-9FA28A01891F}" sibTransId="{F47124B4-C63E-4A3C-8C9B-B8CD696BDD0E}"/>
    <dgm:cxn modelId="{C923A5F9-5348-45F0-91E3-6DCC3D06EC6A}" srcId="{06526232-E909-4CE0-8F46-EF51CF284525}" destId="{1CA1563D-1E4E-4919-8266-BB8D32A4E107}" srcOrd="3" destOrd="0" parTransId="{075B9640-720F-45D0-A026-C0B284EFD9B8}" sibTransId="{72B9491D-43C7-423E-93D8-FD8F022E51AD}"/>
    <dgm:cxn modelId="{B9E2BAD1-7DAC-4314-976F-FBC7032E4A05}" type="presParOf" srcId="{83EF3649-8EDD-4120-81E2-8A285DF5EE48}" destId="{49FC8F9E-9D8F-4969-9B21-E86D9BB060A4}" srcOrd="0" destOrd="0" presId="urn:microsoft.com/office/officeart/2016/7/layout/LinearBlockProcessNumbered"/>
    <dgm:cxn modelId="{FB7F8EDB-1E0E-4F18-B066-C0BADAFCB3CD}" type="presParOf" srcId="{49FC8F9E-9D8F-4969-9B21-E86D9BB060A4}" destId="{73E5C959-EBA4-40C8-90D9-7DD9216C6504}" srcOrd="0" destOrd="0" presId="urn:microsoft.com/office/officeart/2016/7/layout/LinearBlockProcessNumbered"/>
    <dgm:cxn modelId="{9AC88C62-9AE7-4B4E-96B5-0FDD4B066691}" type="presParOf" srcId="{49FC8F9E-9D8F-4969-9B21-E86D9BB060A4}" destId="{C556E81D-52B5-498C-ABC5-579F64F9BE3F}" srcOrd="1" destOrd="0" presId="urn:microsoft.com/office/officeart/2016/7/layout/LinearBlockProcessNumbered"/>
    <dgm:cxn modelId="{F823ECC9-01EF-4AA9-ABA8-5BFB9DEDFCA2}" type="presParOf" srcId="{49FC8F9E-9D8F-4969-9B21-E86D9BB060A4}" destId="{6BD82316-A0E9-415D-BEAD-EBB5EF9274AD}" srcOrd="2" destOrd="0" presId="urn:microsoft.com/office/officeart/2016/7/layout/LinearBlockProcessNumbered"/>
    <dgm:cxn modelId="{E6A9EFB3-3AFC-44A2-80AA-0A2C6C6E3652}" type="presParOf" srcId="{83EF3649-8EDD-4120-81E2-8A285DF5EE48}" destId="{D344D675-15E0-41A9-8B14-4844B6081D35}" srcOrd="1" destOrd="0" presId="urn:microsoft.com/office/officeart/2016/7/layout/LinearBlockProcessNumbered"/>
    <dgm:cxn modelId="{E5C58688-8863-48EF-963E-6C795C0B0A1D}" type="presParOf" srcId="{83EF3649-8EDD-4120-81E2-8A285DF5EE48}" destId="{FFE4E94F-B22D-4269-98C6-A1248D4491DC}" srcOrd="2" destOrd="0" presId="urn:microsoft.com/office/officeart/2016/7/layout/LinearBlockProcessNumbered"/>
    <dgm:cxn modelId="{89EE3AB2-D292-4E68-8B9E-1251E8FB1C00}" type="presParOf" srcId="{FFE4E94F-B22D-4269-98C6-A1248D4491DC}" destId="{A0635185-57C6-4A2D-85A6-9158A09AC0F3}" srcOrd="0" destOrd="0" presId="urn:microsoft.com/office/officeart/2016/7/layout/LinearBlockProcessNumbered"/>
    <dgm:cxn modelId="{128F3FCD-B4BF-4BFC-A56B-0136D49CE51C}" type="presParOf" srcId="{FFE4E94F-B22D-4269-98C6-A1248D4491DC}" destId="{A978A891-5F84-4F47-8ACB-FDD9649307FC}" srcOrd="1" destOrd="0" presId="urn:microsoft.com/office/officeart/2016/7/layout/LinearBlockProcessNumbered"/>
    <dgm:cxn modelId="{69FF70B2-2A14-465B-B3CA-5C4A2C27E3DC}" type="presParOf" srcId="{FFE4E94F-B22D-4269-98C6-A1248D4491DC}" destId="{649EF599-A26C-4511-824F-62FA98BE193D}" srcOrd="2" destOrd="0" presId="urn:microsoft.com/office/officeart/2016/7/layout/LinearBlockProcessNumbered"/>
    <dgm:cxn modelId="{29563AF4-9161-406A-8ABD-CEE32403C13F}" type="presParOf" srcId="{83EF3649-8EDD-4120-81E2-8A285DF5EE48}" destId="{60BA68FD-CDEA-44F2-A9DF-103D4DDBA869}" srcOrd="3" destOrd="0" presId="urn:microsoft.com/office/officeart/2016/7/layout/LinearBlockProcessNumbered"/>
    <dgm:cxn modelId="{F74FB6AD-D4F6-4A60-95ED-7F54CE12E43E}" type="presParOf" srcId="{83EF3649-8EDD-4120-81E2-8A285DF5EE48}" destId="{91E1A566-2551-4398-A082-2FF5A5711833}" srcOrd="4" destOrd="0" presId="urn:microsoft.com/office/officeart/2016/7/layout/LinearBlockProcessNumbered"/>
    <dgm:cxn modelId="{80B9D26E-38ED-41AB-86E1-E93D6B78A8C5}" type="presParOf" srcId="{91E1A566-2551-4398-A082-2FF5A5711833}" destId="{335708E3-4A5D-40AB-B03F-A064B01B55ED}" srcOrd="0" destOrd="0" presId="urn:microsoft.com/office/officeart/2016/7/layout/LinearBlockProcessNumbered"/>
    <dgm:cxn modelId="{EBA9647C-20C2-4F45-A552-58CA643BFB53}" type="presParOf" srcId="{91E1A566-2551-4398-A082-2FF5A5711833}" destId="{4CD69429-19F7-41AF-B8A4-9FDCC9ABCBB2}" srcOrd="1" destOrd="0" presId="urn:microsoft.com/office/officeart/2016/7/layout/LinearBlockProcessNumbered"/>
    <dgm:cxn modelId="{502C8974-214E-4B64-9D5C-F1AED0C28B58}" type="presParOf" srcId="{91E1A566-2551-4398-A082-2FF5A5711833}" destId="{B000644A-88EE-4ADF-9E42-CA479BFEE74E}" srcOrd="2" destOrd="0" presId="urn:microsoft.com/office/officeart/2016/7/layout/LinearBlockProcessNumbered"/>
    <dgm:cxn modelId="{0AAD0F96-364E-4F81-9D7F-28BA8722EF57}" type="presParOf" srcId="{83EF3649-8EDD-4120-81E2-8A285DF5EE48}" destId="{047882C5-71DF-4F05-BA90-FAF195F63D16}" srcOrd="5" destOrd="0" presId="urn:microsoft.com/office/officeart/2016/7/layout/LinearBlockProcessNumbered"/>
    <dgm:cxn modelId="{23A1BD57-C7CE-4BCE-A018-5FBAA9588154}" type="presParOf" srcId="{83EF3649-8EDD-4120-81E2-8A285DF5EE48}" destId="{7910F98F-1A02-4D11-B0E8-049A724EB3CD}" srcOrd="6" destOrd="0" presId="urn:microsoft.com/office/officeart/2016/7/layout/LinearBlockProcessNumbered"/>
    <dgm:cxn modelId="{EB1DC1D0-A45F-4C3D-B8B1-2B285A87D333}" type="presParOf" srcId="{7910F98F-1A02-4D11-B0E8-049A724EB3CD}" destId="{B26E1864-8730-4ACD-8B12-1E2DE038128B}" srcOrd="0" destOrd="0" presId="urn:microsoft.com/office/officeart/2016/7/layout/LinearBlockProcessNumbered"/>
    <dgm:cxn modelId="{A57A4A80-C7BB-4F28-BCF7-98C980138EF6}" type="presParOf" srcId="{7910F98F-1A02-4D11-B0E8-049A724EB3CD}" destId="{78B4B634-B12C-4683-AEFA-BCE5F97D15ED}" srcOrd="1" destOrd="0" presId="urn:microsoft.com/office/officeart/2016/7/layout/LinearBlockProcessNumbered"/>
    <dgm:cxn modelId="{4ED760E7-84B4-48F0-91D4-2592D7D88BEF}" type="presParOf" srcId="{7910F98F-1A02-4D11-B0E8-049A724EB3CD}" destId="{7EB0BE94-0439-4A4F-881E-5DA7A8AD75D8}" srcOrd="2" destOrd="0" presId="urn:microsoft.com/office/officeart/2016/7/layout/LinearBlockProcessNumbered"/>
    <dgm:cxn modelId="{C476F154-212F-4377-BD27-90C6EE3BEA16}" type="presParOf" srcId="{83EF3649-8EDD-4120-81E2-8A285DF5EE48}" destId="{8B7849B3-71A7-4A77-ADB7-D5E8227A12AC}" srcOrd="7" destOrd="0" presId="urn:microsoft.com/office/officeart/2016/7/layout/LinearBlockProcessNumbered"/>
    <dgm:cxn modelId="{98267062-B9AE-4FE6-B2FD-87881106417F}" type="presParOf" srcId="{83EF3649-8EDD-4120-81E2-8A285DF5EE48}" destId="{2217F5FA-4731-47A9-AF23-10F9974AA124}" srcOrd="8" destOrd="0" presId="urn:microsoft.com/office/officeart/2016/7/layout/LinearBlockProcessNumbered"/>
    <dgm:cxn modelId="{F310A627-C4A6-42FF-8419-536F8F277532}" type="presParOf" srcId="{2217F5FA-4731-47A9-AF23-10F9974AA124}" destId="{DEFFEC77-C646-4CB7-9508-8EED32809E77}" srcOrd="0" destOrd="0" presId="urn:microsoft.com/office/officeart/2016/7/layout/LinearBlockProcessNumbered"/>
    <dgm:cxn modelId="{E9B36373-87CC-4AA5-86B3-15BA43413009}" type="presParOf" srcId="{2217F5FA-4731-47A9-AF23-10F9974AA124}" destId="{858591A8-DDB4-4885-8064-22B0D46253D2}" srcOrd="1" destOrd="0" presId="urn:microsoft.com/office/officeart/2016/7/layout/LinearBlockProcessNumbered"/>
    <dgm:cxn modelId="{ABB4D48B-B870-4E0F-8DEE-46C9B8A16E8E}" type="presParOf" srcId="{2217F5FA-4731-47A9-AF23-10F9974AA124}" destId="{9CFB4098-63FB-43F0-8244-829F2C3D52E2}" srcOrd="2" destOrd="0" presId="urn:microsoft.com/office/officeart/2016/7/layout/LinearBlockProcessNumbered"/>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ED723DF-7394-49A7-BDA4-73A2C84F0352}" type="doc">
      <dgm:prSet loTypeId="urn:microsoft.com/office/officeart/2016/7/layout/VerticalSolidActionList" loCatId="List" qsTypeId="urn:microsoft.com/office/officeart/2005/8/quickstyle/simple4" qsCatId="simple" csTypeId="urn:microsoft.com/office/officeart/2005/8/colors/colorful5" csCatId="colorful"/>
      <dgm:spPr/>
      <dgm:t>
        <a:bodyPr/>
        <a:lstStyle/>
        <a:p>
          <a:endParaRPr lang="en-US"/>
        </a:p>
      </dgm:t>
    </dgm:pt>
    <dgm:pt modelId="{FF626597-0C5C-4C69-8EF6-C2261C81971D}">
      <dgm:prSet/>
      <dgm:spPr/>
      <dgm:t>
        <a:bodyPr/>
        <a:lstStyle/>
        <a:p>
          <a:r>
            <a:rPr lang="en-US"/>
            <a:t>Ensure</a:t>
          </a:r>
        </a:p>
      </dgm:t>
    </dgm:pt>
    <dgm:pt modelId="{A2220ABF-C7C9-412A-A0C6-5E9BBE174FB9}" type="parTrans" cxnId="{D2FF0C82-7328-40EA-86EA-3ED6D9F4085B}">
      <dgm:prSet/>
      <dgm:spPr/>
      <dgm:t>
        <a:bodyPr/>
        <a:lstStyle/>
        <a:p>
          <a:endParaRPr lang="en-US"/>
        </a:p>
      </dgm:t>
    </dgm:pt>
    <dgm:pt modelId="{C260A46A-D445-4440-B8FF-55ACBD34B702}" type="sibTrans" cxnId="{D2FF0C82-7328-40EA-86EA-3ED6D9F4085B}">
      <dgm:prSet/>
      <dgm:spPr/>
      <dgm:t>
        <a:bodyPr/>
        <a:lstStyle/>
        <a:p>
          <a:endParaRPr lang="en-US"/>
        </a:p>
      </dgm:t>
    </dgm:pt>
    <dgm:pt modelId="{915E6658-0060-405B-8BF2-22D641B16A94}">
      <dgm:prSet/>
      <dgm:spPr/>
      <dgm:t>
        <a:bodyPr/>
        <a:lstStyle/>
        <a:p>
          <a:r>
            <a:rPr lang="en-US"/>
            <a:t>Ensure confidentiality and patient consent.</a:t>
          </a:r>
        </a:p>
      </dgm:t>
    </dgm:pt>
    <dgm:pt modelId="{5E18B941-2E08-4476-8FB8-B1BCCFB8D895}" type="parTrans" cxnId="{3142A199-2452-4A0E-A3D1-82204CA5F55E}">
      <dgm:prSet/>
      <dgm:spPr/>
      <dgm:t>
        <a:bodyPr/>
        <a:lstStyle/>
        <a:p>
          <a:endParaRPr lang="en-US"/>
        </a:p>
      </dgm:t>
    </dgm:pt>
    <dgm:pt modelId="{B2310E9D-CB50-46CF-901B-EC517A3FA298}" type="sibTrans" cxnId="{3142A199-2452-4A0E-A3D1-82204CA5F55E}">
      <dgm:prSet/>
      <dgm:spPr/>
      <dgm:t>
        <a:bodyPr/>
        <a:lstStyle/>
        <a:p>
          <a:endParaRPr lang="en-US"/>
        </a:p>
      </dgm:t>
    </dgm:pt>
    <dgm:pt modelId="{8CA603CA-0A61-42E4-98BB-71CD5223BD4A}">
      <dgm:prSet/>
      <dgm:spPr/>
      <dgm:t>
        <a:bodyPr/>
        <a:lstStyle/>
        <a:p>
          <a:r>
            <a:rPr lang="en-US"/>
            <a:t>Provide</a:t>
          </a:r>
        </a:p>
      </dgm:t>
    </dgm:pt>
    <dgm:pt modelId="{07F58EE0-C2C1-4BD8-A03F-C96977714395}" type="parTrans" cxnId="{5F7DBA05-2DF4-400E-B218-F42BEFE21D63}">
      <dgm:prSet/>
      <dgm:spPr/>
      <dgm:t>
        <a:bodyPr/>
        <a:lstStyle/>
        <a:p>
          <a:endParaRPr lang="en-US"/>
        </a:p>
      </dgm:t>
    </dgm:pt>
    <dgm:pt modelId="{1AF5F666-EB2F-43AC-BDF1-16CC42D0114A}" type="sibTrans" cxnId="{5F7DBA05-2DF4-400E-B218-F42BEFE21D63}">
      <dgm:prSet/>
      <dgm:spPr/>
      <dgm:t>
        <a:bodyPr/>
        <a:lstStyle/>
        <a:p>
          <a:endParaRPr lang="en-US"/>
        </a:p>
      </dgm:t>
    </dgm:pt>
    <dgm:pt modelId="{8BD9256E-E73F-4355-BA43-2AB70D09EA8E}">
      <dgm:prSet/>
      <dgm:spPr/>
      <dgm:t>
        <a:bodyPr/>
        <a:lstStyle/>
        <a:p>
          <a:r>
            <a:rPr lang="en-US"/>
            <a:t>Provide patient-centred communication.</a:t>
          </a:r>
        </a:p>
      </dgm:t>
    </dgm:pt>
    <dgm:pt modelId="{C8C1EAEB-76E0-4B2D-9BAB-1C5DB26ECBFA}" type="parTrans" cxnId="{AE664580-3942-4B79-B1C9-BC499F202873}">
      <dgm:prSet/>
      <dgm:spPr/>
      <dgm:t>
        <a:bodyPr/>
        <a:lstStyle/>
        <a:p>
          <a:endParaRPr lang="en-US"/>
        </a:p>
      </dgm:t>
    </dgm:pt>
    <dgm:pt modelId="{70FDD69E-E177-4155-B3EE-EA118FF3330C}" type="sibTrans" cxnId="{AE664580-3942-4B79-B1C9-BC499F202873}">
      <dgm:prSet/>
      <dgm:spPr/>
      <dgm:t>
        <a:bodyPr/>
        <a:lstStyle/>
        <a:p>
          <a:endParaRPr lang="en-US"/>
        </a:p>
      </dgm:t>
    </dgm:pt>
    <dgm:pt modelId="{A11458AA-EEAF-46C6-95D7-677A3D799CF8}">
      <dgm:prSet/>
      <dgm:spPr/>
      <dgm:t>
        <a:bodyPr/>
        <a:lstStyle/>
        <a:p>
          <a:r>
            <a:rPr lang="en-US"/>
            <a:t>Use</a:t>
          </a:r>
        </a:p>
      </dgm:t>
    </dgm:pt>
    <dgm:pt modelId="{48951BC0-6ECC-43B3-B893-D53BB0E273BA}" type="parTrans" cxnId="{C0CFF809-4841-43FA-8199-D3823A5CCB68}">
      <dgm:prSet/>
      <dgm:spPr/>
      <dgm:t>
        <a:bodyPr/>
        <a:lstStyle/>
        <a:p>
          <a:endParaRPr lang="en-US"/>
        </a:p>
      </dgm:t>
    </dgm:pt>
    <dgm:pt modelId="{0E88EA25-B259-4A7A-9316-D3912BBFCD80}" type="sibTrans" cxnId="{C0CFF809-4841-43FA-8199-D3823A5CCB68}">
      <dgm:prSet/>
      <dgm:spPr/>
      <dgm:t>
        <a:bodyPr/>
        <a:lstStyle/>
        <a:p>
          <a:endParaRPr lang="en-US"/>
        </a:p>
      </dgm:t>
    </dgm:pt>
    <dgm:pt modelId="{597426A2-8E73-40AD-B18C-894202C734B0}">
      <dgm:prSet/>
      <dgm:spPr/>
      <dgm:t>
        <a:bodyPr/>
        <a:lstStyle/>
        <a:p>
          <a:r>
            <a:rPr lang="en-US"/>
            <a:t>Use simple, clear language for health education.</a:t>
          </a:r>
        </a:p>
      </dgm:t>
    </dgm:pt>
    <dgm:pt modelId="{08534A00-98A7-4D5A-8049-B93FEA09A021}" type="parTrans" cxnId="{7569FDA1-5C19-4019-9661-F6309CE33F9D}">
      <dgm:prSet/>
      <dgm:spPr/>
      <dgm:t>
        <a:bodyPr/>
        <a:lstStyle/>
        <a:p>
          <a:endParaRPr lang="en-US"/>
        </a:p>
      </dgm:t>
    </dgm:pt>
    <dgm:pt modelId="{814FAD44-68A5-4412-AB07-2AF32E55DB59}" type="sibTrans" cxnId="{7569FDA1-5C19-4019-9661-F6309CE33F9D}">
      <dgm:prSet/>
      <dgm:spPr/>
      <dgm:t>
        <a:bodyPr/>
        <a:lstStyle/>
        <a:p>
          <a:endParaRPr lang="en-US"/>
        </a:p>
      </dgm:t>
    </dgm:pt>
    <dgm:pt modelId="{7D71D5FD-D805-4398-9E60-E06D6C37ADB6}">
      <dgm:prSet/>
      <dgm:spPr/>
      <dgm:t>
        <a:bodyPr/>
        <a:lstStyle/>
        <a:p>
          <a:r>
            <a:rPr lang="en-US"/>
            <a:t>Encourage</a:t>
          </a:r>
        </a:p>
      </dgm:t>
    </dgm:pt>
    <dgm:pt modelId="{24C38965-46CE-4C48-A98D-3378DA91107F}" type="parTrans" cxnId="{9EE2E75A-974F-4173-B22C-EDFE36B26C90}">
      <dgm:prSet/>
      <dgm:spPr/>
      <dgm:t>
        <a:bodyPr/>
        <a:lstStyle/>
        <a:p>
          <a:endParaRPr lang="en-US"/>
        </a:p>
      </dgm:t>
    </dgm:pt>
    <dgm:pt modelId="{5C38BEB5-73F6-455B-9A9D-B9524BF57E20}" type="sibTrans" cxnId="{9EE2E75A-974F-4173-B22C-EDFE36B26C90}">
      <dgm:prSet/>
      <dgm:spPr/>
      <dgm:t>
        <a:bodyPr/>
        <a:lstStyle/>
        <a:p>
          <a:endParaRPr lang="en-US"/>
        </a:p>
      </dgm:t>
    </dgm:pt>
    <dgm:pt modelId="{CF888E27-D826-40AD-83C3-D467E7372492}">
      <dgm:prSet/>
      <dgm:spPr/>
      <dgm:t>
        <a:bodyPr/>
        <a:lstStyle/>
        <a:p>
          <a:r>
            <a:rPr lang="en-US"/>
            <a:t>Encourage active patient participation in decision-making (Muscat et al., 2021).</a:t>
          </a:r>
        </a:p>
      </dgm:t>
    </dgm:pt>
    <dgm:pt modelId="{32AF42E5-D27C-457D-B923-E6676CDCF92E}" type="parTrans" cxnId="{1173D69B-B7D2-4EC3-9A5E-E8F2671FB258}">
      <dgm:prSet/>
      <dgm:spPr/>
      <dgm:t>
        <a:bodyPr/>
        <a:lstStyle/>
        <a:p>
          <a:endParaRPr lang="en-US"/>
        </a:p>
      </dgm:t>
    </dgm:pt>
    <dgm:pt modelId="{0F4F7101-9541-46FD-A73A-8DBC3D063EAA}" type="sibTrans" cxnId="{1173D69B-B7D2-4EC3-9A5E-E8F2671FB258}">
      <dgm:prSet/>
      <dgm:spPr/>
      <dgm:t>
        <a:bodyPr/>
        <a:lstStyle/>
        <a:p>
          <a:endParaRPr lang="en-US"/>
        </a:p>
      </dgm:t>
    </dgm:pt>
    <dgm:pt modelId="{C3542A47-8DF5-484D-9B44-052C0BC4B255}">
      <dgm:prSet/>
      <dgm:spPr/>
      <dgm:t>
        <a:bodyPr/>
        <a:lstStyle/>
        <a:p>
          <a:r>
            <a:rPr lang="en-US"/>
            <a:t>Demonstrate</a:t>
          </a:r>
        </a:p>
      </dgm:t>
    </dgm:pt>
    <dgm:pt modelId="{FA3994F0-C231-42AB-A88F-D144333BFD4C}" type="parTrans" cxnId="{F81E1AD0-F73F-4B4A-8C33-FBCA0F1F153F}">
      <dgm:prSet/>
      <dgm:spPr/>
      <dgm:t>
        <a:bodyPr/>
        <a:lstStyle/>
        <a:p>
          <a:endParaRPr lang="en-US"/>
        </a:p>
      </dgm:t>
    </dgm:pt>
    <dgm:pt modelId="{906BAE1B-2EB4-47D6-AF86-628B5A030CCC}" type="sibTrans" cxnId="{F81E1AD0-F73F-4B4A-8C33-FBCA0F1F153F}">
      <dgm:prSet/>
      <dgm:spPr/>
      <dgm:t>
        <a:bodyPr/>
        <a:lstStyle/>
        <a:p>
          <a:endParaRPr lang="en-US"/>
        </a:p>
      </dgm:t>
    </dgm:pt>
    <dgm:pt modelId="{82AC8043-9E15-491E-9D2A-5FCA76F4E4CF}">
      <dgm:prSet/>
      <dgm:spPr/>
      <dgm:t>
        <a:bodyPr/>
        <a:lstStyle/>
        <a:p>
          <a:r>
            <a:rPr lang="en-US"/>
            <a:t>Demonstrate empathy and respect for individual needs.</a:t>
          </a:r>
        </a:p>
      </dgm:t>
    </dgm:pt>
    <dgm:pt modelId="{67B47E77-6228-47A1-B919-E062BF1B438E}" type="parTrans" cxnId="{F40D0392-29FC-4664-B1A1-CCF367799A28}">
      <dgm:prSet/>
      <dgm:spPr/>
      <dgm:t>
        <a:bodyPr/>
        <a:lstStyle/>
        <a:p>
          <a:endParaRPr lang="en-US"/>
        </a:p>
      </dgm:t>
    </dgm:pt>
    <dgm:pt modelId="{D069B1B0-7F35-44BC-BEE5-23F960FBF1F6}" type="sibTrans" cxnId="{F40D0392-29FC-4664-B1A1-CCF367799A28}">
      <dgm:prSet/>
      <dgm:spPr/>
      <dgm:t>
        <a:bodyPr/>
        <a:lstStyle/>
        <a:p>
          <a:endParaRPr lang="en-US"/>
        </a:p>
      </dgm:t>
    </dgm:pt>
    <dgm:pt modelId="{F5F54AD0-9879-4AA1-91A0-8A621A85A3B1}" type="pres">
      <dgm:prSet presAssocID="{7ED723DF-7394-49A7-BDA4-73A2C84F0352}" presName="Name0" presStyleCnt="0">
        <dgm:presLayoutVars>
          <dgm:dir/>
          <dgm:animLvl val="lvl"/>
          <dgm:resizeHandles val="exact"/>
        </dgm:presLayoutVars>
      </dgm:prSet>
      <dgm:spPr/>
    </dgm:pt>
    <dgm:pt modelId="{7909AC94-B762-4915-A45B-77785CC6DCDE}" type="pres">
      <dgm:prSet presAssocID="{FF626597-0C5C-4C69-8EF6-C2261C81971D}" presName="linNode" presStyleCnt="0"/>
      <dgm:spPr/>
    </dgm:pt>
    <dgm:pt modelId="{B0A2A2F1-AD42-4701-A803-BF63F84C725C}" type="pres">
      <dgm:prSet presAssocID="{FF626597-0C5C-4C69-8EF6-C2261C81971D}" presName="parentText" presStyleLbl="alignNode1" presStyleIdx="0" presStyleCnt="5">
        <dgm:presLayoutVars>
          <dgm:chMax val="1"/>
          <dgm:bulletEnabled/>
        </dgm:presLayoutVars>
      </dgm:prSet>
      <dgm:spPr/>
    </dgm:pt>
    <dgm:pt modelId="{33709EFA-68FE-4BFB-893D-6ED06CCF8316}" type="pres">
      <dgm:prSet presAssocID="{FF626597-0C5C-4C69-8EF6-C2261C81971D}" presName="descendantText" presStyleLbl="alignAccFollowNode1" presStyleIdx="0" presStyleCnt="5">
        <dgm:presLayoutVars>
          <dgm:bulletEnabled/>
        </dgm:presLayoutVars>
      </dgm:prSet>
      <dgm:spPr/>
    </dgm:pt>
    <dgm:pt modelId="{E83A8AA2-7D1D-4DD5-AC7B-AD79CD5ED345}" type="pres">
      <dgm:prSet presAssocID="{C260A46A-D445-4440-B8FF-55ACBD34B702}" presName="sp" presStyleCnt="0"/>
      <dgm:spPr/>
    </dgm:pt>
    <dgm:pt modelId="{FC52207D-D56A-4B2D-8BE3-09C483A74B10}" type="pres">
      <dgm:prSet presAssocID="{8CA603CA-0A61-42E4-98BB-71CD5223BD4A}" presName="linNode" presStyleCnt="0"/>
      <dgm:spPr/>
    </dgm:pt>
    <dgm:pt modelId="{D39FEFDC-DD71-4911-9EA5-74A9B26D068A}" type="pres">
      <dgm:prSet presAssocID="{8CA603CA-0A61-42E4-98BB-71CD5223BD4A}" presName="parentText" presStyleLbl="alignNode1" presStyleIdx="1" presStyleCnt="5">
        <dgm:presLayoutVars>
          <dgm:chMax val="1"/>
          <dgm:bulletEnabled/>
        </dgm:presLayoutVars>
      </dgm:prSet>
      <dgm:spPr/>
    </dgm:pt>
    <dgm:pt modelId="{48736FA3-66BE-4586-9CF2-30602F66FA71}" type="pres">
      <dgm:prSet presAssocID="{8CA603CA-0A61-42E4-98BB-71CD5223BD4A}" presName="descendantText" presStyleLbl="alignAccFollowNode1" presStyleIdx="1" presStyleCnt="5">
        <dgm:presLayoutVars>
          <dgm:bulletEnabled/>
        </dgm:presLayoutVars>
      </dgm:prSet>
      <dgm:spPr/>
    </dgm:pt>
    <dgm:pt modelId="{7AA12219-7E20-4720-8134-87D146F4C03A}" type="pres">
      <dgm:prSet presAssocID="{1AF5F666-EB2F-43AC-BDF1-16CC42D0114A}" presName="sp" presStyleCnt="0"/>
      <dgm:spPr/>
    </dgm:pt>
    <dgm:pt modelId="{9029631F-1B5C-444F-8367-71A98D2E8AD4}" type="pres">
      <dgm:prSet presAssocID="{A11458AA-EEAF-46C6-95D7-677A3D799CF8}" presName="linNode" presStyleCnt="0"/>
      <dgm:spPr/>
    </dgm:pt>
    <dgm:pt modelId="{0932EB2A-D740-4844-AA50-07C54986BFCC}" type="pres">
      <dgm:prSet presAssocID="{A11458AA-EEAF-46C6-95D7-677A3D799CF8}" presName="parentText" presStyleLbl="alignNode1" presStyleIdx="2" presStyleCnt="5">
        <dgm:presLayoutVars>
          <dgm:chMax val="1"/>
          <dgm:bulletEnabled/>
        </dgm:presLayoutVars>
      </dgm:prSet>
      <dgm:spPr/>
    </dgm:pt>
    <dgm:pt modelId="{EE74C577-3426-4247-8918-A0CF8D1E1636}" type="pres">
      <dgm:prSet presAssocID="{A11458AA-EEAF-46C6-95D7-677A3D799CF8}" presName="descendantText" presStyleLbl="alignAccFollowNode1" presStyleIdx="2" presStyleCnt="5">
        <dgm:presLayoutVars>
          <dgm:bulletEnabled/>
        </dgm:presLayoutVars>
      </dgm:prSet>
      <dgm:spPr/>
    </dgm:pt>
    <dgm:pt modelId="{91216751-497A-4EA1-9B5D-42A65A7F9BF0}" type="pres">
      <dgm:prSet presAssocID="{0E88EA25-B259-4A7A-9316-D3912BBFCD80}" presName="sp" presStyleCnt="0"/>
      <dgm:spPr/>
    </dgm:pt>
    <dgm:pt modelId="{85BB7A2A-C32B-4CDA-84D0-DF8EB1CFD587}" type="pres">
      <dgm:prSet presAssocID="{7D71D5FD-D805-4398-9E60-E06D6C37ADB6}" presName="linNode" presStyleCnt="0"/>
      <dgm:spPr/>
    </dgm:pt>
    <dgm:pt modelId="{4AF101EF-B1D9-420D-914E-9C8AEAAB745B}" type="pres">
      <dgm:prSet presAssocID="{7D71D5FD-D805-4398-9E60-E06D6C37ADB6}" presName="parentText" presStyleLbl="alignNode1" presStyleIdx="3" presStyleCnt="5">
        <dgm:presLayoutVars>
          <dgm:chMax val="1"/>
          <dgm:bulletEnabled/>
        </dgm:presLayoutVars>
      </dgm:prSet>
      <dgm:spPr/>
    </dgm:pt>
    <dgm:pt modelId="{32431D23-483D-438D-AD12-3066DF86AB8B}" type="pres">
      <dgm:prSet presAssocID="{7D71D5FD-D805-4398-9E60-E06D6C37ADB6}" presName="descendantText" presStyleLbl="alignAccFollowNode1" presStyleIdx="3" presStyleCnt="5">
        <dgm:presLayoutVars>
          <dgm:bulletEnabled/>
        </dgm:presLayoutVars>
      </dgm:prSet>
      <dgm:spPr/>
    </dgm:pt>
    <dgm:pt modelId="{DE8D9F3F-B40E-4C25-A874-354F05557CD6}" type="pres">
      <dgm:prSet presAssocID="{5C38BEB5-73F6-455B-9A9D-B9524BF57E20}" presName="sp" presStyleCnt="0"/>
      <dgm:spPr/>
    </dgm:pt>
    <dgm:pt modelId="{48F03CF2-C493-4D22-B19D-20B0A3D3EEA9}" type="pres">
      <dgm:prSet presAssocID="{C3542A47-8DF5-484D-9B44-052C0BC4B255}" presName="linNode" presStyleCnt="0"/>
      <dgm:spPr/>
    </dgm:pt>
    <dgm:pt modelId="{C7ACECA5-580A-462D-91E5-81B44E9093F6}" type="pres">
      <dgm:prSet presAssocID="{C3542A47-8DF5-484D-9B44-052C0BC4B255}" presName="parentText" presStyleLbl="alignNode1" presStyleIdx="4" presStyleCnt="5">
        <dgm:presLayoutVars>
          <dgm:chMax val="1"/>
          <dgm:bulletEnabled/>
        </dgm:presLayoutVars>
      </dgm:prSet>
      <dgm:spPr/>
    </dgm:pt>
    <dgm:pt modelId="{435AAAB7-F312-4E3C-A458-4FF4166387CD}" type="pres">
      <dgm:prSet presAssocID="{C3542A47-8DF5-484D-9B44-052C0BC4B255}" presName="descendantText" presStyleLbl="alignAccFollowNode1" presStyleIdx="4" presStyleCnt="5">
        <dgm:presLayoutVars>
          <dgm:bulletEnabled/>
        </dgm:presLayoutVars>
      </dgm:prSet>
      <dgm:spPr/>
    </dgm:pt>
  </dgm:ptLst>
  <dgm:cxnLst>
    <dgm:cxn modelId="{5F7DBA05-2DF4-400E-B218-F42BEFE21D63}" srcId="{7ED723DF-7394-49A7-BDA4-73A2C84F0352}" destId="{8CA603CA-0A61-42E4-98BB-71CD5223BD4A}" srcOrd="1" destOrd="0" parTransId="{07F58EE0-C2C1-4BD8-A03F-C96977714395}" sibTransId="{1AF5F666-EB2F-43AC-BDF1-16CC42D0114A}"/>
    <dgm:cxn modelId="{C0CFF809-4841-43FA-8199-D3823A5CCB68}" srcId="{7ED723DF-7394-49A7-BDA4-73A2C84F0352}" destId="{A11458AA-EEAF-46C6-95D7-677A3D799CF8}" srcOrd="2" destOrd="0" parTransId="{48951BC0-6ECC-43B3-B893-D53BB0E273BA}" sibTransId="{0E88EA25-B259-4A7A-9316-D3912BBFCD80}"/>
    <dgm:cxn modelId="{E5C22C3B-E867-48FF-A7F0-97091F5094FE}" type="presOf" srcId="{C3542A47-8DF5-484D-9B44-052C0BC4B255}" destId="{C7ACECA5-580A-462D-91E5-81B44E9093F6}" srcOrd="0" destOrd="0" presId="urn:microsoft.com/office/officeart/2016/7/layout/VerticalSolidActionList"/>
    <dgm:cxn modelId="{DF6B1248-B3C4-4B7D-B4B6-43D336C18A56}" type="presOf" srcId="{7D71D5FD-D805-4398-9E60-E06D6C37ADB6}" destId="{4AF101EF-B1D9-420D-914E-9C8AEAAB745B}" srcOrd="0" destOrd="0" presId="urn:microsoft.com/office/officeart/2016/7/layout/VerticalSolidActionList"/>
    <dgm:cxn modelId="{C18DE06A-04B2-4B0A-BE52-B4B5C3A88FD3}" type="presOf" srcId="{A11458AA-EEAF-46C6-95D7-677A3D799CF8}" destId="{0932EB2A-D740-4844-AA50-07C54986BFCC}" srcOrd="0" destOrd="0" presId="urn:microsoft.com/office/officeart/2016/7/layout/VerticalSolidActionList"/>
    <dgm:cxn modelId="{1CF30B6C-1F66-4E69-8F65-441B96CB1C9C}" type="presOf" srcId="{CF888E27-D826-40AD-83C3-D467E7372492}" destId="{32431D23-483D-438D-AD12-3066DF86AB8B}" srcOrd="0" destOrd="0" presId="urn:microsoft.com/office/officeart/2016/7/layout/VerticalSolidActionList"/>
    <dgm:cxn modelId="{4C288171-7081-4540-A1AE-50DDC48967FF}" type="presOf" srcId="{8CA603CA-0A61-42E4-98BB-71CD5223BD4A}" destId="{D39FEFDC-DD71-4911-9EA5-74A9B26D068A}" srcOrd="0" destOrd="0" presId="urn:microsoft.com/office/officeart/2016/7/layout/VerticalSolidActionList"/>
    <dgm:cxn modelId="{17203E54-C586-41A4-8C78-C5A1C8E26C6F}" type="presOf" srcId="{82AC8043-9E15-491E-9D2A-5FCA76F4E4CF}" destId="{435AAAB7-F312-4E3C-A458-4FF4166387CD}" srcOrd="0" destOrd="0" presId="urn:microsoft.com/office/officeart/2016/7/layout/VerticalSolidActionList"/>
    <dgm:cxn modelId="{9EE2E75A-974F-4173-B22C-EDFE36B26C90}" srcId="{7ED723DF-7394-49A7-BDA4-73A2C84F0352}" destId="{7D71D5FD-D805-4398-9E60-E06D6C37ADB6}" srcOrd="3" destOrd="0" parTransId="{24C38965-46CE-4C48-A98D-3378DA91107F}" sibTransId="{5C38BEB5-73F6-455B-9A9D-B9524BF57E20}"/>
    <dgm:cxn modelId="{AE664580-3942-4B79-B1C9-BC499F202873}" srcId="{8CA603CA-0A61-42E4-98BB-71CD5223BD4A}" destId="{8BD9256E-E73F-4355-BA43-2AB70D09EA8E}" srcOrd="0" destOrd="0" parTransId="{C8C1EAEB-76E0-4B2D-9BAB-1C5DB26ECBFA}" sibTransId="{70FDD69E-E177-4155-B3EE-EA118FF3330C}"/>
    <dgm:cxn modelId="{D2FF0C82-7328-40EA-86EA-3ED6D9F4085B}" srcId="{7ED723DF-7394-49A7-BDA4-73A2C84F0352}" destId="{FF626597-0C5C-4C69-8EF6-C2261C81971D}" srcOrd="0" destOrd="0" parTransId="{A2220ABF-C7C9-412A-A0C6-5E9BBE174FB9}" sibTransId="{C260A46A-D445-4440-B8FF-55ACBD34B702}"/>
    <dgm:cxn modelId="{F40D0392-29FC-4664-B1A1-CCF367799A28}" srcId="{C3542A47-8DF5-484D-9B44-052C0BC4B255}" destId="{82AC8043-9E15-491E-9D2A-5FCA76F4E4CF}" srcOrd="0" destOrd="0" parTransId="{67B47E77-6228-47A1-B919-E062BF1B438E}" sibTransId="{D069B1B0-7F35-44BC-BEE5-23F960FBF1F6}"/>
    <dgm:cxn modelId="{3142A199-2452-4A0E-A3D1-82204CA5F55E}" srcId="{FF626597-0C5C-4C69-8EF6-C2261C81971D}" destId="{915E6658-0060-405B-8BF2-22D641B16A94}" srcOrd="0" destOrd="0" parTransId="{5E18B941-2E08-4476-8FB8-B1BCCFB8D895}" sibTransId="{B2310E9D-CB50-46CF-901B-EC517A3FA298}"/>
    <dgm:cxn modelId="{4F09ED9A-3C8E-43D8-B93E-EA43FB47E038}" type="presOf" srcId="{8BD9256E-E73F-4355-BA43-2AB70D09EA8E}" destId="{48736FA3-66BE-4586-9CF2-30602F66FA71}" srcOrd="0" destOrd="0" presId="urn:microsoft.com/office/officeart/2016/7/layout/VerticalSolidActionList"/>
    <dgm:cxn modelId="{1173D69B-B7D2-4EC3-9A5E-E8F2671FB258}" srcId="{7D71D5FD-D805-4398-9E60-E06D6C37ADB6}" destId="{CF888E27-D826-40AD-83C3-D467E7372492}" srcOrd="0" destOrd="0" parTransId="{32AF42E5-D27C-457D-B923-E6676CDCF92E}" sibTransId="{0F4F7101-9541-46FD-A73A-8DBC3D063EAA}"/>
    <dgm:cxn modelId="{7569FDA1-5C19-4019-9661-F6309CE33F9D}" srcId="{A11458AA-EEAF-46C6-95D7-677A3D799CF8}" destId="{597426A2-8E73-40AD-B18C-894202C734B0}" srcOrd="0" destOrd="0" parTransId="{08534A00-98A7-4D5A-8049-B93FEA09A021}" sibTransId="{814FAD44-68A5-4412-AB07-2AF32E55DB59}"/>
    <dgm:cxn modelId="{E5F401B3-50EB-43E7-B610-F3E00F1FBB7E}" type="presOf" srcId="{597426A2-8E73-40AD-B18C-894202C734B0}" destId="{EE74C577-3426-4247-8918-A0CF8D1E1636}" srcOrd="0" destOrd="0" presId="urn:microsoft.com/office/officeart/2016/7/layout/VerticalSolidActionList"/>
    <dgm:cxn modelId="{7B7E6BC0-4C30-4C78-8299-E45B220E0588}" type="presOf" srcId="{915E6658-0060-405B-8BF2-22D641B16A94}" destId="{33709EFA-68FE-4BFB-893D-6ED06CCF8316}" srcOrd="0" destOrd="0" presId="urn:microsoft.com/office/officeart/2016/7/layout/VerticalSolidActionList"/>
    <dgm:cxn modelId="{F51030C5-2CB5-4D12-8977-B847A81DE8C0}" type="presOf" srcId="{FF626597-0C5C-4C69-8EF6-C2261C81971D}" destId="{B0A2A2F1-AD42-4701-A803-BF63F84C725C}" srcOrd="0" destOrd="0" presId="urn:microsoft.com/office/officeart/2016/7/layout/VerticalSolidActionList"/>
    <dgm:cxn modelId="{F81E1AD0-F73F-4B4A-8C33-FBCA0F1F153F}" srcId="{7ED723DF-7394-49A7-BDA4-73A2C84F0352}" destId="{C3542A47-8DF5-484D-9B44-052C0BC4B255}" srcOrd="4" destOrd="0" parTransId="{FA3994F0-C231-42AB-A88F-D144333BFD4C}" sibTransId="{906BAE1B-2EB4-47D6-AF86-628B5A030CCC}"/>
    <dgm:cxn modelId="{F23602E5-D58C-49FF-99B0-4506D2A2719A}" type="presOf" srcId="{7ED723DF-7394-49A7-BDA4-73A2C84F0352}" destId="{F5F54AD0-9879-4AA1-91A0-8A621A85A3B1}" srcOrd="0" destOrd="0" presId="urn:microsoft.com/office/officeart/2016/7/layout/VerticalSolidActionList"/>
    <dgm:cxn modelId="{A36FD7C5-BF96-478B-9DBD-E3EDBFAB6531}" type="presParOf" srcId="{F5F54AD0-9879-4AA1-91A0-8A621A85A3B1}" destId="{7909AC94-B762-4915-A45B-77785CC6DCDE}" srcOrd="0" destOrd="0" presId="urn:microsoft.com/office/officeart/2016/7/layout/VerticalSolidActionList"/>
    <dgm:cxn modelId="{A2664F34-A261-4A1B-A371-EBA2E32F5088}" type="presParOf" srcId="{7909AC94-B762-4915-A45B-77785CC6DCDE}" destId="{B0A2A2F1-AD42-4701-A803-BF63F84C725C}" srcOrd="0" destOrd="0" presId="urn:microsoft.com/office/officeart/2016/7/layout/VerticalSolidActionList"/>
    <dgm:cxn modelId="{C3E44CA8-0AF3-4CCF-A81A-141212FDB1C4}" type="presParOf" srcId="{7909AC94-B762-4915-A45B-77785CC6DCDE}" destId="{33709EFA-68FE-4BFB-893D-6ED06CCF8316}" srcOrd="1" destOrd="0" presId="urn:microsoft.com/office/officeart/2016/7/layout/VerticalSolidActionList"/>
    <dgm:cxn modelId="{B669F7D7-9C73-42F1-BB52-077B56C5C51B}" type="presParOf" srcId="{F5F54AD0-9879-4AA1-91A0-8A621A85A3B1}" destId="{E83A8AA2-7D1D-4DD5-AC7B-AD79CD5ED345}" srcOrd="1" destOrd="0" presId="urn:microsoft.com/office/officeart/2016/7/layout/VerticalSolidActionList"/>
    <dgm:cxn modelId="{A80FB660-A3F2-44E3-8AA7-375491D47DFD}" type="presParOf" srcId="{F5F54AD0-9879-4AA1-91A0-8A621A85A3B1}" destId="{FC52207D-D56A-4B2D-8BE3-09C483A74B10}" srcOrd="2" destOrd="0" presId="urn:microsoft.com/office/officeart/2016/7/layout/VerticalSolidActionList"/>
    <dgm:cxn modelId="{AC1857C1-4B50-415B-9A3B-779E767C675D}" type="presParOf" srcId="{FC52207D-D56A-4B2D-8BE3-09C483A74B10}" destId="{D39FEFDC-DD71-4911-9EA5-74A9B26D068A}" srcOrd="0" destOrd="0" presId="urn:microsoft.com/office/officeart/2016/7/layout/VerticalSolidActionList"/>
    <dgm:cxn modelId="{78BF3D5B-ECC9-4FF2-A348-DEEF5EC61CFB}" type="presParOf" srcId="{FC52207D-D56A-4B2D-8BE3-09C483A74B10}" destId="{48736FA3-66BE-4586-9CF2-30602F66FA71}" srcOrd="1" destOrd="0" presId="urn:microsoft.com/office/officeart/2016/7/layout/VerticalSolidActionList"/>
    <dgm:cxn modelId="{8A14BEB0-21D9-4723-83D7-7F69E170086B}" type="presParOf" srcId="{F5F54AD0-9879-4AA1-91A0-8A621A85A3B1}" destId="{7AA12219-7E20-4720-8134-87D146F4C03A}" srcOrd="3" destOrd="0" presId="urn:microsoft.com/office/officeart/2016/7/layout/VerticalSolidActionList"/>
    <dgm:cxn modelId="{3929F179-BF31-4B23-A734-C2EACA8B37F1}" type="presParOf" srcId="{F5F54AD0-9879-4AA1-91A0-8A621A85A3B1}" destId="{9029631F-1B5C-444F-8367-71A98D2E8AD4}" srcOrd="4" destOrd="0" presId="urn:microsoft.com/office/officeart/2016/7/layout/VerticalSolidActionList"/>
    <dgm:cxn modelId="{7D9D736F-93B9-47AF-8D7E-8C61CE4FF3FA}" type="presParOf" srcId="{9029631F-1B5C-444F-8367-71A98D2E8AD4}" destId="{0932EB2A-D740-4844-AA50-07C54986BFCC}" srcOrd="0" destOrd="0" presId="urn:microsoft.com/office/officeart/2016/7/layout/VerticalSolidActionList"/>
    <dgm:cxn modelId="{C882C391-7340-4345-8709-A6D276A6CA7C}" type="presParOf" srcId="{9029631F-1B5C-444F-8367-71A98D2E8AD4}" destId="{EE74C577-3426-4247-8918-A0CF8D1E1636}" srcOrd="1" destOrd="0" presId="urn:microsoft.com/office/officeart/2016/7/layout/VerticalSolidActionList"/>
    <dgm:cxn modelId="{E3EAC5AB-51B5-4207-8843-8CF0934DAD37}" type="presParOf" srcId="{F5F54AD0-9879-4AA1-91A0-8A621A85A3B1}" destId="{91216751-497A-4EA1-9B5D-42A65A7F9BF0}" srcOrd="5" destOrd="0" presId="urn:microsoft.com/office/officeart/2016/7/layout/VerticalSolidActionList"/>
    <dgm:cxn modelId="{8B52CAF3-F564-49A9-BD6A-641758751880}" type="presParOf" srcId="{F5F54AD0-9879-4AA1-91A0-8A621A85A3B1}" destId="{85BB7A2A-C32B-4CDA-84D0-DF8EB1CFD587}" srcOrd="6" destOrd="0" presId="urn:microsoft.com/office/officeart/2016/7/layout/VerticalSolidActionList"/>
    <dgm:cxn modelId="{B3DF1934-0049-4A1F-90A9-55F9686894BB}" type="presParOf" srcId="{85BB7A2A-C32B-4CDA-84D0-DF8EB1CFD587}" destId="{4AF101EF-B1D9-420D-914E-9C8AEAAB745B}" srcOrd="0" destOrd="0" presId="urn:microsoft.com/office/officeart/2016/7/layout/VerticalSolidActionList"/>
    <dgm:cxn modelId="{69608265-2D85-4F6E-ACA0-57277C2624F1}" type="presParOf" srcId="{85BB7A2A-C32B-4CDA-84D0-DF8EB1CFD587}" destId="{32431D23-483D-438D-AD12-3066DF86AB8B}" srcOrd="1" destOrd="0" presId="urn:microsoft.com/office/officeart/2016/7/layout/VerticalSolidActionList"/>
    <dgm:cxn modelId="{14E26953-DC00-4925-B5F2-007B23D83B78}" type="presParOf" srcId="{F5F54AD0-9879-4AA1-91A0-8A621A85A3B1}" destId="{DE8D9F3F-B40E-4C25-A874-354F05557CD6}" srcOrd="7" destOrd="0" presId="urn:microsoft.com/office/officeart/2016/7/layout/VerticalSolidActionList"/>
    <dgm:cxn modelId="{AB8094DB-CEAB-4BCC-A1EB-4A26C6E3112D}" type="presParOf" srcId="{F5F54AD0-9879-4AA1-91A0-8A621A85A3B1}" destId="{48F03CF2-C493-4D22-B19D-20B0A3D3EEA9}" srcOrd="8" destOrd="0" presId="urn:microsoft.com/office/officeart/2016/7/layout/VerticalSolidActionList"/>
    <dgm:cxn modelId="{B0C28609-8378-40EB-97CE-151887172E1B}" type="presParOf" srcId="{48F03CF2-C493-4D22-B19D-20B0A3D3EEA9}" destId="{C7ACECA5-580A-462D-91E5-81B44E9093F6}" srcOrd="0" destOrd="0" presId="urn:microsoft.com/office/officeart/2016/7/layout/VerticalSolidActionList"/>
    <dgm:cxn modelId="{6FF18460-28F7-4556-A2AC-8028F692AE77}" type="presParOf" srcId="{48F03CF2-C493-4D22-B19D-20B0A3D3EEA9}" destId="{435AAAB7-F312-4E3C-A458-4FF4166387CD}" srcOrd="1" destOrd="0" presId="urn:microsoft.com/office/officeart/2016/7/layout/VerticalSolidAction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9A00EAAE-6E0F-423A-96BF-A779BB85C27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7FF54A32-E2EE-4619-AF69-569B02854454}">
      <dgm:prSet/>
      <dgm:spPr/>
      <dgm:t>
        <a:bodyPr/>
        <a:lstStyle/>
        <a:p>
          <a:r>
            <a:rPr lang="en-IN"/>
            <a:t>GP: Oversees diagnosis and treatment plan.</a:t>
          </a:r>
          <a:endParaRPr lang="en-US"/>
        </a:p>
      </dgm:t>
    </dgm:pt>
    <dgm:pt modelId="{B12C9C64-3663-4690-9E64-B086E8B363F8}" type="parTrans" cxnId="{90F1CDD0-936D-4101-A2EA-8B3B092946E1}">
      <dgm:prSet/>
      <dgm:spPr/>
      <dgm:t>
        <a:bodyPr/>
        <a:lstStyle/>
        <a:p>
          <a:endParaRPr lang="en-US"/>
        </a:p>
      </dgm:t>
    </dgm:pt>
    <dgm:pt modelId="{5F36839E-AFC7-4E6B-B50A-D2916345D755}" type="sibTrans" cxnId="{90F1CDD0-936D-4101-A2EA-8B3B092946E1}">
      <dgm:prSet/>
      <dgm:spPr/>
      <dgm:t>
        <a:bodyPr/>
        <a:lstStyle/>
        <a:p>
          <a:endParaRPr lang="en-US"/>
        </a:p>
      </dgm:t>
    </dgm:pt>
    <dgm:pt modelId="{D5D3ADDA-BC4E-4726-B56B-16BD3DB4E32C}">
      <dgm:prSet/>
      <dgm:spPr/>
      <dgm:t>
        <a:bodyPr/>
        <a:lstStyle/>
        <a:p>
          <a:r>
            <a:rPr lang="en-IN"/>
            <a:t>Diabetes Nurse: Provides education and monitoring support.</a:t>
          </a:r>
          <a:endParaRPr lang="en-US"/>
        </a:p>
      </dgm:t>
    </dgm:pt>
    <dgm:pt modelId="{C62D3200-7C22-49A6-96ED-C1852C0E7F86}" type="parTrans" cxnId="{7CEFE30C-43F0-4EDE-B435-19EAEDFF703A}">
      <dgm:prSet/>
      <dgm:spPr/>
      <dgm:t>
        <a:bodyPr/>
        <a:lstStyle/>
        <a:p>
          <a:endParaRPr lang="en-US"/>
        </a:p>
      </dgm:t>
    </dgm:pt>
    <dgm:pt modelId="{70A2F0D3-CA89-45FA-BD17-E7127D3B5CEB}" type="sibTrans" cxnId="{7CEFE30C-43F0-4EDE-B435-19EAEDFF703A}">
      <dgm:prSet/>
      <dgm:spPr/>
      <dgm:t>
        <a:bodyPr/>
        <a:lstStyle/>
        <a:p>
          <a:endParaRPr lang="en-US"/>
        </a:p>
      </dgm:t>
    </dgm:pt>
    <dgm:pt modelId="{9034DAF8-2E8B-4E7D-8582-79723903DD05}">
      <dgm:prSet/>
      <dgm:spPr/>
      <dgm:t>
        <a:bodyPr/>
        <a:lstStyle/>
        <a:p>
          <a:r>
            <a:rPr lang="en-IN"/>
            <a:t>Dietitian: Develops personalised meal plans.</a:t>
          </a:r>
          <a:endParaRPr lang="en-US"/>
        </a:p>
      </dgm:t>
    </dgm:pt>
    <dgm:pt modelId="{FE4CB5CA-8A8D-4718-A769-53F70CB486A7}" type="parTrans" cxnId="{67E4CCC3-E9BB-4B9C-92F0-992D4080712C}">
      <dgm:prSet/>
      <dgm:spPr/>
      <dgm:t>
        <a:bodyPr/>
        <a:lstStyle/>
        <a:p>
          <a:endParaRPr lang="en-US"/>
        </a:p>
      </dgm:t>
    </dgm:pt>
    <dgm:pt modelId="{00BD89BD-12B9-43E5-ACD7-AF69B2717B9C}" type="sibTrans" cxnId="{67E4CCC3-E9BB-4B9C-92F0-992D4080712C}">
      <dgm:prSet/>
      <dgm:spPr/>
      <dgm:t>
        <a:bodyPr/>
        <a:lstStyle/>
        <a:p>
          <a:endParaRPr lang="en-US"/>
        </a:p>
      </dgm:t>
    </dgm:pt>
    <dgm:pt modelId="{B2D3640B-2F44-4C6B-BA4E-E02A57CA8F39}">
      <dgm:prSet/>
      <dgm:spPr/>
      <dgm:t>
        <a:bodyPr/>
        <a:lstStyle/>
        <a:p>
          <a:r>
            <a:rPr lang="en-IN"/>
            <a:t>Physiotherapist: Encourages safe exercise routines.</a:t>
          </a:r>
          <a:endParaRPr lang="en-US"/>
        </a:p>
      </dgm:t>
    </dgm:pt>
    <dgm:pt modelId="{B6215F64-AB52-49BB-874D-4AB14CABA929}" type="parTrans" cxnId="{7FE4F8E6-4ABF-4A62-AB63-1CAE75A355A3}">
      <dgm:prSet/>
      <dgm:spPr/>
      <dgm:t>
        <a:bodyPr/>
        <a:lstStyle/>
        <a:p>
          <a:endParaRPr lang="en-US"/>
        </a:p>
      </dgm:t>
    </dgm:pt>
    <dgm:pt modelId="{A8219784-987A-47CE-A256-477D6E3E0132}" type="sibTrans" cxnId="{7FE4F8E6-4ABF-4A62-AB63-1CAE75A355A3}">
      <dgm:prSet/>
      <dgm:spPr/>
      <dgm:t>
        <a:bodyPr/>
        <a:lstStyle/>
        <a:p>
          <a:endParaRPr lang="en-US"/>
        </a:p>
      </dgm:t>
    </dgm:pt>
    <dgm:pt modelId="{2F3DE346-E45E-414F-814E-4D7C8B0FDA4C}">
      <dgm:prSet/>
      <dgm:spPr/>
      <dgm:t>
        <a:bodyPr/>
        <a:lstStyle/>
        <a:p>
          <a:r>
            <a:rPr lang="en-IN"/>
            <a:t>Psychologist: Supports emotional well-being.</a:t>
          </a:r>
          <a:endParaRPr lang="en-US"/>
        </a:p>
      </dgm:t>
    </dgm:pt>
    <dgm:pt modelId="{6126887B-CC35-4EEE-9409-4B23F1FCE340}" type="parTrans" cxnId="{8C13BB21-3AE4-466E-86D2-CC2957151EFF}">
      <dgm:prSet/>
      <dgm:spPr/>
      <dgm:t>
        <a:bodyPr/>
        <a:lstStyle/>
        <a:p>
          <a:endParaRPr lang="en-US"/>
        </a:p>
      </dgm:t>
    </dgm:pt>
    <dgm:pt modelId="{228DD92B-C442-473D-BCA8-14D8C252034C}" type="sibTrans" cxnId="{8C13BB21-3AE4-466E-86D2-CC2957151EFF}">
      <dgm:prSet/>
      <dgm:spPr/>
      <dgm:t>
        <a:bodyPr/>
        <a:lstStyle/>
        <a:p>
          <a:endParaRPr lang="en-US"/>
        </a:p>
      </dgm:t>
    </dgm:pt>
    <dgm:pt modelId="{B1F480DF-A847-46EF-A2C2-079B7C0BC6DA}" type="pres">
      <dgm:prSet presAssocID="{9A00EAAE-6E0F-423A-96BF-A779BB85C279}" presName="linear" presStyleCnt="0">
        <dgm:presLayoutVars>
          <dgm:animLvl val="lvl"/>
          <dgm:resizeHandles val="exact"/>
        </dgm:presLayoutVars>
      </dgm:prSet>
      <dgm:spPr/>
    </dgm:pt>
    <dgm:pt modelId="{E0087217-39EA-423F-AEC9-9D1F59DBFF6D}" type="pres">
      <dgm:prSet presAssocID="{7FF54A32-E2EE-4619-AF69-569B02854454}" presName="parentText" presStyleLbl="node1" presStyleIdx="0" presStyleCnt="5">
        <dgm:presLayoutVars>
          <dgm:chMax val="0"/>
          <dgm:bulletEnabled val="1"/>
        </dgm:presLayoutVars>
      </dgm:prSet>
      <dgm:spPr/>
    </dgm:pt>
    <dgm:pt modelId="{A3B9AB1A-4519-4518-9A3B-5B74B5760789}" type="pres">
      <dgm:prSet presAssocID="{5F36839E-AFC7-4E6B-B50A-D2916345D755}" presName="spacer" presStyleCnt="0"/>
      <dgm:spPr/>
    </dgm:pt>
    <dgm:pt modelId="{47C96F4C-4178-4B37-9FB4-19109B83F696}" type="pres">
      <dgm:prSet presAssocID="{D5D3ADDA-BC4E-4726-B56B-16BD3DB4E32C}" presName="parentText" presStyleLbl="node1" presStyleIdx="1" presStyleCnt="5">
        <dgm:presLayoutVars>
          <dgm:chMax val="0"/>
          <dgm:bulletEnabled val="1"/>
        </dgm:presLayoutVars>
      </dgm:prSet>
      <dgm:spPr/>
    </dgm:pt>
    <dgm:pt modelId="{3C7FDB7B-611A-4DBD-A0F8-8684F76A05C2}" type="pres">
      <dgm:prSet presAssocID="{70A2F0D3-CA89-45FA-BD17-E7127D3B5CEB}" presName="spacer" presStyleCnt="0"/>
      <dgm:spPr/>
    </dgm:pt>
    <dgm:pt modelId="{A49758ED-674A-4366-81A0-F96C82D4F025}" type="pres">
      <dgm:prSet presAssocID="{9034DAF8-2E8B-4E7D-8582-79723903DD05}" presName="parentText" presStyleLbl="node1" presStyleIdx="2" presStyleCnt="5">
        <dgm:presLayoutVars>
          <dgm:chMax val="0"/>
          <dgm:bulletEnabled val="1"/>
        </dgm:presLayoutVars>
      </dgm:prSet>
      <dgm:spPr/>
    </dgm:pt>
    <dgm:pt modelId="{4EE7CC35-3C55-43C0-867B-97ED89722727}" type="pres">
      <dgm:prSet presAssocID="{00BD89BD-12B9-43E5-ACD7-AF69B2717B9C}" presName="spacer" presStyleCnt="0"/>
      <dgm:spPr/>
    </dgm:pt>
    <dgm:pt modelId="{711EAAB4-32EC-4DCF-B33C-6511AEB1D217}" type="pres">
      <dgm:prSet presAssocID="{B2D3640B-2F44-4C6B-BA4E-E02A57CA8F39}" presName="parentText" presStyleLbl="node1" presStyleIdx="3" presStyleCnt="5">
        <dgm:presLayoutVars>
          <dgm:chMax val="0"/>
          <dgm:bulletEnabled val="1"/>
        </dgm:presLayoutVars>
      </dgm:prSet>
      <dgm:spPr/>
    </dgm:pt>
    <dgm:pt modelId="{8E2B05BA-9726-4D03-9414-E87C4879E73B}" type="pres">
      <dgm:prSet presAssocID="{A8219784-987A-47CE-A256-477D6E3E0132}" presName="spacer" presStyleCnt="0"/>
      <dgm:spPr/>
    </dgm:pt>
    <dgm:pt modelId="{C375EDAA-A977-4E65-967B-7BEFB1E6CEF2}" type="pres">
      <dgm:prSet presAssocID="{2F3DE346-E45E-414F-814E-4D7C8B0FDA4C}" presName="parentText" presStyleLbl="node1" presStyleIdx="4" presStyleCnt="5">
        <dgm:presLayoutVars>
          <dgm:chMax val="0"/>
          <dgm:bulletEnabled val="1"/>
        </dgm:presLayoutVars>
      </dgm:prSet>
      <dgm:spPr/>
    </dgm:pt>
  </dgm:ptLst>
  <dgm:cxnLst>
    <dgm:cxn modelId="{7CEFE30C-43F0-4EDE-B435-19EAEDFF703A}" srcId="{9A00EAAE-6E0F-423A-96BF-A779BB85C279}" destId="{D5D3ADDA-BC4E-4726-B56B-16BD3DB4E32C}" srcOrd="1" destOrd="0" parTransId="{C62D3200-7C22-49A6-96ED-C1852C0E7F86}" sibTransId="{70A2F0D3-CA89-45FA-BD17-E7127D3B5CEB}"/>
    <dgm:cxn modelId="{8C13BB21-3AE4-466E-86D2-CC2957151EFF}" srcId="{9A00EAAE-6E0F-423A-96BF-A779BB85C279}" destId="{2F3DE346-E45E-414F-814E-4D7C8B0FDA4C}" srcOrd="4" destOrd="0" parTransId="{6126887B-CC35-4EEE-9409-4B23F1FCE340}" sibTransId="{228DD92B-C442-473D-BCA8-14D8C252034C}"/>
    <dgm:cxn modelId="{BCA5F73C-15C8-4211-A074-52C35FE25FE4}" type="presOf" srcId="{7FF54A32-E2EE-4619-AF69-569B02854454}" destId="{E0087217-39EA-423F-AEC9-9D1F59DBFF6D}" srcOrd="0" destOrd="0" presId="urn:microsoft.com/office/officeart/2005/8/layout/vList2"/>
    <dgm:cxn modelId="{9A5C4961-93C0-4315-9427-E76E6E6621B5}" type="presOf" srcId="{9034DAF8-2E8B-4E7D-8582-79723903DD05}" destId="{A49758ED-674A-4366-81A0-F96C82D4F025}" srcOrd="0" destOrd="0" presId="urn:microsoft.com/office/officeart/2005/8/layout/vList2"/>
    <dgm:cxn modelId="{8D2D48A0-17D3-46AE-A137-B54BE91C3908}" type="presOf" srcId="{9A00EAAE-6E0F-423A-96BF-A779BB85C279}" destId="{B1F480DF-A847-46EF-A2C2-079B7C0BC6DA}" srcOrd="0" destOrd="0" presId="urn:microsoft.com/office/officeart/2005/8/layout/vList2"/>
    <dgm:cxn modelId="{09A7E7A5-ABBB-469E-9FE2-37BA984204B1}" type="presOf" srcId="{B2D3640B-2F44-4C6B-BA4E-E02A57CA8F39}" destId="{711EAAB4-32EC-4DCF-B33C-6511AEB1D217}" srcOrd="0" destOrd="0" presId="urn:microsoft.com/office/officeart/2005/8/layout/vList2"/>
    <dgm:cxn modelId="{1B6CFBC2-570A-43DC-9AB4-4DD02993AEAA}" type="presOf" srcId="{2F3DE346-E45E-414F-814E-4D7C8B0FDA4C}" destId="{C375EDAA-A977-4E65-967B-7BEFB1E6CEF2}" srcOrd="0" destOrd="0" presId="urn:microsoft.com/office/officeart/2005/8/layout/vList2"/>
    <dgm:cxn modelId="{67E4CCC3-E9BB-4B9C-92F0-992D4080712C}" srcId="{9A00EAAE-6E0F-423A-96BF-A779BB85C279}" destId="{9034DAF8-2E8B-4E7D-8582-79723903DD05}" srcOrd="2" destOrd="0" parTransId="{FE4CB5CA-8A8D-4718-A769-53F70CB486A7}" sibTransId="{00BD89BD-12B9-43E5-ACD7-AF69B2717B9C}"/>
    <dgm:cxn modelId="{8DADEFCB-0212-4EB9-877B-27CA57BAEFA4}" type="presOf" srcId="{D5D3ADDA-BC4E-4726-B56B-16BD3DB4E32C}" destId="{47C96F4C-4178-4B37-9FB4-19109B83F696}" srcOrd="0" destOrd="0" presId="urn:microsoft.com/office/officeart/2005/8/layout/vList2"/>
    <dgm:cxn modelId="{90F1CDD0-936D-4101-A2EA-8B3B092946E1}" srcId="{9A00EAAE-6E0F-423A-96BF-A779BB85C279}" destId="{7FF54A32-E2EE-4619-AF69-569B02854454}" srcOrd="0" destOrd="0" parTransId="{B12C9C64-3663-4690-9E64-B086E8B363F8}" sibTransId="{5F36839E-AFC7-4E6B-B50A-D2916345D755}"/>
    <dgm:cxn modelId="{7FE4F8E6-4ABF-4A62-AB63-1CAE75A355A3}" srcId="{9A00EAAE-6E0F-423A-96BF-A779BB85C279}" destId="{B2D3640B-2F44-4C6B-BA4E-E02A57CA8F39}" srcOrd="3" destOrd="0" parTransId="{B6215F64-AB52-49BB-874D-4AB14CABA929}" sibTransId="{A8219784-987A-47CE-A256-477D6E3E0132}"/>
    <dgm:cxn modelId="{0F2D71A3-72B2-4B01-9EFE-BC023013DE19}" type="presParOf" srcId="{B1F480DF-A847-46EF-A2C2-079B7C0BC6DA}" destId="{E0087217-39EA-423F-AEC9-9D1F59DBFF6D}" srcOrd="0" destOrd="0" presId="urn:microsoft.com/office/officeart/2005/8/layout/vList2"/>
    <dgm:cxn modelId="{4E0963FC-F23E-41AA-A524-17335DC6C233}" type="presParOf" srcId="{B1F480DF-A847-46EF-A2C2-079B7C0BC6DA}" destId="{A3B9AB1A-4519-4518-9A3B-5B74B5760789}" srcOrd="1" destOrd="0" presId="urn:microsoft.com/office/officeart/2005/8/layout/vList2"/>
    <dgm:cxn modelId="{4EF32D0C-FAA1-4C89-A0F6-6142A18B9890}" type="presParOf" srcId="{B1F480DF-A847-46EF-A2C2-079B7C0BC6DA}" destId="{47C96F4C-4178-4B37-9FB4-19109B83F696}" srcOrd="2" destOrd="0" presId="urn:microsoft.com/office/officeart/2005/8/layout/vList2"/>
    <dgm:cxn modelId="{0F795B40-19CE-4565-BF7A-20BF3CA9B273}" type="presParOf" srcId="{B1F480DF-A847-46EF-A2C2-079B7C0BC6DA}" destId="{3C7FDB7B-611A-4DBD-A0F8-8684F76A05C2}" srcOrd="3" destOrd="0" presId="urn:microsoft.com/office/officeart/2005/8/layout/vList2"/>
    <dgm:cxn modelId="{0B86877B-F388-4D73-824F-A48A412A35A9}" type="presParOf" srcId="{B1F480DF-A847-46EF-A2C2-079B7C0BC6DA}" destId="{A49758ED-674A-4366-81A0-F96C82D4F025}" srcOrd="4" destOrd="0" presId="urn:microsoft.com/office/officeart/2005/8/layout/vList2"/>
    <dgm:cxn modelId="{5177DA93-EFC3-44B9-9A93-975B7E711BAA}" type="presParOf" srcId="{B1F480DF-A847-46EF-A2C2-079B7C0BC6DA}" destId="{4EE7CC35-3C55-43C0-867B-97ED89722727}" srcOrd="5" destOrd="0" presId="urn:microsoft.com/office/officeart/2005/8/layout/vList2"/>
    <dgm:cxn modelId="{77311CC8-094E-4917-9A9D-E7F51F03195A}" type="presParOf" srcId="{B1F480DF-A847-46EF-A2C2-079B7C0BC6DA}" destId="{711EAAB4-32EC-4DCF-B33C-6511AEB1D217}" srcOrd="6" destOrd="0" presId="urn:microsoft.com/office/officeart/2005/8/layout/vList2"/>
    <dgm:cxn modelId="{09656DE8-298B-4E97-99D1-5AA70F53CEE3}" type="presParOf" srcId="{B1F480DF-A847-46EF-A2C2-079B7C0BC6DA}" destId="{8E2B05BA-9726-4D03-9414-E87C4879E73B}" srcOrd="7" destOrd="0" presId="urn:microsoft.com/office/officeart/2005/8/layout/vList2"/>
    <dgm:cxn modelId="{9EF1FCD0-5E9E-4D5D-925D-4871DB6247C6}" type="presParOf" srcId="{B1F480DF-A847-46EF-A2C2-079B7C0BC6DA}" destId="{C375EDAA-A977-4E65-967B-7BEFB1E6CEF2}" srcOrd="8" destOrd="0" presId="urn:microsoft.com/office/officeart/2005/8/layout/vList2"/>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B4D87B8-D37C-4023-8E50-E81712BE8D64}"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E110AB14-412A-4DDD-AB45-0A50D13811BD}">
      <dgm:prSet/>
      <dgm:spPr/>
      <dgm:t>
        <a:bodyPr/>
        <a:lstStyle/>
        <a:p>
          <a:r>
            <a:rPr lang="en-IN"/>
            <a:t>Type 2 diabetes is a preventable and manageable condition.</a:t>
          </a:r>
          <a:endParaRPr lang="en-US"/>
        </a:p>
      </dgm:t>
    </dgm:pt>
    <dgm:pt modelId="{C59BE083-226B-464F-BF8F-3AC800ED8C19}" type="parTrans" cxnId="{840E914A-B7E5-438A-A692-170916C01B42}">
      <dgm:prSet/>
      <dgm:spPr/>
      <dgm:t>
        <a:bodyPr/>
        <a:lstStyle/>
        <a:p>
          <a:endParaRPr lang="en-US"/>
        </a:p>
      </dgm:t>
    </dgm:pt>
    <dgm:pt modelId="{A0A14858-A849-4937-8AEE-D58E1E88F863}" type="sibTrans" cxnId="{840E914A-B7E5-438A-A692-170916C01B42}">
      <dgm:prSet/>
      <dgm:spPr/>
      <dgm:t>
        <a:bodyPr/>
        <a:lstStyle/>
        <a:p>
          <a:endParaRPr lang="en-US"/>
        </a:p>
      </dgm:t>
    </dgm:pt>
    <dgm:pt modelId="{4A266960-5944-4B3C-81F3-99676CDD8F53}">
      <dgm:prSet/>
      <dgm:spPr/>
      <dgm:t>
        <a:bodyPr/>
        <a:lstStyle/>
        <a:p>
          <a:r>
            <a:rPr lang="en-IN"/>
            <a:t>Understanding physiology supports effective care planning.</a:t>
          </a:r>
          <a:endParaRPr lang="en-US"/>
        </a:p>
      </dgm:t>
    </dgm:pt>
    <dgm:pt modelId="{429E01C7-AC4B-4C04-9352-833CD3841CC7}" type="parTrans" cxnId="{9869631C-6637-4BB9-BD30-979062747D10}">
      <dgm:prSet/>
      <dgm:spPr/>
      <dgm:t>
        <a:bodyPr/>
        <a:lstStyle/>
        <a:p>
          <a:endParaRPr lang="en-US"/>
        </a:p>
      </dgm:t>
    </dgm:pt>
    <dgm:pt modelId="{80EE6834-F796-42B4-A07E-5DADB5B95D63}" type="sibTrans" cxnId="{9869631C-6637-4BB9-BD30-979062747D10}">
      <dgm:prSet/>
      <dgm:spPr/>
      <dgm:t>
        <a:bodyPr/>
        <a:lstStyle/>
        <a:p>
          <a:endParaRPr lang="en-US"/>
        </a:p>
      </dgm:t>
    </dgm:pt>
    <dgm:pt modelId="{EA833606-F215-4D3A-992D-250EC46BC038}">
      <dgm:prSet/>
      <dgm:spPr/>
      <dgm:t>
        <a:bodyPr/>
        <a:lstStyle/>
        <a:p>
          <a:r>
            <a:rPr lang="en-IN"/>
            <a:t>Continuous monitoring and lifestyle changes are vital.</a:t>
          </a:r>
          <a:endParaRPr lang="en-US"/>
        </a:p>
      </dgm:t>
    </dgm:pt>
    <dgm:pt modelId="{1CAE81A1-2002-4B8C-A835-81B4E2D7BEEA}" type="parTrans" cxnId="{27AFB653-BAC7-41EE-9DFF-D38E74F8C664}">
      <dgm:prSet/>
      <dgm:spPr/>
      <dgm:t>
        <a:bodyPr/>
        <a:lstStyle/>
        <a:p>
          <a:endParaRPr lang="en-US"/>
        </a:p>
      </dgm:t>
    </dgm:pt>
    <dgm:pt modelId="{1E7D6BDD-B3E1-4303-B7C0-78AC73F481C7}" type="sibTrans" cxnId="{27AFB653-BAC7-41EE-9DFF-D38E74F8C664}">
      <dgm:prSet/>
      <dgm:spPr/>
      <dgm:t>
        <a:bodyPr/>
        <a:lstStyle/>
        <a:p>
          <a:endParaRPr lang="en-US"/>
        </a:p>
      </dgm:t>
    </dgm:pt>
    <dgm:pt modelId="{6258BCDE-DA41-4503-879E-E421EA7EFAE9}">
      <dgm:prSet/>
      <dgm:spPr/>
      <dgm:t>
        <a:bodyPr/>
        <a:lstStyle/>
        <a:p>
          <a:r>
            <a:rPr lang="en-IN"/>
            <a:t>Holistic, patient-centred care ensures long-term wellbeing.</a:t>
          </a:r>
          <a:endParaRPr lang="en-US"/>
        </a:p>
      </dgm:t>
    </dgm:pt>
    <dgm:pt modelId="{F2B54682-B76E-4E49-9CFE-47990E1C3575}" type="parTrans" cxnId="{8CBAD066-FC3B-4475-9B7B-6494BB09BB35}">
      <dgm:prSet/>
      <dgm:spPr/>
      <dgm:t>
        <a:bodyPr/>
        <a:lstStyle/>
        <a:p>
          <a:endParaRPr lang="en-US"/>
        </a:p>
      </dgm:t>
    </dgm:pt>
    <dgm:pt modelId="{A811067B-9FB2-46B0-AE2E-420207A71F8C}" type="sibTrans" cxnId="{8CBAD066-FC3B-4475-9B7B-6494BB09BB35}">
      <dgm:prSet/>
      <dgm:spPr/>
      <dgm:t>
        <a:bodyPr/>
        <a:lstStyle/>
        <a:p>
          <a:endParaRPr lang="en-US"/>
        </a:p>
      </dgm:t>
    </dgm:pt>
    <dgm:pt modelId="{BD53CE17-E4AD-4B93-827E-01682A7C80BA}" type="pres">
      <dgm:prSet presAssocID="{1B4D87B8-D37C-4023-8E50-E81712BE8D64}" presName="linear" presStyleCnt="0">
        <dgm:presLayoutVars>
          <dgm:animLvl val="lvl"/>
          <dgm:resizeHandles val="exact"/>
        </dgm:presLayoutVars>
      </dgm:prSet>
      <dgm:spPr/>
    </dgm:pt>
    <dgm:pt modelId="{1D021682-9209-4383-ACEA-7D977FE81E3D}" type="pres">
      <dgm:prSet presAssocID="{E110AB14-412A-4DDD-AB45-0A50D13811BD}" presName="parentText" presStyleLbl="node1" presStyleIdx="0" presStyleCnt="4">
        <dgm:presLayoutVars>
          <dgm:chMax val="0"/>
          <dgm:bulletEnabled val="1"/>
        </dgm:presLayoutVars>
      </dgm:prSet>
      <dgm:spPr/>
    </dgm:pt>
    <dgm:pt modelId="{24D10C0F-3764-4B3E-A6A8-20E7A4176457}" type="pres">
      <dgm:prSet presAssocID="{A0A14858-A849-4937-8AEE-D58E1E88F863}" presName="spacer" presStyleCnt="0"/>
      <dgm:spPr/>
    </dgm:pt>
    <dgm:pt modelId="{2070E70C-EAF7-4E5E-8352-1F0313A06B04}" type="pres">
      <dgm:prSet presAssocID="{4A266960-5944-4B3C-81F3-99676CDD8F53}" presName="parentText" presStyleLbl="node1" presStyleIdx="1" presStyleCnt="4">
        <dgm:presLayoutVars>
          <dgm:chMax val="0"/>
          <dgm:bulletEnabled val="1"/>
        </dgm:presLayoutVars>
      </dgm:prSet>
      <dgm:spPr/>
    </dgm:pt>
    <dgm:pt modelId="{2B5EAA4B-4E88-4241-9CF3-0576170AD76F}" type="pres">
      <dgm:prSet presAssocID="{80EE6834-F796-42B4-A07E-5DADB5B95D63}" presName="spacer" presStyleCnt="0"/>
      <dgm:spPr/>
    </dgm:pt>
    <dgm:pt modelId="{81DBA553-76AE-4E63-8A9F-6D5F6B84F1C1}" type="pres">
      <dgm:prSet presAssocID="{EA833606-F215-4D3A-992D-250EC46BC038}" presName="parentText" presStyleLbl="node1" presStyleIdx="2" presStyleCnt="4">
        <dgm:presLayoutVars>
          <dgm:chMax val="0"/>
          <dgm:bulletEnabled val="1"/>
        </dgm:presLayoutVars>
      </dgm:prSet>
      <dgm:spPr/>
    </dgm:pt>
    <dgm:pt modelId="{79D03BA6-52A7-49CE-B875-DF546454F2EE}" type="pres">
      <dgm:prSet presAssocID="{1E7D6BDD-B3E1-4303-B7C0-78AC73F481C7}" presName="spacer" presStyleCnt="0"/>
      <dgm:spPr/>
    </dgm:pt>
    <dgm:pt modelId="{2319DE60-D280-4ABE-B3B9-460C5B19965B}" type="pres">
      <dgm:prSet presAssocID="{6258BCDE-DA41-4503-879E-E421EA7EFAE9}" presName="parentText" presStyleLbl="node1" presStyleIdx="3" presStyleCnt="4">
        <dgm:presLayoutVars>
          <dgm:chMax val="0"/>
          <dgm:bulletEnabled val="1"/>
        </dgm:presLayoutVars>
      </dgm:prSet>
      <dgm:spPr/>
    </dgm:pt>
  </dgm:ptLst>
  <dgm:cxnLst>
    <dgm:cxn modelId="{1E04731B-FE0B-4388-A969-865E2BFA05D5}" type="presOf" srcId="{EA833606-F215-4D3A-992D-250EC46BC038}" destId="{81DBA553-76AE-4E63-8A9F-6D5F6B84F1C1}" srcOrd="0" destOrd="0" presId="urn:microsoft.com/office/officeart/2005/8/layout/vList2"/>
    <dgm:cxn modelId="{9869631C-6637-4BB9-BD30-979062747D10}" srcId="{1B4D87B8-D37C-4023-8E50-E81712BE8D64}" destId="{4A266960-5944-4B3C-81F3-99676CDD8F53}" srcOrd="1" destOrd="0" parTransId="{429E01C7-AC4B-4C04-9352-833CD3841CC7}" sibTransId="{80EE6834-F796-42B4-A07E-5DADB5B95D63}"/>
    <dgm:cxn modelId="{6F9F8B3C-AECC-4321-AB7D-4C6A72229B78}" type="presOf" srcId="{6258BCDE-DA41-4503-879E-E421EA7EFAE9}" destId="{2319DE60-D280-4ABE-B3B9-460C5B19965B}" srcOrd="0" destOrd="0" presId="urn:microsoft.com/office/officeart/2005/8/layout/vList2"/>
    <dgm:cxn modelId="{E0999341-81EC-474B-BA46-B0DC3FA314ED}" type="presOf" srcId="{4A266960-5944-4B3C-81F3-99676CDD8F53}" destId="{2070E70C-EAF7-4E5E-8352-1F0313A06B04}" srcOrd="0" destOrd="0" presId="urn:microsoft.com/office/officeart/2005/8/layout/vList2"/>
    <dgm:cxn modelId="{8CBAD066-FC3B-4475-9B7B-6494BB09BB35}" srcId="{1B4D87B8-D37C-4023-8E50-E81712BE8D64}" destId="{6258BCDE-DA41-4503-879E-E421EA7EFAE9}" srcOrd="3" destOrd="0" parTransId="{F2B54682-B76E-4E49-9CFE-47990E1C3575}" sibTransId="{A811067B-9FB2-46B0-AE2E-420207A71F8C}"/>
    <dgm:cxn modelId="{840E914A-B7E5-438A-A692-170916C01B42}" srcId="{1B4D87B8-D37C-4023-8E50-E81712BE8D64}" destId="{E110AB14-412A-4DDD-AB45-0A50D13811BD}" srcOrd="0" destOrd="0" parTransId="{C59BE083-226B-464F-BF8F-3AC800ED8C19}" sibTransId="{A0A14858-A849-4937-8AEE-D58E1E88F863}"/>
    <dgm:cxn modelId="{27AFB653-BAC7-41EE-9DFF-D38E74F8C664}" srcId="{1B4D87B8-D37C-4023-8E50-E81712BE8D64}" destId="{EA833606-F215-4D3A-992D-250EC46BC038}" srcOrd="2" destOrd="0" parTransId="{1CAE81A1-2002-4B8C-A835-81B4E2D7BEEA}" sibTransId="{1E7D6BDD-B3E1-4303-B7C0-78AC73F481C7}"/>
    <dgm:cxn modelId="{738527F0-0DB3-4CE1-9AAF-957C8AB188EC}" type="presOf" srcId="{E110AB14-412A-4DDD-AB45-0A50D13811BD}" destId="{1D021682-9209-4383-ACEA-7D977FE81E3D}" srcOrd="0" destOrd="0" presId="urn:microsoft.com/office/officeart/2005/8/layout/vList2"/>
    <dgm:cxn modelId="{F1BEAEFA-CCE0-440D-B6B9-7FC8E0225313}" type="presOf" srcId="{1B4D87B8-D37C-4023-8E50-E81712BE8D64}" destId="{BD53CE17-E4AD-4B93-827E-01682A7C80BA}" srcOrd="0" destOrd="0" presId="urn:microsoft.com/office/officeart/2005/8/layout/vList2"/>
    <dgm:cxn modelId="{59A26392-49E3-4E9C-B73E-B6E9133EE923}" type="presParOf" srcId="{BD53CE17-E4AD-4B93-827E-01682A7C80BA}" destId="{1D021682-9209-4383-ACEA-7D977FE81E3D}" srcOrd="0" destOrd="0" presId="urn:microsoft.com/office/officeart/2005/8/layout/vList2"/>
    <dgm:cxn modelId="{F8601F25-DEBA-45B9-839F-7728D9CE5DE5}" type="presParOf" srcId="{BD53CE17-E4AD-4B93-827E-01682A7C80BA}" destId="{24D10C0F-3764-4B3E-A6A8-20E7A4176457}" srcOrd="1" destOrd="0" presId="urn:microsoft.com/office/officeart/2005/8/layout/vList2"/>
    <dgm:cxn modelId="{43B41385-B70C-46A7-8B99-9234DA899456}" type="presParOf" srcId="{BD53CE17-E4AD-4B93-827E-01682A7C80BA}" destId="{2070E70C-EAF7-4E5E-8352-1F0313A06B04}" srcOrd="2" destOrd="0" presId="urn:microsoft.com/office/officeart/2005/8/layout/vList2"/>
    <dgm:cxn modelId="{1F83DFF8-F869-42CA-BF7D-49FA35F32F51}" type="presParOf" srcId="{BD53CE17-E4AD-4B93-827E-01682A7C80BA}" destId="{2B5EAA4B-4E88-4241-9CF3-0576170AD76F}" srcOrd="3" destOrd="0" presId="urn:microsoft.com/office/officeart/2005/8/layout/vList2"/>
    <dgm:cxn modelId="{56461F7F-03E0-44E3-A0C7-FDDFA50831D0}" type="presParOf" srcId="{BD53CE17-E4AD-4B93-827E-01682A7C80BA}" destId="{81DBA553-76AE-4E63-8A9F-6D5F6B84F1C1}" srcOrd="4" destOrd="0" presId="urn:microsoft.com/office/officeart/2005/8/layout/vList2"/>
    <dgm:cxn modelId="{F980F0EA-0B79-43AF-A85E-1E76379E6A1E}" type="presParOf" srcId="{BD53CE17-E4AD-4B93-827E-01682A7C80BA}" destId="{79D03BA6-52A7-49CE-B875-DF546454F2EE}" srcOrd="5" destOrd="0" presId="urn:microsoft.com/office/officeart/2005/8/layout/vList2"/>
    <dgm:cxn modelId="{F21C36A4-7D42-4673-9A4E-ED3867A1D03D}" type="presParOf" srcId="{BD53CE17-E4AD-4B93-827E-01682A7C80BA}" destId="{2319DE60-D280-4ABE-B3B9-460C5B19965B}"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81A18617-19E6-44EF-A5E1-999C68A16D5A}" type="doc">
      <dgm:prSet loTypeId="urn:microsoft.com/office/officeart/2008/layout/LinedList" loCatId="list" qsTypeId="urn:microsoft.com/office/officeart/2005/8/quickstyle/simple4" qsCatId="simple" csTypeId="urn:microsoft.com/office/officeart/2005/8/colors/colorful1" csCatId="colorful"/>
      <dgm:spPr/>
      <dgm:t>
        <a:bodyPr/>
        <a:lstStyle/>
        <a:p>
          <a:endParaRPr lang="en-US"/>
        </a:p>
      </dgm:t>
    </dgm:pt>
    <dgm:pt modelId="{B8585349-2E6F-4AD6-9ABB-5091A4393D98}">
      <dgm:prSet/>
      <dgm:spPr/>
      <dgm:t>
        <a:bodyPr/>
        <a:lstStyle/>
        <a:p>
          <a:r>
            <a:rPr lang="en-IN"/>
            <a:t>Adie, A.E., 2025. Comparing the Effectiveness of Continuous Glucose Monitoring Versus Traditional Blood Glucose Monitoring in Reducing HbA1c Levels among Adults with Type 2 Diabetes Over Six Months. </a:t>
          </a:r>
          <a:r>
            <a:rPr lang="en-IN" i="1"/>
            <a:t>IDOSR JOURNAL OF APPLIED SCIENCES</a:t>
          </a:r>
          <a:r>
            <a:rPr lang="en-IN"/>
            <a:t>, </a:t>
          </a:r>
          <a:r>
            <a:rPr lang="en-IN" i="1"/>
            <a:t>10</a:t>
          </a:r>
          <a:r>
            <a:rPr lang="en-IN"/>
            <a:t>, pp.5-8. </a:t>
          </a:r>
          <a:r>
            <a:rPr lang="en-IN" u="sng">
              <a:hlinkClick xmlns:r="http://schemas.openxmlformats.org/officeDocument/2006/relationships" r:id="rId1"/>
            </a:rPr>
            <a:t>https://www.idosr.org/wp-content/uploads/2025/01/IDOSR-JAS-10-1-5-8-2025.pdf</a:t>
          </a:r>
          <a:r>
            <a:rPr lang="en-GB"/>
            <a:t> </a:t>
          </a:r>
          <a:endParaRPr lang="en-US"/>
        </a:p>
      </dgm:t>
    </dgm:pt>
    <dgm:pt modelId="{C4FC33F2-6EFB-4976-8FF9-A5F1CA3268BA}" type="parTrans" cxnId="{AE1ED536-560F-4656-8DB9-0D5F574C52A4}">
      <dgm:prSet/>
      <dgm:spPr/>
      <dgm:t>
        <a:bodyPr/>
        <a:lstStyle/>
        <a:p>
          <a:endParaRPr lang="en-US"/>
        </a:p>
      </dgm:t>
    </dgm:pt>
    <dgm:pt modelId="{C40D3174-7FCF-4945-8F9F-CAB06C8411EB}" type="sibTrans" cxnId="{AE1ED536-560F-4656-8DB9-0D5F574C52A4}">
      <dgm:prSet/>
      <dgm:spPr/>
      <dgm:t>
        <a:bodyPr/>
        <a:lstStyle/>
        <a:p>
          <a:endParaRPr lang="en-US"/>
        </a:p>
      </dgm:t>
    </dgm:pt>
    <dgm:pt modelId="{40B051F4-86B1-4E89-AD3D-3E4B7CB2B5F4}">
      <dgm:prSet/>
      <dgm:spPr/>
      <dgm:t>
        <a:bodyPr/>
        <a:lstStyle/>
        <a:p>
          <a:r>
            <a:rPr lang="en-IN"/>
            <a:t>Kim, J.H., 2022. Heart and circulatory system. In </a:t>
          </a:r>
          <a:r>
            <a:rPr lang="en-IN" i="1"/>
            <a:t>Recent Advancements in Microbial Diversity</a:t>
          </a:r>
          <a:r>
            <a:rPr lang="en-IN"/>
            <a:t> (pp. 229-254). Academic Press. </a:t>
          </a:r>
          <a:r>
            <a:rPr lang="en-IN" u="sng">
              <a:hlinkClick xmlns:r="http://schemas.openxmlformats.org/officeDocument/2006/relationships" r:id="rId2"/>
            </a:rPr>
            <a:t>https://www.researchgate.net/profile/Zubair-Ratan/publication/359479854_Overview_of_inflammation/links/6263c0bbee24725b3ebfa661/Overview-of-inflammation.pdf#page=256</a:t>
          </a:r>
          <a:r>
            <a:rPr lang="en-GB"/>
            <a:t> </a:t>
          </a:r>
          <a:endParaRPr lang="en-US"/>
        </a:p>
      </dgm:t>
    </dgm:pt>
    <dgm:pt modelId="{29B81528-F81C-4174-8D62-DD2FF214564C}" type="parTrans" cxnId="{7D58F493-BF05-4BA6-ADAB-5AFCD201F62A}">
      <dgm:prSet/>
      <dgm:spPr/>
      <dgm:t>
        <a:bodyPr/>
        <a:lstStyle/>
        <a:p>
          <a:endParaRPr lang="en-US"/>
        </a:p>
      </dgm:t>
    </dgm:pt>
    <dgm:pt modelId="{0B5B6421-F643-41BC-82BC-1C6426E680BA}" type="sibTrans" cxnId="{7D58F493-BF05-4BA6-ADAB-5AFCD201F62A}">
      <dgm:prSet/>
      <dgm:spPr/>
      <dgm:t>
        <a:bodyPr/>
        <a:lstStyle/>
        <a:p>
          <a:endParaRPr lang="en-US"/>
        </a:p>
      </dgm:t>
    </dgm:pt>
    <dgm:pt modelId="{F7F64AE8-019E-4B17-8D68-7B93B4A3A39B}">
      <dgm:prSet/>
      <dgm:spPr/>
      <dgm:t>
        <a:bodyPr/>
        <a:lstStyle/>
        <a:p>
          <a:r>
            <a:rPr lang="en-IN"/>
            <a:t>Muscat, D.M., Shepherd, H.L., Nutbeam, D., Trevena, L. and McCaffery, K.J., 2021. Health literacy and shared decision-making: exploring the relationship to enable meaningful patient engagement in healthcare. </a:t>
          </a:r>
          <a:r>
            <a:rPr lang="en-IN" i="1"/>
            <a:t>Journal of general internal medicine</a:t>
          </a:r>
          <a:r>
            <a:rPr lang="en-IN"/>
            <a:t>, </a:t>
          </a:r>
          <a:r>
            <a:rPr lang="en-IN" i="1"/>
            <a:t>36</a:t>
          </a:r>
          <a:r>
            <a:rPr lang="en-IN"/>
            <a:t>(2), pp.521-524. </a:t>
          </a:r>
          <a:r>
            <a:rPr lang="en-IN" u="sng">
              <a:hlinkClick xmlns:r="http://schemas.openxmlformats.org/officeDocument/2006/relationships" r:id="rId3"/>
            </a:rPr>
            <a:t>https://link.springer.com/content/pdf/10.1007/s11606-020-05912-0.pdf</a:t>
          </a:r>
          <a:r>
            <a:rPr lang="en-GB"/>
            <a:t> </a:t>
          </a:r>
          <a:endParaRPr lang="en-US"/>
        </a:p>
      </dgm:t>
    </dgm:pt>
    <dgm:pt modelId="{7ED2F5C1-5B62-4297-A5DD-7DD8198E36E2}" type="parTrans" cxnId="{E19AAD83-A827-4E93-99B3-9B112244A7B5}">
      <dgm:prSet/>
      <dgm:spPr/>
      <dgm:t>
        <a:bodyPr/>
        <a:lstStyle/>
        <a:p>
          <a:endParaRPr lang="en-US"/>
        </a:p>
      </dgm:t>
    </dgm:pt>
    <dgm:pt modelId="{203D9AB8-B5C4-4A44-8869-0E54A5AB276E}" type="sibTrans" cxnId="{E19AAD83-A827-4E93-99B3-9B112244A7B5}">
      <dgm:prSet/>
      <dgm:spPr/>
      <dgm:t>
        <a:bodyPr/>
        <a:lstStyle/>
        <a:p>
          <a:endParaRPr lang="en-US"/>
        </a:p>
      </dgm:t>
    </dgm:pt>
    <dgm:pt modelId="{CFD781B4-792C-4C78-A37E-8A849B058FC2}">
      <dgm:prSet/>
      <dgm:spPr/>
      <dgm:t>
        <a:bodyPr/>
        <a:lstStyle/>
        <a:p>
          <a:r>
            <a:rPr lang="en-IN"/>
            <a:t>Rajbhandari, J., Fernandez, C.J., Agarwal, M., Yeap, B.X.Y. and Pappachan, J.M., 2021. Diabetic heart disease: A clinical update. </a:t>
          </a:r>
          <a:r>
            <a:rPr lang="en-IN" i="1"/>
            <a:t>World journal of diabetes</a:t>
          </a:r>
          <a:r>
            <a:rPr lang="en-IN"/>
            <a:t>, </a:t>
          </a:r>
          <a:r>
            <a:rPr lang="en-IN" i="1"/>
            <a:t>12</a:t>
          </a:r>
          <a:r>
            <a:rPr lang="en-IN"/>
            <a:t>(4), p.383.</a:t>
          </a:r>
          <a:endParaRPr lang="en-US"/>
        </a:p>
      </dgm:t>
    </dgm:pt>
    <dgm:pt modelId="{F89AE11F-EDD5-48AD-BD3C-09277B178817}" type="parTrans" cxnId="{82E27FBE-2CCB-49A0-9B9C-4DBAFEDE1AD4}">
      <dgm:prSet/>
      <dgm:spPr/>
      <dgm:t>
        <a:bodyPr/>
        <a:lstStyle/>
        <a:p>
          <a:endParaRPr lang="en-US"/>
        </a:p>
      </dgm:t>
    </dgm:pt>
    <dgm:pt modelId="{086E6732-7DA4-4AF2-96E8-76310C46A1B6}" type="sibTrans" cxnId="{82E27FBE-2CCB-49A0-9B9C-4DBAFEDE1AD4}">
      <dgm:prSet/>
      <dgm:spPr/>
      <dgm:t>
        <a:bodyPr/>
        <a:lstStyle/>
        <a:p>
          <a:endParaRPr lang="en-US"/>
        </a:p>
      </dgm:t>
    </dgm:pt>
    <dgm:pt modelId="{8AE60462-00CB-423A-9FD6-2757BB0BAFDD}">
      <dgm:prSet/>
      <dgm:spPr/>
      <dgm:t>
        <a:bodyPr/>
        <a:lstStyle/>
        <a:p>
          <a:r>
            <a:rPr lang="en-IN"/>
            <a:t>Sacchetta, L., Chiriacò, M., Nesti, L., Leonetti, S., Forotti, G., Natali, A., Solini, A. and Tricò, D., 2022. Synergistic effect of chronic kidney disease, neuropathy, and retinopathy on all-cause mortality in type 1 and type 2 diabetes: a 21-year longitudinal study. </a:t>
          </a:r>
          <a:r>
            <a:rPr lang="en-IN" i="1"/>
            <a:t>Cardiovascular Diabetology</a:t>
          </a:r>
          <a:r>
            <a:rPr lang="en-IN"/>
            <a:t>, </a:t>
          </a:r>
          <a:r>
            <a:rPr lang="en-IN" i="1"/>
            <a:t>21</a:t>
          </a:r>
          <a:r>
            <a:rPr lang="en-IN"/>
            <a:t>(1), p.233. </a:t>
          </a:r>
          <a:endParaRPr lang="en-US"/>
        </a:p>
      </dgm:t>
    </dgm:pt>
    <dgm:pt modelId="{0935C420-6DBF-41D7-B7D9-F577E9B087A9}" type="parTrans" cxnId="{3EE46F58-A08F-41C7-992F-AE2CA1CE4D7B}">
      <dgm:prSet/>
      <dgm:spPr/>
      <dgm:t>
        <a:bodyPr/>
        <a:lstStyle/>
        <a:p>
          <a:endParaRPr lang="en-US"/>
        </a:p>
      </dgm:t>
    </dgm:pt>
    <dgm:pt modelId="{AB000740-2C1E-4FF6-A400-4E4B9420D20A}" type="sibTrans" cxnId="{3EE46F58-A08F-41C7-992F-AE2CA1CE4D7B}">
      <dgm:prSet/>
      <dgm:spPr/>
      <dgm:t>
        <a:bodyPr/>
        <a:lstStyle/>
        <a:p>
          <a:endParaRPr lang="en-US"/>
        </a:p>
      </dgm:t>
    </dgm:pt>
    <dgm:pt modelId="{CCD85498-555D-445C-A855-CB84C0FEFF99}">
      <dgm:prSet/>
      <dgm:spPr/>
      <dgm:t>
        <a:bodyPr/>
        <a:lstStyle/>
        <a:p>
          <a:r>
            <a:rPr lang="en-GB"/>
            <a:t>Szablewski, L., 2021. Brain glucose transporters: role in pathogenesis and potential targets for the treatment of Alzheimer’s disease. </a:t>
          </a:r>
          <a:r>
            <a:rPr lang="en-GB" i="1"/>
            <a:t>International Journal of Molecular Sciences</a:t>
          </a:r>
          <a:r>
            <a:rPr lang="en-GB"/>
            <a:t>, </a:t>
          </a:r>
          <a:r>
            <a:rPr lang="en-GB" i="1"/>
            <a:t>22</a:t>
          </a:r>
          <a:r>
            <a:rPr lang="en-GB"/>
            <a:t>(15), p.8142. </a:t>
          </a:r>
          <a:r>
            <a:rPr lang="en-GB" u="sng">
              <a:hlinkClick xmlns:r="http://schemas.openxmlformats.org/officeDocument/2006/relationships" r:id="rId4"/>
            </a:rPr>
            <a:t>https://www.mdpi.com/1422-0067/22/15/8142</a:t>
          </a:r>
          <a:r>
            <a:rPr lang="en-GB"/>
            <a:t> </a:t>
          </a:r>
          <a:endParaRPr lang="en-US"/>
        </a:p>
      </dgm:t>
    </dgm:pt>
    <dgm:pt modelId="{811B4852-DC12-4CBC-AFC3-8098B6CEDA26}" type="parTrans" cxnId="{D73A85DA-2833-4261-A458-DD43F5592640}">
      <dgm:prSet/>
      <dgm:spPr/>
      <dgm:t>
        <a:bodyPr/>
        <a:lstStyle/>
        <a:p>
          <a:endParaRPr lang="en-US"/>
        </a:p>
      </dgm:t>
    </dgm:pt>
    <dgm:pt modelId="{A07D04A1-B82C-4D52-91E0-D4F26D21161B}" type="sibTrans" cxnId="{D73A85DA-2833-4261-A458-DD43F5592640}">
      <dgm:prSet/>
      <dgm:spPr/>
      <dgm:t>
        <a:bodyPr/>
        <a:lstStyle/>
        <a:p>
          <a:endParaRPr lang="en-US"/>
        </a:p>
      </dgm:t>
    </dgm:pt>
    <dgm:pt modelId="{85FAA75D-4DBC-4266-AFF7-8CDEE37E1B22}" type="pres">
      <dgm:prSet presAssocID="{81A18617-19E6-44EF-A5E1-999C68A16D5A}" presName="vert0" presStyleCnt="0">
        <dgm:presLayoutVars>
          <dgm:dir/>
          <dgm:animOne val="branch"/>
          <dgm:animLvl val="lvl"/>
        </dgm:presLayoutVars>
      </dgm:prSet>
      <dgm:spPr/>
    </dgm:pt>
    <dgm:pt modelId="{055FD4D8-7D37-4CA3-930B-2529CE0CF962}" type="pres">
      <dgm:prSet presAssocID="{B8585349-2E6F-4AD6-9ABB-5091A4393D98}" presName="thickLine" presStyleLbl="alignNode1" presStyleIdx="0" presStyleCnt="6"/>
      <dgm:spPr/>
    </dgm:pt>
    <dgm:pt modelId="{00612A8B-344D-4D72-BC6F-ECEB57B191A1}" type="pres">
      <dgm:prSet presAssocID="{B8585349-2E6F-4AD6-9ABB-5091A4393D98}" presName="horz1" presStyleCnt="0"/>
      <dgm:spPr/>
    </dgm:pt>
    <dgm:pt modelId="{6F77FFCA-2037-4064-BC1E-3C20302D2043}" type="pres">
      <dgm:prSet presAssocID="{B8585349-2E6F-4AD6-9ABB-5091A4393D98}" presName="tx1" presStyleLbl="revTx" presStyleIdx="0" presStyleCnt="6"/>
      <dgm:spPr/>
    </dgm:pt>
    <dgm:pt modelId="{5BD97CBF-94C2-4C34-84F2-4F429777A438}" type="pres">
      <dgm:prSet presAssocID="{B8585349-2E6F-4AD6-9ABB-5091A4393D98}" presName="vert1" presStyleCnt="0"/>
      <dgm:spPr/>
    </dgm:pt>
    <dgm:pt modelId="{E78D8B34-A269-4731-B67F-FA616C336D0C}" type="pres">
      <dgm:prSet presAssocID="{40B051F4-86B1-4E89-AD3D-3E4B7CB2B5F4}" presName="thickLine" presStyleLbl="alignNode1" presStyleIdx="1" presStyleCnt="6"/>
      <dgm:spPr/>
    </dgm:pt>
    <dgm:pt modelId="{0A8F23A4-8206-4035-AE03-A352715C0FC5}" type="pres">
      <dgm:prSet presAssocID="{40B051F4-86B1-4E89-AD3D-3E4B7CB2B5F4}" presName="horz1" presStyleCnt="0"/>
      <dgm:spPr/>
    </dgm:pt>
    <dgm:pt modelId="{7AC3C2F0-4AAC-44B3-9EF5-B01EF4CEDE6F}" type="pres">
      <dgm:prSet presAssocID="{40B051F4-86B1-4E89-AD3D-3E4B7CB2B5F4}" presName="tx1" presStyleLbl="revTx" presStyleIdx="1" presStyleCnt="6"/>
      <dgm:spPr/>
    </dgm:pt>
    <dgm:pt modelId="{8D18C095-7DB8-4379-967B-C0B3096ECB2A}" type="pres">
      <dgm:prSet presAssocID="{40B051F4-86B1-4E89-AD3D-3E4B7CB2B5F4}" presName="vert1" presStyleCnt="0"/>
      <dgm:spPr/>
    </dgm:pt>
    <dgm:pt modelId="{7B07FA0E-5EB7-472C-8947-2A271FB238DC}" type="pres">
      <dgm:prSet presAssocID="{F7F64AE8-019E-4B17-8D68-7B93B4A3A39B}" presName="thickLine" presStyleLbl="alignNode1" presStyleIdx="2" presStyleCnt="6"/>
      <dgm:spPr/>
    </dgm:pt>
    <dgm:pt modelId="{D489DB7B-EC2D-4D15-9D91-9C5991A93AD3}" type="pres">
      <dgm:prSet presAssocID="{F7F64AE8-019E-4B17-8D68-7B93B4A3A39B}" presName="horz1" presStyleCnt="0"/>
      <dgm:spPr/>
    </dgm:pt>
    <dgm:pt modelId="{9A15E6A4-EF66-4549-8341-ECE3700E4FAF}" type="pres">
      <dgm:prSet presAssocID="{F7F64AE8-019E-4B17-8D68-7B93B4A3A39B}" presName="tx1" presStyleLbl="revTx" presStyleIdx="2" presStyleCnt="6"/>
      <dgm:spPr/>
    </dgm:pt>
    <dgm:pt modelId="{B99C9823-7576-498C-98CA-30F9038AAD67}" type="pres">
      <dgm:prSet presAssocID="{F7F64AE8-019E-4B17-8D68-7B93B4A3A39B}" presName="vert1" presStyleCnt="0"/>
      <dgm:spPr/>
    </dgm:pt>
    <dgm:pt modelId="{BCCB3768-CE2D-4CD5-9476-0A3708C78136}" type="pres">
      <dgm:prSet presAssocID="{CFD781B4-792C-4C78-A37E-8A849B058FC2}" presName="thickLine" presStyleLbl="alignNode1" presStyleIdx="3" presStyleCnt="6"/>
      <dgm:spPr/>
    </dgm:pt>
    <dgm:pt modelId="{34F3BF87-8F7D-4E5B-BB6A-86B68F6B0FDE}" type="pres">
      <dgm:prSet presAssocID="{CFD781B4-792C-4C78-A37E-8A849B058FC2}" presName="horz1" presStyleCnt="0"/>
      <dgm:spPr/>
    </dgm:pt>
    <dgm:pt modelId="{B46172BD-09B7-4013-92E9-1430E459D1D2}" type="pres">
      <dgm:prSet presAssocID="{CFD781B4-792C-4C78-A37E-8A849B058FC2}" presName="tx1" presStyleLbl="revTx" presStyleIdx="3" presStyleCnt="6"/>
      <dgm:spPr/>
    </dgm:pt>
    <dgm:pt modelId="{8AAD31CC-885F-4243-A54D-653D74CC5BFE}" type="pres">
      <dgm:prSet presAssocID="{CFD781B4-792C-4C78-A37E-8A849B058FC2}" presName="vert1" presStyleCnt="0"/>
      <dgm:spPr/>
    </dgm:pt>
    <dgm:pt modelId="{368849F8-79FE-4F3E-AF1C-8903E1FE3CE5}" type="pres">
      <dgm:prSet presAssocID="{8AE60462-00CB-423A-9FD6-2757BB0BAFDD}" presName="thickLine" presStyleLbl="alignNode1" presStyleIdx="4" presStyleCnt="6"/>
      <dgm:spPr/>
    </dgm:pt>
    <dgm:pt modelId="{FF960AAB-666B-4EB9-B3CD-509057342BF0}" type="pres">
      <dgm:prSet presAssocID="{8AE60462-00CB-423A-9FD6-2757BB0BAFDD}" presName="horz1" presStyleCnt="0"/>
      <dgm:spPr/>
    </dgm:pt>
    <dgm:pt modelId="{D478FB51-E973-4DD1-ABBF-29B6E8A74B8C}" type="pres">
      <dgm:prSet presAssocID="{8AE60462-00CB-423A-9FD6-2757BB0BAFDD}" presName="tx1" presStyleLbl="revTx" presStyleIdx="4" presStyleCnt="6"/>
      <dgm:spPr/>
    </dgm:pt>
    <dgm:pt modelId="{D825A4E9-DD58-4CE6-9AD5-19CF46865B6D}" type="pres">
      <dgm:prSet presAssocID="{8AE60462-00CB-423A-9FD6-2757BB0BAFDD}" presName="vert1" presStyleCnt="0"/>
      <dgm:spPr/>
    </dgm:pt>
    <dgm:pt modelId="{8DD24118-1993-4512-8083-142652D03A9E}" type="pres">
      <dgm:prSet presAssocID="{CCD85498-555D-445C-A855-CB84C0FEFF99}" presName="thickLine" presStyleLbl="alignNode1" presStyleIdx="5" presStyleCnt="6"/>
      <dgm:spPr/>
    </dgm:pt>
    <dgm:pt modelId="{18C36D6B-5970-453C-8FE3-E20ED4854653}" type="pres">
      <dgm:prSet presAssocID="{CCD85498-555D-445C-A855-CB84C0FEFF99}" presName="horz1" presStyleCnt="0"/>
      <dgm:spPr/>
    </dgm:pt>
    <dgm:pt modelId="{C88EB936-77F8-4D66-95DE-DEA77D10AABF}" type="pres">
      <dgm:prSet presAssocID="{CCD85498-555D-445C-A855-CB84C0FEFF99}" presName="tx1" presStyleLbl="revTx" presStyleIdx="5" presStyleCnt="6"/>
      <dgm:spPr/>
    </dgm:pt>
    <dgm:pt modelId="{503E600A-AD59-4949-B4F6-85CFB1897DD3}" type="pres">
      <dgm:prSet presAssocID="{CCD85498-555D-445C-A855-CB84C0FEFF99}" presName="vert1" presStyleCnt="0"/>
      <dgm:spPr/>
    </dgm:pt>
  </dgm:ptLst>
  <dgm:cxnLst>
    <dgm:cxn modelId="{C6124000-6112-4032-98EC-E3B31FFB667F}" type="presOf" srcId="{F7F64AE8-019E-4B17-8D68-7B93B4A3A39B}" destId="{9A15E6A4-EF66-4549-8341-ECE3700E4FAF}" srcOrd="0" destOrd="0" presId="urn:microsoft.com/office/officeart/2008/layout/LinedList"/>
    <dgm:cxn modelId="{AE1ED536-560F-4656-8DB9-0D5F574C52A4}" srcId="{81A18617-19E6-44EF-A5E1-999C68A16D5A}" destId="{B8585349-2E6F-4AD6-9ABB-5091A4393D98}" srcOrd="0" destOrd="0" parTransId="{C4FC33F2-6EFB-4976-8FF9-A5F1CA3268BA}" sibTransId="{C40D3174-7FCF-4945-8F9F-CAB06C8411EB}"/>
    <dgm:cxn modelId="{3A688D64-C705-48E6-8B41-2540C082A3A5}" type="presOf" srcId="{40B051F4-86B1-4E89-AD3D-3E4B7CB2B5F4}" destId="{7AC3C2F0-4AAC-44B3-9EF5-B01EF4CEDE6F}" srcOrd="0" destOrd="0" presId="urn:microsoft.com/office/officeart/2008/layout/LinedList"/>
    <dgm:cxn modelId="{F324C069-1FE8-44C7-B8B5-F650AC467144}" type="presOf" srcId="{8AE60462-00CB-423A-9FD6-2757BB0BAFDD}" destId="{D478FB51-E973-4DD1-ABBF-29B6E8A74B8C}" srcOrd="0" destOrd="0" presId="urn:microsoft.com/office/officeart/2008/layout/LinedList"/>
    <dgm:cxn modelId="{07582E6C-34AF-45D5-A62E-53407C44939F}" type="presOf" srcId="{B8585349-2E6F-4AD6-9ABB-5091A4393D98}" destId="{6F77FFCA-2037-4064-BC1E-3C20302D2043}" srcOrd="0" destOrd="0" presId="urn:microsoft.com/office/officeart/2008/layout/LinedList"/>
    <dgm:cxn modelId="{3EE46F58-A08F-41C7-992F-AE2CA1CE4D7B}" srcId="{81A18617-19E6-44EF-A5E1-999C68A16D5A}" destId="{8AE60462-00CB-423A-9FD6-2757BB0BAFDD}" srcOrd="4" destOrd="0" parTransId="{0935C420-6DBF-41D7-B7D9-F577E9B087A9}" sibTransId="{AB000740-2C1E-4FF6-A400-4E4B9420D20A}"/>
    <dgm:cxn modelId="{E19AAD83-A827-4E93-99B3-9B112244A7B5}" srcId="{81A18617-19E6-44EF-A5E1-999C68A16D5A}" destId="{F7F64AE8-019E-4B17-8D68-7B93B4A3A39B}" srcOrd="2" destOrd="0" parTransId="{7ED2F5C1-5B62-4297-A5DD-7DD8198E36E2}" sibTransId="{203D9AB8-B5C4-4A44-8869-0E54A5AB276E}"/>
    <dgm:cxn modelId="{7D58F493-BF05-4BA6-ADAB-5AFCD201F62A}" srcId="{81A18617-19E6-44EF-A5E1-999C68A16D5A}" destId="{40B051F4-86B1-4E89-AD3D-3E4B7CB2B5F4}" srcOrd="1" destOrd="0" parTransId="{29B81528-F81C-4174-8D62-DD2FF214564C}" sibTransId="{0B5B6421-F643-41BC-82BC-1C6426E680BA}"/>
    <dgm:cxn modelId="{427530B5-1B94-4D19-965C-B522C880449B}" type="presOf" srcId="{81A18617-19E6-44EF-A5E1-999C68A16D5A}" destId="{85FAA75D-4DBC-4266-AFF7-8CDEE37E1B22}" srcOrd="0" destOrd="0" presId="urn:microsoft.com/office/officeart/2008/layout/LinedList"/>
    <dgm:cxn modelId="{82E27FBE-2CCB-49A0-9B9C-4DBAFEDE1AD4}" srcId="{81A18617-19E6-44EF-A5E1-999C68A16D5A}" destId="{CFD781B4-792C-4C78-A37E-8A849B058FC2}" srcOrd="3" destOrd="0" parTransId="{F89AE11F-EDD5-48AD-BD3C-09277B178817}" sibTransId="{086E6732-7DA4-4AF2-96E8-76310C46A1B6}"/>
    <dgm:cxn modelId="{E53C2FD8-925E-4D2D-BD1D-FF2AD8445DCF}" type="presOf" srcId="{CCD85498-555D-445C-A855-CB84C0FEFF99}" destId="{C88EB936-77F8-4D66-95DE-DEA77D10AABF}" srcOrd="0" destOrd="0" presId="urn:microsoft.com/office/officeart/2008/layout/LinedList"/>
    <dgm:cxn modelId="{D73A85DA-2833-4261-A458-DD43F5592640}" srcId="{81A18617-19E6-44EF-A5E1-999C68A16D5A}" destId="{CCD85498-555D-445C-A855-CB84C0FEFF99}" srcOrd="5" destOrd="0" parTransId="{811B4852-DC12-4CBC-AFC3-8098B6CEDA26}" sibTransId="{A07D04A1-B82C-4D52-91E0-D4F26D21161B}"/>
    <dgm:cxn modelId="{3992F4EB-95B6-4472-908A-2FD05F66A804}" type="presOf" srcId="{CFD781B4-792C-4C78-A37E-8A849B058FC2}" destId="{B46172BD-09B7-4013-92E9-1430E459D1D2}" srcOrd="0" destOrd="0" presId="urn:microsoft.com/office/officeart/2008/layout/LinedList"/>
    <dgm:cxn modelId="{43E663EE-5DFE-4698-B10E-F1AE2E82C8B8}" type="presParOf" srcId="{85FAA75D-4DBC-4266-AFF7-8CDEE37E1B22}" destId="{055FD4D8-7D37-4CA3-930B-2529CE0CF962}" srcOrd="0" destOrd="0" presId="urn:microsoft.com/office/officeart/2008/layout/LinedList"/>
    <dgm:cxn modelId="{BB3C5F1C-270C-434F-8CFD-E09971946342}" type="presParOf" srcId="{85FAA75D-4DBC-4266-AFF7-8CDEE37E1B22}" destId="{00612A8B-344D-4D72-BC6F-ECEB57B191A1}" srcOrd="1" destOrd="0" presId="urn:microsoft.com/office/officeart/2008/layout/LinedList"/>
    <dgm:cxn modelId="{7694EAA4-5B20-4F0B-8159-5C90F173262B}" type="presParOf" srcId="{00612A8B-344D-4D72-BC6F-ECEB57B191A1}" destId="{6F77FFCA-2037-4064-BC1E-3C20302D2043}" srcOrd="0" destOrd="0" presId="urn:microsoft.com/office/officeart/2008/layout/LinedList"/>
    <dgm:cxn modelId="{B4D6B114-0B8E-4184-B177-690C9ABDB12D}" type="presParOf" srcId="{00612A8B-344D-4D72-BC6F-ECEB57B191A1}" destId="{5BD97CBF-94C2-4C34-84F2-4F429777A438}" srcOrd="1" destOrd="0" presId="urn:microsoft.com/office/officeart/2008/layout/LinedList"/>
    <dgm:cxn modelId="{5BA80775-C90E-4A42-B359-B1DE97405AAA}" type="presParOf" srcId="{85FAA75D-4DBC-4266-AFF7-8CDEE37E1B22}" destId="{E78D8B34-A269-4731-B67F-FA616C336D0C}" srcOrd="2" destOrd="0" presId="urn:microsoft.com/office/officeart/2008/layout/LinedList"/>
    <dgm:cxn modelId="{ADF21475-B679-4122-825F-982B9C118FF3}" type="presParOf" srcId="{85FAA75D-4DBC-4266-AFF7-8CDEE37E1B22}" destId="{0A8F23A4-8206-4035-AE03-A352715C0FC5}" srcOrd="3" destOrd="0" presId="urn:microsoft.com/office/officeart/2008/layout/LinedList"/>
    <dgm:cxn modelId="{C107E7BD-8AF5-4418-9C01-BF5373A353B6}" type="presParOf" srcId="{0A8F23A4-8206-4035-AE03-A352715C0FC5}" destId="{7AC3C2F0-4AAC-44B3-9EF5-B01EF4CEDE6F}" srcOrd="0" destOrd="0" presId="urn:microsoft.com/office/officeart/2008/layout/LinedList"/>
    <dgm:cxn modelId="{2FF20A59-6731-4685-B4AC-0A6ABDF45169}" type="presParOf" srcId="{0A8F23A4-8206-4035-AE03-A352715C0FC5}" destId="{8D18C095-7DB8-4379-967B-C0B3096ECB2A}" srcOrd="1" destOrd="0" presId="urn:microsoft.com/office/officeart/2008/layout/LinedList"/>
    <dgm:cxn modelId="{EDF74E67-82E1-4C07-BEB9-0549065FD6F8}" type="presParOf" srcId="{85FAA75D-4DBC-4266-AFF7-8CDEE37E1B22}" destId="{7B07FA0E-5EB7-472C-8947-2A271FB238DC}" srcOrd="4" destOrd="0" presId="urn:microsoft.com/office/officeart/2008/layout/LinedList"/>
    <dgm:cxn modelId="{6E5F6E67-770C-4A82-821F-01E06E0D143E}" type="presParOf" srcId="{85FAA75D-4DBC-4266-AFF7-8CDEE37E1B22}" destId="{D489DB7B-EC2D-4D15-9D91-9C5991A93AD3}" srcOrd="5" destOrd="0" presId="urn:microsoft.com/office/officeart/2008/layout/LinedList"/>
    <dgm:cxn modelId="{C989CC63-CCA8-437B-BB41-6F5AEC4616F6}" type="presParOf" srcId="{D489DB7B-EC2D-4D15-9D91-9C5991A93AD3}" destId="{9A15E6A4-EF66-4549-8341-ECE3700E4FAF}" srcOrd="0" destOrd="0" presId="urn:microsoft.com/office/officeart/2008/layout/LinedList"/>
    <dgm:cxn modelId="{E02CEBAA-FD2F-4D95-ADE0-6FC312BBE30F}" type="presParOf" srcId="{D489DB7B-EC2D-4D15-9D91-9C5991A93AD3}" destId="{B99C9823-7576-498C-98CA-30F9038AAD67}" srcOrd="1" destOrd="0" presId="urn:microsoft.com/office/officeart/2008/layout/LinedList"/>
    <dgm:cxn modelId="{9C497625-83D5-4DA5-8F0B-1CBC22FA45C5}" type="presParOf" srcId="{85FAA75D-4DBC-4266-AFF7-8CDEE37E1B22}" destId="{BCCB3768-CE2D-4CD5-9476-0A3708C78136}" srcOrd="6" destOrd="0" presId="urn:microsoft.com/office/officeart/2008/layout/LinedList"/>
    <dgm:cxn modelId="{64A34251-D7DC-4959-824A-94833DE57050}" type="presParOf" srcId="{85FAA75D-4DBC-4266-AFF7-8CDEE37E1B22}" destId="{34F3BF87-8F7D-4E5B-BB6A-86B68F6B0FDE}" srcOrd="7" destOrd="0" presId="urn:microsoft.com/office/officeart/2008/layout/LinedList"/>
    <dgm:cxn modelId="{F7CAA1CF-466E-42EF-B639-100BA469F458}" type="presParOf" srcId="{34F3BF87-8F7D-4E5B-BB6A-86B68F6B0FDE}" destId="{B46172BD-09B7-4013-92E9-1430E459D1D2}" srcOrd="0" destOrd="0" presId="urn:microsoft.com/office/officeart/2008/layout/LinedList"/>
    <dgm:cxn modelId="{86FE11A7-61C9-47F8-95D5-2EECD9D98B85}" type="presParOf" srcId="{34F3BF87-8F7D-4E5B-BB6A-86B68F6B0FDE}" destId="{8AAD31CC-885F-4243-A54D-653D74CC5BFE}" srcOrd="1" destOrd="0" presId="urn:microsoft.com/office/officeart/2008/layout/LinedList"/>
    <dgm:cxn modelId="{FCE28B57-879A-4ABC-A216-7CCC00BDAD28}" type="presParOf" srcId="{85FAA75D-4DBC-4266-AFF7-8CDEE37E1B22}" destId="{368849F8-79FE-4F3E-AF1C-8903E1FE3CE5}" srcOrd="8" destOrd="0" presId="urn:microsoft.com/office/officeart/2008/layout/LinedList"/>
    <dgm:cxn modelId="{28CE54A3-B56C-437B-A6B2-61BF02D527A9}" type="presParOf" srcId="{85FAA75D-4DBC-4266-AFF7-8CDEE37E1B22}" destId="{FF960AAB-666B-4EB9-B3CD-509057342BF0}" srcOrd="9" destOrd="0" presId="urn:microsoft.com/office/officeart/2008/layout/LinedList"/>
    <dgm:cxn modelId="{678165A0-C4CA-43B2-B152-8D9233F893D7}" type="presParOf" srcId="{FF960AAB-666B-4EB9-B3CD-509057342BF0}" destId="{D478FB51-E973-4DD1-ABBF-29B6E8A74B8C}" srcOrd="0" destOrd="0" presId="urn:microsoft.com/office/officeart/2008/layout/LinedList"/>
    <dgm:cxn modelId="{7B802CC4-9037-48E9-B288-C8227B81616E}" type="presParOf" srcId="{FF960AAB-666B-4EB9-B3CD-509057342BF0}" destId="{D825A4E9-DD58-4CE6-9AD5-19CF46865B6D}" srcOrd="1" destOrd="0" presId="urn:microsoft.com/office/officeart/2008/layout/LinedList"/>
    <dgm:cxn modelId="{570217D3-E773-4DE8-8FD6-8E97C8C2E642}" type="presParOf" srcId="{85FAA75D-4DBC-4266-AFF7-8CDEE37E1B22}" destId="{8DD24118-1993-4512-8083-142652D03A9E}" srcOrd="10" destOrd="0" presId="urn:microsoft.com/office/officeart/2008/layout/LinedList"/>
    <dgm:cxn modelId="{4BA2622A-7D9E-4713-AD1E-B2B5ED5EA633}" type="presParOf" srcId="{85FAA75D-4DBC-4266-AFF7-8CDEE37E1B22}" destId="{18C36D6B-5970-453C-8FE3-E20ED4854653}" srcOrd="11" destOrd="0" presId="urn:microsoft.com/office/officeart/2008/layout/LinedList"/>
    <dgm:cxn modelId="{631EE745-DEB0-4AFB-B96F-2526DE576705}" type="presParOf" srcId="{18C36D6B-5970-453C-8FE3-E20ED4854653}" destId="{C88EB936-77F8-4D66-95DE-DEA77D10AABF}" srcOrd="0" destOrd="0" presId="urn:microsoft.com/office/officeart/2008/layout/LinedList"/>
    <dgm:cxn modelId="{6D632CF7-AEFE-4329-B9C8-C27F21F785D3}" type="presParOf" srcId="{18C36D6B-5970-453C-8FE3-E20ED4854653}" destId="{503E600A-AD59-4949-B4F6-85CFB1897DD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904926-2F02-45F4-A0D4-213BC1E2FBF1}">
      <dsp:nvSpPr>
        <dsp:cNvPr id="0" name=""/>
        <dsp:cNvSpPr/>
      </dsp:nvSpPr>
      <dsp:spPr>
        <a:xfrm>
          <a:off x="0" y="713840"/>
          <a:ext cx="6666833" cy="954719"/>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Type 2 Diabetes is a chronic metabolic condition characterised by high blood glucose levels.</a:t>
          </a:r>
          <a:endParaRPr lang="en-US" sz="2400" kern="1200"/>
        </a:p>
      </dsp:txBody>
      <dsp:txXfrm>
        <a:off x="46606" y="760446"/>
        <a:ext cx="6573621" cy="861507"/>
      </dsp:txXfrm>
    </dsp:sp>
    <dsp:sp modelId="{D199B598-B570-447B-BD25-7A807DFBA83F}">
      <dsp:nvSpPr>
        <dsp:cNvPr id="0" name=""/>
        <dsp:cNvSpPr/>
      </dsp:nvSpPr>
      <dsp:spPr>
        <a:xfrm>
          <a:off x="0" y="1737680"/>
          <a:ext cx="6666833" cy="954719"/>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It occurs when the body becomes resistant to insulin or fails to produce enough of it.</a:t>
          </a:r>
          <a:endParaRPr lang="en-US" sz="2400" kern="1200"/>
        </a:p>
      </dsp:txBody>
      <dsp:txXfrm>
        <a:off x="46606" y="1784286"/>
        <a:ext cx="6573621" cy="861507"/>
      </dsp:txXfrm>
    </dsp:sp>
    <dsp:sp modelId="{829437F2-CF33-4ADB-B7D9-869E4C3CF966}">
      <dsp:nvSpPr>
        <dsp:cNvPr id="0" name=""/>
        <dsp:cNvSpPr/>
      </dsp:nvSpPr>
      <dsp:spPr>
        <a:xfrm>
          <a:off x="0" y="2761519"/>
          <a:ext cx="6666833" cy="954719"/>
        </a:xfrm>
        <a:prstGeom prst="roundRect">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The condition develops gradually and is strongly influenced by lifestyle and genetic factors.</a:t>
          </a:r>
          <a:endParaRPr lang="en-US" sz="2400" kern="1200"/>
        </a:p>
      </dsp:txBody>
      <dsp:txXfrm>
        <a:off x="46606" y="2808125"/>
        <a:ext cx="6573621" cy="861507"/>
      </dsp:txXfrm>
    </dsp:sp>
    <dsp:sp modelId="{47808D9D-612E-4182-9AF3-21D28F9E45CE}">
      <dsp:nvSpPr>
        <dsp:cNvPr id="0" name=""/>
        <dsp:cNvSpPr/>
      </dsp:nvSpPr>
      <dsp:spPr>
        <a:xfrm>
          <a:off x="0" y="3785359"/>
          <a:ext cx="6666833" cy="954719"/>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IN" sz="2400" kern="1200"/>
            <a:t>It can lead to serious complications such as heart disease, kidney failure, and nerve damage.</a:t>
          </a:r>
          <a:endParaRPr lang="en-US" sz="2400" kern="1200"/>
        </a:p>
      </dsp:txBody>
      <dsp:txXfrm>
        <a:off x="46606" y="3831965"/>
        <a:ext cx="6573621" cy="8615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C0E9CD-3291-43F2-8661-278E4C5A5BFA}">
      <dsp:nvSpPr>
        <dsp:cNvPr id="0" name=""/>
        <dsp:cNvSpPr/>
      </dsp:nvSpPr>
      <dsp:spPr>
        <a:xfrm>
          <a:off x="0" y="0"/>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B21727C-C8EE-4087-8BA2-EB66161E1CFF}">
      <dsp:nvSpPr>
        <dsp:cNvPr id="0" name=""/>
        <dsp:cNvSpPr/>
      </dsp:nvSpPr>
      <dsp:spPr>
        <a:xfrm>
          <a:off x="0" y="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N" sz="2700" kern="1200"/>
            <a:t>The endocrine system controls hormone production and regulation.</a:t>
          </a:r>
          <a:endParaRPr lang="en-US" sz="2700" kern="1200"/>
        </a:p>
      </dsp:txBody>
      <dsp:txXfrm>
        <a:off x="0" y="0"/>
        <a:ext cx="6666833" cy="1363480"/>
      </dsp:txXfrm>
    </dsp:sp>
    <dsp:sp modelId="{CBAD9E35-260D-4052-B3D5-5806489DA2D8}">
      <dsp:nvSpPr>
        <dsp:cNvPr id="0" name=""/>
        <dsp:cNvSpPr/>
      </dsp:nvSpPr>
      <dsp:spPr>
        <a:xfrm>
          <a:off x="0" y="1363480"/>
          <a:ext cx="6666833" cy="0"/>
        </a:xfrm>
        <a:prstGeom prst="line">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w="12700" cap="flat" cmpd="sng" algn="ctr">
          <a:solidFill>
            <a:schemeClr val="accent2">
              <a:hueOff val="2147871"/>
              <a:satOff val="-6164"/>
              <a:lumOff val="-987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42B6A8E-E513-4F8C-8833-E2401B641136}">
      <dsp:nvSpPr>
        <dsp:cNvPr id="0" name=""/>
        <dsp:cNvSpPr/>
      </dsp:nvSpPr>
      <dsp:spPr>
        <a:xfrm>
          <a:off x="0" y="136348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N" sz="2700" kern="1200"/>
            <a:t>The pancreas, located behind the stomach, plays a vital role by releasing insulin and glucagon.</a:t>
          </a:r>
          <a:endParaRPr lang="en-US" sz="2700" kern="1200"/>
        </a:p>
      </dsp:txBody>
      <dsp:txXfrm>
        <a:off x="0" y="1363480"/>
        <a:ext cx="6666833" cy="1363480"/>
      </dsp:txXfrm>
    </dsp:sp>
    <dsp:sp modelId="{E250C685-5F57-4ADC-A755-CF0B28246409}">
      <dsp:nvSpPr>
        <dsp:cNvPr id="0" name=""/>
        <dsp:cNvSpPr/>
      </dsp:nvSpPr>
      <dsp:spPr>
        <a:xfrm>
          <a:off x="0" y="2726960"/>
          <a:ext cx="6666833" cy="0"/>
        </a:xfrm>
        <a:prstGeom prst="line">
          <a:avLst/>
        </a:prstGeom>
        <a:gradFill rotWithShape="0">
          <a:gsLst>
            <a:gs pos="0">
              <a:schemeClr val="accent2">
                <a:hueOff val="4295743"/>
                <a:satOff val="-12329"/>
                <a:lumOff val="-19739"/>
                <a:alphaOff val="0"/>
                <a:satMod val="103000"/>
                <a:lumMod val="102000"/>
                <a:tint val="94000"/>
              </a:schemeClr>
            </a:gs>
            <a:gs pos="50000">
              <a:schemeClr val="accent2">
                <a:hueOff val="4295743"/>
                <a:satOff val="-12329"/>
                <a:lumOff val="-19739"/>
                <a:alphaOff val="0"/>
                <a:satMod val="110000"/>
                <a:lumMod val="100000"/>
                <a:shade val="100000"/>
              </a:schemeClr>
            </a:gs>
            <a:gs pos="100000">
              <a:schemeClr val="accent2">
                <a:hueOff val="4295743"/>
                <a:satOff val="-12329"/>
                <a:lumOff val="-19739"/>
                <a:alphaOff val="0"/>
                <a:lumMod val="99000"/>
                <a:satMod val="120000"/>
                <a:shade val="78000"/>
              </a:schemeClr>
            </a:gs>
          </a:gsLst>
          <a:lin ang="5400000" scaled="0"/>
        </a:gradFill>
        <a:ln w="12700" cap="flat" cmpd="sng" algn="ctr">
          <a:solidFill>
            <a:schemeClr val="accent2">
              <a:hueOff val="4295743"/>
              <a:satOff val="-12329"/>
              <a:lumOff val="-1973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F64A8A2-A526-4568-AE9F-0A5A37F3C53F}">
      <dsp:nvSpPr>
        <dsp:cNvPr id="0" name=""/>
        <dsp:cNvSpPr/>
      </dsp:nvSpPr>
      <dsp:spPr>
        <a:xfrm>
          <a:off x="0" y="272696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N" sz="2700" kern="1200"/>
            <a:t>Insulin lowers blood glucose by promoting cellular uptake of glucose.</a:t>
          </a:r>
          <a:endParaRPr lang="en-US" sz="2700" kern="1200"/>
        </a:p>
      </dsp:txBody>
      <dsp:txXfrm>
        <a:off x="0" y="2726960"/>
        <a:ext cx="6666833" cy="1363480"/>
      </dsp:txXfrm>
    </dsp:sp>
    <dsp:sp modelId="{441AC4FD-5B3A-464F-A8C4-A9BECF0B96E4}">
      <dsp:nvSpPr>
        <dsp:cNvPr id="0" name=""/>
        <dsp:cNvSpPr/>
      </dsp:nvSpPr>
      <dsp:spPr>
        <a:xfrm>
          <a:off x="0" y="4090440"/>
          <a:ext cx="6666833"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01218FC3-F68C-4988-B9D5-22292E3F3C10}">
      <dsp:nvSpPr>
        <dsp:cNvPr id="0" name=""/>
        <dsp:cNvSpPr/>
      </dsp:nvSpPr>
      <dsp:spPr>
        <a:xfrm>
          <a:off x="0" y="4090440"/>
          <a:ext cx="6666833" cy="1363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IN" sz="2700" kern="1200"/>
            <a:t>Glucagon raises blood glucose by stimulating glucose release from the liver.</a:t>
          </a:r>
          <a:endParaRPr lang="en-US" sz="2700" kern="1200"/>
        </a:p>
      </dsp:txBody>
      <dsp:txXfrm>
        <a:off x="0" y="4090440"/>
        <a:ext cx="6666833" cy="13634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7C626-5C8B-4421-84E2-8DBE50875CB3}">
      <dsp:nvSpPr>
        <dsp:cNvPr id="0" name=""/>
        <dsp:cNvSpPr/>
      </dsp:nvSpPr>
      <dsp:spPr>
        <a:xfrm>
          <a:off x="0" y="507469"/>
          <a:ext cx="6666833" cy="142974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The circulatory system transports oxygen, nutrients, and hormones throughout the body (Kim, 2022).</a:t>
          </a:r>
          <a:endParaRPr lang="en-US" sz="2600" kern="1200"/>
        </a:p>
      </dsp:txBody>
      <dsp:txXfrm>
        <a:off x="69794" y="577263"/>
        <a:ext cx="6527245" cy="1290152"/>
      </dsp:txXfrm>
    </dsp:sp>
    <dsp:sp modelId="{92DAA564-1163-43AF-80B4-195EDF338BD1}">
      <dsp:nvSpPr>
        <dsp:cNvPr id="0" name=""/>
        <dsp:cNvSpPr/>
      </dsp:nvSpPr>
      <dsp:spPr>
        <a:xfrm>
          <a:off x="0" y="2012089"/>
          <a:ext cx="6666833" cy="1429740"/>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It also plays a key role in distributing glucose for energy.</a:t>
          </a:r>
          <a:endParaRPr lang="en-US" sz="2600" kern="1200"/>
        </a:p>
      </dsp:txBody>
      <dsp:txXfrm>
        <a:off x="69794" y="2081883"/>
        <a:ext cx="6527245" cy="1290152"/>
      </dsp:txXfrm>
    </dsp:sp>
    <dsp:sp modelId="{B53504E5-8EF5-44EB-B080-7B275356797D}">
      <dsp:nvSpPr>
        <dsp:cNvPr id="0" name=""/>
        <dsp:cNvSpPr/>
      </dsp:nvSpPr>
      <dsp:spPr>
        <a:xfrm>
          <a:off x="0" y="3516710"/>
          <a:ext cx="6666833" cy="142974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IN" sz="2600" kern="1200"/>
            <a:t>Poorly controlled diabetes can damage blood vessels, leading to heart disease and poor circulation (Rajbhandari et al., 2021).</a:t>
          </a:r>
          <a:endParaRPr lang="en-US" sz="2600" kern="1200"/>
        </a:p>
      </dsp:txBody>
      <dsp:txXfrm>
        <a:off x="69794" y="3586504"/>
        <a:ext cx="6527245" cy="129015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5DC9C6-38A7-47E5-98B4-C99BD99F39F4}">
      <dsp:nvSpPr>
        <dsp:cNvPr id="0" name=""/>
        <dsp:cNvSpPr/>
      </dsp:nvSpPr>
      <dsp:spPr>
        <a:xfrm>
          <a:off x="0" y="2663"/>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86A367-7636-41AA-A6EB-5A977EEA5DBC}">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Name: John Smith (Fictional)</a:t>
          </a:r>
          <a:endParaRPr lang="en-US" sz="2500" kern="1200"/>
        </a:p>
      </dsp:txBody>
      <dsp:txXfrm>
        <a:off x="0" y="2663"/>
        <a:ext cx="6666833" cy="908098"/>
      </dsp:txXfrm>
    </dsp:sp>
    <dsp:sp modelId="{E3EE9DD8-9B90-43F1-A7EF-696A4962A5CC}">
      <dsp:nvSpPr>
        <dsp:cNvPr id="0" name=""/>
        <dsp:cNvSpPr/>
      </dsp:nvSpPr>
      <dsp:spPr>
        <a:xfrm>
          <a:off x="0" y="910762"/>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44D63FA4-B39B-4A6E-A78D-9BCB31331FA7}">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Age: 54 years</a:t>
          </a:r>
          <a:endParaRPr lang="en-US" sz="2500" kern="1200"/>
        </a:p>
      </dsp:txBody>
      <dsp:txXfrm>
        <a:off x="0" y="910762"/>
        <a:ext cx="6666833" cy="908098"/>
      </dsp:txXfrm>
    </dsp:sp>
    <dsp:sp modelId="{B77A13BC-6040-4CD6-B82D-47E566573156}">
      <dsp:nvSpPr>
        <dsp:cNvPr id="0" name=""/>
        <dsp:cNvSpPr/>
      </dsp:nvSpPr>
      <dsp:spPr>
        <a:xfrm>
          <a:off x="0" y="1818861"/>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A653C3E-8E1B-44A5-BEF1-9068F3330821}">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Occupation: Office Manager</a:t>
          </a:r>
          <a:endParaRPr lang="en-US" sz="2500" kern="1200"/>
        </a:p>
      </dsp:txBody>
      <dsp:txXfrm>
        <a:off x="0" y="1818861"/>
        <a:ext cx="6666833" cy="908098"/>
      </dsp:txXfrm>
    </dsp:sp>
    <dsp:sp modelId="{47664C39-D5A3-42E1-BCE3-86BA27349DE7}">
      <dsp:nvSpPr>
        <dsp:cNvPr id="0" name=""/>
        <dsp:cNvSpPr/>
      </dsp:nvSpPr>
      <dsp:spPr>
        <a:xfrm>
          <a:off x="0" y="2726960"/>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7AAD9E7-0B45-4A87-B206-7422F976EE94}">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Lifestyle: Sedentary, high intake of processed foods</a:t>
          </a:r>
          <a:endParaRPr lang="en-US" sz="2500" kern="1200"/>
        </a:p>
      </dsp:txBody>
      <dsp:txXfrm>
        <a:off x="0" y="2726960"/>
        <a:ext cx="6666833" cy="908098"/>
      </dsp:txXfrm>
    </dsp:sp>
    <dsp:sp modelId="{F75C0975-CF50-48A2-ACC8-BC166B7AAC13}">
      <dsp:nvSpPr>
        <dsp:cNvPr id="0" name=""/>
        <dsp:cNvSpPr/>
      </dsp:nvSpPr>
      <dsp:spPr>
        <a:xfrm>
          <a:off x="0" y="3635058"/>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A2EEFFB-F19B-4447-8180-675A1CDD92BB}">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Medical History: Overweight, family history of diabetes, mild hypertension</a:t>
          </a:r>
          <a:endParaRPr lang="en-US" sz="2500" kern="1200"/>
        </a:p>
      </dsp:txBody>
      <dsp:txXfrm>
        <a:off x="0" y="3635058"/>
        <a:ext cx="6666833" cy="908098"/>
      </dsp:txXfrm>
    </dsp:sp>
    <dsp:sp modelId="{62C5F025-A3DE-4A8E-A3C0-C817ACFB600C}">
      <dsp:nvSpPr>
        <dsp:cNvPr id="0" name=""/>
        <dsp:cNvSpPr/>
      </dsp:nvSpPr>
      <dsp:spPr>
        <a:xfrm>
          <a:off x="0" y="4543157"/>
          <a:ext cx="6666833"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8978BBC-FD25-4094-98D5-CC4B83626B24}">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IN" sz="2500" kern="1200"/>
            <a:t>Diagnosis: Type 2 Diabetes diagnosed 6 months ago</a:t>
          </a:r>
          <a:endParaRPr lang="en-US" sz="2500" kern="1200"/>
        </a:p>
      </dsp:txBody>
      <dsp:txXfrm>
        <a:off x="0" y="4543157"/>
        <a:ext cx="6666833" cy="90809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483FE2-C70C-48F3-B6D3-EEF23BFD0112}">
      <dsp:nvSpPr>
        <dsp:cNvPr id="0" name=""/>
        <dsp:cNvSpPr/>
      </dsp:nvSpPr>
      <dsp:spPr>
        <a:xfrm>
          <a:off x="4004" y="1975964"/>
          <a:ext cx="1251658" cy="1501990"/>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3636" tIns="0" rIns="123636" bIns="330200" numCol="1" spcCol="1270" anchor="t" anchorCtr="0">
          <a:noAutofit/>
        </a:bodyPr>
        <a:lstStyle/>
        <a:p>
          <a:pPr marL="0" lvl="0" indent="0" algn="l" defTabSz="488950">
            <a:lnSpc>
              <a:spcPct val="90000"/>
            </a:lnSpc>
            <a:spcBef>
              <a:spcPct val="0"/>
            </a:spcBef>
            <a:spcAft>
              <a:spcPct val="35000"/>
            </a:spcAft>
            <a:buNone/>
          </a:pPr>
          <a:r>
            <a:rPr lang="en-IN" sz="1100" kern="1200"/>
            <a:t>Achieve and maintain stable blood glucose levels.</a:t>
          </a:r>
          <a:endParaRPr lang="en-US" sz="1100" kern="1200"/>
        </a:p>
      </dsp:txBody>
      <dsp:txXfrm>
        <a:off x="4004" y="2576760"/>
        <a:ext cx="1251658" cy="901194"/>
      </dsp:txXfrm>
    </dsp:sp>
    <dsp:sp modelId="{F178B233-A381-469F-B2C5-77E95BBA2DA8}">
      <dsp:nvSpPr>
        <dsp:cNvPr id="0" name=""/>
        <dsp:cNvSpPr/>
      </dsp:nvSpPr>
      <dsp:spPr>
        <a:xfrm>
          <a:off x="4004" y="1975964"/>
          <a:ext cx="1251658" cy="600796"/>
        </a:xfrm>
        <a:prstGeom prst="rect">
          <a:avLst/>
        </a:prstGeom>
        <a:noFill/>
        <a:ln w="1270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23636" tIns="165100" rIns="123636" bIns="165100" numCol="1" spcCol="1270" anchor="ctr" anchorCtr="0">
          <a:noAutofit/>
        </a:bodyPr>
        <a:lstStyle/>
        <a:p>
          <a:pPr marL="0" lvl="0" indent="0" algn="l" defTabSz="844550">
            <a:lnSpc>
              <a:spcPct val="90000"/>
            </a:lnSpc>
            <a:spcBef>
              <a:spcPct val="0"/>
            </a:spcBef>
            <a:spcAft>
              <a:spcPct val="35000"/>
            </a:spcAft>
            <a:buNone/>
          </a:pPr>
          <a:r>
            <a:rPr lang="en-US" sz="1900" kern="1200"/>
            <a:t>01</a:t>
          </a:r>
        </a:p>
      </dsp:txBody>
      <dsp:txXfrm>
        <a:off x="4004" y="1975964"/>
        <a:ext cx="1251658" cy="600796"/>
      </dsp:txXfrm>
    </dsp:sp>
    <dsp:sp modelId="{84BF2A0C-9D29-4ABF-B3B9-949A981415C4}">
      <dsp:nvSpPr>
        <dsp:cNvPr id="0" name=""/>
        <dsp:cNvSpPr/>
      </dsp:nvSpPr>
      <dsp:spPr>
        <a:xfrm>
          <a:off x="1355795" y="1975964"/>
          <a:ext cx="1251658" cy="1501990"/>
        </a:xfrm>
        <a:prstGeom prst="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w="12700" cap="flat" cmpd="sng" algn="ctr">
          <a:solidFill>
            <a:schemeClr val="accent5">
              <a:hueOff val="-3038037"/>
              <a:satOff val="-207"/>
              <a:lumOff val="4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3636" tIns="0" rIns="123636" bIns="330200" numCol="1" spcCol="1270" anchor="t" anchorCtr="0">
          <a:noAutofit/>
        </a:bodyPr>
        <a:lstStyle/>
        <a:p>
          <a:pPr marL="0" lvl="0" indent="0" algn="l" defTabSz="488950">
            <a:lnSpc>
              <a:spcPct val="90000"/>
            </a:lnSpc>
            <a:spcBef>
              <a:spcPct val="0"/>
            </a:spcBef>
            <a:spcAft>
              <a:spcPct val="35000"/>
            </a:spcAft>
            <a:buNone/>
          </a:pPr>
          <a:r>
            <a:rPr lang="en-IN" sz="1100" kern="1200"/>
            <a:t>Promote healthy eating and regular exercise.</a:t>
          </a:r>
          <a:endParaRPr lang="en-US" sz="1100" kern="1200"/>
        </a:p>
      </dsp:txBody>
      <dsp:txXfrm>
        <a:off x="1355795" y="2576760"/>
        <a:ext cx="1251658" cy="901194"/>
      </dsp:txXfrm>
    </dsp:sp>
    <dsp:sp modelId="{F69C9068-C484-4017-890A-EE0051A5F6E3}">
      <dsp:nvSpPr>
        <dsp:cNvPr id="0" name=""/>
        <dsp:cNvSpPr/>
      </dsp:nvSpPr>
      <dsp:spPr>
        <a:xfrm>
          <a:off x="1355795" y="1975964"/>
          <a:ext cx="1251658" cy="600796"/>
        </a:xfrm>
        <a:prstGeom prst="rect">
          <a:avLst/>
        </a:prstGeom>
        <a:noFill/>
        <a:ln w="1270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23636" tIns="165100" rIns="123636" bIns="165100" numCol="1" spcCol="1270" anchor="ctr" anchorCtr="0">
          <a:noAutofit/>
        </a:bodyPr>
        <a:lstStyle/>
        <a:p>
          <a:pPr marL="0" lvl="0" indent="0" algn="l" defTabSz="844550">
            <a:lnSpc>
              <a:spcPct val="90000"/>
            </a:lnSpc>
            <a:spcBef>
              <a:spcPct val="0"/>
            </a:spcBef>
            <a:spcAft>
              <a:spcPct val="35000"/>
            </a:spcAft>
            <a:buNone/>
          </a:pPr>
          <a:r>
            <a:rPr lang="en-US" sz="1900" kern="1200"/>
            <a:t>02</a:t>
          </a:r>
        </a:p>
      </dsp:txBody>
      <dsp:txXfrm>
        <a:off x="1355795" y="1975964"/>
        <a:ext cx="1251658" cy="600796"/>
      </dsp:txXfrm>
    </dsp:sp>
    <dsp:sp modelId="{A848FC27-0D56-4AE6-AF60-834251583768}">
      <dsp:nvSpPr>
        <dsp:cNvPr id="0" name=""/>
        <dsp:cNvSpPr/>
      </dsp:nvSpPr>
      <dsp:spPr>
        <a:xfrm>
          <a:off x="2707587" y="1975964"/>
          <a:ext cx="1251658" cy="1501990"/>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3636" tIns="0" rIns="123636" bIns="330200" numCol="1" spcCol="1270" anchor="t" anchorCtr="0">
          <a:noAutofit/>
        </a:bodyPr>
        <a:lstStyle/>
        <a:p>
          <a:pPr marL="0" lvl="0" indent="0" algn="l" defTabSz="488950">
            <a:lnSpc>
              <a:spcPct val="90000"/>
            </a:lnSpc>
            <a:spcBef>
              <a:spcPct val="0"/>
            </a:spcBef>
            <a:spcAft>
              <a:spcPct val="35000"/>
            </a:spcAft>
            <a:buNone/>
          </a:pPr>
          <a:r>
            <a:rPr lang="en-IN" sz="1100" kern="1200"/>
            <a:t>Encourage weight reduction and lifestyle balance.</a:t>
          </a:r>
          <a:endParaRPr lang="en-US" sz="1100" kern="1200"/>
        </a:p>
      </dsp:txBody>
      <dsp:txXfrm>
        <a:off x="2707587" y="2576760"/>
        <a:ext cx="1251658" cy="901194"/>
      </dsp:txXfrm>
    </dsp:sp>
    <dsp:sp modelId="{912BEE9C-8B64-4886-AD80-E2347E8393D7}">
      <dsp:nvSpPr>
        <dsp:cNvPr id="0" name=""/>
        <dsp:cNvSpPr/>
      </dsp:nvSpPr>
      <dsp:spPr>
        <a:xfrm>
          <a:off x="2707587" y="1975964"/>
          <a:ext cx="1251658" cy="600796"/>
        </a:xfrm>
        <a:prstGeom prst="rect">
          <a:avLst/>
        </a:prstGeom>
        <a:noFill/>
        <a:ln w="1270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23636" tIns="165100" rIns="123636" bIns="165100" numCol="1" spcCol="1270" anchor="ctr" anchorCtr="0">
          <a:noAutofit/>
        </a:bodyPr>
        <a:lstStyle/>
        <a:p>
          <a:pPr marL="0" lvl="0" indent="0" algn="l" defTabSz="844550">
            <a:lnSpc>
              <a:spcPct val="90000"/>
            </a:lnSpc>
            <a:spcBef>
              <a:spcPct val="0"/>
            </a:spcBef>
            <a:spcAft>
              <a:spcPct val="35000"/>
            </a:spcAft>
            <a:buNone/>
          </a:pPr>
          <a:r>
            <a:rPr lang="en-US" sz="1900" kern="1200"/>
            <a:t>03</a:t>
          </a:r>
        </a:p>
      </dsp:txBody>
      <dsp:txXfrm>
        <a:off x="2707587" y="1975964"/>
        <a:ext cx="1251658" cy="600796"/>
      </dsp:txXfrm>
    </dsp:sp>
    <dsp:sp modelId="{A8F7BB8C-7E53-41B9-AC29-1B23BAA7CB8E}">
      <dsp:nvSpPr>
        <dsp:cNvPr id="0" name=""/>
        <dsp:cNvSpPr/>
      </dsp:nvSpPr>
      <dsp:spPr>
        <a:xfrm>
          <a:off x="4059378" y="1975964"/>
          <a:ext cx="1251658" cy="1501990"/>
        </a:xfrm>
        <a:prstGeom prst="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w="12700" cap="flat" cmpd="sng" algn="ctr">
          <a:solidFill>
            <a:schemeClr val="accent5">
              <a:hueOff val="-9114112"/>
              <a:satOff val="-620"/>
              <a:lumOff val="1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3636" tIns="0" rIns="123636" bIns="330200" numCol="1" spcCol="1270" anchor="t" anchorCtr="0">
          <a:noAutofit/>
        </a:bodyPr>
        <a:lstStyle/>
        <a:p>
          <a:pPr marL="0" lvl="0" indent="0" algn="l" defTabSz="488950">
            <a:lnSpc>
              <a:spcPct val="90000"/>
            </a:lnSpc>
            <a:spcBef>
              <a:spcPct val="0"/>
            </a:spcBef>
            <a:spcAft>
              <a:spcPct val="35000"/>
            </a:spcAft>
            <a:buNone/>
          </a:pPr>
          <a:r>
            <a:rPr lang="en-IN" sz="1100" kern="1200"/>
            <a:t>Prevent long-term complications.</a:t>
          </a:r>
          <a:endParaRPr lang="en-US" sz="1100" kern="1200"/>
        </a:p>
      </dsp:txBody>
      <dsp:txXfrm>
        <a:off x="4059378" y="2576760"/>
        <a:ext cx="1251658" cy="901194"/>
      </dsp:txXfrm>
    </dsp:sp>
    <dsp:sp modelId="{1440B02E-76E1-4208-9D23-19F7562F4BF8}">
      <dsp:nvSpPr>
        <dsp:cNvPr id="0" name=""/>
        <dsp:cNvSpPr/>
      </dsp:nvSpPr>
      <dsp:spPr>
        <a:xfrm>
          <a:off x="4059378" y="1975964"/>
          <a:ext cx="1251658" cy="600796"/>
        </a:xfrm>
        <a:prstGeom prst="rect">
          <a:avLst/>
        </a:prstGeom>
        <a:noFill/>
        <a:ln w="1270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23636" tIns="165100" rIns="123636" bIns="165100" numCol="1" spcCol="1270" anchor="ctr" anchorCtr="0">
          <a:noAutofit/>
        </a:bodyPr>
        <a:lstStyle/>
        <a:p>
          <a:pPr marL="0" lvl="0" indent="0" algn="l" defTabSz="844550">
            <a:lnSpc>
              <a:spcPct val="90000"/>
            </a:lnSpc>
            <a:spcBef>
              <a:spcPct val="0"/>
            </a:spcBef>
            <a:spcAft>
              <a:spcPct val="35000"/>
            </a:spcAft>
            <a:buNone/>
          </a:pPr>
          <a:r>
            <a:rPr lang="en-US" sz="1900" kern="1200"/>
            <a:t>04</a:t>
          </a:r>
        </a:p>
      </dsp:txBody>
      <dsp:txXfrm>
        <a:off x="4059378" y="1975964"/>
        <a:ext cx="1251658" cy="600796"/>
      </dsp:txXfrm>
    </dsp:sp>
    <dsp:sp modelId="{B684D513-B28E-4BD2-8E96-B3A4FC6EA4EB}">
      <dsp:nvSpPr>
        <dsp:cNvPr id="0" name=""/>
        <dsp:cNvSpPr/>
      </dsp:nvSpPr>
      <dsp:spPr>
        <a:xfrm>
          <a:off x="5411170" y="1975964"/>
          <a:ext cx="1251658" cy="1501990"/>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23636" tIns="0" rIns="123636" bIns="330200" numCol="1" spcCol="1270" anchor="t" anchorCtr="0">
          <a:noAutofit/>
        </a:bodyPr>
        <a:lstStyle/>
        <a:p>
          <a:pPr marL="0" lvl="0" indent="0" algn="l" defTabSz="488950">
            <a:lnSpc>
              <a:spcPct val="90000"/>
            </a:lnSpc>
            <a:spcBef>
              <a:spcPct val="0"/>
            </a:spcBef>
            <a:spcAft>
              <a:spcPct val="35000"/>
            </a:spcAft>
            <a:buNone/>
          </a:pPr>
          <a:r>
            <a:rPr lang="en-IN" sz="1100" kern="1200"/>
            <a:t>Support mental and emotional well-being.</a:t>
          </a:r>
          <a:endParaRPr lang="en-US" sz="1100" kern="1200"/>
        </a:p>
      </dsp:txBody>
      <dsp:txXfrm>
        <a:off x="5411170" y="2576760"/>
        <a:ext cx="1251658" cy="901194"/>
      </dsp:txXfrm>
    </dsp:sp>
    <dsp:sp modelId="{052FFEF1-7C79-4D27-B6DA-4AFDC463FD68}">
      <dsp:nvSpPr>
        <dsp:cNvPr id="0" name=""/>
        <dsp:cNvSpPr/>
      </dsp:nvSpPr>
      <dsp:spPr>
        <a:xfrm>
          <a:off x="5411170" y="1975964"/>
          <a:ext cx="1251658" cy="600796"/>
        </a:xfrm>
        <a:prstGeom prst="rect">
          <a:avLst/>
        </a:prstGeom>
        <a:noFill/>
        <a:ln w="1270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123636" tIns="165100" rIns="123636" bIns="165100" numCol="1" spcCol="1270" anchor="ctr" anchorCtr="0">
          <a:noAutofit/>
        </a:bodyPr>
        <a:lstStyle/>
        <a:p>
          <a:pPr marL="0" lvl="0" indent="0" algn="l" defTabSz="844550">
            <a:lnSpc>
              <a:spcPct val="90000"/>
            </a:lnSpc>
            <a:spcBef>
              <a:spcPct val="0"/>
            </a:spcBef>
            <a:spcAft>
              <a:spcPct val="35000"/>
            </a:spcAft>
            <a:buNone/>
          </a:pPr>
          <a:r>
            <a:rPr lang="en-US" sz="1900" kern="1200"/>
            <a:t>05</a:t>
          </a:r>
        </a:p>
      </dsp:txBody>
      <dsp:txXfrm>
        <a:off x="5411170" y="1975964"/>
        <a:ext cx="1251658" cy="6007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548076-ABCE-4894-AEC2-AEF6BC9A9C52}">
      <dsp:nvSpPr>
        <dsp:cNvPr id="0" name=""/>
        <dsp:cNvSpPr/>
      </dsp:nvSpPr>
      <dsp:spPr>
        <a:xfrm>
          <a:off x="0" y="96709"/>
          <a:ext cx="6666833" cy="9945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Regular blood glucose checks using a glucometer or CGM.</a:t>
          </a:r>
          <a:endParaRPr lang="en-US" sz="2500" kern="1200"/>
        </a:p>
      </dsp:txBody>
      <dsp:txXfrm>
        <a:off x="48547" y="145256"/>
        <a:ext cx="6569739" cy="897406"/>
      </dsp:txXfrm>
    </dsp:sp>
    <dsp:sp modelId="{0E190859-7697-4D7F-93D9-A198C5373710}">
      <dsp:nvSpPr>
        <dsp:cNvPr id="0" name=""/>
        <dsp:cNvSpPr/>
      </dsp:nvSpPr>
      <dsp:spPr>
        <a:xfrm>
          <a:off x="0" y="1163209"/>
          <a:ext cx="6666833" cy="994500"/>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HbA1c tests every 3–6 months.</a:t>
          </a:r>
          <a:endParaRPr lang="en-US" sz="2500" kern="1200"/>
        </a:p>
      </dsp:txBody>
      <dsp:txXfrm>
        <a:off x="48547" y="1211756"/>
        <a:ext cx="6569739" cy="897406"/>
      </dsp:txXfrm>
    </dsp:sp>
    <dsp:sp modelId="{7B539F0A-D374-45B5-B416-2269EE754B73}">
      <dsp:nvSpPr>
        <dsp:cNvPr id="0" name=""/>
        <dsp:cNvSpPr/>
      </dsp:nvSpPr>
      <dsp:spPr>
        <a:xfrm>
          <a:off x="0" y="2229710"/>
          <a:ext cx="6666833" cy="9945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Blood pressure and cholesterol monitoring.</a:t>
          </a:r>
          <a:endParaRPr lang="en-US" sz="2500" kern="1200"/>
        </a:p>
      </dsp:txBody>
      <dsp:txXfrm>
        <a:off x="48547" y="2278257"/>
        <a:ext cx="6569739" cy="897406"/>
      </dsp:txXfrm>
    </dsp:sp>
    <dsp:sp modelId="{2540195A-38A4-48DD-B3E1-4BA6DD12FB3F}">
      <dsp:nvSpPr>
        <dsp:cNvPr id="0" name=""/>
        <dsp:cNvSpPr/>
      </dsp:nvSpPr>
      <dsp:spPr>
        <a:xfrm>
          <a:off x="0" y="3296210"/>
          <a:ext cx="6666833" cy="994500"/>
        </a:xfrm>
        <a:prstGeom prst="roundRect">
          <a:avLst/>
        </a:prstGeom>
        <a:gradFill rotWithShape="0">
          <a:gsLst>
            <a:gs pos="0">
              <a:schemeClr val="accent2">
                <a:hueOff val="4832710"/>
                <a:satOff val="-13870"/>
                <a:lumOff val="-22207"/>
                <a:alphaOff val="0"/>
                <a:satMod val="103000"/>
                <a:lumMod val="102000"/>
                <a:tint val="94000"/>
              </a:schemeClr>
            </a:gs>
            <a:gs pos="50000">
              <a:schemeClr val="accent2">
                <a:hueOff val="4832710"/>
                <a:satOff val="-13870"/>
                <a:lumOff val="-22207"/>
                <a:alphaOff val="0"/>
                <a:satMod val="110000"/>
                <a:lumMod val="100000"/>
                <a:shade val="100000"/>
              </a:schemeClr>
            </a:gs>
            <a:gs pos="100000">
              <a:schemeClr val="accent2">
                <a:hueOff val="4832710"/>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Routine foot and eye examinations.</a:t>
          </a:r>
          <a:endParaRPr lang="en-US" sz="2500" kern="1200"/>
        </a:p>
      </dsp:txBody>
      <dsp:txXfrm>
        <a:off x="48547" y="3344757"/>
        <a:ext cx="6569739" cy="897406"/>
      </dsp:txXfrm>
    </dsp:sp>
    <dsp:sp modelId="{625158F7-FA06-4E8D-96FC-C1B6D3BADD05}">
      <dsp:nvSpPr>
        <dsp:cNvPr id="0" name=""/>
        <dsp:cNvSpPr/>
      </dsp:nvSpPr>
      <dsp:spPr>
        <a:xfrm>
          <a:off x="0" y="4362710"/>
          <a:ext cx="6666833" cy="9945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IN" sz="2500" kern="1200"/>
            <a:t>Medication adherence and review.</a:t>
          </a:r>
          <a:endParaRPr lang="en-US" sz="2500" kern="1200"/>
        </a:p>
      </dsp:txBody>
      <dsp:txXfrm>
        <a:off x="48547" y="4411257"/>
        <a:ext cx="6569739" cy="8974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3E5C959-EBA4-40C8-90D9-7DD9216C6504}">
      <dsp:nvSpPr>
        <dsp:cNvPr id="0" name=""/>
        <dsp:cNvSpPr/>
      </dsp:nvSpPr>
      <dsp:spPr>
        <a:xfrm>
          <a:off x="6563" y="613720"/>
          <a:ext cx="2051635" cy="2461963"/>
        </a:xfrm>
        <a:prstGeom prst="rect">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90000"/>
            </a:lnSpc>
            <a:spcBef>
              <a:spcPct val="0"/>
            </a:spcBef>
            <a:spcAft>
              <a:spcPct val="35000"/>
            </a:spcAft>
            <a:buNone/>
          </a:pPr>
          <a:r>
            <a:rPr lang="en-IN" sz="1700" kern="1200"/>
            <a:t>Follow a balanced diet with high fibre and low sugar.</a:t>
          </a:r>
          <a:endParaRPr lang="en-US" sz="1700" kern="1200"/>
        </a:p>
      </dsp:txBody>
      <dsp:txXfrm>
        <a:off x="6563" y="1598506"/>
        <a:ext cx="2051635" cy="1477177"/>
      </dsp:txXfrm>
    </dsp:sp>
    <dsp:sp modelId="{C556E81D-52B5-498C-ABC5-579F64F9BE3F}">
      <dsp:nvSpPr>
        <dsp:cNvPr id="0" name=""/>
        <dsp:cNvSpPr/>
      </dsp:nvSpPr>
      <dsp:spPr>
        <a:xfrm>
          <a:off x="6563"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01</a:t>
          </a:r>
        </a:p>
      </dsp:txBody>
      <dsp:txXfrm>
        <a:off x="6563" y="613720"/>
        <a:ext cx="2051635" cy="984785"/>
      </dsp:txXfrm>
    </dsp:sp>
    <dsp:sp modelId="{A0635185-57C6-4A2D-85A6-9158A09AC0F3}">
      <dsp:nvSpPr>
        <dsp:cNvPr id="0" name=""/>
        <dsp:cNvSpPr/>
      </dsp:nvSpPr>
      <dsp:spPr>
        <a:xfrm>
          <a:off x="2222329" y="613720"/>
          <a:ext cx="2051635" cy="2461963"/>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90000"/>
            </a:lnSpc>
            <a:spcBef>
              <a:spcPct val="0"/>
            </a:spcBef>
            <a:spcAft>
              <a:spcPct val="35000"/>
            </a:spcAft>
            <a:buNone/>
          </a:pPr>
          <a:r>
            <a:rPr lang="en-IN" sz="1700" kern="1200"/>
            <a:t>Replace refined carbohydrates with whole grains.</a:t>
          </a:r>
          <a:endParaRPr lang="en-US" sz="1700" kern="1200"/>
        </a:p>
      </dsp:txBody>
      <dsp:txXfrm>
        <a:off x="2222329" y="1598506"/>
        <a:ext cx="2051635" cy="1477177"/>
      </dsp:txXfrm>
    </dsp:sp>
    <dsp:sp modelId="{A978A891-5F84-4F47-8ACB-FDD9649307FC}">
      <dsp:nvSpPr>
        <dsp:cNvPr id="0" name=""/>
        <dsp:cNvSpPr/>
      </dsp:nvSpPr>
      <dsp:spPr>
        <a:xfrm>
          <a:off x="2222329"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02</a:t>
          </a:r>
        </a:p>
      </dsp:txBody>
      <dsp:txXfrm>
        <a:off x="2222329" y="613720"/>
        <a:ext cx="2051635" cy="984785"/>
      </dsp:txXfrm>
    </dsp:sp>
    <dsp:sp modelId="{335708E3-4A5D-40AB-B03F-A064B01B55ED}">
      <dsp:nvSpPr>
        <dsp:cNvPr id="0" name=""/>
        <dsp:cNvSpPr/>
      </dsp:nvSpPr>
      <dsp:spPr>
        <a:xfrm>
          <a:off x="4438096" y="613720"/>
          <a:ext cx="2051635" cy="2461963"/>
        </a:xfrm>
        <a:prstGeom prst="rect">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90000"/>
            </a:lnSpc>
            <a:spcBef>
              <a:spcPct val="0"/>
            </a:spcBef>
            <a:spcAft>
              <a:spcPct val="35000"/>
            </a:spcAft>
            <a:buNone/>
          </a:pPr>
          <a:r>
            <a:rPr lang="en-IN" sz="1700" kern="1200"/>
            <a:t>Engage in 30 minutes of moderate activity most days.</a:t>
          </a:r>
          <a:endParaRPr lang="en-US" sz="1700" kern="1200"/>
        </a:p>
      </dsp:txBody>
      <dsp:txXfrm>
        <a:off x="4438096" y="1598506"/>
        <a:ext cx="2051635" cy="1477177"/>
      </dsp:txXfrm>
    </dsp:sp>
    <dsp:sp modelId="{4CD69429-19F7-41AF-B8A4-9FDCC9ABCBB2}">
      <dsp:nvSpPr>
        <dsp:cNvPr id="0" name=""/>
        <dsp:cNvSpPr/>
      </dsp:nvSpPr>
      <dsp:spPr>
        <a:xfrm>
          <a:off x="4438096"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03</a:t>
          </a:r>
        </a:p>
      </dsp:txBody>
      <dsp:txXfrm>
        <a:off x="4438096" y="613720"/>
        <a:ext cx="2051635" cy="984785"/>
      </dsp:txXfrm>
    </dsp:sp>
    <dsp:sp modelId="{B26E1864-8730-4ACD-8B12-1E2DE038128B}">
      <dsp:nvSpPr>
        <dsp:cNvPr id="0" name=""/>
        <dsp:cNvSpPr/>
      </dsp:nvSpPr>
      <dsp:spPr>
        <a:xfrm>
          <a:off x="6653863" y="613720"/>
          <a:ext cx="2051635" cy="2461963"/>
        </a:xfrm>
        <a:prstGeom prst="rect">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90000"/>
            </a:lnSpc>
            <a:spcBef>
              <a:spcPct val="0"/>
            </a:spcBef>
            <a:spcAft>
              <a:spcPct val="35000"/>
            </a:spcAft>
            <a:buNone/>
          </a:pPr>
          <a:r>
            <a:rPr lang="en-IN" sz="1700" kern="1200"/>
            <a:t>Limit alcohol and avoid smoking.</a:t>
          </a:r>
          <a:endParaRPr lang="en-US" sz="1700" kern="1200"/>
        </a:p>
      </dsp:txBody>
      <dsp:txXfrm>
        <a:off x="6653863" y="1598506"/>
        <a:ext cx="2051635" cy="1477177"/>
      </dsp:txXfrm>
    </dsp:sp>
    <dsp:sp modelId="{78B4B634-B12C-4683-AEFA-BCE5F97D15ED}">
      <dsp:nvSpPr>
        <dsp:cNvPr id="0" name=""/>
        <dsp:cNvSpPr/>
      </dsp:nvSpPr>
      <dsp:spPr>
        <a:xfrm>
          <a:off x="6653863"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04</a:t>
          </a:r>
        </a:p>
      </dsp:txBody>
      <dsp:txXfrm>
        <a:off x="6653863" y="613720"/>
        <a:ext cx="2051635" cy="984785"/>
      </dsp:txXfrm>
    </dsp:sp>
    <dsp:sp modelId="{DEFFEC77-C646-4CB7-9508-8EED32809E77}">
      <dsp:nvSpPr>
        <dsp:cNvPr id="0" name=""/>
        <dsp:cNvSpPr/>
      </dsp:nvSpPr>
      <dsp:spPr>
        <a:xfrm>
          <a:off x="8869630" y="613720"/>
          <a:ext cx="2051635" cy="2461963"/>
        </a:xfrm>
        <a:prstGeom prst="rect">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2656" tIns="0" rIns="202656" bIns="330200" numCol="1" spcCol="1270" anchor="t" anchorCtr="0">
          <a:noAutofit/>
        </a:bodyPr>
        <a:lstStyle/>
        <a:p>
          <a:pPr marL="0" lvl="0" indent="0" algn="l" defTabSz="755650">
            <a:lnSpc>
              <a:spcPct val="90000"/>
            </a:lnSpc>
            <a:spcBef>
              <a:spcPct val="0"/>
            </a:spcBef>
            <a:spcAft>
              <a:spcPct val="35000"/>
            </a:spcAft>
            <a:buNone/>
          </a:pPr>
          <a:r>
            <a:rPr lang="en-IN" sz="1700" kern="1200"/>
            <a:t>Maintain hydration and portion control.</a:t>
          </a:r>
          <a:endParaRPr lang="en-US" sz="1700" kern="1200"/>
        </a:p>
      </dsp:txBody>
      <dsp:txXfrm>
        <a:off x="8869630" y="1598506"/>
        <a:ext cx="2051635" cy="1477177"/>
      </dsp:txXfrm>
    </dsp:sp>
    <dsp:sp modelId="{858591A8-DDB4-4885-8064-22B0D46253D2}">
      <dsp:nvSpPr>
        <dsp:cNvPr id="0" name=""/>
        <dsp:cNvSpPr/>
      </dsp:nvSpPr>
      <dsp:spPr>
        <a:xfrm>
          <a:off x="8869630" y="613720"/>
          <a:ext cx="2051635" cy="984785"/>
        </a:xfrm>
        <a:prstGeom prst="rect">
          <a:avLst/>
        </a:prstGeom>
        <a:noFill/>
        <a:ln w="1905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02656" tIns="165100" rIns="202656" bIns="165100" numCol="1" spcCol="1270" anchor="ctr" anchorCtr="0">
          <a:noAutofit/>
        </a:bodyPr>
        <a:lstStyle/>
        <a:p>
          <a:pPr marL="0" lvl="0" indent="0" algn="l" defTabSz="2044700">
            <a:lnSpc>
              <a:spcPct val="90000"/>
            </a:lnSpc>
            <a:spcBef>
              <a:spcPct val="0"/>
            </a:spcBef>
            <a:spcAft>
              <a:spcPct val="35000"/>
            </a:spcAft>
            <a:buNone/>
          </a:pPr>
          <a:r>
            <a:rPr lang="en-US" sz="4600" kern="1200"/>
            <a:t>05</a:t>
          </a:r>
        </a:p>
      </dsp:txBody>
      <dsp:txXfrm>
        <a:off x="8869630" y="613720"/>
        <a:ext cx="2051635" cy="98478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709EFA-68FE-4BFB-893D-6ED06CCF8316}">
      <dsp:nvSpPr>
        <dsp:cNvPr id="0" name=""/>
        <dsp:cNvSpPr/>
      </dsp:nvSpPr>
      <dsp:spPr>
        <a:xfrm>
          <a:off x="1333366" y="2370"/>
          <a:ext cx="5333466" cy="1039919"/>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577850">
            <a:lnSpc>
              <a:spcPct val="90000"/>
            </a:lnSpc>
            <a:spcBef>
              <a:spcPct val="0"/>
            </a:spcBef>
            <a:spcAft>
              <a:spcPct val="35000"/>
            </a:spcAft>
            <a:buNone/>
          </a:pPr>
          <a:r>
            <a:rPr lang="en-US" sz="1300" kern="1200"/>
            <a:t>Ensure confidentiality and patient consent.</a:t>
          </a:r>
        </a:p>
      </dsp:txBody>
      <dsp:txXfrm>
        <a:off x="1333366" y="2370"/>
        <a:ext cx="5333466" cy="1039919"/>
      </dsp:txXfrm>
    </dsp:sp>
    <dsp:sp modelId="{B0A2A2F1-AD42-4701-A803-BF63F84C725C}">
      <dsp:nvSpPr>
        <dsp:cNvPr id="0" name=""/>
        <dsp:cNvSpPr/>
      </dsp:nvSpPr>
      <dsp:spPr>
        <a:xfrm>
          <a:off x="0" y="2370"/>
          <a:ext cx="1333366" cy="1039919"/>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711200">
            <a:lnSpc>
              <a:spcPct val="90000"/>
            </a:lnSpc>
            <a:spcBef>
              <a:spcPct val="0"/>
            </a:spcBef>
            <a:spcAft>
              <a:spcPct val="35000"/>
            </a:spcAft>
            <a:buNone/>
          </a:pPr>
          <a:r>
            <a:rPr lang="en-US" sz="1600" kern="1200"/>
            <a:t>Ensure</a:t>
          </a:r>
        </a:p>
      </dsp:txBody>
      <dsp:txXfrm>
        <a:off x="0" y="2370"/>
        <a:ext cx="1333366" cy="1039919"/>
      </dsp:txXfrm>
    </dsp:sp>
    <dsp:sp modelId="{48736FA3-66BE-4586-9CF2-30602F66FA71}">
      <dsp:nvSpPr>
        <dsp:cNvPr id="0" name=""/>
        <dsp:cNvSpPr/>
      </dsp:nvSpPr>
      <dsp:spPr>
        <a:xfrm>
          <a:off x="1333366" y="1104685"/>
          <a:ext cx="5333466" cy="1039919"/>
        </a:xfrm>
        <a:prstGeom prst="rect">
          <a:avLst/>
        </a:prstGeom>
        <a:solidFill>
          <a:schemeClr val="accent5">
            <a:tint val="40000"/>
            <a:alpha val="90000"/>
            <a:hueOff val="-2986166"/>
            <a:satOff val="667"/>
            <a:lumOff val="100"/>
            <a:alphaOff val="0"/>
          </a:schemeClr>
        </a:solidFill>
        <a:ln w="12700" cap="flat" cmpd="sng" algn="ctr">
          <a:solidFill>
            <a:schemeClr val="accent5">
              <a:tint val="40000"/>
              <a:alpha val="90000"/>
              <a:hueOff val="-2986166"/>
              <a:satOff val="667"/>
              <a:lumOff val="10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577850">
            <a:lnSpc>
              <a:spcPct val="90000"/>
            </a:lnSpc>
            <a:spcBef>
              <a:spcPct val="0"/>
            </a:spcBef>
            <a:spcAft>
              <a:spcPct val="35000"/>
            </a:spcAft>
            <a:buNone/>
          </a:pPr>
          <a:r>
            <a:rPr lang="en-US" sz="1300" kern="1200"/>
            <a:t>Provide patient-centred communication.</a:t>
          </a:r>
        </a:p>
      </dsp:txBody>
      <dsp:txXfrm>
        <a:off x="1333366" y="1104685"/>
        <a:ext cx="5333466" cy="1039919"/>
      </dsp:txXfrm>
    </dsp:sp>
    <dsp:sp modelId="{D39FEFDC-DD71-4911-9EA5-74A9B26D068A}">
      <dsp:nvSpPr>
        <dsp:cNvPr id="0" name=""/>
        <dsp:cNvSpPr/>
      </dsp:nvSpPr>
      <dsp:spPr>
        <a:xfrm>
          <a:off x="0" y="1104685"/>
          <a:ext cx="1333366" cy="1039919"/>
        </a:xfrm>
        <a:prstGeom prst="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w="12700" cap="flat" cmpd="sng" algn="ctr">
          <a:solidFill>
            <a:schemeClr val="accent5">
              <a:hueOff val="-3038037"/>
              <a:satOff val="-207"/>
              <a:lumOff val="49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711200">
            <a:lnSpc>
              <a:spcPct val="90000"/>
            </a:lnSpc>
            <a:spcBef>
              <a:spcPct val="0"/>
            </a:spcBef>
            <a:spcAft>
              <a:spcPct val="35000"/>
            </a:spcAft>
            <a:buNone/>
          </a:pPr>
          <a:r>
            <a:rPr lang="en-US" sz="1600" kern="1200"/>
            <a:t>Provide</a:t>
          </a:r>
        </a:p>
      </dsp:txBody>
      <dsp:txXfrm>
        <a:off x="0" y="1104685"/>
        <a:ext cx="1333366" cy="1039919"/>
      </dsp:txXfrm>
    </dsp:sp>
    <dsp:sp modelId="{EE74C577-3426-4247-8918-A0CF8D1E1636}">
      <dsp:nvSpPr>
        <dsp:cNvPr id="0" name=""/>
        <dsp:cNvSpPr/>
      </dsp:nvSpPr>
      <dsp:spPr>
        <a:xfrm>
          <a:off x="1333366" y="2207000"/>
          <a:ext cx="5333466" cy="1039919"/>
        </a:xfrm>
        <a:prstGeom prst="rect">
          <a:avLst/>
        </a:prstGeom>
        <a:solidFill>
          <a:schemeClr val="accent5">
            <a:tint val="40000"/>
            <a:alpha val="90000"/>
            <a:hueOff val="-5972333"/>
            <a:satOff val="1333"/>
            <a:lumOff val="200"/>
            <a:alphaOff val="0"/>
          </a:schemeClr>
        </a:solidFill>
        <a:ln w="12700" cap="flat" cmpd="sng" algn="ctr">
          <a:solidFill>
            <a:schemeClr val="accent5">
              <a:tint val="40000"/>
              <a:alpha val="90000"/>
              <a:hueOff val="-5972333"/>
              <a:satOff val="1333"/>
              <a:lumOff val="20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577850">
            <a:lnSpc>
              <a:spcPct val="90000"/>
            </a:lnSpc>
            <a:spcBef>
              <a:spcPct val="0"/>
            </a:spcBef>
            <a:spcAft>
              <a:spcPct val="35000"/>
            </a:spcAft>
            <a:buNone/>
          </a:pPr>
          <a:r>
            <a:rPr lang="en-US" sz="1300" kern="1200"/>
            <a:t>Use simple, clear language for health education.</a:t>
          </a:r>
        </a:p>
      </dsp:txBody>
      <dsp:txXfrm>
        <a:off x="1333366" y="2207000"/>
        <a:ext cx="5333466" cy="1039919"/>
      </dsp:txXfrm>
    </dsp:sp>
    <dsp:sp modelId="{0932EB2A-D740-4844-AA50-07C54986BFCC}">
      <dsp:nvSpPr>
        <dsp:cNvPr id="0" name=""/>
        <dsp:cNvSpPr/>
      </dsp:nvSpPr>
      <dsp:spPr>
        <a:xfrm>
          <a:off x="0" y="2207000"/>
          <a:ext cx="1333366" cy="1039919"/>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w="12700" cap="flat" cmpd="sng" algn="ctr">
          <a:solidFill>
            <a:schemeClr val="accent5">
              <a:hueOff val="-6076075"/>
              <a:satOff val="-413"/>
              <a:lumOff val="98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711200">
            <a:lnSpc>
              <a:spcPct val="90000"/>
            </a:lnSpc>
            <a:spcBef>
              <a:spcPct val="0"/>
            </a:spcBef>
            <a:spcAft>
              <a:spcPct val="35000"/>
            </a:spcAft>
            <a:buNone/>
          </a:pPr>
          <a:r>
            <a:rPr lang="en-US" sz="1600" kern="1200"/>
            <a:t>Use</a:t>
          </a:r>
        </a:p>
      </dsp:txBody>
      <dsp:txXfrm>
        <a:off x="0" y="2207000"/>
        <a:ext cx="1333366" cy="1039919"/>
      </dsp:txXfrm>
    </dsp:sp>
    <dsp:sp modelId="{32431D23-483D-438D-AD12-3066DF86AB8B}">
      <dsp:nvSpPr>
        <dsp:cNvPr id="0" name=""/>
        <dsp:cNvSpPr/>
      </dsp:nvSpPr>
      <dsp:spPr>
        <a:xfrm>
          <a:off x="1333366" y="3309315"/>
          <a:ext cx="5333466" cy="1039919"/>
        </a:xfrm>
        <a:prstGeom prst="rect">
          <a:avLst/>
        </a:prstGeom>
        <a:solidFill>
          <a:schemeClr val="accent5">
            <a:tint val="40000"/>
            <a:alpha val="90000"/>
            <a:hueOff val="-8958499"/>
            <a:satOff val="2000"/>
            <a:lumOff val="301"/>
            <a:alphaOff val="0"/>
          </a:schemeClr>
        </a:solidFill>
        <a:ln w="12700" cap="flat" cmpd="sng" algn="ctr">
          <a:solidFill>
            <a:schemeClr val="accent5">
              <a:tint val="40000"/>
              <a:alpha val="90000"/>
              <a:hueOff val="-8958499"/>
              <a:satOff val="2000"/>
              <a:lumOff val="3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577850">
            <a:lnSpc>
              <a:spcPct val="90000"/>
            </a:lnSpc>
            <a:spcBef>
              <a:spcPct val="0"/>
            </a:spcBef>
            <a:spcAft>
              <a:spcPct val="35000"/>
            </a:spcAft>
            <a:buNone/>
          </a:pPr>
          <a:r>
            <a:rPr lang="en-US" sz="1300" kern="1200"/>
            <a:t>Encourage active patient participation in decision-making (Muscat et al., 2021).</a:t>
          </a:r>
        </a:p>
      </dsp:txBody>
      <dsp:txXfrm>
        <a:off x="1333366" y="3309315"/>
        <a:ext cx="5333466" cy="1039919"/>
      </dsp:txXfrm>
    </dsp:sp>
    <dsp:sp modelId="{4AF101EF-B1D9-420D-914E-9C8AEAAB745B}">
      <dsp:nvSpPr>
        <dsp:cNvPr id="0" name=""/>
        <dsp:cNvSpPr/>
      </dsp:nvSpPr>
      <dsp:spPr>
        <a:xfrm>
          <a:off x="0" y="3309315"/>
          <a:ext cx="1333366" cy="1039919"/>
        </a:xfrm>
        <a:prstGeom prst="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w="12700" cap="flat" cmpd="sng" algn="ctr">
          <a:solidFill>
            <a:schemeClr val="accent5">
              <a:hueOff val="-9114112"/>
              <a:satOff val="-620"/>
              <a:lumOff val="147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711200">
            <a:lnSpc>
              <a:spcPct val="90000"/>
            </a:lnSpc>
            <a:spcBef>
              <a:spcPct val="0"/>
            </a:spcBef>
            <a:spcAft>
              <a:spcPct val="35000"/>
            </a:spcAft>
            <a:buNone/>
          </a:pPr>
          <a:r>
            <a:rPr lang="en-US" sz="1600" kern="1200"/>
            <a:t>Encourage</a:t>
          </a:r>
        </a:p>
      </dsp:txBody>
      <dsp:txXfrm>
        <a:off x="0" y="3309315"/>
        <a:ext cx="1333366" cy="1039919"/>
      </dsp:txXfrm>
    </dsp:sp>
    <dsp:sp modelId="{435AAAB7-F312-4E3C-A458-4FF4166387CD}">
      <dsp:nvSpPr>
        <dsp:cNvPr id="0" name=""/>
        <dsp:cNvSpPr/>
      </dsp:nvSpPr>
      <dsp:spPr>
        <a:xfrm>
          <a:off x="1333366" y="4411630"/>
          <a:ext cx="5333466" cy="1039919"/>
        </a:xfrm>
        <a:prstGeom prst="rect">
          <a:avLst/>
        </a:prstGeom>
        <a:solidFill>
          <a:schemeClr val="accent5">
            <a:tint val="40000"/>
            <a:alpha val="90000"/>
            <a:hueOff val="-11944666"/>
            <a:satOff val="2667"/>
            <a:lumOff val="401"/>
            <a:alphaOff val="0"/>
          </a:schemeClr>
        </a:solidFill>
        <a:ln w="12700" cap="flat" cmpd="sng" algn="ctr">
          <a:solidFill>
            <a:schemeClr val="accent5">
              <a:tint val="40000"/>
              <a:alpha val="90000"/>
              <a:hueOff val="-11944666"/>
              <a:satOff val="2667"/>
              <a:lumOff val="401"/>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03484" tIns="264140" rIns="103484" bIns="264140" numCol="1" spcCol="1270" anchor="ctr" anchorCtr="0">
          <a:noAutofit/>
        </a:bodyPr>
        <a:lstStyle/>
        <a:p>
          <a:pPr marL="0" lvl="0" indent="0" algn="l" defTabSz="577850">
            <a:lnSpc>
              <a:spcPct val="90000"/>
            </a:lnSpc>
            <a:spcBef>
              <a:spcPct val="0"/>
            </a:spcBef>
            <a:spcAft>
              <a:spcPct val="35000"/>
            </a:spcAft>
            <a:buNone/>
          </a:pPr>
          <a:r>
            <a:rPr lang="en-US" sz="1300" kern="1200"/>
            <a:t>Demonstrate empathy and respect for individual needs.</a:t>
          </a:r>
        </a:p>
      </dsp:txBody>
      <dsp:txXfrm>
        <a:off x="1333366" y="4411630"/>
        <a:ext cx="5333466" cy="1039919"/>
      </dsp:txXfrm>
    </dsp:sp>
    <dsp:sp modelId="{C7ACECA5-580A-462D-91E5-81B44E9093F6}">
      <dsp:nvSpPr>
        <dsp:cNvPr id="0" name=""/>
        <dsp:cNvSpPr/>
      </dsp:nvSpPr>
      <dsp:spPr>
        <a:xfrm>
          <a:off x="0" y="4411630"/>
          <a:ext cx="1333366" cy="1039919"/>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70557" tIns="102721" rIns="70557" bIns="102721" numCol="1" spcCol="1270" anchor="ctr" anchorCtr="0">
          <a:noAutofit/>
        </a:bodyPr>
        <a:lstStyle/>
        <a:p>
          <a:pPr marL="0" lvl="0" indent="0" algn="ctr" defTabSz="711200">
            <a:lnSpc>
              <a:spcPct val="90000"/>
            </a:lnSpc>
            <a:spcBef>
              <a:spcPct val="0"/>
            </a:spcBef>
            <a:spcAft>
              <a:spcPct val="35000"/>
            </a:spcAft>
            <a:buNone/>
          </a:pPr>
          <a:r>
            <a:rPr lang="en-US" sz="1600" kern="1200"/>
            <a:t>Demonstrate</a:t>
          </a:r>
        </a:p>
      </dsp:txBody>
      <dsp:txXfrm>
        <a:off x="0" y="4411630"/>
        <a:ext cx="1333366" cy="103991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0087217-39EA-423F-AEC9-9D1F59DBFF6D}">
      <dsp:nvSpPr>
        <dsp:cNvPr id="0" name=""/>
        <dsp:cNvSpPr/>
      </dsp:nvSpPr>
      <dsp:spPr>
        <a:xfrm>
          <a:off x="0" y="576093"/>
          <a:ext cx="6798539" cy="46683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GP: Oversees diagnosis and treatment plan.</a:t>
          </a:r>
          <a:endParaRPr lang="en-US" sz="1900" kern="1200"/>
        </a:p>
      </dsp:txBody>
      <dsp:txXfrm>
        <a:off x="22789" y="598882"/>
        <a:ext cx="6752961" cy="421252"/>
      </dsp:txXfrm>
    </dsp:sp>
    <dsp:sp modelId="{47C96F4C-4178-4B37-9FB4-19109B83F696}">
      <dsp:nvSpPr>
        <dsp:cNvPr id="0" name=""/>
        <dsp:cNvSpPr/>
      </dsp:nvSpPr>
      <dsp:spPr>
        <a:xfrm>
          <a:off x="0" y="1097643"/>
          <a:ext cx="6798539" cy="466830"/>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Diabetes Nurse: Provides education and monitoring support.</a:t>
          </a:r>
          <a:endParaRPr lang="en-US" sz="1900" kern="1200"/>
        </a:p>
      </dsp:txBody>
      <dsp:txXfrm>
        <a:off x="22789" y="1120432"/>
        <a:ext cx="6752961" cy="421252"/>
      </dsp:txXfrm>
    </dsp:sp>
    <dsp:sp modelId="{A49758ED-674A-4366-81A0-F96C82D4F025}">
      <dsp:nvSpPr>
        <dsp:cNvPr id="0" name=""/>
        <dsp:cNvSpPr/>
      </dsp:nvSpPr>
      <dsp:spPr>
        <a:xfrm>
          <a:off x="0" y="1619193"/>
          <a:ext cx="6798539" cy="466830"/>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Dietitian: Develops personalised meal plans.</a:t>
          </a:r>
          <a:endParaRPr lang="en-US" sz="1900" kern="1200"/>
        </a:p>
      </dsp:txBody>
      <dsp:txXfrm>
        <a:off x="22789" y="1641982"/>
        <a:ext cx="6752961" cy="421252"/>
      </dsp:txXfrm>
    </dsp:sp>
    <dsp:sp modelId="{711EAAB4-32EC-4DCF-B33C-6511AEB1D217}">
      <dsp:nvSpPr>
        <dsp:cNvPr id="0" name=""/>
        <dsp:cNvSpPr/>
      </dsp:nvSpPr>
      <dsp:spPr>
        <a:xfrm>
          <a:off x="0" y="2140743"/>
          <a:ext cx="6798539" cy="466830"/>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Physiotherapist: Encourages safe exercise routines.</a:t>
          </a:r>
          <a:endParaRPr lang="en-US" sz="1900" kern="1200"/>
        </a:p>
      </dsp:txBody>
      <dsp:txXfrm>
        <a:off x="22789" y="2163532"/>
        <a:ext cx="6752961" cy="421252"/>
      </dsp:txXfrm>
    </dsp:sp>
    <dsp:sp modelId="{C375EDAA-A977-4E65-967B-7BEFB1E6CEF2}">
      <dsp:nvSpPr>
        <dsp:cNvPr id="0" name=""/>
        <dsp:cNvSpPr/>
      </dsp:nvSpPr>
      <dsp:spPr>
        <a:xfrm>
          <a:off x="0" y="2662293"/>
          <a:ext cx="6798539" cy="46683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IN" sz="1900" kern="1200"/>
            <a:t>Psychologist: Supports emotional well-being.</a:t>
          </a:r>
          <a:endParaRPr lang="en-US" sz="1900" kern="1200"/>
        </a:p>
      </dsp:txBody>
      <dsp:txXfrm>
        <a:off x="22789" y="2685082"/>
        <a:ext cx="6752961" cy="4212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021682-9209-4383-ACEA-7D977FE81E3D}">
      <dsp:nvSpPr>
        <dsp:cNvPr id="0" name=""/>
        <dsp:cNvSpPr/>
      </dsp:nvSpPr>
      <dsp:spPr>
        <a:xfrm>
          <a:off x="0" y="42799"/>
          <a:ext cx="6666833" cy="127296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Type 2 diabetes is a preventable and manageable condition.</a:t>
          </a:r>
          <a:endParaRPr lang="en-US" sz="3200" kern="1200"/>
        </a:p>
      </dsp:txBody>
      <dsp:txXfrm>
        <a:off x="62141" y="104940"/>
        <a:ext cx="6542551" cy="1148678"/>
      </dsp:txXfrm>
    </dsp:sp>
    <dsp:sp modelId="{2070E70C-EAF7-4E5E-8352-1F0313A06B04}">
      <dsp:nvSpPr>
        <dsp:cNvPr id="0" name=""/>
        <dsp:cNvSpPr/>
      </dsp:nvSpPr>
      <dsp:spPr>
        <a:xfrm>
          <a:off x="0" y="1407919"/>
          <a:ext cx="6666833" cy="1272960"/>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Understanding physiology supports effective care planning.</a:t>
          </a:r>
          <a:endParaRPr lang="en-US" sz="3200" kern="1200"/>
        </a:p>
      </dsp:txBody>
      <dsp:txXfrm>
        <a:off x="62141" y="1470060"/>
        <a:ext cx="6542551" cy="1148678"/>
      </dsp:txXfrm>
    </dsp:sp>
    <dsp:sp modelId="{81DBA553-76AE-4E63-8A9F-6D5F6B84F1C1}">
      <dsp:nvSpPr>
        <dsp:cNvPr id="0" name=""/>
        <dsp:cNvSpPr/>
      </dsp:nvSpPr>
      <dsp:spPr>
        <a:xfrm>
          <a:off x="0" y="2773040"/>
          <a:ext cx="6666833" cy="1272960"/>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Continuous monitoring and lifestyle changes are vital.</a:t>
          </a:r>
          <a:endParaRPr lang="en-US" sz="3200" kern="1200"/>
        </a:p>
      </dsp:txBody>
      <dsp:txXfrm>
        <a:off x="62141" y="2835181"/>
        <a:ext cx="6542551" cy="1148678"/>
      </dsp:txXfrm>
    </dsp:sp>
    <dsp:sp modelId="{2319DE60-D280-4ABE-B3B9-460C5B19965B}">
      <dsp:nvSpPr>
        <dsp:cNvPr id="0" name=""/>
        <dsp:cNvSpPr/>
      </dsp:nvSpPr>
      <dsp:spPr>
        <a:xfrm>
          <a:off x="0" y="4138160"/>
          <a:ext cx="6666833" cy="1272960"/>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IN" sz="3200" kern="1200"/>
            <a:t>Holistic, patient-centred care ensures long-term wellbeing.</a:t>
          </a:r>
          <a:endParaRPr lang="en-US" sz="3200" kern="1200"/>
        </a:p>
      </dsp:txBody>
      <dsp:txXfrm>
        <a:off x="62141" y="4200301"/>
        <a:ext cx="6542551" cy="114867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5FD4D8-7D37-4CA3-930B-2529CE0CF962}">
      <dsp:nvSpPr>
        <dsp:cNvPr id="0" name=""/>
        <dsp:cNvSpPr/>
      </dsp:nvSpPr>
      <dsp:spPr>
        <a:xfrm>
          <a:off x="0" y="2663"/>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F77FFCA-2037-4064-BC1E-3C20302D2043}">
      <dsp:nvSpPr>
        <dsp:cNvPr id="0" name=""/>
        <dsp:cNvSpPr/>
      </dsp:nvSpPr>
      <dsp:spPr>
        <a:xfrm>
          <a:off x="0" y="2663"/>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IN" sz="1100" kern="1200"/>
            <a:t>Adie, A.E., 2025. Comparing the Effectiveness of Continuous Glucose Monitoring Versus Traditional Blood Glucose Monitoring in Reducing HbA1c Levels among Adults with Type 2 Diabetes Over Six Months. </a:t>
          </a:r>
          <a:r>
            <a:rPr lang="en-IN" sz="1100" i="1" kern="1200"/>
            <a:t>IDOSR JOURNAL OF APPLIED SCIENCES</a:t>
          </a:r>
          <a:r>
            <a:rPr lang="en-IN" sz="1100" kern="1200"/>
            <a:t>, </a:t>
          </a:r>
          <a:r>
            <a:rPr lang="en-IN" sz="1100" i="1" kern="1200"/>
            <a:t>10</a:t>
          </a:r>
          <a:r>
            <a:rPr lang="en-IN" sz="1100" kern="1200"/>
            <a:t>, pp.5-8. </a:t>
          </a:r>
          <a:r>
            <a:rPr lang="en-IN" sz="1100" u="sng" kern="1200">
              <a:hlinkClick xmlns:r="http://schemas.openxmlformats.org/officeDocument/2006/relationships" r:id="rId1"/>
            </a:rPr>
            <a:t>https://www.idosr.org/wp-content/uploads/2025/01/IDOSR-JAS-10-1-5-8-2025.pdf</a:t>
          </a:r>
          <a:r>
            <a:rPr lang="en-GB" sz="1100" kern="1200"/>
            <a:t> </a:t>
          </a:r>
          <a:endParaRPr lang="en-US" sz="1100" kern="1200"/>
        </a:p>
      </dsp:txBody>
      <dsp:txXfrm>
        <a:off x="0" y="2663"/>
        <a:ext cx="6666833" cy="908098"/>
      </dsp:txXfrm>
    </dsp:sp>
    <dsp:sp modelId="{E78D8B34-A269-4731-B67F-FA616C336D0C}">
      <dsp:nvSpPr>
        <dsp:cNvPr id="0" name=""/>
        <dsp:cNvSpPr/>
      </dsp:nvSpPr>
      <dsp:spPr>
        <a:xfrm>
          <a:off x="0" y="910762"/>
          <a:ext cx="6666833"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7AC3C2F0-4AAC-44B3-9EF5-B01EF4CEDE6F}">
      <dsp:nvSpPr>
        <dsp:cNvPr id="0" name=""/>
        <dsp:cNvSpPr/>
      </dsp:nvSpPr>
      <dsp:spPr>
        <a:xfrm>
          <a:off x="0" y="910762"/>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IN" sz="1100" kern="1200"/>
            <a:t>Kim, J.H., 2022. Heart and circulatory system. In </a:t>
          </a:r>
          <a:r>
            <a:rPr lang="en-IN" sz="1100" i="1" kern="1200"/>
            <a:t>Recent Advancements in Microbial Diversity</a:t>
          </a:r>
          <a:r>
            <a:rPr lang="en-IN" sz="1100" kern="1200"/>
            <a:t> (pp. 229-254). Academic Press. </a:t>
          </a:r>
          <a:r>
            <a:rPr lang="en-IN" sz="1100" u="sng" kern="1200">
              <a:hlinkClick xmlns:r="http://schemas.openxmlformats.org/officeDocument/2006/relationships" r:id="rId2"/>
            </a:rPr>
            <a:t>https://www.researchgate.net/profile/Zubair-Ratan/publication/359479854_Overview_of_inflammation/links/6263c0bbee24725b3ebfa661/Overview-of-inflammation.pdf#page=256</a:t>
          </a:r>
          <a:r>
            <a:rPr lang="en-GB" sz="1100" kern="1200"/>
            <a:t> </a:t>
          </a:r>
          <a:endParaRPr lang="en-US" sz="1100" kern="1200"/>
        </a:p>
      </dsp:txBody>
      <dsp:txXfrm>
        <a:off x="0" y="910762"/>
        <a:ext cx="6666833" cy="908098"/>
      </dsp:txXfrm>
    </dsp:sp>
    <dsp:sp modelId="{7B07FA0E-5EB7-472C-8947-2A271FB238DC}">
      <dsp:nvSpPr>
        <dsp:cNvPr id="0" name=""/>
        <dsp:cNvSpPr/>
      </dsp:nvSpPr>
      <dsp:spPr>
        <a:xfrm>
          <a:off x="0" y="1818861"/>
          <a:ext cx="6666833" cy="0"/>
        </a:xfrm>
        <a:prstGeom prst="line">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9A15E6A4-EF66-4549-8341-ECE3700E4FAF}">
      <dsp:nvSpPr>
        <dsp:cNvPr id="0" name=""/>
        <dsp:cNvSpPr/>
      </dsp:nvSpPr>
      <dsp:spPr>
        <a:xfrm>
          <a:off x="0" y="1818861"/>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IN" sz="1100" kern="1200"/>
            <a:t>Muscat, D.M., Shepherd, H.L., Nutbeam, D., Trevena, L. and McCaffery, K.J., 2021. Health literacy and shared decision-making: exploring the relationship to enable meaningful patient engagement in healthcare. </a:t>
          </a:r>
          <a:r>
            <a:rPr lang="en-IN" sz="1100" i="1" kern="1200"/>
            <a:t>Journal of general internal medicine</a:t>
          </a:r>
          <a:r>
            <a:rPr lang="en-IN" sz="1100" kern="1200"/>
            <a:t>, </a:t>
          </a:r>
          <a:r>
            <a:rPr lang="en-IN" sz="1100" i="1" kern="1200"/>
            <a:t>36</a:t>
          </a:r>
          <a:r>
            <a:rPr lang="en-IN" sz="1100" kern="1200"/>
            <a:t>(2), pp.521-524. </a:t>
          </a:r>
          <a:r>
            <a:rPr lang="en-IN" sz="1100" u="sng" kern="1200">
              <a:hlinkClick xmlns:r="http://schemas.openxmlformats.org/officeDocument/2006/relationships" r:id="rId3"/>
            </a:rPr>
            <a:t>https://link.springer.com/content/pdf/10.1007/s11606-020-05912-0.pdf</a:t>
          </a:r>
          <a:r>
            <a:rPr lang="en-GB" sz="1100" kern="1200"/>
            <a:t> </a:t>
          </a:r>
          <a:endParaRPr lang="en-US" sz="1100" kern="1200"/>
        </a:p>
      </dsp:txBody>
      <dsp:txXfrm>
        <a:off x="0" y="1818861"/>
        <a:ext cx="6666833" cy="908098"/>
      </dsp:txXfrm>
    </dsp:sp>
    <dsp:sp modelId="{BCCB3768-CE2D-4CD5-9476-0A3708C78136}">
      <dsp:nvSpPr>
        <dsp:cNvPr id="0" name=""/>
        <dsp:cNvSpPr/>
      </dsp:nvSpPr>
      <dsp:spPr>
        <a:xfrm>
          <a:off x="0" y="2726960"/>
          <a:ext cx="6666833"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6172BD-09B7-4013-92E9-1430E459D1D2}">
      <dsp:nvSpPr>
        <dsp:cNvPr id="0" name=""/>
        <dsp:cNvSpPr/>
      </dsp:nvSpPr>
      <dsp:spPr>
        <a:xfrm>
          <a:off x="0" y="2726960"/>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IN" sz="1100" kern="1200"/>
            <a:t>Rajbhandari, J., Fernandez, C.J., Agarwal, M., Yeap, B.X.Y. and Pappachan, J.M., 2021. Diabetic heart disease: A clinical update. </a:t>
          </a:r>
          <a:r>
            <a:rPr lang="en-IN" sz="1100" i="1" kern="1200"/>
            <a:t>World journal of diabetes</a:t>
          </a:r>
          <a:r>
            <a:rPr lang="en-IN" sz="1100" kern="1200"/>
            <a:t>, </a:t>
          </a:r>
          <a:r>
            <a:rPr lang="en-IN" sz="1100" i="1" kern="1200"/>
            <a:t>12</a:t>
          </a:r>
          <a:r>
            <a:rPr lang="en-IN" sz="1100" kern="1200"/>
            <a:t>(4), p.383.</a:t>
          </a:r>
          <a:endParaRPr lang="en-US" sz="1100" kern="1200"/>
        </a:p>
      </dsp:txBody>
      <dsp:txXfrm>
        <a:off x="0" y="2726960"/>
        <a:ext cx="6666833" cy="908098"/>
      </dsp:txXfrm>
    </dsp:sp>
    <dsp:sp modelId="{368849F8-79FE-4F3E-AF1C-8903E1FE3CE5}">
      <dsp:nvSpPr>
        <dsp:cNvPr id="0" name=""/>
        <dsp:cNvSpPr/>
      </dsp:nvSpPr>
      <dsp:spPr>
        <a:xfrm>
          <a:off x="0" y="3635058"/>
          <a:ext cx="6666833" cy="0"/>
        </a:xfrm>
        <a:prstGeom prst="line">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D478FB51-E973-4DD1-ABBF-29B6E8A74B8C}">
      <dsp:nvSpPr>
        <dsp:cNvPr id="0" name=""/>
        <dsp:cNvSpPr/>
      </dsp:nvSpPr>
      <dsp:spPr>
        <a:xfrm>
          <a:off x="0" y="3635058"/>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IN" sz="1100" kern="1200"/>
            <a:t>Sacchetta, L., Chiriacò, M., Nesti, L., Leonetti, S., Forotti, G., Natali, A., Solini, A. and Tricò, D., 2022. Synergistic effect of chronic kidney disease, neuropathy, and retinopathy on all-cause mortality in type 1 and type 2 diabetes: a 21-year longitudinal study. </a:t>
          </a:r>
          <a:r>
            <a:rPr lang="en-IN" sz="1100" i="1" kern="1200"/>
            <a:t>Cardiovascular Diabetology</a:t>
          </a:r>
          <a:r>
            <a:rPr lang="en-IN" sz="1100" kern="1200"/>
            <a:t>, </a:t>
          </a:r>
          <a:r>
            <a:rPr lang="en-IN" sz="1100" i="1" kern="1200"/>
            <a:t>21</a:t>
          </a:r>
          <a:r>
            <a:rPr lang="en-IN" sz="1100" kern="1200"/>
            <a:t>(1), p.233. </a:t>
          </a:r>
          <a:endParaRPr lang="en-US" sz="1100" kern="1200"/>
        </a:p>
      </dsp:txBody>
      <dsp:txXfrm>
        <a:off x="0" y="3635058"/>
        <a:ext cx="6666833" cy="908098"/>
      </dsp:txXfrm>
    </dsp:sp>
    <dsp:sp modelId="{8DD24118-1993-4512-8083-142652D03A9E}">
      <dsp:nvSpPr>
        <dsp:cNvPr id="0" name=""/>
        <dsp:cNvSpPr/>
      </dsp:nvSpPr>
      <dsp:spPr>
        <a:xfrm>
          <a:off x="0" y="4543157"/>
          <a:ext cx="6666833"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88EB936-77F8-4D66-95DE-DEA77D10AABF}">
      <dsp:nvSpPr>
        <dsp:cNvPr id="0" name=""/>
        <dsp:cNvSpPr/>
      </dsp:nvSpPr>
      <dsp:spPr>
        <a:xfrm>
          <a:off x="0" y="4543157"/>
          <a:ext cx="6666833" cy="90809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90000"/>
            </a:lnSpc>
            <a:spcBef>
              <a:spcPct val="0"/>
            </a:spcBef>
            <a:spcAft>
              <a:spcPct val="35000"/>
            </a:spcAft>
            <a:buNone/>
          </a:pPr>
          <a:r>
            <a:rPr lang="en-GB" sz="1100" kern="1200"/>
            <a:t>Szablewski, L., 2021. Brain glucose transporters: role in pathogenesis and potential targets for the treatment of Alzheimer’s disease. </a:t>
          </a:r>
          <a:r>
            <a:rPr lang="en-GB" sz="1100" i="1" kern="1200"/>
            <a:t>International Journal of Molecular Sciences</a:t>
          </a:r>
          <a:r>
            <a:rPr lang="en-GB" sz="1100" kern="1200"/>
            <a:t>, </a:t>
          </a:r>
          <a:r>
            <a:rPr lang="en-GB" sz="1100" i="1" kern="1200"/>
            <a:t>22</a:t>
          </a:r>
          <a:r>
            <a:rPr lang="en-GB" sz="1100" kern="1200"/>
            <a:t>(15), p.8142. </a:t>
          </a:r>
          <a:r>
            <a:rPr lang="en-GB" sz="1100" u="sng" kern="1200">
              <a:hlinkClick xmlns:r="http://schemas.openxmlformats.org/officeDocument/2006/relationships" r:id="rId4"/>
            </a:rPr>
            <a:t>https://www.mdpi.com/1422-0067/22/15/8142</a:t>
          </a:r>
          <a:r>
            <a:rPr lang="en-GB" sz="1100" kern="1200"/>
            <a:t> </a:t>
          </a:r>
          <a:endParaRPr lang="en-US" sz="1100" kern="1200"/>
        </a:p>
      </dsp:txBody>
      <dsp:txXfrm>
        <a:off x="0" y="4543157"/>
        <a:ext cx="6666833" cy="90809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8.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1FD41F-DD8B-4B6A-91CF-A563D051B92C}" type="datetimeFigureOut">
              <a:rPr lang="en-IN" smtClean="0"/>
              <a:t>16-11-2025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E505E-8367-49F1-958E-617544A9F99D}" type="slidenum">
              <a:rPr lang="en-IN" smtClean="0"/>
              <a:t>‹#›</a:t>
            </a:fld>
            <a:endParaRPr lang="en-IN"/>
          </a:p>
        </p:txBody>
      </p:sp>
    </p:spTree>
    <p:extLst>
      <p:ext uri="{BB962C8B-B14F-4D97-AF65-F5344CB8AC3E}">
        <p14:creationId xmlns:p14="http://schemas.microsoft.com/office/powerpoint/2010/main" val="269455596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first point I will make in this presentation is what Type 2 diabetes is and what systems it impacts. I will then make a description of a hypothetical patient and a description of his/her risk factors. I will then address the main elements of the care plan, such as monitoring, lifestyle management, and ethical considerations.</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2</a:t>
            </a:fld>
            <a:endParaRPr lang="en-IN"/>
          </a:p>
        </p:txBody>
      </p:sp>
    </p:spTree>
    <p:extLst>
      <p:ext uri="{BB962C8B-B14F-4D97-AF65-F5344CB8AC3E}">
        <p14:creationId xmlns:p14="http://schemas.microsoft.com/office/powerpoint/2010/main" val="23537050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One of the prevalent long-term health problems in the UK is Type 2 Diabetes. It takes place when the hormone insulin, which aids in the uptake of glucose as energy, is weakened. Since the glucose is left in the blood, complications may develop in the long run, and several organs and systems may be involved.</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3</a:t>
            </a:fld>
            <a:endParaRPr lang="en-IN"/>
          </a:p>
        </p:txBody>
      </p:sp>
    </p:spTree>
    <p:extLst>
      <p:ext uri="{BB962C8B-B14F-4D97-AF65-F5344CB8AC3E}">
        <p14:creationId xmlns:p14="http://schemas.microsoft.com/office/powerpoint/2010/main" val="42834870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pancreas is a major organ of the endocrine system, especially the islets of Langerhans, which harbour beta and alpha cells. Insulin is secreted by beta cells to reduce the level of glucose, and glucagon is secreted by the alpha cells to raise it. Hormonal equilibrium between these hormones is important in glucose homeostasis.</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4</a:t>
            </a:fld>
            <a:endParaRPr lang="en-IN"/>
          </a:p>
        </p:txBody>
      </p:sp>
    </p:spTree>
    <p:extLst>
      <p:ext uri="{BB962C8B-B14F-4D97-AF65-F5344CB8AC3E}">
        <p14:creationId xmlns:p14="http://schemas.microsoft.com/office/powerpoint/2010/main" val="3120709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blood vessels and the heart collaborate to supply glucose and oxygen to the body cells. In the long run, the hardening or narrowing of the arteries is caused by high blood sugar. This exposes people to a high risk of cardiovascular diseases, such as stroke and coronary heart disease.</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5</a:t>
            </a:fld>
            <a:endParaRPr lang="en-IN"/>
          </a:p>
        </p:txBody>
      </p:sp>
    </p:spTree>
    <p:extLst>
      <p:ext uri="{BB962C8B-B14F-4D97-AF65-F5344CB8AC3E}">
        <p14:creationId xmlns:p14="http://schemas.microsoft.com/office/powerpoint/2010/main" val="9775454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cases where the glucose is unable to get into cells, there is a reduction in energy production, which causes fatigue. The excess glucose also destroys small blood vessels and nerves that supply the eyes, kidneys, and extremities. These complications bring out the significance of constant monitoring and early intervention.</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6</a:t>
            </a:fld>
            <a:endParaRPr lang="en-IN"/>
          </a:p>
        </p:txBody>
      </p:sp>
    </p:spTree>
    <p:extLst>
      <p:ext uri="{BB962C8B-B14F-4D97-AF65-F5344CB8AC3E}">
        <p14:creationId xmlns:p14="http://schemas.microsoft.com/office/powerpoint/2010/main" val="20336372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patient is a 54-year-old male named John Smith, and he is an office worker who has a sedentary lifestyle and eats high-carbohydrate and processed foods. The family history and lack of physical exercise have led to his recent Type 2 diabetes diagnosis.</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7</a:t>
            </a:fld>
            <a:endParaRPr lang="en-IN"/>
          </a:p>
        </p:txBody>
      </p:sp>
    </p:spTree>
    <p:extLst>
      <p:ext uri="{BB962C8B-B14F-4D97-AF65-F5344CB8AC3E}">
        <p14:creationId xmlns:p14="http://schemas.microsoft.com/office/powerpoint/2010/main" val="11949163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Type 2 diabetes is mostly caused by the same risk factors that are largely modifiable. A high level of body fat decreases the insulin sensitivity of the body, whereas insufficient exercise does not allow the body to utilise glucose efficiently. These factors are essential to identify and correct them in the process of creating an effective care plan.</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8</a:t>
            </a:fld>
            <a:endParaRPr lang="en-IN"/>
          </a:p>
        </p:txBody>
      </p:sp>
    </p:spTree>
    <p:extLst>
      <p:ext uri="{BB962C8B-B14F-4D97-AF65-F5344CB8AC3E}">
        <p14:creationId xmlns:p14="http://schemas.microsoft.com/office/powerpoint/2010/main" val="1509073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general aim of the care plan for John is to stabilise his blood glucose level and his general health. This will be undertaken by using a structured diet and exercise regimen, continuous monitoring, as well as psychological support to help him be more motivated and self-managed.</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9</a:t>
            </a:fld>
            <a:endParaRPr lang="en-IN"/>
          </a:p>
        </p:txBody>
      </p:sp>
    </p:spTree>
    <p:extLst>
      <p:ext uri="{BB962C8B-B14F-4D97-AF65-F5344CB8AC3E}">
        <p14:creationId xmlns:p14="http://schemas.microsoft.com/office/powerpoint/2010/main" val="79950836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Observation enables one to identify trends and root out complications at an early stage. John will monitor his glucose levels and note levels daily. His HbA1C tests will give him an average of glucose over the long term, and frequent screenings will keep his eyes, feet, and cardiovascular system healthy.</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10</a:t>
            </a:fld>
            <a:endParaRPr lang="en-IN"/>
          </a:p>
        </p:txBody>
      </p:sp>
    </p:spTree>
    <p:extLst>
      <p:ext uri="{BB962C8B-B14F-4D97-AF65-F5344CB8AC3E}">
        <p14:creationId xmlns:p14="http://schemas.microsoft.com/office/powerpoint/2010/main" val="18877291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Diabetes management is based on lifestyle changes. John needs to use a diet that will normalise his blood sugar and help to lose weight slowly. Exercise enhances insulin sensitivity, whereas alcohol and smoking abstinence decrease the cardiovascular risk.</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11</a:t>
            </a:fld>
            <a:endParaRPr lang="en-IN"/>
          </a:p>
        </p:txBody>
      </p:sp>
    </p:spTree>
    <p:extLst>
      <p:ext uri="{BB962C8B-B14F-4D97-AF65-F5344CB8AC3E}">
        <p14:creationId xmlns:p14="http://schemas.microsoft.com/office/powerpoint/2010/main" val="245448671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The trust and adherence rely on effective communication and ethical care. The care team should safeguard the privacy of John and also engage him in all the processes of care planning. Being plain in words will make it easy to understand and gain power to own his condition.</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12</a:t>
            </a:fld>
            <a:endParaRPr lang="en-IN"/>
          </a:p>
        </p:txBody>
      </p:sp>
    </p:spTree>
    <p:extLst>
      <p:ext uri="{BB962C8B-B14F-4D97-AF65-F5344CB8AC3E}">
        <p14:creationId xmlns:p14="http://schemas.microsoft.com/office/powerpoint/2010/main" val="215924139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Treatment of diabetes is a multidisciplinary process. Every professional will play a different role in the process of caring, whereby John will be provided with holistic support for both physical and mental health.</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13</a:t>
            </a:fld>
            <a:endParaRPr lang="en-IN"/>
          </a:p>
        </p:txBody>
      </p:sp>
    </p:spTree>
    <p:extLst>
      <p:ext uri="{BB962C8B-B14F-4D97-AF65-F5344CB8AC3E}">
        <p14:creationId xmlns:p14="http://schemas.microsoft.com/office/powerpoint/2010/main" val="230665412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John will gain improved glucose regulation and stability in the long term with regular care. It will be necessary to maintain motivation and regular check-ups to keep things going and avoid the worsening of the health conditions in the future.</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14</a:t>
            </a:fld>
            <a:endParaRPr lang="en-IN"/>
          </a:p>
        </p:txBody>
      </p:sp>
    </p:spTree>
    <p:extLst>
      <p:ext uri="{BB962C8B-B14F-4D97-AF65-F5344CB8AC3E}">
        <p14:creationId xmlns:p14="http://schemas.microsoft.com/office/powerpoint/2010/main" val="152730809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mn-lt"/>
                <a:ea typeface="+mn-ea"/>
                <a:cs typeface="+mn-cs"/>
              </a:rPr>
              <a:t>In conclusion, Type 2 diabetes is a disease that can be effectively treated with lifestyle changes, monitoring and joint treatment. Knowing the functioning of body systems and optimising the care plan in accordance with the needs of John, the medical workers will be able to improve his quality of life and avoid complications significantly.</a:t>
            </a:r>
          </a:p>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15</a:t>
            </a:fld>
            <a:endParaRPr lang="en-IN"/>
          </a:p>
        </p:txBody>
      </p:sp>
    </p:spTree>
    <p:extLst>
      <p:ext uri="{BB962C8B-B14F-4D97-AF65-F5344CB8AC3E}">
        <p14:creationId xmlns:p14="http://schemas.microsoft.com/office/powerpoint/2010/main" val="30725316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EA3E505E-8367-49F1-958E-617544A9F99D}" type="slidenum">
              <a:rPr lang="en-IN" smtClean="0"/>
              <a:t>16</a:t>
            </a:fld>
            <a:endParaRPr lang="en-IN"/>
          </a:p>
        </p:txBody>
      </p:sp>
    </p:spTree>
    <p:extLst>
      <p:ext uri="{BB962C8B-B14F-4D97-AF65-F5344CB8AC3E}">
        <p14:creationId xmlns:p14="http://schemas.microsoft.com/office/powerpoint/2010/main" val="39480888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DEABD-36F9-2118-704C-8E59BA81A27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E2A91BE5-8353-4521-6DDE-B7806010B9C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BDDEAA42-5684-9C97-BE79-B0E0EBF795DF}"/>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50D73D13-EFCF-FA9A-41E8-68543919FED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7555662F-0F1F-1FEF-40E7-D928282C84FC}"/>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12909404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06EAB-DD37-7417-8DDA-047ACC8D4882}"/>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822B53C0-C959-D6CC-3C7F-A02335422E1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D0ED1FC-2B43-E2AC-4C7D-B52B530C4E29}"/>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F5CA98CA-3836-C9C5-6367-58CDEB3CDFE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922302A8-02FA-2D29-80EC-33AC1A95E733}"/>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9428618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9B4B1-128A-27E3-5BFE-07A48596C62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17205286-7A36-DE21-C4E2-706DD8E0D02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8FE1B3D-D1F6-8EEA-2A40-5AFB1909A92B}"/>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302EF1D8-849A-D80B-9A85-F23A672440AD}"/>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BB5F5C3E-D717-7827-AB8C-B9DA468542A5}"/>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3291643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21F0BB-E0B2-887C-72DE-87C391053F5D}"/>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FEE2FE6-4266-A4F3-98F2-A9F346F86E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EEAF581B-914D-7E32-4645-CDFCA0F0FD6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8818E91-B7E8-C96A-FC55-C1C36AAB2972}"/>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6" name="Footer Placeholder 5">
            <a:extLst>
              <a:ext uri="{FF2B5EF4-FFF2-40B4-BE49-F238E27FC236}">
                <a16:creationId xmlns:a16="http://schemas.microsoft.com/office/drawing/2014/main" id="{63B6E542-76E5-3C48-9098-D325A17A5F5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5AF23705-1ABF-35CB-C94A-DE300F7898E5}"/>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14574257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FEB8FB-DB35-2BF8-676E-212D0BF9FAFE}"/>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3B72553C-A583-4729-913C-9463A922790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BF1DA9-C29E-9F8B-5BF2-540F9C5A523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51CA6055-FBD2-F56E-9BBB-CD0AC8339F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244477E-FED6-77C0-D26F-FCEF2207FC5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113B6E08-A766-A735-FBB9-DF8CE1C8D4F7}"/>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8" name="Footer Placeholder 7">
            <a:extLst>
              <a:ext uri="{FF2B5EF4-FFF2-40B4-BE49-F238E27FC236}">
                <a16:creationId xmlns:a16="http://schemas.microsoft.com/office/drawing/2014/main" id="{45B271BA-5238-35EC-1555-F5883DED0BA7}"/>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34AD6393-0D79-42FB-D2A4-D4553DB4B023}"/>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15424891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A1EEC5-0552-8251-AE45-5A7AE950060C}"/>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172128DA-B046-A83E-4FD3-4020D68508BD}"/>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4" name="Footer Placeholder 3">
            <a:extLst>
              <a:ext uri="{FF2B5EF4-FFF2-40B4-BE49-F238E27FC236}">
                <a16:creationId xmlns:a16="http://schemas.microsoft.com/office/drawing/2014/main" id="{C5F94FF4-E850-429F-4E23-F9875075AD18}"/>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B327C7E9-C816-BD6B-7605-D6A631376651}"/>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3430709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13BBA0-75D5-A276-87A4-76638EE2C199}"/>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3" name="Footer Placeholder 2">
            <a:extLst>
              <a:ext uri="{FF2B5EF4-FFF2-40B4-BE49-F238E27FC236}">
                <a16:creationId xmlns:a16="http://schemas.microsoft.com/office/drawing/2014/main" id="{44A33831-7150-4AA6-821B-59C43052A655}"/>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06C99BB7-BE8F-FCC1-0740-27DF11269C9A}"/>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33716058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24AF8-D288-9C0A-0A24-7D0F00C2CB6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DECEE4E8-1F45-A099-4F18-330B13B7465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D39DB8DE-0854-B249-3302-52E1D25E90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348D17-A442-3FF1-1FD0-F252127601AC}"/>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6" name="Footer Placeholder 5">
            <a:extLst>
              <a:ext uri="{FF2B5EF4-FFF2-40B4-BE49-F238E27FC236}">
                <a16:creationId xmlns:a16="http://schemas.microsoft.com/office/drawing/2014/main" id="{D0703223-4741-BDCB-21C6-4885809539E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654CF368-AB6C-62B6-ADFC-4F125C299A88}"/>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12500165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1368EC-D39E-047E-A480-9D93E0B05E8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A7E70941-D1D7-B9A9-EFBF-FFFFCBA4251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B855B95A-031A-BEB6-8A62-BE04AEC8BD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7FA2515-A41A-ED4A-4838-BA36EB84ACF4}"/>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6" name="Footer Placeholder 5">
            <a:extLst>
              <a:ext uri="{FF2B5EF4-FFF2-40B4-BE49-F238E27FC236}">
                <a16:creationId xmlns:a16="http://schemas.microsoft.com/office/drawing/2014/main" id="{95E1BC23-43E1-D984-8D20-403BF0A5D33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B9F5663-4D8C-AA28-7141-D8CCB036A163}"/>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21431331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C086CB-7633-FC1F-2176-0C32817B7498}"/>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316F626F-D7D1-E63C-F08C-303D2ED8106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DBBEBFF6-8BCA-9BF7-5B09-2DDB634AEB6C}"/>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297D5F95-0C54-F886-7C2C-D82B136BCB3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E5BDC62-26C2-EB4F-7698-7EE7145814D6}"/>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443731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DBA1C5C-D680-EF39-A6E6-775C8410855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02F420D-9672-F53E-8B9E-BC366BCF430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72A11E99-768B-6196-5345-91A61B1F4749}"/>
              </a:ext>
            </a:extLst>
          </p:cNvPr>
          <p:cNvSpPr>
            <a:spLocks noGrp="1"/>
          </p:cNvSpPr>
          <p:nvPr>
            <p:ph type="dt" sz="half" idx="10"/>
          </p:nvPr>
        </p:nvSpPr>
        <p:spPr/>
        <p:txBody>
          <a:body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BAA0B38D-135A-43D1-6446-9C7417FB40D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681DFD4E-1C5F-5CCC-26BA-916A856F7EEB}"/>
              </a:ext>
            </a:extLst>
          </p:cNvPr>
          <p:cNvSpPr>
            <a:spLocks noGrp="1"/>
          </p:cNvSpPr>
          <p:nvPr>
            <p:ph type="sldNum" sz="quarter" idx="12"/>
          </p:nvPr>
        </p:nvSpPr>
        <p:spPr/>
        <p:txBody>
          <a:bodyPr/>
          <a:lstStyle/>
          <a:p>
            <a:fld id="{2D697C9A-20FA-4E7E-90A4-8CA1308D315A}" type="slidenum">
              <a:rPr lang="en-IN" smtClean="0"/>
              <a:t>‹#›</a:t>
            </a:fld>
            <a:endParaRPr lang="en-IN"/>
          </a:p>
        </p:txBody>
      </p:sp>
    </p:spTree>
    <p:extLst>
      <p:ext uri="{BB962C8B-B14F-4D97-AF65-F5344CB8AC3E}">
        <p14:creationId xmlns:p14="http://schemas.microsoft.com/office/powerpoint/2010/main" val="29817708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317599-60E3-08F8-CF24-22652A6EAFC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1681CD1C-EE71-FE67-918F-FD7570ECCD9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14D6D93-4105-1C0D-2210-D4CE3A810A7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ACD05C3-DB45-4F72-8EE9-5BF99CC01D84}" type="datetimeFigureOut">
              <a:rPr lang="en-IN" smtClean="0"/>
              <a:t>16-11-2025</a:t>
            </a:fld>
            <a:endParaRPr lang="en-IN"/>
          </a:p>
        </p:txBody>
      </p:sp>
      <p:sp>
        <p:nvSpPr>
          <p:cNvPr id="5" name="Footer Placeholder 4">
            <a:extLst>
              <a:ext uri="{FF2B5EF4-FFF2-40B4-BE49-F238E27FC236}">
                <a16:creationId xmlns:a16="http://schemas.microsoft.com/office/drawing/2014/main" id="{91F958D8-E201-08A8-9AE6-4D4686177E9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IN"/>
          </a:p>
        </p:txBody>
      </p:sp>
      <p:sp>
        <p:nvSpPr>
          <p:cNvPr id="6" name="Slide Number Placeholder 5">
            <a:extLst>
              <a:ext uri="{FF2B5EF4-FFF2-40B4-BE49-F238E27FC236}">
                <a16:creationId xmlns:a16="http://schemas.microsoft.com/office/drawing/2014/main" id="{A8FF6284-8A16-0DF2-48A4-37C94ABDEA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D697C9A-20FA-4E7E-90A4-8CA1308D315A}" type="slidenum">
              <a:rPr lang="en-IN" smtClean="0"/>
              <a:t>‹#›</a:t>
            </a:fld>
            <a:endParaRPr lang="en-IN"/>
          </a:p>
        </p:txBody>
      </p:sp>
    </p:spTree>
    <p:extLst>
      <p:ext uri="{BB962C8B-B14F-4D97-AF65-F5344CB8AC3E}">
        <p14:creationId xmlns:p14="http://schemas.microsoft.com/office/powerpoint/2010/main" val="5597996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2.xml"/><Relationship Id="rId9" Type="http://schemas.microsoft.com/office/2007/relationships/diagramDrawing" Target="../diagrams/drawing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notesSlide" Target="../notesSlides/notesSlide3.xml"/><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slideLayout" Target="../slideLayouts/slideLayout2.xml"/><Relationship Id="rId7" Type="http://schemas.openxmlformats.org/officeDocument/2006/relationships/diagramQuickStyle" Target="../diagrams/quickStyle3.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3.xml"/><Relationship Id="rId5" Type="http://schemas.openxmlformats.org/officeDocument/2006/relationships/diagramData" Target="../diagrams/data3.xml"/><Relationship Id="rId10" Type="http://schemas.openxmlformats.org/officeDocument/2006/relationships/image" Target="../media/image1.png"/><Relationship Id="rId4" Type="http://schemas.openxmlformats.org/officeDocument/2006/relationships/notesSlide" Target="../notesSlides/notesSlide4.xml"/><Relationship Id="rId9" Type="http://schemas.microsoft.com/office/2007/relationships/diagramDrawing" Target="../diagrams/drawing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1.png"/><Relationship Id="rId4" Type="http://schemas.openxmlformats.org/officeDocument/2006/relationships/notesSlide" Target="../notesSlides/notesSlide5.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1.png"/><Relationship Id="rId4" Type="http://schemas.openxmlformats.org/officeDocument/2006/relationships/notesSlide" Target="../notesSlides/notesSlide6.xml"/><Relationship Id="rId9" Type="http://schemas.microsoft.com/office/2007/relationships/diagramDrawing" Target="../diagrams/drawing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1.png"/><Relationship Id="rId4" Type="http://schemas.openxmlformats.org/officeDocument/2006/relationships/notesSlide" Target="../notesSlides/notesSlide7.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5.xml"/><Relationship Id="rId5" Type="http://schemas.openxmlformats.org/officeDocument/2006/relationships/diagramData" Target="../diagrams/data5.xml"/><Relationship Id="rId10" Type="http://schemas.openxmlformats.org/officeDocument/2006/relationships/image" Target="../media/image1.png"/><Relationship Id="rId4" Type="http://schemas.openxmlformats.org/officeDocument/2006/relationships/notesSlide" Target="../notesSlides/notesSlide8.xml"/><Relationship Id="rId9" Type="http://schemas.microsoft.com/office/2007/relationships/diagramDrawing" Target="../diagrams/drawing5.xml"/></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slideLayout" Target="../slideLayouts/slideLayout2.xml"/><Relationship Id="rId7" Type="http://schemas.openxmlformats.org/officeDocument/2006/relationships/diagramQuickStyle" Target="../diagrams/quickStyle6.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diagramLayout" Target="../diagrams/layout6.xml"/><Relationship Id="rId5" Type="http://schemas.openxmlformats.org/officeDocument/2006/relationships/diagramData" Target="../diagrams/data6.xml"/><Relationship Id="rId10" Type="http://schemas.openxmlformats.org/officeDocument/2006/relationships/image" Target="../media/image1.png"/><Relationship Id="rId4" Type="http://schemas.openxmlformats.org/officeDocument/2006/relationships/notesSlide" Target="../notesSlides/notesSlide9.xml"/><Relationship Id="rId9" Type="http://schemas.microsoft.com/office/2007/relationships/diagramDrawing" Target="../diagrams/drawing6.xml"/></Relationships>
</file>

<file path=ppt/slides/_rels/slide11.xml.rels><?xml version="1.0" encoding="UTF-8" standalone="yes"?>
<Relationships xmlns="http://schemas.openxmlformats.org/package/2006/relationships"><Relationship Id="rId8" Type="http://schemas.openxmlformats.org/officeDocument/2006/relationships/diagramColors" Target="../diagrams/colors7.xml"/><Relationship Id="rId3" Type="http://schemas.openxmlformats.org/officeDocument/2006/relationships/slideLayout" Target="../slideLayouts/slideLayout2.xml"/><Relationship Id="rId7" Type="http://schemas.openxmlformats.org/officeDocument/2006/relationships/diagramQuickStyle" Target="../diagrams/quickStyle7.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diagramLayout" Target="../diagrams/layout7.xml"/><Relationship Id="rId5" Type="http://schemas.openxmlformats.org/officeDocument/2006/relationships/diagramData" Target="../diagrams/data7.xml"/><Relationship Id="rId10" Type="http://schemas.openxmlformats.org/officeDocument/2006/relationships/image" Target="../media/image1.png"/><Relationship Id="rId4" Type="http://schemas.openxmlformats.org/officeDocument/2006/relationships/notesSlide" Target="../notesSlides/notesSlide10.xml"/><Relationship Id="rId9" Type="http://schemas.microsoft.com/office/2007/relationships/diagramDrawing" Target="../diagrams/drawing7.xml"/></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8.xml"/><Relationship Id="rId3" Type="http://schemas.openxmlformats.org/officeDocument/2006/relationships/slideLayout" Target="../slideLayouts/slideLayout2.xml"/><Relationship Id="rId7" Type="http://schemas.openxmlformats.org/officeDocument/2006/relationships/diagramQuickStyle" Target="../diagrams/quickStyle8.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Layout" Target="../diagrams/layout8.xml"/><Relationship Id="rId5" Type="http://schemas.openxmlformats.org/officeDocument/2006/relationships/diagramData" Target="../diagrams/data8.xml"/><Relationship Id="rId10" Type="http://schemas.openxmlformats.org/officeDocument/2006/relationships/image" Target="../media/image1.png"/><Relationship Id="rId4" Type="http://schemas.openxmlformats.org/officeDocument/2006/relationships/notesSlide" Target="../notesSlides/notesSlide11.xml"/><Relationship Id="rId9" Type="http://schemas.microsoft.com/office/2007/relationships/diagramDrawing" Target="../diagrams/drawing8.xml"/></Relationships>
</file>

<file path=ppt/slides/_rels/slide13.xml.rels><?xml version="1.0" encoding="UTF-8" standalone="yes"?>
<Relationships xmlns="http://schemas.openxmlformats.org/package/2006/relationships"><Relationship Id="rId8" Type="http://schemas.openxmlformats.org/officeDocument/2006/relationships/diagramQuickStyle" Target="../diagrams/quickStyle9.xml"/><Relationship Id="rId3" Type="http://schemas.openxmlformats.org/officeDocument/2006/relationships/slideLayout" Target="../slideLayouts/slideLayout2.xml"/><Relationship Id="rId7" Type="http://schemas.openxmlformats.org/officeDocument/2006/relationships/diagramLayout" Target="../diagrams/layout9.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diagramData" Target="../diagrams/data9.xml"/><Relationship Id="rId11" Type="http://schemas.openxmlformats.org/officeDocument/2006/relationships/image" Target="../media/image1.png"/><Relationship Id="rId5" Type="http://schemas.openxmlformats.org/officeDocument/2006/relationships/image" Target="../media/image2.jpeg"/><Relationship Id="rId10" Type="http://schemas.microsoft.com/office/2007/relationships/diagramDrawing" Target="../diagrams/drawing9.xml"/><Relationship Id="rId4" Type="http://schemas.openxmlformats.org/officeDocument/2006/relationships/notesSlide" Target="../notesSlides/notesSlide12.xml"/><Relationship Id="rId9" Type="http://schemas.openxmlformats.org/officeDocument/2006/relationships/diagramColors" Target="../diagrams/colors9.xml"/></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1.png"/><Relationship Id="rId5" Type="http://schemas.openxmlformats.org/officeDocument/2006/relationships/image" Target="../media/image3.jpeg"/><Relationship Id="rId4" Type="http://schemas.openxmlformats.org/officeDocument/2006/relationships/notesSlide" Target="../notesSlides/notesSlide13.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slideLayout" Target="../slideLayouts/slideLayout2.xml"/><Relationship Id="rId7" Type="http://schemas.openxmlformats.org/officeDocument/2006/relationships/diagramQuickStyle" Target="../diagrams/quickStyle10.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diagramLayout" Target="../diagrams/layout10.xml"/><Relationship Id="rId5" Type="http://schemas.openxmlformats.org/officeDocument/2006/relationships/diagramData" Target="../diagrams/data10.xml"/><Relationship Id="rId10" Type="http://schemas.openxmlformats.org/officeDocument/2006/relationships/image" Target="../media/image1.png"/><Relationship Id="rId4" Type="http://schemas.openxmlformats.org/officeDocument/2006/relationships/notesSlide" Target="../notesSlides/notesSlide14.xml"/><Relationship Id="rId9" Type="http://schemas.microsoft.com/office/2007/relationships/diagramDrawing" Target="../diagrams/drawing10.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6DBA944E-54E7-1081-B65A-8CB11BCFC295}"/>
              </a:ext>
            </a:extLst>
          </p:cNvPr>
          <p:cNvSpPr>
            <a:spLocks noGrp="1"/>
          </p:cNvSpPr>
          <p:nvPr>
            <p:ph type="ctrTitle"/>
          </p:nvPr>
        </p:nvSpPr>
        <p:spPr>
          <a:xfrm>
            <a:off x="1314824" y="735106"/>
            <a:ext cx="10053763" cy="2928470"/>
          </a:xfrm>
        </p:spPr>
        <p:txBody>
          <a:bodyPr anchor="b">
            <a:normAutofit/>
          </a:bodyPr>
          <a:lstStyle/>
          <a:p>
            <a:pPr algn="l"/>
            <a:r>
              <a:rPr lang="en-US" sz="4800" dirty="0">
                <a:solidFill>
                  <a:srgbClr val="FFFFFF"/>
                </a:solidFill>
              </a:rPr>
              <a:t>Care Plan for a Patient with Type 2 Diabetes</a:t>
            </a:r>
            <a:br>
              <a:rPr lang="en-US" sz="4800" dirty="0">
                <a:solidFill>
                  <a:srgbClr val="FFFFFF"/>
                </a:solidFill>
              </a:rPr>
            </a:br>
            <a:br>
              <a:rPr lang="en-US" sz="4800" dirty="0">
                <a:solidFill>
                  <a:srgbClr val="FFFFFF"/>
                </a:solidFill>
              </a:rPr>
            </a:br>
            <a:r>
              <a:rPr lang="en-IN" sz="4800" dirty="0">
                <a:solidFill>
                  <a:srgbClr val="FFFFFF"/>
                </a:solidFill>
              </a:rPr>
              <a:t>BMHP5023 – Introduction to Physiology</a:t>
            </a:r>
          </a:p>
        </p:txBody>
      </p:sp>
      <p:sp>
        <p:nvSpPr>
          <p:cNvPr id="3" name="Subtitle 2">
            <a:extLst>
              <a:ext uri="{FF2B5EF4-FFF2-40B4-BE49-F238E27FC236}">
                <a16:creationId xmlns:a16="http://schemas.microsoft.com/office/drawing/2014/main" id="{6BC245C5-3274-84B3-C49B-E31D8E5D4904}"/>
              </a:ext>
            </a:extLst>
          </p:cNvPr>
          <p:cNvSpPr>
            <a:spLocks noGrp="1"/>
          </p:cNvSpPr>
          <p:nvPr>
            <p:ph type="subTitle" idx="1"/>
          </p:nvPr>
        </p:nvSpPr>
        <p:spPr>
          <a:xfrm>
            <a:off x="1350682" y="4870824"/>
            <a:ext cx="10005951" cy="1458258"/>
          </a:xfrm>
        </p:spPr>
        <p:txBody>
          <a:bodyPr anchor="ctr">
            <a:normAutofit/>
          </a:bodyPr>
          <a:lstStyle/>
          <a:p>
            <a:pPr algn="l"/>
            <a:endParaRPr lang="en-IN" dirty="0"/>
          </a:p>
          <a:p>
            <a:pPr algn="l"/>
            <a:r>
              <a:rPr lang="en-IN" dirty="0"/>
              <a:t>Student name: Alisa Ciure</a:t>
            </a:r>
          </a:p>
          <a:p>
            <a:pPr algn="l"/>
            <a:r>
              <a:rPr lang="en-IN" dirty="0"/>
              <a:t>Student ID: 2409582</a:t>
            </a:r>
          </a:p>
        </p:txBody>
      </p:sp>
      <p:pic>
        <p:nvPicPr>
          <p:cNvPr id="4" name="Recorded Sound">
            <a:hlinkClick r:id="" action="ppaction://media"/>
            <a:extLst>
              <a:ext uri="{FF2B5EF4-FFF2-40B4-BE49-F238E27FC236}">
                <a16:creationId xmlns:a16="http://schemas.microsoft.com/office/drawing/2014/main" id="{8650C5CF-FADA-909F-B875-BB9D5FD39193}"/>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024967" y="5513294"/>
            <a:ext cx="609600" cy="609600"/>
          </a:xfrm>
          <a:prstGeom prst="rect">
            <a:avLst/>
          </a:prstGeom>
        </p:spPr>
      </p:pic>
    </p:spTree>
    <p:extLst>
      <p:ext uri="{BB962C8B-B14F-4D97-AF65-F5344CB8AC3E}">
        <p14:creationId xmlns:p14="http://schemas.microsoft.com/office/powerpoint/2010/main" val="1485623319"/>
      </p:ext>
    </p:extLst>
  </p:cSld>
  <p:clrMapOvr>
    <a:masterClrMapping/>
  </p:clrMapOvr>
  <mc:AlternateContent xmlns:mc="http://schemas.openxmlformats.org/markup-compatibility/2006">
    <mc:Choice xmlns:p14="http://schemas.microsoft.com/office/powerpoint/2010/main" Requires="p14">
      <p:transition spd="slow" p14:dur="2000" advTm="26424"/>
    </mc:Choice>
    <mc:Fallback>
      <p:transition spd="slow" advTm="264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642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037410-9642-8D42-4E58-F5C1D386B766}"/>
              </a:ext>
            </a:extLst>
          </p:cNvPr>
          <p:cNvSpPr>
            <a:spLocks noGrp="1"/>
          </p:cNvSpPr>
          <p:nvPr>
            <p:ph type="title"/>
          </p:nvPr>
        </p:nvSpPr>
        <p:spPr>
          <a:xfrm>
            <a:off x="1371599" y="294538"/>
            <a:ext cx="9895951" cy="1033669"/>
          </a:xfrm>
        </p:spPr>
        <p:txBody>
          <a:bodyPr>
            <a:normAutofit/>
          </a:bodyPr>
          <a:lstStyle/>
          <a:p>
            <a:r>
              <a:rPr lang="en-IN" sz="4000" b="1">
                <a:solidFill>
                  <a:srgbClr val="FFFFFF"/>
                </a:solidFill>
              </a:rPr>
              <a:t>Overview of the Presentation</a:t>
            </a:r>
            <a:endParaRPr lang="en-IN" sz="4000">
              <a:solidFill>
                <a:srgbClr val="FFFFFF"/>
              </a:solidFill>
            </a:endParaRPr>
          </a:p>
        </p:txBody>
      </p:sp>
      <p:sp>
        <p:nvSpPr>
          <p:cNvPr id="3" name="Content Placeholder 2">
            <a:extLst>
              <a:ext uri="{FF2B5EF4-FFF2-40B4-BE49-F238E27FC236}">
                <a16:creationId xmlns:a16="http://schemas.microsoft.com/office/drawing/2014/main" id="{84B9C771-BDC6-5A69-77A7-275713D91B61}"/>
              </a:ext>
            </a:extLst>
          </p:cNvPr>
          <p:cNvSpPr>
            <a:spLocks noGrp="1"/>
          </p:cNvSpPr>
          <p:nvPr>
            <p:ph idx="1"/>
          </p:nvPr>
        </p:nvSpPr>
        <p:spPr>
          <a:xfrm>
            <a:off x="1371599" y="2318197"/>
            <a:ext cx="9724031" cy="3683358"/>
          </a:xfrm>
        </p:spPr>
        <p:txBody>
          <a:bodyPr anchor="ctr">
            <a:normAutofit/>
          </a:bodyPr>
          <a:lstStyle/>
          <a:p>
            <a:pPr lvl="0"/>
            <a:r>
              <a:rPr lang="en-IN" sz="2000" dirty="0"/>
              <a:t>Introduction to Type 2 Diabetes</a:t>
            </a:r>
          </a:p>
          <a:p>
            <a:pPr lvl="0"/>
            <a:r>
              <a:rPr lang="en-IN" sz="2000" dirty="0"/>
              <a:t>Anatomy and physiology of the endocrine and circulatory systems</a:t>
            </a:r>
          </a:p>
          <a:p>
            <a:pPr lvl="0"/>
            <a:r>
              <a:rPr lang="en-IN" sz="2000" dirty="0"/>
              <a:t>Effects of diabetes on body functioning</a:t>
            </a:r>
          </a:p>
          <a:p>
            <a:pPr lvl="0"/>
            <a:r>
              <a:rPr lang="en-IN" sz="2000" dirty="0"/>
              <a:t>Fictional patient case details</a:t>
            </a:r>
          </a:p>
          <a:p>
            <a:pPr lvl="0"/>
            <a:r>
              <a:rPr lang="en-IN" sz="2000" dirty="0"/>
              <a:t>Risk factors and lifestyle influences</a:t>
            </a:r>
          </a:p>
          <a:p>
            <a:pPr lvl="0"/>
            <a:r>
              <a:rPr lang="en-IN" sz="2000" dirty="0"/>
              <a:t>Monitoring and care planning strategies</a:t>
            </a:r>
          </a:p>
          <a:p>
            <a:pPr lvl="0"/>
            <a:r>
              <a:rPr lang="en-IN" sz="2000" dirty="0"/>
              <a:t>Ethical and communication considerations</a:t>
            </a:r>
          </a:p>
          <a:p>
            <a:pPr lvl="0"/>
            <a:r>
              <a:rPr lang="en-IN" sz="2000" dirty="0"/>
              <a:t>Summary and recommendations</a:t>
            </a:r>
          </a:p>
          <a:p>
            <a:endParaRPr lang="en-IN" sz="2000" dirty="0"/>
          </a:p>
        </p:txBody>
      </p:sp>
      <p:pic>
        <p:nvPicPr>
          <p:cNvPr id="4" name="Recorded Sound">
            <a:hlinkClick r:id="" action="ppaction://media"/>
            <a:extLst>
              <a:ext uri="{FF2B5EF4-FFF2-40B4-BE49-F238E27FC236}">
                <a16:creationId xmlns:a16="http://schemas.microsoft.com/office/drawing/2014/main" id="{9FF0E249-1254-4B00-4D3E-2C23F6BCBF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67550" y="5932296"/>
            <a:ext cx="609600" cy="609600"/>
          </a:xfrm>
          <a:prstGeom prst="rect">
            <a:avLst/>
          </a:prstGeom>
        </p:spPr>
      </p:pic>
    </p:spTree>
    <p:extLst>
      <p:ext uri="{BB962C8B-B14F-4D97-AF65-F5344CB8AC3E}">
        <p14:creationId xmlns:p14="http://schemas.microsoft.com/office/powerpoint/2010/main" val="618721224"/>
      </p:ext>
    </p:extLst>
  </p:cSld>
  <p:clrMapOvr>
    <a:masterClrMapping/>
  </p:clrMapOvr>
  <mc:AlternateContent xmlns:mc="http://schemas.openxmlformats.org/markup-compatibility/2006">
    <mc:Choice xmlns:p14="http://schemas.microsoft.com/office/powerpoint/2010/main" Requires="p14">
      <p:transition spd="slow" p14:dur="2000" advTm="32273"/>
    </mc:Choice>
    <mc:Fallback>
      <p:transition spd="slow" advTm="3227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27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1526A2-3DAB-5001-9E57-A6057F882DE0}"/>
              </a:ext>
            </a:extLst>
          </p:cNvPr>
          <p:cNvSpPr>
            <a:spLocks noGrp="1"/>
          </p:cNvSpPr>
          <p:nvPr>
            <p:ph type="title"/>
          </p:nvPr>
        </p:nvSpPr>
        <p:spPr>
          <a:xfrm>
            <a:off x="586478" y="1683756"/>
            <a:ext cx="3115265" cy="2396359"/>
          </a:xfrm>
        </p:spPr>
        <p:txBody>
          <a:bodyPr anchor="b">
            <a:normAutofit/>
          </a:bodyPr>
          <a:lstStyle/>
          <a:p>
            <a:pPr algn="r"/>
            <a:r>
              <a:rPr lang="en-IN" sz="3700" b="1">
                <a:solidFill>
                  <a:srgbClr val="FFFFFF"/>
                </a:solidFill>
              </a:rPr>
              <a:t>Understanding Type 2 Diabetes</a:t>
            </a:r>
            <a:endParaRPr lang="en-IN" sz="3700">
              <a:solidFill>
                <a:srgbClr val="FFFFFF"/>
              </a:solidFill>
            </a:endParaRPr>
          </a:p>
        </p:txBody>
      </p:sp>
      <p:graphicFrame>
        <p:nvGraphicFramePr>
          <p:cNvPr id="5" name="Content Placeholder 2">
            <a:extLst>
              <a:ext uri="{FF2B5EF4-FFF2-40B4-BE49-F238E27FC236}">
                <a16:creationId xmlns:a16="http://schemas.microsoft.com/office/drawing/2014/main" id="{FCCBE580-3AAC-B413-47D9-9E0F38535F5F}"/>
              </a:ext>
            </a:extLst>
          </p:cNvPr>
          <p:cNvGraphicFramePr>
            <a:graphicFrameLocks noGrp="1"/>
          </p:cNvGraphicFramePr>
          <p:nvPr>
            <p:ph idx="1"/>
            <p:extLst>
              <p:ext uri="{D42A27DB-BD31-4B8C-83A1-F6EECF244321}">
                <p14:modId xmlns:p14="http://schemas.microsoft.com/office/powerpoint/2010/main" val="196205537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F4A9239-A3EB-5344-C3B8-775039FB7B3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742762" y="5802760"/>
            <a:ext cx="609600" cy="609600"/>
          </a:xfrm>
          <a:prstGeom prst="rect">
            <a:avLst/>
          </a:prstGeom>
        </p:spPr>
      </p:pic>
    </p:spTree>
    <p:extLst>
      <p:ext uri="{BB962C8B-B14F-4D97-AF65-F5344CB8AC3E}">
        <p14:creationId xmlns:p14="http://schemas.microsoft.com/office/powerpoint/2010/main" val="1985836250"/>
      </p:ext>
    </p:extLst>
  </p:cSld>
  <p:clrMapOvr>
    <a:masterClrMapping/>
  </p:clrMapOvr>
  <mc:AlternateContent xmlns:mc="http://schemas.openxmlformats.org/markup-compatibility/2006">
    <mc:Choice xmlns:p14="http://schemas.microsoft.com/office/powerpoint/2010/main" Requires="p14">
      <p:transition spd="slow" p14:dur="2000" advTm="29256"/>
    </mc:Choice>
    <mc:Fallback>
      <p:transition spd="slow" advTm="292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25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353706-A743-107D-36DC-E98F0D127D35}"/>
              </a:ext>
            </a:extLst>
          </p:cNvPr>
          <p:cNvSpPr>
            <a:spLocks noGrp="1"/>
          </p:cNvSpPr>
          <p:nvPr>
            <p:ph type="title"/>
          </p:nvPr>
        </p:nvSpPr>
        <p:spPr>
          <a:xfrm>
            <a:off x="586478" y="1683756"/>
            <a:ext cx="3115265" cy="2396359"/>
          </a:xfrm>
        </p:spPr>
        <p:txBody>
          <a:bodyPr anchor="b">
            <a:normAutofit/>
          </a:bodyPr>
          <a:lstStyle/>
          <a:p>
            <a:pPr algn="r"/>
            <a:r>
              <a:rPr lang="en-IN" sz="3100" b="1">
                <a:solidFill>
                  <a:srgbClr val="FFFFFF"/>
                </a:solidFill>
              </a:rPr>
              <a:t>Anatomy and Physiology – The Endocrine System</a:t>
            </a:r>
            <a:br>
              <a:rPr lang="en-IN" sz="3100">
                <a:solidFill>
                  <a:srgbClr val="FFFFFF"/>
                </a:solidFill>
              </a:rPr>
            </a:br>
            <a:endParaRPr lang="en-IN" sz="3100">
              <a:solidFill>
                <a:srgbClr val="FFFFFF"/>
              </a:solidFill>
            </a:endParaRPr>
          </a:p>
        </p:txBody>
      </p:sp>
      <p:graphicFrame>
        <p:nvGraphicFramePr>
          <p:cNvPr id="5" name="Content Placeholder 2">
            <a:extLst>
              <a:ext uri="{FF2B5EF4-FFF2-40B4-BE49-F238E27FC236}">
                <a16:creationId xmlns:a16="http://schemas.microsoft.com/office/drawing/2014/main" id="{50FA1FC3-02FC-A9DF-BC45-4DD3003D3CC1}"/>
              </a:ext>
            </a:extLst>
          </p:cNvPr>
          <p:cNvGraphicFramePr>
            <a:graphicFrameLocks noGrp="1"/>
          </p:cNvGraphicFramePr>
          <p:nvPr>
            <p:ph idx="1"/>
            <p:extLst>
              <p:ext uri="{D42A27DB-BD31-4B8C-83A1-F6EECF244321}">
                <p14:modId xmlns:p14="http://schemas.microsoft.com/office/powerpoint/2010/main" val="232289302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363B8B86-1CB6-EA9A-0028-411EB0A20FFD}"/>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071553" y="5899560"/>
            <a:ext cx="609600" cy="609600"/>
          </a:xfrm>
          <a:prstGeom prst="rect">
            <a:avLst/>
          </a:prstGeom>
        </p:spPr>
      </p:pic>
    </p:spTree>
    <p:extLst>
      <p:ext uri="{BB962C8B-B14F-4D97-AF65-F5344CB8AC3E}">
        <p14:creationId xmlns:p14="http://schemas.microsoft.com/office/powerpoint/2010/main" val="1728026039"/>
      </p:ext>
    </p:extLst>
  </p:cSld>
  <p:clrMapOvr>
    <a:masterClrMapping/>
  </p:clrMapOvr>
  <mc:AlternateContent xmlns:mc="http://schemas.openxmlformats.org/markup-compatibility/2006">
    <mc:Choice xmlns:p14="http://schemas.microsoft.com/office/powerpoint/2010/main" Requires="p14">
      <p:transition spd="slow" p14:dur="2000" advTm="29889"/>
    </mc:Choice>
    <mc:Fallback>
      <p:transition spd="slow" advTm="298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88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B4649D-4433-5BAB-D170-1F502ACC16F6}"/>
              </a:ext>
            </a:extLst>
          </p:cNvPr>
          <p:cNvSpPr>
            <a:spLocks noGrp="1"/>
          </p:cNvSpPr>
          <p:nvPr>
            <p:ph type="title"/>
          </p:nvPr>
        </p:nvSpPr>
        <p:spPr>
          <a:xfrm>
            <a:off x="586478" y="1683756"/>
            <a:ext cx="3115265" cy="2396359"/>
          </a:xfrm>
        </p:spPr>
        <p:txBody>
          <a:bodyPr anchor="b">
            <a:normAutofit/>
          </a:bodyPr>
          <a:lstStyle/>
          <a:p>
            <a:pPr algn="r"/>
            <a:r>
              <a:rPr lang="en-IN" sz="3400" b="1">
                <a:solidFill>
                  <a:srgbClr val="FFFFFF"/>
                </a:solidFill>
              </a:rPr>
              <a:t>Anatomy and Physiology – The Circulatory System</a:t>
            </a:r>
            <a:endParaRPr lang="en-IN" sz="3400">
              <a:solidFill>
                <a:srgbClr val="FFFFFF"/>
              </a:solidFill>
            </a:endParaRPr>
          </a:p>
        </p:txBody>
      </p:sp>
      <p:graphicFrame>
        <p:nvGraphicFramePr>
          <p:cNvPr id="5" name="Content Placeholder 2">
            <a:extLst>
              <a:ext uri="{FF2B5EF4-FFF2-40B4-BE49-F238E27FC236}">
                <a16:creationId xmlns:a16="http://schemas.microsoft.com/office/drawing/2014/main" id="{3EAB0943-C936-3560-7173-FD731B0BC0EA}"/>
              </a:ext>
            </a:extLst>
          </p:cNvPr>
          <p:cNvGraphicFramePr>
            <a:graphicFrameLocks noGrp="1"/>
          </p:cNvGraphicFramePr>
          <p:nvPr>
            <p:ph idx="1"/>
            <p:extLst>
              <p:ext uri="{D42A27DB-BD31-4B8C-83A1-F6EECF244321}">
                <p14:modId xmlns:p14="http://schemas.microsoft.com/office/powerpoint/2010/main" val="1767684482"/>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71463D52-C253-8D0E-A992-F36643AE9D8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67085" y="5948669"/>
            <a:ext cx="609600" cy="609600"/>
          </a:xfrm>
          <a:prstGeom prst="rect">
            <a:avLst/>
          </a:prstGeom>
        </p:spPr>
      </p:pic>
    </p:spTree>
    <p:extLst>
      <p:ext uri="{BB962C8B-B14F-4D97-AF65-F5344CB8AC3E}">
        <p14:creationId xmlns:p14="http://schemas.microsoft.com/office/powerpoint/2010/main" val="2583833236"/>
      </p:ext>
    </p:extLst>
  </p:cSld>
  <p:clrMapOvr>
    <a:masterClrMapping/>
  </p:clrMapOvr>
  <mc:AlternateContent xmlns:mc="http://schemas.openxmlformats.org/markup-compatibility/2006">
    <mc:Choice xmlns:p14="http://schemas.microsoft.com/office/powerpoint/2010/main" Requires="p14">
      <p:transition spd="slow" p14:dur="2000" advTm="29492"/>
    </mc:Choice>
    <mc:Fallback>
      <p:transition spd="slow" advTm="294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49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56C9B2-084A-AABC-B6F8-D0E88FE31274}"/>
              </a:ext>
            </a:extLst>
          </p:cNvPr>
          <p:cNvSpPr>
            <a:spLocks noGrp="1"/>
          </p:cNvSpPr>
          <p:nvPr>
            <p:ph type="title"/>
          </p:nvPr>
        </p:nvSpPr>
        <p:spPr>
          <a:xfrm>
            <a:off x="466722" y="586855"/>
            <a:ext cx="3201366" cy="3387497"/>
          </a:xfrm>
        </p:spPr>
        <p:txBody>
          <a:bodyPr anchor="b">
            <a:normAutofit/>
          </a:bodyPr>
          <a:lstStyle/>
          <a:p>
            <a:pPr algn="r"/>
            <a:r>
              <a:rPr lang="en-IN" sz="4000" b="1">
                <a:solidFill>
                  <a:srgbClr val="FFFFFF"/>
                </a:solidFill>
              </a:rPr>
              <a:t>How Diabetes Affects Body Functioning</a:t>
            </a:r>
            <a:endParaRPr lang="en-IN" sz="4000">
              <a:solidFill>
                <a:srgbClr val="FFFFFF"/>
              </a:solidFill>
            </a:endParaRPr>
          </a:p>
        </p:txBody>
      </p:sp>
      <p:sp>
        <p:nvSpPr>
          <p:cNvPr id="3" name="Content Placeholder 2">
            <a:extLst>
              <a:ext uri="{FF2B5EF4-FFF2-40B4-BE49-F238E27FC236}">
                <a16:creationId xmlns:a16="http://schemas.microsoft.com/office/drawing/2014/main" id="{F2F57DDE-B09B-DD83-E0DE-CBD6FF29DE41}"/>
              </a:ext>
            </a:extLst>
          </p:cNvPr>
          <p:cNvSpPr>
            <a:spLocks noGrp="1"/>
          </p:cNvSpPr>
          <p:nvPr>
            <p:ph idx="1"/>
          </p:nvPr>
        </p:nvSpPr>
        <p:spPr>
          <a:xfrm>
            <a:off x="4810259" y="649480"/>
            <a:ext cx="6555347" cy="5546047"/>
          </a:xfrm>
        </p:spPr>
        <p:txBody>
          <a:bodyPr anchor="ctr">
            <a:normAutofit/>
          </a:bodyPr>
          <a:lstStyle/>
          <a:p>
            <a:pPr lvl="0"/>
            <a:r>
              <a:rPr lang="en-IN" sz="2000"/>
              <a:t>Impaired insulin function reduces glucose uptake by cells (</a:t>
            </a:r>
            <a:r>
              <a:rPr lang="en-GB" sz="2000"/>
              <a:t>Szablewski, 2021</a:t>
            </a:r>
            <a:r>
              <a:rPr lang="en-IN" sz="2000"/>
              <a:t>).</a:t>
            </a:r>
          </a:p>
          <a:p>
            <a:pPr lvl="0"/>
            <a:r>
              <a:rPr lang="en-IN" sz="2000"/>
              <a:t>Excess glucose in the blood leads to tissue and organ damage.</a:t>
            </a:r>
          </a:p>
          <a:p>
            <a:pPr lvl="0"/>
            <a:r>
              <a:rPr lang="en-IN" sz="2000"/>
              <a:t>Long-term complications include neuropathy, retinopathy, and kidney disease (Sacchetta et al., 2022).</a:t>
            </a:r>
          </a:p>
          <a:p>
            <a:pPr lvl="0"/>
            <a:r>
              <a:rPr lang="en-IN" sz="2000"/>
              <a:t>Healing processes slow down, and infection risks increase.</a:t>
            </a:r>
          </a:p>
          <a:p>
            <a:endParaRPr lang="en-IN" sz="2000"/>
          </a:p>
        </p:txBody>
      </p:sp>
      <p:pic>
        <p:nvPicPr>
          <p:cNvPr id="4" name="Recorded Sound">
            <a:hlinkClick r:id="" action="ppaction://media"/>
            <a:extLst>
              <a:ext uri="{FF2B5EF4-FFF2-40B4-BE49-F238E27FC236}">
                <a16:creationId xmlns:a16="http://schemas.microsoft.com/office/drawing/2014/main" id="{851334DE-6A4D-A6A8-EB74-8A09A57E894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276076" y="5948669"/>
            <a:ext cx="609600" cy="609600"/>
          </a:xfrm>
          <a:prstGeom prst="rect">
            <a:avLst/>
          </a:prstGeom>
        </p:spPr>
      </p:pic>
    </p:spTree>
    <p:extLst>
      <p:ext uri="{BB962C8B-B14F-4D97-AF65-F5344CB8AC3E}">
        <p14:creationId xmlns:p14="http://schemas.microsoft.com/office/powerpoint/2010/main" val="3329172584"/>
      </p:ext>
    </p:extLst>
  </p:cSld>
  <p:clrMapOvr>
    <a:masterClrMapping/>
  </p:clrMapOvr>
  <mc:AlternateContent xmlns:mc="http://schemas.openxmlformats.org/markup-compatibility/2006">
    <mc:Choice xmlns:p14="http://schemas.microsoft.com/office/powerpoint/2010/main" Requires="p14">
      <p:transition spd="slow" p14:dur="2000" advTm="27582"/>
    </mc:Choice>
    <mc:Fallback>
      <p:transition spd="slow" advTm="2758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758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Freeform: Shape 24">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6" name="Rectangle 25">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9C8D66-E8CD-BCEE-702B-9C3934883047}"/>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Patient Profile</a:t>
            </a:r>
            <a:endParaRPr lang="en-IN" sz="4000">
              <a:solidFill>
                <a:srgbClr val="FFFFFF"/>
              </a:solidFill>
            </a:endParaRPr>
          </a:p>
        </p:txBody>
      </p:sp>
      <p:graphicFrame>
        <p:nvGraphicFramePr>
          <p:cNvPr id="27" name="Content Placeholder 2">
            <a:extLst>
              <a:ext uri="{FF2B5EF4-FFF2-40B4-BE49-F238E27FC236}">
                <a16:creationId xmlns:a16="http://schemas.microsoft.com/office/drawing/2014/main" id="{F2E73B08-D147-7237-341A-B823649A27A0}"/>
              </a:ext>
            </a:extLst>
          </p:cNvPr>
          <p:cNvGraphicFramePr>
            <a:graphicFrameLocks noGrp="1"/>
          </p:cNvGraphicFramePr>
          <p:nvPr>
            <p:ph idx="1"/>
            <p:extLst>
              <p:ext uri="{D42A27DB-BD31-4B8C-83A1-F6EECF244321}">
                <p14:modId xmlns:p14="http://schemas.microsoft.com/office/powerpoint/2010/main" val="341233343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AEBDCF26-5C94-3EEE-EC33-112BC1E68820}"/>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62285" y="5948669"/>
            <a:ext cx="609600" cy="609600"/>
          </a:xfrm>
          <a:prstGeom prst="rect">
            <a:avLst/>
          </a:prstGeom>
        </p:spPr>
      </p:pic>
    </p:spTree>
    <p:extLst>
      <p:ext uri="{BB962C8B-B14F-4D97-AF65-F5344CB8AC3E}">
        <p14:creationId xmlns:p14="http://schemas.microsoft.com/office/powerpoint/2010/main" val="142832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7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6E6362-4530-F265-2FAB-0E302959F483}"/>
              </a:ext>
            </a:extLst>
          </p:cNvPr>
          <p:cNvSpPr>
            <a:spLocks noGrp="1"/>
          </p:cNvSpPr>
          <p:nvPr>
            <p:ph type="title"/>
          </p:nvPr>
        </p:nvSpPr>
        <p:spPr>
          <a:xfrm>
            <a:off x="466722" y="586855"/>
            <a:ext cx="3201366" cy="3387497"/>
          </a:xfrm>
        </p:spPr>
        <p:txBody>
          <a:bodyPr anchor="b">
            <a:normAutofit/>
          </a:bodyPr>
          <a:lstStyle/>
          <a:p>
            <a:pPr algn="r"/>
            <a:r>
              <a:rPr lang="en-IN" sz="4000" b="1">
                <a:solidFill>
                  <a:srgbClr val="FFFFFF"/>
                </a:solidFill>
              </a:rPr>
              <a:t>Risk Factors for Type 2 Diabetes</a:t>
            </a:r>
            <a:endParaRPr lang="en-IN" sz="4000">
              <a:solidFill>
                <a:srgbClr val="FFFFFF"/>
              </a:solidFill>
            </a:endParaRPr>
          </a:p>
        </p:txBody>
      </p:sp>
      <p:sp>
        <p:nvSpPr>
          <p:cNvPr id="3" name="Content Placeholder 2">
            <a:extLst>
              <a:ext uri="{FF2B5EF4-FFF2-40B4-BE49-F238E27FC236}">
                <a16:creationId xmlns:a16="http://schemas.microsoft.com/office/drawing/2014/main" id="{BADAC83E-4932-7560-5DF4-C6E61C0CF871}"/>
              </a:ext>
            </a:extLst>
          </p:cNvPr>
          <p:cNvSpPr>
            <a:spLocks noGrp="1"/>
          </p:cNvSpPr>
          <p:nvPr>
            <p:ph idx="1"/>
          </p:nvPr>
        </p:nvSpPr>
        <p:spPr>
          <a:xfrm>
            <a:off x="4810259" y="649480"/>
            <a:ext cx="6555347" cy="5546047"/>
          </a:xfrm>
        </p:spPr>
        <p:txBody>
          <a:bodyPr anchor="ctr">
            <a:normAutofit/>
          </a:bodyPr>
          <a:lstStyle/>
          <a:p>
            <a:pPr lvl="0"/>
            <a:r>
              <a:rPr lang="en-IN" sz="2000"/>
              <a:t>Overweight or obesity, especially abdominal fat</a:t>
            </a:r>
          </a:p>
          <a:p>
            <a:pPr lvl="0"/>
            <a:r>
              <a:rPr lang="en-IN" sz="2000"/>
              <a:t>Sedentary lifestyle</a:t>
            </a:r>
          </a:p>
          <a:p>
            <a:pPr lvl="0"/>
            <a:r>
              <a:rPr lang="en-IN" sz="2000"/>
              <a:t>Unhealthy diet high in sugar and saturated fats</a:t>
            </a:r>
          </a:p>
          <a:p>
            <a:pPr lvl="0"/>
            <a:r>
              <a:rPr lang="en-IN" sz="2000"/>
              <a:t>Family history of diabetes</a:t>
            </a:r>
          </a:p>
          <a:p>
            <a:pPr lvl="0"/>
            <a:r>
              <a:rPr lang="en-IN" sz="2000"/>
              <a:t>High blood pressure and cholesterol levels</a:t>
            </a:r>
          </a:p>
          <a:p>
            <a:pPr lvl="0"/>
            <a:r>
              <a:rPr lang="en-IN" sz="2000"/>
              <a:t>Age over 45</a:t>
            </a:r>
          </a:p>
          <a:p>
            <a:endParaRPr lang="en-IN" sz="2000"/>
          </a:p>
        </p:txBody>
      </p:sp>
      <p:pic>
        <p:nvPicPr>
          <p:cNvPr id="4" name="Recorded Sound">
            <a:hlinkClick r:id="" action="ppaction://media"/>
            <a:extLst>
              <a:ext uri="{FF2B5EF4-FFF2-40B4-BE49-F238E27FC236}">
                <a16:creationId xmlns:a16="http://schemas.microsoft.com/office/drawing/2014/main" id="{99BADD95-F7A0-3B27-9BC4-4A4403BCBE1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0862879" y="5977747"/>
            <a:ext cx="609600" cy="609600"/>
          </a:xfrm>
          <a:prstGeom prst="rect">
            <a:avLst/>
          </a:prstGeom>
        </p:spPr>
      </p:pic>
    </p:spTree>
    <p:extLst>
      <p:ext uri="{BB962C8B-B14F-4D97-AF65-F5344CB8AC3E}">
        <p14:creationId xmlns:p14="http://schemas.microsoft.com/office/powerpoint/2010/main" val="2523504886"/>
      </p:ext>
    </p:extLst>
  </p:cSld>
  <p:clrMapOvr>
    <a:masterClrMapping/>
  </p:clrMapOvr>
  <mc:AlternateContent xmlns:mc="http://schemas.openxmlformats.org/markup-compatibility/2006">
    <mc:Choice xmlns:p14="http://schemas.microsoft.com/office/powerpoint/2010/main" Requires="p14">
      <p:transition spd="slow" p14:dur="2000" advTm="35032"/>
    </mc:Choice>
    <mc:Fallback>
      <p:transition spd="slow" advTm="350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503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0B3A14-06BF-1FCC-9156-EDEACC001C8D}"/>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Care Plan Goals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D6696890-B5BA-8459-F54B-A1D65073CA4A}"/>
              </a:ext>
            </a:extLst>
          </p:cNvPr>
          <p:cNvGraphicFramePr>
            <a:graphicFrameLocks noGrp="1"/>
          </p:cNvGraphicFramePr>
          <p:nvPr>
            <p:ph idx="1"/>
            <p:extLst>
              <p:ext uri="{D42A27DB-BD31-4B8C-83A1-F6EECF244321}">
                <p14:modId xmlns:p14="http://schemas.microsoft.com/office/powerpoint/2010/main" val="144260529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8D5C47E1-ED9C-91BC-9EEC-2EC97B348ADF}"/>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62285" y="5802760"/>
            <a:ext cx="609600" cy="609600"/>
          </a:xfrm>
          <a:prstGeom prst="rect">
            <a:avLst/>
          </a:prstGeom>
        </p:spPr>
      </p:pic>
    </p:spTree>
    <p:extLst>
      <p:ext uri="{BB962C8B-B14F-4D97-AF65-F5344CB8AC3E}">
        <p14:creationId xmlns:p14="http://schemas.microsoft.com/office/powerpoint/2010/main" val="4256828045"/>
      </p:ext>
    </p:extLst>
  </p:cSld>
  <p:clrMapOvr>
    <a:masterClrMapping/>
  </p:clrMapOvr>
  <mc:AlternateContent xmlns:mc="http://schemas.openxmlformats.org/markup-compatibility/2006">
    <mc:Choice xmlns:p14="http://schemas.microsoft.com/office/powerpoint/2010/main" Requires="p14">
      <p:transition spd="slow" p14:dur="2000" advTm="29603"/>
    </mc:Choice>
    <mc:Fallback>
      <p:transition spd="slow" advTm="296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603"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866108-ED6E-ABB5-5F6A-46AD97BC8F9D}"/>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Monitoring and Management Strategies</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A0FD84F1-E1BF-69AB-C45A-B6B2E36C57CC}"/>
              </a:ext>
            </a:extLst>
          </p:cNvPr>
          <p:cNvGraphicFramePr>
            <a:graphicFrameLocks noGrp="1"/>
          </p:cNvGraphicFramePr>
          <p:nvPr>
            <p:ph idx="1"/>
            <p:extLst>
              <p:ext uri="{D42A27DB-BD31-4B8C-83A1-F6EECF244321}">
                <p14:modId xmlns:p14="http://schemas.microsoft.com/office/powerpoint/2010/main" val="26462150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CFD4AA9-BED3-16B0-490E-05686192682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398370" y="6107560"/>
            <a:ext cx="609600" cy="609600"/>
          </a:xfrm>
          <a:prstGeom prst="rect">
            <a:avLst/>
          </a:prstGeom>
        </p:spPr>
      </p:pic>
    </p:spTree>
    <p:extLst>
      <p:ext uri="{BB962C8B-B14F-4D97-AF65-F5344CB8AC3E}">
        <p14:creationId xmlns:p14="http://schemas.microsoft.com/office/powerpoint/2010/main" val="1233785714"/>
      </p:ext>
    </p:extLst>
  </p:cSld>
  <p:clrMapOvr>
    <a:masterClrMapping/>
  </p:clrMapOvr>
  <mc:AlternateContent xmlns:mc="http://schemas.openxmlformats.org/markup-compatibility/2006">
    <mc:Choice xmlns:p14="http://schemas.microsoft.com/office/powerpoint/2010/main" Requires="p14">
      <p:transition spd="slow" p14:dur="2000" advTm="32325"/>
    </mc:Choice>
    <mc:Fallback>
      <p:transition spd="slow" advTm="3232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32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32FADB3-22F7-B672-DE82-56275EF52D14}"/>
              </a:ext>
            </a:extLst>
          </p:cNvPr>
          <p:cNvSpPr>
            <a:spLocks noGrp="1"/>
          </p:cNvSpPr>
          <p:nvPr>
            <p:ph type="title"/>
          </p:nvPr>
        </p:nvSpPr>
        <p:spPr>
          <a:xfrm>
            <a:off x="1383564" y="348865"/>
            <a:ext cx="9718111" cy="1576446"/>
          </a:xfrm>
        </p:spPr>
        <p:txBody>
          <a:bodyPr anchor="ctr">
            <a:normAutofit/>
          </a:bodyPr>
          <a:lstStyle/>
          <a:p>
            <a:r>
              <a:rPr lang="en-IN" sz="4000" b="1">
                <a:solidFill>
                  <a:srgbClr val="FFFFFF"/>
                </a:solidFill>
              </a:rPr>
              <a:t>Lifestyle and Dietary Recommendations</a:t>
            </a:r>
            <a:endParaRPr lang="en-IN" sz="4000">
              <a:solidFill>
                <a:srgbClr val="FFFFFF"/>
              </a:solidFill>
            </a:endParaRPr>
          </a:p>
        </p:txBody>
      </p:sp>
      <p:graphicFrame>
        <p:nvGraphicFramePr>
          <p:cNvPr id="25" name="Content Placeholder 2">
            <a:extLst>
              <a:ext uri="{FF2B5EF4-FFF2-40B4-BE49-F238E27FC236}">
                <a16:creationId xmlns:a16="http://schemas.microsoft.com/office/drawing/2014/main" id="{38CD5A94-E0FD-1E6B-3000-A88C6B7F5248}"/>
              </a:ext>
            </a:extLst>
          </p:cNvPr>
          <p:cNvGraphicFramePr>
            <a:graphicFrameLocks noGrp="1"/>
          </p:cNvGraphicFramePr>
          <p:nvPr>
            <p:ph idx="1"/>
            <p:extLst>
              <p:ext uri="{D42A27DB-BD31-4B8C-83A1-F6EECF244321}">
                <p14:modId xmlns:p14="http://schemas.microsoft.com/office/powerpoint/2010/main" val="1542603791"/>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D033A0C2-B933-DE7C-172C-3153683A685A}"/>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0962285" y="5899535"/>
            <a:ext cx="609600" cy="609600"/>
          </a:xfrm>
          <a:prstGeom prst="rect">
            <a:avLst/>
          </a:prstGeom>
        </p:spPr>
      </p:pic>
    </p:spTree>
    <p:extLst>
      <p:ext uri="{BB962C8B-B14F-4D97-AF65-F5344CB8AC3E}">
        <p14:creationId xmlns:p14="http://schemas.microsoft.com/office/powerpoint/2010/main" val="2842809289"/>
      </p:ext>
    </p:extLst>
  </p:cSld>
  <p:clrMapOvr>
    <a:masterClrMapping/>
  </p:clrMapOvr>
  <mc:AlternateContent xmlns:mc="http://schemas.openxmlformats.org/markup-compatibility/2006">
    <mc:Choice xmlns:p14="http://schemas.microsoft.com/office/powerpoint/2010/main" Requires="p14">
      <p:transition spd="slow" p14:dur="2000" advTm="25428"/>
    </mc:Choice>
    <mc:Fallback>
      <p:transition spd="slow" advTm="2542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42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9FF12D-1D72-2A37-86F4-E714C5CF9CE8}"/>
              </a:ext>
            </a:extLst>
          </p:cNvPr>
          <p:cNvSpPr>
            <a:spLocks noGrp="1"/>
          </p:cNvSpPr>
          <p:nvPr>
            <p:ph type="title"/>
          </p:nvPr>
        </p:nvSpPr>
        <p:spPr>
          <a:xfrm>
            <a:off x="586478" y="1683756"/>
            <a:ext cx="3115265" cy="2396359"/>
          </a:xfrm>
        </p:spPr>
        <p:txBody>
          <a:bodyPr anchor="b">
            <a:normAutofit/>
          </a:bodyPr>
          <a:lstStyle/>
          <a:p>
            <a:pPr algn="r"/>
            <a:r>
              <a:rPr lang="en-IN" sz="3100" b="1">
                <a:solidFill>
                  <a:srgbClr val="FFFFFF"/>
                </a:solidFill>
              </a:rPr>
              <a:t>Ethical and Communication Considerations</a:t>
            </a:r>
            <a:endParaRPr lang="en-IN" sz="3100">
              <a:solidFill>
                <a:srgbClr val="FFFFFF"/>
              </a:solidFill>
            </a:endParaRPr>
          </a:p>
        </p:txBody>
      </p:sp>
      <p:graphicFrame>
        <p:nvGraphicFramePr>
          <p:cNvPr id="5" name="Content Placeholder 2">
            <a:extLst>
              <a:ext uri="{FF2B5EF4-FFF2-40B4-BE49-F238E27FC236}">
                <a16:creationId xmlns:a16="http://schemas.microsoft.com/office/drawing/2014/main" id="{7C8660DD-B08C-0182-B7D7-1B25978EA6C1}"/>
              </a:ext>
            </a:extLst>
          </p:cNvPr>
          <p:cNvGraphicFramePr>
            <a:graphicFrameLocks noGrp="1"/>
          </p:cNvGraphicFramePr>
          <p:nvPr>
            <p:ph idx="1"/>
            <p:extLst>
              <p:ext uri="{D42A27DB-BD31-4B8C-83A1-F6EECF244321}">
                <p14:modId xmlns:p14="http://schemas.microsoft.com/office/powerpoint/2010/main" val="59092016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42360C70-181A-F4B2-8D0B-D7D545BEFD5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139577" y="6107560"/>
            <a:ext cx="609600" cy="609600"/>
          </a:xfrm>
          <a:prstGeom prst="rect">
            <a:avLst/>
          </a:prstGeom>
        </p:spPr>
      </p:pic>
    </p:spTree>
    <p:extLst>
      <p:ext uri="{BB962C8B-B14F-4D97-AF65-F5344CB8AC3E}">
        <p14:creationId xmlns:p14="http://schemas.microsoft.com/office/powerpoint/2010/main" val="720725754"/>
      </p:ext>
    </p:extLst>
  </p:cSld>
  <p:clrMapOvr>
    <a:masterClrMapping/>
  </p:clrMapOvr>
  <mc:AlternateContent xmlns:mc="http://schemas.openxmlformats.org/markup-compatibility/2006">
    <mc:Choice xmlns:p14="http://schemas.microsoft.com/office/powerpoint/2010/main" Requires="p14">
      <p:transition spd="slow" p14:dur="2000" advTm="28829"/>
    </mc:Choice>
    <mc:Fallback>
      <p:transition spd="slow" advTm="288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882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E5B804-F0C8-3150-C4AE-B5E5F5934A80}"/>
              </a:ext>
            </a:extLst>
          </p:cNvPr>
          <p:cNvSpPr>
            <a:spLocks noGrp="1"/>
          </p:cNvSpPr>
          <p:nvPr>
            <p:ph type="title"/>
          </p:nvPr>
        </p:nvSpPr>
        <p:spPr>
          <a:xfrm>
            <a:off x="4553733" y="548464"/>
            <a:ext cx="6798541" cy="1675623"/>
          </a:xfrm>
        </p:spPr>
        <p:txBody>
          <a:bodyPr anchor="b">
            <a:normAutofit/>
          </a:bodyPr>
          <a:lstStyle/>
          <a:p>
            <a:r>
              <a:rPr lang="en-IN" sz="4000" b="1"/>
              <a:t>Role of Multidisciplinary Team</a:t>
            </a:r>
            <a:br>
              <a:rPr lang="en-IN" sz="4000"/>
            </a:br>
            <a:endParaRPr lang="en-IN" sz="4000"/>
          </a:p>
        </p:txBody>
      </p:sp>
      <p:pic>
        <p:nvPicPr>
          <p:cNvPr id="6" name="Picture 5">
            <a:extLst>
              <a:ext uri="{FF2B5EF4-FFF2-40B4-BE49-F238E27FC236}">
                <a16:creationId xmlns:a16="http://schemas.microsoft.com/office/drawing/2014/main" id="{6411AEEE-B9E6-EADF-7235-19059354AFC3}"/>
              </a:ext>
            </a:extLst>
          </p:cNvPr>
          <p:cNvPicPr>
            <a:picLocks noChangeAspect="1"/>
          </p:cNvPicPr>
          <p:nvPr/>
        </p:nvPicPr>
        <p:blipFill>
          <a:blip r:embed="rId5"/>
          <a:srcRect r="54107"/>
          <a:stretch>
            <a:fillRect/>
          </a:stretch>
        </p:blipFill>
        <p:spPr>
          <a:xfrm>
            <a:off x="1" y="10"/>
            <a:ext cx="4196496" cy="6857990"/>
          </a:xfrm>
          <a:prstGeom prst="rect">
            <a:avLst/>
          </a:prstGeom>
          <a:effectLst/>
        </p:spPr>
      </p:pic>
      <p:graphicFrame>
        <p:nvGraphicFramePr>
          <p:cNvPr id="40" name="Content Placeholder 2">
            <a:extLst>
              <a:ext uri="{FF2B5EF4-FFF2-40B4-BE49-F238E27FC236}">
                <a16:creationId xmlns:a16="http://schemas.microsoft.com/office/drawing/2014/main" id="{180A7F9B-E121-5877-8FE2-E544FFF74B54}"/>
              </a:ext>
            </a:extLst>
          </p:cNvPr>
          <p:cNvGraphicFramePr>
            <a:graphicFrameLocks noGrp="1"/>
          </p:cNvGraphicFramePr>
          <p:nvPr>
            <p:ph idx="1"/>
            <p:extLst>
              <p:ext uri="{D42A27DB-BD31-4B8C-83A1-F6EECF244321}">
                <p14:modId xmlns:p14="http://schemas.microsoft.com/office/powerpoint/2010/main" val="2185182330"/>
              </p:ext>
            </p:extLst>
          </p:nvPr>
        </p:nvGraphicFramePr>
        <p:xfrm>
          <a:off x="4553734" y="2409830"/>
          <a:ext cx="6798539" cy="3705217"/>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pic>
        <p:nvPicPr>
          <p:cNvPr id="3" name="Recorded Sound">
            <a:hlinkClick r:id="" action="ppaction://media"/>
            <a:extLst>
              <a:ext uri="{FF2B5EF4-FFF2-40B4-BE49-F238E27FC236}">
                <a16:creationId xmlns:a16="http://schemas.microsoft.com/office/drawing/2014/main" id="{A8304D69-D30F-FFE4-818A-D1E264885D41}"/>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0758446" y="5876923"/>
            <a:ext cx="609600" cy="609600"/>
          </a:xfrm>
          <a:prstGeom prst="rect">
            <a:avLst/>
          </a:prstGeom>
        </p:spPr>
      </p:pic>
    </p:spTree>
    <p:extLst>
      <p:ext uri="{BB962C8B-B14F-4D97-AF65-F5344CB8AC3E}">
        <p14:creationId xmlns:p14="http://schemas.microsoft.com/office/powerpoint/2010/main" val="323668551"/>
      </p:ext>
    </p:extLst>
  </p:cSld>
  <p:clrMapOvr>
    <a:masterClrMapping/>
  </p:clrMapOvr>
  <mc:AlternateContent xmlns:mc="http://schemas.openxmlformats.org/markup-compatibility/2006">
    <mc:Choice xmlns:p14="http://schemas.microsoft.com/office/powerpoint/2010/main" Requires="p14">
      <p:transition spd="slow" p14:dur="2000" advTm="16532"/>
    </mc:Choice>
    <mc:Fallback>
      <p:transition spd="slow" advTm="1653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53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AC30040-9C01-9961-4AD7-78CC2C23C43C}"/>
              </a:ext>
            </a:extLst>
          </p:cNvPr>
          <p:cNvSpPr>
            <a:spLocks noGrp="1"/>
          </p:cNvSpPr>
          <p:nvPr>
            <p:ph type="title"/>
          </p:nvPr>
        </p:nvSpPr>
        <p:spPr>
          <a:xfrm>
            <a:off x="4553733" y="548464"/>
            <a:ext cx="6798541" cy="1675623"/>
          </a:xfrm>
        </p:spPr>
        <p:txBody>
          <a:bodyPr anchor="b">
            <a:normAutofit/>
          </a:bodyPr>
          <a:lstStyle/>
          <a:p>
            <a:r>
              <a:rPr lang="en-IN" sz="4000" b="1"/>
              <a:t>Expected Outcomes</a:t>
            </a:r>
            <a:endParaRPr lang="en-IN" sz="4000"/>
          </a:p>
        </p:txBody>
      </p:sp>
      <p:pic>
        <p:nvPicPr>
          <p:cNvPr id="5" name="Picture 4" descr="Test tube with blood">
            <a:extLst>
              <a:ext uri="{FF2B5EF4-FFF2-40B4-BE49-F238E27FC236}">
                <a16:creationId xmlns:a16="http://schemas.microsoft.com/office/drawing/2014/main" id="{0C75C8FB-92CB-4163-F050-41C026FF97A5}"/>
              </a:ext>
            </a:extLst>
          </p:cNvPr>
          <p:cNvPicPr>
            <a:picLocks noChangeAspect="1"/>
          </p:cNvPicPr>
          <p:nvPr/>
        </p:nvPicPr>
        <p:blipFill>
          <a:blip r:embed="rId5"/>
          <a:srcRect l="46612" r="12542" b="-1"/>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E3C32A33-7E7C-A8CA-08CF-33B4AC42518F}"/>
              </a:ext>
            </a:extLst>
          </p:cNvPr>
          <p:cNvSpPr>
            <a:spLocks noGrp="1"/>
          </p:cNvSpPr>
          <p:nvPr>
            <p:ph idx="1"/>
          </p:nvPr>
        </p:nvSpPr>
        <p:spPr>
          <a:xfrm>
            <a:off x="4553734" y="2409830"/>
            <a:ext cx="6798539" cy="3705217"/>
          </a:xfrm>
        </p:spPr>
        <p:txBody>
          <a:bodyPr>
            <a:normAutofit/>
          </a:bodyPr>
          <a:lstStyle/>
          <a:p>
            <a:pPr lvl="0"/>
            <a:r>
              <a:rPr lang="en-IN" sz="2000"/>
              <a:t>Improved blood glucose control and reduced HbA1c levels (Adie, 2025).</a:t>
            </a:r>
          </a:p>
          <a:p>
            <a:pPr lvl="0"/>
            <a:r>
              <a:rPr lang="en-IN" sz="2000"/>
              <a:t>Sustainable weight loss and better physical fitness.</a:t>
            </a:r>
          </a:p>
          <a:p>
            <a:pPr lvl="0"/>
            <a:r>
              <a:rPr lang="en-IN" sz="2000"/>
              <a:t>Enhanced quality of life and mental well-being.</a:t>
            </a:r>
          </a:p>
          <a:p>
            <a:pPr lvl="0"/>
            <a:r>
              <a:rPr lang="en-IN" sz="2000"/>
              <a:t>Reduced risk of cardiovascular and neurological complications.</a:t>
            </a:r>
          </a:p>
          <a:p>
            <a:endParaRPr lang="en-IN" sz="2000"/>
          </a:p>
        </p:txBody>
      </p:sp>
      <p:pic>
        <p:nvPicPr>
          <p:cNvPr id="4" name="Recorded Sound">
            <a:hlinkClick r:id="" action="ppaction://media"/>
            <a:extLst>
              <a:ext uri="{FF2B5EF4-FFF2-40B4-BE49-F238E27FC236}">
                <a16:creationId xmlns:a16="http://schemas.microsoft.com/office/drawing/2014/main" id="{8E08DF24-FF78-197A-F19A-88B7AE66E45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0856212" y="5810247"/>
            <a:ext cx="609600" cy="609600"/>
          </a:xfrm>
          <a:prstGeom prst="rect">
            <a:avLst/>
          </a:prstGeom>
        </p:spPr>
      </p:pic>
    </p:spTree>
    <p:extLst>
      <p:ext uri="{BB962C8B-B14F-4D97-AF65-F5344CB8AC3E}">
        <p14:creationId xmlns:p14="http://schemas.microsoft.com/office/powerpoint/2010/main" val="3670867127"/>
      </p:ext>
    </p:extLst>
  </p:cSld>
  <p:clrMapOvr>
    <a:masterClrMapping/>
  </p:clrMapOvr>
  <mc:AlternateContent xmlns:mc="http://schemas.openxmlformats.org/markup-compatibility/2006">
    <mc:Choice xmlns:p14="http://schemas.microsoft.com/office/powerpoint/2010/main" Requires="p14">
      <p:transition spd="slow" p14:dur="2000" advTm="24377"/>
    </mc:Choice>
    <mc:Fallback>
      <p:transition spd="slow" advTm="2437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37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8B26B3-0C77-2A66-D0E4-C72BA550137D}"/>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Conclusion</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D7A60654-ABC5-AF33-46B1-0C12BA2339B9}"/>
              </a:ext>
            </a:extLst>
          </p:cNvPr>
          <p:cNvGraphicFramePr>
            <a:graphicFrameLocks noGrp="1"/>
          </p:cNvGraphicFramePr>
          <p:nvPr>
            <p:ph idx="1"/>
            <p:extLst>
              <p:ext uri="{D42A27DB-BD31-4B8C-83A1-F6EECF244321}">
                <p14:modId xmlns:p14="http://schemas.microsoft.com/office/powerpoint/2010/main" val="374406763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1695013-2506-139C-D64D-A459488FBD34}"/>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267085" y="6200047"/>
            <a:ext cx="609600" cy="609600"/>
          </a:xfrm>
          <a:prstGeom prst="rect">
            <a:avLst/>
          </a:prstGeom>
        </p:spPr>
      </p:pic>
    </p:spTree>
    <p:extLst>
      <p:ext uri="{BB962C8B-B14F-4D97-AF65-F5344CB8AC3E}">
        <p14:creationId xmlns:p14="http://schemas.microsoft.com/office/powerpoint/2010/main" val="2487884302"/>
      </p:ext>
    </p:extLst>
  </p:cSld>
  <p:clrMapOvr>
    <a:masterClrMapping/>
  </p:clrMapOvr>
  <mc:AlternateContent xmlns:mc="http://schemas.openxmlformats.org/markup-compatibility/2006">
    <mc:Choice xmlns:p14="http://schemas.microsoft.com/office/powerpoint/2010/main" Requires="p14">
      <p:transition spd="slow" p14:dur="2000" advTm="32035"/>
    </mc:Choice>
    <mc:Fallback>
      <p:transition spd="slow" advTm="3203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203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68E03DA-E372-E86E-47F8-74C7EA3B561E}"/>
              </a:ext>
            </a:extLst>
          </p:cNvPr>
          <p:cNvSpPr>
            <a:spLocks noGrp="1"/>
          </p:cNvSpPr>
          <p:nvPr>
            <p:ph type="title"/>
          </p:nvPr>
        </p:nvSpPr>
        <p:spPr>
          <a:xfrm>
            <a:off x="586478" y="1683756"/>
            <a:ext cx="3115265" cy="2396359"/>
          </a:xfrm>
        </p:spPr>
        <p:txBody>
          <a:bodyPr anchor="b">
            <a:normAutofit/>
          </a:bodyPr>
          <a:lstStyle/>
          <a:p>
            <a:pPr algn="r"/>
            <a:r>
              <a:rPr lang="en-IN" sz="4000" b="1">
                <a:solidFill>
                  <a:srgbClr val="FFFFFF"/>
                </a:solidFill>
              </a:rPr>
              <a:t>References </a:t>
            </a:r>
            <a:endParaRPr lang="en-IN" sz="4000">
              <a:solidFill>
                <a:srgbClr val="FFFFFF"/>
              </a:solidFill>
            </a:endParaRPr>
          </a:p>
        </p:txBody>
      </p:sp>
      <p:graphicFrame>
        <p:nvGraphicFramePr>
          <p:cNvPr id="5" name="Content Placeholder 2">
            <a:extLst>
              <a:ext uri="{FF2B5EF4-FFF2-40B4-BE49-F238E27FC236}">
                <a16:creationId xmlns:a16="http://schemas.microsoft.com/office/drawing/2014/main" id="{5AD2D8C1-9F31-0EA6-8FF7-4850252233F8}"/>
              </a:ext>
            </a:extLst>
          </p:cNvPr>
          <p:cNvGraphicFramePr>
            <a:graphicFrameLocks noGrp="1"/>
          </p:cNvGraphicFramePr>
          <p:nvPr>
            <p:ph idx="1"/>
            <p:extLst>
              <p:ext uri="{D42A27DB-BD31-4B8C-83A1-F6EECF244321}">
                <p14:modId xmlns:p14="http://schemas.microsoft.com/office/powerpoint/2010/main" val="3879270656"/>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62457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1799</Words>
  <Application>Microsoft Office PowerPoint</Application>
  <PresentationFormat>Widescreen</PresentationFormat>
  <Paragraphs>129</Paragraphs>
  <Slides>16</Slides>
  <Notes>15</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Care Plan for a Patient with Type 2 Diabetes  BMHP5023 – Introduction to Physiology</vt:lpstr>
      <vt:lpstr>Overview of the Presentation</vt:lpstr>
      <vt:lpstr>Understanding Type 2 Diabetes</vt:lpstr>
      <vt:lpstr>Anatomy and Physiology – The Endocrine System </vt:lpstr>
      <vt:lpstr>Anatomy and Physiology – The Circulatory System</vt:lpstr>
      <vt:lpstr>How Diabetes Affects Body Functioning</vt:lpstr>
      <vt:lpstr>Patient Profile</vt:lpstr>
      <vt:lpstr>Risk Factors for Type 2 Diabetes</vt:lpstr>
      <vt:lpstr>Care Plan Goals</vt:lpstr>
      <vt:lpstr>Monitoring and Management Strategies</vt:lpstr>
      <vt:lpstr>Lifestyle and Dietary Recommendations</vt:lpstr>
      <vt:lpstr>Ethical and Communication Considerations</vt:lpstr>
      <vt:lpstr>Role of Multidisciplinary Team </vt:lpstr>
      <vt:lpstr>Expected Outcomes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2025-10-25T09:10:43Z</dcterms:created>
  <dcterms:modified xsi:type="dcterms:W3CDTF">2025-11-16T23:12:59Z</dcterms:modified>
</cp:coreProperties>
</file>