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756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76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030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317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044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157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729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39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24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12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972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4732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2996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1196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491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5599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053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C4B2957-C9F6-40AA-8B86-EF1C112D2EA4}" type="datetimeFigureOut">
              <a:rPr lang="en-GB" smtClean="0"/>
              <a:t>26/10/2022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E76B3F9-95FC-4B8C-A727-E71DA5DEA8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503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A5784-9685-A0B5-86F7-287F8B1D745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Assessments</a:t>
            </a:r>
            <a:br>
              <a:rPr lang="en-GB" dirty="0"/>
            </a:br>
            <a:r>
              <a:rPr lang="en-GB" sz="4000" dirty="0"/>
              <a:t>Roman Britain – Celtic Studies (HPCS5020/HPCS6020) 2022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21011A-809C-4F76-E86A-EF3863A13D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Natalie Boyd – Online Distance Learning</a:t>
            </a:r>
          </a:p>
        </p:txBody>
      </p:sp>
    </p:spTree>
    <p:extLst>
      <p:ext uri="{BB962C8B-B14F-4D97-AF65-F5344CB8AC3E}">
        <p14:creationId xmlns:p14="http://schemas.microsoft.com/office/powerpoint/2010/main" val="403893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42256-C6B4-A5AF-10E0-A6D663DB4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Assessment 1 - Written</a:t>
            </a:r>
          </a:p>
        </p:txBody>
      </p:sp>
      <p:pic>
        <p:nvPicPr>
          <p:cNvPr id="6" name="Content Placeholder 5" descr="A picture containing arch&#10;&#10;Description automatically generated">
            <a:extLst>
              <a:ext uri="{FF2B5EF4-FFF2-40B4-BE49-F238E27FC236}">
                <a16:creationId xmlns:a16="http://schemas.microsoft.com/office/drawing/2014/main" id="{79C7D461-BDEF-51A2-5ED1-83C56E2C5D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04" r="32532"/>
          <a:stretch/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FF0F7B-812A-1D16-A462-E8F2D61C87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098" y="2418735"/>
            <a:ext cx="6072776" cy="38117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2500 words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Worth 50% of the mark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A consideration of how Roman was Roman Britain? Using a case study of your choice.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This could be a site, a person, a tribe/group of people, an artefact/group of artefacts, religious expression, etc.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Images are always appreciated!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While it is a single case study, try to include a range of references.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Due Sunday 11</a:t>
            </a:r>
            <a:r>
              <a:rPr lang="en-US" baseline="30000" dirty="0">
                <a:solidFill>
                  <a:srgbClr val="FFFFFF"/>
                </a:solidFill>
              </a:rPr>
              <a:t>th</a:t>
            </a:r>
            <a:r>
              <a:rPr lang="en-US" dirty="0">
                <a:solidFill>
                  <a:srgbClr val="FFFFFF"/>
                </a:solidFill>
              </a:rPr>
              <a:t> December 2022.</a:t>
            </a:r>
          </a:p>
        </p:txBody>
      </p:sp>
    </p:spTree>
    <p:extLst>
      <p:ext uri="{BB962C8B-B14F-4D97-AF65-F5344CB8AC3E}">
        <p14:creationId xmlns:p14="http://schemas.microsoft.com/office/powerpoint/2010/main" val="29641475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312196-40D7-EBF9-4F37-94D6782FB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Assessment 2 – Oral Presentation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96BD0A-2405-4A0A-5B87-7C3BA181B1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5" y="2603500"/>
            <a:ext cx="3481054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15 minutes</a:t>
            </a:r>
          </a:p>
          <a:p>
            <a:pPr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Worth 50% of the mark</a:t>
            </a:r>
          </a:p>
          <a:p>
            <a:pPr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presentation/critique of an article or book chapter you have read</a:t>
            </a:r>
          </a:p>
          <a:p>
            <a:pPr>
              <a:buFont typeface="Wingdings 3" charset="2"/>
              <a:buChar char=""/>
            </a:pP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Summarise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article’s key content and main argument(s)</a:t>
            </a:r>
          </a:p>
          <a:p>
            <a:pPr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are your opinions on it</a:t>
            </a:r>
          </a:p>
          <a:p>
            <a:pPr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We’ll do these in class on Wednesday 14</a:t>
            </a:r>
            <a:r>
              <a:rPr lang="en-US" sz="1600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December 2022</a:t>
            </a:r>
          </a:p>
        </p:txBody>
      </p:sp>
      <p:pic>
        <p:nvPicPr>
          <p:cNvPr id="6" name="Content Placeholder 5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99720A4C-1441-486A-A087-B2ABAA4E5D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464"/>
          <a:stretch/>
        </p:blipFill>
        <p:spPr>
          <a:xfrm>
            <a:off x="4984956" y="2775951"/>
            <a:ext cx="6158802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530589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19</TotalTime>
  <Words>156</Words>
  <Application>Microsoft Office PowerPoint</Application>
  <PresentationFormat>Widescreen</PresentationFormat>
  <Paragraphs>17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Century Gothic</vt:lpstr>
      <vt:lpstr>Wingdings 3</vt:lpstr>
      <vt:lpstr>Ion Boardroom</vt:lpstr>
      <vt:lpstr>Assessments Roman Britain – Celtic Studies (HPCS5020/HPCS6020) 2022</vt:lpstr>
      <vt:lpstr>Assessment 1 - Written</vt:lpstr>
      <vt:lpstr>Assessment 2 – Oral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Assessments Roman Britain – Celtic Studies (HPCS5020/HPCS6020) 2022</dc:title>
  <dc:creator>Natalie Boyd</dc:creator>
  <cp:lastModifiedBy>Natalie Boyd</cp:lastModifiedBy>
  <cp:revision>1</cp:revision>
  <dcterms:created xsi:type="dcterms:W3CDTF">2022-10-26T06:01:44Z</dcterms:created>
  <dcterms:modified xsi:type="dcterms:W3CDTF">2022-10-26T06:21:40Z</dcterms:modified>
</cp:coreProperties>
</file>