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3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8060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74" d="100"/>
          <a:sy n="74" d="100"/>
        </p:scale>
        <p:origin x="376" y="-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selyn Bunda" userId="5a3c9cf8d5c802b1" providerId="LiveId" clId="{E6CFD16D-1203-4047-89BA-A476783C7CE2}"/>
    <pc:docChg chg="undo custSel modSld">
      <pc:chgData name="Roselyn Bunda" userId="5a3c9cf8d5c802b1" providerId="LiveId" clId="{E6CFD16D-1203-4047-89BA-A476783C7CE2}" dt="2024-11-21T16:02:04.649" v="2" actId="1076"/>
      <pc:docMkLst>
        <pc:docMk/>
      </pc:docMkLst>
      <pc:sldChg chg="modSp mod">
        <pc:chgData name="Roselyn Bunda" userId="5a3c9cf8d5c802b1" providerId="LiveId" clId="{E6CFD16D-1203-4047-89BA-A476783C7CE2}" dt="2024-11-21T16:02:04.649" v="2" actId="1076"/>
        <pc:sldMkLst>
          <pc:docMk/>
          <pc:sldMk cId="2027386574" sldId="256"/>
        </pc:sldMkLst>
        <pc:spChg chg="mod">
          <ac:chgData name="Roselyn Bunda" userId="5a3c9cf8d5c802b1" providerId="LiveId" clId="{E6CFD16D-1203-4047-89BA-A476783C7CE2}" dt="2024-11-21T16:02:04.649" v="2" actId="1076"/>
          <ac:spMkLst>
            <pc:docMk/>
            <pc:sldMk cId="2027386574" sldId="256"/>
            <ac:spMk id="12" creationId="{CDE5EBA9-6C07-D9DB-5DF1-2C0FDB45511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755B22-F39E-417A-AEB5-18A4D3A44F26}" type="datetimeFigureOut">
              <a:rPr lang="en-GB" smtClean="0"/>
              <a:t>21/11/2024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00926E-6D24-40D0-BBEC-6C7E24BD3D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7170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318308" y="0"/>
            <a:ext cx="6873692" cy="6858000"/>
          </a:xfrm>
          <a:custGeom>
            <a:avLst/>
            <a:gdLst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0 w 12192000"/>
              <a:gd name="connsiteY6" fmla="*/ 0 h 6858000"/>
              <a:gd name="connsiteX7" fmla="*/ 6700 w 12192000"/>
              <a:gd name="connsiteY7" fmla="*/ 0 h 6858000"/>
              <a:gd name="connsiteX8" fmla="*/ 6700 w 12192000"/>
              <a:gd name="connsiteY8" fmla="*/ 6858000 h 6858000"/>
              <a:gd name="connsiteX9" fmla="*/ 0 w 12192000"/>
              <a:gd name="connsiteY9" fmla="*/ 6858000 h 6858000"/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11328900 w 12192000"/>
              <a:gd name="connsiteY6" fmla="*/ 0 h 6858000"/>
              <a:gd name="connsiteX7" fmla="*/ 0 w 12192000"/>
              <a:gd name="connsiteY7" fmla="*/ 6858000 h 6858000"/>
              <a:gd name="connsiteX8" fmla="*/ 6700 w 12192000"/>
              <a:gd name="connsiteY8" fmla="*/ 0 h 6858000"/>
              <a:gd name="connsiteX9" fmla="*/ 6700 w 12192000"/>
              <a:gd name="connsiteY9" fmla="*/ 6858000 h 6858000"/>
              <a:gd name="connsiteX10" fmla="*/ 0 w 12192000"/>
              <a:gd name="connsiteY10" fmla="*/ 6858000 h 6858000"/>
              <a:gd name="connsiteX0" fmla="*/ 11322200 w 12185300"/>
              <a:gd name="connsiteY0" fmla="*/ 0 h 6858000"/>
              <a:gd name="connsiteX1" fmla="*/ 12185300 w 12185300"/>
              <a:gd name="connsiteY1" fmla="*/ 0 h 6858000"/>
              <a:gd name="connsiteX2" fmla="*/ 12185300 w 12185300"/>
              <a:gd name="connsiteY2" fmla="*/ 6858000 h 6858000"/>
              <a:gd name="connsiteX3" fmla="*/ 5311608 w 12185300"/>
              <a:gd name="connsiteY3" fmla="*/ 6858000 h 6858000"/>
              <a:gd name="connsiteX4" fmla="*/ 11322197 w 12185300"/>
              <a:gd name="connsiteY4" fmla="*/ 4 h 6858000"/>
              <a:gd name="connsiteX5" fmla="*/ 11322198 w 12185300"/>
              <a:gd name="connsiteY5" fmla="*/ 2 h 6858000"/>
              <a:gd name="connsiteX6" fmla="*/ 11322200 w 12185300"/>
              <a:gd name="connsiteY6" fmla="*/ 0 h 6858000"/>
              <a:gd name="connsiteX7" fmla="*/ 0 w 12185300"/>
              <a:gd name="connsiteY7" fmla="*/ 6858000 h 6858000"/>
              <a:gd name="connsiteX8" fmla="*/ 0 w 12185300"/>
              <a:gd name="connsiteY8" fmla="*/ 0 h 6858000"/>
              <a:gd name="connsiteX9" fmla="*/ 0 w 12185300"/>
              <a:gd name="connsiteY9" fmla="*/ 6858000 h 6858000"/>
              <a:gd name="connsiteX0" fmla="*/ 6010592 w 6873692"/>
              <a:gd name="connsiteY0" fmla="*/ 0 h 6858000"/>
              <a:gd name="connsiteX1" fmla="*/ 6873692 w 6873692"/>
              <a:gd name="connsiteY1" fmla="*/ 0 h 6858000"/>
              <a:gd name="connsiteX2" fmla="*/ 6873692 w 6873692"/>
              <a:gd name="connsiteY2" fmla="*/ 6858000 h 6858000"/>
              <a:gd name="connsiteX3" fmla="*/ 0 w 6873692"/>
              <a:gd name="connsiteY3" fmla="*/ 6858000 h 6858000"/>
              <a:gd name="connsiteX4" fmla="*/ 6010589 w 6873692"/>
              <a:gd name="connsiteY4" fmla="*/ 4 h 6858000"/>
              <a:gd name="connsiteX5" fmla="*/ 6010590 w 6873692"/>
              <a:gd name="connsiteY5" fmla="*/ 2 h 6858000"/>
              <a:gd name="connsiteX6" fmla="*/ 6010592 w 6873692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FCBBA-905A-4FD1-BFBA-F3EE6DA26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81098"/>
            <a:ext cx="8986580" cy="2832404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48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DD287E-F1C8-463F-8429-D1B5B15825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463522"/>
            <a:ext cx="8986580" cy="650311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F44ED-7973-4A99-B2CA-A8962BCE0D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DF96F2-D6BE-49AC-A605-5AE87C3F2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7FC50-B13C-4B63-AE64-F71A6EDE6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C75A547-BCD1-42BE-966E-53CA0AB93165}"/>
              </a:ext>
            </a:extLst>
          </p:cNvPr>
          <p:cNvCxnSpPr>
            <a:cxnSpLocks/>
          </p:cNvCxnSpPr>
          <p:nvPr/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7816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CD6F3-88F1-4195-8395-57AA096BB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8D06C-EB08-40B3-AFB3-A62F441122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03962F-B413-4C4C-A490-724DDB9E7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71813-4E87-4C04-835D-76246010B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22BA3-033C-491E-A045-F0052AC19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1104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E19AD-2EDD-4B4F-9F9E-46A444184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709738"/>
            <a:ext cx="8520952" cy="2852737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EE5927-21D5-4EBA-A112-CAD1BD38BC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4589466"/>
            <a:ext cx="8520952" cy="813266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F0D16-9D87-4D76-A5A5-534E24B7D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65F387-5AAC-45D0-ABCE-B1CF4BC7E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AF6FE-0006-4F40-A7FB-E0FDBADF7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935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8AADE-587E-4574-B21B-7ABDE5A23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F9DA5-4DFB-4211-A58A-FFD842C27A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339501"/>
            <a:ext cx="4798979" cy="35505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A99F26-66AF-4614-91CE-C93A24BAC2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0020" y="2339501"/>
            <a:ext cx="4798980" cy="355059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8F678E-59B5-4DF9-ABCB-506B9CB70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11/21/2024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B50A53-317B-444A-9BA2-F69CDBF5D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B269A1-B0FB-4C8F-B6AA-0718C92D3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0694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BBBF-42B2-4A5D-B145-46983A530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33272"/>
            <a:ext cx="9905999" cy="84630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04BE44-5271-4B5D-B649-35E3AF20B4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2999" y="2067127"/>
            <a:ext cx="4798980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D7891E-0C0A-4688-97DD-C0715E3221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43001" y="2864795"/>
            <a:ext cx="4798978" cy="30253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5EAF30-3412-49B0-93D1-596CC2695B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018" y="2067127"/>
            <a:ext cx="4798981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07B9B7-F41C-4314-9F0C-BB84547FB8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019" y="2864795"/>
            <a:ext cx="4798982" cy="30253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21587F-6AFC-4906-86EB-6B0A86EEF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11/21/2024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4BE2C5-583B-49BC-9864-B01EEF798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39B236-45F5-4CC6-8D53-A6903A1CC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7334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6B206-0678-4577-B79F-760526A5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300" y="1322615"/>
            <a:ext cx="8175171" cy="4212771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D5FCB8-AFD3-4801-BBD6-9548F4CF7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11/21/2024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6DACF8-CBC0-416B-B28E-EE18C4238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0C7421-FF49-4CE9-87D0-2B4FFE0E3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348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19CBFE-15AA-4447-9F9C-D8B0BEB24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B48227-EC1E-4063-9682-891A2DB1A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2C6A63-C3F4-4563-A542-9A41AC946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91013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900C1-FE18-461C-801C-8626C7759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0"/>
            <a:ext cx="3932237" cy="1964986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4CFF3-3406-49E3-9D5A-1BE90FFA5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7451" y="987425"/>
            <a:ext cx="5421548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3D14FF-9082-4BBA-BC7A-F4C5B78599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62464"/>
            <a:ext cx="3932237" cy="2206523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5A2726-EB8E-4DF7-9A1B-F03BD8C71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11/21/2024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9929BE-611C-4FE6-B0A5-E0FF9DF96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B90B32-1D0E-4BCD-8850-59EA235F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0912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A1460E-1069-4FCA-B04E-28F77C8610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13614" y="987425"/>
            <a:ext cx="55353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138C1E-867B-4FE9-8783-9B1246AEB7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57601"/>
            <a:ext cx="3932236" cy="2211388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721568-4870-46F2-9F7E-F41070201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11/21/2024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B3CC65-0E73-45A1-9D4F-3F4559B3B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8C58CD-9BC3-431E-A7B4-D596A7F06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68F756-D171-474C-8B1A-C818032F6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1"/>
            <a:ext cx="3932236" cy="1959428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978352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A3BF2-BCE9-47D7-B1C0-1F0E4936B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722E9-C3E4-48AF-996A-495AE659FA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C9E516-382B-4845-93BF-20C16EE0D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B96E16-F168-442A-843C-5D490D54B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A61BEA-A969-437A-BD8B-CB1B709AD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0698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528449-3E11-45FF-BF3A-651867603E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572500" y="870625"/>
            <a:ext cx="2476499" cy="50292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C0EAB0-2DFA-4CBA-86B1-1826EF523D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43000" y="870625"/>
            <a:ext cx="7324928" cy="502920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A22F89-E1F5-45D7-945A-8A2886C4B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7E82-5FB8-4289-AD0C-0BA788E14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A4046-1A2C-41F5-A177-1C3919C20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62915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1C2F78B-DEE8-4195-A196-DFC51BDADFF9}"/>
              </a:ext>
            </a:extLst>
          </p:cNvPr>
          <p:cNvSpPr/>
          <p:nvPr/>
        </p:nvSpPr>
        <p:spPr>
          <a:xfrm>
            <a:off x="9749268" y="4070878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1D79D08-4BE8-4799-BE09-5078DFEE2256}"/>
              </a:ext>
            </a:extLst>
          </p:cNvPr>
          <p:cNvSpPr/>
          <p:nvPr/>
        </p:nvSpPr>
        <p:spPr>
          <a:xfrm rot="10800000">
            <a:off x="0" y="0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95D65A1-16CB-407F-993F-2A6D59BCC0C8}"/>
              </a:ext>
            </a:extLst>
          </p:cNvPr>
          <p:cNvCxnSpPr>
            <a:cxnSpLocks/>
          </p:cNvCxnSpPr>
          <p:nvPr/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A018A2-815D-41B0-A189-FDF7A5E88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872935"/>
            <a:ext cx="9905999" cy="13608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DFAE63-1276-4C7C-BFF5-F5DF1CDB23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332026"/>
            <a:ext cx="9905999" cy="35671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380268-2D73-487C-843B-51648AE181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88157" y="6356350"/>
            <a:ext cx="30933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3CADBD16-5BFB-4D9F-9646-C75D1B53BBB6}" type="datetimeFigureOut">
              <a:rPr lang="en-US" smtClean="0"/>
              <a:pPr/>
              <a:t>11/21/2024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61E6D-D51F-4BD7-B59D-19AF179177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143000" y="6356350"/>
            <a:ext cx="395915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701B1-1C93-41C2-AEE1-815DEA51B9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423186" y="6356350"/>
            <a:ext cx="62581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C0722274-0FAA-4649-AA4E-4210F4F32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653230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88" r:id="rId1"/>
    <p:sldLayoutId id="2147483889" r:id="rId2"/>
    <p:sldLayoutId id="2147483890" r:id="rId3"/>
    <p:sldLayoutId id="2147483891" r:id="rId4"/>
    <p:sldLayoutId id="2147483892" r:id="rId5"/>
    <p:sldLayoutId id="2147483886" r:id="rId6"/>
    <p:sldLayoutId id="2147483882" r:id="rId7"/>
    <p:sldLayoutId id="2147483883" r:id="rId8"/>
    <p:sldLayoutId id="2147483884" r:id="rId9"/>
    <p:sldLayoutId id="2147483885" r:id="rId10"/>
    <p:sldLayoutId id="214748388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5029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7315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70105F5E-5B61-4F51-927C-5B28DB7DD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01BF472D-922F-4673-A4FE-0FC2B18B0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317267" cy="6858000"/>
          </a:xfrm>
          <a:custGeom>
            <a:avLst/>
            <a:gdLst>
              <a:gd name="connsiteX0" fmla="*/ 0 w 11317267"/>
              <a:gd name="connsiteY0" fmla="*/ 0 h 6858000"/>
              <a:gd name="connsiteX1" fmla="*/ 11317267 w 11317267"/>
              <a:gd name="connsiteY1" fmla="*/ 0 h 6858000"/>
              <a:gd name="connsiteX2" fmla="*/ 5306679 w 11317267"/>
              <a:gd name="connsiteY2" fmla="*/ 6857996 h 6858000"/>
              <a:gd name="connsiteX3" fmla="*/ 5306677 w 11317267"/>
              <a:gd name="connsiteY3" fmla="*/ 6857998 h 6858000"/>
              <a:gd name="connsiteX4" fmla="*/ 5306675 w 11317267"/>
              <a:gd name="connsiteY4" fmla="*/ 6858000 h 6858000"/>
              <a:gd name="connsiteX5" fmla="*/ 0 w 11317267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317267" h="6858000">
                <a:moveTo>
                  <a:pt x="0" y="0"/>
                </a:moveTo>
                <a:lnTo>
                  <a:pt x="11317267" y="0"/>
                </a:lnTo>
                <a:lnTo>
                  <a:pt x="5306679" y="6857996"/>
                </a:lnTo>
                <a:cubicBezTo>
                  <a:pt x="5306679" y="6857997"/>
                  <a:pt x="5306677" y="6857997"/>
                  <a:pt x="5306677" y="6857998"/>
                </a:cubicBezTo>
                <a:lnTo>
                  <a:pt x="530667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8" name="Picture 7" descr="A red and black sign&#10;&#10;Description automatically generated">
            <a:extLst>
              <a:ext uri="{FF2B5EF4-FFF2-40B4-BE49-F238E27FC236}">
                <a16:creationId xmlns:a16="http://schemas.microsoft.com/office/drawing/2014/main" id="{FF9627E3-388A-FB36-6DE0-EE4C34BAEE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301763">
            <a:off x="3726451" y="60489"/>
            <a:ext cx="2849715" cy="184397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BBF3542-9D38-BDE2-B7B1-4928D31D03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135" y="1245786"/>
            <a:ext cx="3823386" cy="666729"/>
          </a:xfrm>
        </p:spPr>
        <p:txBody>
          <a:bodyPr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1400" dirty="0">
                <a:latin typeface="Times" panose="02020603050405020304" pitchFamily="18" charset="0"/>
                <a:cs typeface="Times" panose="02020603050405020304" pitchFamily="18" charset="0"/>
              </a:rPr>
              <a:t>Name: Roselyn Bunda</a:t>
            </a:r>
            <a:br>
              <a:rPr lang="en-GB" sz="1400" dirty="0">
                <a:latin typeface="Times" panose="02020603050405020304" pitchFamily="18" charset="0"/>
                <a:cs typeface="Times" panose="02020603050405020304" pitchFamily="18" charset="0"/>
              </a:rPr>
            </a:br>
            <a:r>
              <a:rPr lang="en-GB" sz="1400" dirty="0">
                <a:latin typeface="Times" panose="02020603050405020304" pitchFamily="18" charset="0"/>
                <a:cs typeface="Times" panose="02020603050405020304" pitchFamily="18" charset="0"/>
              </a:rPr>
              <a:t>Lecturer: R. Ben Sulaiman</a:t>
            </a:r>
            <a:br>
              <a:rPr lang="en-GB" sz="1400" dirty="0">
                <a:latin typeface="Times" panose="02020603050405020304" pitchFamily="18" charset="0"/>
                <a:cs typeface="Times" panose="02020603050405020304" pitchFamily="18" charset="0"/>
              </a:rPr>
            </a:br>
            <a:r>
              <a:rPr lang="en-GB" sz="1400" dirty="0">
                <a:latin typeface="Times" panose="02020603050405020304" pitchFamily="18" charset="0"/>
                <a:cs typeface="Times" panose="02020603050405020304" pitchFamily="18" charset="0"/>
              </a:rPr>
              <a:t>ID: 2414761</a:t>
            </a:r>
            <a:br>
              <a:rPr lang="en-GB" sz="1400" dirty="0"/>
            </a:br>
            <a:endParaRPr lang="en-GB" sz="1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0D4AD6-A807-FAA1-869C-1F179F4F76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88035" y="202249"/>
            <a:ext cx="6641331" cy="630621"/>
          </a:xfrm>
        </p:spPr>
        <p:txBody>
          <a:bodyPr anchor="b">
            <a:noAutofit/>
          </a:bodyPr>
          <a:lstStyle/>
          <a:p>
            <a:r>
              <a:rPr lang="en-GB" sz="3600" dirty="0">
                <a:latin typeface="Berlin Sans FB Demi" panose="020E0802020502020306" pitchFamily="34" charset="0"/>
              </a:rPr>
              <a:t>Be </a:t>
            </a:r>
            <a:r>
              <a:rPr lang="en-GB" sz="3600" dirty="0">
                <a:solidFill>
                  <a:schemeClr val="accent2"/>
                </a:solidFill>
                <a:latin typeface="Berlin Sans FB Demi" panose="020E0802020502020306" pitchFamily="34" charset="0"/>
              </a:rPr>
              <a:t>SMART</a:t>
            </a:r>
            <a:r>
              <a:rPr lang="en-GB" sz="3600" dirty="0">
                <a:latin typeface="Berlin Sans FB Demi" panose="020E0802020502020306" pitchFamily="34" charset="0"/>
              </a:rPr>
              <a:t> on the </a:t>
            </a:r>
            <a:r>
              <a:rPr lang="en-GB" sz="3600" dirty="0">
                <a:solidFill>
                  <a:schemeClr val="accent2"/>
                </a:solidFill>
                <a:latin typeface="Berlin Sans FB Demi" panose="020E0802020502020306" pitchFamily="34" charset="0"/>
              </a:rPr>
              <a:t>INTERNET!</a:t>
            </a:r>
          </a:p>
        </p:txBody>
      </p:sp>
      <p:pic>
        <p:nvPicPr>
          <p:cNvPr id="6" name="Picture 5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E46E6577-82D2-AE07-F0A6-E3A3FF45E5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35" y="61147"/>
            <a:ext cx="3598085" cy="114276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DE5EBA9-6C07-D9DB-5DF1-2C0FDB455116}"/>
              </a:ext>
            </a:extLst>
          </p:cNvPr>
          <p:cNvSpPr txBox="1"/>
          <p:nvPr/>
        </p:nvSpPr>
        <p:spPr>
          <a:xfrm>
            <a:off x="1169757" y="2199127"/>
            <a:ext cx="96365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Safety: Keep safe by being careful not to give personal details.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21DF7A4-7060-90FE-D4BD-18644BA9830E}"/>
              </a:ext>
            </a:extLst>
          </p:cNvPr>
          <p:cNvSpPr txBox="1"/>
          <p:nvPr/>
        </p:nvSpPr>
        <p:spPr>
          <a:xfrm>
            <a:off x="767331" y="2858835"/>
            <a:ext cx="1098730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Meeting: Carefully meeting someone you haven’t known for long time and always </a:t>
            </a:r>
          </a:p>
          <a:p>
            <a:r>
              <a:rPr lang="en-GB" sz="2400" dirty="0"/>
              <a:t>Check with an adult you trust.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24B3916-EC1E-413E-2DCA-DD6A971E3303}"/>
              </a:ext>
            </a:extLst>
          </p:cNvPr>
          <p:cNvSpPr txBox="1"/>
          <p:nvPr/>
        </p:nvSpPr>
        <p:spPr>
          <a:xfrm>
            <a:off x="1269727" y="3783881"/>
            <a:ext cx="991975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/>
              <a:t>Accepting: |Carefully accepting Email, Messages, Picture or text from people you don’t know.</a:t>
            </a:r>
          </a:p>
        </p:txBody>
      </p:sp>
      <p:pic>
        <p:nvPicPr>
          <p:cNvPr id="43" name="Picture 42" descr="A blue cartoon mushroom on a black background&#10;&#10;Description automatically generated">
            <a:extLst>
              <a:ext uri="{FF2B5EF4-FFF2-40B4-BE49-F238E27FC236}">
                <a16:creationId xmlns:a16="http://schemas.microsoft.com/office/drawing/2014/main" id="{DEDECDCD-0978-1852-9B29-3E2A789C25D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752" y="5235547"/>
            <a:ext cx="1210192" cy="1451699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619D6C74-0D70-BC16-3EDE-C6A58C5ECA78}"/>
              </a:ext>
            </a:extLst>
          </p:cNvPr>
          <p:cNvSpPr txBox="1"/>
          <p:nvPr/>
        </p:nvSpPr>
        <p:spPr>
          <a:xfrm>
            <a:off x="1020033" y="4882146"/>
            <a:ext cx="899393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/>
              <a:t>Reliable: Not everything on the INTERNETR are RELIABLE.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B2AB11B-AD3C-1C63-1FE0-A2EC0F23CEDD}"/>
              </a:ext>
            </a:extLst>
          </p:cNvPr>
          <p:cNvSpPr txBox="1"/>
          <p:nvPr/>
        </p:nvSpPr>
        <p:spPr>
          <a:xfrm>
            <a:off x="1963893" y="5693035"/>
            <a:ext cx="9962407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/>
              <a:t>Tell Someone: Tell an adult of someone or something makes you feel</a:t>
            </a:r>
          </a:p>
          <a:p>
            <a:r>
              <a:rPr lang="en-GB" sz="2600" dirty="0"/>
              <a:t>WORRIED or UNCOMFORTABLE.</a:t>
            </a:r>
          </a:p>
        </p:txBody>
      </p:sp>
      <p:pic>
        <p:nvPicPr>
          <p:cNvPr id="26" name="Picture 25" descr="A red letter on a black background&#10;&#10;Description automatically generated">
            <a:extLst>
              <a:ext uri="{FF2B5EF4-FFF2-40B4-BE49-F238E27FC236}">
                <a16:creationId xmlns:a16="http://schemas.microsoft.com/office/drawing/2014/main" id="{377DD07B-CC5E-D4BB-188C-22A496AC5E7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13298">
            <a:off x="566439" y="1930065"/>
            <a:ext cx="775777" cy="837065"/>
          </a:xfrm>
          <a:prstGeom prst="rect">
            <a:avLst/>
          </a:prstGeom>
        </p:spPr>
      </p:pic>
      <p:pic>
        <p:nvPicPr>
          <p:cNvPr id="30" name="Picture 29" descr="A pink letter with a black background&#10;&#10;Description automatically generated">
            <a:extLst>
              <a:ext uri="{FF2B5EF4-FFF2-40B4-BE49-F238E27FC236}">
                <a16:creationId xmlns:a16="http://schemas.microsoft.com/office/drawing/2014/main" id="{33B54394-936C-8157-3AC6-3908C07FD01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8027" y="2557207"/>
            <a:ext cx="982993" cy="1179160"/>
          </a:xfrm>
          <a:prstGeom prst="rect">
            <a:avLst/>
          </a:prstGeom>
        </p:spPr>
      </p:pic>
      <p:pic>
        <p:nvPicPr>
          <p:cNvPr id="34" name="Picture 33" descr="A blue letter a with black background&#10;&#10;Description automatically generated">
            <a:extLst>
              <a:ext uri="{FF2B5EF4-FFF2-40B4-BE49-F238E27FC236}">
                <a16:creationId xmlns:a16="http://schemas.microsoft.com/office/drawing/2014/main" id="{AF889E10-830A-1C56-9F6D-10BB8DBFF9D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005" y="3637785"/>
            <a:ext cx="1025776" cy="1018264"/>
          </a:xfrm>
          <a:prstGeom prst="rect">
            <a:avLst/>
          </a:prstGeom>
        </p:spPr>
      </p:pic>
      <p:pic>
        <p:nvPicPr>
          <p:cNvPr id="41" name="Picture 40" descr="A letter r with a triangle pattern&#10;&#10;Description automatically generated">
            <a:extLst>
              <a:ext uri="{FF2B5EF4-FFF2-40B4-BE49-F238E27FC236}">
                <a16:creationId xmlns:a16="http://schemas.microsoft.com/office/drawing/2014/main" id="{74785061-4698-35A9-D76F-3CF02934C00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821" y="4752460"/>
            <a:ext cx="452072" cy="67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7386574"/>
      </p:ext>
    </p:extLst>
  </p:cSld>
  <p:clrMapOvr>
    <a:masterClrMapping/>
  </p:clrMapOvr>
</p:sld>
</file>

<file path=ppt/theme/theme1.xml><?xml version="1.0" encoding="utf-8"?>
<a:theme xmlns:a="http://schemas.openxmlformats.org/drawingml/2006/main" name="RegattaVTI">
  <a:themeElements>
    <a:clrScheme name="Regatta Yellow">
      <a:dk1>
        <a:sysClr val="windowText" lastClr="000000"/>
      </a:dk1>
      <a:lt1>
        <a:sysClr val="window" lastClr="FFFFFF"/>
      </a:lt1>
      <a:dk2>
        <a:srgbClr val="181C30"/>
      </a:dk2>
      <a:lt2>
        <a:srgbClr val="C8E1F4"/>
      </a:lt2>
      <a:accent1>
        <a:srgbClr val="217ED3"/>
      </a:accent1>
      <a:accent2>
        <a:srgbClr val="B92525"/>
      </a:accent2>
      <a:accent3>
        <a:srgbClr val="18558C"/>
      </a:accent3>
      <a:accent4>
        <a:srgbClr val="1D8B35"/>
      </a:accent4>
      <a:accent5>
        <a:srgbClr val="EA75AA"/>
      </a:accent5>
      <a:accent6>
        <a:srgbClr val="F5A700"/>
      </a:accent6>
      <a:hlink>
        <a:srgbClr val="DB0000"/>
      </a:hlink>
      <a:folHlink>
        <a:srgbClr val="066BB6"/>
      </a:folHlink>
    </a:clrScheme>
    <a:fontScheme name="Walbaum Display">
      <a:majorFont>
        <a:latin typeface="Walbaum Display"/>
        <a:ea typeface=""/>
        <a:cs typeface=""/>
      </a:majorFont>
      <a:minorFont>
        <a:latin typeface="Walbaum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gattaVTI" id="{FFC3BCE5-6357-41D1-8E67-3F85B69D7E86}" vid="{893A6374-FE17-48E5-8B62-678C1B11AA1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100</Words>
  <Application>Microsoft Office PowerPoint</Application>
  <PresentationFormat>Widescreen</PresentationFormat>
  <Paragraphs>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Aptos</vt:lpstr>
      <vt:lpstr>Arial</vt:lpstr>
      <vt:lpstr>Berlin Sans FB Demi</vt:lpstr>
      <vt:lpstr>Times</vt:lpstr>
      <vt:lpstr>Times New Roman</vt:lpstr>
      <vt:lpstr>Walbaum Display</vt:lpstr>
      <vt:lpstr>RegattaVTI</vt:lpstr>
      <vt:lpstr>Name: Roselyn Bunda Lecturer: R. Ben Sulaiman ID: 2414761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Roselyn Bunda</dc:creator>
  <cp:lastModifiedBy>Roselyn Bunda</cp:lastModifiedBy>
  <cp:revision>1</cp:revision>
  <dcterms:created xsi:type="dcterms:W3CDTF">2024-11-21T14:43:10Z</dcterms:created>
  <dcterms:modified xsi:type="dcterms:W3CDTF">2024-11-21T16:02:13Z</dcterms:modified>
</cp:coreProperties>
</file>