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DD2B92-538D-9DB0-F3D9-21E956D0995B}" v="540" dt="2023-02-12T16:58:36.688"/>
    <p1510:client id="{2E9D3B8E-9BD9-CA59-E277-938D819C9BDF}" v="180" dt="2023-02-12T17:15:47.397"/>
    <p1510:client id="{4B244F58-253A-4B74-8089-9FA93CFE2D34}" v="318" dt="2023-02-12T16:12:51.2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8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7D5AE7-59D2-4C85-8F83-4C325C7015DA}" type="doc">
      <dgm:prSet loTypeId="urn:microsoft.com/office/officeart/2005/8/layout/default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6F237039-7EF2-4793-9701-49C6ED58E4A9}">
      <dgm:prSet phldrT="[Text]" phldr="0"/>
      <dgm:spPr/>
      <dgm:t>
        <a:bodyPr/>
        <a:lstStyle/>
        <a:p>
          <a:r>
            <a:rPr lang="en-GB" dirty="0">
              <a:latin typeface="Century Gothic" panose="020B0502020202020204"/>
            </a:rPr>
            <a:t>Preparation</a:t>
          </a:r>
          <a:endParaRPr lang="en-GB" dirty="0"/>
        </a:p>
      </dgm:t>
    </dgm:pt>
    <dgm:pt modelId="{C4E708BB-BB60-43B2-B1ED-BBBDACB9E5C6}" type="parTrans" cxnId="{CEEBB92D-6A7C-454A-A389-9665579FE242}">
      <dgm:prSet/>
      <dgm:spPr/>
      <dgm:t>
        <a:bodyPr/>
        <a:lstStyle/>
        <a:p>
          <a:endParaRPr lang="en-GB"/>
        </a:p>
      </dgm:t>
    </dgm:pt>
    <dgm:pt modelId="{899D7D6E-624A-4FEA-80A3-678BBEBB7D8B}" type="sibTrans" cxnId="{CEEBB92D-6A7C-454A-A389-9665579FE242}">
      <dgm:prSet/>
      <dgm:spPr/>
      <dgm:t>
        <a:bodyPr/>
        <a:lstStyle/>
        <a:p>
          <a:endParaRPr lang="en-GB"/>
        </a:p>
      </dgm:t>
    </dgm:pt>
    <dgm:pt modelId="{F4647AE2-0F62-4187-A845-68F94C0226A6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Self-awareness</a:t>
          </a:r>
          <a:endParaRPr lang="en-GB" dirty="0"/>
        </a:p>
      </dgm:t>
    </dgm:pt>
    <dgm:pt modelId="{44A91C2E-FCB3-4157-8F70-32A9D25C2C50}" type="parTrans" cxnId="{9FB19C40-0EA5-484A-872F-7F67F863D4CD}">
      <dgm:prSet/>
      <dgm:spPr/>
      <dgm:t>
        <a:bodyPr/>
        <a:lstStyle/>
        <a:p>
          <a:endParaRPr lang="en-GB"/>
        </a:p>
      </dgm:t>
    </dgm:pt>
    <dgm:pt modelId="{B88EB26D-3FC8-4ADE-819F-730DDDDA6AB7}" type="sibTrans" cxnId="{9FB19C40-0EA5-484A-872F-7F67F863D4CD}">
      <dgm:prSet/>
      <dgm:spPr/>
      <dgm:t>
        <a:bodyPr/>
        <a:lstStyle/>
        <a:p>
          <a:endParaRPr lang="en-GB"/>
        </a:p>
      </dgm:t>
    </dgm:pt>
    <dgm:pt modelId="{44A306D4-F5B4-439E-8591-C3FB249A5A8B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Breathing </a:t>
          </a:r>
          <a:endParaRPr lang="en-GB" dirty="0"/>
        </a:p>
      </dgm:t>
    </dgm:pt>
    <dgm:pt modelId="{B3AC6341-091C-4750-B87B-B3B00A6BBBD2}" type="parTrans" cxnId="{03F0CD28-CF42-460B-BF92-CC9EA19B6824}">
      <dgm:prSet/>
      <dgm:spPr/>
      <dgm:t>
        <a:bodyPr/>
        <a:lstStyle/>
        <a:p>
          <a:endParaRPr lang="en-GB"/>
        </a:p>
      </dgm:t>
    </dgm:pt>
    <dgm:pt modelId="{71D9693E-7B8D-4DDB-8666-12DEE921182B}" type="sibTrans" cxnId="{03F0CD28-CF42-460B-BF92-CC9EA19B6824}">
      <dgm:prSet/>
      <dgm:spPr/>
      <dgm:t>
        <a:bodyPr/>
        <a:lstStyle/>
        <a:p>
          <a:endParaRPr lang="en-GB"/>
        </a:p>
      </dgm:t>
    </dgm:pt>
    <dgm:pt modelId="{166269D2-A898-47B0-9D98-6B03EF69106B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Nervous is normal</a:t>
          </a:r>
          <a:endParaRPr lang="en-GB" dirty="0"/>
        </a:p>
      </dgm:t>
    </dgm:pt>
    <dgm:pt modelId="{237C1E30-1EEB-43D7-81D6-462024043A4E}" type="parTrans" cxnId="{E2775FC9-E71D-40E0-9038-0B5084A2219D}">
      <dgm:prSet/>
      <dgm:spPr/>
      <dgm:t>
        <a:bodyPr/>
        <a:lstStyle/>
        <a:p>
          <a:endParaRPr lang="en-GB"/>
        </a:p>
      </dgm:t>
    </dgm:pt>
    <dgm:pt modelId="{972A05D7-9CEC-4D60-B945-FCE39F2DD702}" type="sibTrans" cxnId="{E2775FC9-E71D-40E0-9038-0B5084A2219D}">
      <dgm:prSet/>
      <dgm:spPr/>
      <dgm:t>
        <a:bodyPr/>
        <a:lstStyle/>
        <a:p>
          <a:endParaRPr lang="en-GB"/>
        </a:p>
      </dgm:t>
    </dgm:pt>
    <dgm:pt modelId="{05A795B2-1EC9-42C1-BDD1-596527762475}">
      <dgm:prSet phldrT="[Text]" phldr="0"/>
      <dgm:spPr/>
      <dgm:t>
        <a:bodyPr/>
        <a:lstStyle/>
        <a:p>
          <a:r>
            <a:rPr lang="en-GB" dirty="0">
              <a:latin typeface="Century Gothic" panose="020B0502020202020204"/>
            </a:rPr>
            <a:t>Delivery</a:t>
          </a:r>
          <a:endParaRPr lang="en-GB" dirty="0"/>
        </a:p>
      </dgm:t>
    </dgm:pt>
    <dgm:pt modelId="{2F3FBEC4-150F-47AB-8F82-EFDAF964C8C0}" type="parTrans" cxnId="{F4195CAC-A565-46C2-9EEE-0463FC013967}">
      <dgm:prSet/>
      <dgm:spPr/>
      <dgm:t>
        <a:bodyPr/>
        <a:lstStyle/>
        <a:p>
          <a:endParaRPr lang="en-GB"/>
        </a:p>
      </dgm:t>
    </dgm:pt>
    <dgm:pt modelId="{F2A92652-049C-4EB4-B612-067D47587240}" type="sibTrans" cxnId="{F4195CAC-A565-46C2-9EEE-0463FC013967}">
      <dgm:prSet/>
      <dgm:spPr/>
      <dgm:t>
        <a:bodyPr/>
        <a:lstStyle/>
        <a:p>
          <a:endParaRPr lang="en-GB"/>
        </a:p>
      </dgm:t>
    </dgm:pt>
    <dgm:pt modelId="{A0378F66-54EF-44EE-8D01-99D2F8A32EE3}" type="pres">
      <dgm:prSet presAssocID="{D07D5AE7-59D2-4C85-8F83-4C325C7015DA}" presName="diagram" presStyleCnt="0">
        <dgm:presLayoutVars>
          <dgm:dir/>
          <dgm:resizeHandles val="exact"/>
        </dgm:presLayoutVars>
      </dgm:prSet>
      <dgm:spPr/>
    </dgm:pt>
    <dgm:pt modelId="{312B64FB-42AE-4320-B7B0-08D588DC0E08}" type="pres">
      <dgm:prSet presAssocID="{6F237039-7EF2-4793-9701-49C6ED58E4A9}" presName="node" presStyleLbl="node1" presStyleIdx="0" presStyleCnt="5">
        <dgm:presLayoutVars>
          <dgm:bulletEnabled val="1"/>
        </dgm:presLayoutVars>
      </dgm:prSet>
      <dgm:spPr/>
    </dgm:pt>
    <dgm:pt modelId="{3A7CC813-7144-4E47-9092-B79485F2492E}" type="pres">
      <dgm:prSet presAssocID="{899D7D6E-624A-4FEA-80A3-678BBEBB7D8B}" presName="sibTrans" presStyleCnt="0"/>
      <dgm:spPr/>
    </dgm:pt>
    <dgm:pt modelId="{73F07E49-051D-4CDD-B494-B3E4B0030F53}" type="pres">
      <dgm:prSet presAssocID="{F4647AE2-0F62-4187-A845-68F94C0226A6}" presName="node" presStyleLbl="node1" presStyleIdx="1" presStyleCnt="5">
        <dgm:presLayoutVars>
          <dgm:bulletEnabled val="1"/>
        </dgm:presLayoutVars>
      </dgm:prSet>
      <dgm:spPr/>
    </dgm:pt>
    <dgm:pt modelId="{56497627-7AD5-4DEE-B4A7-B5ED3E88E4F0}" type="pres">
      <dgm:prSet presAssocID="{B88EB26D-3FC8-4ADE-819F-730DDDDA6AB7}" presName="sibTrans" presStyleCnt="0"/>
      <dgm:spPr/>
    </dgm:pt>
    <dgm:pt modelId="{DD63EAEB-49CC-44FC-930A-D1A79D7BAE27}" type="pres">
      <dgm:prSet presAssocID="{44A306D4-F5B4-439E-8591-C3FB249A5A8B}" presName="node" presStyleLbl="node1" presStyleIdx="2" presStyleCnt="5">
        <dgm:presLayoutVars>
          <dgm:bulletEnabled val="1"/>
        </dgm:presLayoutVars>
      </dgm:prSet>
      <dgm:spPr/>
    </dgm:pt>
    <dgm:pt modelId="{DFC14849-5092-4BC9-AB94-880300F05906}" type="pres">
      <dgm:prSet presAssocID="{71D9693E-7B8D-4DDB-8666-12DEE921182B}" presName="sibTrans" presStyleCnt="0"/>
      <dgm:spPr/>
    </dgm:pt>
    <dgm:pt modelId="{E2821467-4684-43BB-BB25-E4543BED105E}" type="pres">
      <dgm:prSet presAssocID="{166269D2-A898-47B0-9D98-6B03EF69106B}" presName="node" presStyleLbl="node1" presStyleIdx="3" presStyleCnt="5">
        <dgm:presLayoutVars>
          <dgm:bulletEnabled val="1"/>
        </dgm:presLayoutVars>
      </dgm:prSet>
      <dgm:spPr/>
    </dgm:pt>
    <dgm:pt modelId="{71C39606-BDAC-43D5-AC4A-2BD373248AEE}" type="pres">
      <dgm:prSet presAssocID="{972A05D7-9CEC-4D60-B945-FCE39F2DD702}" presName="sibTrans" presStyleCnt="0"/>
      <dgm:spPr/>
    </dgm:pt>
    <dgm:pt modelId="{DA039DC0-A90B-466E-8802-74828C72A940}" type="pres">
      <dgm:prSet presAssocID="{05A795B2-1EC9-42C1-BDD1-596527762475}" presName="node" presStyleLbl="node1" presStyleIdx="4" presStyleCnt="5">
        <dgm:presLayoutVars>
          <dgm:bulletEnabled val="1"/>
        </dgm:presLayoutVars>
      </dgm:prSet>
      <dgm:spPr/>
    </dgm:pt>
  </dgm:ptLst>
  <dgm:cxnLst>
    <dgm:cxn modelId="{03F0CD28-CF42-460B-BF92-CC9EA19B6824}" srcId="{D07D5AE7-59D2-4C85-8F83-4C325C7015DA}" destId="{44A306D4-F5B4-439E-8591-C3FB249A5A8B}" srcOrd="2" destOrd="0" parTransId="{B3AC6341-091C-4750-B87B-B3B00A6BBBD2}" sibTransId="{71D9693E-7B8D-4DDB-8666-12DEE921182B}"/>
    <dgm:cxn modelId="{ED32B52B-BB4E-4E6B-BF5B-396CAEAB90AF}" type="presOf" srcId="{44A306D4-F5B4-439E-8591-C3FB249A5A8B}" destId="{DD63EAEB-49CC-44FC-930A-D1A79D7BAE27}" srcOrd="0" destOrd="0" presId="urn:microsoft.com/office/officeart/2005/8/layout/default"/>
    <dgm:cxn modelId="{CEEBB92D-6A7C-454A-A389-9665579FE242}" srcId="{D07D5AE7-59D2-4C85-8F83-4C325C7015DA}" destId="{6F237039-7EF2-4793-9701-49C6ED58E4A9}" srcOrd="0" destOrd="0" parTransId="{C4E708BB-BB60-43B2-B1ED-BBBDACB9E5C6}" sibTransId="{899D7D6E-624A-4FEA-80A3-678BBEBB7D8B}"/>
    <dgm:cxn modelId="{79151A33-B19E-4A32-8C28-868C29B13078}" type="presOf" srcId="{6F237039-7EF2-4793-9701-49C6ED58E4A9}" destId="{312B64FB-42AE-4320-B7B0-08D588DC0E08}" srcOrd="0" destOrd="0" presId="urn:microsoft.com/office/officeart/2005/8/layout/default"/>
    <dgm:cxn modelId="{9FB19C40-0EA5-484A-872F-7F67F863D4CD}" srcId="{D07D5AE7-59D2-4C85-8F83-4C325C7015DA}" destId="{F4647AE2-0F62-4187-A845-68F94C0226A6}" srcOrd="1" destOrd="0" parTransId="{44A91C2E-FCB3-4157-8F70-32A9D25C2C50}" sibTransId="{B88EB26D-3FC8-4ADE-819F-730DDDDA6AB7}"/>
    <dgm:cxn modelId="{D3479368-16E8-4419-87E0-B8CAA2889838}" type="presOf" srcId="{F4647AE2-0F62-4187-A845-68F94C0226A6}" destId="{73F07E49-051D-4CDD-B494-B3E4B0030F53}" srcOrd="0" destOrd="0" presId="urn:microsoft.com/office/officeart/2005/8/layout/default"/>
    <dgm:cxn modelId="{3542AC7B-6E2E-4EE2-9CCA-7A8DA373F084}" type="presOf" srcId="{D07D5AE7-59D2-4C85-8F83-4C325C7015DA}" destId="{A0378F66-54EF-44EE-8D01-99D2F8A32EE3}" srcOrd="0" destOrd="0" presId="urn:microsoft.com/office/officeart/2005/8/layout/default"/>
    <dgm:cxn modelId="{84310385-8141-44A6-846A-F73C63A37025}" type="presOf" srcId="{166269D2-A898-47B0-9D98-6B03EF69106B}" destId="{E2821467-4684-43BB-BB25-E4543BED105E}" srcOrd="0" destOrd="0" presId="urn:microsoft.com/office/officeart/2005/8/layout/default"/>
    <dgm:cxn modelId="{F4195CAC-A565-46C2-9EEE-0463FC013967}" srcId="{D07D5AE7-59D2-4C85-8F83-4C325C7015DA}" destId="{05A795B2-1EC9-42C1-BDD1-596527762475}" srcOrd="4" destOrd="0" parTransId="{2F3FBEC4-150F-47AB-8F82-EFDAF964C8C0}" sibTransId="{F2A92652-049C-4EB4-B612-067D47587240}"/>
    <dgm:cxn modelId="{0DA4FDBD-8BAA-4188-BF0E-A587C0164B37}" type="presOf" srcId="{05A795B2-1EC9-42C1-BDD1-596527762475}" destId="{DA039DC0-A90B-466E-8802-74828C72A940}" srcOrd="0" destOrd="0" presId="urn:microsoft.com/office/officeart/2005/8/layout/default"/>
    <dgm:cxn modelId="{E2775FC9-E71D-40E0-9038-0B5084A2219D}" srcId="{D07D5AE7-59D2-4C85-8F83-4C325C7015DA}" destId="{166269D2-A898-47B0-9D98-6B03EF69106B}" srcOrd="3" destOrd="0" parTransId="{237C1E30-1EEB-43D7-81D6-462024043A4E}" sibTransId="{972A05D7-9CEC-4D60-B945-FCE39F2DD702}"/>
    <dgm:cxn modelId="{4B71BE02-BADF-4823-8383-7FB31CDA2952}" type="presParOf" srcId="{A0378F66-54EF-44EE-8D01-99D2F8A32EE3}" destId="{312B64FB-42AE-4320-B7B0-08D588DC0E08}" srcOrd="0" destOrd="0" presId="urn:microsoft.com/office/officeart/2005/8/layout/default"/>
    <dgm:cxn modelId="{4E1DB13E-5267-492D-A9B3-9B3C7F37DDFA}" type="presParOf" srcId="{A0378F66-54EF-44EE-8D01-99D2F8A32EE3}" destId="{3A7CC813-7144-4E47-9092-B79485F2492E}" srcOrd="1" destOrd="0" presId="urn:microsoft.com/office/officeart/2005/8/layout/default"/>
    <dgm:cxn modelId="{B0DB89A5-2262-4A0F-A46A-BA9BAEB5BCE7}" type="presParOf" srcId="{A0378F66-54EF-44EE-8D01-99D2F8A32EE3}" destId="{73F07E49-051D-4CDD-B494-B3E4B0030F53}" srcOrd="2" destOrd="0" presId="urn:microsoft.com/office/officeart/2005/8/layout/default"/>
    <dgm:cxn modelId="{439CFBFC-D284-4E02-A271-2A6F4105E187}" type="presParOf" srcId="{A0378F66-54EF-44EE-8D01-99D2F8A32EE3}" destId="{56497627-7AD5-4DEE-B4A7-B5ED3E88E4F0}" srcOrd="3" destOrd="0" presId="urn:microsoft.com/office/officeart/2005/8/layout/default"/>
    <dgm:cxn modelId="{2F38E445-0850-427C-93FD-2810B95C30FB}" type="presParOf" srcId="{A0378F66-54EF-44EE-8D01-99D2F8A32EE3}" destId="{DD63EAEB-49CC-44FC-930A-D1A79D7BAE27}" srcOrd="4" destOrd="0" presId="urn:microsoft.com/office/officeart/2005/8/layout/default"/>
    <dgm:cxn modelId="{3C8E630C-CC99-442C-86EA-2147495954E3}" type="presParOf" srcId="{A0378F66-54EF-44EE-8D01-99D2F8A32EE3}" destId="{DFC14849-5092-4BC9-AB94-880300F05906}" srcOrd="5" destOrd="0" presId="urn:microsoft.com/office/officeart/2005/8/layout/default"/>
    <dgm:cxn modelId="{659EB632-08D7-47DC-9688-DDBAE1EB3838}" type="presParOf" srcId="{A0378F66-54EF-44EE-8D01-99D2F8A32EE3}" destId="{E2821467-4684-43BB-BB25-E4543BED105E}" srcOrd="6" destOrd="0" presId="urn:microsoft.com/office/officeart/2005/8/layout/default"/>
    <dgm:cxn modelId="{8907BB6D-AAE0-4B74-8DB3-3AE566D525DA}" type="presParOf" srcId="{A0378F66-54EF-44EE-8D01-99D2F8A32EE3}" destId="{71C39606-BDAC-43D5-AC4A-2BD373248AEE}" srcOrd="7" destOrd="0" presId="urn:microsoft.com/office/officeart/2005/8/layout/default"/>
    <dgm:cxn modelId="{B53A9B33-7D9E-4404-A2F2-7DA8DEB72AF9}" type="presParOf" srcId="{A0378F66-54EF-44EE-8D01-99D2F8A32EE3}" destId="{DA039DC0-A90B-466E-8802-74828C72A940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2B64FB-42AE-4320-B7B0-08D588DC0E08}">
      <dsp:nvSpPr>
        <dsp:cNvPr id="0" name=""/>
        <dsp:cNvSpPr/>
      </dsp:nvSpPr>
      <dsp:spPr>
        <a:xfrm>
          <a:off x="0" y="280491"/>
          <a:ext cx="2795984" cy="16775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entury Gothic" panose="020B0502020202020204"/>
            </a:rPr>
            <a:t>Preparation</a:t>
          </a:r>
          <a:endParaRPr lang="en-GB" sz="3400" kern="1200" dirty="0"/>
        </a:p>
      </dsp:txBody>
      <dsp:txXfrm>
        <a:off x="0" y="280491"/>
        <a:ext cx="2795984" cy="1677590"/>
      </dsp:txXfrm>
    </dsp:sp>
    <dsp:sp modelId="{73F07E49-051D-4CDD-B494-B3E4B0030F53}">
      <dsp:nvSpPr>
        <dsp:cNvPr id="0" name=""/>
        <dsp:cNvSpPr/>
      </dsp:nvSpPr>
      <dsp:spPr>
        <a:xfrm>
          <a:off x="3075582" y="280491"/>
          <a:ext cx="2795984" cy="167759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entury Gothic" panose="020B0502020202020204"/>
            </a:rPr>
            <a:t>Self-awareness</a:t>
          </a:r>
          <a:endParaRPr lang="en-GB" sz="3400" kern="1200" dirty="0"/>
        </a:p>
      </dsp:txBody>
      <dsp:txXfrm>
        <a:off x="3075582" y="280491"/>
        <a:ext cx="2795984" cy="1677590"/>
      </dsp:txXfrm>
    </dsp:sp>
    <dsp:sp modelId="{DD63EAEB-49CC-44FC-930A-D1A79D7BAE27}">
      <dsp:nvSpPr>
        <dsp:cNvPr id="0" name=""/>
        <dsp:cNvSpPr/>
      </dsp:nvSpPr>
      <dsp:spPr>
        <a:xfrm>
          <a:off x="6151165" y="280491"/>
          <a:ext cx="2795984" cy="167759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entury Gothic" panose="020B0502020202020204"/>
            </a:rPr>
            <a:t>Breathing </a:t>
          </a:r>
          <a:endParaRPr lang="en-GB" sz="3400" kern="1200" dirty="0"/>
        </a:p>
      </dsp:txBody>
      <dsp:txXfrm>
        <a:off x="6151165" y="280491"/>
        <a:ext cx="2795984" cy="1677590"/>
      </dsp:txXfrm>
    </dsp:sp>
    <dsp:sp modelId="{E2821467-4684-43BB-BB25-E4543BED105E}">
      <dsp:nvSpPr>
        <dsp:cNvPr id="0" name=""/>
        <dsp:cNvSpPr/>
      </dsp:nvSpPr>
      <dsp:spPr>
        <a:xfrm>
          <a:off x="1537791" y="2237680"/>
          <a:ext cx="2795984" cy="167759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entury Gothic" panose="020B0502020202020204"/>
            </a:rPr>
            <a:t>Nervous is normal</a:t>
          </a:r>
          <a:endParaRPr lang="en-GB" sz="3400" kern="1200" dirty="0"/>
        </a:p>
      </dsp:txBody>
      <dsp:txXfrm>
        <a:off x="1537791" y="2237680"/>
        <a:ext cx="2795984" cy="1677590"/>
      </dsp:txXfrm>
    </dsp:sp>
    <dsp:sp modelId="{DA039DC0-A90B-466E-8802-74828C72A940}">
      <dsp:nvSpPr>
        <dsp:cNvPr id="0" name=""/>
        <dsp:cNvSpPr/>
      </dsp:nvSpPr>
      <dsp:spPr>
        <a:xfrm>
          <a:off x="4613374" y="2237680"/>
          <a:ext cx="2795984" cy="167759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entury Gothic" panose="020B0502020202020204"/>
            </a:rPr>
            <a:t>Delivery</a:t>
          </a:r>
          <a:endParaRPr lang="en-GB" sz="3400" kern="1200" dirty="0"/>
        </a:p>
      </dsp:txBody>
      <dsp:txXfrm>
        <a:off x="4613374" y="2237680"/>
        <a:ext cx="2795984" cy="16775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2155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4173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2605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0405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225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11/27/2023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9375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11/27/2023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1929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11/27/2023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2693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0763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94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49494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634818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41658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40907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31992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7082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987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36187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  <p:sldLayoutId id="2147483723" r:id="rId13"/>
    <p:sldLayoutId id="2147483724" r:id="rId14"/>
    <p:sldLayoutId id="2147483725" r:id="rId15"/>
    <p:sldLayoutId id="2147483726" r:id="rId16"/>
    <p:sldLayoutId id="214748372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3" descr="Lake near mountains">
            <a:extLst>
              <a:ext uri="{FF2B5EF4-FFF2-40B4-BE49-F238E27FC236}">
                <a16:creationId xmlns:a16="http://schemas.microsoft.com/office/drawing/2014/main" id="{1103FB32-CDEF-5684-2569-4A9174D7D23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391" r="9091"/>
          <a:stretch/>
        </p:blipFill>
        <p:spPr>
          <a:xfrm>
            <a:off x="20" y="10"/>
            <a:ext cx="12191980" cy="685798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dirty="0"/>
              <a:t>   PRESENTATION                SKILLS </a:t>
            </a:r>
            <a:br>
              <a:rPr lang="en-US" dirty="0"/>
            </a:br>
            <a:endParaRPr lang="en-GB"/>
          </a:p>
        </p:txBody>
      </p:sp>
      <p:sp>
        <p:nvSpPr>
          <p:cNvPr id="33" name="Subtitle 2">
            <a:extLst>
              <a:ext uri="{FF2B5EF4-FFF2-40B4-BE49-F238E27FC236}">
                <a16:creationId xmlns:a16="http://schemas.microsoft.com/office/drawing/2014/main" id="{6008F35F-D16F-4570-858B-EF57288370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>
            <a:normAutofit/>
          </a:bodyPr>
          <a:lstStyle/>
          <a:p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Slide Number Placeholder 9">
            <a:extLst>
              <a:ext uri="{FF2B5EF4-FFF2-40B4-BE49-F238E27FC236}">
                <a16:creationId xmlns:a16="http://schemas.microsoft.com/office/drawing/2014/main" id="{A443A0C7-3A61-432A-81C6-40FB2C6027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</a:t>
            </a:fld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Date Placeholder 5">
            <a:extLst>
              <a:ext uri="{FF2B5EF4-FFF2-40B4-BE49-F238E27FC236}">
                <a16:creationId xmlns:a16="http://schemas.microsoft.com/office/drawing/2014/main" id="{8FEC7935-71D6-461E-AB51-B32890794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155639" y="1790701"/>
            <a:ext cx="990599" cy="30479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8F562DE-4229-4666-BFBF-0946D4048CBE}" type="datetime1">
              <a:rPr 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11/27/2023</a:t>
            </a:fld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Footer Placeholder 6">
            <a:extLst>
              <a:ext uri="{FF2B5EF4-FFF2-40B4-BE49-F238E27FC236}">
                <a16:creationId xmlns:a16="http://schemas.microsoft.com/office/drawing/2014/main" id="{4D9C2E7B-C261-4427-8970-90F1E8DC22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8951573" y="3225297"/>
            <a:ext cx="3859795" cy="3048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8DFAD-11C8-2F91-60A4-2C2768CB5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 dirty="0"/>
              <a:t>Skill set required for a presentation.</a:t>
            </a:r>
          </a:p>
        </p:txBody>
      </p:sp>
      <p:sp>
        <p:nvSpPr>
          <p:cNvPr id="32" name="Rectangle 29">
            <a:extLst>
              <a:ext uri="{FF2B5EF4-FFF2-40B4-BE49-F238E27FC236}">
                <a16:creationId xmlns:a16="http://schemas.microsoft.com/office/drawing/2014/main" id="{909FE742-1A27-4AEF-B5F0-F8C383EAB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55C80F08-A8D5-418B-999E-B0112B346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14B3EDAC-C2D3-495A-9FC8-21EE73F1C4A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155639" y="1790701"/>
            <a:ext cx="990599" cy="30479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5E8DAB6-4768-4B6F-86B0-EB9BDF480EE3}" type="datetime1">
              <a:rPr lang="en-US"/>
              <a:pPr>
                <a:spcAft>
                  <a:spcPts val="600"/>
                </a:spcAft>
              </a:pPr>
              <a:t>11/27/2023</a:t>
            </a:fld>
            <a:endParaRPr lang="en-US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F3140B11-86AA-4429-93F1-8F5BA11DF5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8951573" y="3225297"/>
            <a:ext cx="3859795" cy="3048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51219EB0-BB17-DAF6-B028-2A9A79E394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0732311"/>
              </p:ext>
            </p:extLst>
          </p:nvPr>
        </p:nvGraphicFramePr>
        <p:xfrm>
          <a:off x="1103313" y="2052638"/>
          <a:ext cx="8947150" cy="419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49918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7C37B-B406-51F2-F5E2-F70B9092A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     Skill 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5A279-6EED-5F91-264E-22ED98FEA0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                                       Start with a check list</a:t>
            </a:r>
            <a:endParaRPr lang="en-US" dirty="0"/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Planning what you want to say.</a:t>
            </a:r>
          </a:p>
          <a:p>
            <a:pPr>
              <a:buClr>
                <a:srgbClr val="8AD0D6"/>
              </a:buClr>
            </a:pPr>
            <a:r>
              <a:rPr lang="en-GB" dirty="0"/>
              <a:t> The topic.</a:t>
            </a:r>
          </a:p>
          <a:p>
            <a:pPr>
              <a:buClr>
                <a:srgbClr val="8AD0D6"/>
              </a:buClr>
            </a:pPr>
            <a:r>
              <a:rPr lang="en-GB" dirty="0"/>
              <a:t>The talk - group or individual.</a:t>
            </a:r>
          </a:p>
          <a:p>
            <a:pPr>
              <a:buClr>
                <a:srgbClr val="8AD0D6"/>
              </a:buClr>
            </a:pPr>
            <a:r>
              <a:rPr lang="en-GB" dirty="0"/>
              <a:t>The purpose</a:t>
            </a:r>
          </a:p>
          <a:p>
            <a:pPr>
              <a:buClr>
                <a:srgbClr val="8AD0D6"/>
              </a:buClr>
            </a:pPr>
            <a:r>
              <a:rPr lang="en-GB" dirty="0"/>
              <a:t>The time slot</a:t>
            </a:r>
          </a:p>
          <a:p>
            <a:pPr>
              <a:buClr>
                <a:srgbClr val="8AD0D6"/>
              </a:buClr>
            </a:pPr>
            <a:r>
              <a:rPr lang="en-GB" dirty="0"/>
              <a:t>Time for questions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GB" dirty="0"/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9193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EB3F2-8E98-7FB4-1975-CE3761A70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Topic and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AC910-F26B-AD10-7D02-DC189B516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6655" y="2155276"/>
            <a:ext cx="8946541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presentation needs a beginning, a middle and an end.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Introduction of your topic is important.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Timing - check the time slot and practice against a clock.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Allow time for questions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Prepare for questions</a:t>
            </a:r>
          </a:p>
        </p:txBody>
      </p:sp>
    </p:spTree>
    <p:extLst>
      <p:ext uri="{BB962C8B-B14F-4D97-AF65-F5344CB8AC3E}">
        <p14:creationId xmlns:p14="http://schemas.microsoft.com/office/powerpoint/2010/main" val="14868634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CFEFC-FBB0-9A28-31D9-1995969F3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Self-awareness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0F84F-3034-03AF-992E-1CEF11558B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Do a thorough checklist.</a:t>
            </a:r>
            <a:endParaRPr lang="en-US" dirty="0"/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Ensure everything is working properly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Have a back up in place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Handouts ready should IT systems not work.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Analyse how you feel</a:t>
            </a:r>
          </a:p>
        </p:txBody>
      </p:sp>
    </p:spTree>
    <p:extLst>
      <p:ext uri="{BB962C8B-B14F-4D97-AF65-F5344CB8AC3E}">
        <p14:creationId xmlns:p14="http://schemas.microsoft.com/office/powerpoint/2010/main" val="26541239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364AA-EE74-146F-98DF-70C086EBA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   Breathing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52EF5-1A02-5D62-5F46-0E99937C7B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Breathing exercises are really helpful.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Practice breathing in and out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Big  breath in to the count of four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then breath out to the count of eight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Repeat this four times.</a:t>
            </a:r>
          </a:p>
        </p:txBody>
      </p:sp>
    </p:spTree>
    <p:extLst>
      <p:ext uri="{BB962C8B-B14F-4D97-AF65-F5344CB8AC3E}">
        <p14:creationId xmlns:p14="http://schemas.microsoft.com/office/powerpoint/2010/main" val="2454425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BE92B-43A5-1914-7253-CE6A530DA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Nervous is Normal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E2295-A16F-970F-98F4-3F98AEB0EA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majority of presenters are nervous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Used properly nerves are our "presentation muscles"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The brain has a small structure called the amygdala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This acts as an anxiety switch, releasing </a:t>
            </a:r>
            <a:r>
              <a:rPr lang="en-GB" dirty="0" err="1"/>
              <a:t>seratonin</a:t>
            </a:r>
            <a:r>
              <a:rPr lang="en-GB" dirty="0"/>
              <a:t> and adrenaline the fight or flight hormone.</a:t>
            </a:r>
          </a:p>
        </p:txBody>
      </p:sp>
    </p:spTree>
    <p:extLst>
      <p:ext uri="{BB962C8B-B14F-4D97-AF65-F5344CB8AC3E}">
        <p14:creationId xmlns:p14="http://schemas.microsoft.com/office/powerpoint/2010/main" val="35268370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1CE8E-37B7-4205-7632-542F19CE2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   Delivery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0D73FF-165F-C560-0B22-7DC4D00C6E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Practice, practice and practice again.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Holding a good posture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Breathing from the diaphragm 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Keep your voice well lubricated with water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Do a warm up session</a:t>
            </a:r>
          </a:p>
          <a:p>
            <a:pPr marL="0" indent="0">
              <a:buClr>
                <a:srgbClr val="8AD0D6"/>
              </a:buCl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25163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55C79-AD97-6D73-F86D-EE54250EA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   Delivery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BB202-B3E1-318E-5BD3-F7C56FA385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Pronouncing whole words.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Practice, practice and practice again.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Relax your face and drop your shoulders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Keep your script or notes handy, should you lose your way.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You can do this - believe in yourself.</a:t>
            </a:r>
          </a:p>
        </p:txBody>
      </p:sp>
    </p:spTree>
    <p:extLst>
      <p:ext uri="{BB962C8B-B14F-4D97-AF65-F5344CB8AC3E}">
        <p14:creationId xmlns:p14="http://schemas.microsoft.com/office/powerpoint/2010/main" val="42879108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762A2-C7D1-8095-AB8F-0E559599DB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Presentation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C3397-9559-CF11-DF68-4CB97EE562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These hint and tips will help with being more confident during your presentation.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Prepare and practice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You can all do this, I have faith in you all.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                   Good luck everyone.</a:t>
            </a:r>
          </a:p>
        </p:txBody>
      </p:sp>
    </p:spTree>
    <p:extLst>
      <p:ext uri="{BB962C8B-B14F-4D97-AF65-F5344CB8AC3E}">
        <p14:creationId xmlns:p14="http://schemas.microsoft.com/office/powerpoint/2010/main" val="824075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0BCAF-B039-F278-46E2-9C674CDEC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7B1DA-DA84-709B-73CE-8AE6A92A06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Hall R Brillian  Presentations Pearson Hall Business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Cowen M, Maier P &amp; Price G (2009) Study Skills for Nursing and Healthcare Students. Pearson Education Limited Harlow England.</a:t>
            </a:r>
          </a:p>
        </p:txBody>
      </p:sp>
    </p:spTree>
    <p:extLst>
      <p:ext uri="{BB962C8B-B14F-4D97-AF65-F5344CB8AC3E}">
        <p14:creationId xmlns:p14="http://schemas.microsoft.com/office/powerpoint/2010/main" val="5482928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357</Words>
  <Application>Microsoft Office PowerPoint</Application>
  <PresentationFormat>Widescreen</PresentationFormat>
  <Paragraphs>94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Ion</vt:lpstr>
      <vt:lpstr>   PRESENTATION                SKILLS  </vt:lpstr>
      <vt:lpstr>Skill set required for a presentation.</vt:lpstr>
      <vt:lpstr>                         Skill set</vt:lpstr>
      <vt:lpstr>                 Topic and Planning</vt:lpstr>
      <vt:lpstr>                  Self-awareness</vt:lpstr>
      <vt:lpstr>                       Breathing</vt:lpstr>
      <vt:lpstr>               Nervous is Normal</vt:lpstr>
      <vt:lpstr>                       Delivery</vt:lpstr>
      <vt:lpstr>                       Delivery</vt:lpstr>
      <vt:lpstr>               Presentation Skills</vt:lpstr>
      <vt:lpstr>                   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Janet Howells-Johnson</dc:creator>
  <cp:lastModifiedBy>Janet Howells-Johnson</cp:lastModifiedBy>
  <cp:revision>366</cp:revision>
  <dcterms:created xsi:type="dcterms:W3CDTF">2023-02-12T15:33:27Z</dcterms:created>
  <dcterms:modified xsi:type="dcterms:W3CDTF">2023-11-27T11:45:10Z</dcterms:modified>
</cp:coreProperties>
</file>