
<file path=[Content_Types].xml><?xml version="1.0" encoding="utf-8"?>
<Types xmlns="http://schemas.openxmlformats.org/package/2006/content-types">
  <Default Extension="xml" ContentType="application/xml"/>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80"/>
  </p:normalViewPr>
  <p:slideViewPr>
    <p:cSldViewPr snapToGrid="0">
      <p:cViewPr varScale="1">
        <p:scale>
          <a:sx n="121" d="100"/>
          <a:sy n="121" d="100"/>
        </p:scale>
        <p:origin x="2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10/4/19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10/4/19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10/4/19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10/4/19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10/4/19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10/4/19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10/4/19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10/4/19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10/4/19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NUL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5204EBEB-4E79-443B-AB82-8EFD884E32C5}"/>
              </a:ext>
            </a:extLst>
          </p:cNvPr>
          <p:cNvSpPr/>
          <p:nvPr/>
        </p:nvSpPr>
        <p:spPr>
          <a:xfrm>
            <a:off x="4493108" y="0"/>
            <a:ext cx="3488787" cy="3460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I’m Courtney Richards, </a:t>
            </a:r>
            <a:endParaRPr lang="en-US" sz="1200" dirty="0" smtClean="0"/>
          </a:p>
          <a:p>
            <a:pPr algn="ctr"/>
            <a:r>
              <a:rPr lang="en-US" sz="1200" dirty="0"/>
              <a:t> I’m 21 years old and have a long-lasting passion for acting and performance. </a:t>
            </a:r>
            <a:r>
              <a:rPr lang="en-US" sz="1200" dirty="0" smtClean="0"/>
              <a:t>I am very lucky to have a teaching position </a:t>
            </a:r>
            <a:r>
              <a:rPr lang="en-US" sz="1200" dirty="0" err="1" smtClean="0"/>
              <a:t>specialising</a:t>
            </a:r>
            <a:r>
              <a:rPr lang="en-US" sz="1200" dirty="0" smtClean="0"/>
              <a:t> in acting at a theatre school, which I love dedicating myself to in my spare time.</a:t>
            </a:r>
            <a:r>
              <a:rPr lang="en-US" sz="1200" dirty="0"/>
              <a:t> I am hard working and dedicated </a:t>
            </a:r>
            <a:r>
              <a:rPr lang="en-US" sz="1200" dirty="0" smtClean="0"/>
              <a:t>individual. </a:t>
            </a:r>
            <a:r>
              <a:rPr lang="en-US" sz="1200" dirty="0"/>
              <a:t>I always aim myself to achieve high and always work to the best of my ability. </a:t>
            </a:r>
            <a:endParaRPr lang="en-GB" sz="1200" dirty="0"/>
          </a:p>
        </p:txBody>
      </p:sp>
      <p:sp>
        <p:nvSpPr>
          <p:cNvPr id="21" name="TextBox 20">
            <a:extLst>
              <a:ext uri="{FF2B5EF4-FFF2-40B4-BE49-F238E27FC236}">
                <a16:creationId xmlns:a16="http://schemas.microsoft.com/office/drawing/2014/main" xmlns="" id="{DC771D86-6842-4144-B7C4-4336EFD70876}"/>
              </a:ext>
            </a:extLst>
          </p:cNvPr>
          <p:cNvSpPr txBox="1"/>
          <p:nvPr/>
        </p:nvSpPr>
        <p:spPr>
          <a:xfrm>
            <a:off x="4493108" y="253470"/>
            <a:ext cx="3488787" cy="523220"/>
          </a:xfrm>
          <a:prstGeom prst="rect">
            <a:avLst/>
          </a:prstGeom>
          <a:noFill/>
        </p:spPr>
        <p:txBody>
          <a:bodyPr wrap="square" rtlCol="0">
            <a:spAutoFit/>
          </a:bodyPr>
          <a:lstStyle/>
          <a:p>
            <a:r>
              <a:rPr lang="en-GB" sz="1400" b="1" u="sng" dirty="0" err="1" smtClean="0"/>
              <a:t>Amdana</a:t>
            </a:r>
            <a:r>
              <a:rPr lang="en-GB" sz="1400" b="1" u="sng" dirty="0" smtClean="0"/>
              <a:t> </a:t>
            </a:r>
            <a:r>
              <a:rPr lang="en-GB" sz="1400" b="1" u="sng" dirty="0" err="1" smtClean="0"/>
              <a:t>i</a:t>
            </a:r>
            <a:endParaRPr lang="en-GB" sz="1400" b="1" u="sng" dirty="0" smtClean="0"/>
          </a:p>
          <a:p>
            <a:r>
              <a:rPr lang="en-GB" sz="1400" b="1" u="sng" dirty="0" smtClean="0"/>
              <a:t>About Me</a:t>
            </a:r>
            <a:endParaRPr lang="en-GB" sz="1400" b="1" u="sng" dirty="0"/>
          </a:p>
        </p:txBody>
      </p:sp>
      <p:pic>
        <p:nvPicPr>
          <p:cNvPr id="25" name="Picture 24">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140329" y="1488759"/>
            <a:ext cx="3505504" cy="1891750"/>
          </a:xfrm>
          <a:prstGeom prst="rect">
            <a:avLst/>
          </a:prstGeom>
        </p:spPr>
      </p:pic>
      <p:sp>
        <p:nvSpPr>
          <p:cNvPr id="26" name="TextBox 25">
            <a:extLst>
              <a:ext uri="{FF2B5EF4-FFF2-40B4-BE49-F238E27FC236}">
                <a16:creationId xmlns:a16="http://schemas.microsoft.com/office/drawing/2014/main" xmlns="" id="{DC883CD3-C83C-4023-86A9-8EB1A4090D56}"/>
              </a:ext>
            </a:extLst>
          </p:cNvPr>
          <p:cNvSpPr txBox="1"/>
          <p:nvPr/>
        </p:nvSpPr>
        <p:spPr>
          <a:xfrm>
            <a:off x="140329" y="1562724"/>
            <a:ext cx="3488787" cy="2031325"/>
          </a:xfrm>
          <a:prstGeom prst="rect">
            <a:avLst/>
          </a:prstGeom>
          <a:noFill/>
        </p:spPr>
        <p:txBody>
          <a:bodyPr wrap="square" rtlCol="0">
            <a:spAutoFit/>
          </a:bodyPr>
          <a:lstStyle/>
          <a:p>
            <a:r>
              <a:rPr lang="en-GB" sz="1200" b="1" u="sng" dirty="0" err="1" smtClean="0"/>
              <a:t>Profiad</a:t>
            </a:r>
            <a:r>
              <a:rPr lang="en-GB" sz="1200" b="1" u="sng" dirty="0" smtClean="0"/>
              <a:t> </a:t>
            </a:r>
            <a:r>
              <a:rPr lang="en-GB" sz="1200" b="1" u="sng" dirty="0" err="1" smtClean="0"/>
              <a:t>addysgu</a:t>
            </a:r>
            <a:r>
              <a:rPr lang="en-GB" sz="1200" b="1" u="sng" dirty="0" smtClean="0"/>
              <a:t> </a:t>
            </a:r>
            <a:r>
              <a:rPr lang="en-GB" sz="1200" b="1" u="sng" dirty="0" err="1" smtClean="0"/>
              <a:t>blaenorol</a:t>
            </a:r>
            <a:endParaRPr lang="en-GB" sz="1200" b="1" u="sng" dirty="0" smtClean="0"/>
          </a:p>
          <a:p>
            <a:r>
              <a:rPr lang="en-GB" sz="1200" b="1" u="sng" dirty="0" smtClean="0"/>
              <a:t>Previous </a:t>
            </a:r>
            <a:r>
              <a:rPr lang="en-GB" sz="1200" b="1" u="sng" dirty="0"/>
              <a:t>teaching experiences </a:t>
            </a:r>
          </a:p>
          <a:p>
            <a:endParaRPr lang="en-GB" sz="1200" dirty="0"/>
          </a:p>
          <a:p>
            <a:pPr marL="171450" indent="-171450">
              <a:buFont typeface="Arial" charset="0"/>
              <a:buChar char="•"/>
            </a:pPr>
            <a:r>
              <a:rPr lang="en-GB" sz="1200" dirty="0" smtClean="0"/>
              <a:t> </a:t>
            </a:r>
            <a:r>
              <a:rPr lang="en-GB" sz="1000" dirty="0"/>
              <a:t>P</a:t>
            </a:r>
            <a:r>
              <a:rPr lang="en-GB" sz="1000" dirty="0" smtClean="0"/>
              <a:t>rofessional </a:t>
            </a:r>
            <a:r>
              <a:rPr lang="en-GB" sz="1000" dirty="0"/>
              <a:t>child-minder for the last 4 years </a:t>
            </a:r>
            <a:endParaRPr lang="en-GB" sz="1000" dirty="0" smtClean="0"/>
          </a:p>
          <a:p>
            <a:pPr marL="171450" indent="-171450">
              <a:buFont typeface="Arial" charset="0"/>
              <a:buChar char="•"/>
            </a:pPr>
            <a:r>
              <a:rPr lang="en-GB" sz="1000" dirty="0"/>
              <a:t>T</a:t>
            </a:r>
            <a:r>
              <a:rPr lang="en-GB" sz="1000" dirty="0" smtClean="0"/>
              <a:t>hree </a:t>
            </a:r>
            <a:r>
              <a:rPr lang="en-GB" sz="1000" dirty="0"/>
              <a:t>years as a support teacher for 3-5 year olds at the Go Theatre Stage School.  </a:t>
            </a:r>
            <a:endParaRPr lang="en-GB" sz="1000" dirty="0" smtClean="0"/>
          </a:p>
          <a:p>
            <a:pPr marL="171450" indent="-171450">
              <a:buFont typeface="Arial" charset="0"/>
              <a:buChar char="•"/>
            </a:pPr>
            <a:r>
              <a:rPr lang="en-GB" sz="1000" dirty="0" smtClean="0"/>
              <a:t>Was a Drama Specialist for </a:t>
            </a:r>
            <a:r>
              <a:rPr lang="en-GB" sz="1000" dirty="0"/>
              <a:t>the company superstars </a:t>
            </a:r>
            <a:r>
              <a:rPr lang="en-GB" sz="1000" dirty="0" smtClean="0"/>
              <a:t>teaching children </a:t>
            </a:r>
            <a:r>
              <a:rPr lang="en-GB" sz="1000" dirty="0"/>
              <a:t>aged 3-7. </a:t>
            </a:r>
            <a:endParaRPr lang="en-GB" sz="1000" dirty="0" smtClean="0"/>
          </a:p>
          <a:p>
            <a:pPr marL="171450" indent="-171450">
              <a:buFont typeface="Arial" charset="0"/>
              <a:buChar char="•"/>
            </a:pPr>
            <a:r>
              <a:rPr lang="en-GB" sz="1000" dirty="0" smtClean="0"/>
              <a:t>I am an acting coach </a:t>
            </a:r>
            <a:r>
              <a:rPr lang="en-GB" sz="1000" dirty="0"/>
              <a:t>every Sunday </a:t>
            </a:r>
            <a:r>
              <a:rPr lang="en-GB" sz="1000" dirty="0" smtClean="0"/>
              <a:t>in </a:t>
            </a:r>
            <a:r>
              <a:rPr lang="en-GB" sz="1000" dirty="0"/>
              <a:t>theatre school.</a:t>
            </a:r>
            <a:endParaRPr lang="en-GB" sz="1000" dirty="0"/>
          </a:p>
          <a:p>
            <a:endParaRPr lang="en-GB" dirty="0"/>
          </a:p>
        </p:txBody>
      </p:sp>
      <p:pic>
        <p:nvPicPr>
          <p:cNvPr id="27" name="Picture 26">
            <a:extLst>
              <a:ext uri="{FF2B5EF4-FFF2-40B4-BE49-F238E27FC236}">
                <a16:creationId xmlns:a16="http://schemas.microsoft.com/office/drawing/2014/main" xmlns="" id="{FD98C07E-5EED-4E2B-BAD8-85196D45378F}"/>
              </a:ext>
            </a:extLst>
          </p:cNvPr>
          <p:cNvPicPr>
            <a:picLocks noChangeAspect="1"/>
          </p:cNvPicPr>
          <p:nvPr/>
        </p:nvPicPr>
        <p:blipFill>
          <a:blip r:embed="rId2"/>
          <a:stretch>
            <a:fillRect/>
          </a:stretch>
        </p:blipFill>
        <p:spPr>
          <a:xfrm>
            <a:off x="3930401" y="3604878"/>
            <a:ext cx="5607495" cy="3249495"/>
          </a:xfrm>
          <a:prstGeom prst="rect">
            <a:avLst/>
          </a:prstGeom>
        </p:spPr>
      </p:pic>
      <p:sp>
        <p:nvSpPr>
          <p:cNvPr id="28" name="TextBox 27">
            <a:extLst>
              <a:ext uri="{FF2B5EF4-FFF2-40B4-BE49-F238E27FC236}">
                <a16:creationId xmlns:a16="http://schemas.microsoft.com/office/drawing/2014/main" xmlns="" id="{790B48A9-DCB0-4E73-BD5B-5F3E3E50BE70}"/>
              </a:ext>
            </a:extLst>
          </p:cNvPr>
          <p:cNvSpPr txBox="1"/>
          <p:nvPr/>
        </p:nvSpPr>
        <p:spPr>
          <a:xfrm>
            <a:off x="4057009" y="3686924"/>
            <a:ext cx="5354277" cy="2554545"/>
          </a:xfrm>
          <a:prstGeom prst="rect">
            <a:avLst/>
          </a:prstGeom>
          <a:noFill/>
        </p:spPr>
        <p:txBody>
          <a:bodyPr wrap="square" rtlCol="0">
            <a:spAutoFit/>
          </a:bodyPr>
          <a:lstStyle/>
          <a:p>
            <a:r>
              <a:rPr lang="en-GB" sz="1400" b="1" u="sng" dirty="0" err="1" smtClean="0"/>
              <a:t>Rhesymau</a:t>
            </a:r>
            <a:r>
              <a:rPr lang="en-GB" sz="1400" b="1" u="sng" dirty="0" smtClean="0"/>
              <a:t> </a:t>
            </a:r>
            <a:r>
              <a:rPr lang="en-GB" sz="1400" b="1" u="sng" dirty="0" err="1" smtClean="0"/>
              <a:t>dros</a:t>
            </a:r>
            <a:r>
              <a:rPr lang="en-GB" sz="1400" b="1" u="sng" dirty="0" smtClean="0"/>
              <a:t> </a:t>
            </a:r>
            <a:r>
              <a:rPr lang="en-GB" sz="1400" b="1" u="sng" dirty="0" err="1" smtClean="0"/>
              <a:t>ddewis</a:t>
            </a:r>
            <a:r>
              <a:rPr lang="en-GB" sz="1400" b="1" u="sng" dirty="0" smtClean="0"/>
              <a:t> </a:t>
            </a:r>
            <a:r>
              <a:rPr lang="en-GB" sz="1400" b="1" u="sng" dirty="0" err="1" smtClean="0"/>
              <a:t>addysgu</a:t>
            </a:r>
            <a:r>
              <a:rPr lang="en-GB" sz="1400" b="1" u="sng" dirty="0" smtClean="0"/>
              <a:t> </a:t>
            </a:r>
            <a:r>
              <a:rPr lang="en-GB" sz="1400" b="1" u="sng" dirty="0" err="1" smtClean="0"/>
              <a:t>fel</a:t>
            </a:r>
            <a:r>
              <a:rPr lang="en-GB" sz="1400" b="1" u="sng" dirty="0" smtClean="0"/>
              <a:t> </a:t>
            </a:r>
            <a:r>
              <a:rPr lang="en-GB" sz="1400" b="1" u="sng" dirty="0" err="1" smtClean="0"/>
              <a:t>proffesiwn</a:t>
            </a:r>
            <a:endParaRPr lang="en-GB" sz="1400" b="1" u="sng" dirty="0" smtClean="0"/>
          </a:p>
          <a:p>
            <a:r>
              <a:rPr lang="en-GB" sz="1400" b="1" u="sng" dirty="0" smtClean="0"/>
              <a:t>Reasons </a:t>
            </a:r>
            <a:r>
              <a:rPr lang="en-GB" sz="1400" b="1" u="sng" dirty="0"/>
              <a:t>for entering the teaching profession </a:t>
            </a:r>
          </a:p>
          <a:p>
            <a:endParaRPr lang="en-GB" sz="1100" dirty="0"/>
          </a:p>
          <a:p>
            <a:r>
              <a:rPr lang="en-GB" sz="1100" dirty="0"/>
              <a:t>My ambition is help others learn about the industry . I would love to help performers like me to discover different styles and guide them to finding their own individual style of performing. To be able to teach something I’m so ambitious about would be incredible</a:t>
            </a:r>
            <a:r>
              <a:rPr lang="en-GB" sz="1100" dirty="0" smtClean="0"/>
              <a:t>.</a:t>
            </a:r>
          </a:p>
          <a:p>
            <a:r>
              <a:rPr lang="en-GB" sz="1100" dirty="0" smtClean="0"/>
              <a:t>I want to </a:t>
            </a:r>
            <a:r>
              <a:rPr lang="en-GB" sz="1100" smtClean="0"/>
              <a:t>help children with </a:t>
            </a:r>
            <a:r>
              <a:rPr lang="en-GB" sz="1100" dirty="0"/>
              <a:t>needs for communication skills, team work, socialization and self-assertion. All main skills that are needed with basic education and life skills. Drama stimulates the creativity and imagination of a child. It encourages us to use our voices and bodies in all different ways helping us to react to certain situations. </a:t>
            </a:r>
            <a:endParaRPr lang="en-GB" sz="1100" dirty="0"/>
          </a:p>
          <a:p>
            <a:endParaRPr lang="en-GB" sz="11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xmlns="" id="{D918A36B-7853-4111-8D3B-8CD1DAA16AF6}"/>
              </a:ext>
            </a:extLst>
          </p:cNvPr>
          <p:cNvPicPr>
            <a:picLocks noChangeAspect="1"/>
          </p:cNvPicPr>
          <p:nvPr/>
        </p:nvPicPr>
        <p:blipFill>
          <a:blip r:embed="rId2"/>
          <a:stretch>
            <a:fillRect/>
          </a:stretch>
        </p:blipFill>
        <p:spPr>
          <a:xfrm>
            <a:off x="8475370" y="1377691"/>
            <a:ext cx="3716630" cy="2153222"/>
          </a:xfrm>
          <a:prstGeom prst="rect">
            <a:avLst/>
          </a:prstGeom>
        </p:spPr>
      </p:pic>
      <p:sp>
        <p:nvSpPr>
          <p:cNvPr id="30" name="TextBox 29">
            <a:extLst>
              <a:ext uri="{FF2B5EF4-FFF2-40B4-BE49-F238E27FC236}">
                <a16:creationId xmlns:a16="http://schemas.microsoft.com/office/drawing/2014/main" xmlns="" id="{9B5B33C0-C8D5-40A4-8E7B-A15741A16A2F}"/>
              </a:ext>
            </a:extLst>
          </p:cNvPr>
          <p:cNvSpPr txBox="1"/>
          <p:nvPr/>
        </p:nvSpPr>
        <p:spPr>
          <a:xfrm>
            <a:off x="8546169" y="1438639"/>
            <a:ext cx="3505502" cy="2492990"/>
          </a:xfrm>
          <a:prstGeom prst="rect">
            <a:avLst/>
          </a:prstGeom>
          <a:noFill/>
        </p:spPr>
        <p:txBody>
          <a:bodyPr wrap="square" rtlCol="0">
            <a:spAutoFit/>
          </a:bodyPr>
          <a:lstStyle/>
          <a:p>
            <a:r>
              <a:rPr lang="en-GB" sz="1200" b="1" u="sng" dirty="0" smtClean="0"/>
              <a:t>Y math o </a:t>
            </a:r>
            <a:r>
              <a:rPr lang="en-GB" sz="1200" b="1" u="sng" dirty="0" err="1" smtClean="0"/>
              <a:t>athro</a:t>
            </a:r>
            <a:r>
              <a:rPr lang="en-GB" sz="1200" b="1" u="sng" dirty="0" smtClean="0"/>
              <a:t> </a:t>
            </a:r>
            <a:r>
              <a:rPr lang="en-GB" sz="1200" b="1" u="sng" dirty="0" err="1" smtClean="0"/>
              <a:t>hoffaf</a:t>
            </a:r>
            <a:r>
              <a:rPr lang="en-GB" sz="1200" b="1" u="sng" dirty="0" smtClean="0"/>
              <a:t> bod</a:t>
            </a:r>
          </a:p>
          <a:p>
            <a:r>
              <a:rPr lang="en-GB" sz="1200" b="1" u="sng" dirty="0" smtClean="0"/>
              <a:t>The kind of teacher I aspire to </a:t>
            </a:r>
            <a:r>
              <a:rPr lang="en-GB" sz="1200" b="1" u="sng" dirty="0" smtClean="0"/>
              <a:t>be</a:t>
            </a:r>
          </a:p>
          <a:p>
            <a:endParaRPr lang="en-GB" sz="1200" b="1" u="sng" dirty="0"/>
          </a:p>
          <a:p>
            <a:pPr marL="171450" indent="-171450">
              <a:buFont typeface="Arial" charset="0"/>
              <a:buChar char="•"/>
            </a:pPr>
            <a:r>
              <a:rPr lang="en-GB" sz="1200" b="1" u="sng" dirty="0" smtClean="0"/>
              <a:t>Trustworthy </a:t>
            </a:r>
          </a:p>
          <a:p>
            <a:pPr marL="171450" indent="-171450">
              <a:buFont typeface="Arial" charset="0"/>
              <a:buChar char="•"/>
            </a:pPr>
            <a:r>
              <a:rPr lang="en-GB" sz="1200" b="1" u="sng" dirty="0" smtClean="0"/>
              <a:t>Respected</a:t>
            </a:r>
          </a:p>
          <a:p>
            <a:pPr marL="171450" indent="-171450">
              <a:buFont typeface="Arial" charset="0"/>
              <a:buChar char="•"/>
            </a:pPr>
            <a:r>
              <a:rPr lang="en-GB" sz="1200" b="1" u="sng" dirty="0" smtClean="0"/>
              <a:t>Creative</a:t>
            </a:r>
          </a:p>
          <a:p>
            <a:pPr marL="171450" indent="-171450">
              <a:buFont typeface="Arial" charset="0"/>
              <a:buChar char="•"/>
            </a:pPr>
            <a:r>
              <a:rPr lang="en-GB" sz="1200" b="1" u="sng" dirty="0" smtClean="0"/>
              <a:t>Fun</a:t>
            </a:r>
            <a:r>
              <a:rPr lang="en-GB" sz="1200" b="1" u="sng" dirty="0" smtClean="0"/>
              <a:t> </a:t>
            </a:r>
          </a:p>
          <a:p>
            <a:pPr marL="171450" indent="-171450">
              <a:buFont typeface="Arial" charset="0"/>
              <a:buChar char="•"/>
            </a:pPr>
            <a:r>
              <a:rPr lang="en-GB" sz="1200" b="1" u="sng" dirty="0" smtClean="0"/>
              <a:t>Professional</a:t>
            </a:r>
          </a:p>
          <a:p>
            <a:pPr marL="171450" indent="-171450">
              <a:buFont typeface="Arial" charset="0"/>
              <a:buChar char="•"/>
            </a:pPr>
            <a:r>
              <a:rPr lang="en-GB" sz="1200" b="1" u="sng" dirty="0" smtClean="0"/>
              <a:t>Working to get the best out of my students</a:t>
            </a:r>
          </a:p>
          <a:p>
            <a:pPr marL="171450" indent="-171450">
              <a:buFont typeface="Arial" charset="0"/>
              <a:buChar char="•"/>
            </a:pPr>
            <a:r>
              <a:rPr lang="en-GB" sz="1200" b="1" u="sng" dirty="0" smtClean="0"/>
              <a:t>Always achieving high</a:t>
            </a:r>
            <a:endParaRPr lang="en-GB" sz="1200" b="1" u="sng" dirty="0" smtClean="0"/>
          </a:p>
          <a:p>
            <a:pPr marL="171450" indent="-171450">
              <a:buFont typeface="Arial" charset="0"/>
              <a:buChar char="•"/>
            </a:pPr>
            <a:endParaRPr lang="en-GB" sz="1200" b="1" u="sng" dirty="0" smtClean="0"/>
          </a:p>
          <a:p>
            <a:pPr marL="171450" indent="-171450">
              <a:buFont typeface="Arial" charset="0"/>
              <a:buChar char="•"/>
            </a:pPr>
            <a:endParaRPr lang="en-GB" sz="1200" b="1" u="sng" dirty="0"/>
          </a:p>
          <a:p>
            <a:endParaRPr lang="en-GB" sz="1200" dirty="0"/>
          </a:p>
        </p:txBody>
      </p:sp>
      <p:pic>
        <p:nvPicPr>
          <p:cNvPr id="31" name="Picture 30">
            <a:extLst>
              <a:ext uri="{FF2B5EF4-FFF2-40B4-BE49-F238E27FC236}">
                <a16:creationId xmlns:a16="http://schemas.microsoft.com/office/drawing/2014/main" xmlns="" id="{FCC90589-A3E8-4369-8088-A861A56A2D39}"/>
              </a:ext>
            </a:extLst>
          </p:cNvPr>
          <p:cNvPicPr>
            <a:picLocks noChangeAspect="1"/>
          </p:cNvPicPr>
          <p:nvPr/>
        </p:nvPicPr>
        <p:blipFill>
          <a:blip r:embed="rId2"/>
          <a:stretch>
            <a:fillRect/>
          </a:stretch>
        </p:blipFill>
        <p:spPr>
          <a:xfrm>
            <a:off x="9600253" y="3680748"/>
            <a:ext cx="2451418" cy="2153222"/>
          </a:xfrm>
          <a:prstGeom prst="rect">
            <a:avLst/>
          </a:prstGeom>
        </p:spPr>
      </p:pic>
      <p:sp>
        <p:nvSpPr>
          <p:cNvPr id="32" name="TextBox 31">
            <a:extLst>
              <a:ext uri="{FF2B5EF4-FFF2-40B4-BE49-F238E27FC236}">
                <a16:creationId xmlns:a16="http://schemas.microsoft.com/office/drawing/2014/main" xmlns="" id="{64B893A5-04B7-4831-9F75-23466AF3DA69}"/>
              </a:ext>
            </a:extLst>
          </p:cNvPr>
          <p:cNvSpPr txBox="1"/>
          <p:nvPr/>
        </p:nvSpPr>
        <p:spPr>
          <a:xfrm>
            <a:off x="9664504" y="3792219"/>
            <a:ext cx="2229207" cy="1754326"/>
          </a:xfrm>
          <a:prstGeom prst="rect">
            <a:avLst/>
          </a:prstGeom>
          <a:noFill/>
        </p:spPr>
        <p:txBody>
          <a:bodyPr wrap="square" rtlCol="0">
            <a:spAutoFit/>
          </a:bodyPr>
          <a:lstStyle/>
          <a:p>
            <a:r>
              <a:rPr lang="en-GB" sz="1200" b="1" u="sng" dirty="0" err="1" smtClean="0"/>
              <a:t>Meysydd</a:t>
            </a:r>
            <a:r>
              <a:rPr lang="en-GB" sz="1200" b="1" u="sng" dirty="0" smtClean="0"/>
              <a:t> / </a:t>
            </a:r>
            <a:r>
              <a:rPr lang="en-GB" sz="1200" b="1" u="sng" dirty="0" err="1" smtClean="0"/>
              <a:t>pynciau</a:t>
            </a:r>
            <a:r>
              <a:rPr lang="en-GB" sz="1200" b="1" u="sng" dirty="0" smtClean="0"/>
              <a:t> </a:t>
            </a:r>
            <a:r>
              <a:rPr lang="en-GB" sz="1200" b="1" u="sng" dirty="0" err="1" smtClean="0"/>
              <a:t>medraf</a:t>
            </a:r>
            <a:r>
              <a:rPr lang="en-GB" sz="1200" b="1" u="sng" dirty="0" smtClean="0"/>
              <a:t> </a:t>
            </a:r>
            <a:r>
              <a:rPr lang="en-GB" sz="1200" b="1" u="sng" dirty="0" err="1" smtClean="0"/>
              <a:t>eu</a:t>
            </a:r>
            <a:r>
              <a:rPr lang="en-GB" sz="1200" b="1" u="sng" dirty="0" smtClean="0"/>
              <a:t> </a:t>
            </a:r>
            <a:r>
              <a:rPr lang="en-GB" sz="1200" b="1" u="sng" dirty="0" err="1" smtClean="0"/>
              <a:t>haddysgu</a:t>
            </a:r>
            <a:endParaRPr lang="en-GB" sz="1200" b="1" u="sng" dirty="0" smtClean="0"/>
          </a:p>
          <a:p>
            <a:r>
              <a:rPr lang="en-GB" sz="1200" b="1" u="sng" dirty="0" smtClean="0"/>
              <a:t>Areas / subjects I could </a:t>
            </a:r>
            <a:r>
              <a:rPr lang="en-GB" sz="1200" b="1" u="sng" dirty="0" smtClean="0"/>
              <a:t>teach</a:t>
            </a:r>
          </a:p>
          <a:p>
            <a:endParaRPr lang="en-GB" sz="1200" b="1" u="sng" dirty="0"/>
          </a:p>
          <a:p>
            <a:pPr marL="171450" indent="-171450">
              <a:buFont typeface="Arial" charset="0"/>
              <a:buChar char="•"/>
            </a:pPr>
            <a:r>
              <a:rPr lang="en-GB" sz="1200" b="1" u="sng" dirty="0" smtClean="0"/>
              <a:t>Drama </a:t>
            </a:r>
          </a:p>
          <a:p>
            <a:pPr marL="171450" indent="-171450">
              <a:buFont typeface="Arial" charset="0"/>
              <a:buChar char="•"/>
            </a:pPr>
            <a:r>
              <a:rPr lang="en-GB" sz="1200" b="1" u="sng" dirty="0" smtClean="0"/>
              <a:t>Performing Arts</a:t>
            </a:r>
          </a:p>
          <a:p>
            <a:pPr marL="171450" indent="-171450">
              <a:buFont typeface="Arial" charset="0"/>
              <a:buChar char="•"/>
            </a:pPr>
            <a:r>
              <a:rPr lang="en-GB" sz="1200" b="1" u="sng" dirty="0" smtClean="0"/>
              <a:t>Physical Education</a:t>
            </a:r>
          </a:p>
          <a:p>
            <a:pPr marL="171450" indent="-171450">
              <a:buFont typeface="Arial" charset="0"/>
              <a:buChar char="•"/>
            </a:pPr>
            <a:r>
              <a:rPr lang="en-GB" sz="1200" b="1" u="sng" dirty="0" smtClean="0"/>
              <a:t>Dance</a:t>
            </a:r>
            <a:endParaRPr lang="en-GB" sz="1200" b="1" u="sng" dirty="0" smtClean="0"/>
          </a:p>
        </p:txBody>
      </p:sp>
      <p:pic>
        <p:nvPicPr>
          <p:cNvPr id="22" name="Picture 21">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216529" y="4024141"/>
            <a:ext cx="3505504" cy="1891750"/>
          </a:xfrm>
          <a:prstGeom prst="rect">
            <a:avLst/>
          </a:prstGeom>
        </p:spPr>
      </p:pic>
      <p:sp>
        <p:nvSpPr>
          <p:cNvPr id="24" name="TextBox 23">
            <a:extLst>
              <a:ext uri="{FF2B5EF4-FFF2-40B4-BE49-F238E27FC236}">
                <a16:creationId xmlns:a16="http://schemas.microsoft.com/office/drawing/2014/main" xmlns="" id="{DC883CD3-C83C-4023-86A9-8EB1A4090D56}"/>
              </a:ext>
            </a:extLst>
          </p:cNvPr>
          <p:cNvSpPr txBox="1"/>
          <p:nvPr/>
        </p:nvSpPr>
        <p:spPr>
          <a:xfrm>
            <a:off x="264424" y="4160452"/>
            <a:ext cx="3488787" cy="1846659"/>
          </a:xfrm>
          <a:prstGeom prst="rect">
            <a:avLst/>
          </a:prstGeom>
          <a:noFill/>
        </p:spPr>
        <p:txBody>
          <a:bodyPr wrap="square" rtlCol="0">
            <a:spAutoFit/>
          </a:bodyPr>
          <a:lstStyle/>
          <a:p>
            <a:r>
              <a:rPr lang="en-GB" sz="1200" b="1" u="sng" dirty="0" err="1" smtClean="0"/>
              <a:t>Cefndir</a:t>
            </a:r>
            <a:r>
              <a:rPr lang="en-GB" sz="1200" b="1" u="sng" dirty="0" smtClean="0"/>
              <a:t> </a:t>
            </a:r>
            <a:r>
              <a:rPr lang="en-GB" sz="1200" b="1" u="sng" dirty="0" err="1" smtClean="0"/>
              <a:t>academaidd</a:t>
            </a:r>
            <a:endParaRPr lang="en-GB" sz="1200" b="1" u="sng" dirty="0" smtClean="0"/>
          </a:p>
          <a:p>
            <a:r>
              <a:rPr lang="en-GB" sz="1200" b="1" u="sng" dirty="0" smtClean="0"/>
              <a:t>Academic history</a:t>
            </a:r>
            <a:endParaRPr lang="en-GB" sz="1200" b="1" u="sng" dirty="0"/>
          </a:p>
          <a:p>
            <a:endParaRPr lang="en-GB" sz="1200" dirty="0"/>
          </a:p>
          <a:p>
            <a:pPr marL="171450" indent="-171450">
              <a:buFont typeface="Arial" charset="0"/>
              <a:buChar char="•"/>
            </a:pPr>
            <a:r>
              <a:rPr lang="en-GB" sz="1200" dirty="0" smtClean="0"/>
              <a:t>I have a Drama GCSE </a:t>
            </a:r>
          </a:p>
          <a:p>
            <a:pPr marL="171450" indent="-171450">
              <a:buFont typeface="Arial" charset="0"/>
              <a:buChar char="•"/>
            </a:pPr>
            <a:r>
              <a:rPr lang="en-GB" sz="1200" dirty="0" smtClean="0"/>
              <a:t>I have an A level</a:t>
            </a:r>
            <a:r>
              <a:rPr lang="en-GB" sz="1200" dirty="0" smtClean="0"/>
              <a:t> in Performing </a:t>
            </a:r>
            <a:r>
              <a:rPr lang="en-GB" sz="1200" dirty="0" smtClean="0"/>
              <a:t>A</a:t>
            </a:r>
            <a:r>
              <a:rPr lang="en-GB" sz="1200" dirty="0" smtClean="0"/>
              <a:t>rts</a:t>
            </a:r>
          </a:p>
          <a:p>
            <a:pPr marL="171450" indent="-171450">
              <a:buFont typeface="Arial" charset="0"/>
              <a:buChar char="•"/>
            </a:pPr>
            <a:r>
              <a:rPr lang="en-GB" sz="1200" dirty="0" smtClean="0"/>
              <a:t>I have a BA </a:t>
            </a:r>
            <a:r>
              <a:rPr lang="en-GB" sz="1200" dirty="0" err="1" smtClean="0"/>
              <a:t>Hons</a:t>
            </a:r>
            <a:r>
              <a:rPr lang="en-GB" sz="1200" dirty="0" smtClean="0"/>
              <a:t> degree in Performing Arts</a:t>
            </a:r>
          </a:p>
          <a:p>
            <a:pPr marL="171450" indent="-171450">
              <a:buFont typeface="Arial" charset="0"/>
              <a:buChar char="•"/>
            </a:pPr>
            <a:r>
              <a:rPr lang="en-GB" sz="1200" dirty="0" smtClean="0"/>
              <a:t>I have awards in LAMDA</a:t>
            </a:r>
            <a:endParaRPr lang="en-GB" sz="1200" dirty="0"/>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77</TotalTime>
  <Words>241</Words>
  <Application>Microsoft Macintosh PowerPoint</Application>
  <PresentationFormat>Widescreen</PresentationFormat>
  <Paragraphs>41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Century Gothic</vt:lpstr>
      <vt:lpstr>Wingdings 3</vt:lpstr>
      <vt:lpstr>Arial</vt:lpstr>
      <vt:lpstr>Slice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Michael richards</cp:lastModifiedBy>
  <cp:revision>8</cp:revision>
  <dcterms:created xsi:type="dcterms:W3CDTF">2019-09-05T20:58:34Z</dcterms:created>
  <dcterms:modified xsi:type="dcterms:W3CDTF">2019-10-04T08:32:26Z</dcterms:modified>
</cp:coreProperties>
</file>