
<file path=[Content_Types].xml><?xml version="1.0" encoding="utf-8"?>
<Types xmlns="http://schemas.openxmlformats.org/package/2006/content-types">
  <Default Extension="png" ContentType="image/png"/>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9" r:id="rId3"/>
    <p:sldId id="261" r:id="rId4"/>
    <p:sldId id="268" r:id="rId5"/>
    <p:sldId id="266" r:id="rId6"/>
    <p:sldId id="267" r:id="rId7"/>
    <p:sldId id="270" r:id="rId8"/>
    <p:sldId id="275" r:id="rId9"/>
    <p:sldId id="282" r:id="rId10"/>
    <p:sldId id="290" r:id="rId11"/>
    <p:sldId id="283" r:id="rId12"/>
    <p:sldId id="297" r:id="rId13"/>
  </p:sldIdLst>
  <p:sldSz cx="12192000" cy="6858000"/>
  <p:notesSz cx="6858000" cy="9144000"/>
  <p:custDataLst>
    <p:tags r:id="rId17"/>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95" userDrawn="1">
          <p15:clr>
            <a:srgbClr val="A4A3A4"/>
          </p15:clr>
        </p15:guide>
        <p15:guide id="2" pos="384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D9D9"/>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p:cViewPr varScale="1">
        <p:scale>
          <a:sx n="99" d="100"/>
          <a:sy n="99" d="100"/>
        </p:scale>
        <p:origin x="84" y="582"/>
      </p:cViewPr>
      <p:guideLst>
        <p:guide orient="horz" pos="2195"/>
        <p:guide pos="3841"/>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7" Type="http://schemas.openxmlformats.org/officeDocument/2006/relationships/tags" Target="tags/tag76.xml"/><Relationship Id="rId16" Type="http://schemas.openxmlformats.org/officeDocument/2006/relationships/tableStyles" Target="tableStyles.xml"/><Relationship Id="rId15" Type="http://schemas.openxmlformats.org/officeDocument/2006/relationships/viewProps" Target="viewProps.xml"/><Relationship Id="rId14" Type="http://schemas.openxmlformats.org/officeDocument/2006/relationships/presProps" Target="presProps.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单击此处编辑标题</a:t>
            </a:r>
            <a:endParaRPr lang="zh-CN" altLang="en-US" dirty="0"/>
          </a:p>
        </p:txBody>
      </p:sp>
      <p:sp>
        <p:nvSpPr>
          <p:cNvPr id="3" name="副标题 2"/>
          <p:cNvSpPr>
            <a:spLocks noGrp="1"/>
          </p:cNvSpPr>
          <p:nvPr>
            <p:ph type="subTitle" idx="1" hasCustomPrompt="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smtClean="0"/>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330" y="1555115"/>
            <a:ext cx="5233035" cy="4608195"/>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lstStyle/>
          <a:p>
            <a:r>
              <a:rPr lang="zh-CN" altLang="en-US"/>
              <a:t>单击此处编辑母版标题样式</a:t>
            </a:r>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62.xml"/><Relationship Id="rId16" Type="http://schemas.openxmlformats.org/officeDocument/2006/relationships/tags" Target="../tags/tag61.xml"/><Relationship Id="rId15" Type="http://schemas.openxmlformats.org/officeDocument/2006/relationships/tags" Target="../tags/tag60.xml"/><Relationship Id="rId14" Type="http://schemas.openxmlformats.org/officeDocument/2006/relationships/tags" Target="../tags/tag59.xml"/><Relationship Id="rId13" Type="http://schemas.openxmlformats.org/officeDocument/2006/relationships/tags" Target="../tags/tag58.xml"/><Relationship Id="rId12" Type="http://schemas.openxmlformats.org/officeDocument/2006/relationships/tags" Target="../tags/tag57.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fld>
            <a:endParaRPr lang="zh-CN" altLang="en-US" dirty="0"/>
          </a:p>
        </p:txBody>
      </p:sp>
    </p:spTree>
    <p:custDataLst>
      <p:tags r:id="rId17"/>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tags" Target="../tags/tag64.xml"/><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tags" Target="../tags/tag63.xml"/></Relationships>
</file>

<file path=ppt/slides/_rels/slide2.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tags" Target="../tags/tag65.xml"/><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s>
</file>

<file path=ppt/slides/_rels/slide3.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66.xml"/><Relationship Id="rId2" Type="http://schemas.openxmlformats.org/officeDocument/2006/relationships/image" Target="../media/image7.jpeg"/><Relationship Id="rId1" Type="http://schemas.openxmlformats.org/officeDocument/2006/relationships/image" Target="../media/image6.jpeg"/></Relationships>
</file>

<file path=ppt/slides/_rels/slide4.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67.xml"/><Relationship Id="rId2" Type="http://schemas.openxmlformats.org/officeDocument/2006/relationships/image" Target="../media/image9.jpeg"/><Relationship Id="rId1" Type="http://schemas.openxmlformats.org/officeDocument/2006/relationships/image" Target="../media/image8.jpe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8.xml"/></Relationships>
</file>

<file path=ppt/slides/_rels/slide6.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69.xml"/><Relationship Id="rId2" Type="http://schemas.openxmlformats.org/officeDocument/2006/relationships/image" Target="../media/image11.jpeg"/><Relationship Id="rId1" Type="http://schemas.openxmlformats.org/officeDocument/2006/relationships/image" Target="../media/image10.jpeg"/></Relationships>
</file>

<file path=ppt/slides/_rels/slide7.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tags" Target="../tags/tag71.xml"/><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tags" Target="../tags/tag70.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72.xml"/><Relationship Id="rId1" Type="http://schemas.openxmlformats.org/officeDocument/2006/relationships/image" Target="../media/image14.png"/></Relationships>
</file>

<file path=ppt/slides/_rels/slide9.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73.xml"/><Relationship Id="rId2" Type="http://schemas.openxmlformats.org/officeDocument/2006/relationships/image" Target="../media/image16.png"/><Relationship Id="rId1" Type="http://schemas.openxmlformats.org/officeDocument/2006/relationships/image" Target="../media/image15.png"/></Relationships>
</file>

<file path=ppt/slides/_rels/slide10.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74.xml"/><Relationship Id="rId2" Type="http://schemas.openxmlformats.org/officeDocument/2006/relationships/image" Target="../media/image18.jpeg"/><Relationship Id="rId1" Type="http://schemas.openxmlformats.org/officeDocument/2006/relationships/image" Target="../media/image17.jpeg"/></Relationships>
</file>

<file path=ppt/slides/_rels/slide11.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75.xml"/><Relationship Id="rId2" Type="http://schemas.openxmlformats.org/officeDocument/2006/relationships/image" Target="../media/image20.jpeg"/><Relationship Id="rId1" Type="http://schemas.openxmlformats.org/officeDocument/2006/relationships/image" Target="../media/image1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481330" y="441325"/>
            <a:ext cx="4432300" cy="705485"/>
          </a:xfrm>
        </p:spPr>
        <p:txBody>
          <a:bodyPr/>
          <a:p>
            <a:r>
              <a:rPr lang="zh-CN" altLang="en-US"/>
              <a:t>Pre-research</a:t>
            </a:r>
            <a:endParaRPr lang="zh-CN" altLang="en-US"/>
          </a:p>
        </p:txBody>
      </p:sp>
      <p:sp>
        <p:nvSpPr>
          <p:cNvPr id="3" name="内容占位符 2"/>
          <p:cNvSpPr>
            <a:spLocks noGrp="1"/>
          </p:cNvSpPr>
          <p:nvPr>
            <p:ph idx="1"/>
          </p:nvPr>
        </p:nvSpPr>
        <p:spPr>
          <a:xfrm>
            <a:off x="694690" y="1443355"/>
            <a:ext cx="2794000" cy="4261485"/>
          </a:xfrm>
        </p:spPr>
        <p:txBody>
          <a:bodyPr>
            <a:normAutofit fontScale="90000" lnSpcReduction="20000"/>
          </a:bodyPr>
          <a:p>
            <a:r>
              <a:rPr lang="zh-CN" altLang="en-US" sz="2220"/>
              <a:t>Find information</a:t>
            </a:r>
            <a:r>
              <a:rPr lang="en-US" altLang="zh-CN" sz="2220"/>
              <a:t>s</a:t>
            </a:r>
            <a:endParaRPr lang="zh-CN" altLang="en-US" sz="2220"/>
          </a:p>
          <a:p>
            <a:pPr marL="0" indent="0">
              <a:buNone/>
            </a:pPr>
            <a:r>
              <a:rPr lang="zh-CN" altLang="en-US" sz="2220"/>
              <a:t>狻猊</a:t>
            </a:r>
            <a:r>
              <a:rPr lang="en-US" altLang="zh-CN" sz="2220"/>
              <a:t> [suān ní]</a:t>
            </a:r>
            <a:endParaRPr lang="en-US" altLang="zh-CN" sz="2220"/>
          </a:p>
          <a:p>
            <a:pPr marL="0" indent="0">
              <a:buNone/>
            </a:pPr>
            <a:r>
              <a:rPr lang="en-US" altLang="zh-CN"/>
              <a:t> </a:t>
            </a:r>
            <a:r>
              <a:t>The fifth of the nine sons of the dragon, resembling a lion, does not move, and is often used to decorate the base of an incense burner or an incense burner. Symbolizes peace, deterrence. It is generally used to ward off evil spirits.</a:t>
            </a:r>
          </a:p>
          <a:p>
            <a:pPr marL="0" indent="0">
              <a:buNone/>
            </a:pPr>
            <a:endParaRPr lang="zh-CN" altLang="en-US"/>
          </a:p>
        </p:txBody>
      </p:sp>
      <p:pic>
        <p:nvPicPr>
          <p:cNvPr id="4" name="图片 3"/>
          <p:cNvPicPr>
            <a:picLocks noChangeAspect="1"/>
          </p:cNvPicPr>
          <p:nvPr>
            <p:custDataLst>
              <p:tags r:id="rId1"/>
            </p:custDataLst>
          </p:nvPr>
        </p:nvPicPr>
        <p:blipFill>
          <a:blip r:embed="rId2"/>
          <a:stretch>
            <a:fillRect/>
          </a:stretch>
        </p:blipFill>
        <p:spPr>
          <a:xfrm>
            <a:off x="4912995" y="1367790"/>
            <a:ext cx="3450590" cy="4996815"/>
          </a:xfrm>
          <a:prstGeom prst="rect">
            <a:avLst/>
          </a:prstGeom>
        </p:spPr>
      </p:pic>
      <p:pic>
        <p:nvPicPr>
          <p:cNvPr id="6" name="图片 5" descr="27909aa2b16b407a2658765d7a3a081"/>
          <p:cNvPicPr>
            <a:picLocks noChangeAspect="1"/>
          </p:cNvPicPr>
          <p:nvPr/>
        </p:nvPicPr>
        <p:blipFill>
          <a:blip r:embed="rId3"/>
          <a:stretch>
            <a:fillRect/>
          </a:stretch>
        </p:blipFill>
        <p:spPr>
          <a:xfrm>
            <a:off x="8796655" y="1367790"/>
            <a:ext cx="2242185" cy="4982845"/>
          </a:xfrm>
          <a:prstGeom prst="rect">
            <a:avLst/>
          </a:prstGeom>
        </p:spPr>
      </p:pic>
      <p:sp>
        <p:nvSpPr>
          <p:cNvPr id="9" name="文本框 8"/>
          <p:cNvSpPr txBox="1"/>
          <p:nvPr/>
        </p:nvSpPr>
        <p:spPr>
          <a:xfrm>
            <a:off x="694690" y="5705475"/>
            <a:ext cx="2284095" cy="645160"/>
          </a:xfrm>
          <a:prstGeom prst="rect">
            <a:avLst/>
          </a:prstGeom>
          <a:noFill/>
        </p:spPr>
        <p:txBody>
          <a:bodyPr wrap="square" rtlCol="0">
            <a:spAutoFit/>
          </a:bodyPr>
          <a:p>
            <a:r>
              <a:t>Keywords: lion symbolizes peace</a:t>
            </a:r>
          </a:p>
        </p:txBody>
      </p:sp>
    </p:spTree>
    <p:custDataLst>
      <p:tags r:id="rId4"/>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611505" y="342900"/>
            <a:ext cx="4259580" cy="1445260"/>
          </a:xfrm>
        </p:spPr>
        <p:txBody>
          <a:bodyPr/>
          <a:p>
            <a:pPr marL="0" indent="0">
              <a:buNone/>
            </a:pPr>
            <a:r>
              <a:rPr lang="zh-CN" altLang="en-US"/>
              <a:t>Reference design</a:t>
            </a:r>
            <a:endParaRPr lang="zh-CN" altLang="en-US"/>
          </a:p>
        </p:txBody>
      </p:sp>
      <p:pic>
        <p:nvPicPr>
          <p:cNvPr id="7" name="图片 6"/>
          <p:cNvPicPr>
            <a:picLocks noChangeAspect="1"/>
          </p:cNvPicPr>
          <p:nvPr/>
        </p:nvPicPr>
        <p:blipFill>
          <a:blip r:embed="rId1"/>
          <a:stretch>
            <a:fillRect/>
          </a:stretch>
        </p:blipFill>
        <p:spPr>
          <a:xfrm>
            <a:off x="452755" y="2313940"/>
            <a:ext cx="2778760" cy="2776220"/>
          </a:xfrm>
          <a:prstGeom prst="rect">
            <a:avLst/>
          </a:prstGeom>
        </p:spPr>
      </p:pic>
      <p:pic>
        <p:nvPicPr>
          <p:cNvPr id="8" name="图片 7"/>
          <p:cNvPicPr>
            <a:picLocks noChangeAspect="1"/>
          </p:cNvPicPr>
          <p:nvPr/>
        </p:nvPicPr>
        <p:blipFill>
          <a:blip r:embed="rId2"/>
          <a:stretch>
            <a:fillRect/>
          </a:stretch>
        </p:blipFill>
        <p:spPr>
          <a:xfrm>
            <a:off x="3419475" y="2313940"/>
            <a:ext cx="4655820" cy="2774315"/>
          </a:xfrm>
          <a:prstGeom prst="rect">
            <a:avLst/>
          </a:prstGeom>
        </p:spPr>
      </p:pic>
      <p:pic>
        <p:nvPicPr>
          <p:cNvPr id="9" name="图片 8"/>
          <p:cNvPicPr>
            <a:picLocks noChangeAspect="1"/>
          </p:cNvPicPr>
          <p:nvPr/>
        </p:nvPicPr>
        <p:blipFill>
          <a:blip r:embed="rId3"/>
          <a:stretch>
            <a:fillRect/>
          </a:stretch>
        </p:blipFill>
        <p:spPr>
          <a:xfrm>
            <a:off x="8234680" y="1554480"/>
            <a:ext cx="3487420" cy="4552950"/>
          </a:xfrm>
          <a:prstGeom prst="rect">
            <a:avLst/>
          </a:prstGeom>
        </p:spPr>
      </p:pic>
      <p:sp>
        <p:nvSpPr>
          <p:cNvPr id="10" name="文本框 9"/>
          <p:cNvSpPr txBox="1"/>
          <p:nvPr/>
        </p:nvSpPr>
        <p:spPr>
          <a:xfrm>
            <a:off x="452755" y="1945640"/>
            <a:ext cx="1268730" cy="368300"/>
          </a:xfrm>
          <a:prstGeom prst="rect">
            <a:avLst/>
          </a:prstGeom>
          <a:noFill/>
        </p:spPr>
        <p:txBody>
          <a:bodyPr wrap="square" rtlCol="0">
            <a:spAutoFit/>
          </a:bodyPr>
          <a:p>
            <a:r>
              <a:rPr lang="zh-CN" altLang="en-US"/>
              <a:t>clothing</a:t>
            </a:r>
            <a:endParaRPr lang="zh-CN" altLang="en-US"/>
          </a:p>
        </p:txBody>
      </p:sp>
      <p:sp>
        <p:nvSpPr>
          <p:cNvPr id="11" name="文本框 10"/>
          <p:cNvSpPr txBox="1"/>
          <p:nvPr/>
        </p:nvSpPr>
        <p:spPr>
          <a:xfrm>
            <a:off x="3419475" y="1945640"/>
            <a:ext cx="3269615" cy="368300"/>
          </a:xfrm>
          <a:prstGeom prst="rect">
            <a:avLst/>
          </a:prstGeom>
          <a:noFill/>
        </p:spPr>
        <p:txBody>
          <a:bodyPr wrap="square" rtlCol="0">
            <a:spAutoFit/>
          </a:bodyPr>
          <a:p>
            <a:r>
              <a:rPr lang="zh-CN" altLang="en-US"/>
              <a:t>Visual elements</a:t>
            </a:r>
            <a:endParaRPr lang="zh-CN" altLang="en-US"/>
          </a:p>
        </p:txBody>
      </p:sp>
      <p:sp>
        <p:nvSpPr>
          <p:cNvPr id="12" name="文本框 11"/>
          <p:cNvSpPr txBox="1"/>
          <p:nvPr/>
        </p:nvSpPr>
        <p:spPr>
          <a:xfrm>
            <a:off x="8234680" y="1186180"/>
            <a:ext cx="2012950" cy="368300"/>
          </a:xfrm>
          <a:prstGeom prst="rect">
            <a:avLst/>
          </a:prstGeom>
          <a:noFill/>
        </p:spPr>
        <p:txBody>
          <a:bodyPr wrap="square" rtlCol="0">
            <a:spAutoFit/>
          </a:bodyPr>
          <a:p>
            <a:r>
              <a:rPr lang="zh-CN" altLang="en-US"/>
              <a:t>illustration</a:t>
            </a:r>
            <a:endParaRPr lang="zh-CN" altLang="en-US"/>
          </a:p>
        </p:txBody>
      </p:sp>
    </p:spTree>
    <p:custDataLst>
      <p:tags r:id="rId4"/>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608330" y="349885"/>
            <a:ext cx="10968990" cy="5899785"/>
          </a:xfrm>
        </p:spPr>
        <p:txBody>
          <a:bodyPr/>
          <a:p>
            <a:r>
              <a:rPr lang="en-US" altLang="zh-CN"/>
              <a:t>brainstorm</a:t>
            </a:r>
            <a:endParaRPr lang="en-US" altLang="zh-CN"/>
          </a:p>
        </p:txBody>
      </p:sp>
      <p:pic>
        <p:nvPicPr>
          <p:cNvPr id="4" name="图片 3" descr="d4d4d09e0d5a3d612e83f9cce74d092"/>
          <p:cNvPicPr>
            <a:picLocks noChangeAspect="1"/>
          </p:cNvPicPr>
          <p:nvPr/>
        </p:nvPicPr>
        <p:blipFill>
          <a:blip r:embed="rId1"/>
          <a:stretch>
            <a:fillRect/>
          </a:stretch>
        </p:blipFill>
        <p:spPr>
          <a:xfrm>
            <a:off x="2541905" y="1626870"/>
            <a:ext cx="2449830" cy="4108450"/>
          </a:xfrm>
          <a:prstGeom prst="rect">
            <a:avLst/>
          </a:prstGeom>
        </p:spPr>
      </p:pic>
      <p:pic>
        <p:nvPicPr>
          <p:cNvPr id="5" name="图片 4" descr="96bcbf3d299f605145097f6b068b92a"/>
          <p:cNvPicPr>
            <a:picLocks noChangeAspect="1"/>
          </p:cNvPicPr>
          <p:nvPr/>
        </p:nvPicPr>
        <p:blipFill>
          <a:blip r:embed="rId2"/>
          <a:stretch>
            <a:fillRect/>
          </a:stretch>
        </p:blipFill>
        <p:spPr>
          <a:xfrm>
            <a:off x="4991735" y="1626870"/>
            <a:ext cx="3909695" cy="4108450"/>
          </a:xfrm>
          <a:prstGeom prst="rect">
            <a:avLst/>
          </a:prstGeom>
        </p:spPr>
      </p:pic>
    </p:spTree>
    <p:custDataLst>
      <p:tags r:id="rId3"/>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descr="b6cf36e9224aa0d52b73a333303f16b"/>
          <p:cNvPicPr>
            <a:picLocks noChangeAspect="1"/>
          </p:cNvPicPr>
          <p:nvPr/>
        </p:nvPicPr>
        <p:blipFill>
          <a:blip r:embed="rId1"/>
          <a:stretch>
            <a:fillRect/>
          </a:stretch>
        </p:blipFill>
        <p:spPr>
          <a:xfrm>
            <a:off x="7515225" y="1746885"/>
            <a:ext cx="4062095" cy="3677285"/>
          </a:xfrm>
          <a:prstGeom prst="rect">
            <a:avLst/>
          </a:prstGeom>
        </p:spPr>
      </p:pic>
      <p:pic>
        <p:nvPicPr>
          <p:cNvPr id="5" name="图片 4" descr="5e1b6ffeb0f6b91a4e6bfa921190e63"/>
          <p:cNvPicPr>
            <a:picLocks noChangeAspect="1"/>
          </p:cNvPicPr>
          <p:nvPr/>
        </p:nvPicPr>
        <p:blipFill>
          <a:blip r:embed="rId2"/>
          <a:stretch>
            <a:fillRect/>
          </a:stretch>
        </p:blipFill>
        <p:spPr>
          <a:xfrm>
            <a:off x="743585" y="1756410"/>
            <a:ext cx="6308090" cy="3667760"/>
          </a:xfrm>
          <a:prstGeom prst="rect">
            <a:avLst/>
          </a:prstGeom>
        </p:spPr>
      </p:pic>
      <p:sp>
        <p:nvSpPr>
          <p:cNvPr id="2" name="文本框 1"/>
          <p:cNvSpPr txBox="1"/>
          <p:nvPr/>
        </p:nvSpPr>
        <p:spPr>
          <a:xfrm>
            <a:off x="829945" y="757555"/>
            <a:ext cx="1687195" cy="368300"/>
          </a:xfrm>
          <a:prstGeom prst="rect">
            <a:avLst/>
          </a:prstGeom>
          <a:noFill/>
        </p:spPr>
        <p:txBody>
          <a:bodyPr wrap="square" rtlCol="0">
            <a:spAutoFit/>
          </a:bodyPr>
          <a:p>
            <a:r>
              <a:rPr lang="en-US" altLang="zh-CN"/>
              <a:t>brainstrom</a:t>
            </a:r>
            <a:endParaRPr lang="en-US" altLang="zh-CN"/>
          </a:p>
        </p:txBody>
      </p:sp>
    </p:spTree>
    <p:custDataLst>
      <p:tags r:id="rId3"/>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Autofit/>
          </a:bodyPr>
          <a:p>
            <a:pPr algn="ctr"/>
            <a:r>
              <a:rPr lang="zh-CN" altLang="en-US"/>
              <a:t>Determine the topic</a:t>
            </a:r>
            <a:endParaRPr lang="zh-CN" altLang="en-US"/>
          </a:p>
        </p:txBody>
      </p:sp>
      <p:sp>
        <p:nvSpPr>
          <p:cNvPr id="3" name="内容占位符 2"/>
          <p:cNvSpPr>
            <a:spLocks noGrp="1"/>
          </p:cNvSpPr>
          <p:nvPr>
            <p:ph idx="1"/>
          </p:nvPr>
        </p:nvSpPr>
        <p:spPr>
          <a:xfrm>
            <a:off x="490855" y="2269490"/>
            <a:ext cx="10968990" cy="2471420"/>
          </a:xfrm>
        </p:spPr>
        <p:txBody>
          <a:bodyPr/>
          <a:p>
            <a:pPr algn="ctr"/>
            <a:endParaRPr lang="zh-CN" altLang="en-US"/>
          </a:p>
          <a:p>
            <a:pPr marL="0" indent="0" algn="ctr">
              <a:buNone/>
            </a:pPr>
            <a:r>
              <a:rPr lang="zh-CN" altLang="en-US"/>
              <a:t>狻猊</a:t>
            </a:r>
            <a:endParaRPr lang="zh-CN" altLang="en-US"/>
          </a:p>
          <a:p>
            <a:pPr marL="0" indent="0" algn="ctr">
              <a:buNone/>
            </a:pPr>
            <a:r>
              <a:rPr lang="en-US" altLang="zh-CN"/>
              <a:t>Suan Ni</a:t>
            </a:r>
            <a:endParaRPr lang="zh-CN" altLang="en-US"/>
          </a:p>
          <a:p>
            <a:pPr marL="0" indent="0" algn="ctr">
              <a:buNone/>
            </a:pPr>
            <a:r>
              <a:rPr lang="en-US" altLang="zh-CN"/>
              <a:t>uncool things</a:t>
            </a:r>
            <a:endParaRPr lang="en-US" altLang="zh-CN"/>
          </a:p>
          <a:p>
            <a:pPr marL="0" indent="0" algn="ctr">
              <a:buNone/>
            </a:pPr>
            <a:endParaRPr lang="en-US" altLang="zh-CN"/>
          </a:p>
        </p:txBody>
      </p:sp>
    </p:spTree>
    <p:custDataLst>
      <p:tags r:id="rId1"/>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zh-CN" altLang="en-US"/>
              <a:t>Design sketch</a:t>
            </a:r>
            <a:r>
              <a:rPr lang="en-US" altLang="zh-CN"/>
              <a:t>s</a:t>
            </a:r>
            <a:endParaRPr lang="en-US" altLang="zh-CN"/>
          </a:p>
        </p:txBody>
      </p:sp>
      <p:pic>
        <p:nvPicPr>
          <p:cNvPr id="5" name="图片 4" descr="a8191f174863e0f128de676f282c770"/>
          <p:cNvPicPr>
            <a:picLocks noChangeAspect="1"/>
          </p:cNvPicPr>
          <p:nvPr/>
        </p:nvPicPr>
        <p:blipFill>
          <a:blip r:embed="rId1"/>
          <a:stretch>
            <a:fillRect/>
          </a:stretch>
        </p:blipFill>
        <p:spPr>
          <a:xfrm>
            <a:off x="4464050" y="2362200"/>
            <a:ext cx="4707890" cy="2971800"/>
          </a:xfrm>
          <a:prstGeom prst="rect">
            <a:avLst/>
          </a:prstGeom>
        </p:spPr>
      </p:pic>
      <p:pic>
        <p:nvPicPr>
          <p:cNvPr id="8" name="图片 7" descr="65e9db9295867a32567f0d54d4b8780"/>
          <p:cNvPicPr>
            <a:picLocks noChangeAspect="1"/>
          </p:cNvPicPr>
          <p:nvPr/>
        </p:nvPicPr>
        <p:blipFill>
          <a:blip r:embed="rId2"/>
          <a:stretch>
            <a:fillRect/>
          </a:stretch>
        </p:blipFill>
        <p:spPr>
          <a:xfrm>
            <a:off x="2109470" y="2539365"/>
            <a:ext cx="1774190" cy="2617470"/>
          </a:xfrm>
          <a:prstGeom prst="rect">
            <a:avLst/>
          </a:prstGeom>
        </p:spPr>
      </p:pic>
    </p:spTree>
    <p:custDataLst>
      <p:tags r:id="rId3"/>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608330" y="495935"/>
            <a:ext cx="10968990" cy="5753735"/>
          </a:xfrm>
        </p:spPr>
        <p:txBody>
          <a:bodyPr/>
          <a:p>
            <a:r>
              <a:rPr lang="zh-CN" altLang="en-US"/>
              <a:t>设计草图</a:t>
            </a:r>
            <a:endParaRPr lang="zh-CN" altLang="en-US"/>
          </a:p>
        </p:txBody>
      </p:sp>
      <p:pic>
        <p:nvPicPr>
          <p:cNvPr id="2" name="图片 1"/>
          <p:cNvPicPr>
            <a:picLocks noChangeAspect="1"/>
          </p:cNvPicPr>
          <p:nvPr>
            <p:custDataLst>
              <p:tags r:id="rId1"/>
            </p:custDataLst>
          </p:nvPr>
        </p:nvPicPr>
        <p:blipFill>
          <a:blip r:embed="rId2"/>
          <a:stretch>
            <a:fillRect/>
          </a:stretch>
        </p:blipFill>
        <p:spPr>
          <a:xfrm>
            <a:off x="2748280" y="1560195"/>
            <a:ext cx="2825750" cy="4204970"/>
          </a:xfrm>
          <a:prstGeom prst="rect">
            <a:avLst/>
          </a:prstGeom>
        </p:spPr>
      </p:pic>
      <p:pic>
        <p:nvPicPr>
          <p:cNvPr id="5" name="图片 4"/>
          <p:cNvPicPr>
            <a:picLocks noChangeAspect="1"/>
          </p:cNvPicPr>
          <p:nvPr/>
        </p:nvPicPr>
        <p:blipFill>
          <a:blip r:embed="rId3"/>
          <a:stretch>
            <a:fillRect/>
          </a:stretch>
        </p:blipFill>
        <p:spPr>
          <a:xfrm>
            <a:off x="6381115" y="1560830"/>
            <a:ext cx="2995930" cy="4235450"/>
          </a:xfrm>
          <a:prstGeom prst="rect">
            <a:avLst/>
          </a:prstGeom>
        </p:spPr>
      </p:pic>
    </p:spTree>
    <p:custDataLst>
      <p:tags r:id="rId4"/>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608330" y="548005"/>
            <a:ext cx="10968990" cy="5701665"/>
          </a:xfrm>
        </p:spPr>
        <p:txBody>
          <a:bodyPr/>
          <a:p>
            <a:r>
              <a:rPr lang="zh-CN" altLang="en-US"/>
              <a:t>Auxiliary text</a:t>
            </a:r>
            <a:endParaRPr lang="zh-CN" altLang="en-US"/>
          </a:p>
        </p:txBody>
      </p:sp>
      <p:pic>
        <p:nvPicPr>
          <p:cNvPr id="4" name="图片 3"/>
          <p:cNvPicPr>
            <a:picLocks noChangeAspect="1"/>
          </p:cNvPicPr>
          <p:nvPr/>
        </p:nvPicPr>
        <p:blipFill>
          <a:blip r:embed="rId1"/>
          <a:stretch>
            <a:fillRect/>
          </a:stretch>
        </p:blipFill>
        <p:spPr>
          <a:xfrm>
            <a:off x="2777490" y="1454785"/>
            <a:ext cx="6637655" cy="4794885"/>
          </a:xfrm>
          <a:prstGeom prst="rect">
            <a:avLst/>
          </a:prstGeom>
        </p:spPr>
      </p:pic>
    </p:spTree>
    <p:custDataLst>
      <p:tags r:id="rId2"/>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429260" y="648970"/>
            <a:ext cx="5972810" cy="583565"/>
          </a:xfrm>
          <a:prstGeom prst="rect">
            <a:avLst/>
          </a:prstGeom>
          <a:noFill/>
        </p:spPr>
        <p:txBody>
          <a:bodyPr wrap="square" rtlCol="0">
            <a:spAutoFit/>
          </a:bodyPr>
          <a:p>
            <a:r>
              <a:rPr sz="3200" b="1"/>
              <a:t>Finished drawing</a:t>
            </a:r>
            <a:r>
              <a:rPr lang="en-US" altLang="zh-CN" sz="3200" b="1"/>
              <a:t> </a:t>
            </a:r>
            <a:endParaRPr lang="en-US" altLang="zh-CN" sz="3200" b="1"/>
          </a:p>
        </p:txBody>
      </p:sp>
      <p:pic>
        <p:nvPicPr>
          <p:cNvPr id="5" name="图片 4"/>
          <p:cNvPicPr>
            <a:picLocks noChangeAspect="1"/>
          </p:cNvPicPr>
          <p:nvPr/>
        </p:nvPicPr>
        <p:blipFill>
          <a:blip r:embed="rId1"/>
          <a:stretch>
            <a:fillRect/>
          </a:stretch>
        </p:blipFill>
        <p:spPr>
          <a:xfrm>
            <a:off x="1713865" y="1989455"/>
            <a:ext cx="3785960" cy="2880000"/>
          </a:xfrm>
          <a:prstGeom prst="rect">
            <a:avLst/>
          </a:prstGeom>
        </p:spPr>
      </p:pic>
      <p:pic>
        <p:nvPicPr>
          <p:cNvPr id="3" name="图片 2" descr="b7a43a37be935549064a582df86ea21"/>
          <p:cNvPicPr>
            <a:picLocks noChangeAspect="1"/>
          </p:cNvPicPr>
          <p:nvPr/>
        </p:nvPicPr>
        <p:blipFill>
          <a:blip r:embed="rId2"/>
          <a:stretch>
            <a:fillRect/>
          </a:stretch>
        </p:blipFill>
        <p:spPr>
          <a:xfrm>
            <a:off x="6402070" y="1989455"/>
            <a:ext cx="3921125" cy="2939415"/>
          </a:xfrm>
          <a:prstGeom prst="rect">
            <a:avLst/>
          </a:prstGeom>
        </p:spPr>
      </p:pic>
    </p:spTree>
    <p:custDataLst>
      <p:tags r:id="rId3"/>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zh-CN" altLang="en-US"/>
              <a:t>prototype</a:t>
            </a:r>
            <a:endParaRPr lang="zh-CN" altLang="en-US"/>
          </a:p>
        </p:txBody>
      </p:sp>
      <p:grpSp>
        <p:nvGrpSpPr>
          <p:cNvPr id="5" name="组合 4"/>
          <p:cNvGrpSpPr/>
          <p:nvPr/>
        </p:nvGrpSpPr>
        <p:grpSpPr>
          <a:xfrm>
            <a:off x="2014220" y="1889760"/>
            <a:ext cx="7412990" cy="3432810"/>
            <a:chOff x="3172" y="2976"/>
            <a:chExt cx="11674" cy="5406"/>
          </a:xfrm>
        </p:grpSpPr>
        <p:pic>
          <p:nvPicPr>
            <p:cNvPr id="3" name="图片 2" descr="3"/>
            <p:cNvPicPr>
              <a:picLocks noChangeAspect="1"/>
            </p:cNvPicPr>
            <p:nvPr/>
          </p:nvPicPr>
          <p:blipFill>
            <a:blip r:embed="rId1"/>
            <a:stretch>
              <a:fillRect/>
            </a:stretch>
          </p:blipFill>
          <p:spPr>
            <a:xfrm>
              <a:off x="3172" y="2976"/>
              <a:ext cx="7337" cy="5406"/>
            </a:xfrm>
            <a:prstGeom prst="rect">
              <a:avLst/>
            </a:prstGeom>
          </p:spPr>
        </p:pic>
        <p:pic>
          <p:nvPicPr>
            <p:cNvPr id="4" name="图片 3" descr="2"/>
            <p:cNvPicPr>
              <a:picLocks noChangeAspect="1"/>
            </p:cNvPicPr>
            <p:nvPr/>
          </p:nvPicPr>
          <p:blipFill>
            <a:blip r:embed="rId2"/>
            <a:stretch>
              <a:fillRect/>
            </a:stretch>
          </p:blipFill>
          <p:spPr>
            <a:xfrm>
              <a:off x="7510" y="2976"/>
              <a:ext cx="7337" cy="5406"/>
            </a:xfrm>
            <a:prstGeom prst="rect">
              <a:avLst/>
            </a:prstGeom>
          </p:spPr>
        </p:pic>
      </p:grpSp>
    </p:spTree>
    <p:custDataLst>
      <p:tags r:id="rId3"/>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zh-CN" altLang="en-US"/>
              <a:t>prototype</a:t>
            </a:r>
            <a:endParaRPr lang="zh-CN" altLang="en-US"/>
          </a:p>
        </p:txBody>
      </p:sp>
      <p:pic>
        <p:nvPicPr>
          <p:cNvPr id="5" name="图片 4" descr="巴扎嘿素材4"/>
          <p:cNvPicPr>
            <a:picLocks noChangeAspect="1"/>
          </p:cNvPicPr>
          <p:nvPr/>
        </p:nvPicPr>
        <p:blipFill>
          <a:blip r:embed="rId1"/>
          <a:stretch>
            <a:fillRect/>
          </a:stretch>
        </p:blipFill>
        <p:spPr>
          <a:xfrm>
            <a:off x="1437640" y="1839595"/>
            <a:ext cx="4046220" cy="4046220"/>
          </a:xfrm>
          <a:prstGeom prst="rect">
            <a:avLst/>
          </a:prstGeom>
        </p:spPr>
      </p:pic>
      <p:pic>
        <p:nvPicPr>
          <p:cNvPr id="6" name="图片 5" descr="5"/>
          <p:cNvPicPr>
            <a:picLocks noChangeAspect="1"/>
          </p:cNvPicPr>
          <p:nvPr/>
        </p:nvPicPr>
        <p:blipFill>
          <a:blip r:embed="rId2"/>
          <a:stretch>
            <a:fillRect/>
          </a:stretch>
        </p:blipFill>
        <p:spPr>
          <a:xfrm>
            <a:off x="5641340" y="2046605"/>
            <a:ext cx="5447665" cy="3632200"/>
          </a:xfrm>
          <a:prstGeom prst="rect">
            <a:avLst/>
          </a:prstGeom>
        </p:spPr>
      </p:pic>
    </p:spTree>
    <p:custDataLst>
      <p:tags r:id="rId3"/>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176"/>
  <p:tag name="KSO_WM_TEMPLATE_MASTER_TYPE" val="0"/>
  <p:tag name="KSO_WM_TEMPLATE_COLOR_TYPE" val="1"/>
  <p:tag name="KSO_WM_UNIT_SHOW_EDIT_AREA_INDICATION" val="1"/>
</p:tagLst>
</file>

<file path=ppt/tags/tag63.xml><?xml version="1.0" encoding="utf-8"?>
<p:tagLst xmlns:p="http://schemas.openxmlformats.org/presentationml/2006/main">
  <p:tag name="KSO_WM_UNIT_PLACING_PICTURE_USER_VIEWPORT" val="{&quot;height&quot;:12555,&quot;width&quot;:8670}"/>
</p:tagLst>
</file>

<file path=ppt/tags/tag64.xml><?xml version="1.0" encoding="utf-8"?>
<p:tagLst xmlns:p="http://schemas.openxmlformats.org/presentationml/2006/main">
  <p:tag name="KSO_WM_BEAUTIFY_FLAG" val="#wm#"/>
  <p:tag name="KSO_WM_TEMPLATE_CATEGORY" val="custom"/>
  <p:tag name="KSO_WM_TEMPLATE_INDEX" val="20205176"/>
</p:tagLst>
</file>

<file path=ppt/tags/tag65.xml><?xml version="1.0" encoding="utf-8"?>
<p:tagLst xmlns:p="http://schemas.openxmlformats.org/presentationml/2006/main">
  <p:tag name="KSO_WM_BEAUTIFY_FLAG" val="#wm#"/>
  <p:tag name="KSO_WM_TEMPLATE_CATEGORY" val="custom"/>
  <p:tag name="KSO_WM_TEMPLATE_INDEX" val="20205176"/>
</p:tagLst>
</file>

<file path=ppt/tags/tag66.xml><?xml version="1.0" encoding="utf-8"?>
<p:tagLst xmlns:p="http://schemas.openxmlformats.org/presentationml/2006/main">
  <p:tag name="KSO_WM_BEAUTIFY_FLAG" val="#wm#"/>
  <p:tag name="KSO_WM_TEMPLATE_CATEGORY" val="custom"/>
  <p:tag name="KSO_WM_TEMPLATE_INDEX" val="20205176"/>
</p:tagLst>
</file>

<file path=ppt/tags/tag67.xml><?xml version="1.0" encoding="utf-8"?>
<p:tagLst xmlns:p="http://schemas.openxmlformats.org/presentationml/2006/main">
  <p:tag name="KSO_WM_BEAUTIFY_FLAG" val="#wm#"/>
  <p:tag name="KSO_WM_TEMPLATE_CATEGORY" val="custom"/>
  <p:tag name="KSO_WM_TEMPLATE_INDEX" val="20205176"/>
</p:tagLst>
</file>

<file path=ppt/tags/tag68.xml><?xml version="1.0" encoding="utf-8"?>
<p:tagLst xmlns:p="http://schemas.openxmlformats.org/presentationml/2006/main">
  <p:tag name="KSO_WM_BEAUTIFY_FLAG" val="#wm#"/>
  <p:tag name="KSO_WM_TEMPLATE_CATEGORY" val="custom"/>
  <p:tag name="KSO_WM_TEMPLATE_INDEX" val="20205176"/>
</p:tagLst>
</file>

<file path=ppt/tags/tag69.xml><?xml version="1.0" encoding="utf-8"?>
<p:tagLst xmlns:p="http://schemas.openxmlformats.org/presentationml/2006/main">
  <p:tag name="KSO_WM_BEAUTIFY_FLAG" val="#wm#"/>
  <p:tag name="KSO_WM_TEMPLATE_CATEGORY" val="custom"/>
  <p:tag name="KSO_WM_TEMPLATE_INDEX" val="20205176"/>
</p:tagLst>
</file>

<file path=ppt/tags/tag70.xml><?xml version="1.0" encoding="utf-8"?>
<p:tagLst xmlns:p="http://schemas.openxmlformats.org/presentationml/2006/main">
  <p:tag name="KSO_WM_UNIT_PLACING_PICTURE_USER_VIEWPORT" val="{&quot;height&quot;:9870,&quot;width&quot;:6750}"/>
</p:tagLst>
</file>

<file path=ppt/tags/tag71.xml><?xml version="1.0" encoding="utf-8"?>
<p:tagLst xmlns:p="http://schemas.openxmlformats.org/presentationml/2006/main">
  <p:tag name="KSO_WM_BEAUTIFY_FLAG" val="#wm#"/>
  <p:tag name="KSO_WM_TEMPLATE_CATEGORY" val="custom"/>
  <p:tag name="KSO_WM_TEMPLATE_INDEX" val="20205176"/>
</p:tagLst>
</file>

<file path=ppt/tags/tag72.xml><?xml version="1.0" encoding="utf-8"?>
<p:tagLst xmlns:p="http://schemas.openxmlformats.org/presentationml/2006/main">
  <p:tag name="KSO_WM_BEAUTIFY_FLAG" val="#wm#"/>
  <p:tag name="KSO_WM_TEMPLATE_CATEGORY" val="custom"/>
  <p:tag name="KSO_WM_TEMPLATE_INDEX" val="20205176"/>
</p:tagLst>
</file>

<file path=ppt/tags/tag73.xml><?xml version="1.0" encoding="utf-8"?>
<p:tagLst xmlns:p="http://schemas.openxmlformats.org/presentationml/2006/main">
  <p:tag name="KSO_WM_BEAUTIFY_FLAG" val="#wm#"/>
  <p:tag name="KSO_WM_TEMPLATE_CATEGORY" val="custom"/>
  <p:tag name="KSO_WM_TEMPLATE_INDEX" val="20205176"/>
</p:tagLst>
</file>

<file path=ppt/tags/tag74.xml><?xml version="1.0" encoding="utf-8"?>
<p:tagLst xmlns:p="http://schemas.openxmlformats.org/presentationml/2006/main">
  <p:tag name="KSO_WM_BEAUTIFY_FLAG" val="#wm#"/>
  <p:tag name="KSO_WM_TEMPLATE_CATEGORY" val="custom"/>
  <p:tag name="KSO_WM_TEMPLATE_INDEX" val="20205176"/>
</p:tagLst>
</file>

<file path=ppt/tags/tag75.xml><?xml version="1.0" encoding="utf-8"?>
<p:tagLst xmlns:p="http://schemas.openxmlformats.org/presentationml/2006/main">
  <p:tag name="KSO_WM_BEAUTIFY_FLAG" val="#wm#"/>
  <p:tag name="KSO_WM_TEMPLATE_CATEGORY" val="custom"/>
  <p:tag name="KSO_WM_TEMPLATE_INDEX" val="20205176"/>
</p:tagLst>
</file>

<file path=ppt/tags/tag76.xml><?xml version="1.0" encoding="utf-8"?>
<p:tagLst xmlns:p="http://schemas.openxmlformats.org/presentationml/2006/main">
  <p:tag name="COMMONDATA" val="eyJoZGlkIjoiYjBiZGE1OTg0ZGMzOWFkNDgyYTI5M2RkYjk3MmYzMzQifQ=="/>
  <p:tag name="KSO_WPP_MARK_KEY" val="9b7ada0a-3042-4ca7-8fe5-12e287f451b0"/>
  <p:tag name="commondata" val="eyJoZGlkIjoiN2Q4NDhjNTUyZDNlNDc3NmFiNzJjMmU1OTc0NjBkZTcifQ=="/>
</p:tagLst>
</file>

<file path=ppt/theme/theme1.xml><?xml version="1.0" encoding="utf-8"?>
<a:theme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gs>
            <a:gs pos="100000">
              <a:schemeClr val="phClr">
                <a:lumMod val="85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487</Words>
  <Application>WPS 演示</Application>
  <PresentationFormat>宽屏</PresentationFormat>
  <Paragraphs>40</Paragraphs>
  <Slides>11</Slides>
  <Notes>4</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11</vt:i4>
      </vt:variant>
    </vt:vector>
  </HeadingPairs>
  <TitlesOfParts>
    <vt:vector size="19" baseType="lpstr">
      <vt:lpstr>Arial</vt:lpstr>
      <vt:lpstr>宋体</vt:lpstr>
      <vt:lpstr>Wingdings</vt:lpstr>
      <vt:lpstr>Wingdings</vt:lpstr>
      <vt:lpstr>微软雅黑</vt:lpstr>
      <vt:lpstr>Arial Unicode MS</vt:lpstr>
      <vt:lpstr>Calibri</vt:lpstr>
      <vt:lpstr>Office 主题​​</vt:lpstr>
      <vt:lpstr>Pre-research</vt:lpstr>
      <vt:lpstr>PowerPoint 演示文稿</vt:lpstr>
      <vt:lpstr>PowerPoint 演示文稿</vt:lpstr>
      <vt:lpstr>PowerPoint 演示文稿</vt:lpstr>
      <vt:lpstr>Determine the topic</vt:lpstr>
      <vt:lpstr>Design sketchs</vt:lpstr>
      <vt:lpstr>PowerPoint 演示文稿</vt:lpstr>
      <vt:lpstr>PowerPoint 演示文稿</vt:lpstr>
      <vt:lpstr>PowerPoint 演示文稿</vt:lpstr>
      <vt:lpstr>prototype</vt:lpstr>
      <vt:lpstr>prototype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Lemonade</cp:lastModifiedBy>
  <cp:revision>184</cp:revision>
  <dcterms:created xsi:type="dcterms:W3CDTF">2019-06-19T02:08:00Z</dcterms:created>
  <dcterms:modified xsi:type="dcterms:W3CDTF">2024-05-28T04:01:06Z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2052-12.1.0.16929</vt:lpwstr>
  </property>
  <property fmtid="{D5CDD505-2E9C-101B-9397-08002B2CF9AE}" pid="3" name="ICV">
    <vt:lpwstr>0C9B7626BFA74ED790E1A35496D60778_13</vt:lpwstr>
  </property>
</Properties>
</file>