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7" r:id="rId4"/>
    <p:sldId id="264" r:id="rId5"/>
    <p:sldId id="265" r:id="rId6"/>
    <p:sldId id="266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8" r:id="rId17"/>
    <p:sldId id="280" r:id="rId18"/>
    <p:sldId id="279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D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30903A-A844-419F-8680-FE805B58A05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40C652A-F1C4-43E1-8A6F-00F5C9B627A0}">
      <dgm:prSet/>
      <dgm:spPr>
        <a:effectLst>
          <a:glow rad="127000">
            <a:srgbClr val="002060"/>
          </a:glow>
        </a:effectLst>
      </dgm:spPr>
      <dgm:t>
        <a:bodyPr/>
        <a:lstStyle/>
        <a:p>
          <a:pPr algn="ctr"/>
          <a:r>
            <a:rPr lang="en-GB" b="1" dirty="0"/>
            <a:t>TASK 1-3</a:t>
          </a:r>
          <a:endParaRPr lang="en-US" dirty="0"/>
        </a:p>
      </dgm:t>
    </dgm:pt>
    <dgm:pt modelId="{E83D5D5E-2A3D-4364-9085-C81EA4E429F1}" type="parTrans" cxnId="{B8D39613-42D0-4555-B994-CB0AD90A5CD4}">
      <dgm:prSet/>
      <dgm:spPr/>
      <dgm:t>
        <a:bodyPr/>
        <a:lstStyle/>
        <a:p>
          <a:endParaRPr lang="en-US"/>
        </a:p>
      </dgm:t>
    </dgm:pt>
    <dgm:pt modelId="{A6559EA4-05BA-46D2-ABFE-6D4B29B71A00}" type="sibTrans" cxnId="{B8D39613-42D0-4555-B994-CB0AD90A5CD4}">
      <dgm:prSet/>
      <dgm:spPr/>
      <dgm:t>
        <a:bodyPr/>
        <a:lstStyle/>
        <a:p>
          <a:endParaRPr lang="en-US"/>
        </a:p>
      </dgm:t>
    </dgm:pt>
    <dgm:pt modelId="{30E34D67-9F5B-493C-9F7B-B954526C7E98}">
      <dgm:prSet/>
      <dgm:spPr>
        <a:solidFill>
          <a:schemeClr val="bg1"/>
        </a:solidFill>
        <a:effectLst>
          <a:glow rad="127000">
            <a:srgbClr val="002060"/>
          </a:glow>
        </a:effectLst>
      </dgm:spPr>
      <dgm:t>
        <a:bodyPr/>
        <a:lstStyle/>
        <a:p>
          <a:r>
            <a:rPr lang="en-GB" b="1" dirty="0"/>
            <a:t>DESIGNING MY QUESTIONNAIRE</a:t>
          </a:r>
          <a:endParaRPr lang="en-US" dirty="0"/>
        </a:p>
      </dgm:t>
    </dgm:pt>
    <dgm:pt modelId="{2E5DA185-314E-4536-BE05-AA08D1D4281B}" type="parTrans" cxnId="{FE51F7E9-A89B-4701-B761-679B5D13E482}">
      <dgm:prSet/>
      <dgm:spPr/>
      <dgm:t>
        <a:bodyPr/>
        <a:lstStyle/>
        <a:p>
          <a:endParaRPr lang="en-US"/>
        </a:p>
      </dgm:t>
    </dgm:pt>
    <dgm:pt modelId="{A71FE0A5-728A-4F2D-9A77-30863E80F31A}" type="sibTrans" cxnId="{FE51F7E9-A89B-4701-B761-679B5D13E482}">
      <dgm:prSet/>
      <dgm:spPr/>
      <dgm:t>
        <a:bodyPr/>
        <a:lstStyle/>
        <a:p>
          <a:endParaRPr lang="en-US"/>
        </a:p>
      </dgm:t>
    </dgm:pt>
    <dgm:pt modelId="{96C8E4A6-DEC3-4954-859C-D987BB597749}">
      <dgm:prSet/>
      <dgm:spPr>
        <a:solidFill>
          <a:schemeClr val="bg1"/>
        </a:solidFill>
        <a:effectLst>
          <a:glow rad="127000">
            <a:srgbClr val="002060"/>
          </a:glow>
        </a:effectLst>
      </dgm:spPr>
      <dgm:t>
        <a:bodyPr/>
        <a:lstStyle/>
        <a:p>
          <a:r>
            <a:rPr lang="en-GB" b="1" dirty="0"/>
            <a:t>ANALYSING THE RESULTS</a:t>
          </a:r>
          <a:endParaRPr lang="en-US" dirty="0"/>
        </a:p>
      </dgm:t>
    </dgm:pt>
    <dgm:pt modelId="{40520A12-2BC3-4338-AF76-E2C7CCE770BB}" type="parTrans" cxnId="{F2D8F1EE-58F5-454E-80E2-337C69567D89}">
      <dgm:prSet/>
      <dgm:spPr/>
      <dgm:t>
        <a:bodyPr/>
        <a:lstStyle/>
        <a:p>
          <a:endParaRPr lang="en-US"/>
        </a:p>
      </dgm:t>
    </dgm:pt>
    <dgm:pt modelId="{ED092719-E3E8-4B6D-9207-9F6245B0B506}" type="sibTrans" cxnId="{F2D8F1EE-58F5-454E-80E2-337C69567D89}">
      <dgm:prSet/>
      <dgm:spPr/>
      <dgm:t>
        <a:bodyPr/>
        <a:lstStyle/>
        <a:p>
          <a:endParaRPr lang="en-US"/>
        </a:p>
      </dgm:t>
    </dgm:pt>
    <dgm:pt modelId="{29B41577-B128-4815-9A6C-B47955106E97}">
      <dgm:prSet/>
      <dgm:spPr>
        <a:solidFill>
          <a:schemeClr val="bg1"/>
        </a:solidFill>
        <a:effectLst>
          <a:glow rad="127000">
            <a:srgbClr val="002060"/>
          </a:glow>
        </a:effectLst>
      </dgm:spPr>
      <dgm:t>
        <a:bodyPr/>
        <a:lstStyle/>
        <a:p>
          <a:r>
            <a:rPr lang="en-GB" b="1" dirty="0"/>
            <a:t>CREATING WEBSITE </a:t>
          </a:r>
          <a:endParaRPr lang="en-US" dirty="0"/>
        </a:p>
      </dgm:t>
    </dgm:pt>
    <dgm:pt modelId="{3806A55D-E0B7-4803-A7E4-A8AC6FE6AA0D}" type="parTrans" cxnId="{310A1903-FA28-449A-8599-53669F935345}">
      <dgm:prSet/>
      <dgm:spPr/>
      <dgm:t>
        <a:bodyPr/>
        <a:lstStyle/>
        <a:p>
          <a:endParaRPr lang="en-US"/>
        </a:p>
      </dgm:t>
    </dgm:pt>
    <dgm:pt modelId="{4A999BCD-A8DF-4072-9A4A-C9B71F5E7DBE}" type="sibTrans" cxnId="{310A1903-FA28-449A-8599-53669F935345}">
      <dgm:prSet/>
      <dgm:spPr/>
      <dgm:t>
        <a:bodyPr/>
        <a:lstStyle/>
        <a:p>
          <a:endParaRPr lang="en-US"/>
        </a:p>
      </dgm:t>
    </dgm:pt>
    <dgm:pt modelId="{5F3EBAE7-AA03-4033-8DB0-26BE141C80F3}">
      <dgm:prSet/>
      <dgm:spPr>
        <a:solidFill>
          <a:schemeClr val="bg1"/>
        </a:solidFill>
        <a:effectLst>
          <a:glow rad="127000">
            <a:srgbClr val="002060"/>
          </a:glow>
        </a:effectLst>
      </dgm:spPr>
      <dgm:t>
        <a:bodyPr/>
        <a:lstStyle/>
        <a:p>
          <a:r>
            <a:rPr lang="en-GB" b="1" dirty="0"/>
            <a:t>MARKETING MATERIALS (FLYER) </a:t>
          </a:r>
          <a:endParaRPr lang="en-US" dirty="0"/>
        </a:p>
      </dgm:t>
    </dgm:pt>
    <dgm:pt modelId="{85DCBC0C-3CAD-4F88-8096-B57D5F26AB87}" type="parTrans" cxnId="{C7694E16-6140-47C4-9DA3-C3935125EAE7}">
      <dgm:prSet/>
      <dgm:spPr/>
      <dgm:t>
        <a:bodyPr/>
        <a:lstStyle/>
        <a:p>
          <a:endParaRPr lang="en-US"/>
        </a:p>
      </dgm:t>
    </dgm:pt>
    <dgm:pt modelId="{802BDB1B-963F-45CE-92E8-DA0816F0CD97}" type="sibTrans" cxnId="{C7694E16-6140-47C4-9DA3-C3935125EAE7}">
      <dgm:prSet/>
      <dgm:spPr/>
      <dgm:t>
        <a:bodyPr/>
        <a:lstStyle/>
        <a:p>
          <a:endParaRPr lang="en-US"/>
        </a:p>
      </dgm:t>
    </dgm:pt>
    <dgm:pt modelId="{02F9D067-0A1A-4F7F-A2C6-3B201DC24F82}">
      <dgm:prSet/>
      <dgm:spPr>
        <a:solidFill>
          <a:schemeClr val="bg1"/>
        </a:solidFill>
        <a:effectLst>
          <a:glow rad="127000">
            <a:srgbClr val="002060"/>
          </a:glow>
        </a:effectLst>
      </dgm:spPr>
      <dgm:t>
        <a:bodyPr/>
        <a:lstStyle/>
        <a:p>
          <a:r>
            <a:rPr lang="en-GB" b="1" dirty="0"/>
            <a:t>VIDEO ADVERT FOR MY BUSINESS</a:t>
          </a:r>
          <a:endParaRPr lang="en-US" dirty="0"/>
        </a:p>
      </dgm:t>
    </dgm:pt>
    <dgm:pt modelId="{5968ADCC-BA42-4BF6-935B-30F11F81469B}" type="parTrans" cxnId="{25F03DA7-3830-48CE-A57F-89603534C61B}">
      <dgm:prSet/>
      <dgm:spPr/>
      <dgm:t>
        <a:bodyPr/>
        <a:lstStyle/>
        <a:p>
          <a:endParaRPr lang="en-US"/>
        </a:p>
      </dgm:t>
    </dgm:pt>
    <dgm:pt modelId="{92DD6D70-4616-4AE4-801A-5437ADC1E441}" type="sibTrans" cxnId="{25F03DA7-3830-48CE-A57F-89603534C61B}">
      <dgm:prSet/>
      <dgm:spPr/>
      <dgm:t>
        <a:bodyPr/>
        <a:lstStyle/>
        <a:p>
          <a:endParaRPr lang="en-US"/>
        </a:p>
      </dgm:t>
    </dgm:pt>
    <dgm:pt modelId="{FC8F8A4F-72E9-4070-996D-951FA3331A0E}">
      <dgm:prSet/>
      <dgm:spPr>
        <a:solidFill>
          <a:schemeClr val="bg1"/>
        </a:solidFill>
        <a:effectLst>
          <a:glow rad="127000">
            <a:srgbClr val="002060"/>
          </a:glow>
        </a:effectLst>
      </dgm:spPr>
      <dgm:t>
        <a:bodyPr/>
        <a:lstStyle/>
        <a:p>
          <a:r>
            <a:rPr lang="en-GB" b="1" dirty="0"/>
            <a:t>EXCEL AND FINANCIAL PLANNING</a:t>
          </a:r>
          <a:endParaRPr lang="en-US" dirty="0"/>
        </a:p>
      </dgm:t>
    </dgm:pt>
    <dgm:pt modelId="{866D71C5-8F70-40A9-A2EF-33E19DBCB2EA}" type="parTrans" cxnId="{F21F5090-9A97-41CB-8DB9-CC593335E193}">
      <dgm:prSet/>
      <dgm:spPr/>
      <dgm:t>
        <a:bodyPr/>
        <a:lstStyle/>
        <a:p>
          <a:endParaRPr lang="en-US"/>
        </a:p>
      </dgm:t>
    </dgm:pt>
    <dgm:pt modelId="{3986C742-9377-4A0B-A05D-715CE9F96969}" type="sibTrans" cxnId="{F21F5090-9A97-41CB-8DB9-CC593335E193}">
      <dgm:prSet/>
      <dgm:spPr/>
      <dgm:t>
        <a:bodyPr/>
        <a:lstStyle/>
        <a:p>
          <a:endParaRPr lang="en-US"/>
        </a:p>
      </dgm:t>
    </dgm:pt>
    <dgm:pt modelId="{7CFAB231-21A5-4F2D-8E8E-9F04748CB84C}" type="pres">
      <dgm:prSet presAssocID="{D830903A-A844-419F-8680-FE805B58A052}" presName="linear" presStyleCnt="0">
        <dgm:presLayoutVars>
          <dgm:animLvl val="lvl"/>
          <dgm:resizeHandles val="exact"/>
        </dgm:presLayoutVars>
      </dgm:prSet>
      <dgm:spPr/>
    </dgm:pt>
    <dgm:pt modelId="{8D33E1B5-F108-46E2-9A34-A68ACC4022CB}" type="pres">
      <dgm:prSet presAssocID="{E40C652A-F1C4-43E1-8A6F-00F5C9B627A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AA2C6F6-FA6E-4E67-A8E6-DEC7F98DE983}" type="pres">
      <dgm:prSet presAssocID="{E40C652A-F1C4-43E1-8A6F-00F5C9B627A0}" presName="childText" presStyleLbl="revTx" presStyleIdx="0" presStyleCnt="1" custLinFactNeighborX="-12569">
        <dgm:presLayoutVars>
          <dgm:bulletEnabled val="1"/>
        </dgm:presLayoutVars>
      </dgm:prSet>
      <dgm:spPr/>
    </dgm:pt>
  </dgm:ptLst>
  <dgm:cxnLst>
    <dgm:cxn modelId="{310A1903-FA28-449A-8599-53669F935345}" srcId="{E40C652A-F1C4-43E1-8A6F-00F5C9B627A0}" destId="{29B41577-B128-4815-9A6C-B47955106E97}" srcOrd="2" destOrd="0" parTransId="{3806A55D-E0B7-4803-A7E4-A8AC6FE6AA0D}" sibTransId="{4A999BCD-A8DF-4072-9A4A-C9B71F5E7DBE}"/>
    <dgm:cxn modelId="{B8D39613-42D0-4555-B994-CB0AD90A5CD4}" srcId="{D830903A-A844-419F-8680-FE805B58A052}" destId="{E40C652A-F1C4-43E1-8A6F-00F5C9B627A0}" srcOrd="0" destOrd="0" parTransId="{E83D5D5E-2A3D-4364-9085-C81EA4E429F1}" sibTransId="{A6559EA4-05BA-46D2-ABFE-6D4B29B71A00}"/>
    <dgm:cxn modelId="{C7694E16-6140-47C4-9DA3-C3935125EAE7}" srcId="{E40C652A-F1C4-43E1-8A6F-00F5C9B627A0}" destId="{5F3EBAE7-AA03-4033-8DB0-26BE141C80F3}" srcOrd="3" destOrd="0" parTransId="{85DCBC0C-3CAD-4F88-8096-B57D5F26AB87}" sibTransId="{802BDB1B-963F-45CE-92E8-DA0816F0CD97}"/>
    <dgm:cxn modelId="{40C9FC43-0088-452D-9E64-C17D52AC794E}" type="presOf" srcId="{02F9D067-0A1A-4F7F-A2C6-3B201DC24F82}" destId="{AAA2C6F6-FA6E-4E67-A8E6-DEC7F98DE983}" srcOrd="0" destOrd="4" presId="urn:microsoft.com/office/officeart/2005/8/layout/vList2"/>
    <dgm:cxn modelId="{F21F5090-9A97-41CB-8DB9-CC593335E193}" srcId="{E40C652A-F1C4-43E1-8A6F-00F5C9B627A0}" destId="{FC8F8A4F-72E9-4070-996D-951FA3331A0E}" srcOrd="5" destOrd="0" parTransId="{866D71C5-8F70-40A9-A2EF-33E19DBCB2EA}" sibTransId="{3986C742-9377-4A0B-A05D-715CE9F96969}"/>
    <dgm:cxn modelId="{15EDD39B-2C0F-4147-A5DF-C53049CEC647}" type="presOf" srcId="{D830903A-A844-419F-8680-FE805B58A052}" destId="{7CFAB231-21A5-4F2D-8E8E-9F04748CB84C}" srcOrd="0" destOrd="0" presId="urn:microsoft.com/office/officeart/2005/8/layout/vList2"/>
    <dgm:cxn modelId="{25F03DA7-3830-48CE-A57F-89603534C61B}" srcId="{E40C652A-F1C4-43E1-8A6F-00F5C9B627A0}" destId="{02F9D067-0A1A-4F7F-A2C6-3B201DC24F82}" srcOrd="4" destOrd="0" parTransId="{5968ADCC-BA42-4BF6-935B-30F11F81469B}" sibTransId="{92DD6D70-4616-4AE4-801A-5437ADC1E441}"/>
    <dgm:cxn modelId="{F0B2D6DB-DFA9-479B-B5BA-8F8A42B2D7C8}" type="presOf" srcId="{29B41577-B128-4815-9A6C-B47955106E97}" destId="{AAA2C6F6-FA6E-4E67-A8E6-DEC7F98DE983}" srcOrd="0" destOrd="2" presId="urn:microsoft.com/office/officeart/2005/8/layout/vList2"/>
    <dgm:cxn modelId="{BB1679DD-29C0-45FB-80E2-25817E206CB7}" type="presOf" srcId="{FC8F8A4F-72E9-4070-996D-951FA3331A0E}" destId="{AAA2C6F6-FA6E-4E67-A8E6-DEC7F98DE983}" srcOrd="0" destOrd="5" presId="urn:microsoft.com/office/officeart/2005/8/layout/vList2"/>
    <dgm:cxn modelId="{FE51F7E9-A89B-4701-B761-679B5D13E482}" srcId="{E40C652A-F1C4-43E1-8A6F-00F5C9B627A0}" destId="{30E34D67-9F5B-493C-9F7B-B954526C7E98}" srcOrd="0" destOrd="0" parTransId="{2E5DA185-314E-4536-BE05-AA08D1D4281B}" sibTransId="{A71FE0A5-728A-4F2D-9A77-30863E80F31A}"/>
    <dgm:cxn modelId="{56A8C5EA-AA25-4B2B-9A5D-5EB4681EA0BD}" type="presOf" srcId="{96C8E4A6-DEC3-4954-859C-D987BB597749}" destId="{AAA2C6F6-FA6E-4E67-A8E6-DEC7F98DE983}" srcOrd="0" destOrd="1" presId="urn:microsoft.com/office/officeart/2005/8/layout/vList2"/>
    <dgm:cxn modelId="{F2D8F1EE-58F5-454E-80E2-337C69567D89}" srcId="{E40C652A-F1C4-43E1-8A6F-00F5C9B627A0}" destId="{96C8E4A6-DEC3-4954-859C-D987BB597749}" srcOrd="1" destOrd="0" parTransId="{40520A12-2BC3-4338-AF76-E2C7CCE770BB}" sibTransId="{ED092719-E3E8-4B6D-9207-9F6245B0B506}"/>
    <dgm:cxn modelId="{F7E8CEEF-2EDD-4E14-9F15-C50B173F786A}" type="presOf" srcId="{E40C652A-F1C4-43E1-8A6F-00F5C9B627A0}" destId="{8D33E1B5-F108-46E2-9A34-A68ACC4022CB}" srcOrd="0" destOrd="0" presId="urn:microsoft.com/office/officeart/2005/8/layout/vList2"/>
    <dgm:cxn modelId="{8AE813FB-13B1-4DD7-AE6C-D9043174A94A}" type="presOf" srcId="{5F3EBAE7-AA03-4033-8DB0-26BE141C80F3}" destId="{AAA2C6F6-FA6E-4E67-A8E6-DEC7F98DE983}" srcOrd="0" destOrd="3" presId="urn:microsoft.com/office/officeart/2005/8/layout/vList2"/>
    <dgm:cxn modelId="{495B0FFF-9A44-4EF5-8410-9C1B240200BF}" type="presOf" srcId="{30E34D67-9F5B-493C-9F7B-B954526C7E98}" destId="{AAA2C6F6-FA6E-4E67-A8E6-DEC7F98DE983}" srcOrd="0" destOrd="0" presId="urn:microsoft.com/office/officeart/2005/8/layout/vList2"/>
    <dgm:cxn modelId="{70F85F79-0D4F-4A4E-8F08-22039FF1B90F}" type="presParOf" srcId="{7CFAB231-21A5-4F2D-8E8E-9F04748CB84C}" destId="{8D33E1B5-F108-46E2-9A34-A68ACC4022CB}" srcOrd="0" destOrd="0" presId="urn:microsoft.com/office/officeart/2005/8/layout/vList2"/>
    <dgm:cxn modelId="{60016868-69B3-45AD-BCC5-897D7692D80E}" type="presParOf" srcId="{7CFAB231-21A5-4F2D-8E8E-9F04748CB84C}" destId="{AAA2C6F6-FA6E-4E67-A8E6-DEC7F98DE98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B90325-CDC1-406F-961A-E201110F80F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456F669-7A68-4C03-81E3-225DC849FA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Designed Online Questionnaire (50 Swansea Participants)</a:t>
          </a:r>
          <a:endParaRPr lang="en-US" dirty="0"/>
        </a:p>
      </dgm:t>
    </dgm:pt>
    <dgm:pt modelId="{A9D97C83-DB2A-4E18-9465-CC50E3DF3236}" type="parTrans" cxnId="{16E241A5-6244-4A96-ADE0-A6983743BBC4}">
      <dgm:prSet/>
      <dgm:spPr/>
      <dgm:t>
        <a:bodyPr/>
        <a:lstStyle/>
        <a:p>
          <a:endParaRPr lang="en-US" sz="3200"/>
        </a:p>
      </dgm:t>
    </dgm:pt>
    <dgm:pt modelId="{C30F5FAB-C5D7-4F8C-9FEC-B0047355F92A}" type="sibTrans" cxnId="{16E241A5-6244-4A96-ADE0-A6983743BB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BA59CB-DCE4-4951-B780-10095215E5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Analysed Data </a:t>
          </a:r>
          <a:endParaRPr lang="en-US"/>
        </a:p>
      </dgm:t>
    </dgm:pt>
    <dgm:pt modelId="{17A11A35-E7AA-4652-A52F-9D1B1D406BF4}" type="parTrans" cxnId="{7BC14D8D-AFB3-4F5F-A4D6-AE3253C737E3}">
      <dgm:prSet/>
      <dgm:spPr/>
      <dgm:t>
        <a:bodyPr/>
        <a:lstStyle/>
        <a:p>
          <a:endParaRPr lang="en-US" sz="3200"/>
        </a:p>
      </dgm:t>
    </dgm:pt>
    <dgm:pt modelId="{0F53C575-81EA-40ED-A0A2-F48BF92FB9B0}" type="sibTrans" cxnId="{7BC14D8D-AFB3-4F5F-A4D6-AE3253C737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701EEC-AA34-4ECA-BBB1-F26B79CBD5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Built Website Based On Insights</a:t>
          </a:r>
          <a:endParaRPr lang="en-US"/>
        </a:p>
      </dgm:t>
    </dgm:pt>
    <dgm:pt modelId="{CB7A7F51-58AD-451F-A9C7-73CDFC01561E}" type="parTrans" cxnId="{CDEF3BA5-1A3D-4621-A24A-53952348ECFF}">
      <dgm:prSet/>
      <dgm:spPr/>
      <dgm:t>
        <a:bodyPr/>
        <a:lstStyle/>
        <a:p>
          <a:endParaRPr lang="en-US" sz="3200"/>
        </a:p>
      </dgm:t>
    </dgm:pt>
    <dgm:pt modelId="{080FB475-065E-4D92-94EC-11B9940D9E04}" type="sibTrans" cxnId="{CDEF3BA5-1A3D-4621-A24A-53952348EC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6B7EE9-D6C8-4C36-80E2-63B06B7081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Designed Marketing Materials Through Canva</a:t>
          </a:r>
          <a:endParaRPr lang="en-US"/>
        </a:p>
      </dgm:t>
    </dgm:pt>
    <dgm:pt modelId="{E6B1E6DD-F662-4F06-87F8-4242E5C3D088}" type="parTrans" cxnId="{435914B9-6D27-4252-B028-CD45C5D854D0}">
      <dgm:prSet/>
      <dgm:spPr/>
      <dgm:t>
        <a:bodyPr/>
        <a:lstStyle/>
        <a:p>
          <a:endParaRPr lang="en-US" sz="3200"/>
        </a:p>
      </dgm:t>
    </dgm:pt>
    <dgm:pt modelId="{EC3B86F6-049F-4A75-A8D8-5ABF6A58FF77}" type="sibTrans" cxnId="{435914B9-6D27-4252-B028-CD45C5D854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7805C4-9974-4795-BBAA-CDCD53FFD3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Created A Video Advert Using Storytelling Techniques</a:t>
          </a:r>
          <a:endParaRPr lang="en-US"/>
        </a:p>
      </dgm:t>
    </dgm:pt>
    <dgm:pt modelId="{8E1CF22A-53D1-471D-81D9-43A7178A7A0D}" type="parTrans" cxnId="{AC8E1E1F-B165-44E5-897E-992CE18D1891}">
      <dgm:prSet/>
      <dgm:spPr/>
      <dgm:t>
        <a:bodyPr/>
        <a:lstStyle/>
        <a:p>
          <a:endParaRPr lang="en-US" sz="3200"/>
        </a:p>
      </dgm:t>
    </dgm:pt>
    <dgm:pt modelId="{170A2A4A-6212-4B2C-9B47-41B87BB7E833}" type="sibTrans" cxnId="{AC8E1E1F-B165-44E5-897E-992CE18D189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C77312-DCA2-41E4-90A5-50500696AC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Created Business Cash Flow For The Whole Year </a:t>
          </a:r>
          <a:endParaRPr lang="en-US"/>
        </a:p>
      </dgm:t>
    </dgm:pt>
    <dgm:pt modelId="{B3B253FE-423C-489D-B2C5-C0C5234E0DC6}" type="parTrans" cxnId="{6C52CB08-74B6-4529-BC43-D8CCA2465018}">
      <dgm:prSet/>
      <dgm:spPr/>
      <dgm:t>
        <a:bodyPr/>
        <a:lstStyle/>
        <a:p>
          <a:endParaRPr lang="en-US" sz="3200"/>
        </a:p>
      </dgm:t>
    </dgm:pt>
    <dgm:pt modelId="{B292735E-6ECF-48AC-9F48-54450643351C}" type="sibTrans" cxnId="{6C52CB08-74B6-4529-BC43-D8CCA24650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B3441E8-787D-4854-AEFC-EB14D9E257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Reflected On Skills Gained</a:t>
          </a:r>
          <a:endParaRPr lang="en-US"/>
        </a:p>
      </dgm:t>
    </dgm:pt>
    <dgm:pt modelId="{4CD29703-31D7-465C-B329-5E2F647E7E60}" type="parTrans" cxnId="{865B726B-5E14-4360-B4A5-5F2038952D26}">
      <dgm:prSet/>
      <dgm:spPr/>
      <dgm:t>
        <a:bodyPr/>
        <a:lstStyle/>
        <a:p>
          <a:endParaRPr lang="en-US" sz="3200"/>
        </a:p>
      </dgm:t>
    </dgm:pt>
    <dgm:pt modelId="{D68738BF-DE68-4D57-A806-84F459F3E9F8}" type="sibTrans" cxnId="{865B726B-5E14-4360-B4A5-5F2038952D26}">
      <dgm:prSet/>
      <dgm:spPr/>
      <dgm:t>
        <a:bodyPr/>
        <a:lstStyle/>
        <a:p>
          <a:endParaRPr lang="en-US"/>
        </a:p>
      </dgm:t>
    </dgm:pt>
    <dgm:pt modelId="{31FBC255-9EB5-4522-BC28-00DA7E79C67A}" type="pres">
      <dgm:prSet presAssocID="{17B90325-CDC1-406F-961A-E201110F80FD}" presName="root" presStyleCnt="0">
        <dgm:presLayoutVars>
          <dgm:dir/>
          <dgm:resizeHandles val="exact"/>
        </dgm:presLayoutVars>
      </dgm:prSet>
      <dgm:spPr/>
    </dgm:pt>
    <dgm:pt modelId="{7B91D65E-56CE-4016-8096-A9C764102B65}" type="pres">
      <dgm:prSet presAssocID="{17B90325-CDC1-406F-961A-E201110F80FD}" presName="container" presStyleCnt="0">
        <dgm:presLayoutVars>
          <dgm:dir/>
          <dgm:resizeHandles val="exact"/>
        </dgm:presLayoutVars>
      </dgm:prSet>
      <dgm:spPr/>
    </dgm:pt>
    <dgm:pt modelId="{5BDFF646-CCD1-4DD4-AC44-34182F60A71C}" type="pres">
      <dgm:prSet presAssocID="{C456F669-7A68-4C03-81E3-225DC849FA16}" presName="compNode" presStyleCnt="0"/>
      <dgm:spPr/>
    </dgm:pt>
    <dgm:pt modelId="{141B3F51-5021-4E3A-A6A5-B7018585CDA2}" type="pres">
      <dgm:prSet presAssocID="{C456F669-7A68-4C03-81E3-225DC849FA16}" presName="iconBgRect" presStyleLbl="bgShp" presStyleIdx="0" presStyleCnt="7"/>
      <dgm:spPr/>
    </dgm:pt>
    <dgm:pt modelId="{39CBD42E-CC61-4257-A3A0-5F44DFE92E9E}" type="pres">
      <dgm:prSet presAssocID="{C456F669-7A68-4C03-81E3-225DC849FA1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3042C44-1AAB-45F1-B853-36813B8991EF}" type="pres">
      <dgm:prSet presAssocID="{C456F669-7A68-4C03-81E3-225DC849FA16}" presName="spaceRect" presStyleCnt="0"/>
      <dgm:spPr/>
    </dgm:pt>
    <dgm:pt modelId="{8D0CF733-394E-4B49-B918-F9BCF56AF07B}" type="pres">
      <dgm:prSet presAssocID="{C456F669-7A68-4C03-81E3-225DC849FA16}" presName="textRect" presStyleLbl="revTx" presStyleIdx="0" presStyleCnt="7">
        <dgm:presLayoutVars>
          <dgm:chMax val="1"/>
          <dgm:chPref val="1"/>
        </dgm:presLayoutVars>
      </dgm:prSet>
      <dgm:spPr/>
    </dgm:pt>
    <dgm:pt modelId="{1E56E32A-379A-4F41-972A-33E49A9E2460}" type="pres">
      <dgm:prSet presAssocID="{C30F5FAB-C5D7-4F8C-9FEC-B0047355F92A}" presName="sibTrans" presStyleLbl="sibTrans2D1" presStyleIdx="0" presStyleCnt="0"/>
      <dgm:spPr/>
    </dgm:pt>
    <dgm:pt modelId="{125880B4-4C12-4027-B506-563E5351B62C}" type="pres">
      <dgm:prSet presAssocID="{64BA59CB-DCE4-4951-B780-10095215E57E}" presName="compNode" presStyleCnt="0"/>
      <dgm:spPr/>
    </dgm:pt>
    <dgm:pt modelId="{E17A6CEB-0BEF-4D7E-B5CC-C99033CC57E1}" type="pres">
      <dgm:prSet presAssocID="{64BA59CB-DCE4-4951-B780-10095215E57E}" presName="iconBgRect" presStyleLbl="bgShp" presStyleIdx="1" presStyleCnt="7"/>
      <dgm:spPr/>
    </dgm:pt>
    <dgm:pt modelId="{1193F4AA-AA63-4ABC-9DFC-F47660A6EC11}" type="pres">
      <dgm:prSet presAssocID="{64BA59CB-DCE4-4951-B780-10095215E57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B6E5CF9-A910-4F6E-A012-6481D74BC269}" type="pres">
      <dgm:prSet presAssocID="{64BA59CB-DCE4-4951-B780-10095215E57E}" presName="spaceRect" presStyleCnt="0"/>
      <dgm:spPr/>
    </dgm:pt>
    <dgm:pt modelId="{ED5CE354-8C69-4EEB-B7A5-D9F8169269AD}" type="pres">
      <dgm:prSet presAssocID="{64BA59CB-DCE4-4951-B780-10095215E57E}" presName="textRect" presStyleLbl="revTx" presStyleIdx="1" presStyleCnt="7">
        <dgm:presLayoutVars>
          <dgm:chMax val="1"/>
          <dgm:chPref val="1"/>
        </dgm:presLayoutVars>
      </dgm:prSet>
      <dgm:spPr/>
    </dgm:pt>
    <dgm:pt modelId="{DCF61985-E4AD-495B-955D-31FD0807BF7B}" type="pres">
      <dgm:prSet presAssocID="{0F53C575-81EA-40ED-A0A2-F48BF92FB9B0}" presName="sibTrans" presStyleLbl="sibTrans2D1" presStyleIdx="0" presStyleCnt="0"/>
      <dgm:spPr/>
    </dgm:pt>
    <dgm:pt modelId="{9F9937AB-B022-4D1D-8B3D-AAB8640C88A2}" type="pres">
      <dgm:prSet presAssocID="{58701EEC-AA34-4ECA-BBB1-F26B79CBD566}" presName="compNode" presStyleCnt="0"/>
      <dgm:spPr/>
    </dgm:pt>
    <dgm:pt modelId="{D99FDBD9-9D3F-4376-86F2-347567FFC2DF}" type="pres">
      <dgm:prSet presAssocID="{58701EEC-AA34-4ECA-BBB1-F26B79CBD566}" presName="iconBgRect" presStyleLbl="bgShp" presStyleIdx="2" presStyleCnt="7"/>
      <dgm:spPr/>
    </dgm:pt>
    <dgm:pt modelId="{C7B5E77C-7900-4CCB-BC57-E40B2202E38C}" type="pres">
      <dgm:prSet presAssocID="{58701EEC-AA34-4ECA-BBB1-F26B79CBD56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AC664C71-F144-45F9-B68A-CF608F746AC8}" type="pres">
      <dgm:prSet presAssocID="{58701EEC-AA34-4ECA-BBB1-F26B79CBD566}" presName="spaceRect" presStyleCnt="0"/>
      <dgm:spPr/>
    </dgm:pt>
    <dgm:pt modelId="{757FCCC4-2EFF-4BAE-BB8D-8DB7F450A0AF}" type="pres">
      <dgm:prSet presAssocID="{58701EEC-AA34-4ECA-BBB1-F26B79CBD566}" presName="textRect" presStyleLbl="revTx" presStyleIdx="2" presStyleCnt="7">
        <dgm:presLayoutVars>
          <dgm:chMax val="1"/>
          <dgm:chPref val="1"/>
        </dgm:presLayoutVars>
      </dgm:prSet>
      <dgm:spPr/>
    </dgm:pt>
    <dgm:pt modelId="{17865640-084E-4396-A6BA-C8C688E60768}" type="pres">
      <dgm:prSet presAssocID="{080FB475-065E-4D92-94EC-11B9940D9E04}" presName="sibTrans" presStyleLbl="sibTrans2D1" presStyleIdx="0" presStyleCnt="0"/>
      <dgm:spPr/>
    </dgm:pt>
    <dgm:pt modelId="{1A1D96E8-3B2B-4777-882D-B03B4A8B0ACB}" type="pres">
      <dgm:prSet presAssocID="{D46B7EE9-D6C8-4C36-80E2-63B06B70816B}" presName="compNode" presStyleCnt="0"/>
      <dgm:spPr/>
    </dgm:pt>
    <dgm:pt modelId="{42E06938-DB30-4F56-9110-792691DC3043}" type="pres">
      <dgm:prSet presAssocID="{D46B7EE9-D6C8-4C36-80E2-63B06B70816B}" presName="iconBgRect" presStyleLbl="bgShp" presStyleIdx="3" presStyleCnt="7"/>
      <dgm:spPr/>
    </dgm:pt>
    <dgm:pt modelId="{11C02124-A582-497B-B3C7-9B6F1F139E92}" type="pres">
      <dgm:prSet presAssocID="{D46B7EE9-D6C8-4C36-80E2-63B06B70816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8D1C970-1FB6-4E0F-924B-82780F8B8992}" type="pres">
      <dgm:prSet presAssocID="{D46B7EE9-D6C8-4C36-80E2-63B06B70816B}" presName="spaceRect" presStyleCnt="0"/>
      <dgm:spPr/>
    </dgm:pt>
    <dgm:pt modelId="{B329E20F-BE32-4EA1-8CFD-4A52F1078958}" type="pres">
      <dgm:prSet presAssocID="{D46B7EE9-D6C8-4C36-80E2-63B06B70816B}" presName="textRect" presStyleLbl="revTx" presStyleIdx="3" presStyleCnt="7">
        <dgm:presLayoutVars>
          <dgm:chMax val="1"/>
          <dgm:chPref val="1"/>
        </dgm:presLayoutVars>
      </dgm:prSet>
      <dgm:spPr/>
    </dgm:pt>
    <dgm:pt modelId="{6F45E097-148F-4F12-AAA7-D35AAB7338FA}" type="pres">
      <dgm:prSet presAssocID="{EC3B86F6-049F-4A75-A8D8-5ABF6A58FF77}" presName="sibTrans" presStyleLbl="sibTrans2D1" presStyleIdx="0" presStyleCnt="0"/>
      <dgm:spPr/>
    </dgm:pt>
    <dgm:pt modelId="{1BD5E39B-2049-4118-8CD2-4EAE0978B5E9}" type="pres">
      <dgm:prSet presAssocID="{5D7805C4-9974-4795-BBAA-CDCD53FFD3FA}" presName="compNode" presStyleCnt="0"/>
      <dgm:spPr/>
    </dgm:pt>
    <dgm:pt modelId="{E746B2EC-B53A-4630-BF36-A6A7FFD3383D}" type="pres">
      <dgm:prSet presAssocID="{5D7805C4-9974-4795-BBAA-CDCD53FFD3FA}" presName="iconBgRect" presStyleLbl="bgShp" presStyleIdx="4" presStyleCnt="7"/>
      <dgm:spPr/>
    </dgm:pt>
    <dgm:pt modelId="{6BCBC299-897B-4ED7-BCA1-9002692D595D}" type="pres">
      <dgm:prSet presAssocID="{5D7805C4-9974-4795-BBAA-CDCD53FFD3F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0EA80671-4A00-4815-A9CE-3E17F4B7FE5A}" type="pres">
      <dgm:prSet presAssocID="{5D7805C4-9974-4795-BBAA-CDCD53FFD3FA}" presName="spaceRect" presStyleCnt="0"/>
      <dgm:spPr/>
    </dgm:pt>
    <dgm:pt modelId="{DC290751-AFF4-4244-B9B5-500613DB1356}" type="pres">
      <dgm:prSet presAssocID="{5D7805C4-9974-4795-BBAA-CDCD53FFD3FA}" presName="textRect" presStyleLbl="revTx" presStyleIdx="4" presStyleCnt="7">
        <dgm:presLayoutVars>
          <dgm:chMax val="1"/>
          <dgm:chPref val="1"/>
        </dgm:presLayoutVars>
      </dgm:prSet>
      <dgm:spPr/>
    </dgm:pt>
    <dgm:pt modelId="{7979B74D-B23B-446A-BD08-4E8A347759DD}" type="pres">
      <dgm:prSet presAssocID="{170A2A4A-6212-4B2C-9B47-41B87BB7E833}" presName="sibTrans" presStyleLbl="sibTrans2D1" presStyleIdx="0" presStyleCnt="0"/>
      <dgm:spPr/>
    </dgm:pt>
    <dgm:pt modelId="{F95C281E-AAC3-42DD-AFBC-187DB12DB938}" type="pres">
      <dgm:prSet presAssocID="{7DC77312-DCA2-41E4-90A5-50500696ACDD}" presName="compNode" presStyleCnt="0"/>
      <dgm:spPr/>
    </dgm:pt>
    <dgm:pt modelId="{8FD83070-6D3A-45F7-84CE-FCF301F1A2CA}" type="pres">
      <dgm:prSet presAssocID="{7DC77312-DCA2-41E4-90A5-50500696ACDD}" presName="iconBgRect" presStyleLbl="bgShp" presStyleIdx="5" presStyleCnt="7"/>
      <dgm:spPr/>
    </dgm:pt>
    <dgm:pt modelId="{860FC229-A377-45C2-9C1C-CD9537628375}" type="pres">
      <dgm:prSet presAssocID="{7DC77312-DCA2-41E4-90A5-50500696ACD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4ED6C94-9CA5-4198-A617-88DD1086B2DE}" type="pres">
      <dgm:prSet presAssocID="{7DC77312-DCA2-41E4-90A5-50500696ACDD}" presName="spaceRect" presStyleCnt="0"/>
      <dgm:spPr/>
    </dgm:pt>
    <dgm:pt modelId="{16D44847-4DD8-4867-836B-660DD0CA8FFD}" type="pres">
      <dgm:prSet presAssocID="{7DC77312-DCA2-41E4-90A5-50500696ACDD}" presName="textRect" presStyleLbl="revTx" presStyleIdx="5" presStyleCnt="7">
        <dgm:presLayoutVars>
          <dgm:chMax val="1"/>
          <dgm:chPref val="1"/>
        </dgm:presLayoutVars>
      </dgm:prSet>
      <dgm:spPr/>
    </dgm:pt>
    <dgm:pt modelId="{DD54BB97-E83E-45C9-8859-92A19FD90325}" type="pres">
      <dgm:prSet presAssocID="{B292735E-6ECF-48AC-9F48-54450643351C}" presName="sibTrans" presStyleLbl="sibTrans2D1" presStyleIdx="0" presStyleCnt="0"/>
      <dgm:spPr/>
    </dgm:pt>
    <dgm:pt modelId="{8DE74CCB-025A-4E0F-ADEB-F7702EA955B7}" type="pres">
      <dgm:prSet presAssocID="{5B3441E8-787D-4854-AEFC-EB14D9E25706}" presName="compNode" presStyleCnt="0"/>
      <dgm:spPr/>
    </dgm:pt>
    <dgm:pt modelId="{44D9EF02-B0C0-4509-B023-DB6CB1239593}" type="pres">
      <dgm:prSet presAssocID="{5B3441E8-787D-4854-AEFC-EB14D9E25706}" presName="iconBgRect" presStyleLbl="bgShp" presStyleIdx="6" presStyleCnt="7"/>
      <dgm:spPr/>
    </dgm:pt>
    <dgm:pt modelId="{0FC14BA8-01D6-46CF-83C9-9AF40B404118}" type="pres">
      <dgm:prSet presAssocID="{5B3441E8-787D-4854-AEFC-EB14D9E2570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AA1AD3-E9CC-492F-95C6-F183C9E90507}" type="pres">
      <dgm:prSet presAssocID="{5B3441E8-787D-4854-AEFC-EB14D9E25706}" presName="spaceRect" presStyleCnt="0"/>
      <dgm:spPr/>
    </dgm:pt>
    <dgm:pt modelId="{0DAC4F18-8AD1-416E-AC1B-044A15E9C0E3}" type="pres">
      <dgm:prSet presAssocID="{5B3441E8-787D-4854-AEFC-EB14D9E25706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E87A604-ADE5-4BB9-B34B-26D398F55D40}" type="presOf" srcId="{5D7805C4-9974-4795-BBAA-CDCD53FFD3FA}" destId="{DC290751-AFF4-4244-B9B5-500613DB1356}" srcOrd="0" destOrd="0" presId="urn:microsoft.com/office/officeart/2018/2/layout/IconCircleList"/>
    <dgm:cxn modelId="{6C52CB08-74B6-4529-BC43-D8CCA2465018}" srcId="{17B90325-CDC1-406F-961A-E201110F80FD}" destId="{7DC77312-DCA2-41E4-90A5-50500696ACDD}" srcOrd="5" destOrd="0" parTransId="{B3B253FE-423C-489D-B2C5-C0C5234E0DC6}" sibTransId="{B292735E-6ECF-48AC-9F48-54450643351C}"/>
    <dgm:cxn modelId="{AC8E1E1F-B165-44E5-897E-992CE18D1891}" srcId="{17B90325-CDC1-406F-961A-E201110F80FD}" destId="{5D7805C4-9974-4795-BBAA-CDCD53FFD3FA}" srcOrd="4" destOrd="0" parTransId="{8E1CF22A-53D1-471D-81D9-43A7178A7A0D}" sibTransId="{170A2A4A-6212-4B2C-9B47-41B87BB7E833}"/>
    <dgm:cxn modelId="{69396B22-16E3-4383-9F0D-59BD01570ABE}" type="presOf" srcId="{0F53C575-81EA-40ED-A0A2-F48BF92FB9B0}" destId="{DCF61985-E4AD-495B-955D-31FD0807BF7B}" srcOrd="0" destOrd="0" presId="urn:microsoft.com/office/officeart/2018/2/layout/IconCircleList"/>
    <dgm:cxn modelId="{5D504E22-BDD8-4A84-93E9-0B036367ECBD}" type="presOf" srcId="{C456F669-7A68-4C03-81E3-225DC849FA16}" destId="{8D0CF733-394E-4B49-B918-F9BCF56AF07B}" srcOrd="0" destOrd="0" presId="urn:microsoft.com/office/officeart/2018/2/layout/IconCircleList"/>
    <dgm:cxn modelId="{EF47634B-DCE9-49DF-BE27-A97C4A9FCEFC}" type="presOf" srcId="{170A2A4A-6212-4B2C-9B47-41B87BB7E833}" destId="{7979B74D-B23B-446A-BD08-4E8A347759DD}" srcOrd="0" destOrd="0" presId="urn:microsoft.com/office/officeart/2018/2/layout/IconCircleList"/>
    <dgm:cxn modelId="{865B726B-5E14-4360-B4A5-5F2038952D26}" srcId="{17B90325-CDC1-406F-961A-E201110F80FD}" destId="{5B3441E8-787D-4854-AEFC-EB14D9E25706}" srcOrd="6" destOrd="0" parTransId="{4CD29703-31D7-465C-B329-5E2F647E7E60}" sibTransId="{D68738BF-DE68-4D57-A806-84F459F3E9F8}"/>
    <dgm:cxn modelId="{1038B056-8541-4BC0-89C0-97070CC038C7}" type="presOf" srcId="{C30F5FAB-C5D7-4F8C-9FEC-B0047355F92A}" destId="{1E56E32A-379A-4F41-972A-33E49A9E2460}" srcOrd="0" destOrd="0" presId="urn:microsoft.com/office/officeart/2018/2/layout/IconCircleList"/>
    <dgm:cxn modelId="{F8666B7D-D377-4280-AF57-8D418F873840}" type="presOf" srcId="{080FB475-065E-4D92-94EC-11B9940D9E04}" destId="{17865640-084E-4396-A6BA-C8C688E60768}" srcOrd="0" destOrd="0" presId="urn:microsoft.com/office/officeart/2018/2/layout/IconCircleList"/>
    <dgm:cxn modelId="{2E4AC37D-EE5D-4AEF-A02D-CCB4630ED5E3}" type="presOf" srcId="{17B90325-CDC1-406F-961A-E201110F80FD}" destId="{31FBC255-9EB5-4522-BC28-00DA7E79C67A}" srcOrd="0" destOrd="0" presId="urn:microsoft.com/office/officeart/2018/2/layout/IconCircleList"/>
    <dgm:cxn modelId="{9E8A7983-499B-4D66-90A6-DDA8704E2F81}" type="presOf" srcId="{58701EEC-AA34-4ECA-BBB1-F26B79CBD566}" destId="{757FCCC4-2EFF-4BAE-BB8D-8DB7F450A0AF}" srcOrd="0" destOrd="0" presId="urn:microsoft.com/office/officeart/2018/2/layout/IconCircleList"/>
    <dgm:cxn modelId="{7BC14D8D-AFB3-4F5F-A4D6-AE3253C737E3}" srcId="{17B90325-CDC1-406F-961A-E201110F80FD}" destId="{64BA59CB-DCE4-4951-B780-10095215E57E}" srcOrd="1" destOrd="0" parTransId="{17A11A35-E7AA-4652-A52F-9D1B1D406BF4}" sibTransId="{0F53C575-81EA-40ED-A0A2-F48BF92FB9B0}"/>
    <dgm:cxn modelId="{CDEF3BA5-1A3D-4621-A24A-53952348ECFF}" srcId="{17B90325-CDC1-406F-961A-E201110F80FD}" destId="{58701EEC-AA34-4ECA-BBB1-F26B79CBD566}" srcOrd="2" destOrd="0" parTransId="{CB7A7F51-58AD-451F-A9C7-73CDFC01561E}" sibTransId="{080FB475-065E-4D92-94EC-11B9940D9E04}"/>
    <dgm:cxn modelId="{16E241A5-6244-4A96-ADE0-A6983743BBC4}" srcId="{17B90325-CDC1-406F-961A-E201110F80FD}" destId="{C456F669-7A68-4C03-81E3-225DC849FA16}" srcOrd="0" destOrd="0" parTransId="{A9D97C83-DB2A-4E18-9465-CC50E3DF3236}" sibTransId="{C30F5FAB-C5D7-4F8C-9FEC-B0047355F92A}"/>
    <dgm:cxn modelId="{614C85AC-011C-4DE3-8C15-A724CFF23AFF}" type="presOf" srcId="{64BA59CB-DCE4-4951-B780-10095215E57E}" destId="{ED5CE354-8C69-4EEB-B7A5-D9F8169269AD}" srcOrd="0" destOrd="0" presId="urn:microsoft.com/office/officeart/2018/2/layout/IconCircleList"/>
    <dgm:cxn modelId="{435914B9-6D27-4252-B028-CD45C5D854D0}" srcId="{17B90325-CDC1-406F-961A-E201110F80FD}" destId="{D46B7EE9-D6C8-4C36-80E2-63B06B70816B}" srcOrd="3" destOrd="0" parTransId="{E6B1E6DD-F662-4F06-87F8-4242E5C3D088}" sibTransId="{EC3B86F6-049F-4A75-A8D8-5ABF6A58FF77}"/>
    <dgm:cxn modelId="{550522C0-FDC2-458B-9865-BF59FA017F33}" type="presOf" srcId="{5B3441E8-787D-4854-AEFC-EB14D9E25706}" destId="{0DAC4F18-8AD1-416E-AC1B-044A15E9C0E3}" srcOrd="0" destOrd="0" presId="urn:microsoft.com/office/officeart/2018/2/layout/IconCircleList"/>
    <dgm:cxn modelId="{0B527BC7-EA56-495A-BBB2-1391DB23D746}" type="presOf" srcId="{7DC77312-DCA2-41E4-90A5-50500696ACDD}" destId="{16D44847-4DD8-4867-836B-660DD0CA8FFD}" srcOrd="0" destOrd="0" presId="urn:microsoft.com/office/officeart/2018/2/layout/IconCircleList"/>
    <dgm:cxn modelId="{7BBCCFCF-2493-4DE1-AEDC-4C10A81450E6}" type="presOf" srcId="{EC3B86F6-049F-4A75-A8D8-5ABF6A58FF77}" destId="{6F45E097-148F-4F12-AAA7-D35AAB7338FA}" srcOrd="0" destOrd="0" presId="urn:microsoft.com/office/officeart/2018/2/layout/IconCircleList"/>
    <dgm:cxn modelId="{31AC11E7-8B5D-4D54-86B3-6FA10E9691A5}" type="presOf" srcId="{D46B7EE9-D6C8-4C36-80E2-63B06B70816B}" destId="{B329E20F-BE32-4EA1-8CFD-4A52F1078958}" srcOrd="0" destOrd="0" presId="urn:microsoft.com/office/officeart/2018/2/layout/IconCircleList"/>
    <dgm:cxn modelId="{F3B8C8EB-DBF6-4530-B170-C073E08C208D}" type="presOf" srcId="{B292735E-6ECF-48AC-9F48-54450643351C}" destId="{DD54BB97-E83E-45C9-8859-92A19FD90325}" srcOrd="0" destOrd="0" presId="urn:microsoft.com/office/officeart/2018/2/layout/IconCircleList"/>
    <dgm:cxn modelId="{666DC30D-6F44-4B6D-8274-7359A606566A}" type="presParOf" srcId="{31FBC255-9EB5-4522-BC28-00DA7E79C67A}" destId="{7B91D65E-56CE-4016-8096-A9C764102B65}" srcOrd="0" destOrd="0" presId="urn:microsoft.com/office/officeart/2018/2/layout/IconCircleList"/>
    <dgm:cxn modelId="{D6638B30-3A5B-48C5-BF2F-F9B7CFD38AD4}" type="presParOf" srcId="{7B91D65E-56CE-4016-8096-A9C764102B65}" destId="{5BDFF646-CCD1-4DD4-AC44-34182F60A71C}" srcOrd="0" destOrd="0" presId="urn:microsoft.com/office/officeart/2018/2/layout/IconCircleList"/>
    <dgm:cxn modelId="{D881C2E1-CEC2-468D-9DC1-3B46515D4B5D}" type="presParOf" srcId="{5BDFF646-CCD1-4DD4-AC44-34182F60A71C}" destId="{141B3F51-5021-4E3A-A6A5-B7018585CDA2}" srcOrd="0" destOrd="0" presId="urn:microsoft.com/office/officeart/2018/2/layout/IconCircleList"/>
    <dgm:cxn modelId="{B5EEEAD1-3939-4AD5-A86F-AE71457237D8}" type="presParOf" srcId="{5BDFF646-CCD1-4DD4-AC44-34182F60A71C}" destId="{39CBD42E-CC61-4257-A3A0-5F44DFE92E9E}" srcOrd="1" destOrd="0" presId="urn:microsoft.com/office/officeart/2018/2/layout/IconCircleList"/>
    <dgm:cxn modelId="{0C197C1E-36AB-4CCD-BDEB-5525F37C8080}" type="presParOf" srcId="{5BDFF646-CCD1-4DD4-AC44-34182F60A71C}" destId="{43042C44-1AAB-45F1-B853-36813B8991EF}" srcOrd="2" destOrd="0" presId="urn:microsoft.com/office/officeart/2018/2/layout/IconCircleList"/>
    <dgm:cxn modelId="{B3F95621-9169-4586-AB9B-DDC82C214AE2}" type="presParOf" srcId="{5BDFF646-CCD1-4DD4-AC44-34182F60A71C}" destId="{8D0CF733-394E-4B49-B918-F9BCF56AF07B}" srcOrd="3" destOrd="0" presId="urn:microsoft.com/office/officeart/2018/2/layout/IconCircleList"/>
    <dgm:cxn modelId="{55B66EDA-0E20-42D2-A748-EA60C2F943ED}" type="presParOf" srcId="{7B91D65E-56CE-4016-8096-A9C764102B65}" destId="{1E56E32A-379A-4F41-972A-33E49A9E2460}" srcOrd="1" destOrd="0" presId="urn:microsoft.com/office/officeart/2018/2/layout/IconCircleList"/>
    <dgm:cxn modelId="{7F6C7129-3C33-4AFF-B095-F6950DEC3967}" type="presParOf" srcId="{7B91D65E-56CE-4016-8096-A9C764102B65}" destId="{125880B4-4C12-4027-B506-563E5351B62C}" srcOrd="2" destOrd="0" presId="urn:microsoft.com/office/officeart/2018/2/layout/IconCircleList"/>
    <dgm:cxn modelId="{8C7F3AE6-A586-4A57-A3B0-DDB741D72FA2}" type="presParOf" srcId="{125880B4-4C12-4027-B506-563E5351B62C}" destId="{E17A6CEB-0BEF-4D7E-B5CC-C99033CC57E1}" srcOrd="0" destOrd="0" presId="urn:microsoft.com/office/officeart/2018/2/layout/IconCircleList"/>
    <dgm:cxn modelId="{8E4C0385-45ED-42E9-AA3C-400C4E140F43}" type="presParOf" srcId="{125880B4-4C12-4027-B506-563E5351B62C}" destId="{1193F4AA-AA63-4ABC-9DFC-F47660A6EC11}" srcOrd="1" destOrd="0" presId="urn:microsoft.com/office/officeart/2018/2/layout/IconCircleList"/>
    <dgm:cxn modelId="{2E6AC6F0-7F40-453F-9A0B-BE14CB3F609B}" type="presParOf" srcId="{125880B4-4C12-4027-B506-563E5351B62C}" destId="{6B6E5CF9-A910-4F6E-A012-6481D74BC269}" srcOrd="2" destOrd="0" presId="urn:microsoft.com/office/officeart/2018/2/layout/IconCircleList"/>
    <dgm:cxn modelId="{40DF46EB-50A8-453F-8098-241212DD1B8A}" type="presParOf" srcId="{125880B4-4C12-4027-B506-563E5351B62C}" destId="{ED5CE354-8C69-4EEB-B7A5-D9F8169269AD}" srcOrd="3" destOrd="0" presId="urn:microsoft.com/office/officeart/2018/2/layout/IconCircleList"/>
    <dgm:cxn modelId="{EED1CE5C-A667-41C6-96AF-CA097D40CA46}" type="presParOf" srcId="{7B91D65E-56CE-4016-8096-A9C764102B65}" destId="{DCF61985-E4AD-495B-955D-31FD0807BF7B}" srcOrd="3" destOrd="0" presId="urn:microsoft.com/office/officeart/2018/2/layout/IconCircleList"/>
    <dgm:cxn modelId="{489C696F-1C0B-49FB-B6AA-B8038C51D406}" type="presParOf" srcId="{7B91D65E-56CE-4016-8096-A9C764102B65}" destId="{9F9937AB-B022-4D1D-8B3D-AAB8640C88A2}" srcOrd="4" destOrd="0" presId="urn:microsoft.com/office/officeart/2018/2/layout/IconCircleList"/>
    <dgm:cxn modelId="{3E0A5C7E-6EF6-4372-96FA-E2422BCAA552}" type="presParOf" srcId="{9F9937AB-B022-4D1D-8B3D-AAB8640C88A2}" destId="{D99FDBD9-9D3F-4376-86F2-347567FFC2DF}" srcOrd="0" destOrd="0" presId="urn:microsoft.com/office/officeart/2018/2/layout/IconCircleList"/>
    <dgm:cxn modelId="{8FA64C72-7132-4989-8CFB-16471EDC8722}" type="presParOf" srcId="{9F9937AB-B022-4D1D-8B3D-AAB8640C88A2}" destId="{C7B5E77C-7900-4CCB-BC57-E40B2202E38C}" srcOrd="1" destOrd="0" presId="urn:microsoft.com/office/officeart/2018/2/layout/IconCircleList"/>
    <dgm:cxn modelId="{168ABAD4-AC3D-4BA3-B138-B7AB3E21D03F}" type="presParOf" srcId="{9F9937AB-B022-4D1D-8B3D-AAB8640C88A2}" destId="{AC664C71-F144-45F9-B68A-CF608F746AC8}" srcOrd="2" destOrd="0" presId="urn:microsoft.com/office/officeart/2018/2/layout/IconCircleList"/>
    <dgm:cxn modelId="{81C35460-DB6F-4EE0-96EE-8BCE44C7F332}" type="presParOf" srcId="{9F9937AB-B022-4D1D-8B3D-AAB8640C88A2}" destId="{757FCCC4-2EFF-4BAE-BB8D-8DB7F450A0AF}" srcOrd="3" destOrd="0" presId="urn:microsoft.com/office/officeart/2018/2/layout/IconCircleList"/>
    <dgm:cxn modelId="{E19E31D5-D1AC-48F0-BB19-EE99D73B5C0C}" type="presParOf" srcId="{7B91D65E-56CE-4016-8096-A9C764102B65}" destId="{17865640-084E-4396-A6BA-C8C688E60768}" srcOrd="5" destOrd="0" presId="urn:microsoft.com/office/officeart/2018/2/layout/IconCircleList"/>
    <dgm:cxn modelId="{D9BAE746-FA24-4249-BDA7-0B1C5D8472B6}" type="presParOf" srcId="{7B91D65E-56CE-4016-8096-A9C764102B65}" destId="{1A1D96E8-3B2B-4777-882D-B03B4A8B0ACB}" srcOrd="6" destOrd="0" presId="urn:microsoft.com/office/officeart/2018/2/layout/IconCircleList"/>
    <dgm:cxn modelId="{CB4C7760-CF64-4B49-B036-2D1AAA991C35}" type="presParOf" srcId="{1A1D96E8-3B2B-4777-882D-B03B4A8B0ACB}" destId="{42E06938-DB30-4F56-9110-792691DC3043}" srcOrd="0" destOrd="0" presId="urn:microsoft.com/office/officeart/2018/2/layout/IconCircleList"/>
    <dgm:cxn modelId="{161CC048-53C7-406C-A3FB-2AF190EE010D}" type="presParOf" srcId="{1A1D96E8-3B2B-4777-882D-B03B4A8B0ACB}" destId="{11C02124-A582-497B-B3C7-9B6F1F139E92}" srcOrd="1" destOrd="0" presId="urn:microsoft.com/office/officeart/2018/2/layout/IconCircleList"/>
    <dgm:cxn modelId="{3A3D3CA4-27C1-46CB-A69C-1EFCF638D713}" type="presParOf" srcId="{1A1D96E8-3B2B-4777-882D-B03B4A8B0ACB}" destId="{08D1C970-1FB6-4E0F-924B-82780F8B8992}" srcOrd="2" destOrd="0" presId="urn:microsoft.com/office/officeart/2018/2/layout/IconCircleList"/>
    <dgm:cxn modelId="{E1BBC160-FD17-41B4-81BF-BE6ED573729D}" type="presParOf" srcId="{1A1D96E8-3B2B-4777-882D-B03B4A8B0ACB}" destId="{B329E20F-BE32-4EA1-8CFD-4A52F1078958}" srcOrd="3" destOrd="0" presId="urn:microsoft.com/office/officeart/2018/2/layout/IconCircleList"/>
    <dgm:cxn modelId="{6082F077-6134-4302-9EBA-FCB5A60F65AB}" type="presParOf" srcId="{7B91D65E-56CE-4016-8096-A9C764102B65}" destId="{6F45E097-148F-4F12-AAA7-D35AAB7338FA}" srcOrd="7" destOrd="0" presId="urn:microsoft.com/office/officeart/2018/2/layout/IconCircleList"/>
    <dgm:cxn modelId="{DA64D9A5-4184-489E-A081-B958E4738180}" type="presParOf" srcId="{7B91D65E-56CE-4016-8096-A9C764102B65}" destId="{1BD5E39B-2049-4118-8CD2-4EAE0978B5E9}" srcOrd="8" destOrd="0" presId="urn:microsoft.com/office/officeart/2018/2/layout/IconCircleList"/>
    <dgm:cxn modelId="{B697F5DF-50D1-4854-AA77-6CE9F48B4EE9}" type="presParOf" srcId="{1BD5E39B-2049-4118-8CD2-4EAE0978B5E9}" destId="{E746B2EC-B53A-4630-BF36-A6A7FFD3383D}" srcOrd="0" destOrd="0" presId="urn:microsoft.com/office/officeart/2018/2/layout/IconCircleList"/>
    <dgm:cxn modelId="{19CA0E2A-88F9-434A-8EB4-90FF2B214C61}" type="presParOf" srcId="{1BD5E39B-2049-4118-8CD2-4EAE0978B5E9}" destId="{6BCBC299-897B-4ED7-BCA1-9002692D595D}" srcOrd="1" destOrd="0" presId="urn:microsoft.com/office/officeart/2018/2/layout/IconCircleList"/>
    <dgm:cxn modelId="{34B4FFA0-5C2A-415B-8D25-0806920C14F0}" type="presParOf" srcId="{1BD5E39B-2049-4118-8CD2-4EAE0978B5E9}" destId="{0EA80671-4A00-4815-A9CE-3E17F4B7FE5A}" srcOrd="2" destOrd="0" presId="urn:microsoft.com/office/officeart/2018/2/layout/IconCircleList"/>
    <dgm:cxn modelId="{7E322875-CAB9-41B6-AF8E-99030D3EF5B9}" type="presParOf" srcId="{1BD5E39B-2049-4118-8CD2-4EAE0978B5E9}" destId="{DC290751-AFF4-4244-B9B5-500613DB1356}" srcOrd="3" destOrd="0" presId="urn:microsoft.com/office/officeart/2018/2/layout/IconCircleList"/>
    <dgm:cxn modelId="{D358A24D-ADA2-4BE7-98B4-5DBB7BFF5E19}" type="presParOf" srcId="{7B91D65E-56CE-4016-8096-A9C764102B65}" destId="{7979B74D-B23B-446A-BD08-4E8A347759DD}" srcOrd="9" destOrd="0" presId="urn:microsoft.com/office/officeart/2018/2/layout/IconCircleList"/>
    <dgm:cxn modelId="{80F7DC2F-B545-426F-9D39-15F37DC6889E}" type="presParOf" srcId="{7B91D65E-56CE-4016-8096-A9C764102B65}" destId="{F95C281E-AAC3-42DD-AFBC-187DB12DB938}" srcOrd="10" destOrd="0" presId="urn:microsoft.com/office/officeart/2018/2/layout/IconCircleList"/>
    <dgm:cxn modelId="{AD9B2FBF-9A8F-48E6-BA2F-FCDBC91AC30E}" type="presParOf" srcId="{F95C281E-AAC3-42DD-AFBC-187DB12DB938}" destId="{8FD83070-6D3A-45F7-84CE-FCF301F1A2CA}" srcOrd="0" destOrd="0" presId="urn:microsoft.com/office/officeart/2018/2/layout/IconCircleList"/>
    <dgm:cxn modelId="{D40536EB-DF2B-4512-BE3B-64ABEAF8E227}" type="presParOf" srcId="{F95C281E-AAC3-42DD-AFBC-187DB12DB938}" destId="{860FC229-A377-45C2-9C1C-CD9537628375}" srcOrd="1" destOrd="0" presId="urn:microsoft.com/office/officeart/2018/2/layout/IconCircleList"/>
    <dgm:cxn modelId="{8A6CEE70-A04E-4E2A-8EC3-FE15B4DFDB1C}" type="presParOf" srcId="{F95C281E-AAC3-42DD-AFBC-187DB12DB938}" destId="{34ED6C94-9CA5-4198-A617-88DD1086B2DE}" srcOrd="2" destOrd="0" presId="urn:microsoft.com/office/officeart/2018/2/layout/IconCircleList"/>
    <dgm:cxn modelId="{12D337BA-BC53-4A7B-AD46-67000C15D997}" type="presParOf" srcId="{F95C281E-AAC3-42DD-AFBC-187DB12DB938}" destId="{16D44847-4DD8-4867-836B-660DD0CA8FFD}" srcOrd="3" destOrd="0" presId="urn:microsoft.com/office/officeart/2018/2/layout/IconCircleList"/>
    <dgm:cxn modelId="{354880F5-B09F-4E59-8444-8215B3CBCB86}" type="presParOf" srcId="{7B91D65E-56CE-4016-8096-A9C764102B65}" destId="{DD54BB97-E83E-45C9-8859-92A19FD90325}" srcOrd="11" destOrd="0" presId="urn:microsoft.com/office/officeart/2018/2/layout/IconCircleList"/>
    <dgm:cxn modelId="{26CE76D1-E7B3-4ECE-A7C5-23A4BA56711D}" type="presParOf" srcId="{7B91D65E-56CE-4016-8096-A9C764102B65}" destId="{8DE74CCB-025A-4E0F-ADEB-F7702EA955B7}" srcOrd="12" destOrd="0" presId="urn:microsoft.com/office/officeart/2018/2/layout/IconCircleList"/>
    <dgm:cxn modelId="{63E85606-90BF-4149-85FA-EFBE6D17FB0B}" type="presParOf" srcId="{8DE74CCB-025A-4E0F-ADEB-F7702EA955B7}" destId="{44D9EF02-B0C0-4509-B023-DB6CB1239593}" srcOrd="0" destOrd="0" presId="urn:microsoft.com/office/officeart/2018/2/layout/IconCircleList"/>
    <dgm:cxn modelId="{703F4571-E298-4552-B257-3616FA731A76}" type="presParOf" srcId="{8DE74CCB-025A-4E0F-ADEB-F7702EA955B7}" destId="{0FC14BA8-01D6-46CF-83C9-9AF40B404118}" srcOrd="1" destOrd="0" presId="urn:microsoft.com/office/officeart/2018/2/layout/IconCircleList"/>
    <dgm:cxn modelId="{02F0E5DE-970E-4637-86D6-BA92DEFA02CD}" type="presParOf" srcId="{8DE74CCB-025A-4E0F-ADEB-F7702EA955B7}" destId="{87AA1AD3-E9CC-492F-95C6-F183C9E90507}" srcOrd="2" destOrd="0" presId="urn:microsoft.com/office/officeart/2018/2/layout/IconCircleList"/>
    <dgm:cxn modelId="{791928D4-A5D2-4363-B77E-CF2DA201070B}" type="presParOf" srcId="{8DE74CCB-025A-4E0F-ADEB-F7702EA955B7}" destId="{0DAC4F18-8AD1-416E-AC1B-044A15E9C0E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992762-21D6-4FC8-B03C-60CD1F45626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F2C86B-48E4-4DCC-B1C3-6DCF08E4E6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Target Audience: Swansea Students, Workers, Gym-goers</a:t>
          </a:r>
          <a:endParaRPr lang="en-US" dirty="0"/>
        </a:p>
      </dgm:t>
    </dgm:pt>
    <dgm:pt modelId="{5E027287-830F-4F84-89F8-6101B8D91BC1}" type="parTrans" cxnId="{38295910-192E-451F-94CA-97C8DF2B11F6}">
      <dgm:prSet/>
      <dgm:spPr/>
      <dgm:t>
        <a:bodyPr/>
        <a:lstStyle/>
        <a:p>
          <a:endParaRPr lang="en-US"/>
        </a:p>
      </dgm:t>
    </dgm:pt>
    <dgm:pt modelId="{C072B497-3AF7-4AA8-932D-14E00B55687D}" type="sibTrans" cxnId="{38295910-192E-451F-94CA-97C8DF2B11F6}">
      <dgm:prSet/>
      <dgm:spPr/>
      <dgm:t>
        <a:bodyPr/>
        <a:lstStyle/>
        <a:p>
          <a:endParaRPr lang="en-US"/>
        </a:p>
      </dgm:t>
    </dgm:pt>
    <dgm:pt modelId="{69806F27-DF19-48F9-ACFA-D0E69CCB93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Questions Focused On Behaviour + Barriers</a:t>
          </a:r>
          <a:endParaRPr lang="en-US" dirty="0"/>
        </a:p>
      </dgm:t>
    </dgm:pt>
    <dgm:pt modelId="{3154C359-C1CE-4F14-948A-DD4CD184FE2E}" type="parTrans" cxnId="{D56217AD-6F6F-4FA8-A341-B154A43DAE06}">
      <dgm:prSet/>
      <dgm:spPr/>
      <dgm:t>
        <a:bodyPr/>
        <a:lstStyle/>
        <a:p>
          <a:endParaRPr lang="en-US"/>
        </a:p>
      </dgm:t>
    </dgm:pt>
    <dgm:pt modelId="{B3776693-D5A8-471E-9619-8401EF2EBC5D}" type="sibTrans" cxnId="{D56217AD-6F6F-4FA8-A341-B154A43DAE06}">
      <dgm:prSet/>
      <dgm:spPr/>
      <dgm:t>
        <a:bodyPr/>
        <a:lstStyle/>
        <a:p>
          <a:endParaRPr lang="en-US"/>
        </a:p>
      </dgm:t>
    </dgm:pt>
    <dgm:pt modelId="{CE9502C5-77A6-4138-B3B4-BF82992504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Key Purpose: Understand Convenience Needs</a:t>
          </a:r>
          <a:endParaRPr lang="en-US" dirty="0"/>
        </a:p>
      </dgm:t>
    </dgm:pt>
    <dgm:pt modelId="{29C7437E-B660-481F-8B65-A6A905329E55}" type="parTrans" cxnId="{5B02560B-5C87-4797-A88D-049B8157FA44}">
      <dgm:prSet/>
      <dgm:spPr/>
      <dgm:t>
        <a:bodyPr/>
        <a:lstStyle/>
        <a:p>
          <a:endParaRPr lang="en-US"/>
        </a:p>
      </dgm:t>
    </dgm:pt>
    <dgm:pt modelId="{8EA9E5E1-992A-4175-82CC-6636F760D997}" type="sibTrans" cxnId="{5B02560B-5C87-4797-A88D-049B8157FA44}">
      <dgm:prSet/>
      <dgm:spPr/>
      <dgm:t>
        <a:bodyPr/>
        <a:lstStyle/>
        <a:p>
          <a:endParaRPr lang="en-US"/>
        </a:p>
      </dgm:t>
    </dgm:pt>
    <dgm:pt modelId="{5B7B958F-5354-4AD2-AA06-DE957FCD97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Inspired By Digital Marketing Guidance</a:t>
          </a:r>
          <a:endParaRPr lang="en-US" dirty="0"/>
        </a:p>
      </dgm:t>
    </dgm:pt>
    <dgm:pt modelId="{0F8BFA3E-FF7B-4EFB-82C7-99935451D4B6}" type="parTrans" cxnId="{931864D1-6093-4A77-8168-3035AF5EB3D3}">
      <dgm:prSet/>
      <dgm:spPr/>
      <dgm:t>
        <a:bodyPr/>
        <a:lstStyle/>
        <a:p>
          <a:endParaRPr lang="en-US"/>
        </a:p>
      </dgm:t>
    </dgm:pt>
    <dgm:pt modelId="{DA45E1AC-3110-43B5-A8B2-87C1CF9DEC5D}" type="sibTrans" cxnId="{931864D1-6093-4A77-8168-3035AF5EB3D3}">
      <dgm:prSet/>
      <dgm:spPr/>
      <dgm:t>
        <a:bodyPr/>
        <a:lstStyle/>
        <a:p>
          <a:endParaRPr lang="en-US"/>
        </a:p>
      </dgm:t>
    </dgm:pt>
    <dgm:pt modelId="{ACC5229F-B757-4355-BFAB-98898850F983}" type="pres">
      <dgm:prSet presAssocID="{23992762-21D6-4FC8-B03C-60CD1F45626B}" presName="root" presStyleCnt="0">
        <dgm:presLayoutVars>
          <dgm:dir/>
          <dgm:resizeHandles val="exact"/>
        </dgm:presLayoutVars>
      </dgm:prSet>
      <dgm:spPr/>
    </dgm:pt>
    <dgm:pt modelId="{B9F7B8FF-3C08-4D93-97BE-E33C7AC3BA9E}" type="pres">
      <dgm:prSet presAssocID="{12F2C86B-48E4-4DCC-B1C3-6DCF08E4E693}" presName="compNode" presStyleCnt="0"/>
      <dgm:spPr/>
    </dgm:pt>
    <dgm:pt modelId="{1FD4C079-0A76-477B-8E2E-43022CD2FB4F}" type="pres">
      <dgm:prSet presAssocID="{12F2C86B-48E4-4DCC-B1C3-6DCF08E4E693}" presName="bgRect" presStyleLbl="bgShp" presStyleIdx="0" presStyleCnt="4"/>
      <dgm:spPr/>
    </dgm:pt>
    <dgm:pt modelId="{05810A85-D7B6-4A51-A138-2B4CD208431F}" type="pres">
      <dgm:prSet presAssocID="{12F2C86B-48E4-4DCC-B1C3-6DCF08E4E6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6E42C556-4542-4817-9BBA-0FFF1AA1D33D}" type="pres">
      <dgm:prSet presAssocID="{12F2C86B-48E4-4DCC-B1C3-6DCF08E4E693}" presName="spaceRect" presStyleCnt="0"/>
      <dgm:spPr/>
    </dgm:pt>
    <dgm:pt modelId="{08CA8F5A-56D3-42C8-8019-FD9F553421BB}" type="pres">
      <dgm:prSet presAssocID="{12F2C86B-48E4-4DCC-B1C3-6DCF08E4E693}" presName="parTx" presStyleLbl="revTx" presStyleIdx="0" presStyleCnt="4">
        <dgm:presLayoutVars>
          <dgm:chMax val="0"/>
          <dgm:chPref val="0"/>
        </dgm:presLayoutVars>
      </dgm:prSet>
      <dgm:spPr/>
    </dgm:pt>
    <dgm:pt modelId="{94B02A90-338E-45B9-862E-C0047092A939}" type="pres">
      <dgm:prSet presAssocID="{C072B497-3AF7-4AA8-932D-14E00B55687D}" presName="sibTrans" presStyleCnt="0"/>
      <dgm:spPr/>
    </dgm:pt>
    <dgm:pt modelId="{3254EE4C-0C29-44D4-B30B-A6D03619F087}" type="pres">
      <dgm:prSet presAssocID="{69806F27-DF19-48F9-ACFA-D0E69CCB9354}" presName="compNode" presStyleCnt="0"/>
      <dgm:spPr/>
    </dgm:pt>
    <dgm:pt modelId="{73BD75A0-FC7B-4654-B799-2D647AE5125F}" type="pres">
      <dgm:prSet presAssocID="{69806F27-DF19-48F9-ACFA-D0E69CCB9354}" presName="bgRect" presStyleLbl="bgShp" presStyleIdx="1" presStyleCnt="4"/>
      <dgm:spPr/>
    </dgm:pt>
    <dgm:pt modelId="{DA023D8B-C9DD-4C9C-83DC-A44B372B6163}" type="pres">
      <dgm:prSet presAssocID="{69806F27-DF19-48F9-ACFA-D0E69CCB93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6AFFF36-318E-495C-9F21-52E06CD83CB0}" type="pres">
      <dgm:prSet presAssocID="{69806F27-DF19-48F9-ACFA-D0E69CCB9354}" presName="spaceRect" presStyleCnt="0"/>
      <dgm:spPr/>
    </dgm:pt>
    <dgm:pt modelId="{FF0CEFD1-78EC-4855-AFB0-4911243DCC92}" type="pres">
      <dgm:prSet presAssocID="{69806F27-DF19-48F9-ACFA-D0E69CCB9354}" presName="parTx" presStyleLbl="revTx" presStyleIdx="1" presStyleCnt="4">
        <dgm:presLayoutVars>
          <dgm:chMax val="0"/>
          <dgm:chPref val="0"/>
        </dgm:presLayoutVars>
      </dgm:prSet>
      <dgm:spPr/>
    </dgm:pt>
    <dgm:pt modelId="{23940B5E-F125-40FD-80AB-7825C5E9621C}" type="pres">
      <dgm:prSet presAssocID="{B3776693-D5A8-471E-9619-8401EF2EBC5D}" presName="sibTrans" presStyleCnt="0"/>
      <dgm:spPr/>
    </dgm:pt>
    <dgm:pt modelId="{677D8C26-A541-487E-9D15-8DA40AC27CE5}" type="pres">
      <dgm:prSet presAssocID="{CE9502C5-77A6-4138-B3B4-BF8299250445}" presName="compNode" presStyleCnt="0"/>
      <dgm:spPr/>
    </dgm:pt>
    <dgm:pt modelId="{12D3B535-589C-4A8C-AF30-002FBE611820}" type="pres">
      <dgm:prSet presAssocID="{CE9502C5-77A6-4138-B3B4-BF8299250445}" presName="bgRect" presStyleLbl="bgShp" presStyleIdx="2" presStyleCnt="4"/>
      <dgm:spPr/>
    </dgm:pt>
    <dgm:pt modelId="{602B6454-BBBD-4DE9-8D37-2F13B9B127EA}" type="pres">
      <dgm:prSet presAssocID="{CE9502C5-77A6-4138-B3B4-BF829925044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37AD2BFD-F20C-42A6-B890-9581FD1CDFC0}" type="pres">
      <dgm:prSet presAssocID="{CE9502C5-77A6-4138-B3B4-BF8299250445}" presName="spaceRect" presStyleCnt="0"/>
      <dgm:spPr/>
    </dgm:pt>
    <dgm:pt modelId="{7B2CB220-110D-42F5-A86A-A4F712F21F73}" type="pres">
      <dgm:prSet presAssocID="{CE9502C5-77A6-4138-B3B4-BF8299250445}" presName="parTx" presStyleLbl="revTx" presStyleIdx="2" presStyleCnt="4">
        <dgm:presLayoutVars>
          <dgm:chMax val="0"/>
          <dgm:chPref val="0"/>
        </dgm:presLayoutVars>
      </dgm:prSet>
      <dgm:spPr/>
    </dgm:pt>
    <dgm:pt modelId="{C5D2A69E-D8D3-4850-B582-9502BE8DA778}" type="pres">
      <dgm:prSet presAssocID="{8EA9E5E1-992A-4175-82CC-6636F760D997}" presName="sibTrans" presStyleCnt="0"/>
      <dgm:spPr/>
    </dgm:pt>
    <dgm:pt modelId="{EF4EED76-F5EB-4304-8A30-DE6C0F9AA648}" type="pres">
      <dgm:prSet presAssocID="{5B7B958F-5354-4AD2-AA06-DE957FCD97C6}" presName="compNode" presStyleCnt="0"/>
      <dgm:spPr/>
    </dgm:pt>
    <dgm:pt modelId="{D20257A8-3B6C-4D4A-9E38-D2CFEE617B03}" type="pres">
      <dgm:prSet presAssocID="{5B7B958F-5354-4AD2-AA06-DE957FCD97C6}" presName="bgRect" presStyleLbl="bgShp" presStyleIdx="3" presStyleCnt="4"/>
      <dgm:spPr/>
    </dgm:pt>
    <dgm:pt modelId="{96A03B8D-9408-4C9A-B8D0-2F295A0EEC55}" type="pres">
      <dgm:prSet presAssocID="{5B7B958F-5354-4AD2-AA06-DE957FCD97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D307507-B816-4EC1-8230-294B528457E6}" type="pres">
      <dgm:prSet presAssocID="{5B7B958F-5354-4AD2-AA06-DE957FCD97C6}" presName="spaceRect" presStyleCnt="0"/>
      <dgm:spPr/>
    </dgm:pt>
    <dgm:pt modelId="{9995A358-A5E6-4DE7-A299-33BC8C995F73}" type="pres">
      <dgm:prSet presAssocID="{5B7B958F-5354-4AD2-AA06-DE957FCD97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02560B-5C87-4797-A88D-049B8157FA44}" srcId="{23992762-21D6-4FC8-B03C-60CD1F45626B}" destId="{CE9502C5-77A6-4138-B3B4-BF8299250445}" srcOrd="2" destOrd="0" parTransId="{29C7437E-B660-481F-8B65-A6A905329E55}" sibTransId="{8EA9E5E1-992A-4175-82CC-6636F760D997}"/>
    <dgm:cxn modelId="{38295910-192E-451F-94CA-97C8DF2B11F6}" srcId="{23992762-21D6-4FC8-B03C-60CD1F45626B}" destId="{12F2C86B-48E4-4DCC-B1C3-6DCF08E4E693}" srcOrd="0" destOrd="0" parTransId="{5E027287-830F-4F84-89F8-6101B8D91BC1}" sibTransId="{C072B497-3AF7-4AA8-932D-14E00B55687D}"/>
    <dgm:cxn modelId="{60EFC432-2419-40F3-A028-ED3BFFB5D8CA}" type="presOf" srcId="{69806F27-DF19-48F9-ACFA-D0E69CCB9354}" destId="{FF0CEFD1-78EC-4855-AFB0-4911243DCC92}" srcOrd="0" destOrd="0" presId="urn:microsoft.com/office/officeart/2018/2/layout/IconVerticalSolidList"/>
    <dgm:cxn modelId="{3E33905F-89C2-4A52-B2A7-A2A58D5BC9C5}" type="presOf" srcId="{5B7B958F-5354-4AD2-AA06-DE957FCD97C6}" destId="{9995A358-A5E6-4DE7-A299-33BC8C995F73}" srcOrd="0" destOrd="0" presId="urn:microsoft.com/office/officeart/2018/2/layout/IconVerticalSolidList"/>
    <dgm:cxn modelId="{794C7F9E-FEA6-41F2-B95D-08561FAB33C4}" type="presOf" srcId="{12F2C86B-48E4-4DCC-B1C3-6DCF08E4E693}" destId="{08CA8F5A-56D3-42C8-8019-FD9F553421BB}" srcOrd="0" destOrd="0" presId="urn:microsoft.com/office/officeart/2018/2/layout/IconVerticalSolidList"/>
    <dgm:cxn modelId="{D56217AD-6F6F-4FA8-A341-B154A43DAE06}" srcId="{23992762-21D6-4FC8-B03C-60CD1F45626B}" destId="{69806F27-DF19-48F9-ACFA-D0E69CCB9354}" srcOrd="1" destOrd="0" parTransId="{3154C359-C1CE-4F14-948A-DD4CD184FE2E}" sibTransId="{B3776693-D5A8-471E-9619-8401EF2EBC5D}"/>
    <dgm:cxn modelId="{9E1E17C0-E437-4E51-A827-2B85781CAE06}" type="presOf" srcId="{CE9502C5-77A6-4138-B3B4-BF8299250445}" destId="{7B2CB220-110D-42F5-A86A-A4F712F21F73}" srcOrd="0" destOrd="0" presId="urn:microsoft.com/office/officeart/2018/2/layout/IconVerticalSolidList"/>
    <dgm:cxn modelId="{B70B1AC2-3EBC-4FCC-8714-349DAC6957C1}" type="presOf" srcId="{23992762-21D6-4FC8-B03C-60CD1F45626B}" destId="{ACC5229F-B757-4355-BFAB-98898850F983}" srcOrd="0" destOrd="0" presId="urn:microsoft.com/office/officeart/2018/2/layout/IconVerticalSolidList"/>
    <dgm:cxn modelId="{931864D1-6093-4A77-8168-3035AF5EB3D3}" srcId="{23992762-21D6-4FC8-B03C-60CD1F45626B}" destId="{5B7B958F-5354-4AD2-AA06-DE957FCD97C6}" srcOrd="3" destOrd="0" parTransId="{0F8BFA3E-FF7B-4EFB-82C7-99935451D4B6}" sibTransId="{DA45E1AC-3110-43B5-A8B2-87C1CF9DEC5D}"/>
    <dgm:cxn modelId="{D7998886-02B3-4ED2-AEA7-8978E4311AC3}" type="presParOf" srcId="{ACC5229F-B757-4355-BFAB-98898850F983}" destId="{B9F7B8FF-3C08-4D93-97BE-E33C7AC3BA9E}" srcOrd="0" destOrd="0" presId="urn:microsoft.com/office/officeart/2018/2/layout/IconVerticalSolidList"/>
    <dgm:cxn modelId="{EF038135-D48B-450E-8BA5-AD88DCC8ED66}" type="presParOf" srcId="{B9F7B8FF-3C08-4D93-97BE-E33C7AC3BA9E}" destId="{1FD4C079-0A76-477B-8E2E-43022CD2FB4F}" srcOrd="0" destOrd="0" presId="urn:microsoft.com/office/officeart/2018/2/layout/IconVerticalSolidList"/>
    <dgm:cxn modelId="{2FDA492E-35EF-4AFA-9F0F-5FA7BE526890}" type="presParOf" srcId="{B9F7B8FF-3C08-4D93-97BE-E33C7AC3BA9E}" destId="{05810A85-D7B6-4A51-A138-2B4CD208431F}" srcOrd="1" destOrd="0" presId="urn:microsoft.com/office/officeart/2018/2/layout/IconVerticalSolidList"/>
    <dgm:cxn modelId="{F141E5B0-FDD0-437A-B659-EBE54B8BB1CB}" type="presParOf" srcId="{B9F7B8FF-3C08-4D93-97BE-E33C7AC3BA9E}" destId="{6E42C556-4542-4817-9BBA-0FFF1AA1D33D}" srcOrd="2" destOrd="0" presId="urn:microsoft.com/office/officeart/2018/2/layout/IconVerticalSolidList"/>
    <dgm:cxn modelId="{80EDF87D-5CBC-41F0-ACF2-99F75C347BF6}" type="presParOf" srcId="{B9F7B8FF-3C08-4D93-97BE-E33C7AC3BA9E}" destId="{08CA8F5A-56D3-42C8-8019-FD9F553421BB}" srcOrd="3" destOrd="0" presId="urn:microsoft.com/office/officeart/2018/2/layout/IconVerticalSolidList"/>
    <dgm:cxn modelId="{BC8CA6A5-6E9F-4186-8A8B-04382AE96F01}" type="presParOf" srcId="{ACC5229F-B757-4355-BFAB-98898850F983}" destId="{94B02A90-338E-45B9-862E-C0047092A939}" srcOrd="1" destOrd="0" presId="urn:microsoft.com/office/officeart/2018/2/layout/IconVerticalSolidList"/>
    <dgm:cxn modelId="{E6AB8F62-EF1A-4C3E-91AF-BC0E5C49F25F}" type="presParOf" srcId="{ACC5229F-B757-4355-BFAB-98898850F983}" destId="{3254EE4C-0C29-44D4-B30B-A6D03619F087}" srcOrd="2" destOrd="0" presId="urn:microsoft.com/office/officeart/2018/2/layout/IconVerticalSolidList"/>
    <dgm:cxn modelId="{5367E9EB-4B7B-4F27-871A-979E1DDB8136}" type="presParOf" srcId="{3254EE4C-0C29-44D4-B30B-A6D03619F087}" destId="{73BD75A0-FC7B-4654-B799-2D647AE5125F}" srcOrd="0" destOrd="0" presId="urn:microsoft.com/office/officeart/2018/2/layout/IconVerticalSolidList"/>
    <dgm:cxn modelId="{B62DC5B3-7C92-46D9-B654-58E35F55F52E}" type="presParOf" srcId="{3254EE4C-0C29-44D4-B30B-A6D03619F087}" destId="{DA023D8B-C9DD-4C9C-83DC-A44B372B6163}" srcOrd="1" destOrd="0" presId="urn:microsoft.com/office/officeart/2018/2/layout/IconVerticalSolidList"/>
    <dgm:cxn modelId="{1D25D8BC-F991-4A19-9BC2-B5EE25F8F704}" type="presParOf" srcId="{3254EE4C-0C29-44D4-B30B-A6D03619F087}" destId="{36AFFF36-318E-495C-9F21-52E06CD83CB0}" srcOrd="2" destOrd="0" presId="urn:microsoft.com/office/officeart/2018/2/layout/IconVerticalSolidList"/>
    <dgm:cxn modelId="{D1781F5F-3C8A-4D50-AA75-623E1C2475DE}" type="presParOf" srcId="{3254EE4C-0C29-44D4-B30B-A6D03619F087}" destId="{FF0CEFD1-78EC-4855-AFB0-4911243DCC92}" srcOrd="3" destOrd="0" presId="urn:microsoft.com/office/officeart/2018/2/layout/IconVerticalSolidList"/>
    <dgm:cxn modelId="{DAC394A4-5C04-4E8B-906D-E365EFF1D56B}" type="presParOf" srcId="{ACC5229F-B757-4355-BFAB-98898850F983}" destId="{23940B5E-F125-40FD-80AB-7825C5E9621C}" srcOrd="3" destOrd="0" presId="urn:microsoft.com/office/officeart/2018/2/layout/IconVerticalSolidList"/>
    <dgm:cxn modelId="{AAD82CFF-F882-4608-B790-73B245057B28}" type="presParOf" srcId="{ACC5229F-B757-4355-BFAB-98898850F983}" destId="{677D8C26-A541-487E-9D15-8DA40AC27CE5}" srcOrd="4" destOrd="0" presId="urn:microsoft.com/office/officeart/2018/2/layout/IconVerticalSolidList"/>
    <dgm:cxn modelId="{DF4811CF-64BE-4DF1-BCA9-BD6C4162EA6B}" type="presParOf" srcId="{677D8C26-A541-487E-9D15-8DA40AC27CE5}" destId="{12D3B535-589C-4A8C-AF30-002FBE611820}" srcOrd="0" destOrd="0" presId="urn:microsoft.com/office/officeart/2018/2/layout/IconVerticalSolidList"/>
    <dgm:cxn modelId="{59B8D634-2198-4FFC-B6BA-2DCCE6E5382E}" type="presParOf" srcId="{677D8C26-A541-487E-9D15-8DA40AC27CE5}" destId="{602B6454-BBBD-4DE9-8D37-2F13B9B127EA}" srcOrd="1" destOrd="0" presId="urn:microsoft.com/office/officeart/2018/2/layout/IconVerticalSolidList"/>
    <dgm:cxn modelId="{F54EB2A6-478E-44F7-9EDB-F6F1719160EA}" type="presParOf" srcId="{677D8C26-A541-487E-9D15-8DA40AC27CE5}" destId="{37AD2BFD-F20C-42A6-B890-9581FD1CDFC0}" srcOrd="2" destOrd="0" presId="urn:microsoft.com/office/officeart/2018/2/layout/IconVerticalSolidList"/>
    <dgm:cxn modelId="{C8772782-EE86-4B03-837C-C772A4957A0D}" type="presParOf" srcId="{677D8C26-A541-487E-9D15-8DA40AC27CE5}" destId="{7B2CB220-110D-42F5-A86A-A4F712F21F73}" srcOrd="3" destOrd="0" presId="urn:microsoft.com/office/officeart/2018/2/layout/IconVerticalSolidList"/>
    <dgm:cxn modelId="{26AD0450-77DB-4DF2-9611-AA351123ADF5}" type="presParOf" srcId="{ACC5229F-B757-4355-BFAB-98898850F983}" destId="{C5D2A69E-D8D3-4850-B582-9502BE8DA778}" srcOrd="5" destOrd="0" presId="urn:microsoft.com/office/officeart/2018/2/layout/IconVerticalSolidList"/>
    <dgm:cxn modelId="{1D0FCD7C-A95A-4559-98BD-057444EF7063}" type="presParOf" srcId="{ACC5229F-B757-4355-BFAB-98898850F983}" destId="{EF4EED76-F5EB-4304-8A30-DE6C0F9AA648}" srcOrd="6" destOrd="0" presId="urn:microsoft.com/office/officeart/2018/2/layout/IconVerticalSolidList"/>
    <dgm:cxn modelId="{F2788A83-615F-4FEC-8B26-D0ADF236BDCA}" type="presParOf" srcId="{EF4EED76-F5EB-4304-8A30-DE6C0F9AA648}" destId="{D20257A8-3B6C-4D4A-9E38-D2CFEE617B03}" srcOrd="0" destOrd="0" presId="urn:microsoft.com/office/officeart/2018/2/layout/IconVerticalSolidList"/>
    <dgm:cxn modelId="{9665EA43-9AA2-4B2F-871C-9766F9F45B23}" type="presParOf" srcId="{EF4EED76-F5EB-4304-8A30-DE6C0F9AA648}" destId="{96A03B8D-9408-4C9A-B8D0-2F295A0EEC55}" srcOrd="1" destOrd="0" presId="urn:microsoft.com/office/officeart/2018/2/layout/IconVerticalSolidList"/>
    <dgm:cxn modelId="{EB22593C-E15C-408F-8CD9-270A7A855C20}" type="presParOf" srcId="{EF4EED76-F5EB-4304-8A30-DE6C0F9AA648}" destId="{ED307507-B816-4EC1-8230-294B528457E6}" srcOrd="2" destOrd="0" presId="urn:microsoft.com/office/officeart/2018/2/layout/IconVerticalSolidList"/>
    <dgm:cxn modelId="{93F2F6BB-A711-4D59-B53B-74335D8D4518}" type="presParOf" srcId="{EF4EED76-F5EB-4304-8A30-DE6C0F9AA648}" destId="{9995A358-A5E6-4DE7-A299-33BC8C995F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27CBE0-246C-494A-8922-E7708118F75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FC24C2E-D95C-4DB3-BA21-0FE25DE11F8D}">
      <dgm:prSet/>
      <dgm:spPr/>
      <dgm:t>
        <a:bodyPr/>
        <a:lstStyle/>
        <a:p>
          <a:r>
            <a:rPr lang="en-GB" b="1" dirty="0"/>
            <a:t>STORYTELLING BASED ON DAVID JP PHILLIPS</a:t>
          </a:r>
          <a:endParaRPr lang="en-US" b="1" dirty="0"/>
        </a:p>
      </dgm:t>
    </dgm:pt>
    <dgm:pt modelId="{F2459741-1119-4F5F-8CAE-B0337CF9EE9F}" type="parTrans" cxnId="{D4000F91-D584-4AA5-A338-23F997102425}">
      <dgm:prSet/>
      <dgm:spPr/>
      <dgm:t>
        <a:bodyPr/>
        <a:lstStyle/>
        <a:p>
          <a:endParaRPr lang="en-US"/>
        </a:p>
      </dgm:t>
    </dgm:pt>
    <dgm:pt modelId="{4A513D93-DF35-48A5-8964-F71323E8FD04}" type="sibTrans" cxnId="{D4000F91-D584-4AA5-A338-23F997102425}">
      <dgm:prSet/>
      <dgm:spPr/>
      <dgm:t>
        <a:bodyPr/>
        <a:lstStyle/>
        <a:p>
          <a:endParaRPr lang="en-US"/>
        </a:p>
      </dgm:t>
    </dgm:pt>
    <dgm:pt modelId="{563242DF-0C04-4569-8106-8C10A333DAA3}">
      <dgm:prSet/>
      <dgm:spPr/>
      <dgm:t>
        <a:bodyPr/>
        <a:lstStyle/>
        <a:p>
          <a:r>
            <a:rPr lang="en-GB" b="1" dirty="0"/>
            <a:t>Advert Focuses On Real Barriers: Time + Stress</a:t>
          </a:r>
          <a:endParaRPr lang="en-US" b="1" dirty="0"/>
        </a:p>
      </dgm:t>
    </dgm:pt>
    <dgm:pt modelId="{D6F130FD-E20F-409F-915A-25DDEC2A2B63}" type="parTrans" cxnId="{A7D52CF3-6707-4AFA-B23B-ED3358E0E128}">
      <dgm:prSet/>
      <dgm:spPr/>
      <dgm:t>
        <a:bodyPr/>
        <a:lstStyle/>
        <a:p>
          <a:endParaRPr lang="en-US"/>
        </a:p>
      </dgm:t>
    </dgm:pt>
    <dgm:pt modelId="{014D423E-C0E6-4D73-8E66-3EF523BEE45A}" type="sibTrans" cxnId="{A7D52CF3-6707-4AFA-B23B-ED3358E0E128}">
      <dgm:prSet/>
      <dgm:spPr/>
      <dgm:t>
        <a:bodyPr/>
        <a:lstStyle/>
        <a:p>
          <a:endParaRPr lang="en-US"/>
        </a:p>
      </dgm:t>
    </dgm:pt>
    <dgm:pt modelId="{6F48A456-EEDD-4E3F-912E-EFEC0F6FBFC9}">
      <dgm:prSet/>
      <dgm:spPr/>
      <dgm:t>
        <a:bodyPr/>
        <a:lstStyle/>
        <a:p>
          <a:r>
            <a:rPr lang="en-GB" b="1" dirty="0"/>
            <a:t>Uses “What is - What could be - The Gap - Call to Action”</a:t>
          </a:r>
          <a:endParaRPr lang="en-US" b="1" dirty="0"/>
        </a:p>
      </dgm:t>
    </dgm:pt>
    <dgm:pt modelId="{64FD0263-C45F-4EAF-94B6-8BBDF70427D8}" type="parTrans" cxnId="{41048218-1D76-4630-890C-48FD34B34B1E}">
      <dgm:prSet/>
      <dgm:spPr/>
      <dgm:t>
        <a:bodyPr/>
        <a:lstStyle/>
        <a:p>
          <a:endParaRPr lang="en-US"/>
        </a:p>
      </dgm:t>
    </dgm:pt>
    <dgm:pt modelId="{4FC5D367-6042-4B3A-A685-B23A582FB507}" type="sibTrans" cxnId="{41048218-1D76-4630-890C-48FD34B34B1E}">
      <dgm:prSet/>
      <dgm:spPr/>
      <dgm:t>
        <a:bodyPr/>
        <a:lstStyle/>
        <a:p>
          <a:endParaRPr lang="en-US"/>
        </a:p>
      </dgm:t>
    </dgm:pt>
    <dgm:pt modelId="{52CE0B32-3494-47BF-AB74-78DC3C767116}">
      <dgm:prSet/>
      <dgm:spPr/>
      <dgm:t>
        <a:bodyPr/>
        <a:lstStyle/>
        <a:p>
          <a:r>
            <a:rPr lang="en-GB" b="1" dirty="0"/>
            <a:t>Highlights Mission: Healthy Eating, Made Simple</a:t>
          </a:r>
          <a:endParaRPr lang="en-US" b="1" dirty="0"/>
        </a:p>
      </dgm:t>
    </dgm:pt>
    <dgm:pt modelId="{3471EDBD-AC50-469E-8BD7-ED7EC977B0E3}" type="parTrans" cxnId="{20F13151-08D5-43DD-86E8-00FB289FB8A6}">
      <dgm:prSet/>
      <dgm:spPr/>
      <dgm:t>
        <a:bodyPr/>
        <a:lstStyle/>
        <a:p>
          <a:endParaRPr lang="en-US"/>
        </a:p>
      </dgm:t>
    </dgm:pt>
    <dgm:pt modelId="{553FB81A-C38D-42ED-856C-A9DA021D2851}" type="sibTrans" cxnId="{20F13151-08D5-43DD-86E8-00FB289FB8A6}">
      <dgm:prSet/>
      <dgm:spPr/>
      <dgm:t>
        <a:bodyPr/>
        <a:lstStyle/>
        <a:p>
          <a:endParaRPr lang="en-US"/>
        </a:p>
      </dgm:t>
    </dgm:pt>
    <dgm:pt modelId="{8777D92F-8CAF-4D08-B31E-D4D408F6C3E9}" type="pres">
      <dgm:prSet presAssocID="{AB27CBE0-246C-494A-8922-E7708118F75C}" presName="vert0" presStyleCnt="0">
        <dgm:presLayoutVars>
          <dgm:dir/>
          <dgm:animOne val="branch"/>
          <dgm:animLvl val="lvl"/>
        </dgm:presLayoutVars>
      </dgm:prSet>
      <dgm:spPr/>
    </dgm:pt>
    <dgm:pt modelId="{4A0772AA-A510-48D4-A723-83A8A5991724}" type="pres">
      <dgm:prSet presAssocID="{EFC24C2E-D95C-4DB3-BA21-0FE25DE11F8D}" presName="thickLine" presStyleLbl="alignNode1" presStyleIdx="0" presStyleCnt="4"/>
      <dgm:spPr/>
    </dgm:pt>
    <dgm:pt modelId="{773CCA8B-E90A-4AEF-9623-F93A1A5261F5}" type="pres">
      <dgm:prSet presAssocID="{EFC24C2E-D95C-4DB3-BA21-0FE25DE11F8D}" presName="horz1" presStyleCnt="0"/>
      <dgm:spPr/>
    </dgm:pt>
    <dgm:pt modelId="{00B06E39-1533-45B7-AF85-AFE94B6D4BE0}" type="pres">
      <dgm:prSet presAssocID="{EFC24C2E-D95C-4DB3-BA21-0FE25DE11F8D}" presName="tx1" presStyleLbl="revTx" presStyleIdx="0" presStyleCnt="4"/>
      <dgm:spPr/>
    </dgm:pt>
    <dgm:pt modelId="{15BAB244-D601-4367-97EB-6B70E51DD821}" type="pres">
      <dgm:prSet presAssocID="{EFC24C2E-D95C-4DB3-BA21-0FE25DE11F8D}" presName="vert1" presStyleCnt="0"/>
      <dgm:spPr/>
    </dgm:pt>
    <dgm:pt modelId="{203AD086-616B-4C8B-9F0B-C9FB486EB841}" type="pres">
      <dgm:prSet presAssocID="{563242DF-0C04-4569-8106-8C10A333DAA3}" presName="thickLine" presStyleLbl="alignNode1" presStyleIdx="1" presStyleCnt="4"/>
      <dgm:spPr/>
    </dgm:pt>
    <dgm:pt modelId="{06296169-FCC0-41E6-8727-C3B330E45C86}" type="pres">
      <dgm:prSet presAssocID="{563242DF-0C04-4569-8106-8C10A333DAA3}" presName="horz1" presStyleCnt="0"/>
      <dgm:spPr/>
    </dgm:pt>
    <dgm:pt modelId="{A8F4EFEF-BA9E-4F1D-8446-3A03A90D729B}" type="pres">
      <dgm:prSet presAssocID="{563242DF-0C04-4569-8106-8C10A333DAA3}" presName="tx1" presStyleLbl="revTx" presStyleIdx="1" presStyleCnt="4"/>
      <dgm:spPr/>
    </dgm:pt>
    <dgm:pt modelId="{52250C20-989D-4E8E-BCA0-959EF2F413CB}" type="pres">
      <dgm:prSet presAssocID="{563242DF-0C04-4569-8106-8C10A333DAA3}" presName="vert1" presStyleCnt="0"/>
      <dgm:spPr/>
    </dgm:pt>
    <dgm:pt modelId="{74CD3772-851A-4E68-8EA1-2DEC5CDA1166}" type="pres">
      <dgm:prSet presAssocID="{6F48A456-EEDD-4E3F-912E-EFEC0F6FBFC9}" presName="thickLine" presStyleLbl="alignNode1" presStyleIdx="2" presStyleCnt="4"/>
      <dgm:spPr/>
    </dgm:pt>
    <dgm:pt modelId="{14B78387-92BF-4D92-8948-50C58A90BB6F}" type="pres">
      <dgm:prSet presAssocID="{6F48A456-EEDD-4E3F-912E-EFEC0F6FBFC9}" presName="horz1" presStyleCnt="0"/>
      <dgm:spPr/>
    </dgm:pt>
    <dgm:pt modelId="{72C9B90A-3C8A-4E94-B1A5-7C1703879670}" type="pres">
      <dgm:prSet presAssocID="{6F48A456-EEDD-4E3F-912E-EFEC0F6FBFC9}" presName="tx1" presStyleLbl="revTx" presStyleIdx="2" presStyleCnt="4"/>
      <dgm:spPr/>
    </dgm:pt>
    <dgm:pt modelId="{A9D2F520-CB24-4884-ABC4-CB5016769502}" type="pres">
      <dgm:prSet presAssocID="{6F48A456-EEDD-4E3F-912E-EFEC0F6FBFC9}" presName="vert1" presStyleCnt="0"/>
      <dgm:spPr/>
    </dgm:pt>
    <dgm:pt modelId="{02106AB3-747B-4D7E-BE07-7F77D3837ECC}" type="pres">
      <dgm:prSet presAssocID="{52CE0B32-3494-47BF-AB74-78DC3C767116}" presName="thickLine" presStyleLbl="alignNode1" presStyleIdx="3" presStyleCnt="4"/>
      <dgm:spPr/>
    </dgm:pt>
    <dgm:pt modelId="{CFCCABCE-BFD6-4090-B82B-46AD9FC7E9FD}" type="pres">
      <dgm:prSet presAssocID="{52CE0B32-3494-47BF-AB74-78DC3C767116}" presName="horz1" presStyleCnt="0"/>
      <dgm:spPr/>
    </dgm:pt>
    <dgm:pt modelId="{1D240718-D427-4913-923B-A1F4DC80889D}" type="pres">
      <dgm:prSet presAssocID="{52CE0B32-3494-47BF-AB74-78DC3C767116}" presName="tx1" presStyleLbl="revTx" presStyleIdx="3" presStyleCnt="4"/>
      <dgm:spPr/>
    </dgm:pt>
    <dgm:pt modelId="{A4E33059-499B-47C0-9112-33F0DD1F5502}" type="pres">
      <dgm:prSet presAssocID="{52CE0B32-3494-47BF-AB74-78DC3C767116}" presName="vert1" presStyleCnt="0"/>
      <dgm:spPr/>
    </dgm:pt>
  </dgm:ptLst>
  <dgm:cxnLst>
    <dgm:cxn modelId="{41048218-1D76-4630-890C-48FD34B34B1E}" srcId="{AB27CBE0-246C-494A-8922-E7708118F75C}" destId="{6F48A456-EEDD-4E3F-912E-EFEC0F6FBFC9}" srcOrd="2" destOrd="0" parTransId="{64FD0263-C45F-4EAF-94B6-8BBDF70427D8}" sibTransId="{4FC5D367-6042-4B3A-A685-B23A582FB507}"/>
    <dgm:cxn modelId="{0CAD7925-2E9E-4413-864C-5428C8C3D72A}" type="presOf" srcId="{EFC24C2E-D95C-4DB3-BA21-0FE25DE11F8D}" destId="{00B06E39-1533-45B7-AF85-AFE94B6D4BE0}" srcOrd="0" destOrd="0" presId="urn:microsoft.com/office/officeart/2008/layout/LinedList"/>
    <dgm:cxn modelId="{20F13151-08D5-43DD-86E8-00FB289FB8A6}" srcId="{AB27CBE0-246C-494A-8922-E7708118F75C}" destId="{52CE0B32-3494-47BF-AB74-78DC3C767116}" srcOrd="3" destOrd="0" parTransId="{3471EDBD-AC50-469E-8BD7-ED7EC977B0E3}" sibTransId="{553FB81A-C38D-42ED-856C-A9DA021D2851}"/>
    <dgm:cxn modelId="{EEF28F52-3F96-4F0E-ACF2-80F139BC72D3}" type="presOf" srcId="{52CE0B32-3494-47BF-AB74-78DC3C767116}" destId="{1D240718-D427-4913-923B-A1F4DC80889D}" srcOrd="0" destOrd="0" presId="urn:microsoft.com/office/officeart/2008/layout/LinedList"/>
    <dgm:cxn modelId="{6A8BA859-BCE0-443E-B2EF-91F2F52A30BE}" type="presOf" srcId="{6F48A456-EEDD-4E3F-912E-EFEC0F6FBFC9}" destId="{72C9B90A-3C8A-4E94-B1A5-7C1703879670}" srcOrd="0" destOrd="0" presId="urn:microsoft.com/office/officeart/2008/layout/LinedList"/>
    <dgm:cxn modelId="{D4000F91-D584-4AA5-A338-23F997102425}" srcId="{AB27CBE0-246C-494A-8922-E7708118F75C}" destId="{EFC24C2E-D95C-4DB3-BA21-0FE25DE11F8D}" srcOrd="0" destOrd="0" parTransId="{F2459741-1119-4F5F-8CAE-B0337CF9EE9F}" sibTransId="{4A513D93-DF35-48A5-8964-F71323E8FD04}"/>
    <dgm:cxn modelId="{AE9407AF-A9D5-4A57-A16B-B78BAFC8D44D}" type="presOf" srcId="{563242DF-0C04-4569-8106-8C10A333DAA3}" destId="{A8F4EFEF-BA9E-4F1D-8446-3A03A90D729B}" srcOrd="0" destOrd="0" presId="urn:microsoft.com/office/officeart/2008/layout/LinedList"/>
    <dgm:cxn modelId="{5DEE24BE-F1C9-4E6A-94DB-47E95D64FFB1}" type="presOf" srcId="{AB27CBE0-246C-494A-8922-E7708118F75C}" destId="{8777D92F-8CAF-4D08-B31E-D4D408F6C3E9}" srcOrd="0" destOrd="0" presId="urn:microsoft.com/office/officeart/2008/layout/LinedList"/>
    <dgm:cxn modelId="{A7D52CF3-6707-4AFA-B23B-ED3358E0E128}" srcId="{AB27CBE0-246C-494A-8922-E7708118F75C}" destId="{563242DF-0C04-4569-8106-8C10A333DAA3}" srcOrd="1" destOrd="0" parTransId="{D6F130FD-E20F-409F-915A-25DDEC2A2B63}" sibTransId="{014D423E-C0E6-4D73-8E66-3EF523BEE45A}"/>
    <dgm:cxn modelId="{FD145637-55A6-4033-A5D9-51DEE02465D7}" type="presParOf" srcId="{8777D92F-8CAF-4D08-B31E-D4D408F6C3E9}" destId="{4A0772AA-A510-48D4-A723-83A8A5991724}" srcOrd="0" destOrd="0" presId="urn:microsoft.com/office/officeart/2008/layout/LinedList"/>
    <dgm:cxn modelId="{FD86733A-D77A-48C4-9CC1-7B4983662ECA}" type="presParOf" srcId="{8777D92F-8CAF-4D08-B31E-D4D408F6C3E9}" destId="{773CCA8B-E90A-4AEF-9623-F93A1A5261F5}" srcOrd="1" destOrd="0" presId="urn:microsoft.com/office/officeart/2008/layout/LinedList"/>
    <dgm:cxn modelId="{702F9B25-FC79-4A20-B79D-855480CD3BEE}" type="presParOf" srcId="{773CCA8B-E90A-4AEF-9623-F93A1A5261F5}" destId="{00B06E39-1533-45B7-AF85-AFE94B6D4BE0}" srcOrd="0" destOrd="0" presId="urn:microsoft.com/office/officeart/2008/layout/LinedList"/>
    <dgm:cxn modelId="{8504C8A2-AB2A-4987-8030-51CDEBBA8073}" type="presParOf" srcId="{773CCA8B-E90A-4AEF-9623-F93A1A5261F5}" destId="{15BAB244-D601-4367-97EB-6B70E51DD821}" srcOrd="1" destOrd="0" presId="urn:microsoft.com/office/officeart/2008/layout/LinedList"/>
    <dgm:cxn modelId="{A025FB34-F58E-4E70-92B5-759EA55220D1}" type="presParOf" srcId="{8777D92F-8CAF-4D08-B31E-D4D408F6C3E9}" destId="{203AD086-616B-4C8B-9F0B-C9FB486EB841}" srcOrd="2" destOrd="0" presId="urn:microsoft.com/office/officeart/2008/layout/LinedList"/>
    <dgm:cxn modelId="{F1E2B36C-A70A-4033-90FD-74233B7C0684}" type="presParOf" srcId="{8777D92F-8CAF-4D08-B31E-D4D408F6C3E9}" destId="{06296169-FCC0-41E6-8727-C3B330E45C86}" srcOrd="3" destOrd="0" presId="urn:microsoft.com/office/officeart/2008/layout/LinedList"/>
    <dgm:cxn modelId="{D51C35F6-A6EF-4B3C-BA33-1E47C9955F56}" type="presParOf" srcId="{06296169-FCC0-41E6-8727-C3B330E45C86}" destId="{A8F4EFEF-BA9E-4F1D-8446-3A03A90D729B}" srcOrd="0" destOrd="0" presId="urn:microsoft.com/office/officeart/2008/layout/LinedList"/>
    <dgm:cxn modelId="{1C5FFC05-3014-4DBB-A802-B95A018DAAF6}" type="presParOf" srcId="{06296169-FCC0-41E6-8727-C3B330E45C86}" destId="{52250C20-989D-4E8E-BCA0-959EF2F413CB}" srcOrd="1" destOrd="0" presId="urn:microsoft.com/office/officeart/2008/layout/LinedList"/>
    <dgm:cxn modelId="{AA51EFDA-9220-4AF4-97C3-F8A552B12438}" type="presParOf" srcId="{8777D92F-8CAF-4D08-B31E-D4D408F6C3E9}" destId="{74CD3772-851A-4E68-8EA1-2DEC5CDA1166}" srcOrd="4" destOrd="0" presId="urn:microsoft.com/office/officeart/2008/layout/LinedList"/>
    <dgm:cxn modelId="{BFE0FF09-69FD-4A85-A11A-FA8F373ED3D1}" type="presParOf" srcId="{8777D92F-8CAF-4D08-B31E-D4D408F6C3E9}" destId="{14B78387-92BF-4D92-8948-50C58A90BB6F}" srcOrd="5" destOrd="0" presId="urn:microsoft.com/office/officeart/2008/layout/LinedList"/>
    <dgm:cxn modelId="{EF91A051-65DB-4024-830F-65638A7465D7}" type="presParOf" srcId="{14B78387-92BF-4D92-8948-50C58A90BB6F}" destId="{72C9B90A-3C8A-4E94-B1A5-7C1703879670}" srcOrd="0" destOrd="0" presId="urn:microsoft.com/office/officeart/2008/layout/LinedList"/>
    <dgm:cxn modelId="{AFE3E1EF-17F4-467F-8CBF-17265B313C86}" type="presParOf" srcId="{14B78387-92BF-4D92-8948-50C58A90BB6F}" destId="{A9D2F520-CB24-4884-ABC4-CB5016769502}" srcOrd="1" destOrd="0" presId="urn:microsoft.com/office/officeart/2008/layout/LinedList"/>
    <dgm:cxn modelId="{75DD3CFD-6FBF-4C45-9DF5-DFF66A932248}" type="presParOf" srcId="{8777D92F-8CAF-4D08-B31E-D4D408F6C3E9}" destId="{02106AB3-747B-4D7E-BE07-7F77D3837ECC}" srcOrd="6" destOrd="0" presId="urn:microsoft.com/office/officeart/2008/layout/LinedList"/>
    <dgm:cxn modelId="{C7BCB156-3E85-4AD4-97F3-122A9D00ABFC}" type="presParOf" srcId="{8777D92F-8CAF-4D08-B31E-D4D408F6C3E9}" destId="{CFCCABCE-BFD6-4090-B82B-46AD9FC7E9FD}" srcOrd="7" destOrd="0" presId="urn:microsoft.com/office/officeart/2008/layout/LinedList"/>
    <dgm:cxn modelId="{524F3848-F7C6-4FB1-A4A5-B67E2A47242C}" type="presParOf" srcId="{CFCCABCE-BFD6-4090-B82B-46AD9FC7E9FD}" destId="{1D240718-D427-4913-923B-A1F4DC80889D}" srcOrd="0" destOrd="0" presId="urn:microsoft.com/office/officeart/2008/layout/LinedList"/>
    <dgm:cxn modelId="{F62ECE49-A3D1-4F6A-8CB8-E4D922DA84CC}" type="presParOf" srcId="{CFCCABCE-BFD6-4090-B82B-46AD9FC7E9FD}" destId="{A4E33059-499B-47C0-9112-33F0DD1F550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3E1B5-F108-46E2-9A34-A68ACC4022CB}">
      <dsp:nvSpPr>
        <dsp:cNvPr id="0" name=""/>
        <dsp:cNvSpPr/>
      </dsp:nvSpPr>
      <dsp:spPr>
        <a:xfrm>
          <a:off x="0" y="206959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glow rad="127000">
            <a:srgbClr val="002060"/>
          </a:glo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TASK 1-3</a:t>
          </a:r>
          <a:endParaRPr lang="en-US" sz="4000" kern="1200" dirty="0"/>
        </a:p>
      </dsp:txBody>
      <dsp:txXfrm>
        <a:off x="47976" y="254935"/>
        <a:ext cx="6570881" cy="886848"/>
      </dsp:txXfrm>
    </dsp:sp>
    <dsp:sp modelId="{AAA2C6F6-FA6E-4E67-A8E6-DEC7F98DE983}">
      <dsp:nvSpPr>
        <dsp:cNvPr id="0" name=""/>
        <dsp:cNvSpPr/>
      </dsp:nvSpPr>
      <dsp:spPr>
        <a:xfrm>
          <a:off x="0" y="1189759"/>
          <a:ext cx="6666833" cy="4057200"/>
        </a:xfrm>
        <a:prstGeom prst="rect">
          <a:avLst/>
        </a:prstGeom>
        <a:solidFill>
          <a:schemeClr val="bg1"/>
        </a:solidFill>
        <a:ln>
          <a:noFill/>
        </a:ln>
        <a:effectLst>
          <a:glow rad="127000">
            <a:srgbClr val="002060"/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b="1" kern="1200" dirty="0"/>
            <a:t>DESIGNING MY QUESTIONNAIRE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b="1" kern="1200" dirty="0"/>
            <a:t>ANALYSING THE RESULTS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b="1" kern="1200" dirty="0"/>
            <a:t>CREATING WEBSITE 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b="1" kern="1200" dirty="0"/>
            <a:t>MARKETING MATERIALS (FLYER) 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b="1" kern="1200" dirty="0"/>
            <a:t>VIDEO ADVERT FOR MY BUSINESS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b="1" kern="1200" dirty="0"/>
            <a:t>EXCEL AND FINANCIAL PLANNING</a:t>
          </a:r>
          <a:endParaRPr lang="en-US" sz="3100" kern="1200" dirty="0"/>
        </a:p>
      </dsp:txBody>
      <dsp:txXfrm>
        <a:off x="0" y="1189759"/>
        <a:ext cx="6666833" cy="40572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1B3F51-5021-4E3A-A6A5-B7018585CDA2}">
      <dsp:nvSpPr>
        <dsp:cNvPr id="0" name=""/>
        <dsp:cNvSpPr/>
      </dsp:nvSpPr>
      <dsp:spPr>
        <a:xfrm>
          <a:off x="205509" y="16114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CBD42E-CC61-4257-A3A0-5F44DFE92E9E}">
      <dsp:nvSpPr>
        <dsp:cNvPr id="0" name=""/>
        <dsp:cNvSpPr/>
      </dsp:nvSpPr>
      <dsp:spPr>
        <a:xfrm>
          <a:off x="396960" y="207566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CF733-394E-4B49-B918-F9BCF56AF07B}">
      <dsp:nvSpPr>
        <dsp:cNvPr id="0" name=""/>
        <dsp:cNvSpPr/>
      </dsp:nvSpPr>
      <dsp:spPr>
        <a:xfrm>
          <a:off x="1312541" y="16114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Designed Online Questionnaire (50 Swansea Participants)</a:t>
          </a:r>
          <a:endParaRPr lang="en-US" sz="1600" kern="1200" dirty="0"/>
        </a:p>
      </dsp:txBody>
      <dsp:txXfrm>
        <a:off x="1312541" y="16114"/>
        <a:ext cx="2148945" cy="911674"/>
      </dsp:txXfrm>
    </dsp:sp>
    <dsp:sp modelId="{E17A6CEB-0BEF-4D7E-B5CC-C99033CC57E1}">
      <dsp:nvSpPr>
        <dsp:cNvPr id="0" name=""/>
        <dsp:cNvSpPr/>
      </dsp:nvSpPr>
      <dsp:spPr>
        <a:xfrm>
          <a:off x="3835925" y="16114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93F4AA-AA63-4ABC-9DFC-F47660A6EC11}">
      <dsp:nvSpPr>
        <dsp:cNvPr id="0" name=""/>
        <dsp:cNvSpPr/>
      </dsp:nvSpPr>
      <dsp:spPr>
        <a:xfrm>
          <a:off x="4027376" y="207566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CE354-8C69-4EEB-B7A5-D9F8169269AD}">
      <dsp:nvSpPr>
        <dsp:cNvPr id="0" name=""/>
        <dsp:cNvSpPr/>
      </dsp:nvSpPr>
      <dsp:spPr>
        <a:xfrm>
          <a:off x="4942957" y="16114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Analysed Data </a:t>
          </a:r>
          <a:endParaRPr lang="en-US" sz="1600" kern="1200"/>
        </a:p>
      </dsp:txBody>
      <dsp:txXfrm>
        <a:off x="4942957" y="16114"/>
        <a:ext cx="2148945" cy="911674"/>
      </dsp:txXfrm>
    </dsp:sp>
    <dsp:sp modelId="{D99FDBD9-9D3F-4376-86F2-347567FFC2DF}">
      <dsp:nvSpPr>
        <dsp:cNvPr id="0" name=""/>
        <dsp:cNvSpPr/>
      </dsp:nvSpPr>
      <dsp:spPr>
        <a:xfrm>
          <a:off x="7466341" y="16114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5E77C-7900-4CCB-BC57-E40B2202E38C}">
      <dsp:nvSpPr>
        <dsp:cNvPr id="0" name=""/>
        <dsp:cNvSpPr/>
      </dsp:nvSpPr>
      <dsp:spPr>
        <a:xfrm>
          <a:off x="7657792" y="207566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FCCC4-2EFF-4BAE-BB8D-8DB7F450A0AF}">
      <dsp:nvSpPr>
        <dsp:cNvPr id="0" name=""/>
        <dsp:cNvSpPr/>
      </dsp:nvSpPr>
      <dsp:spPr>
        <a:xfrm>
          <a:off x="8573374" y="16114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Built Website Based On Insights</a:t>
          </a:r>
          <a:endParaRPr lang="en-US" sz="1600" kern="1200"/>
        </a:p>
      </dsp:txBody>
      <dsp:txXfrm>
        <a:off x="8573374" y="16114"/>
        <a:ext cx="2148945" cy="911674"/>
      </dsp:txXfrm>
    </dsp:sp>
    <dsp:sp modelId="{42E06938-DB30-4F56-9110-792691DC3043}">
      <dsp:nvSpPr>
        <dsp:cNvPr id="0" name=""/>
        <dsp:cNvSpPr/>
      </dsp:nvSpPr>
      <dsp:spPr>
        <a:xfrm>
          <a:off x="205509" y="1640565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02124-A582-497B-B3C7-9B6F1F139E92}">
      <dsp:nvSpPr>
        <dsp:cNvPr id="0" name=""/>
        <dsp:cNvSpPr/>
      </dsp:nvSpPr>
      <dsp:spPr>
        <a:xfrm>
          <a:off x="396960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9E20F-BE32-4EA1-8CFD-4A52F1078958}">
      <dsp:nvSpPr>
        <dsp:cNvPr id="0" name=""/>
        <dsp:cNvSpPr/>
      </dsp:nvSpPr>
      <dsp:spPr>
        <a:xfrm>
          <a:off x="1312541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Designed Marketing Materials Through Canva</a:t>
          </a:r>
          <a:endParaRPr lang="en-US" sz="1600" kern="1200"/>
        </a:p>
      </dsp:txBody>
      <dsp:txXfrm>
        <a:off x="1312541" y="1640565"/>
        <a:ext cx="2148945" cy="911674"/>
      </dsp:txXfrm>
    </dsp:sp>
    <dsp:sp modelId="{E746B2EC-B53A-4630-BF36-A6A7FFD3383D}">
      <dsp:nvSpPr>
        <dsp:cNvPr id="0" name=""/>
        <dsp:cNvSpPr/>
      </dsp:nvSpPr>
      <dsp:spPr>
        <a:xfrm>
          <a:off x="3835925" y="1640565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BC299-897B-4ED7-BCA1-9002692D595D}">
      <dsp:nvSpPr>
        <dsp:cNvPr id="0" name=""/>
        <dsp:cNvSpPr/>
      </dsp:nvSpPr>
      <dsp:spPr>
        <a:xfrm>
          <a:off x="4027376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90751-AFF4-4244-B9B5-500613DB1356}">
      <dsp:nvSpPr>
        <dsp:cNvPr id="0" name=""/>
        <dsp:cNvSpPr/>
      </dsp:nvSpPr>
      <dsp:spPr>
        <a:xfrm>
          <a:off x="4942957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Created A Video Advert Using Storytelling Techniques</a:t>
          </a:r>
          <a:endParaRPr lang="en-US" sz="1600" kern="1200"/>
        </a:p>
      </dsp:txBody>
      <dsp:txXfrm>
        <a:off x="4942957" y="1640565"/>
        <a:ext cx="2148945" cy="911674"/>
      </dsp:txXfrm>
    </dsp:sp>
    <dsp:sp modelId="{8FD83070-6D3A-45F7-84CE-FCF301F1A2CA}">
      <dsp:nvSpPr>
        <dsp:cNvPr id="0" name=""/>
        <dsp:cNvSpPr/>
      </dsp:nvSpPr>
      <dsp:spPr>
        <a:xfrm>
          <a:off x="7466341" y="1640565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FC229-A377-45C2-9C1C-CD9537628375}">
      <dsp:nvSpPr>
        <dsp:cNvPr id="0" name=""/>
        <dsp:cNvSpPr/>
      </dsp:nvSpPr>
      <dsp:spPr>
        <a:xfrm>
          <a:off x="7657792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44847-4DD8-4867-836B-660DD0CA8FFD}">
      <dsp:nvSpPr>
        <dsp:cNvPr id="0" name=""/>
        <dsp:cNvSpPr/>
      </dsp:nvSpPr>
      <dsp:spPr>
        <a:xfrm>
          <a:off x="8573374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Created Business Cash Flow For The Whole Year </a:t>
          </a:r>
          <a:endParaRPr lang="en-US" sz="1600" kern="1200"/>
        </a:p>
      </dsp:txBody>
      <dsp:txXfrm>
        <a:off x="8573374" y="1640565"/>
        <a:ext cx="2148945" cy="911674"/>
      </dsp:txXfrm>
    </dsp:sp>
    <dsp:sp modelId="{44D9EF02-B0C0-4509-B023-DB6CB1239593}">
      <dsp:nvSpPr>
        <dsp:cNvPr id="0" name=""/>
        <dsp:cNvSpPr/>
      </dsp:nvSpPr>
      <dsp:spPr>
        <a:xfrm>
          <a:off x="205509" y="3265016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14BA8-01D6-46CF-83C9-9AF40B404118}">
      <dsp:nvSpPr>
        <dsp:cNvPr id="0" name=""/>
        <dsp:cNvSpPr/>
      </dsp:nvSpPr>
      <dsp:spPr>
        <a:xfrm>
          <a:off x="396960" y="3456467"/>
          <a:ext cx="528770" cy="52877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C4F18-8AD1-416E-AC1B-044A15E9C0E3}">
      <dsp:nvSpPr>
        <dsp:cNvPr id="0" name=""/>
        <dsp:cNvSpPr/>
      </dsp:nvSpPr>
      <dsp:spPr>
        <a:xfrm>
          <a:off x="1312541" y="3265016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Reflected On Skills Gained</a:t>
          </a:r>
          <a:endParaRPr lang="en-US" sz="1600" kern="1200"/>
        </a:p>
      </dsp:txBody>
      <dsp:txXfrm>
        <a:off x="1312541" y="3265016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D4C079-0A76-477B-8E2E-43022CD2FB4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10A85-D7B6-4A51-A138-2B4CD208431F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A8F5A-56D3-42C8-8019-FD9F553421B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Target Audience: Swansea Students, Workers, Gym-goers</a:t>
          </a:r>
          <a:endParaRPr lang="en-US" sz="2200" kern="1200" dirty="0"/>
        </a:p>
      </dsp:txBody>
      <dsp:txXfrm>
        <a:off x="1057183" y="1805"/>
        <a:ext cx="9458416" cy="915310"/>
      </dsp:txXfrm>
    </dsp:sp>
    <dsp:sp modelId="{73BD75A0-FC7B-4654-B799-2D647AE5125F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023D8B-C9DD-4C9C-83DC-A44B372B616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CEFD1-78EC-4855-AFB0-4911243DCC9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Questions Focused On Behaviour + Barriers</a:t>
          </a:r>
          <a:endParaRPr lang="en-US" sz="2200" kern="1200" dirty="0"/>
        </a:p>
      </dsp:txBody>
      <dsp:txXfrm>
        <a:off x="1057183" y="1145944"/>
        <a:ext cx="9458416" cy="915310"/>
      </dsp:txXfrm>
    </dsp:sp>
    <dsp:sp modelId="{12D3B535-589C-4A8C-AF30-002FBE61182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2B6454-BBBD-4DE9-8D37-2F13B9B127EA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CB220-110D-42F5-A86A-A4F712F21F7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Key Purpose: Understand Convenience Needs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D20257A8-3B6C-4D4A-9E38-D2CFEE617B0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03B8D-9408-4C9A-B8D0-2F295A0EEC55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5A358-A5E6-4DE7-A299-33BC8C995F73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Inspired By Digital Marketing Guidance</a:t>
          </a:r>
          <a:endParaRPr lang="en-US" sz="2200" kern="1200" dirty="0"/>
        </a:p>
      </dsp:txBody>
      <dsp:txXfrm>
        <a:off x="1057183" y="3434221"/>
        <a:ext cx="9458416" cy="91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772AA-A510-48D4-A723-83A8A599172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B06E39-1533-45B7-AF85-AFE94B6D4BE0}">
      <dsp:nvSpPr>
        <dsp:cNvPr id="0" name=""/>
        <dsp:cNvSpPr/>
      </dsp:nvSpPr>
      <dsp:spPr>
        <a:xfrm>
          <a:off x="0" y="0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STORYTELLING BASED ON DAVID JP PHILLIPS</a:t>
          </a:r>
          <a:endParaRPr lang="en-US" sz="3100" b="1" kern="1200" dirty="0"/>
        </a:p>
      </dsp:txBody>
      <dsp:txXfrm>
        <a:off x="0" y="0"/>
        <a:ext cx="10515600" cy="1088136"/>
      </dsp:txXfrm>
    </dsp:sp>
    <dsp:sp modelId="{203AD086-616B-4C8B-9F0B-C9FB486EB841}">
      <dsp:nvSpPr>
        <dsp:cNvPr id="0" name=""/>
        <dsp:cNvSpPr/>
      </dsp:nvSpPr>
      <dsp:spPr>
        <a:xfrm>
          <a:off x="0" y="108813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4EFEF-BA9E-4F1D-8446-3A03A90D729B}">
      <dsp:nvSpPr>
        <dsp:cNvPr id="0" name=""/>
        <dsp:cNvSpPr/>
      </dsp:nvSpPr>
      <dsp:spPr>
        <a:xfrm>
          <a:off x="0" y="1088136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Advert Focuses On Real Barriers: Time + Stress</a:t>
          </a:r>
          <a:endParaRPr lang="en-US" sz="3100" b="1" kern="1200" dirty="0"/>
        </a:p>
      </dsp:txBody>
      <dsp:txXfrm>
        <a:off x="0" y="1088136"/>
        <a:ext cx="10515600" cy="1088136"/>
      </dsp:txXfrm>
    </dsp:sp>
    <dsp:sp modelId="{74CD3772-851A-4E68-8EA1-2DEC5CDA1166}">
      <dsp:nvSpPr>
        <dsp:cNvPr id="0" name=""/>
        <dsp:cNvSpPr/>
      </dsp:nvSpPr>
      <dsp:spPr>
        <a:xfrm>
          <a:off x="0" y="2176272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9B90A-3C8A-4E94-B1A5-7C1703879670}">
      <dsp:nvSpPr>
        <dsp:cNvPr id="0" name=""/>
        <dsp:cNvSpPr/>
      </dsp:nvSpPr>
      <dsp:spPr>
        <a:xfrm>
          <a:off x="0" y="2176272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Uses “What is - What could be - The Gap - Call to Action”</a:t>
          </a:r>
          <a:endParaRPr lang="en-US" sz="3100" b="1" kern="1200" dirty="0"/>
        </a:p>
      </dsp:txBody>
      <dsp:txXfrm>
        <a:off x="0" y="2176272"/>
        <a:ext cx="10515600" cy="1088136"/>
      </dsp:txXfrm>
    </dsp:sp>
    <dsp:sp modelId="{02106AB3-747B-4D7E-BE07-7F77D3837ECC}">
      <dsp:nvSpPr>
        <dsp:cNvPr id="0" name=""/>
        <dsp:cNvSpPr/>
      </dsp:nvSpPr>
      <dsp:spPr>
        <a:xfrm>
          <a:off x="0" y="3264408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40718-D427-4913-923B-A1F4DC80889D}">
      <dsp:nvSpPr>
        <dsp:cNvPr id="0" name=""/>
        <dsp:cNvSpPr/>
      </dsp:nvSpPr>
      <dsp:spPr>
        <a:xfrm>
          <a:off x="0" y="3264408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Highlights Mission: Healthy Eating, Made Simple</a:t>
          </a:r>
          <a:endParaRPr lang="en-US" sz="3100" b="1" kern="1200" dirty="0"/>
        </a:p>
      </dsp:txBody>
      <dsp:txXfrm>
        <a:off x="0" y="3264408"/>
        <a:ext cx="10515600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329A6-85D3-29B4-07FC-4D8F662914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B1E7C9-342A-AEAD-027F-908D163A1A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FF486-2619-3705-E1B7-516C82F7A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21994-C281-870E-0B7B-FFF8A4F81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9F91A5-671C-2949-F873-20464C576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685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17D4-B226-9487-3247-F94ADF485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B15FF-7B60-098A-6C0E-B08FA976E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5159E-D5E0-03E8-AD0E-F2920DCBA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FD27D-8FD6-2B9A-FC0E-930495947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8A86D-257E-4862-6A86-C0192C6FC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62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CC033-C397-2A13-51DB-24C8DA49B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0B523-C762-E076-DBBB-FDD484D61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D67A82-3E53-7656-6A60-B99B1DD59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609C7B-B9B1-1EAC-C99A-8BDD9E490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A209D-BD7F-1648-7F48-95BF9D563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64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5A88B-5908-30BE-6D9A-CCF734301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20B8F-A1E0-66CF-0023-D9F3FAD81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EA944-66EA-960E-6B90-768BDD4937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CD1960-F7C2-6256-33A1-3485672FE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C2A747-F68B-D228-1712-D89499825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D3ABA5-DF58-76B1-BAA6-172905F2B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032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0225-1711-8B87-BF6B-FF16924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64F834-4466-F23D-7ABE-A95271C2D7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73CBE-F195-24AF-6A61-C48267114D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8B6AE8-3B8F-155A-0F38-19C4A7C028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736E40-73AF-5921-0CAF-CD7BA696FC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7AD39-9C40-F42E-2FB8-FAD3AB48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76D43B-166A-555B-6433-D56728E85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51A600-4C7F-BBA9-2102-67D78A2D9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62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8A51D-1652-3E15-D3E6-134392B3B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D52C3D-6ABE-7416-986D-AE2DE8E92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E431C0-A48A-36DD-F5E0-146C7DBE2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599B8-0DF3-CEA8-6E75-047DE5FDA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587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1DCEB-BE45-107F-1EDE-F70929E65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5DB17-12B9-E063-BF48-94E5B6E51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FFA40-636F-C5B3-577E-370717BA7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6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D67A2-3659-9644-45FD-842F275B7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BCE4C-A2CD-8FD5-2814-DFCBF4789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13C75D-DD3E-BB69-B4CD-E482A14476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23AAFB-1027-2BCC-1DC1-1061F4336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833E67-7B97-C965-7DA8-0E7832918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06917A-44BC-6B63-A089-F7F7B0FAD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56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EBDD-5667-B22E-806B-CF5B2C179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EBDF6A-205A-60E5-A89D-A025F74DA5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CEAE29-F8BB-3A40-51A1-ECA454944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8773F-1C2A-BCDB-44A5-FEF93398B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DED66-1A20-842E-F3DB-04456FBCD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67C336-E84E-3355-4C1F-C070B55DF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095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79025-4F62-3DF9-C31A-246F0B49E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8C567A-8531-C6B1-10FB-BFADDC3A20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791AC-5BDF-1FA9-A446-F2EEC046A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C4E68-7CEA-ACA5-9EA9-48EFCC72A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D6D9CC-6F3A-4816-0616-3689D44EA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39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8B575C-D62E-2959-2E94-3979F465A3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E23CE3-FE5B-9D98-8931-72101540C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1DE38-1866-D3BF-B3B3-CE74F4853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49DEA-D0D8-F7CB-1DCE-E6C7968A1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4E8EC-1FCA-DB7C-3AD0-D85436C76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981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FEBC55-7D1D-023F-FC7B-57DDFAB83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1D008-0AD9-5327-2025-0AA5AF0D8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1815A-07AC-6454-BF53-FABBAEA5F2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90E0DE-A45B-4E01-9364-7E1D51DFF8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B4C8E-3ED7-A596-C847-E0196F0153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ECBD3-7EDA-B6BD-EB85-E38758DEE4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8E17F4-5FEC-48FC-A7F8-64D1425EF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803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423021_student_uwtsd_ac_uk/Documents/advert%20video.mp4?csf=1&amp;web=1&amp;e=9eDrnm&amp;nav=eyJyZWZlcnJhbEluZm8iOnsicmVmZXJyYWxBcHAiOiJTdHJlYW1XZWJBcHAiLCJyZWZlcnJhbFZpZXciOiJTaGFyZURpYWxvZy1MaW5rIiwicmVmZXJyYWxBcHBQbGF0Zm9ybSI6IldlYiIsInJlZmVycmFsTW9kZSI6InZpZXcifX0%3D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Fx8O_cPr14?feature=oembed" TargetMode="External"/><Relationship Id="rId4" Type="http://schemas.openxmlformats.org/officeDocument/2006/relationships/image" Target="../media/image3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j-hdQMa3uA" TargetMode="Externa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5E600-5EE4-9285-E8C0-D3C72EE587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22" y="1640759"/>
            <a:ext cx="10631355" cy="316751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3100" b="1" dirty="0"/>
              <a:t>Module Name: </a:t>
            </a:r>
            <a:r>
              <a:rPr lang="en-GB" sz="3100" b="1" dirty="0"/>
              <a:t>Digital Skills for Personal and Professional Growth</a:t>
            </a:r>
            <a:br>
              <a:rPr lang="en-GB" sz="3100" dirty="0"/>
            </a:br>
            <a:r>
              <a:rPr lang="en-US" sz="3100" b="1" dirty="0"/>
              <a:t>Module Code: BMSW</a:t>
            </a:r>
            <a:r>
              <a:rPr lang="en-GB" sz="3100" b="1" dirty="0"/>
              <a:t>4008</a:t>
            </a:r>
            <a:br>
              <a:rPr lang="en-GB" sz="3100" dirty="0"/>
            </a:br>
            <a:r>
              <a:rPr lang="en-US" sz="3100" b="1" dirty="0"/>
              <a:t>Task 3: 2-minute Advert Video </a:t>
            </a:r>
            <a:br>
              <a:rPr lang="en-GB" sz="3100" dirty="0"/>
            </a:br>
            <a:r>
              <a:rPr lang="en-GB" sz="3100" b="1" dirty="0"/>
              <a:t>Task 4: 8-minute Presentation Covering The Process for Tasks 1-3</a:t>
            </a:r>
            <a:br>
              <a:rPr lang="en-GB" sz="3100" dirty="0"/>
            </a:br>
            <a:r>
              <a:rPr lang="en-US" sz="3100" b="1" dirty="0"/>
              <a:t>Student Name: Sebastian Ropel</a:t>
            </a:r>
            <a:br>
              <a:rPr lang="en-GB" sz="3100" dirty="0"/>
            </a:br>
            <a:r>
              <a:rPr lang="en-US" sz="3100" b="1" dirty="0"/>
              <a:t>Student Number: 2423021</a:t>
            </a:r>
            <a:br>
              <a:rPr lang="en-GB" sz="3100" dirty="0"/>
            </a:br>
            <a:r>
              <a:rPr lang="en-US" sz="3100" b="1" dirty="0"/>
              <a:t>Lecturer: </a:t>
            </a:r>
            <a:r>
              <a:rPr lang="en-GB" sz="3100" b="1" dirty="0"/>
              <a:t>Mohammad Cassamo</a:t>
            </a:r>
            <a:br>
              <a:rPr lang="en-GB" sz="3100" dirty="0"/>
            </a:br>
            <a:r>
              <a:rPr lang="en-US" sz="3100" b="1" dirty="0"/>
              <a:t>Deadline: </a:t>
            </a:r>
            <a:r>
              <a:rPr lang="en-GB" sz="3100" b="1" dirty="0"/>
              <a:t>01/12/2025 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 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A6EE06-ACDF-9CBE-AA9C-7DFE800B46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8176" y="4551650"/>
            <a:ext cx="6966345" cy="1431910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000" b="1" dirty="0"/>
              <a:t>Al Acknowledgement</a:t>
            </a:r>
            <a:br>
              <a:rPr lang="en-GB" sz="2000" dirty="0"/>
            </a:br>
            <a:r>
              <a:rPr lang="en-GB" sz="2000" b="1" dirty="0"/>
              <a:t>I confirm that I have not presented any Al generated materials as my own work. I confirm that I have copies of my drafts, notes, and other resources I used, which I may be asked to provide in evidence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7" name="Graphic 6" descr="Diploma Roll">
            <a:extLst>
              <a:ext uri="{FF2B5EF4-FFF2-40B4-BE49-F238E27FC236}">
                <a16:creationId xmlns:a16="http://schemas.microsoft.com/office/drawing/2014/main" id="{FE9899AD-67E1-B872-D5DB-4D8227C31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33224" y="2459388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917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12D58-EE29-F5CA-982C-704DDF90C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946" y="1598340"/>
            <a:ext cx="3431920" cy="25019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</a:t>
            </a:r>
            <a:b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&amp; </a:t>
            </a:r>
            <a:b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PRESENTATION OVERVIEW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5CD96FA-1BDA-3CC9-ED50-7C945D1211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9140588"/>
              </p:ext>
            </p:extLst>
          </p:nvPr>
        </p:nvGraphicFramePr>
        <p:xfrm>
          <a:off x="5041903" y="702036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08899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D33E1B5-F108-46E2-9A34-A68ACC4022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AA2C6F6-FA6E-4E67-A8E6-DEC7F98DE9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2000">
              <a:srgbClr val="A9DA74"/>
            </a:gs>
            <a:gs pos="55000">
              <a:srgbClr val="A9DA74"/>
            </a:gs>
            <a:gs pos="100000">
              <a:schemeClr val="tx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9B192A-946F-9D25-3A98-8616AF252D9F}"/>
              </a:ext>
            </a:extLst>
          </p:cNvPr>
          <p:cNvSpPr/>
          <p:nvPr/>
        </p:nvSpPr>
        <p:spPr>
          <a:xfrm>
            <a:off x="260686" y="348128"/>
            <a:ext cx="4910327" cy="15116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  <a:ea typeface="+mj-ea"/>
                <a:cs typeface="+mj-cs"/>
              </a:rPr>
              <a:t>BUSINESS INTRODUCTION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B06008-7A9E-FA28-DD2A-A0BE82F27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04" y="2364072"/>
            <a:ext cx="5061204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Arial Black" panose="020B0A04020102020204" pitchFamily="34" charset="0"/>
              </a:rPr>
              <a:t>WHO WE ARE &amp; WHAT WE DO</a:t>
            </a:r>
          </a:p>
          <a:p>
            <a:pPr marL="0" indent="0" algn="ctr">
              <a:buNone/>
            </a:pPr>
            <a:endParaRPr lang="en-US" sz="2000" b="1" dirty="0">
              <a:latin typeface="Arial Black" panose="020B0A04020102020204" pitchFamily="34" charset="0"/>
            </a:endParaRPr>
          </a:p>
          <a:p>
            <a:endParaRPr lang="en-US" sz="2000" b="1" dirty="0">
              <a:latin typeface="Arial Black" panose="020B0A04020102020204" pitchFamily="34" charset="0"/>
            </a:endParaRPr>
          </a:p>
        </p:txBody>
      </p:sp>
      <p:pic>
        <p:nvPicPr>
          <p:cNvPr id="5" name="Content Placeholder 4" descr="A logo for a food company&#10;&#10;AI-generated content may be incorrect.">
            <a:extLst>
              <a:ext uri="{FF2B5EF4-FFF2-40B4-BE49-F238E27FC236}">
                <a16:creationId xmlns:a16="http://schemas.microsoft.com/office/drawing/2014/main" id="{23516F8C-5674-0F88-C9E2-3964F1985E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118"/>
          <a:stretch>
            <a:fillRect/>
          </a:stretch>
        </p:blipFill>
        <p:spPr>
          <a:xfrm>
            <a:off x="5212080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FEA8054-B200-9760-D677-02B5DC65FD33}"/>
              </a:ext>
            </a:extLst>
          </p:cNvPr>
          <p:cNvSpPr txBox="1"/>
          <p:nvPr/>
        </p:nvSpPr>
        <p:spPr>
          <a:xfrm>
            <a:off x="54904" y="3056075"/>
            <a:ext cx="511610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Black" panose="020B0A04020102020204" pitchFamily="34" charset="0"/>
                <a:cs typeface="Arial" panose="020B0604020202020204" pitchFamily="34" charset="0"/>
              </a:rPr>
              <a:t>Restaurant With Healthy Meals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Black" panose="020B0A04020102020204" pitchFamily="34" charset="0"/>
                <a:cs typeface="Arial" panose="020B0604020202020204" pitchFamily="34" charset="0"/>
              </a:rPr>
              <a:t>Healthy Dietary Catering Service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Black" panose="020B0A04020102020204" pitchFamily="34" charset="0"/>
                <a:cs typeface="Arial" panose="020B0604020202020204" pitchFamily="34" charset="0"/>
              </a:rPr>
              <a:t>Meal Prep Service With Training Program Plans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Black" panose="020B0A04020102020204" pitchFamily="34" charset="0"/>
                <a:cs typeface="Arial" panose="020B0604020202020204" pitchFamily="34" charset="0"/>
              </a:rPr>
              <a:t>Takeaway Service</a:t>
            </a:r>
            <a:endParaRPr lang="en-GB" sz="2000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67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498EB6-5B15-B54E-58A2-7D4AFEDEA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  <a:latin typeface="Arial Black" panose="020B0A04020102020204" pitchFamily="34" charset="0"/>
              </a:rPr>
              <a:t>WHAT I DID ACROSS TASKS 1–3</a:t>
            </a:r>
            <a:endParaRPr lang="en-GB" sz="40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92150A-3410-038C-646B-F51A4002D4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799403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3483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CBD42E-CC61-4257-A3A0-5F44DFE92E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1B3F51-5021-4E3A-A6A5-B7018585CD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0CF733-394E-4B49-B918-F9BCF56AF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193F4AA-AA63-4ABC-9DFC-F47660A6EC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7A6CEB-0BEF-4D7E-B5CC-C99033CC5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5CE354-8C69-4EEB-B7A5-D9F8169269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9FDBD9-9D3F-4376-86F2-347567FFC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B5E77C-7900-4CCB-BC57-E40B2202E3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7FCCC4-2EFF-4BAE-BB8D-8DB7F450A0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1C02124-A582-497B-B3C7-9B6F1F139E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E06938-DB30-4F56-9110-792691DC30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29E20F-BE32-4EA1-8CFD-4A52F10789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CBC299-897B-4ED7-BCA1-9002692D5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46B2EC-B53A-4630-BF36-A6A7FFD33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290751-AFF4-4244-B9B5-500613DB13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0FC229-A377-45C2-9C1C-CD95376283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D83070-6D3A-45F7-84CE-FCF301F1A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D44847-4DD8-4867-836B-660DD0CA8F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D9EF02-B0C0-4509-B023-DB6CB12395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C14BA8-01D6-46CF-83C9-9AF40B4041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AC4F18-8AD1-416E-AC1B-044A15E9C0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055F0-EFDD-F0C5-F2F0-3481DA91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</p:spPr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DESIGNING THE QUESTIONNAIRE</a:t>
            </a:r>
            <a:endParaRPr lang="en-GB" dirty="0">
              <a:latin typeface="Arial Black" panose="020B0A04020102020204" pitchFamily="34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93ADF7B-F63A-CA8B-681A-B62CFB47A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3251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912B6F5-7EB1-41B4-6C3C-1DBD13252766}"/>
              </a:ext>
            </a:extLst>
          </p:cNvPr>
          <p:cNvSpPr txBox="1"/>
          <p:nvPr/>
        </p:nvSpPr>
        <p:spPr>
          <a:xfrm>
            <a:off x="2500" y="6488668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b="1" dirty="0"/>
              <a:t>(Pinto &amp; Guarda, 2020)</a:t>
            </a:r>
          </a:p>
        </p:txBody>
      </p:sp>
    </p:spTree>
    <p:extLst>
      <p:ext uri="{BB962C8B-B14F-4D97-AF65-F5344CB8AC3E}">
        <p14:creationId xmlns:p14="http://schemas.microsoft.com/office/powerpoint/2010/main" val="130191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D4C079-0A76-477B-8E2E-43022CD2F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5810A85-D7B6-4A51-A138-2B4CD20843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8CA8F5A-56D3-42C8-8019-FD9F553421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A023D8B-C9DD-4C9C-83DC-A44B372B61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3BD75A0-FC7B-4654-B799-2D647AE512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F0CEFD1-78EC-4855-AFB0-4911243DC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02B6454-BBBD-4DE9-8D37-2F13B9B127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2D3B535-589C-4A8C-AF30-002FBE611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B2CB220-110D-42F5-A86A-A4F712F21F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6A03B8D-9408-4C9A-B8D0-2F295A0EE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20257A8-3B6C-4D4A-9E38-D2CFEE617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995A358-A5E6-4DE7-A299-33BC8C995F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E0E7C-034A-B8E3-1895-66FB581A5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4800" b="1" dirty="0"/>
              <a:t>Key Survey Findings</a:t>
            </a:r>
            <a:endParaRPr lang="en-GB" sz="4800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62036-1DFA-63D1-0838-A52E4CF4E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895" y="457200"/>
            <a:ext cx="6894576" cy="1463040"/>
          </a:xfrm>
        </p:spPr>
        <p:txBody>
          <a:bodyPr anchor="ctr">
            <a:normAutofit/>
          </a:bodyPr>
          <a:lstStyle/>
          <a:p>
            <a:pPr lvl="0"/>
            <a:r>
              <a:rPr lang="en-GB" sz="2200" b="1" dirty="0">
                <a:latin typeface="Arial Black" panose="020B0A04020102020204" pitchFamily="34" charset="0"/>
              </a:rPr>
              <a:t>78% Eat Outside 3–5 Times Weekly</a:t>
            </a:r>
          </a:p>
          <a:p>
            <a:endParaRPr lang="en-GB" sz="2200" dirty="0"/>
          </a:p>
        </p:txBody>
      </p:sp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827689E9-9AF3-B973-5FC3-F63267BF0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30483"/>
            <a:ext cx="13650247" cy="508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59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15CF3-2F84-0888-9357-D2B52D1D2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4800" b="1"/>
              <a:t>Key Survey Findings</a:t>
            </a:r>
            <a:endParaRPr lang="en-GB" sz="48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FD232-97F8-C1D8-AF8F-8EE50F38B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/>
          </a:bodyPr>
          <a:lstStyle/>
          <a:p>
            <a:r>
              <a:rPr lang="en-GB" sz="2200" dirty="0">
                <a:latin typeface="Arial Black" panose="020B0A04020102020204" pitchFamily="34" charset="0"/>
              </a:rPr>
              <a:t>92% Say “Lack Of Time” Stops Them Eating Healthy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6171CE-3A0D-4426-59BE-63FDE16AC5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34" y="2468880"/>
            <a:ext cx="11665131" cy="419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88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6126F-B925-8752-1D45-7B5B1DC03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4800" b="1"/>
              <a:t>Key Survey Findings</a:t>
            </a:r>
            <a:endParaRPr lang="en-GB" sz="48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4E0EA-AC5F-D66D-45F0-2C1259B53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latin typeface="Arial Black" panose="020B0A04020102020204" pitchFamily="34" charset="0"/>
              </a:rPr>
              <a:t>74% Want Balanced Meals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F8CCB6-97F9-337C-E830-583737AE6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906" y="2193889"/>
            <a:ext cx="11684188" cy="4527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27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FD2C9-F053-48F3-E1D1-060A8EBD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4800" b="1"/>
              <a:t>Key Survey Findings</a:t>
            </a:r>
            <a:endParaRPr lang="en-GB" sz="48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7D1-BA55-4EFD-2A66-6535F22F4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latin typeface="Arial Black" panose="020B0A04020102020204" pitchFamily="34" charset="0"/>
              </a:rPr>
              <a:t>Main Priority: Convenience (56%)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4ED84C-C70B-88C7-2687-1DCFBB762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11" y="2361441"/>
            <a:ext cx="10983686" cy="461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90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F06FE-9690-EC65-75D3-84D257EFF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8898" y="135534"/>
            <a:ext cx="4279392" cy="2060226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</a:rPr>
              <a:t> HOW INSIGHTS SHAPED THE WEBSITE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092F0-E1B2-F0A0-3A15-D8C540D65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2609" y="2302700"/>
            <a:ext cx="4279391" cy="455530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 Black" panose="020B0A04020102020204" pitchFamily="34" charset="0"/>
              </a:rPr>
              <a:t>Simple Layout Based On “Convenience” Insight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sz="2400" dirty="0">
              <a:latin typeface="Arial Black" panose="020B0A04020102020204" pitchFamily="34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 Black" panose="020B0A04020102020204" pitchFamily="34" charset="0"/>
              </a:rPr>
              <a:t>Order Now Button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sz="2400" dirty="0">
              <a:latin typeface="Arial Black" panose="020B0A04020102020204" pitchFamily="34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 Black" panose="020B0A04020102020204" pitchFamily="34" charset="0"/>
              </a:rPr>
              <a:t>Seo Keywords: “Healthy Meals Swansea”, “Meal Prep Swansea”</a:t>
            </a:r>
          </a:p>
          <a:p>
            <a:endParaRPr lang="en-GB" dirty="0"/>
          </a:p>
        </p:txBody>
      </p:sp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178E2756-0945-2614-36EB-F4BB86E0D3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95179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26B9F9-8F14-A4BD-7355-8F33194E865D}"/>
              </a:ext>
            </a:extLst>
          </p:cNvPr>
          <p:cNvSpPr txBox="1"/>
          <p:nvPr/>
        </p:nvSpPr>
        <p:spPr>
          <a:xfrm>
            <a:off x="0" y="6353134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Wix (2025)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1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CF87D4D-F8A4-23C6-D6C1-B41384B971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070644"/>
            <a:ext cx="12192000" cy="52412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B5B881-9D76-68AC-4294-EF6A88CB4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6682"/>
            <a:ext cx="12272772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 Black" panose="020B0A04020102020204" pitchFamily="34" charset="0"/>
              </a:rPr>
              <a:t>HOW INSIGHTS SHAPED THE WEBSITE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10E58-1890-A925-9342-E3BFB239D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1775" y="2649182"/>
            <a:ext cx="8530223" cy="334928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 Black" panose="020B0A04020102020204" pitchFamily="34" charset="0"/>
              </a:rPr>
              <a:t>Menu Categories Reflect Survey Demand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609144-7ABE-CC56-9A5F-9DB85ED2C612}"/>
              </a:ext>
            </a:extLst>
          </p:cNvPr>
          <p:cNvSpPr txBox="1"/>
          <p:nvPr/>
        </p:nvSpPr>
        <p:spPr>
          <a:xfrm>
            <a:off x="44698" y="6421628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MCKEEVER’S (2020) </a:t>
            </a:r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9CC9071-15FF-7B4C-F41C-9C94D3B89C83}"/>
              </a:ext>
            </a:extLst>
          </p:cNvPr>
          <p:cNvCxnSpPr>
            <a:cxnSpLocks/>
          </p:cNvCxnSpPr>
          <p:nvPr/>
        </p:nvCxnSpPr>
        <p:spPr>
          <a:xfrm flipH="1">
            <a:off x="6419088" y="3691272"/>
            <a:ext cx="1060704" cy="0"/>
          </a:xfrm>
          <a:prstGeom prst="straightConnector1">
            <a:avLst/>
          </a:prstGeom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207D3C4-B905-7C40-AF46-669864CDCFBE}"/>
              </a:ext>
            </a:extLst>
          </p:cNvPr>
          <p:cNvSpPr txBox="1"/>
          <p:nvPr/>
        </p:nvSpPr>
        <p:spPr>
          <a:xfrm>
            <a:off x="10852606" y="5942568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Wix (2025)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9329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76F77-7FBD-3A0E-C282-2261DF637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6575" y="0"/>
            <a:ext cx="6766807" cy="2917721"/>
          </a:xfrm>
        </p:spPr>
        <p:txBody>
          <a:bodyPr/>
          <a:lstStyle/>
          <a:p>
            <a:pPr algn="ctr"/>
            <a:r>
              <a:rPr lang="en-GB" b="1" dirty="0">
                <a:latin typeface="Arial Black" panose="020B0A04020102020204" pitchFamily="34" charset="0"/>
              </a:rPr>
              <a:t>HOW INSIGHTS SHAPED MARKETING MATERIALS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BF38D-0F23-3FCA-CF9E-ED86A87BA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5193" y="2854134"/>
            <a:ext cx="7080606" cy="4351338"/>
          </a:xfrm>
        </p:spPr>
        <p:txBody>
          <a:bodyPr/>
          <a:lstStyle/>
          <a:p>
            <a:pPr lvl="0"/>
            <a:r>
              <a:rPr lang="en-GB" sz="2400" b="1" dirty="0">
                <a:latin typeface="Arial Black" panose="020B0A04020102020204" pitchFamily="34" charset="0"/>
              </a:rPr>
              <a:t>Focus On Time-saving &amp; Convenience</a:t>
            </a:r>
          </a:p>
          <a:p>
            <a:pPr lvl="0"/>
            <a:endParaRPr lang="en-GB" sz="2400" b="1" dirty="0">
              <a:latin typeface="Arial Black" panose="020B0A04020102020204" pitchFamily="34" charset="0"/>
            </a:endParaRPr>
          </a:p>
          <a:p>
            <a:pPr lvl="0"/>
            <a:r>
              <a:rPr lang="en-GB" sz="2400" b="1" dirty="0">
                <a:latin typeface="Arial Black" panose="020B0A04020102020204" pitchFamily="34" charset="0"/>
              </a:rPr>
              <a:t>Bright, Clean Visuals </a:t>
            </a:r>
          </a:p>
          <a:p>
            <a:pPr lvl="0"/>
            <a:endParaRPr lang="en-GB" sz="2400" b="1" dirty="0">
              <a:latin typeface="Arial Black" panose="020B0A04020102020204" pitchFamily="34" charset="0"/>
            </a:endParaRPr>
          </a:p>
          <a:p>
            <a:pPr lvl="0"/>
            <a:r>
              <a:rPr lang="en-GB" sz="2400" b="1" dirty="0">
                <a:latin typeface="Arial Black" panose="020B0A04020102020204" pitchFamily="34" charset="0"/>
              </a:rPr>
              <a:t>Short Messaging</a:t>
            </a:r>
          </a:p>
          <a:p>
            <a:pPr lvl="0"/>
            <a:endParaRPr lang="en-GB" sz="2400" b="1" dirty="0">
              <a:latin typeface="Arial Black" panose="020B0A04020102020204" pitchFamily="34" charset="0"/>
            </a:endParaRPr>
          </a:p>
          <a:p>
            <a:pPr lvl="0"/>
            <a:r>
              <a:rPr lang="en-GB" sz="2400" b="1" dirty="0">
                <a:latin typeface="Arial Black" panose="020B0A04020102020204" pitchFamily="34" charset="0"/>
              </a:rPr>
              <a:t>Highlight: Fresh, Local Ingredients</a:t>
            </a:r>
          </a:p>
          <a:p>
            <a:endParaRPr lang="en-GB" dirty="0"/>
          </a:p>
        </p:txBody>
      </p:sp>
      <p:pic>
        <p:nvPicPr>
          <p:cNvPr id="5" name="Picture 4" descr="A screenshot of a food website&#10;&#10;AI-generated content may be incorrect.">
            <a:extLst>
              <a:ext uri="{FF2B5EF4-FFF2-40B4-BE49-F238E27FC236}">
                <a16:creationId xmlns:a16="http://schemas.microsoft.com/office/drawing/2014/main" id="{19A96D24-0417-E963-2BEC-39DF2F7D1A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" y="0"/>
            <a:ext cx="541657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9A645C-4F46-5715-AB66-1D1232F72396}"/>
              </a:ext>
            </a:extLst>
          </p:cNvPr>
          <p:cNvSpPr txBox="1"/>
          <p:nvPr/>
        </p:nvSpPr>
        <p:spPr>
          <a:xfrm>
            <a:off x="165516" y="6358540"/>
            <a:ext cx="61534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Marwick and Poell (2018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77A8D8-B178-6E6D-8BFE-BF425773FE65}"/>
              </a:ext>
            </a:extLst>
          </p:cNvPr>
          <p:cNvSpPr txBox="1"/>
          <p:nvPr/>
        </p:nvSpPr>
        <p:spPr>
          <a:xfrm>
            <a:off x="0" y="5868968"/>
            <a:ext cx="1519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Canva (2025)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89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B5A99-2D5A-3D2A-8C0C-DD8E82F7B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216" y="3583813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EXCEL AND FINANCIAL PLANNING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8A6C5A38-544E-6303-ECB1-A09C1442D9D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762252"/>
              </p:ext>
            </p:extLst>
          </p:nvPr>
        </p:nvGraphicFramePr>
        <p:xfrm>
          <a:off x="71164" y="985570"/>
          <a:ext cx="12049671" cy="57400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12420806" imgH="6867408" progId="Excel.Sheet.12">
                  <p:embed/>
                </p:oleObj>
              </mc:Choice>
              <mc:Fallback>
                <p:oleObj name="Worksheet" r:id="rId3" imgW="12420806" imgH="6867408" progId="Excel.Sheet.12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164" y="985570"/>
                        <a:ext cx="12049671" cy="5740019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173A99AD-205D-3196-F16D-B88E94037AE6}"/>
              </a:ext>
            </a:extLst>
          </p:cNvPr>
          <p:cNvSpPr/>
          <p:nvPr/>
        </p:nvSpPr>
        <p:spPr>
          <a:xfrm>
            <a:off x="-23324" y="216129"/>
            <a:ext cx="1238097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EXCEL AND FINANCIAL PLANNING</a:t>
            </a:r>
            <a:endParaRPr lang="en-GB" sz="4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4AAF33-33FF-85E9-96EE-B199ED8F8124}"/>
              </a:ext>
            </a:extLst>
          </p:cNvPr>
          <p:cNvSpPr txBox="1"/>
          <p:nvPr/>
        </p:nvSpPr>
        <p:spPr>
          <a:xfrm>
            <a:off x="179656" y="6356257"/>
            <a:ext cx="2705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Microsoft Excel (2025)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403374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47136-DA22-28B0-94A9-4C9B375BB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7651"/>
            <a:ext cx="12192000" cy="113349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</a:rPr>
              <a:t>HOW INSIGHTS SHAPED THE VIDEO ADVERT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E39DFB-F521-243F-D071-5398C1DD7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461258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559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A0772AA-A510-48D4-A723-83A8A59917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B06E39-1533-45B7-AF85-AFE94B6D4B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03AD086-616B-4C8B-9F0B-C9FB486EB8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F4EFEF-BA9E-4F1D-8446-3A03A90D7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CD3772-851A-4E68-8EA1-2DEC5CDA11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2C9B90A-3C8A-4E94-B1A5-7C17038796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106AB3-747B-4D7E-BE07-7F77D3837E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240718-D427-4913-923B-A1F4DC808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8919C7-A15C-6406-FC2D-196FB6044E6B}"/>
              </a:ext>
            </a:extLst>
          </p:cNvPr>
          <p:cNvSpPr txBox="1"/>
          <p:nvPr/>
        </p:nvSpPr>
        <p:spPr>
          <a:xfrm>
            <a:off x="164891" y="6316265"/>
            <a:ext cx="148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Inshot (2025)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1330E49-026B-04A3-F3C8-2827DC4782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advert video.mp4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Online Media 7" title="video assigment">
            <a:hlinkClick r:id="" action="ppaction://media"/>
            <a:extLst>
              <a:ext uri="{FF2B5EF4-FFF2-40B4-BE49-F238E27FC236}">
                <a16:creationId xmlns:a16="http://schemas.microsoft.com/office/drawing/2014/main" id="{B3952DA1-409F-0168-FFBB-76CDA945A87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988" y="0"/>
            <a:ext cx="12191234" cy="6888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97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414A1FAE-648F-8984-D04F-9B8B423590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74" r="24167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BF3180-1BA4-A36F-1DC1-210A7BC92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 Black" panose="020B0A04020102020204" pitchFamily="34" charset="0"/>
              </a:rPr>
              <a:t>REFLECTION: WHAT I LEARNED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02E72-5C56-9EA8-58BB-E5E9BB1BA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6295" y="2546331"/>
            <a:ext cx="5989605" cy="3869407"/>
          </a:xfrm>
        </p:spPr>
        <p:txBody>
          <a:bodyPr anchor="ctr">
            <a:normAutofit fontScale="92500" lnSpcReduction="2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b="1" dirty="0">
                <a:latin typeface="Arial Black" panose="020B0A04020102020204" pitchFamily="34" charset="0"/>
              </a:rPr>
              <a:t>Importance Of Research-Driven Decisions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b="1" dirty="0">
              <a:latin typeface="Arial Black" panose="020B0A04020102020204" pitchFamily="34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b="1" dirty="0">
                <a:latin typeface="Arial Black" panose="020B0A04020102020204" pitchFamily="34" charset="0"/>
              </a:rPr>
              <a:t>Better Understanding Of Customer Needs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b="1" dirty="0">
              <a:latin typeface="Arial Black" panose="020B0A04020102020204" pitchFamily="34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b="1" dirty="0">
                <a:latin typeface="Arial Black" panose="020B0A04020102020204" pitchFamily="34" charset="0"/>
              </a:rPr>
              <a:t>Improved Digital Design Skills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b="1" dirty="0">
              <a:latin typeface="Arial Black" panose="020B0A04020102020204" pitchFamily="34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b="1" dirty="0">
                <a:latin typeface="Arial Black" panose="020B0A04020102020204" pitchFamily="34" charset="0"/>
              </a:rPr>
              <a:t>Confidence With Excel + Analysis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3968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59384-F041-6E4B-0E38-9BADCDEB8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SKILLS DEVELOPED &amp; SKILLS TO IMPROVE</a:t>
            </a: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014A6-BCFD-3E4A-7F6D-B072BA9C8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5096934" cy="4486275"/>
          </a:xfr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DEVELOPED</a:t>
            </a:r>
          </a:p>
          <a:p>
            <a:pPr marL="0"/>
            <a:endParaRPr lang="en-US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lvl="0"/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Data Collection</a:t>
            </a:r>
          </a:p>
          <a:p>
            <a:pPr lvl="0"/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Data Analysis (Excel)</a:t>
            </a:r>
          </a:p>
          <a:p>
            <a:pPr lvl="0"/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Website Creation</a:t>
            </a:r>
          </a:p>
          <a:p>
            <a:pPr lvl="0"/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Marketing Design</a:t>
            </a:r>
          </a:p>
          <a:p>
            <a:pPr lvl="0"/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Storytelling For Advertising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D09DCE-4A2B-9003-C771-984B4964ECC9}"/>
              </a:ext>
            </a:extLst>
          </p:cNvPr>
          <p:cNvSpPr txBox="1">
            <a:spLocks/>
          </p:cNvSpPr>
          <p:nvPr/>
        </p:nvSpPr>
        <p:spPr>
          <a:xfrm>
            <a:off x="6256866" y="1690688"/>
            <a:ext cx="5096933" cy="44862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 dirty="0">
                <a:latin typeface="Arial Black" panose="020B0A04020102020204" pitchFamily="34" charset="0"/>
              </a:rPr>
              <a:t>STILL NEED TO DEVELOP</a:t>
            </a:r>
          </a:p>
          <a:p>
            <a:pPr marL="0" indent="0" algn="ctr">
              <a:buNone/>
            </a:pPr>
            <a:endParaRPr lang="en-US" sz="3200" b="1" dirty="0">
              <a:latin typeface="Arial Black" panose="020B0A04020102020204" pitchFamily="34" charset="0"/>
            </a:endParaRPr>
          </a:p>
          <a:p>
            <a:pPr lvl="0"/>
            <a:r>
              <a:rPr lang="en-US" b="1" dirty="0">
                <a:latin typeface="Arial Black" panose="020B0A04020102020204" pitchFamily="34" charset="0"/>
              </a:rPr>
              <a:t>Video Editing &amp; Voiceover</a:t>
            </a:r>
          </a:p>
          <a:p>
            <a:pPr lvl="0"/>
            <a:r>
              <a:rPr lang="en-US" b="1" dirty="0">
                <a:latin typeface="Arial Black" panose="020B0A04020102020204" pitchFamily="34" charset="0"/>
              </a:rPr>
              <a:t>Advanced SEO</a:t>
            </a:r>
          </a:p>
          <a:p>
            <a:pPr lvl="0"/>
            <a:r>
              <a:rPr lang="en-US" b="1" dirty="0">
                <a:latin typeface="Arial Black" panose="020B0A04020102020204" pitchFamily="34" charset="0"/>
              </a:rPr>
              <a:t>Social Media Analytics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81838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8CBD7FED-B9D9-0760-AED2-48FE4D032ABA}"/>
              </a:ext>
            </a:extLst>
          </p:cNvPr>
          <p:cNvSpPr/>
          <p:nvPr/>
        </p:nvSpPr>
        <p:spPr>
          <a:xfrm>
            <a:off x="2072452" y="2019769"/>
            <a:ext cx="7589322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ANY </a:t>
            </a:r>
          </a:p>
          <a:p>
            <a:pPr algn="ctr"/>
            <a:r>
              <a:rPr lang="en-US" sz="9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QUESTIONS?</a:t>
            </a:r>
            <a:endParaRPr lang="en-US" sz="9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33229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6CF98-A481-E5D7-7672-28C5F6B46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338" y="51192"/>
            <a:ext cx="10515600" cy="1325563"/>
          </a:xfrm>
        </p:spPr>
        <p:txBody>
          <a:bodyPr/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FA896D-69D7-FDCC-4E9F-8E69C3F529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4288" y="1184758"/>
            <a:ext cx="11623424" cy="5763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GB" sz="1800" b="1" dirty="0">
                <a:latin typeface="Arial Black" panose="020B0A04020102020204" pitchFamily="34" charset="0"/>
              </a:rPr>
              <a:t>Reedy, K. &amp; Parker, J. (2017) Digital Literacy Unpacked. Facet Publishing.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r>
              <a:rPr lang="en-GB" sz="1800" b="1" dirty="0">
                <a:latin typeface="Arial Black" panose="020B0A04020102020204" pitchFamily="34" charset="0"/>
              </a:rPr>
              <a:t>Pinto, F. M. &amp; Guarda, T. (2020) Digital Marketing Strategies and Models for Competitive Business. IGI Global.</a:t>
            </a:r>
          </a:p>
          <a:p>
            <a:endParaRPr lang="en-GB" sz="1800" dirty="0">
              <a:latin typeface="Arial Black" panose="020B0A04020102020204" pitchFamily="34" charset="0"/>
            </a:endParaRPr>
          </a:p>
          <a:p>
            <a:r>
              <a:rPr lang="en-GB" sz="1800" b="1" dirty="0">
                <a:latin typeface="Arial Black" panose="020B0A04020102020204" pitchFamily="34" charset="0"/>
              </a:rPr>
              <a:t>McKeever, M. P. (2020) How to Write a Business Plan. </a:t>
            </a:r>
            <a:r>
              <a:rPr lang="en-GB" sz="1800" b="1" dirty="0" err="1">
                <a:latin typeface="Arial Black" panose="020B0A04020102020204" pitchFamily="34" charset="0"/>
              </a:rPr>
              <a:t>Nolo</a:t>
            </a:r>
            <a:r>
              <a:rPr lang="en-GB" sz="1800" b="1" dirty="0">
                <a:latin typeface="Arial Black" panose="020B0A04020102020204" pitchFamily="34" charset="0"/>
              </a:rPr>
              <a:t>/NOLO Press.</a:t>
            </a:r>
          </a:p>
          <a:p>
            <a:endParaRPr lang="en-GB" sz="1800" dirty="0"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latin typeface="Arial Black" panose="020B0A04020102020204" pitchFamily="34" charset="0"/>
              </a:rPr>
              <a:t>Phillips, D.J.P., 2017. The magical science of storytelling. </a:t>
            </a:r>
            <a:r>
              <a:rPr lang="en-US" sz="1800" dirty="0" err="1">
                <a:latin typeface="Arial Black" panose="020B0A04020102020204" pitchFamily="34" charset="0"/>
              </a:rPr>
              <a:t>TEDxStockholm</a:t>
            </a:r>
            <a:r>
              <a:rPr lang="en-US" sz="1800" dirty="0">
                <a:latin typeface="Arial Black" panose="020B0A04020102020204" pitchFamily="34" charset="0"/>
              </a:rPr>
              <a:t> [video]. Available at: </a:t>
            </a:r>
            <a:r>
              <a:rPr lang="en-US" sz="1800" dirty="0">
                <a:latin typeface="Arial Black" panose="020B0A04020102020204" pitchFamily="34" charset="0"/>
                <a:hlinkClick r:id="rId3"/>
              </a:rPr>
              <a:t>https://www.youtube.com/watch?v=Nj-hdQMa3uA</a:t>
            </a:r>
            <a:endParaRPr lang="en-US" sz="1800" dirty="0"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latin typeface="Arial Black" panose="020B0A04020102020204" pitchFamily="34" charset="0"/>
              </a:rPr>
              <a:t>Inshot (2025)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Wix (2025)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800" dirty="0"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latin typeface="Arial Black" panose="020B0A04020102020204" pitchFamily="34" charset="0"/>
              </a:rPr>
              <a:t>Canva (2025)</a:t>
            </a:r>
            <a:endParaRPr kumimoji="0" lang="en-US" altLang="en-US" sz="1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latin typeface="Arial Black" panose="020B0A04020102020204" pitchFamily="34" charset="0"/>
              </a:rPr>
              <a:t>Microsoft Excel (2025)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0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0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005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616</Words>
  <Application>Microsoft Office PowerPoint</Application>
  <PresentationFormat>Widescreen</PresentationFormat>
  <Paragraphs>111</Paragraphs>
  <Slides>19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Aptos</vt:lpstr>
      <vt:lpstr>Aptos Display</vt:lpstr>
      <vt:lpstr>Arial</vt:lpstr>
      <vt:lpstr>Arial Black</vt:lpstr>
      <vt:lpstr>Calibri</vt:lpstr>
      <vt:lpstr>Wingdings</vt:lpstr>
      <vt:lpstr>Office Theme</vt:lpstr>
      <vt:lpstr>Worksheet</vt:lpstr>
      <vt:lpstr>Module Name: Digital Skills for Personal and Professional Growth Module Code: BMSW4008 Task 3: 2-minute Advert Video  Task 4: 8-minute Presentation Covering The Process for Tasks 1-3 Student Name: Sebastian Ropel Student Number: 2423021 Lecturer: Mohammad Cassamo Deadline: 01/12/2025     </vt:lpstr>
      <vt:lpstr>INTRODUCTION  &amp;  PRESENTATION OVERVIEW</vt:lpstr>
      <vt:lpstr>PowerPoint Presentation</vt:lpstr>
      <vt:lpstr>WHAT I DID ACROSS TASKS 1–3</vt:lpstr>
      <vt:lpstr>DESIGNING THE QUESTIONNAIRE</vt:lpstr>
      <vt:lpstr>Key Survey Findings</vt:lpstr>
      <vt:lpstr>Key Survey Findings</vt:lpstr>
      <vt:lpstr>Key Survey Findings</vt:lpstr>
      <vt:lpstr>Key Survey Findings</vt:lpstr>
      <vt:lpstr> HOW INSIGHTS SHAPED THE WEBSITE</vt:lpstr>
      <vt:lpstr>HOW INSIGHTS SHAPED THE WEBSITE</vt:lpstr>
      <vt:lpstr>HOW INSIGHTS SHAPED MARKETING MATERIALS</vt:lpstr>
      <vt:lpstr>EXCEL AND FINANCIAL PLANNING </vt:lpstr>
      <vt:lpstr>HOW INSIGHTS SHAPED THE VIDEO ADVERT</vt:lpstr>
      <vt:lpstr>PowerPoint Presentation</vt:lpstr>
      <vt:lpstr>REFLECTION: WHAT I LEARNED</vt:lpstr>
      <vt:lpstr>SKILLS DEVELOPED &amp; SKILLS TO IMPROVE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Sebastian Ropel (2423021)</dc:creator>
  <cp:lastModifiedBy>Sebastian Ropel (2423021)</cp:lastModifiedBy>
  <cp:revision>10</cp:revision>
  <dcterms:created xsi:type="dcterms:W3CDTF">2025-11-27T15:00:45Z</dcterms:created>
  <dcterms:modified xsi:type="dcterms:W3CDTF">2025-12-01T11:56:30Z</dcterms:modified>
</cp:coreProperties>
</file>