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2.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3.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theme/theme4.xml" ContentType="application/vnd.openxmlformats-officedocument.theme+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slideLayouts/slideLayout66.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ink/ink1.xml" ContentType="application/inkml+xml"/>
  <Override PartName="/ppt/ink/ink2.xml" ContentType="application/inkml+xml"/>
  <Override PartName="/ppt/ink/ink3.xml" ContentType="application/inkml+xml"/>
  <Override PartName="/ppt/ink/ink4.xml" ContentType="application/inkml+xml"/>
  <Override PartName="/ppt/ink/ink5.xml" ContentType="application/inkml+xml"/>
  <Override PartName="/ppt/ink/ink6.xml" ContentType="application/inkml+xml"/>
  <Override PartName="/ppt/ink/ink7.xml" ContentType="application/inkml+xml"/>
  <Override PartName="/ppt/ink/ink8.xml" ContentType="application/inkml+xml"/>
  <Override PartName="/ppt/ink/ink9.xml" ContentType="application/inkml+xml"/>
  <Override PartName="/ppt/ink/ink10.xml" ContentType="application/inkml+xml"/>
  <Override PartName="/ppt/ink/ink11.xml" ContentType="application/inkml+xml"/>
  <Override PartName="/ppt/ink/ink12.xml" ContentType="application/inkml+xml"/>
  <Override PartName="/ppt/ink/ink13.xml" ContentType="application/inkml+xml"/>
  <Override PartName="/ppt/ink/ink14.xml" ContentType="application/inkml+xml"/>
  <Override PartName="/ppt/ink/ink15.xml" ContentType="application/inkml+xml"/>
  <Override PartName="/ppt/ink/ink16.xml" ContentType="application/inkml+xml"/>
  <Override PartName="/ppt/ink/ink17.xml" ContentType="application/inkml+xml"/>
  <Override PartName="/ppt/ink/ink18.xml" ContentType="application/inkml+xml"/>
  <Override PartName="/ppt/ink/ink19.xml" ContentType="application/inkml+xml"/>
  <Override PartName="/ppt/ink/ink20.xml" ContentType="application/inkml+xml"/>
  <Override PartName="/ppt/ink/ink21.xml" ContentType="application/inkml+xml"/>
  <Override PartName="/ppt/ink/ink22.xml" ContentType="application/inkml+xml"/>
  <Override PartName="/ppt/ink/ink23.xml" ContentType="application/inkml+xml"/>
  <Override PartName="/ppt/ink/ink24.xml" ContentType="application/inkml+xml"/>
  <Override PartName="/ppt/ink/ink25.xml" ContentType="application/inkml+xml"/>
  <Override PartName="/ppt/ink/ink26.xml" ContentType="application/inkml+xml"/>
  <Override PartName="/ppt/ink/ink27.xml" ContentType="application/inkml+xml"/>
  <Override PartName="/ppt/ink/ink28.xml" ContentType="application/inkml+xml"/>
  <Override PartName="/ppt/ink/ink29.xml" ContentType="application/inkml+xml"/>
  <Override PartName="/ppt/ink/ink30.xml" ContentType="application/inkml+xml"/>
  <Override PartName="/ppt/ink/ink31.xml" ContentType="application/inkml+xml"/>
  <Override PartName="/ppt/ink/ink32.xml" ContentType="application/inkml+xml"/>
  <Override PartName="/ppt/ink/ink33.xml" ContentType="application/inkml+xml"/>
  <Override PartName="/ppt/ink/ink34.xml" ContentType="application/inkml+xml"/>
  <Override PartName="/ppt/ink/ink35.xml" ContentType="application/inkml+xml"/>
  <Override PartName="/ppt/ink/ink36.xml" ContentType="application/inkml+xml"/>
  <Override PartName="/ppt/ink/ink37.xml" ContentType="application/inkml+xml"/>
  <Override PartName="/ppt/ink/ink38.xml" ContentType="application/inkml+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60" r:id="rId5"/>
    <p:sldMasterId id="2147483677" r:id="rId6"/>
    <p:sldMasterId id="2147483695" r:id="rId7"/>
    <p:sldMasterId id="2147483707" r:id="rId8"/>
  </p:sldMasterIdLst>
  <p:notesMasterIdLst>
    <p:notesMasterId r:id="rId38"/>
  </p:notesMasterIdLst>
  <p:sldIdLst>
    <p:sldId id="257" r:id="rId9"/>
    <p:sldId id="277" r:id="rId10"/>
    <p:sldId id="258" r:id="rId11"/>
    <p:sldId id="256" r:id="rId12"/>
    <p:sldId id="259" r:id="rId13"/>
    <p:sldId id="260" r:id="rId14"/>
    <p:sldId id="261" r:id="rId15"/>
    <p:sldId id="263" r:id="rId16"/>
    <p:sldId id="264" r:id="rId17"/>
    <p:sldId id="265" r:id="rId18"/>
    <p:sldId id="266" r:id="rId19"/>
    <p:sldId id="267" r:id="rId20"/>
    <p:sldId id="268" r:id="rId21"/>
    <p:sldId id="269" r:id="rId22"/>
    <p:sldId id="270" r:id="rId23"/>
    <p:sldId id="271" r:id="rId24"/>
    <p:sldId id="272" r:id="rId25"/>
    <p:sldId id="273" r:id="rId26"/>
    <p:sldId id="274" r:id="rId27"/>
    <p:sldId id="275" r:id="rId28"/>
    <p:sldId id="276" r:id="rId29"/>
    <p:sldId id="278" r:id="rId30"/>
    <p:sldId id="279" r:id="rId31"/>
    <p:sldId id="280" r:id="rId32"/>
    <p:sldId id="281" r:id="rId33"/>
    <p:sldId id="282" r:id="rId34"/>
    <p:sldId id="283" r:id="rId35"/>
    <p:sldId id="284" r:id="rId36"/>
    <p:sldId id="285" r:id="rId3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186B926-D34D-47A8-948B-C729EAD5B000}" v="6" dt="2026-06-13T12:55:05.209"/>
    <p1510:client id="{637D222A-7545-67A4-DB1B-8D722E399E71}" v="24" dt="2026-06-13T13:04:57.362"/>
    <p1510:client id="{BF50563C-9D5A-A8CE-4E61-D538AE343DDF}" v="59" dt="2026-06-13T14:32:22.492"/>
    <p1510:client id="{F88DB043-C791-4E2D-9F85-1E393A407DC1}" v="563" dt="2026-06-13T13:58:03.79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5.xml"/><Relationship Id="rId18" Type="http://schemas.openxmlformats.org/officeDocument/2006/relationships/slide" Target="slides/slide10.xml"/><Relationship Id="rId26" Type="http://schemas.openxmlformats.org/officeDocument/2006/relationships/slide" Target="slides/slide18.xml"/><Relationship Id="rId39" Type="http://schemas.openxmlformats.org/officeDocument/2006/relationships/presProps" Target="presProps.xml"/><Relationship Id="rId21" Type="http://schemas.openxmlformats.org/officeDocument/2006/relationships/slide" Target="slides/slide13.xml"/><Relationship Id="rId34" Type="http://schemas.openxmlformats.org/officeDocument/2006/relationships/slide" Target="slides/slide26.xml"/><Relationship Id="rId42" Type="http://schemas.openxmlformats.org/officeDocument/2006/relationships/tableStyles" Target="tableStyles.xml"/><Relationship Id="rId7" Type="http://schemas.openxmlformats.org/officeDocument/2006/relationships/slideMaster" Target="slideMasters/slideMaster4.xml"/><Relationship Id="rId2" Type="http://schemas.openxmlformats.org/officeDocument/2006/relationships/customXml" Target="../customXml/item2.xml"/><Relationship Id="rId16" Type="http://schemas.openxmlformats.org/officeDocument/2006/relationships/slide" Target="slides/slide8.xml"/><Relationship Id="rId20" Type="http://schemas.openxmlformats.org/officeDocument/2006/relationships/slide" Target="slides/slide12.xml"/><Relationship Id="rId29" Type="http://schemas.openxmlformats.org/officeDocument/2006/relationships/slide" Target="slides/slide21.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3.xml"/><Relationship Id="rId24" Type="http://schemas.openxmlformats.org/officeDocument/2006/relationships/slide" Target="slides/slide16.xml"/><Relationship Id="rId32" Type="http://schemas.openxmlformats.org/officeDocument/2006/relationships/slide" Target="slides/slide24.xml"/><Relationship Id="rId37" Type="http://schemas.openxmlformats.org/officeDocument/2006/relationships/slide" Target="slides/slide29.xml"/><Relationship Id="rId40" Type="http://schemas.openxmlformats.org/officeDocument/2006/relationships/viewProps" Target="viewProps.xml"/><Relationship Id="rId5" Type="http://schemas.openxmlformats.org/officeDocument/2006/relationships/slideMaster" Target="slideMasters/slideMaster2.xml"/><Relationship Id="rId15" Type="http://schemas.openxmlformats.org/officeDocument/2006/relationships/slide" Target="slides/slide7.xml"/><Relationship Id="rId23" Type="http://schemas.openxmlformats.org/officeDocument/2006/relationships/slide" Target="slides/slide15.xml"/><Relationship Id="rId28" Type="http://schemas.openxmlformats.org/officeDocument/2006/relationships/slide" Target="slides/slide20.xml"/><Relationship Id="rId36" Type="http://schemas.openxmlformats.org/officeDocument/2006/relationships/slide" Target="slides/slide28.xml"/><Relationship Id="rId10" Type="http://schemas.openxmlformats.org/officeDocument/2006/relationships/slide" Target="slides/slide2.xml"/><Relationship Id="rId19" Type="http://schemas.openxmlformats.org/officeDocument/2006/relationships/slide" Target="slides/slide11.xml"/><Relationship Id="rId31" Type="http://schemas.openxmlformats.org/officeDocument/2006/relationships/slide" Target="slides/slide23.xml"/><Relationship Id="rId4" Type="http://schemas.openxmlformats.org/officeDocument/2006/relationships/slideMaster" Target="slideMasters/slideMaster1.xml"/><Relationship Id="rId9" Type="http://schemas.openxmlformats.org/officeDocument/2006/relationships/slide" Target="slides/slide1.xml"/><Relationship Id="rId14" Type="http://schemas.openxmlformats.org/officeDocument/2006/relationships/slide" Target="slides/slide6.xml"/><Relationship Id="rId22" Type="http://schemas.openxmlformats.org/officeDocument/2006/relationships/slide" Target="slides/slide14.xml"/><Relationship Id="rId27" Type="http://schemas.openxmlformats.org/officeDocument/2006/relationships/slide" Target="slides/slide19.xml"/><Relationship Id="rId30" Type="http://schemas.openxmlformats.org/officeDocument/2006/relationships/slide" Target="slides/slide22.xml"/><Relationship Id="rId35" Type="http://schemas.openxmlformats.org/officeDocument/2006/relationships/slide" Target="slides/slide27.xml"/><Relationship Id="rId43" Type="http://schemas.microsoft.com/office/2015/10/relationships/revisionInfo" Target="revisionInfo.xml"/><Relationship Id="rId8" Type="http://schemas.openxmlformats.org/officeDocument/2006/relationships/slideMaster" Target="slideMasters/slideMaster5.xml"/><Relationship Id="rId3" Type="http://schemas.openxmlformats.org/officeDocument/2006/relationships/customXml" Target="../customXml/item3.xml"/><Relationship Id="rId12" Type="http://schemas.openxmlformats.org/officeDocument/2006/relationships/slide" Target="slides/slide4.xml"/><Relationship Id="rId17" Type="http://schemas.openxmlformats.org/officeDocument/2006/relationships/slide" Target="slides/slide9.xml"/><Relationship Id="rId25" Type="http://schemas.openxmlformats.org/officeDocument/2006/relationships/slide" Target="slides/slide17.xml"/><Relationship Id="rId33" Type="http://schemas.openxmlformats.org/officeDocument/2006/relationships/slide" Target="slides/slide25.xml"/><Relationship Id="rId38" Type="http://schemas.openxmlformats.org/officeDocument/2006/relationships/notesMaster" Target="notesMasters/notesMaster1.xml"/></Relationships>
</file>

<file path=ppt/diagrams/_rels/data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svg"/></Relationships>
</file>

<file path=ppt/diagrams/_rels/drawing1.xml.rels><?xml version="1.0" encoding="UTF-8" standalone="yes"?>
<Relationships xmlns="http://schemas.openxmlformats.org/package/2006/relationships"><Relationship Id="rId2" Type="http://schemas.openxmlformats.org/officeDocument/2006/relationships/image" Target="../media/image2.svg"/><Relationship Id="rId1" Type="http://schemas.openxmlformats.org/officeDocument/2006/relationships/image" Target="../media/image1.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50F30FB7-2F45-4046-9358-DC6034D8ECA0}" type="doc">
      <dgm:prSet loTypeId="urn:microsoft.com/office/officeart/2018/2/layout/Icon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4916444-A534-4FE4-B926-4883C65AA972}">
      <dgm:prSet/>
      <dgm:spPr/>
      <dgm:t>
        <a:bodyPr/>
        <a:lstStyle/>
        <a:p>
          <a:r>
            <a:rPr lang="en-GB"/>
            <a:t>This is a presentation of the group’s recommendation for Riverdale Nursing home as part of the Digital skills and Research Methods module.</a:t>
          </a:r>
          <a:endParaRPr lang="en-US"/>
        </a:p>
      </dgm:t>
    </dgm:pt>
    <dgm:pt modelId="{5A9D56F8-60ED-472D-A5E1-F071435B187B}" type="parTrans" cxnId="{CB3A369E-FBD8-4A52-B747-A9C701C2319D}">
      <dgm:prSet/>
      <dgm:spPr/>
      <dgm:t>
        <a:bodyPr/>
        <a:lstStyle/>
        <a:p>
          <a:endParaRPr lang="en-US"/>
        </a:p>
      </dgm:t>
    </dgm:pt>
    <dgm:pt modelId="{625AF62E-0C7B-4AA8-ADF4-CD4A9F286552}" type="sibTrans" cxnId="{CB3A369E-FBD8-4A52-B747-A9C701C2319D}">
      <dgm:prSet/>
      <dgm:spPr/>
      <dgm:t>
        <a:bodyPr/>
        <a:lstStyle/>
        <a:p>
          <a:endParaRPr lang="en-US"/>
        </a:p>
      </dgm:t>
    </dgm:pt>
    <dgm:pt modelId="{15CE80A9-D5D5-4FB7-ADE7-4E47E24D7234}">
      <dgm:prSet/>
      <dgm:spPr/>
      <dgm:t>
        <a:bodyPr/>
        <a:lstStyle/>
        <a:p>
          <a:r>
            <a:rPr lang="en-GB"/>
            <a:t>In this presentation, we will explore the benefits that could arise from adopting Microsoft 365 tools for use at Riverdale Nursing home.</a:t>
          </a:r>
          <a:endParaRPr lang="en-US"/>
        </a:p>
      </dgm:t>
    </dgm:pt>
    <dgm:pt modelId="{7424FB26-ABB7-4D9B-9A63-7E82274DF5E6}" type="parTrans" cxnId="{A2FA9A6B-A253-444B-80E3-EC55B108BD6F}">
      <dgm:prSet/>
      <dgm:spPr/>
      <dgm:t>
        <a:bodyPr/>
        <a:lstStyle/>
        <a:p>
          <a:endParaRPr lang="en-US"/>
        </a:p>
      </dgm:t>
    </dgm:pt>
    <dgm:pt modelId="{CA789508-E75B-41E4-A01C-652379A17E19}" type="sibTrans" cxnId="{A2FA9A6B-A253-444B-80E3-EC55B108BD6F}">
      <dgm:prSet/>
      <dgm:spPr/>
      <dgm:t>
        <a:bodyPr/>
        <a:lstStyle/>
        <a:p>
          <a:endParaRPr lang="en-US"/>
        </a:p>
      </dgm:t>
    </dgm:pt>
    <dgm:pt modelId="{9E3408A6-B1C0-4EA2-AEBA-1090C812D5DF}" type="pres">
      <dgm:prSet presAssocID="{50F30FB7-2F45-4046-9358-DC6034D8ECA0}" presName="root" presStyleCnt="0">
        <dgm:presLayoutVars>
          <dgm:dir/>
          <dgm:resizeHandles val="exact"/>
        </dgm:presLayoutVars>
      </dgm:prSet>
      <dgm:spPr/>
    </dgm:pt>
    <dgm:pt modelId="{9ABA59CE-6399-4ACC-A190-5AB11555DA93}" type="pres">
      <dgm:prSet presAssocID="{44916444-A534-4FE4-B926-4883C65AA972}" presName="compNode" presStyleCnt="0"/>
      <dgm:spPr/>
    </dgm:pt>
    <dgm:pt modelId="{54A3F9E8-345F-4390-9B37-304AD4B777BB}" type="pres">
      <dgm:prSet presAssocID="{44916444-A534-4FE4-B926-4883C65AA972}"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Stethoscope"/>
        </a:ext>
      </dgm:extLst>
    </dgm:pt>
    <dgm:pt modelId="{95046ED7-091E-42EB-83BF-DEC75BEF220B}" type="pres">
      <dgm:prSet presAssocID="{44916444-A534-4FE4-B926-4883C65AA972}" presName="spaceRect" presStyleCnt="0"/>
      <dgm:spPr/>
    </dgm:pt>
    <dgm:pt modelId="{5CC6E5CB-8947-432A-9BA8-CA2F511517C9}" type="pres">
      <dgm:prSet presAssocID="{44916444-A534-4FE4-B926-4883C65AA972}" presName="textRect" presStyleLbl="revTx" presStyleIdx="0" presStyleCnt="2">
        <dgm:presLayoutVars>
          <dgm:chMax val="1"/>
          <dgm:chPref val="1"/>
        </dgm:presLayoutVars>
      </dgm:prSet>
      <dgm:spPr/>
    </dgm:pt>
    <dgm:pt modelId="{A6083C7E-990D-4E4F-A517-3EB316A59CE7}" type="pres">
      <dgm:prSet presAssocID="{625AF62E-0C7B-4AA8-ADF4-CD4A9F286552}" presName="sibTrans" presStyleCnt="0"/>
      <dgm:spPr/>
    </dgm:pt>
    <dgm:pt modelId="{AE82F3EC-7095-4E65-AD89-01269665F9CC}" type="pres">
      <dgm:prSet presAssocID="{15CE80A9-D5D5-4FB7-ADE7-4E47E24D7234}" presName="compNode" presStyleCnt="0"/>
      <dgm:spPr/>
    </dgm:pt>
    <dgm:pt modelId="{B491ACA9-E5C4-4EC3-B4EF-A2E9224EBD80}" type="pres">
      <dgm:prSet presAssocID="{15CE80A9-D5D5-4FB7-ADE7-4E47E24D7234}"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rtbeat"/>
        </a:ext>
      </dgm:extLst>
    </dgm:pt>
    <dgm:pt modelId="{38C5EF18-AD72-414E-B60F-D3DF999CF6F3}" type="pres">
      <dgm:prSet presAssocID="{15CE80A9-D5D5-4FB7-ADE7-4E47E24D7234}" presName="spaceRect" presStyleCnt="0"/>
      <dgm:spPr/>
    </dgm:pt>
    <dgm:pt modelId="{E572652B-29D5-4199-A00D-8979051A0AEA}" type="pres">
      <dgm:prSet presAssocID="{15CE80A9-D5D5-4FB7-ADE7-4E47E24D7234}" presName="textRect" presStyleLbl="revTx" presStyleIdx="1" presStyleCnt="2">
        <dgm:presLayoutVars>
          <dgm:chMax val="1"/>
          <dgm:chPref val="1"/>
        </dgm:presLayoutVars>
      </dgm:prSet>
      <dgm:spPr/>
    </dgm:pt>
  </dgm:ptLst>
  <dgm:cxnLst>
    <dgm:cxn modelId="{A2FA9A6B-A253-444B-80E3-EC55B108BD6F}" srcId="{50F30FB7-2F45-4046-9358-DC6034D8ECA0}" destId="{15CE80A9-D5D5-4FB7-ADE7-4E47E24D7234}" srcOrd="1" destOrd="0" parTransId="{7424FB26-ABB7-4D9B-9A63-7E82274DF5E6}" sibTransId="{CA789508-E75B-41E4-A01C-652379A17E19}"/>
    <dgm:cxn modelId="{CB3A369E-FBD8-4A52-B747-A9C701C2319D}" srcId="{50F30FB7-2F45-4046-9358-DC6034D8ECA0}" destId="{44916444-A534-4FE4-B926-4883C65AA972}" srcOrd="0" destOrd="0" parTransId="{5A9D56F8-60ED-472D-A5E1-F071435B187B}" sibTransId="{625AF62E-0C7B-4AA8-ADF4-CD4A9F286552}"/>
    <dgm:cxn modelId="{173C05DF-0C27-4C35-8812-3B9E3FBD8DA5}" type="presOf" srcId="{50F30FB7-2F45-4046-9358-DC6034D8ECA0}" destId="{9E3408A6-B1C0-4EA2-AEBA-1090C812D5DF}" srcOrd="0" destOrd="0" presId="urn:microsoft.com/office/officeart/2018/2/layout/IconLabelList"/>
    <dgm:cxn modelId="{44DF47F8-F4A7-45D5-BFA3-09D1C1CCA3E2}" type="presOf" srcId="{44916444-A534-4FE4-B926-4883C65AA972}" destId="{5CC6E5CB-8947-432A-9BA8-CA2F511517C9}" srcOrd="0" destOrd="0" presId="urn:microsoft.com/office/officeart/2018/2/layout/IconLabelList"/>
    <dgm:cxn modelId="{D681A4FB-823D-4892-9CE8-03BBBAD2A390}" type="presOf" srcId="{15CE80A9-D5D5-4FB7-ADE7-4E47E24D7234}" destId="{E572652B-29D5-4199-A00D-8979051A0AEA}" srcOrd="0" destOrd="0" presId="urn:microsoft.com/office/officeart/2018/2/layout/IconLabelList"/>
    <dgm:cxn modelId="{2669C26A-6E24-4F11-BA99-8AB56E1607B0}" type="presParOf" srcId="{9E3408A6-B1C0-4EA2-AEBA-1090C812D5DF}" destId="{9ABA59CE-6399-4ACC-A190-5AB11555DA93}" srcOrd="0" destOrd="0" presId="urn:microsoft.com/office/officeart/2018/2/layout/IconLabelList"/>
    <dgm:cxn modelId="{32FC70FB-8E42-4AD5-B793-39A72B80F3A0}" type="presParOf" srcId="{9ABA59CE-6399-4ACC-A190-5AB11555DA93}" destId="{54A3F9E8-345F-4390-9B37-304AD4B777BB}" srcOrd="0" destOrd="0" presId="urn:microsoft.com/office/officeart/2018/2/layout/IconLabelList"/>
    <dgm:cxn modelId="{BCF833CF-73CD-4A70-BADE-A55B535C4572}" type="presParOf" srcId="{9ABA59CE-6399-4ACC-A190-5AB11555DA93}" destId="{95046ED7-091E-42EB-83BF-DEC75BEF220B}" srcOrd="1" destOrd="0" presId="urn:microsoft.com/office/officeart/2018/2/layout/IconLabelList"/>
    <dgm:cxn modelId="{88A76BD3-6F77-4756-B03D-DA9A22369C38}" type="presParOf" srcId="{9ABA59CE-6399-4ACC-A190-5AB11555DA93}" destId="{5CC6E5CB-8947-432A-9BA8-CA2F511517C9}" srcOrd="2" destOrd="0" presId="urn:microsoft.com/office/officeart/2018/2/layout/IconLabelList"/>
    <dgm:cxn modelId="{20149409-102F-49A0-915F-8C16B1AD16A4}" type="presParOf" srcId="{9E3408A6-B1C0-4EA2-AEBA-1090C812D5DF}" destId="{A6083C7E-990D-4E4F-A517-3EB316A59CE7}" srcOrd="1" destOrd="0" presId="urn:microsoft.com/office/officeart/2018/2/layout/IconLabelList"/>
    <dgm:cxn modelId="{3937D0A1-04B3-4F38-8223-EF2CE7D3C097}" type="presParOf" srcId="{9E3408A6-B1C0-4EA2-AEBA-1090C812D5DF}" destId="{AE82F3EC-7095-4E65-AD89-01269665F9CC}" srcOrd="2" destOrd="0" presId="urn:microsoft.com/office/officeart/2018/2/layout/IconLabelList"/>
    <dgm:cxn modelId="{638C7846-934F-472E-A738-8D8A272E2947}" type="presParOf" srcId="{AE82F3EC-7095-4E65-AD89-01269665F9CC}" destId="{B491ACA9-E5C4-4EC3-B4EF-A2E9224EBD80}" srcOrd="0" destOrd="0" presId="urn:microsoft.com/office/officeart/2018/2/layout/IconLabelList"/>
    <dgm:cxn modelId="{559B1D08-A8D5-4E30-A925-1C6C275D8D1E}" type="presParOf" srcId="{AE82F3EC-7095-4E65-AD89-01269665F9CC}" destId="{38C5EF18-AD72-414E-B60F-D3DF999CF6F3}" srcOrd="1" destOrd="0" presId="urn:microsoft.com/office/officeart/2018/2/layout/IconLabelList"/>
    <dgm:cxn modelId="{12F0BEAB-B50A-483E-A63C-1E18396C0401}" type="presParOf" srcId="{AE82F3EC-7095-4E65-AD89-01269665F9CC}" destId="{E572652B-29D5-4199-A00D-8979051A0AEA}"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211DA28-2E38-4F17-A636-E26B5EADFD7D}" type="doc">
      <dgm:prSet loTypeId="urn:microsoft.com/office/officeart/2005/8/layout/hierarchy1" loCatId="hierarchy" qsTypeId="urn:microsoft.com/office/officeart/2005/8/quickstyle/simple4" qsCatId="simple" csTypeId="urn:microsoft.com/office/officeart/2005/8/colors/accent0_3" csCatId="mainScheme"/>
      <dgm:spPr/>
      <dgm:t>
        <a:bodyPr/>
        <a:lstStyle/>
        <a:p>
          <a:endParaRPr lang="en-US"/>
        </a:p>
      </dgm:t>
    </dgm:pt>
    <dgm:pt modelId="{43534903-E104-4D78-8B60-308370168A77}">
      <dgm:prSet/>
      <dgm:spPr/>
      <dgm:t>
        <a:bodyPr/>
        <a:lstStyle/>
        <a:p>
          <a:r>
            <a:rPr lang="en-GB"/>
            <a:t>WORD  Use for care-document templates, incident forms.</a:t>
          </a:r>
          <a:endParaRPr lang="en-US"/>
        </a:p>
      </dgm:t>
    </dgm:pt>
    <dgm:pt modelId="{99140EB8-3DC3-4919-84AD-C5CC232EA4A4}" type="parTrans" cxnId="{832AD0DA-E884-4364-8A1B-17A0E92F7CC5}">
      <dgm:prSet/>
      <dgm:spPr/>
      <dgm:t>
        <a:bodyPr/>
        <a:lstStyle/>
        <a:p>
          <a:endParaRPr lang="en-US"/>
        </a:p>
      </dgm:t>
    </dgm:pt>
    <dgm:pt modelId="{780B88FB-D9B5-4912-AE34-138FA3665988}" type="sibTrans" cxnId="{832AD0DA-E884-4364-8A1B-17A0E92F7CC5}">
      <dgm:prSet/>
      <dgm:spPr/>
      <dgm:t>
        <a:bodyPr/>
        <a:lstStyle/>
        <a:p>
          <a:endParaRPr lang="en-US"/>
        </a:p>
      </dgm:t>
    </dgm:pt>
    <dgm:pt modelId="{25DCF316-4E72-4C63-B9C8-7A7093322ABE}">
      <dgm:prSet/>
      <dgm:spPr/>
      <dgm:t>
        <a:bodyPr/>
        <a:lstStyle/>
        <a:p>
          <a:r>
            <a:rPr lang="en-GB"/>
            <a:t>EXCEL  Use for rotas, staffing checks and shift planning.</a:t>
          </a:r>
          <a:endParaRPr lang="en-US"/>
        </a:p>
      </dgm:t>
    </dgm:pt>
    <dgm:pt modelId="{D75B12FB-7F2D-47F3-98CD-8760ECBDA89F}" type="parTrans" cxnId="{0C3FADFD-18EE-402F-9AAF-1565A932A3DC}">
      <dgm:prSet/>
      <dgm:spPr/>
      <dgm:t>
        <a:bodyPr/>
        <a:lstStyle/>
        <a:p>
          <a:endParaRPr lang="en-US"/>
        </a:p>
      </dgm:t>
    </dgm:pt>
    <dgm:pt modelId="{302600E8-676D-4DF8-B62B-7FC5CA8DB195}" type="sibTrans" cxnId="{0C3FADFD-18EE-402F-9AAF-1565A932A3DC}">
      <dgm:prSet/>
      <dgm:spPr/>
      <dgm:t>
        <a:bodyPr/>
        <a:lstStyle/>
        <a:p>
          <a:endParaRPr lang="en-US"/>
        </a:p>
      </dgm:t>
    </dgm:pt>
    <dgm:pt modelId="{E807FBD5-2CD4-4AF8-A9D4-501977F31815}">
      <dgm:prSet/>
      <dgm:spPr/>
      <dgm:t>
        <a:bodyPr/>
        <a:lstStyle/>
        <a:p>
          <a:r>
            <a:rPr lang="en-GB"/>
            <a:t>POWERPOINT  Use for staff training.</a:t>
          </a:r>
          <a:endParaRPr lang="en-US"/>
        </a:p>
      </dgm:t>
    </dgm:pt>
    <dgm:pt modelId="{E6AB2211-D5CF-47CA-90CD-1BC914CF72BD}" type="parTrans" cxnId="{464A5677-1FA5-42F3-81D2-16A5202A5C6E}">
      <dgm:prSet/>
      <dgm:spPr/>
      <dgm:t>
        <a:bodyPr/>
        <a:lstStyle/>
        <a:p>
          <a:endParaRPr lang="en-US"/>
        </a:p>
      </dgm:t>
    </dgm:pt>
    <dgm:pt modelId="{22241C44-D427-4B67-9827-AB56FFB3B3B9}" type="sibTrans" cxnId="{464A5677-1FA5-42F3-81D2-16A5202A5C6E}">
      <dgm:prSet/>
      <dgm:spPr/>
      <dgm:t>
        <a:bodyPr/>
        <a:lstStyle/>
        <a:p>
          <a:endParaRPr lang="en-US"/>
        </a:p>
      </dgm:t>
    </dgm:pt>
    <dgm:pt modelId="{68FC3CE3-058C-4FF8-8AE4-1B1E16751F9F}" type="pres">
      <dgm:prSet presAssocID="{0211DA28-2E38-4F17-A636-E26B5EADFD7D}" presName="hierChild1" presStyleCnt="0">
        <dgm:presLayoutVars>
          <dgm:chPref val="1"/>
          <dgm:dir/>
          <dgm:animOne val="branch"/>
          <dgm:animLvl val="lvl"/>
          <dgm:resizeHandles/>
        </dgm:presLayoutVars>
      </dgm:prSet>
      <dgm:spPr/>
    </dgm:pt>
    <dgm:pt modelId="{CDB97FDD-DDD7-4E36-BBDA-18529E898F93}" type="pres">
      <dgm:prSet presAssocID="{43534903-E104-4D78-8B60-308370168A77}" presName="hierRoot1" presStyleCnt="0"/>
      <dgm:spPr/>
    </dgm:pt>
    <dgm:pt modelId="{C73E0125-168F-4579-B82F-4795EA63EA24}" type="pres">
      <dgm:prSet presAssocID="{43534903-E104-4D78-8B60-308370168A77}" presName="composite" presStyleCnt="0"/>
      <dgm:spPr/>
    </dgm:pt>
    <dgm:pt modelId="{C2A402F1-EAB8-41C6-8313-B66E36E385C5}" type="pres">
      <dgm:prSet presAssocID="{43534903-E104-4D78-8B60-308370168A77}" presName="background" presStyleLbl="node0" presStyleIdx="0" presStyleCnt="3"/>
      <dgm:spPr/>
    </dgm:pt>
    <dgm:pt modelId="{80979F1A-3A97-451C-970B-2FFDB0B53AD7}" type="pres">
      <dgm:prSet presAssocID="{43534903-E104-4D78-8B60-308370168A77}" presName="text" presStyleLbl="fgAcc0" presStyleIdx="0" presStyleCnt="3">
        <dgm:presLayoutVars>
          <dgm:chPref val="3"/>
        </dgm:presLayoutVars>
      </dgm:prSet>
      <dgm:spPr/>
    </dgm:pt>
    <dgm:pt modelId="{81BB8F9D-14F4-4973-9E91-FDE1FF6513D8}" type="pres">
      <dgm:prSet presAssocID="{43534903-E104-4D78-8B60-308370168A77}" presName="hierChild2" presStyleCnt="0"/>
      <dgm:spPr/>
    </dgm:pt>
    <dgm:pt modelId="{DEF0008F-FA73-42ED-9B74-698581E44C9E}" type="pres">
      <dgm:prSet presAssocID="{25DCF316-4E72-4C63-B9C8-7A7093322ABE}" presName="hierRoot1" presStyleCnt="0"/>
      <dgm:spPr/>
    </dgm:pt>
    <dgm:pt modelId="{63FF2C2D-F989-4F68-991F-4BADFB02F352}" type="pres">
      <dgm:prSet presAssocID="{25DCF316-4E72-4C63-B9C8-7A7093322ABE}" presName="composite" presStyleCnt="0"/>
      <dgm:spPr/>
    </dgm:pt>
    <dgm:pt modelId="{7155EC82-13E9-4311-8E28-06AD4F283058}" type="pres">
      <dgm:prSet presAssocID="{25DCF316-4E72-4C63-B9C8-7A7093322ABE}" presName="background" presStyleLbl="node0" presStyleIdx="1" presStyleCnt="3"/>
      <dgm:spPr/>
    </dgm:pt>
    <dgm:pt modelId="{22FCA7EB-A184-4CA4-86E6-A0DC06B6C9E3}" type="pres">
      <dgm:prSet presAssocID="{25DCF316-4E72-4C63-B9C8-7A7093322ABE}" presName="text" presStyleLbl="fgAcc0" presStyleIdx="1" presStyleCnt="3">
        <dgm:presLayoutVars>
          <dgm:chPref val="3"/>
        </dgm:presLayoutVars>
      </dgm:prSet>
      <dgm:spPr/>
    </dgm:pt>
    <dgm:pt modelId="{60362B77-3B0B-4282-87C8-95BF23023784}" type="pres">
      <dgm:prSet presAssocID="{25DCF316-4E72-4C63-B9C8-7A7093322ABE}" presName="hierChild2" presStyleCnt="0"/>
      <dgm:spPr/>
    </dgm:pt>
    <dgm:pt modelId="{5824B561-854E-460E-B47A-C6EF41A12097}" type="pres">
      <dgm:prSet presAssocID="{E807FBD5-2CD4-4AF8-A9D4-501977F31815}" presName="hierRoot1" presStyleCnt="0"/>
      <dgm:spPr/>
    </dgm:pt>
    <dgm:pt modelId="{6BDA422B-7C17-42DC-82A2-C81EEC2B38E2}" type="pres">
      <dgm:prSet presAssocID="{E807FBD5-2CD4-4AF8-A9D4-501977F31815}" presName="composite" presStyleCnt="0"/>
      <dgm:spPr/>
    </dgm:pt>
    <dgm:pt modelId="{2743F31C-4D5B-4193-9603-438ED9B25BEF}" type="pres">
      <dgm:prSet presAssocID="{E807FBD5-2CD4-4AF8-A9D4-501977F31815}" presName="background" presStyleLbl="node0" presStyleIdx="2" presStyleCnt="3"/>
      <dgm:spPr/>
    </dgm:pt>
    <dgm:pt modelId="{CFF8D7F8-1E65-4482-A7B2-4CC72CCCA0E3}" type="pres">
      <dgm:prSet presAssocID="{E807FBD5-2CD4-4AF8-A9D4-501977F31815}" presName="text" presStyleLbl="fgAcc0" presStyleIdx="2" presStyleCnt="3">
        <dgm:presLayoutVars>
          <dgm:chPref val="3"/>
        </dgm:presLayoutVars>
      </dgm:prSet>
      <dgm:spPr/>
    </dgm:pt>
    <dgm:pt modelId="{4E121A0A-CC80-441C-BE80-86504B59751B}" type="pres">
      <dgm:prSet presAssocID="{E807FBD5-2CD4-4AF8-A9D4-501977F31815}" presName="hierChild2" presStyleCnt="0"/>
      <dgm:spPr/>
    </dgm:pt>
  </dgm:ptLst>
  <dgm:cxnLst>
    <dgm:cxn modelId="{B60FF217-7998-4236-A5C3-ED4CFC9B32CF}" type="presOf" srcId="{43534903-E104-4D78-8B60-308370168A77}" destId="{80979F1A-3A97-451C-970B-2FFDB0B53AD7}" srcOrd="0" destOrd="0" presId="urn:microsoft.com/office/officeart/2005/8/layout/hierarchy1"/>
    <dgm:cxn modelId="{E137C136-C240-4650-8C6E-D1E48CDF9887}" type="presOf" srcId="{E807FBD5-2CD4-4AF8-A9D4-501977F31815}" destId="{CFF8D7F8-1E65-4482-A7B2-4CC72CCCA0E3}" srcOrd="0" destOrd="0" presId="urn:microsoft.com/office/officeart/2005/8/layout/hierarchy1"/>
    <dgm:cxn modelId="{C414416F-454F-4265-9E96-44EAC6A22E28}" type="presOf" srcId="{0211DA28-2E38-4F17-A636-E26B5EADFD7D}" destId="{68FC3CE3-058C-4FF8-8AE4-1B1E16751F9F}" srcOrd="0" destOrd="0" presId="urn:microsoft.com/office/officeart/2005/8/layout/hierarchy1"/>
    <dgm:cxn modelId="{464A5677-1FA5-42F3-81D2-16A5202A5C6E}" srcId="{0211DA28-2E38-4F17-A636-E26B5EADFD7D}" destId="{E807FBD5-2CD4-4AF8-A9D4-501977F31815}" srcOrd="2" destOrd="0" parTransId="{E6AB2211-D5CF-47CA-90CD-1BC914CF72BD}" sibTransId="{22241C44-D427-4B67-9827-AB56FFB3B3B9}"/>
    <dgm:cxn modelId="{832AD0DA-E884-4364-8A1B-17A0E92F7CC5}" srcId="{0211DA28-2E38-4F17-A636-E26B5EADFD7D}" destId="{43534903-E104-4D78-8B60-308370168A77}" srcOrd="0" destOrd="0" parTransId="{99140EB8-3DC3-4919-84AD-C5CC232EA4A4}" sibTransId="{780B88FB-D9B5-4912-AE34-138FA3665988}"/>
    <dgm:cxn modelId="{9BCA97DC-5FE5-4051-9252-FFFFA06E5C77}" type="presOf" srcId="{25DCF316-4E72-4C63-B9C8-7A7093322ABE}" destId="{22FCA7EB-A184-4CA4-86E6-A0DC06B6C9E3}" srcOrd="0" destOrd="0" presId="urn:microsoft.com/office/officeart/2005/8/layout/hierarchy1"/>
    <dgm:cxn modelId="{0C3FADFD-18EE-402F-9AAF-1565A932A3DC}" srcId="{0211DA28-2E38-4F17-A636-E26B5EADFD7D}" destId="{25DCF316-4E72-4C63-B9C8-7A7093322ABE}" srcOrd="1" destOrd="0" parTransId="{D75B12FB-7F2D-47F3-98CD-8760ECBDA89F}" sibTransId="{302600E8-676D-4DF8-B62B-7FC5CA8DB195}"/>
    <dgm:cxn modelId="{E7DE9AF1-E141-4585-AE79-B78C4D03A74D}" type="presParOf" srcId="{68FC3CE3-058C-4FF8-8AE4-1B1E16751F9F}" destId="{CDB97FDD-DDD7-4E36-BBDA-18529E898F93}" srcOrd="0" destOrd="0" presId="urn:microsoft.com/office/officeart/2005/8/layout/hierarchy1"/>
    <dgm:cxn modelId="{C621F189-48AA-4C57-B76E-666792BF01BD}" type="presParOf" srcId="{CDB97FDD-DDD7-4E36-BBDA-18529E898F93}" destId="{C73E0125-168F-4579-B82F-4795EA63EA24}" srcOrd="0" destOrd="0" presId="urn:microsoft.com/office/officeart/2005/8/layout/hierarchy1"/>
    <dgm:cxn modelId="{6FBB1404-6E63-4B7E-B1C4-751DDC40E757}" type="presParOf" srcId="{C73E0125-168F-4579-B82F-4795EA63EA24}" destId="{C2A402F1-EAB8-41C6-8313-B66E36E385C5}" srcOrd="0" destOrd="0" presId="urn:microsoft.com/office/officeart/2005/8/layout/hierarchy1"/>
    <dgm:cxn modelId="{57B8E82F-615C-46E4-80E0-D6E7C103ED7B}" type="presParOf" srcId="{C73E0125-168F-4579-B82F-4795EA63EA24}" destId="{80979F1A-3A97-451C-970B-2FFDB0B53AD7}" srcOrd="1" destOrd="0" presId="urn:microsoft.com/office/officeart/2005/8/layout/hierarchy1"/>
    <dgm:cxn modelId="{67BACAFE-4BB6-41DD-B4FC-DC8466B5A637}" type="presParOf" srcId="{CDB97FDD-DDD7-4E36-BBDA-18529E898F93}" destId="{81BB8F9D-14F4-4973-9E91-FDE1FF6513D8}" srcOrd="1" destOrd="0" presId="urn:microsoft.com/office/officeart/2005/8/layout/hierarchy1"/>
    <dgm:cxn modelId="{5D14B0A1-DEC4-431B-BC0D-9CD398247400}" type="presParOf" srcId="{68FC3CE3-058C-4FF8-8AE4-1B1E16751F9F}" destId="{DEF0008F-FA73-42ED-9B74-698581E44C9E}" srcOrd="1" destOrd="0" presId="urn:microsoft.com/office/officeart/2005/8/layout/hierarchy1"/>
    <dgm:cxn modelId="{5C0391ED-CFAE-45E0-868E-B7F630C3ED07}" type="presParOf" srcId="{DEF0008F-FA73-42ED-9B74-698581E44C9E}" destId="{63FF2C2D-F989-4F68-991F-4BADFB02F352}" srcOrd="0" destOrd="0" presId="urn:microsoft.com/office/officeart/2005/8/layout/hierarchy1"/>
    <dgm:cxn modelId="{0EECB6A3-7FAC-4327-A7FC-4E6D4D53676B}" type="presParOf" srcId="{63FF2C2D-F989-4F68-991F-4BADFB02F352}" destId="{7155EC82-13E9-4311-8E28-06AD4F283058}" srcOrd="0" destOrd="0" presId="urn:microsoft.com/office/officeart/2005/8/layout/hierarchy1"/>
    <dgm:cxn modelId="{685CDEDF-1FCE-42B0-ADBB-CDBECC4581F7}" type="presParOf" srcId="{63FF2C2D-F989-4F68-991F-4BADFB02F352}" destId="{22FCA7EB-A184-4CA4-86E6-A0DC06B6C9E3}" srcOrd="1" destOrd="0" presId="urn:microsoft.com/office/officeart/2005/8/layout/hierarchy1"/>
    <dgm:cxn modelId="{D1C3BE5E-3EE4-472D-90A9-724DDC0FB6E8}" type="presParOf" srcId="{DEF0008F-FA73-42ED-9B74-698581E44C9E}" destId="{60362B77-3B0B-4282-87C8-95BF23023784}" srcOrd="1" destOrd="0" presId="urn:microsoft.com/office/officeart/2005/8/layout/hierarchy1"/>
    <dgm:cxn modelId="{E6D7B4B0-CDAC-47F8-A6A6-63BEBE674E00}" type="presParOf" srcId="{68FC3CE3-058C-4FF8-8AE4-1B1E16751F9F}" destId="{5824B561-854E-460E-B47A-C6EF41A12097}" srcOrd="2" destOrd="0" presId="urn:microsoft.com/office/officeart/2005/8/layout/hierarchy1"/>
    <dgm:cxn modelId="{9CD8FD69-508D-483B-A92D-E7F7AC9639B4}" type="presParOf" srcId="{5824B561-854E-460E-B47A-C6EF41A12097}" destId="{6BDA422B-7C17-42DC-82A2-C81EEC2B38E2}" srcOrd="0" destOrd="0" presId="urn:microsoft.com/office/officeart/2005/8/layout/hierarchy1"/>
    <dgm:cxn modelId="{A88DD017-7940-4516-ABDE-5AB973317C0B}" type="presParOf" srcId="{6BDA422B-7C17-42DC-82A2-C81EEC2B38E2}" destId="{2743F31C-4D5B-4193-9603-438ED9B25BEF}" srcOrd="0" destOrd="0" presId="urn:microsoft.com/office/officeart/2005/8/layout/hierarchy1"/>
    <dgm:cxn modelId="{BC6F9DC5-AB8B-4989-888F-4417F01CB441}" type="presParOf" srcId="{6BDA422B-7C17-42DC-82A2-C81EEC2B38E2}" destId="{CFF8D7F8-1E65-4482-A7B2-4CC72CCCA0E3}" srcOrd="1" destOrd="0" presId="urn:microsoft.com/office/officeart/2005/8/layout/hierarchy1"/>
    <dgm:cxn modelId="{33F84C17-DCBB-420D-BC7C-BB448F9CEF87}" type="presParOf" srcId="{5824B561-854E-460E-B47A-C6EF41A12097}" destId="{4E121A0A-CC80-441C-BE80-86504B59751B}"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A3F9E8-345F-4390-9B37-304AD4B777BB}">
      <dsp:nvSpPr>
        <dsp:cNvPr id="0" name=""/>
        <dsp:cNvSpPr/>
      </dsp:nvSpPr>
      <dsp:spPr>
        <a:xfrm>
          <a:off x="1953914" y="529294"/>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CC6E5CB-8947-432A-9BA8-CA2F511517C9}">
      <dsp:nvSpPr>
        <dsp:cNvPr id="0" name=""/>
        <dsp:cNvSpPr/>
      </dsp:nvSpPr>
      <dsp:spPr>
        <a:xfrm>
          <a:off x="765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This is a presentation of the group’s recommendation for Riverdale Nursing home as part of the Digital skills and Research Methods module.</a:t>
          </a:r>
          <a:endParaRPr lang="en-US" sz="1500" kern="1200"/>
        </a:p>
      </dsp:txBody>
      <dsp:txXfrm>
        <a:off x="765914" y="2943510"/>
        <a:ext cx="4320000" cy="720000"/>
      </dsp:txXfrm>
    </dsp:sp>
    <dsp:sp modelId="{B491ACA9-E5C4-4EC3-B4EF-A2E9224EBD80}">
      <dsp:nvSpPr>
        <dsp:cNvPr id="0" name=""/>
        <dsp:cNvSpPr/>
      </dsp:nvSpPr>
      <dsp:spPr>
        <a:xfrm>
          <a:off x="7029914" y="529294"/>
          <a:ext cx="1944000" cy="1944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572652B-29D5-4199-A00D-8979051A0AEA}">
      <dsp:nvSpPr>
        <dsp:cNvPr id="0" name=""/>
        <dsp:cNvSpPr/>
      </dsp:nvSpPr>
      <dsp:spPr>
        <a:xfrm>
          <a:off x="5841914" y="2943510"/>
          <a:ext cx="432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666750">
            <a:lnSpc>
              <a:spcPct val="90000"/>
            </a:lnSpc>
            <a:spcBef>
              <a:spcPct val="0"/>
            </a:spcBef>
            <a:spcAft>
              <a:spcPct val="35000"/>
            </a:spcAft>
            <a:buNone/>
          </a:pPr>
          <a:r>
            <a:rPr lang="en-GB" sz="1500" kern="1200"/>
            <a:t>In this presentation, we will explore the benefits that could arise from adopting Microsoft 365 tools for use at Riverdale Nursing home.</a:t>
          </a:r>
          <a:endParaRPr lang="en-US" sz="1500" kern="1200"/>
        </a:p>
      </dsp:txBody>
      <dsp:txXfrm>
        <a:off x="5841914" y="2943510"/>
        <a:ext cx="432000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A402F1-EAB8-41C6-8313-B66E36E385C5}">
      <dsp:nvSpPr>
        <dsp:cNvPr id="0" name=""/>
        <dsp:cNvSpPr/>
      </dsp:nvSpPr>
      <dsp:spPr>
        <a:xfrm>
          <a:off x="0" y="1279730"/>
          <a:ext cx="1342398" cy="852423"/>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80979F1A-3A97-451C-970B-2FFDB0B53AD7}">
      <dsp:nvSpPr>
        <dsp:cNvPr id="0" name=""/>
        <dsp:cNvSpPr/>
      </dsp:nvSpPr>
      <dsp:spPr>
        <a:xfrm>
          <a:off x="149155" y="1421427"/>
          <a:ext cx="1342398" cy="85242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WORD  Use for care-document templates, incident forms.</a:t>
          </a:r>
          <a:endParaRPr lang="en-US" sz="1200" kern="1200"/>
        </a:p>
      </dsp:txBody>
      <dsp:txXfrm>
        <a:off x="174122" y="1446394"/>
        <a:ext cx="1292464" cy="802489"/>
      </dsp:txXfrm>
    </dsp:sp>
    <dsp:sp modelId="{7155EC82-13E9-4311-8E28-06AD4F283058}">
      <dsp:nvSpPr>
        <dsp:cNvPr id="0" name=""/>
        <dsp:cNvSpPr/>
      </dsp:nvSpPr>
      <dsp:spPr>
        <a:xfrm>
          <a:off x="1640709" y="1279730"/>
          <a:ext cx="1342398" cy="852423"/>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22FCA7EB-A184-4CA4-86E6-A0DC06B6C9E3}">
      <dsp:nvSpPr>
        <dsp:cNvPr id="0" name=""/>
        <dsp:cNvSpPr/>
      </dsp:nvSpPr>
      <dsp:spPr>
        <a:xfrm>
          <a:off x="1789865" y="1421427"/>
          <a:ext cx="1342398" cy="85242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EXCEL  Use for rotas, staffing checks and shift planning.</a:t>
          </a:r>
          <a:endParaRPr lang="en-US" sz="1200" kern="1200"/>
        </a:p>
      </dsp:txBody>
      <dsp:txXfrm>
        <a:off x="1814832" y="1446394"/>
        <a:ext cx="1292464" cy="802489"/>
      </dsp:txXfrm>
    </dsp:sp>
    <dsp:sp modelId="{2743F31C-4D5B-4193-9603-438ED9B25BEF}">
      <dsp:nvSpPr>
        <dsp:cNvPr id="0" name=""/>
        <dsp:cNvSpPr/>
      </dsp:nvSpPr>
      <dsp:spPr>
        <a:xfrm>
          <a:off x="3281419" y="1279730"/>
          <a:ext cx="1342398" cy="852423"/>
        </a:xfrm>
        <a:prstGeom prst="roundRect">
          <a:avLst>
            <a:gd name="adj" fmla="val 10000"/>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FF8D7F8-1E65-4482-A7B2-4CC72CCCA0E3}">
      <dsp:nvSpPr>
        <dsp:cNvPr id="0" name=""/>
        <dsp:cNvSpPr/>
      </dsp:nvSpPr>
      <dsp:spPr>
        <a:xfrm>
          <a:off x="3430575" y="1421427"/>
          <a:ext cx="1342398" cy="852423"/>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533400">
            <a:lnSpc>
              <a:spcPct val="90000"/>
            </a:lnSpc>
            <a:spcBef>
              <a:spcPct val="0"/>
            </a:spcBef>
            <a:spcAft>
              <a:spcPct val="35000"/>
            </a:spcAft>
            <a:buNone/>
          </a:pPr>
          <a:r>
            <a:rPr lang="en-GB" sz="1200" kern="1200"/>
            <a:t>POWERPOINT  Use for staff training.</a:t>
          </a:r>
          <a:endParaRPr lang="en-US" sz="1200" kern="1200"/>
        </a:p>
      </dsp:txBody>
      <dsp:txXfrm>
        <a:off x="3455542" y="1446394"/>
        <a:ext cx="1292464" cy="80248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46:04.407"/>
    </inkml:context>
    <inkml:brush xml:id="br0">
      <inkml:brushProperty name="width" value="0.1" units="cm"/>
      <inkml:brushProperty name="height" value="0.1" units="cm"/>
      <inkml:brushProperty name="color" value="#FFFFFF"/>
    </inkml:brush>
  </inkml:definitions>
  <inkml:trace contextRef="#ctx0" brushRef="#br0">6869 2604 16383 0 0,'0'0'0'0'0</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46:04.408"/>
    </inkml:context>
    <inkml:brush xml:id="br0">
      <inkml:brushProperty name="width" value="0.1" units="cm"/>
      <inkml:brushProperty name="height" value="0.1" units="cm"/>
      <inkml:brushProperty name="color" value="#FFFFFF"/>
    </inkml:brush>
  </inkml:definitions>
  <inkml:trace contextRef="#ctx0" brushRef="#br0">7144 2604 16383 0 0,'0'0'0'0'0</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46:04.409"/>
    </inkml:context>
    <inkml:brush xml:id="br0">
      <inkml:brushProperty name="width" value="0.1" units="cm"/>
      <inkml:brushProperty name="height" value="0.1" units="cm"/>
      <inkml:brushProperty name="color" value="#FFFFFF"/>
    </inkml:brush>
  </inkml:definitions>
  <inkml:trace contextRef="#ctx0" brushRef="#br0">7017 2879 16383 0 0,'0'0'0'0'0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46:04.410"/>
    </inkml:context>
    <inkml:brush xml:id="br0">
      <inkml:brushProperty name="width" value="0.1" units="cm"/>
      <inkml:brushProperty name="height" value="0.1" units="cm"/>
      <inkml:brushProperty name="color" value="#FFFFFF"/>
    </inkml:brush>
  </inkml:definitions>
  <inkml:trace contextRef="#ctx0" brushRef="#br0">7504 2752 16383 0 0,'0'0'0'0'0</inkml:trace>
</inkml:ink>
</file>

<file path=ppt/ink/ink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46:04.411"/>
    </inkml:context>
    <inkml:brush xml:id="br0">
      <inkml:brushProperty name="width" value="0.1" units="cm"/>
      <inkml:brushProperty name="height" value="0.1" units="cm"/>
      <inkml:brushProperty name="color" value="#FFFFFF"/>
    </inkml:brush>
  </inkml:definitions>
  <inkml:trace contextRef="#ctx0" brushRef="#br0">22574 2815 16383 0 0,'0'0'0'0'0</inkml:trace>
</inkml:ink>
</file>

<file path=ppt/ink/ink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49"/>
    </inkml:context>
    <inkml:brush xml:id="br0">
      <inkml:brushProperty name="width" value="0.1" units="cm"/>
      <inkml:brushProperty name="height" value="0.1" units="cm"/>
      <inkml:brushProperty name="color" value="#FFFFFF"/>
    </inkml:brush>
  </inkml:definitions>
  <inkml:trace contextRef="#ctx0" brushRef="#br0">14573 6922 16383 0 0,'0'0'0'0'0</inkml:trace>
</inkml:ink>
</file>

<file path=ppt/ink/ink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0"/>
    </inkml:context>
    <inkml:brush xml:id="br0">
      <inkml:brushProperty name="width" value="0.1" units="cm"/>
      <inkml:brushProperty name="height" value="0.1" units="cm"/>
      <inkml:brushProperty name="color" value="#FFFFFF"/>
    </inkml:brush>
  </inkml:definitions>
  <inkml:trace contextRef="#ctx0" brushRef="#br0">13240 6731 16383 0 0,'0'0'0'0'0</inkml:trace>
</inkml:ink>
</file>

<file path=ppt/ink/ink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1"/>
    </inkml:context>
    <inkml:brush xml:id="br0">
      <inkml:brushProperty name="width" value="0.1" units="cm"/>
      <inkml:brushProperty name="height" value="0.1" units="cm"/>
      <inkml:brushProperty name="color" value="#FFFFFF"/>
    </inkml:brush>
  </inkml:definitions>
  <inkml:trace contextRef="#ctx0" brushRef="#br0">11525 6943 16383 0 0,'0'0'0'0'0</inkml:trace>
</inkml:ink>
</file>

<file path=ppt/ink/ink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2"/>
    </inkml:context>
    <inkml:brush xml:id="br0">
      <inkml:brushProperty name="width" value="0.1" units="cm"/>
      <inkml:brushProperty name="height" value="0.1" units="cm"/>
      <inkml:brushProperty name="color" value="#FFFFFF"/>
    </inkml:brush>
  </inkml:definitions>
  <inkml:trace contextRef="#ctx0" brushRef="#br0">16182 6922 16383 0 0,'0'0'0'0'0</inkml:trace>
</inkml:ink>
</file>

<file path=ppt/ink/ink1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3"/>
    </inkml:context>
    <inkml:brush xml:id="br0">
      <inkml:brushProperty name="width" value="0.1" units="cm"/>
      <inkml:brushProperty name="height" value="0.1" units="cm"/>
      <inkml:brushProperty name="color" value="#FFFFFF"/>
    </inkml:brush>
  </inkml:definitions>
  <inkml:trace contextRef="#ctx0" brushRef="#br0">9895 6138 16383 0 0,'0'0'0'0'0</inkml:trace>
</inkml:ink>
</file>

<file path=ppt/ink/ink1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4"/>
    </inkml:context>
    <inkml:brush xml:id="br0">
      <inkml:brushProperty name="width" value="0.1" units="cm"/>
      <inkml:brushProperty name="height" value="0.1" units="cm"/>
      <inkml:brushProperty name="color" value="#FFFFFF"/>
    </inkml:brush>
  </inkml:definitions>
  <inkml:trace contextRef="#ctx0" brushRef="#br0">9895 6138 16383 0 0,'0'0'0'0'0</inkml:trace>
</inkml:ink>
</file>

<file path=ppt/ink/ink1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5"/>
    </inkml:context>
    <inkml:brush xml:id="br0">
      <inkml:brushProperty name="width" value="0.1" units="cm"/>
      <inkml:brushProperty name="height" value="0.1" units="cm"/>
      <inkml:brushProperty name="color" value="#FFFFFF"/>
    </inkml:brush>
  </inkml:definitions>
  <inkml:trace contextRef="#ctx0" brushRef="#br0">9895 6138 16383 0 0,'0'0'0'0'0</inkml:trace>
</inkml:ink>
</file>

<file path=ppt/ink/ink1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6"/>
    </inkml:context>
    <inkml:brush xml:id="br0">
      <inkml:brushProperty name="width" value="0.1" units="cm"/>
      <inkml:brushProperty name="height" value="0.1" units="cm"/>
      <inkml:brushProperty name="color" value="#FFFFFF"/>
    </inkml:brush>
  </inkml:definitions>
  <inkml:trace contextRef="#ctx0" brushRef="#br0">23823 6985 16383 0 0,'0'0'0'0'0</inkml:trace>
</inkml:ink>
</file>

<file path=ppt/ink/ink1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7"/>
    </inkml:context>
    <inkml:brush xml:id="br0">
      <inkml:brushProperty name="width" value="0.1" units="cm"/>
      <inkml:brushProperty name="height" value="0.1" units="cm"/>
      <inkml:brushProperty name="color" value="#FFFFFF"/>
    </inkml:brush>
  </inkml:definitions>
  <inkml:trace contextRef="#ctx0" brushRef="#br0">23823 6985 16383 0 0,'0'0'0'0'0</inkml:trace>
</inkml:ink>
</file>

<file path=ppt/ink/ink1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8"/>
    </inkml:context>
    <inkml:brush xml:id="br0">
      <inkml:brushProperty name="width" value="0.1" units="cm"/>
      <inkml:brushProperty name="height" value="0.1" units="cm"/>
      <inkml:brushProperty name="color" value="#FFFFFF"/>
    </inkml:brush>
  </inkml:definitions>
  <inkml:trace contextRef="#ctx0" brushRef="#br0">10954 7324 16383 0 0,'0'0'0'0'0</inkml:trace>
</inkml:ink>
</file>

<file path=ppt/ink/ink1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59"/>
    </inkml:context>
    <inkml:brush xml:id="br0">
      <inkml:brushProperty name="width" value="0.1" units="cm"/>
      <inkml:brushProperty name="height" value="0.1" units="cm"/>
      <inkml:brushProperty name="color" value="#FFFFFF"/>
    </inkml:brush>
  </inkml:definitions>
  <inkml:trace contextRef="#ctx0" brushRef="#br0">14531 6879 16383 0 0,'0'0'0'0'0</inkml:trace>
</inkml:ink>
</file>

<file path=ppt/ink/ink1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0"/>
    </inkml:context>
    <inkml:brush xml:id="br0">
      <inkml:brushProperty name="width" value="0.1" units="cm"/>
      <inkml:brushProperty name="height" value="0.1" units="cm"/>
      <inkml:brushProperty name="color" value="#FFFFFF"/>
    </inkml:brush>
  </inkml:definitions>
  <inkml:trace contextRef="#ctx0" brushRef="#br0">14531 6879 16383 0 0,'0'0'0'0'0</inkml:trace>
</inkml:ink>
</file>

<file path=ppt/ink/ink1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1"/>
    </inkml:context>
    <inkml:brush xml:id="br0">
      <inkml:brushProperty name="width" value="0.1" units="cm"/>
      <inkml:brushProperty name="height" value="0.1" units="cm"/>
      <inkml:brushProperty name="color" value="#FFFFFF"/>
    </inkml:brush>
  </inkml:definitions>
  <inkml:trace contextRef="#ctx0" brushRef="#br0">13251 6024 16383 0 0,'-16'-10'0'0'0,"-15"-4"0"0"0,-14-10 0 0 0,-15-1 0 0 0,-7-7 0 0 0,-9-3 0 0 0,-7 4 0 0 0,-5-3 0 0 0,1-1 0 0 0,0 6 0 0 0,5 1 0 0 0,-1 7 0 0 0,-7 1 0 0 0,-19 4 0 0 0,-19 5 0 0 0,-24-2 0 0 0,-23 3 0 0 0,-19 2 0 0 0,-3 2 0 0 0,11 3 0 0 0,5 2 0 0 0,23 0 0 0 0,17 1 0 0 0,12 1 0 0 0,11-1 0 0 0,5 1 0 0 0,6-1 0 0 0,10 0 0 0 0,6 1 0 0 0,8-1 0 0 0,7 0 0 0 0,12 0 0 0 0,11 0 0 0 0,4-6 0 0 0,5-1 0 0 0,-1 1 0 0 0,3 0 0 0 0,2 2 0 0 0,3 2 0 0 0,3 1 0 0 0,2 0 0 0 0,0 1 0 0 0,1 0 0 0 0,1 1 0 0 0,-1-1 0 0 0,1 0 0 0 0,-1 0 0 0 0,0 0 0 0 0,5 11 0 0 0,2 3 0 0 0,0 5 0 0 0,-2 4 0 0 0,-1-2 0 0 0,3-4 0 0 0</inkml:trace>
</inkml:ink>
</file>

<file path=ppt/ink/ink1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2"/>
    </inkml:context>
    <inkml:brush xml:id="br0">
      <inkml:brushProperty name="width" value="0.1" units="cm"/>
      <inkml:brushProperty name="height" value="0.1" units="cm"/>
      <inkml:brushProperty name="color" value="#FFFFFF"/>
    </inkml:brush>
  </inkml:definitions>
  <inkml:trace contextRef="#ctx0" brushRef="#br0">14743 6879 16383 0 0,'0'0'0'0'0</inkml:trace>
</inkml:ink>
</file>

<file path=ppt/ink/ink2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3"/>
    </inkml:context>
    <inkml:brush xml:id="br0">
      <inkml:brushProperty name="width" value="0.1" units="cm"/>
      <inkml:brushProperty name="height" value="0.1" units="cm"/>
      <inkml:brushProperty name="color" value="#FFFFFF"/>
    </inkml:brush>
  </inkml:definitions>
  <inkml:trace contextRef="#ctx0" brushRef="#br0">12605 7112 16383 0 0,'0'0'0'0'0</inkml:trace>
</inkml:ink>
</file>

<file path=ppt/ink/ink2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4"/>
    </inkml:context>
    <inkml:brush xml:id="br0">
      <inkml:brushProperty name="width" value="0.1" units="cm"/>
      <inkml:brushProperty name="height" value="0.1" units="cm"/>
      <inkml:brushProperty name="color" value="#FFFFFF"/>
    </inkml:brush>
  </inkml:definitions>
  <inkml:trace contextRef="#ctx0" brushRef="#br0">14256 6922 16383 0 0,'0'0'0'0'0</inkml:trace>
</inkml:ink>
</file>

<file path=ppt/ink/ink2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5"/>
    </inkml:context>
    <inkml:brush xml:id="br0">
      <inkml:brushProperty name="width" value="0.1" units="cm"/>
      <inkml:brushProperty name="height" value="0.1" units="cm"/>
      <inkml:brushProperty name="color" value="#FFFFFF"/>
    </inkml:brush>
  </inkml:definitions>
  <inkml:trace contextRef="#ctx0" brushRef="#br0">15822 6710 16383 0 0,'0'0'0'0'0</inkml:trace>
</inkml:ink>
</file>

<file path=ppt/ink/ink2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6"/>
    </inkml:context>
    <inkml:brush xml:id="br0">
      <inkml:brushProperty name="width" value="0.1" units="cm"/>
      <inkml:brushProperty name="height" value="0.1" units="cm"/>
      <inkml:brushProperty name="color" value="#FFFFFF"/>
    </inkml:brush>
  </inkml:definitions>
  <inkml:trace contextRef="#ctx0" brushRef="#br0">14446 6773 16383 0 0,'0'0'0'0'0</inkml:trace>
</inkml:ink>
</file>

<file path=ppt/ink/ink2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7"/>
    </inkml:context>
    <inkml:brush xml:id="br0">
      <inkml:brushProperty name="width" value="0.1" units="cm"/>
      <inkml:brushProperty name="height" value="0.1" units="cm"/>
      <inkml:brushProperty name="color" value="#FFFFFF"/>
    </inkml:brush>
  </inkml:definitions>
  <inkml:trace contextRef="#ctx0" brushRef="#br0">21749 5482 16383 0 0,'0'0'0'0'0</inkml:trace>
</inkml:ink>
</file>

<file path=ppt/ink/ink2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8"/>
    </inkml:context>
    <inkml:brush xml:id="br0">
      <inkml:brushProperty name="width" value="0.1" units="cm"/>
      <inkml:brushProperty name="height" value="0.1" units="cm"/>
      <inkml:brushProperty name="color" value="#FFFFFF"/>
    </inkml:brush>
  </inkml:definitions>
  <inkml:trace contextRef="#ctx0" brushRef="#br0">25411 1037 16383 0 0,'0'0'0'0'0</inkml:trace>
</inkml:ink>
</file>

<file path=ppt/ink/ink2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69"/>
    </inkml:context>
    <inkml:brush xml:id="br0">
      <inkml:brushProperty name="width" value="0.1" units="cm"/>
      <inkml:brushProperty name="height" value="0.1" units="cm"/>
      <inkml:brushProperty name="color" value="#FFFFFF"/>
    </inkml:brush>
  </inkml:definitions>
  <inkml:trace contextRef="#ctx0" brushRef="#br0">14298 6943 16383 0 0,'0'5'0'0'0,"0"13"0"0"0,11 13 0 0 0,13 18 0 0 0,9 21 0 0 0,4 10 0 0 0,0 7 0 0 0,5 4 0 0 0,6-2 0 0 0,-5-1 0 0 0,1-4 0 0 0,-3-12 0 0 0,3 4 0 0 0,0-2 0 0 0,2 4 0 0 0,4 4 0 0 0,-1-1 0 0 0,2 1 0 0 0,-3-3 0 0 0,-4-9 0 0 0,-9-6 0 0 0,-12-9 0 0 0,-3-8 0 0 0,0-12 0 0 0,-4-7 0 0 0,-4-3 0 0 0,1 0 0 0 0,-2 0 0 0 0,-3 2 0 0 0,3-3 0 0 0,5-13 0 0 0,-1-6 0 0 0</inkml:trace>
</inkml:ink>
</file>

<file path=ppt/ink/ink2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0"/>
    </inkml:context>
    <inkml:brush xml:id="br0">
      <inkml:brushProperty name="width" value="0.1" units="cm"/>
      <inkml:brushProperty name="height" value="0.1" units="cm"/>
      <inkml:brushProperty name="color" value="#FFFFFF"/>
    </inkml:brush>
  </inkml:definitions>
  <inkml:trace contextRef="#ctx0" brushRef="#br0">14340 6900 16383 0 0,'0'11'0'0'0,"6"8"0"0"0,6 12 0 0 0,7 12 0 0 0,6 8 0 0 0,3 1 0 0 0,-3-3 0 0 0,-5 1 0 0 0,-1-3 0 0 0,1-4 0 0 0,-2-4 0 0 0,0-4 0 0 0,4 4 0 0 0,-3-1 0 0 0,0 0 0 0 0,-2-2 0 0 0,1-2 0 0 0,3-1 0 0 0,-3 4 0 0 0,2-4 0 0 0,-3-3 0 0 0,-5 0 0 0 0,2-6 0 0 0,-2-2 0 0 0,-4 1 0 0 0,4-3 0 0 0,3-1 0 0 0,6-2 0 0 0,9-5 0 0 0,0-4 0 0 0</inkml:trace>
</inkml:ink>
</file>

<file path=ppt/ink/ink2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1"/>
    </inkml:context>
    <inkml:brush xml:id="br0">
      <inkml:brushProperty name="width" value="0.1" units="cm"/>
      <inkml:brushProperty name="height" value="0.1" units="cm"/>
      <inkml:brushProperty name="color" value="#FFFFFF"/>
    </inkml:brush>
  </inkml:definitions>
  <inkml:trace contextRef="#ctx0" brushRef="#br0">11208 6223 16383 0 0,'0'0'0'0'0</inkml:trace>
</inkml:ink>
</file>

<file path=ppt/ink/ink29.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2"/>
    </inkml:context>
    <inkml:brush xml:id="br0">
      <inkml:brushProperty name="width" value="0.1" units="cm"/>
      <inkml:brushProperty name="height" value="0.1" units="cm"/>
      <inkml:brushProperty name="color" value="#FFFFFF"/>
    </inkml:brush>
  </inkml:definitions>
  <inkml:trace contextRef="#ctx0" brushRef="#br0">15505 6308 16383 0 0,'0'0'0'0'0</inkml:trace>
</inkml:ink>
</file>

<file path=ppt/ink/ink30.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3"/>
    </inkml:context>
    <inkml:brush xml:id="br0">
      <inkml:brushProperty name="width" value="0.1" units="cm"/>
      <inkml:brushProperty name="height" value="0.1" units="cm"/>
      <inkml:brushProperty name="color" value="#FFFFFF"/>
    </inkml:brush>
  </inkml:definitions>
  <inkml:trace contextRef="#ctx0" brushRef="#br0">24564 8551 16383 0 0,'0'0'0'0'0</inkml:trace>
</inkml:ink>
</file>

<file path=ppt/ink/ink3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4"/>
    </inkml:context>
    <inkml:brush xml:id="br0">
      <inkml:brushProperty name="width" value="0.1" units="cm"/>
      <inkml:brushProperty name="height" value="0.1" units="cm"/>
      <inkml:brushProperty name="color" value="#FFFFFF"/>
    </inkml:brush>
  </inkml:definitions>
  <inkml:trace contextRef="#ctx0" brushRef="#br0">15526 9567 16383 0 0,'0'0'0'0'0</inkml:trace>
</inkml:ink>
</file>

<file path=ppt/ink/ink3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5"/>
    </inkml:context>
    <inkml:brush xml:id="br0">
      <inkml:brushProperty name="width" value="0.1" units="cm"/>
      <inkml:brushProperty name="height" value="0.1" units="cm"/>
      <inkml:brushProperty name="color" value="#FFFFFF"/>
    </inkml:brush>
  </inkml:definitions>
  <inkml:trace contextRef="#ctx0" brushRef="#br0">11483 5313 16383 0 0,'0'0'0'0'0</inkml:trace>
</inkml:ink>
</file>

<file path=ppt/ink/ink3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6"/>
    </inkml:context>
    <inkml:brush xml:id="br0">
      <inkml:brushProperty name="width" value="0.1" units="cm"/>
      <inkml:brushProperty name="height" value="0.1" units="cm"/>
      <inkml:brushProperty name="color" value="#FFFFFF"/>
    </inkml:brush>
  </inkml:definitions>
  <inkml:trace contextRef="#ctx0" brushRef="#br0">12901 6498 16383 0 0,'0'0'0'0'0</inkml:trace>
</inkml:ink>
</file>

<file path=ppt/ink/ink3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7"/>
    </inkml:context>
    <inkml:brush xml:id="br0">
      <inkml:brushProperty name="width" value="0.1" units="cm"/>
      <inkml:brushProperty name="height" value="0.1" units="cm"/>
      <inkml:brushProperty name="color" value="#FFFFFF"/>
    </inkml:brush>
  </inkml:definitions>
  <inkml:trace contextRef="#ctx0" brushRef="#br0">15907 9546 16383 0 0,'0'0'0'0'0</inkml:trace>
</inkml:ink>
</file>

<file path=ppt/ink/ink35.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8"/>
    </inkml:context>
    <inkml:brush xml:id="br0">
      <inkml:brushProperty name="width" value="0.1" units="cm"/>
      <inkml:brushProperty name="height" value="0.1" units="cm"/>
      <inkml:brushProperty name="color" value="#FFFFFF"/>
    </inkml:brush>
  </inkml:definitions>
  <inkml:trace contextRef="#ctx0" brushRef="#br0">21114 6244 16383 0 0,'0'0'0'0'0</inkml:trace>
</inkml:ink>
</file>

<file path=ppt/ink/ink36.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79"/>
    </inkml:context>
    <inkml:brush xml:id="br0">
      <inkml:brushProperty name="width" value="0.1" units="cm"/>
      <inkml:brushProperty name="height" value="0.1" units="cm"/>
      <inkml:brushProperty name="color" value="#FFFFFF"/>
    </inkml:brush>
  </inkml:definitions>
  <inkml:trace contextRef="#ctx0" brushRef="#br0">21071 7281 16383 0 0,'0'0'0'0'0</inkml:trace>
</inkml:ink>
</file>

<file path=ppt/ink/ink37.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80"/>
    </inkml:context>
    <inkml:brush xml:id="br0">
      <inkml:brushProperty name="width" value="0.1" units="cm"/>
      <inkml:brushProperty name="height" value="0.1" units="cm"/>
      <inkml:brushProperty name="color" value="#FFFFFF"/>
    </inkml:brush>
  </inkml:definitions>
  <inkml:trace contextRef="#ctx0" brushRef="#br0">17198 9292 16383 0 0,'0'0'0'0'0</inkml:trace>
</inkml:ink>
</file>

<file path=ppt/ink/ink38.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channel name="OA" type="integer" max="360" units="deg"/>
          <inkml:channel name="OE" type="integer" max="90" units="deg"/>
        </inkml:traceFormat>
        <inkml:channelProperties>
          <inkml:channelProperty channel="X" name="resolution" value="1000" units="1/cm"/>
          <inkml:channelProperty channel="Y" name="resolution" value="1000" units="1/cm"/>
          <inkml:channelProperty channel="F" name="resolution" value="0" units="1/dev"/>
          <inkml:channelProperty channel="OA" name="resolution" value="1000" units="1/deg"/>
          <inkml:channelProperty channel="OE" name="resolution" value="1000" units="1/deg"/>
        </inkml:channelProperties>
      </inkml:inkSource>
      <inkml:timestamp xml:id="ts0" timeString="2026-06-06T09:52:11.681"/>
    </inkml:context>
    <inkml:brush xml:id="br0">
      <inkml:brushProperty name="width" value="0.1" units="cm"/>
      <inkml:brushProperty name="height" value="0.1" units="cm"/>
      <inkml:brushProperty name="color" value="#FFFFFF"/>
    </inkml:brush>
  </inkml:definitions>
  <inkml:trace contextRef="#ctx0" brushRef="#br0">16711 6625 16383 0 0,'0'0'0'0'0</inkml:trace>
</inkml:ink>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51C594F-AEE6-4823-91A3-9B774BECE6D6}" type="datetimeFigureOut">
              <a:rPr lang="en-GB" smtClean="0"/>
              <a:t>13/06/2026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918F301-35ED-413F-80B2-C9DE05115BF0}" type="slidenum">
              <a:rPr lang="en-GB" smtClean="0"/>
              <a:t>‹#›</a:t>
            </a:fld>
            <a:endParaRPr lang="en-GB"/>
          </a:p>
        </p:txBody>
      </p:sp>
    </p:spTree>
    <p:extLst>
      <p:ext uri="{BB962C8B-B14F-4D97-AF65-F5344CB8AC3E}">
        <p14:creationId xmlns:p14="http://schemas.microsoft.com/office/powerpoint/2010/main" val="373600145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0918F301-35ED-413F-80B2-C9DE05115BF0}" type="slidenum">
              <a:rPr lang="en-GB" smtClean="0"/>
              <a:t>4</a:t>
            </a:fld>
            <a:endParaRPr lang="en-GB"/>
          </a:p>
        </p:txBody>
      </p:sp>
    </p:spTree>
    <p:extLst>
      <p:ext uri="{BB962C8B-B14F-4D97-AF65-F5344CB8AC3E}">
        <p14:creationId xmlns:p14="http://schemas.microsoft.com/office/powerpoint/2010/main" val="198600504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Espace réservé de l'image des diapositives 1"/>
          <p:cNvSpPr>
            <a:spLocks noGrp="1" noRot="1" noChangeAspect="1"/>
          </p:cNvSpPr>
          <p:nvPr>
            <p:ph type="sldImg"/>
          </p:nvPr>
        </p:nvSpPr>
        <p:spPr/>
      </p:sp>
      <p:sp>
        <p:nvSpPr>
          <p:cNvPr id="3" name="Espace réservé des notes 2"/>
          <p:cNvSpPr>
            <a:spLocks noGrp="1"/>
          </p:cNvSpPr>
          <p:nvPr>
            <p:ph type="body" idx="1"/>
          </p:nvPr>
        </p:nvSpPr>
        <p:spPr/>
        <p:txBody>
          <a:bodyPr/>
          <a:lstStyle/>
          <a:p>
            <a:r>
              <a:rPr lang="en-US">
                <a:latin typeface="Calibri"/>
                <a:ea typeface="Calibri"/>
                <a:cs typeface="Calibri"/>
              </a:rPr>
              <a:t>                  According to </a:t>
            </a:r>
            <a:r>
              <a:rPr lang="en-US" err="1">
                <a:latin typeface="Calibri"/>
                <a:ea typeface="Calibri"/>
                <a:cs typeface="Calibri"/>
              </a:rPr>
              <a:t>NHSmail</a:t>
            </a:r>
            <a:r>
              <a:rPr lang="en-US">
                <a:latin typeface="Calibri"/>
                <a:ea typeface="Calibri"/>
                <a:cs typeface="Calibri"/>
              </a:rPr>
              <a:t> Support(2024),</a:t>
            </a:r>
            <a:r>
              <a:rPr lang="en-US" err="1">
                <a:latin typeface="Calibri"/>
                <a:ea typeface="Calibri"/>
                <a:cs typeface="Calibri"/>
              </a:rPr>
              <a:t>NHSmail</a:t>
            </a:r>
            <a:r>
              <a:rPr lang="en-US">
                <a:latin typeface="Calibri"/>
                <a:ea typeface="Calibri"/>
                <a:cs typeface="Calibri"/>
              </a:rPr>
              <a:t> uses Microsoft 365 services, including outlook , to </a:t>
            </a:r>
            <a:r>
              <a:rPr lang="en-US" err="1">
                <a:latin typeface="Calibri"/>
                <a:ea typeface="Calibri"/>
                <a:cs typeface="Calibri"/>
              </a:rPr>
              <a:t>supportsecure</a:t>
            </a:r>
            <a:r>
              <a:rPr lang="en-US">
                <a:latin typeface="Calibri"/>
                <a:ea typeface="Calibri"/>
                <a:cs typeface="Calibri"/>
              </a:rPr>
              <a:t> email communication and collaboration  across heath and social </a:t>
            </a:r>
            <a:r>
              <a:rPr lang="en-US" err="1">
                <a:latin typeface="Calibri"/>
                <a:ea typeface="Calibri"/>
                <a:cs typeface="Calibri"/>
              </a:rPr>
              <a:t>organisations</a:t>
            </a:r>
            <a:r>
              <a:rPr lang="en-US">
                <a:latin typeface="Calibri"/>
                <a:ea typeface="Calibri"/>
                <a:cs typeface="Calibri"/>
              </a:rPr>
              <a:t>. </a:t>
            </a:r>
          </a:p>
        </p:txBody>
      </p:sp>
      <p:sp>
        <p:nvSpPr>
          <p:cNvPr id="4" name="Espace réservé du numéro de diapositive 3"/>
          <p:cNvSpPr>
            <a:spLocks noGrp="1"/>
          </p:cNvSpPr>
          <p:nvPr>
            <p:ph type="sldNum" sz="quarter" idx="5"/>
          </p:nvPr>
        </p:nvSpPr>
        <p:spPr/>
        <p:txBody>
          <a:bodyPr/>
          <a:lstStyle/>
          <a:p>
            <a:fld id="{0918F301-35ED-413F-80B2-C9DE05115BF0}" type="slidenum">
              <a:rPr lang="en-GB" smtClean="0"/>
              <a:t>7</a:t>
            </a:fld>
            <a:endParaRPr lang="en-GB"/>
          </a:p>
        </p:txBody>
      </p:sp>
    </p:spTree>
    <p:extLst>
      <p:ext uri="{BB962C8B-B14F-4D97-AF65-F5344CB8AC3E}">
        <p14:creationId xmlns:p14="http://schemas.microsoft.com/office/powerpoint/2010/main" val="249869928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7CE9DB0-ACA4-4847-9E8A-87301346AF35}" type="slidenum">
              <a:rPr kumimoji="0" lang="en-GB"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GB"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916232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C22C9D6-9EA4-B200-6919-7A9AF9E827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DEC206AF-9A8D-67E5-6C4A-E156CF72DE66}"/>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97141734-A001-04CB-7BE2-A1D62214A3BE}"/>
              </a:ext>
            </a:extLst>
          </p:cNvPr>
          <p:cNvSpPr txBox="1">
            <a:spLocks noGrp="1"/>
          </p:cNvSpPr>
          <p:nvPr>
            <p:ph type="sldNum" sz="quarter" idx="8"/>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8C299A3B-371C-4281-932D-390AB512AED2}" type="slidenum">
              <a:rPr kumimoji="0" lang="en-GB"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8600A29-C813-522F-2AE8-3B3FEEE296E3}"/>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6036397-9E0F-A2EB-DC9A-25C7197691B2}"/>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7958D00A-06C2-8E7C-B1CB-B8767079193F}"/>
              </a:ext>
            </a:extLst>
          </p:cNvPr>
          <p:cNvSpPr txBox="1">
            <a:spLocks noGrp="1"/>
          </p:cNvSpPr>
          <p:nvPr>
            <p:ph type="sldNum" sz="quarter" idx="8"/>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55EBA85C-6C11-4D7A-8849-165DD3D56C3F}" type="slidenum">
              <a:rPr kumimoji="0" lang="en-GB" sz="1200" b="0" i="0" u="none" strike="noStrike" kern="1200" cap="none" spc="0" normalizeH="0" baseline="0" noProof="0" smtClean="0">
                <a:ln>
                  <a:noFill/>
                </a:ln>
                <a:solidFill>
                  <a:srgbClr val="000000"/>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18</a:t>
            </a:fld>
            <a:endParaRPr kumimoji="0" lang="en-GB" sz="1200" b="0" i="0" u="none" strike="noStrike" kern="1200" cap="none" spc="0" normalizeH="0" baseline="0" noProof="0">
              <a:ln>
                <a:noFill/>
              </a:ln>
              <a:solidFill>
                <a:srgbClr val="000000"/>
              </a:solidFill>
              <a:effectLst/>
              <a:uLnTx/>
              <a:uFillTx/>
              <a:latin typeface="Calibri"/>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64517-C0D5-84B5-4808-7FF04C2A9FC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A86D4181-A048-3E4C-4FC8-6783BB8F7F3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2FE9D593-8DE3-CB6B-9294-541B6B8C9D15}"/>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5" name="Footer Placeholder 4">
            <a:extLst>
              <a:ext uri="{FF2B5EF4-FFF2-40B4-BE49-F238E27FC236}">
                <a16:creationId xmlns:a16="http://schemas.microsoft.com/office/drawing/2014/main" id="{1FFD1465-EDDD-F393-60EA-B58EF26F14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78BD9F0-3F7A-2F4C-8ED5-B7C127C64F41}"/>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28462946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4DE92-2343-7580-8C1D-6B90F2ADD59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148C090-BB98-3AB4-46A5-77B1ACCB740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D3A9A6B-46FC-3539-CE03-D8DFABD9BAB8}"/>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5" name="Footer Placeholder 4">
            <a:extLst>
              <a:ext uri="{FF2B5EF4-FFF2-40B4-BE49-F238E27FC236}">
                <a16:creationId xmlns:a16="http://schemas.microsoft.com/office/drawing/2014/main" id="{0E5D56C1-B4D1-010F-F932-6AA2CA78FCA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F02D36F-0E3E-E87D-E2A0-D138933A3800}"/>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22610147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AD991F-C71A-D2B4-BF51-9BE59896ACA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69C978CE-C537-7BC7-3E5D-F89E59539932}"/>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02809CF0-4B4A-C42D-EC1E-217BDE259815}"/>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5" name="Footer Placeholder 4">
            <a:extLst>
              <a:ext uri="{FF2B5EF4-FFF2-40B4-BE49-F238E27FC236}">
                <a16:creationId xmlns:a16="http://schemas.microsoft.com/office/drawing/2014/main" id="{2830D115-94FB-74BD-E1EA-DC235F3B36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657A7A-59D0-9F41-3C96-EFB049F1B69C}"/>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8256244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6EBFF9-5621-E256-A28E-C1539DE7FE1B}"/>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65778B1-FC3C-923B-BFBF-2B71515B2F4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56993292-D5E1-198A-18B0-66D1DD7218C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57B52535-74B2-7B24-B316-A85B25D9DE65}"/>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6" name="Footer Placeholder 5">
            <a:extLst>
              <a:ext uri="{FF2B5EF4-FFF2-40B4-BE49-F238E27FC236}">
                <a16:creationId xmlns:a16="http://schemas.microsoft.com/office/drawing/2014/main" id="{7BB81D1A-3F0D-F889-89B4-8EBD5096291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B9BD154-5C94-EC26-195F-81A4A90C1A7D}"/>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297329300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B2ADBC-06D7-34D0-E302-47249BF3D8F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7314DBD5-8EDB-B478-6919-7F79721C1B0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289DF9D-BFB8-939C-5624-259D662BA211}"/>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39EB1CF8-A711-A455-59D4-E692F544B86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31E18ECE-C348-3944-8952-C19F14CE6EF6}"/>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33170611-8FCC-8822-3F00-B21FA9AAB760}"/>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8" name="Footer Placeholder 7">
            <a:extLst>
              <a:ext uri="{FF2B5EF4-FFF2-40B4-BE49-F238E27FC236}">
                <a16:creationId xmlns:a16="http://schemas.microsoft.com/office/drawing/2014/main" id="{FBC5AF51-F485-829D-73BE-A146121ED2B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8D0AA04-CE93-FD3E-B7B5-AB7BFAE6377B}"/>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40686465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99CDD1-ABA8-4230-FC92-DDB99EDF67A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575B5393-C2EB-401F-F586-55D3FBD83152}"/>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4" name="Footer Placeholder 3">
            <a:extLst>
              <a:ext uri="{FF2B5EF4-FFF2-40B4-BE49-F238E27FC236}">
                <a16:creationId xmlns:a16="http://schemas.microsoft.com/office/drawing/2014/main" id="{AD708F01-AE22-36D8-3E58-28A81321637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28A0A28-2708-EC42-34C3-505FF6D404DF}"/>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2242697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A804C32-9B18-071E-878D-8409091479B0}"/>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3" name="Footer Placeholder 2">
            <a:extLst>
              <a:ext uri="{FF2B5EF4-FFF2-40B4-BE49-F238E27FC236}">
                <a16:creationId xmlns:a16="http://schemas.microsoft.com/office/drawing/2014/main" id="{E70A22EC-F892-4A33-B5F5-87763B02828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DC69B46-777F-62C4-A7D3-36403ACBEF16}"/>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246201278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1AF017-538E-3D6C-3EE9-D6483CBA540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A20D855-9452-A941-C4E8-DDA4FC15032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8E002842-9737-E04B-5DAB-6ECA165904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6A7D7C3-D40B-AEA6-15FE-E2A339ABBDE2}"/>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6" name="Footer Placeholder 5">
            <a:extLst>
              <a:ext uri="{FF2B5EF4-FFF2-40B4-BE49-F238E27FC236}">
                <a16:creationId xmlns:a16="http://schemas.microsoft.com/office/drawing/2014/main" id="{8832DECB-A22D-75B3-3A32-36453E128E2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C2DE6D8-A600-F6BE-D21E-C44A2D55E850}"/>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13654482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29C43-C398-AD8B-52FC-8B98B938109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0B575C53-2B97-4BAF-E27A-C8A7C9D78EF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2685FAF-B0BD-33C4-0EAB-659E64BB52C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5FA7D156-F5E6-3008-7B9C-7E8F85D8EA58}"/>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6" name="Footer Placeholder 5">
            <a:extLst>
              <a:ext uri="{FF2B5EF4-FFF2-40B4-BE49-F238E27FC236}">
                <a16:creationId xmlns:a16="http://schemas.microsoft.com/office/drawing/2014/main" id="{8642F2A0-5016-B44B-E548-41CE8762033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86BA0B-6EB5-3C67-3C71-07D81A878395}"/>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33568216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9671B-609E-D7BB-08F7-051A14D3BEF0}"/>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FD035BD-C7B2-0495-7FB6-16580265828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7A358D2D-0D1B-F827-19B5-0C9A94415C20}"/>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5" name="Footer Placeholder 4">
            <a:extLst>
              <a:ext uri="{FF2B5EF4-FFF2-40B4-BE49-F238E27FC236}">
                <a16:creationId xmlns:a16="http://schemas.microsoft.com/office/drawing/2014/main" id="{DAFA0953-0D0F-3FB7-782D-2F1E82AE75C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3C0A6DE-E1EA-BA42-8426-FD3A478205F1}"/>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249750956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C2F9E8-3DD3-BAA9-D9B0-495331F4408C}"/>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2B57137C-DFB2-01EA-5225-D729A6D94A44}"/>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95EC598A-2831-A4F1-584B-C7061E83A80E}"/>
              </a:ext>
            </a:extLst>
          </p:cNvPr>
          <p:cNvSpPr>
            <a:spLocks noGrp="1"/>
          </p:cNvSpPr>
          <p:nvPr>
            <p:ph type="dt" sz="half" idx="10"/>
          </p:nvPr>
        </p:nvSpPr>
        <p:spPr/>
        <p:txBody>
          <a:bodyPr/>
          <a:lstStyle/>
          <a:p>
            <a:fld id="{5F592903-667B-4A06-8EFA-435AE940A18F}" type="datetimeFigureOut">
              <a:rPr lang="en-GB" smtClean="0"/>
              <a:t>13/06/2026</a:t>
            </a:fld>
            <a:endParaRPr lang="en-GB"/>
          </a:p>
        </p:txBody>
      </p:sp>
      <p:sp>
        <p:nvSpPr>
          <p:cNvPr id="5" name="Footer Placeholder 4">
            <a:extLst>
              <a:ext uri="{FF2B5EF4-FFF2-40B4-BE49-F238E27FC236}">
                <a16:creationId xmlns:a16="http://schemas.microsoft.com/office/drawing/2014/main" id="{E6E1B028-3A40-8298-5267-8E001AF591F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CA8A5F-C2DA-86D9-3AE2-11E037EF10F0}"/>
              </a:ext>
            </a:extLst>
          </p:cNvPr>
          <p:cNvSpPr>
            <a:spLocks noGrp="1"/>
          </p:cNvSpPr>
          <p:nvPr>
            <p:ph type="sldNum" sz="quarter" idx="12"/>
          </p:nvPr>
        </p:nvSpPr>
        <p:spPr/>
        <p:txBody>
          <a:bodyPr/>
          <a:lstStyle/>
          <a:p>
            <a:fld id="{2BAF2199-C8AC-4BB3-9F55-708C77FB5EEE}" type="slidenum">
              <a:rPr lang="en-GB" smtClean="0"/>
              <a:t>‹#›</a:t>
            </a:fld>
            <a:endParaRPr lang="en-GB"/>
          </a:p>
        </p:txBody>
      </p:sp>
    </p:spTree>
    <p:extLst>
      <p:ext uri="{BB962C8B-B14F-4D97-AF65-F5344CB8AC3E}">
        <p14:creationId xmlns:p14="http://schemas.microsoft.com/office/powerpoint/2010/main" val="33375568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7A652801-C7C4-283B-ABF0-621A2B54ACFA}"/>
              </a:ext>
            </a:extLst>
          </p:cNvPr>
          <p:cNvGrpSpPr/>
          <p:nvPr/>
        </p:nvGrpSpPr>
        <p:grpSpPr>
          <a:xfrm>
            <a:off x="-1" y="-8467"/>
            <a:ext cx="12192006" cy="6866467"/>
            <a:chOff x="-1" y="-8467"/>
            <a:chExt cx="12192006" cy="6866467"/>
          </a:xfrm>
        </p:grpSpPr>
        <p:cxnSp>
          <p:nvCxnSpPr>
            <p:cNvPr id="3" name="Straight Connector 31">
              <a:extLst>
                <a:ext uri="{FF2B5EF4-FFF2-40B4-BE49-F238E27FC236}">
                  <a16:creationId xmlns:a16="http://schemas.microsoft.com/office/drawing/2014/main" id="{DEC76F30-BCB4-EFDC-456B-6FCEBA5BFF07}"/>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B90C83D4-DF50-0FF9-9530-325BE1BD83C5}"/>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E8580831-5641-80D8-1476-68BE2CB5933D}"/>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Rectangle 25">
              <a:extLst>
                <a:ext uri="{FF2B5EF4-FFF2-40B4-BE49-F238E27FC236}">
                  <a16:creationId xmlns:a16="http://schemas.microsoft.com/office/drawing/2014/main" id="{438A4A60-72CA-091B-E761-4E193C8A2B01}"/>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Isosceles Triangle 26">
              <a:extLst>
                <a:ext uri="{FF2B5EF4-FFF2-40B4-BE49-F238E27FC236}">
                  <a16:creationId xmlns:a16="http://schemas.microsoft.com/office/drawing/2014/main" id="{E0830BEF-8FB9-267D-EDA9-8B504B322EEB}"/>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Rectangle 27">
              <a:extLst>
                <a:ext uri="{FF2B5EF4-FFF2-40B4-BE49-F238E27FC236}">
                  <a16:creationId xmlns:a16="http://schemas.microsoft.com/office/drawing/2014/main" id="{20EFE879-DC03-2BC6-43B0-2527B3DC3602}"/>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28">
              <a:extLst>
                <a:ext uri="{FF2B5EF4-FFF2-40B4-BE49-F238E27FC236}">
                  <a16:creationId xmlns:a16="http://schemas.microsoft.com/office/drawing/2014/main" id="{744D9ED6-C341-0982-7984-3782B429AA01}"/>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Rectangle 29">
              <a:extLst>
                <a:ext uri="{FF2B5EF4-FFF2-40B4-BE49-F238E27FC236}">
                  <a16:creationId xmlns:a16="http://schemas.microsoft.com/office/drawing/2014/main" id="{E2350AF2-A870-EA00-CCE7-8A0DA4CB6A2B}"/>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Isosceles Triangle 30">
              <a:extLst>
                <a:ext uri="{FF2B5EF4-FFF2-40B4-BE49-F238E27FC236}">
                  <a16:creationId xmlns:a16="http://schemas.microsoft.com/office/drawing/2014/main" id="{753D3DC8-1916-7975-F78C-4935F6459DB3}"/>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Isosceles Triangle 18">
              <a:extLst>
                <a:ext uri="{FF2B5EF4-FFF2-40B4-BE49-F238E27FC236}">
                  <a16:creationId xmlns:a16="http://schemas.microsoft.com/office/drawing/2014/main" id="{1408A81C-4878-3C11-95DA-FB7E549CD2C1}"/>
                </a:ext>
              </a:extLst>
            </p:cNvPr>
            <p:cNvSpPr/>
            <p:nvPr/>
          </p:nvSpPr>
          <p:spPr>
            <a:xfrm rot="10799991">
              <a:off x="-1" y="0"/>
              <a:ext cx="842592" cy="5666152"/>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Title 1">
            <a:extLst>
              <a:ext uri="{FF2B5EF4-FFF2-40B4-BE49-F238E27FC236}">
                <a16:creationId xmlns:a16="http://schemas.microsoft.com/office/drawing/2014/main" id="{7A2C86DF-B4F2-AFF9-D994-BD12D9B3FB3A}"/>
              </a:ext>
            </a:extLst>
          </p:cNvPr>
          <p:cNvSpPr txBox="1">
            <a:spLocks noGrp="1"/>
          </p:cNvSpPr>
          <p:nvPr>
            <p:ph type="ctrTitle"/>
          </p:nvPr>
        </p:nvSpPr>
        <p:spPr>
          <a:xfrm>
            <a:off x="1507068" y="2404533"/>
            <a:ext cx="7766931" cy="1646304"/>
          </a:xfrm>
        </p:spPr>
        <p:txBody>
          <a:bodyPr anchor="b">
            <a:noAutofit/>
          </a:bodyPr>
          <a:lstStyle>
            <a:lvl1pPr algn="r">
              <a:defRPr sz="5400"/>
            </a:lvl1pPr>
          </a:lstStyle>
          <a:p>
            <a:pPr lvl="0"/>
            <a:r>
              <a:rPr lang="en-GB"/>
              <a:t>Click to edit Master title style</a:t>
            </a:r>
            <a:endParaRPr lang="en-US"/>
          </a:p>
        </p:txBody>
      </p:sp>
      <p:sp>
        <p:nvSpPr>
          <p:cNvPr id="14" name="Subtitle 2">
            <a:extLst>
              <a:ext uri="{FF2B5EF4-FFF2-40B4-BE49-F238E27FC236}">
                <a16:creationId xmlns:a16="http://schemas.microsoft.com/office/drawing/2014/main" id="{9E33F7CC-6B82-EA2F-710A-34402109B3A2}"/>
              </a:ext>
            </a:extLst>
          </p:cNvPr>
          <p:cNvSpPr txBox="1">
            <a:spLocks noGrp="1"/>
          </p:cNvSpPr>
          <p:nvPr>
            <p:ph type="subTitle" idx="1"/>
          </p:nvPr>
        </p:nvSpPr>
        <p:spPr>
          <a:xfrm>
            <a:off x="1507068" y="4050828"/>
            <a:ext cx="7766931" cy="1096895"/>
          </a:xfrm>
        </p:spPr>
        <p:txBody>
          <a:bodyPr/>
          <a:lstStyle>
            <a:lvl1pPr marL="0" indent="0" algn="r">
              <a:buNone/>
              <a:defRPr>
                <a:solidFill>
                  <a:srgbClr val="7F7F7F"/>
                </a:solidFill>
              </a:defRPr>
            </a:lvl1pPr>
          </a:lstStyle>
          <a:p>
            <a:pPr lvl="0"/>
            <a:r>
              <a:rPr lang="en-GB"/>
              <a:t>Click to edit Master subtitle style</a:t>
            </a:r>
            <a:endParaRPr lang="en-US"/>
          </a:p>
        </p:txBody>
      </p:sp>
      <p:sp>
        <p:nvSpPr>
          <p:cNvPr id="15" name="Date Placeholder 3">
            <a:extLst>
              <a:ext uri="{FF2B5EF4-FFF2-40B4-BE49-F238E27FC236}">
                <a16:creationId xmlns:a16="http://schemas.microsoft.com/office/drawing/2014/main" id="{A93E207F-92BF-838F-0A05-ED826AD05C81}"/>
              </a:ext>
            </a:extLst>
          </p:cNvPr>
          <p:cNvSpPr txBox="1">
            <a:spLocks noGrp="1"/>
          </p:cNvSpPr>
          <p:nvPr>
            <p:ph type="dt" sz="half" idx="7"/>
          </p:nvPr>
        </p:nvSpPr>
        <p:spPr/>
        <p:txBody>
          <a:bodyPr/>
          <a:lstStyle>
            <a:lvl1pPr>
              <a:defRPr/>
            </a:lvl1pPr>
          </a:lstStyle>
          <a:p>
            <a:pPr lvl="0"/>
            <a:fld id="{35375EE0-57CB-4638-8B16-972E55EFCA3D}" type="datetime1">
              <a:rPr lang="en-GB"/>
              <a:pPr lvl="0"/>
              <a:t>13/06/2026</a:t>
            </a:fld>
            <a:endParaRPr lang="en-GB"/>
          </a:p>
        </p:txBody>
      </p:sp>
      <p:sp>
        <p:nvSpPr>
          <p:cNvPr id="16" name="Footer Placeholder 4">
            <a:extLst>
              <a:ext uri="{FF2B5EF4-FFF2-40B4-BE49-F238E27FC236}">
                <a16:creationId xmlns:a16="http://schemas.microsoft.com/office/drawing/2014/main" id="{899C4909-7F17-07ED-2BED-393335E7FC8B}"/>
              </a:ext>
            </a:extLst>
          </p:cNvPr>
          <p:cNvSpPr txBox="1">
            <a:spLocks noGrp="1"/>
          </p:cNvSpPr>
          <p:nvPr>
            <p:ph type="ftr" sz="quarter" idx="9"/>
          </p:nvPr>
        </p:nvSpPr>
        <p:spPr/>
        <p:txBody>
          <a:bodyPr/>
          <a:lstStyle>
            <a:lvl1pPr>
              <a:defRPr/>
            </a:lvl1pPr>
          </a:lstStyle>
          <a:p>
            <a:pPr lvl="0"/>
            <a:endParaRPr lang="en-GB"/>
          </a:p>
        </p:txBody>
      </p:sp>
      <p:sp>
        <p:nvSpPr>
          <p:cNvPr id="17" name="Slide Number Placeholder 5">
            <a:extLst>
              <a:ext uri="{FF2B5EF4-FFF2-40B4-BE49-F238E27FC236}">
                <a16:creationId xmlns:a16="http://schemas.microsoft.com/office/drawing/2014/main" id="{1833A012-2D8C-4EA1-831C-38FF688F5232}"/>
              </a:ext>
            </a:extLst>
          </p:cNvPr>
          <p:cNvSpPr txBox="1">
            <a:spLocks noGrp="1"/>
          </p:cNvSpPr>
          <p:nvPr>
            <p:ph type="sldNum" sz="quarter" idx="8"/>
          </p:nvPr>
        </p:nvSpPr>
        <p:spPr/>
        <p:txBody>
          <a:bodyPr/>
          <a:lstStyle>
            <a:lvl1pPr>
              <a:defRPr/>
            </a:lvl1pPr>
          </a:lstStyle>
          <a:p>
            <a:pPr lvl="0"/>
            <a:fld id="{94598D48-683E-4973-8203-826044A203E1}" type="slidenum">
              <a:t>‹#›</a:t>
            </a:fld>
            <a:endParaRPr lang="en-GB"/>
          </a:p>
        </p:txBody>
      </p:sp>
    </p:spTree>
    <p:extLst>
      <p:ext uri="{BB962C8B-B14F-4D97-AF65-F5344CB8AC3E}">
        <p14:creationId xmlns:p14="http://schemas.microsoft.com/office/powerpoint/2010/main" val="781890656"/>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B178B8-2078-8147-CDE6-5FD052E472B2}"/>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3A877DB5-A915-426C-C020-ED5DE52C6727}"/>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417249D-2FD0-6740-4510-4E8907C9AB0C}"/>
              </a:ext>
            </a:extLst>
          </p:cNvPr>
          <p:cNvSpPr txBox="1">
            <a:spLocks noGrp="1"/>
          </p:cNvSpPr>
          <p:nvPr>
            <p:ph type="dt" sz="half" idx="7"/>
          </p:nvPr>
        </p:nvSpPr>
        <p:spPr/>
        <p:txBody>
          <a:bodyPr/>
          <a:lstStyle>
            <a:lvl1pPr>
              <a:defRPr/>
            </a:lvl1pPr>
          </a:lstStyle>
          <a:p>
            <a:pPr lvl="0"/>
            <a:fld id="{397B112D-2B1E-4B4B-8D71-37581D005254}" type="datetime1">
              <a:rPr lang="en-GB"/>
              <a:pPr lvl="0"/>
              <a:t>13/06/2026</a:t>
            </a:fld>
            <a:endParaRPr lang="en-GB"/>
          </a:p>
        </p:txBody>
      </p:sp>
      <p:sp>
        <p:nvSpPr>
          <p:cNvPr id="5" name="Footer Placeholder 4">
            <a:extLst>
              <a:ext uri="{FF2B5EF4-FFF2-40B4-BE49-F238E27FC236}">
                <a16:creationId xmlns:a16="http://schemas.microsoft.com/office/drawing/2014/main" id="{141A265B-3D7E-9C0C-EA3D-CF378007F7D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C72F08DD-DED4-66CB-2C0F-5FF7076F9F80}"/>
              </a:ext>
            </a:extLst>
          </p:cNvPr>
          <p:cNvSpPr txBox="1">
            <a:spLocks noGrp="1"/>
          </p:cNvSpPr>
          <p:nvPr>
            <p:ph type="sldNum" sz="quarter" idx="8"/>
          </p:nvPr>
        </p:nvSpPr>
        <p:spPr/>
        <p:txBody>
          <a:bodyPr/>
          <a:lstStyle>
            <a:lvl1pPr>
              <a:defRPr/>
            </a:lvl1pPr>
          </a:lstStyle>
          <a:p>
            <a:pPr lvl="0"/>
            <a:fld id="{F2A8B0CB-3E80-4166-BD63-2087E299CEA4}" type="slidenum">
              <a:t>‹#›</a:t>
            </a:fld>
            <a:endParaRPr lang="en-GB"/>
          </a:p>
        </p:txBody>
      </p:sp>
    </p:spTree>
    <p:extLst>
      <p:ext uri="{BB962C8B-B14F-4D97-AF65-F5344CB8AC3E}">
        <p14:creationId xmlns:p14="http://schemas.microsoft.com/office/powerpoint/2010/main" val="2765145184"/>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B2635E-D26B-AE8A-4CB1-EE77F09E9802}"/>
              </a:ext>
            </a:extLst>
          </p:cNvPr>
          <p:cNvSpPr txBox="1">
            <a:spLocks noGrp="1"/>
          </p:cNvSpPr>
          <p:nvPr>
            <p:ph type="title"/>
          </p:nvPr>
        </p:nvSpPr>
        <p:spPr>
          <a:xfrm>
            <a:off x="677332" y="2700863"/>
            <a:ext cx="8596667" cy="1826578"/>
          </a:xfrm>
        </p:spPr>
        <p:txBody>
          <a:bodyPr anchor="b"/>
          <a:lstStyle>
            <a:lvl1pPr>
              <a:defRPr sz="40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BFD239C8-42E9-8174-B9E8-2E4F8DB1388C}"/>
              </a:ext>
            </a:extLst>
          </p:cNvPr>
          <p:cNvSpPr txBox="1">
            <a:spLocks noGrp="1"/>
          </p:cNvSpPr>
          <p:nvPr>
            <p:ph type="body" idx="1"/>
          </p:nvPr>
        </p:nvSpPr>
        <p:spPr>
          <a:xfrm>
            <a:off x="677332" y="4527450"/>
            <a:ext cx="8596667" cy="860395"/>
          </a:xfrm>
        </p:spPr>
        <p:txBody>
          <a:bodyPr/>
          <a:lstStyle>
            <a:lvl1pPr marL="0" indent="0">
              <a:buNone/>
              <a:defRPr sz="2000">
                <a:solidFill>
                  <a:srgbClr val="7F7F7F"/>
                </a:solidFill>
              </a:defRPr>
            </a:lvl1pPr>
          </a:lstStyle>
          <a:p>
            <a:pPr lvl="0"/>
            <a:r>
              <a:rPr lang="en-GB"/>
              <a:t>Click to edit Master text styles</a:t>
            </a:r>
          </a:p>
        </p:txBody>
      </p:sp>
      <p:sp>
        <p:nvSpPr>
          <p:cNvPr id="4" name="Date Placeholder 3">
            <a:extLst>
              <a:ext uri="{FF2B5EF4-FFF2-40B4-BE49-F238E27FC236}">
                <a16:creationId xmlns:a16="http://schemas.microsoft.com/office/drawing/2014/main" id="{C2347C6C-9A40-635D-5AD5-06DEF4373644}"/>
              </a:ext>
            </a:extLst>
          </p:cNvPr>
          <p:cNvSpPr txBox="1">
            <a:spLocks noGrp="1"/>
          </p:cNvSpPr>
          <p:nvPr>
            <p:ph type="dt" sz="half" idx="7"/>
          </p:nvPr>
        </p:nvSpPr>
        <p:spPr/>
        <p:txBody>
          <a:bodyPr/>
          <a:lstStyle>
            <a:lvl1pPr>
              <a:defRPr/>
            </a:lvl1pPr>
          </a:lstStyle>
          <a:p>
            <a:pPr lvl="0"/>
            <a:fld id="{F7945310-4FFA-49C2-9BE9-FD8A66A96FC8}" type="datetime1">
              <a:rPr lang="en-GB"/>
              <a:pPr lvl="0"/>
              <a:t>13/06/2026</a:t>
            </a:fld>
            <a:endParaRPr lang="en-GB"/>
          </a:p>
        </p:txBody>
      </p:sp>
      <p:sp>
        <p:nvSpPr>
          <p:cNvPr id="5" name="Footer Placeholder 4">
            <a:extLst>
              <a:ext uri="{FF2B5EF4-FFF2-40B4-BE49-F238E27FC236}">
                <a16:creationId xmlns:a16="http://schemas.microsoft.com/office/drawing/2014/main" id="{5484CF4A-0986-34AB-A0DF-E5AC39F116EB}"/>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815D7D9D-702A-851B-416D-0A416E7E8A6F}"/>
              </a:ext>
            </a:extLst>
          </p:cNvPr>
          <p:cNvSpPr txBox="1">
            <a:spLocks noGrp="1"/>
          </p:cNvSpPr>
          <p:nvPr>
            <p:ph type="sldNum" sz="quarter" idx="8"/>
          </p:nvPr>
        </p:nvSpPr>
        <p:spPr/>
        <p:txBody>
          <a:bodyPr/>
          <a:lstStyle>
            <a:lvl1pPr>
              <a:defRPr/>
            </a:lvl1pPr>
          </a:lstStyle>
          <a:p>
            <a:pPr lvl="0"/>
            <a:fld id="{AE44270B-C118-4635-8AE1-FCC1C0CB53BC}" type="slidenum">
              <a:t>‹#›</a:t>
            </a:fld>
            <a:endParaRPr lang="en-GB"/>
          </a:p>
        </p:txBody>
      </p:sp>
    </p:spTree>
    <p:extLst>
      <p:ext uri="{BB962C8B-B14F-4D97-AF65-F5344CB8AC3E}">
        <p14:creationId xmlns:p14="http://schemas.microsoft.com/office/powerpoint/2010/main" val="187205046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1D005-640E-AC08-4B65-368C62122B57}"/>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4D26C251-CF4D-FFEF-D29A-C96AD6875509}"/>
              </a:ext>
            </a:extLst>
          </p:cNvPr>
          <p:cNvSpPr txBox="1">
            <a:spLocks noGrp="1"/>
          </p:cNvSpPr>
          <p:nvPr>
            <p:ph idx="1"/>
          </p:nvPr>
        </p:nvSpPr>
        <p:spPr>
          <a:xfrm>
            <a:off x="677332" y="2160590"/>
            <a:ext cx="4184038" cy="388076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5455DD2-7F75-D354-89B7-4CB4D2B09F87}"/>
              </a:ext>
            </a:extLst>
          </p:cNvPr>
          <p:cNvSpPr txBox="1">
            <a:spLocks noGrp="1"/>
          </p:cNvSpPr>
          <p:nvPr>
            <p:ph idx="2"/>
          </p:nvPr>
        </p:nvSpPr>
        <p:spPr>
          <a:xfrm>
            <a:off x="5089971" y="2160590"/>
            <a:ext cx="4184038" cy="3880768"/>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951E191D-F333-F8B5-6289-19D12034E195}"/>
              </a:ext>
            </a:extLst>
          </p:cNvPr>
          <p:cNvSpPr txBox="1">
            <a:spLocks noGrp="1"/>
          </p:cNvSpPr>
          <p:nvPr>
            <p:ph type="dt" sz="half" idx="7"/>
          </p:nvPr>
        </p:nvSpPr>
        <p:spPr/>
        <p:txBody>
          <a:bodyPr/>
          <a:lstStyle>
            <a:lvl1pPr>
              <a:defRPr/>
            </a:lvl1pPr>
          </a:lstStyle>
          <a:p>
            <a:pPr lvl="0"/>
            <a:fld id="{24553B64-3D35-4C4F-B6BE-E22F00BAABEC}" type="datetime1">
              <a:rPr lang="en-GB"/>
              <a:pPr lvl="0"/>
              <a:t>13/06/2026</a:t>
            </a:fld>
            <a:endParaRPr lang="en-GB"/>
          </a:p>
        </p:txBody>
      </p:sp>
      <p:sp>
        <p:nvSpPr>
          <p:cNvPr id="6" name="Footer Placeholder 5">
            <a:extLst>
              <a:ext uri="{FF2B5EF4-FFF2-40B4-BE49-F238E27FC236}">
                <a16:creationId xmlns:a16="http://schemas.microsoft.com/office/drawing/2014/main" id="{6E30279D-16E4-C792-1A56-7ADB3DF41B60}"/>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573A796-76AE-C6E5-AF76-3348AD472C2C}"/>
              </a:ext>
            </a:extLst>
          </p:cNvPr>
          <p:cNvSpPr txBox="1">
            <a:spLocks noGrp="1"/>
          </p:cNvSpPr>
          <p:nvPr>
            <p:ph type="sldNum" sz="quarter" idx="8"/>
          </p:nvPr>
        </p:nvSpPr>
        <p:spPr/>
        <p:txBody>
          <a:bodyPr/>
          <a:lstStyle>
            <a:lvl1pPr>
              <a:defRPr/>
            </a:lvl1pPr>
          </a:lstStyle>
          <a:p>
            <a:pPr lvl="0"/>
            <a:fld id="{B6E3BB55-8374-4173-BFC8-F7225B0D2310}" type="slidenum">
              <a:t>‹#›</a:t>
            </a:fld>
            <a:endParaRPr lang="en-GB"/>
          </a:p>
        </p:txBody>
      </p:sp>
    </p:spTree>
    <p:extLst>
      <p:ext uri="{BB962C8B-B14F-4D97-AF65-F5344CB8AC3E}">
        <p14:creationId xmlns:p14="http://schemas.microsoft.com/office/powerpoint/2010/main" val="119573249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742D9B-440A-BAF3-8185-6F66F7284578}"/>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93AC0242-2F6F-E3FE-BC40-B4596B38EC06}"/>
              </a:ext>
            </a:extLst>
          </p:cNvPr>
          <p:cNvSpPr txBox="1">
            <a:spLocks noGrp="1"/>
          </p:cNvSpPr>
          <p:nvPr>
            <p:ph type="body" idx="1"/>
          </p:nvPr>
        </p:nvSpPr>
        <p:spPr>
          <a:xfrm>
            <a:off x="675741" y="2160983"/>
            <a:ext cx="4185620" cy="576264"/>
          </a:xfrm>
        </p:spPr>
        <p:txBody>
          <a:bodyPr anchor="b">
            <a:noAutofit/>
          </a:bodyPr>
          <a:lstStyle>
            <a:lvl1pPr marL="0" indent="0">
              <a:buNone/>
              <a:defRPr sz="2400"/>
            </a:lvl1pPr>
          </a:lstStyle>
          <a:p>
            <a:pPr lvl="0"/>
            <a:r>
              <a:rPr lang="en-GB"/>
              <a:t>Click to edit Master text styles</a:t>
            </a:r>
          </a:p>
        </p:txBody>
      </p:sp>
      <p:sp>
        <p:nvSpPr>
          <p:cNvPr id="4" name="Content Placeholder 3">
            <a:extLst>
              <a:ext uri="{FF2B5EF4-FFF2-40B4-BE49-F238E27FC236}">
                <a16:creationId xmlns:a16="http://schemas.microsoft.com/office/drawing/2014/main" id="{0AF0057B-FD53-C0E9-C5A8-35E6D3F1FD13}"/>
              </a:ext>
            </a:extLst>
          </p:cNvPr>
          <p:cNvSpPr txBox="1">
            <a:spLocks noGrp="1"/>
          </p:cNvSpPr>
          <p:nvPr>
            <p:ph idx="2"/>
          </p:nvPr>
        </p:nvSpPr>
        <p:spPr>
          <a:xfrm>
            <a:off x="675741" y="2737247"/>
            <a:ext cx="4185620" cy="330412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BEF87DCA-74A3-7891-EA11-CB5581299D58}"/>
              </a:ext>
            </a:extLst>
          </p:cNvPr>
          <p:cNvSpPr txBox="1">
            <a:spLocks noGrp="1"/>
          </p:cNvSpPr>
          <p:nvPr>
            <p:ph type="body" idx="3"/>
          </p:nvPr>
        </p:nvSpPr>
        <p:spPr>
          <a:xfrm>
            <a:off x="5088379" y="2160983"/>
            <a:ext cx="4185620" cy="576264"/>
          </a:xfrm>
        </p:spPr>
        <p:txBody>
          <a:bodyPr anchor="b">
            <a:noAutofit/>
          </a:bodyPr>
          <a:lstStyle>
            <a:lvl1pPr marL="0" indent="0">
              <a:buNone/>
              <a:defRPr sz="2400"/>
            </a:lvl1pPr>
          </a:lstStyle>
          <a:p>
            <a:pPr lvl="0"/>
            <a:r>
              <a:rPr lang="en-GB"/>
              <a:t>Click to edit Master text styles</a:t>
            </a:r>
          </a:p>
        </p:txBody>
      </p:sp>
      <p:sp>
        <p:nvSpPr>
          <p:cNvPr id="6" name="Content Placeholder 5">
            <a:extLst>
              <a:ext uri="{FF2B5EF4-FFF2-40B4-BE49-F238E27FC236}">
                <a16:creationId xmlns:a16="http://schemas.microsoft.com/office/drawing/2014/main" id="{3A3BC5A2-4F04-F337-BC80-9BC743F28E21}"/>
              </a:ext>
            </a:extLst>
          </p:cNvPr>
          <p:cNvSpPr txBox="1">
            <a:spLocks noGrp="1"/>
          </p:cNvSpPr>
          <p:nvPr>
            <p:ph idx="4"/>
          </p:nvPr>
        </p:nvSpPr>
        <p:spPr>
          <a:xfrm>
            <a:off x="5088379" y="2737247"/>
            <a:ext cx="4185620" cy="3304120"/>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9B3504DD-D2CD-255B-510B-338A1B33B357}"/>
              </a:ext>
            </a:extLst>
          </p:cNvPr>
          <p:cNvSpPr txBox="1">
            <a:spLocks noGrp="1"/>
          </p:cNvSpPr>
          <p:nvPr>
            <p:ph type="dt" sz="half" idx="7"/>
          </p:nvPr>
        </p:nvSpPr>
        <p:spPr/>
        <p:txBody>
          <a:bodyPr/>
          <a:lstStyle>
            <a:lvl1pPr>
              <a:defRPr/>
            </a:lvl1pPr>
          </a:lstStyle>
          <a:p>
            <a:pPr lvl="0"/>
            <a:fld id="{47C4C406-69AE-49C2-A8F5-9AA80BA73F7D}" type="datetime1">
              <a:rPr lang="en-GB"/>
              <a:pPr lvl="0"/>
              <a:t>13/06/2026</a:t>
            </a:fld>
            <a:endParaRPr lang="en-GB"/>
          </a:p>
        </p:txBody>
      </p:sp>
      <p:sp>
        <p:nvSpPr>
          <p:cNvPr id="8" name="Footer Placeholder 7">
            <a:extLst>
              <a:ext uri="{FF2B5EF4-FFF2-40B4-BE49-F238E27FC236}">
                <a16:creationId xmlns:a16="http://schemas.microsoft.com/office/drawing/2014/main" id="{B7530FDF-FC17-235C-3B9E-30624E2160E3}"/>
              </a:ext>
            </a:extLst>
          </p:cNvPr>
          <p:cNvSpPr txBox="1">
            <a:spLocks noGrp="1"/>
          </p:cNvSpPr>
          <p:nvPr>
            <p:ph type="ftr" sz="quarter" idx="9"/>
          </p:nvPr>
        </p:nvSpPr>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60EB069F-45D4-A324-CD9C-428586F3F38E}"/>
              </a:ext>
            </a:extLst>
          </p:cNvPr>
          <p:cNvSpPr txBox="1">
            <a:spLocks noGrp="1"/>
          </p:cNvSpPr>
          <p:nvPr>
            <p:ph type="sldNum" sz="quarter" idx="8"/>
          </p:nvPr>
        </p:nvSpPr>
        <p:spPr/>
        <p:txBody>
          <a:bodyPr/>
          <a:lstStyle>
            <a:lvl1pPr>
              <a:defRPr/>
            </a:lvl1pPr>
          </a:lstStyle>
          <a:p>
            <a:pPr lvl="0"/>
            <a:fld id="{D93B5FE6-A5E7-46F2-9CD6-31183A0E1F78}" type="slidenum">
              <a:t>‹#›</a:t>
            </a:fld>
            <a:endParaRPr lang="en-GB"/>
          </a:p>
        </p:txBody>
      </p:sp>
    </p:spTree>
    <p:extLst>
      <p:ext uri="{BB962C8B-B14F-4D97-AF65-F5344CB8AC3E}">
        <p14:creationId xmlns:p14="http://schemas.microsoft.com/office/powerpoint/2010/main" val="2016570046"/>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36CD9-7AF7-B4F8-C0B7-7229A61ADEFD}"/>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Date Placeholder 2">
            <a:extLst>
              <a:ext uri="{FF2B5EF4-FFF2-40B4-BE49-F238E27FC236}">
                <a16:creationId xmlns:a16="http://schemas.microsoft.com/office/drawing/2014/main" id="{1CE981E1-6BCC-CAD5-DC25-0CC48417C5C0}"/>
              </a:ext>
            </a:extLst>
          </p:cNvPr>
          <p:cNvSpPr txBox="1">
            <a:spLocks noGrp="1"/>
          </p:cNvSpPr>
          <p:nvPr>
            <p:ph type="dt" sz="half" idx="7"/>
          </p:nvPr>
        </p:nvSpPr>
        <p:spPr/>
        <p:txBody>
          <a:bodyPr/>
          <a:lstStyle>
            <a:lvl1pPr>
              <a:defRPr/>
            </a:lvl1pPr>
          </a:lstStyle>
          <a:p>
            <a:pPr lvl="0"/>
            <a:fld id="{C6A79C27-85D2-4007-AF77-1C5D6FEEB7C9}" type="datetime1">
              <a:rPr lang="en-GB"/>
              <a:pPr lvl="0"/>
              <a:t>13/06/2026</a:t>
            </a:fld>
            <a:endParaRPr lang="en-GB"/>
          </a:p>
        </p:txBody>
      </p:sp>
      <p:sp>
        <p:nvSpPr>
          <p:cNvPr id="4" name="Footer Placeholder 3">
            <a:extLst>
              <a:ext uri="{FF2B5EF4-FFF2-40B4-BE49-F238E27FC236}">
                <a16:creationId xmlns:a16="http://schemas.microsoft.com/office/drawing/2014/main" id="{45470F60-B4A5-AF03-6AC4-2D50BFB20860}"/>
              </a:ext>
            </a:extLst>
          </p:cNvPr>
          <p:cNvSpPr txBox="1">
            <a:spLocks noGrp="1"/>
          </p:cNvSpPr>
          <p:nvPr>
            <p:ph type="ftr" sz="quarter" idx="9"/>
          </p:nvPr>
        </p:nvSpPr>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D1DCD5DA-BB9E-387D-3B2A-423936DF7125}"/>
              </a:ext>
            </a:extLst>
          </p:cNvPr>
          <p:cNvSpPr txBox="1">
            <a:spLocks noGrp="1"/>
          </p:cNvSpPr>
          <p:nvPr>
            <p:ph type="sldNum" sz="quarter" idx="8"/>
          </p:nvPr>
        </p:nvSpPr>
        <p:spPr/>
        <p:txBody>
          <a:bodyPr/>
          <a:lstStyle>
            <a:lvl1pPr>
              <a:defRPr/>
            </a:lvl1pPr>
          </a:lstStyle>
          <a:p>
            <a:pPr lvl="0"/>
            <a:fld id="{EE2A8B41-BAAD-4547-9648-6D26F34E0249}" type="slidenum">
              <a:t>‹#›</a:t>
            </a:fld>
            <a:endParaRPr lang="en-GB"/>
          </a:p>
        </p:txBody>
      </p:sp>
    </p:spTree>
    <p:extLst>
      <p:ext uri="{BB962C8B-B14F-4D97-AF65-F5344CB8AC3E}">
        <p14:creationId xmlns:p14="http://schemas.microsoft.com/office/powerpoint/2010/main" val="267240799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0478163-4D37-17B0-596F-5C0F382FBD4B}"/>
              </a:ext>
            </a:extLst>
          </p:cNvPr>
          <p:cNvSpPr txBox="1">
            <a:spLocks noGrp="1"/>
          </p:cNvSpPr>
          <p:nvPr>
            <p:ph type="dt" sz="half" idx="7"/>
          </p:nvPr>
        </p:nvSpPr>
        <p:spPr/>
        <p:txBody>
          <a:bodyPr/>
          <a:lstStyle>
            <a:lvl1pPr>
              <a:defRPr/>
            </a:lvl1pPr>
          </a:lstStyle>
          <a:p>
            <a:pPr lvl="0"/>
            <a:fld id="{41E249D2-067E-46F5-98A1-6F3B4F5D90F7}" type="datetime1">
              <a:rPr lang="en-GB"/>
              <a:pPr lvl="0"/>
              <a:t>13/06/2026</a:t>
            </a:fld>
            <a:endParaRPr lang="en-GB"/>
          </a:p>
        </p:txBody>
      </p:sp>
      <p:sp>
        <p:nvSpPr>
          <p:cNvPr id="3" name="Footer Placeholder 2">
            <a:extLst>
              <a:ext uri="{FF2B5EF4-FFF2-40B4-BE49-F238E27FC236}">
                <a16:creationId xmlns:a16="http://schemas.microsoft.com/office/drawing/2014/main" id="{459C804F-A0EB-965A-27AF-9484FFD74E1E}"/>
              </a:ext>
            </a:extLst>
          </p:cNvPr>
          <p:cNvSpPr txBox="1">
            <a:spLocks noGrp="1"/>
          </p:cNvSpPr>
          <p:nvPr>
            <p:ph type="ftr" sz="quarter" idx="9"/>
          </p:nvPr>
        </p:nvSpPr>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A26FD892-21C7-BAB2-1301-77EA101D9365}"/>
              </a:ext>
            </a:extLst>
          </p:cNvPr>
          <p:cNvSpPr txBox="1">
            <a:spLocks noGrp="1"/>
          </p:cNvSpPr>
          <p:nvPr>
            <p:ph type="sldNum" sz="quarter" idx="8"/>
          </p:nvPr>
        </p:nvSpPr>
        <p:spPr/>
        <p:txBody>
          <a:bodyPr/>
          <a:lstStyle>
            <a:lvl1pPr>
              <a:defRPr/>
            </a:lvl1pPr>
          </a:lstStyle>
          <a:p>
            <a:pPr lvl="0"/>
            <a:fld id="{C0083CCD-565A-4F91-A24D-7EC0D8F56F7D}" type="slidenum">
              <a:t>‹#›</a:t>
            </a:fld>
            <a:endParaRPr lang="en-GB"/>
          </a:p>
        </p:txBody>
      </p:sp>
    </p:spTree>
    <p:extLst>
      <p:ext uri="{BB962C8B-B14F-4D97-AF65-F5344CB8AC3E}">
        <p14:creationId xmlns:p14="http://schemas.microsoft.com/office/powerpoint/2010/main" val="4168524593"/>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4B44F7-9B66-768B-5706-20DC57F97ED9}"/>
              </a:ext>
            </a:extLst>
          </p:cNvPr>
          <p:cNvSpPr txBox="1">
            <a:spLocks noGrp="1"/>
          </p:cNvSpPr>
          <p:nvPr>
            <p:ph type="title"/>
          </p:nvPr>
        </p:nvSpPr>
        <p:spPr>
          <a:xfrm>
            <a:off x="677332" y="1498601"/>
            <a:ext cx="3854525" cy="1278468"/>
          </a:xfrm>
        </p:spPr>
        <p:txBody>
          <a:bodyPr anchor="b"/>
          <a:lstStyle>
            <a:lvl1pPr>
              <a:defRPr sz="2000"/>
            </a:lvl1pPr>
          </a:lstStyle>
          <a:p>
            <a:pPr lvl="0"/>
            <a:r>
              <a:rPr lang="en-GB"/>
              <a:t>Click to edit Master title style</a:t>
            </a:r>
            <a:endParaRPr lang="en-US"/>
          </a:p>
        </p:txBody>
      </p:sp>
      <p:sp>
        <p:nvSpPr>
          <p:cNvPr id="3" name="Content Placeholder 2">
            <a:extLst>
              <a:ext uri="{FF2B5EF4-FFF2-40B4-BE49-F238E27FC236}">
                <a16:creationId xmlns:a16="http://schemas.microsoft.com/office/drawing/2014/main" id="{18BC9E96-B367-93D9-2D5F-51FAF51FB59E}"/>
              </a:ext>
            </a:extLst>
          </p:cNvPr>
          <p:cNvSpPr txBox="1">
            <a:spLocks noGrp="1"/>
          </p:cNvSpPr>
          <p:nvPr>
            <p:ph idx="1"/>
          </p:nvPr>
        </p:nvSpPr>
        <p:spPr>
          <a:xfrm>
            <a:off x="4760457" y="514926"/>
            <a:ext cx="4513542" cy="5526432"/>
          </a:xfrm>
        </p:spPr>
        <p:txBody>
          <a:bodyPr/>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84F6D02-806B-1E13-4F8C-9DE4CF159CE3}"/>
              </a:ext>
            </a:extLst>
          </p:cNvPr>
          <p:cNvSpPr txBox="1">
            <a:spLocks noGrp="1"/>
          </p:cNvSpPr>
          <p:nvPr>
            <p:ph type="body" idx="2"/>
          </p:nvPr>
        </p:nvSpPr>
        <p:spPr>
          <a:xfrm>
            <a:off x="677332" y="2777069"/>
            <a:ext cx="3854525" cy="2584451"/>
          </a:xfrm>
        </p:spPr>
        <p:txBody>
          <a:bodyPr/>
          <a:lstStyle>
            <a:lvl1pPr marL="0" indent="0">
              <a:buNone/>
              <a:defRPr sz="1400"/>
            </a:lvl1pPr>
          </a:lstStyle>
          <a:p>
            <a:pPr lvl="0"/>
            <a:r>
              <a:rPr lang="en-GB"/>
              <a:t>Click to edit Master text styles</a:t>
            </a:r>
          </a:p>
        </p:txBody>
      </p:sp>
      <p:sp>
        <p:nvSpPr>
          <p:cNvPr id="5" name="Date Placeholder 4">
            <a:extLst>
              <a:ext uri="{FF2B5EF4-FFF2-40B4-BE49-F238E27FC236}">
                <a16:creationId xmlns:a16="http://schemas.microsoft.com/office/drawing/2014/main" id="{0845D39B-512F-450D-FE06-36E61B309106}"/>
              </a:ext>
            </a:extLst>
          </p:cNvPr>
          <p:cNvSpPr txBox="1">
            <a:spLocks noGrp="1"/>
          </p:cNvSpPr>
          <p:nvPr>
            <p:ph type="dt" sz="half" idx="7"/>
          </p:nvPr>
        </p:nvSpPr>
        <p:spPr/>
        <p:txBody>
          <a:bodyPr/>
          <a:lstStyle>
            <a:lvl1pPr>
              <a:defRPr/>
            </a:lvl1pPr>
          </a:lstStyle>
          <a:p>
            <a:pPr lvl="0"/>
            <a:fld id="{BD6CB7C4-E8C0-481F-8EAB-1237963F603B}" type="datetime1">
              <a:rPr lang="en-GB"/>
              <a:pPr lvl="0"/>
              <a:t>13/06/2026</a:t>
            </a:fld>
            <a:endParaRPr lang="en-GB"/>
          </a:p>
        </p:txBody>
      </p:sp>
      <p:sp>
        <p:nvSpPr>
          <p:cNvPr id="6" name="Footer Placeholder 5">
            <a:extLst>
              <a:ext uri="{FF2B5EF4-FFF2-40B4-BE49-F238E27FC236}">
                <a16:creationId xmlns:a16="http://schemas.microsoft.com/office/drawing/2014/main" id="{27A92E98-B357-64C6-98FD-2DA40E30147D}"/>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5DB7973D-5369-B215-13D0-1D2682AE9599}"/>
              </a:ext>
            </a:extLst>
          </p:cNvPr>
          <p:cNvSpPr txBox="1">
            <a:spLocks noGrp="1"/>
          </p:cNvSpPr>
          <p:nvPr>
            <p:ph type="sldNum" sz="quarter" idx="8"/>
          </p:nvPr>
        </p:nvSpPr>
        <p:spPr/>
        <p:txBody>
          <a:bodyPr/>
          <a:lstStyle>
            <a:lvl1pPr>
              <a:defRPr/>
            </a:lvl1pPr>
          </a:lstStyle>
          <a:p>
            <a:pPr lvl="0"/>
            <a:fld id="{CDF0ADA7-B7D5-43DC-8177-29C5B04D46C9}" type="slidenum">
              <a:t>‹#›</a:t>
            </a:fld>
            <a:endParaRPr lang="en-GB"/>
          </a:p>
        </p:txBody>
      </p:sp>
    </p:spTree>
    <p:extLst>
      <p:ext uri="{BB962C8B-B14F-4D97-AF65-F5344CB8AC3E}">
        <p14:creationId xmlns:p14="http://schemas.microsoft.com/office/powerpoint/2010/main" val="3685289782"/>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5D831-A105-FDE4-DE08-9A2B5E6F2B9A}"/>
              </a:ext>
            </a:extLst>
          </p:cNvPr>
          <p:cNvSpPr txBox="1">
            <a:spLocks noGrp="1"/>
          </p:cNvSpPr>
          <p:nvPr>
            <p:ph type="title"/>
          </p:nvPr>
        </p:nvSpPr>
        <p:spPr>
          <a:xfrm>
            <a:off x="677332" y="4800600"/>
            <a:ext cx="8596667" cy="566735"/>
          </a:xfrm>
        </p:spPr>
        <p:txBody>
          <a:bodyPr anchor="b"/>
          <a:lstStyle>
            <a:lvl1pPr>
              <a:defRPr sz="2400"/>
            </a:lvl1pPr>
          </a:lstStyle>
          <a:p>
            <a:pPr lvl="0"/>
            <a:r>
              <a:rPr lang="en-GB"/>
              <a:t>Click to edit Master title style</a:t>
            </a:r>
            <a:endParaRPr lang="en-US"/>
          </a:p>
        </p:txBody>
      </p:sp>
      <p:sp>
        <p:nvSpPr>
          <p:cNvPr id="3" name="Picture Placeholder 2">
            <a:extLst>
              <a:ext uri="{FF2B5EF4-FFF2-40B4-BE49-F238E27FC236}">
                <a16:creationId xmlns:a16="http://schemas.microsoft.com/office/drawing/2014/main" id="{DED5F7B1-C368-490E-F976-5DE38182F98F}"/>
              </a:ext>
            </a:extLst>
          </p:cNvPr>
          <p:cNvSpPr txBox="1">
            <a:spLocks noGrp="1"/>
          </p:cNvSpPr>
          <p:nvPr>
            <p:ph type="pic" idx="1"/>
          </p:nvPr>
        </p:nvSpPr>
        <p:spPr>
          <a:xfrm>
            <a:off x="677332" y="609603"/>
            <a:ext cx="8596667" cy="3845719"/>
          </a:xfrm>
        </p:spPr>
        <p:txBody>
          <a:bodyPr anchorCtr="1"/>
          <a:lstStyle>
            <a:lvl1pPr marL="0" indent="0" algn="ctr">
              <a:buNone/>
              <a:defRPr sz="1600"/>
            </a:lvl1pPr>
          </a:lstStyle>
          <a:p>
            <a:pPr lvl="0"/>
            <a:r>
              <a:rPr lang="en-GB"/>
              <a:t>Click icon to add picture</a:t>
            </a:r>
            <a:endParaRPr lang="en-US"/>
          </a:p>
        </p:txBody>
      </p:sp>
      <p:sp>
        <p:nvSpPr>
          <p:cNvPr id="4" name="Text Placeholder 3">
            <a:extLst>
              <a:ext uri="{FF2B5EF4-FFF2-40B4-BE49-F238E27FC236}">
                <a16:creationId xmlns:a16="http://schemas.microsoft.com/office/drawing/2014/main" id="{866AF483-4396-9634-B29C-3870344BE6A0}"/>
              </a:ext>
            </a:extLst>
          </p:cNvPr>
          <p:cNvSpPr txBox="1">
            <a:spLocks noGrp="1"/>
          </p:cNvSpPr>
          <p:nvPr>
            <p:ph type="body" idx="2"/>
          </p:nvPr>
        </p:nvSpPr>
        <p:spPr>
          <a:xfrm>
            <a:off x="677332" y="5367335"/>
            <a:ext cx="8596667" cy="674022"/>
          </a:xfrm>
        </p:spPr>
        <p:txBody>
          <a:bodyPr/>
          <a:lstStyle>
            <a:lvl1pPr marL="0" indent="0">
              <a:buNone/>
              <a:defRPr sz="1200"/>
            </a:lvl1pPr>
          </a:lstStyle>
          <a:p>
            <a:pPr lvl="0"/>
            <a:r>
              <a:rPr lang="en-GB"/>
              <a:t>Click to edit Master text styles</a:t>
            </a:r>
          </a:p>
        </p:txBody>
      </p:sp>
      <p:sp>
        <p:nvSpPr>
          <p:cNvPr id="5" name="Date Placeholder 4">
            <a:extLst>
              <a:ext uri="{FF2B5EF4-FFF2-40B4-BE49-F238E27FC236}">
                <a16:creationId xmlns:a16="http://schemas.microsoft.com/office/drawing/2014/main" id="{158A3445-14D3-8C9F-1E2A-A0A3F86FF387}"/>
              </a:ext>
            </a:extLst>
          </p:cNvPr>
          <p:cNvSpPr txBox="1">
            <a:spLocks noGrp="1"/>
          </p:cNvSpPr>
          <p:nvPr>
            <p:ph type="dt" sz="half" idx="7"/>
          </p:nvPr>
        </p:nvSpPr>
        <p:spPr/>
        <p:txBody>
          <a:bodyPr/>
          <a:lstStyle>
            <a:lvl1pPr>
              <a:defRPr/>
            </a:lvl1pPr>
          </a:lstStyle>
          <a:p>
            <a:pPr lvl="0"/>
            <a:fld id="{C48022AE-FF15-4B42-9B25-E026774261CA}" type="datetime1">
              <a:rPr lang="en-GB"/>
              <a:pPr lvl="0"/>
              <a:t>13/06/2026</a:t>
            </a:fld>
            <a:endParaRPr lang="en-GB"/>
          </a:p>
        </p:txBody>
      </p:sp>
      <p:sp>
        <p:nvSpPr>
          <p:cNvPr id="6" name="Footer Placeholder 5">
            <a:extLst>
              <a:ext uri="{FF2B5EF4-FFF2-40B4-BE49-F238E27FC236}">
                <a16:creationId xmlns:a16="http://schemas.microsoft.com/office/drawing/2014/main" id="{3C0C1E87-BFE2-23CA-E512-C36CC94B2A14}"/>
              </a:ext>
            </a:extLst>
          </p:cNvPr>
          <p:cNvSpPr txBox="1">
            <a:spLocks noGrp="1"/>
          </p:cNvSpPr>
          <p:nvPr>
            <p:ph type="ftr" sz="quarter" idx="9"/>
          </p:nvPr>
        </p:nvSpPr>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7B8CFFDB-C9A0-DF5B-48FB-D127BD60F913}"/>
              </a:ext>
            </a:extLst>
          </p:cNvPr>
          <p:cNvSpPr txBox="1">
            <a:spLocks noGrp="1"/>
          </p:cNvSpPr>
          <p:nvPr>
            <p:ph type="sldNum" sz="quarter" idx="8"/>
          </p:nvPr>
        </p:nvSpPr>
        <p:spPr/>
        <p:txBody>
          <a:bodyPr/>
          <a:lstStyle>
            <a:lvl1pPr>
              <a:defRPr/>
            </a:lvl1pPr>
          </a:lstStyle>
          <a:p>
            <a:pPr lvl="0"/>
            <a:fld id="{B02F35AB-149F-4559-BA5C-4FD2038FAB7F}" type="slidenum">
              <a:t>‹#›</a:t>
            </a:fld>
            <a:endParaRPr lang="en-GB"/>
          </a:p>
        </p:txBody>
      </p:sp>
    </p:spTree>
    <p:extLst>
      <p:ext uri="{BB962C8B-B14F-4D97-AF65-F5344CB8AC3E}">
        <p14:creationId xmlns:p14="http://schemas.microsoft.com/office/powerpoint/2010/main" val="4096672230"/>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F63FB0-8C97-D412-6790-36BAA8C2683F}"/>
              </a:ext>
            </a:extLst>
          </p:cNvPr>
          <p:cNvSpPr txBox="1">
            <a:spLocks noGrp="1"/>
          </p:cNvSpPr>
          <p:nvPr>
            <p:ph type="title"/>
          </p:nvPr>
        </p:nvSpPr>
        <p:spPr>
          <a:xfrm>
            <a:off x="677332" y="609603"/>
            <a:ext cx="8596667" cy="3403597"/>
          </a:xfrm>
        </p:spPr>
        <p:txBody>
          <a:bodyPr anchor="ctr"/>
          <a:lstStyle>
            <a:lvl1pPr>
              <a:defRPr sz="44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9AEC85CE-21F3-4617-EC58-6C194968CAAB}"/>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GB"/>
              <a:t>Click to edit Master text styles</a:t>
            </a:r>
          </a:p>
        </p:txBody>
      </p:sp>
      <p:sp>
        <p:nvSpPr>
          <p:cNvPr id="4" name="Date Placeholder 3">
            <a:extLst>
              <a:ext uri="{FF2B5EF4-FFF2-40B4-BE49-F238E27FC236}">
                <a16:creationId xmlns:a16="http://schemas.microsoft.com/office/drawing/2014/main" id="{823CAEF4-D2FB-C5D0-CDC5-B9EE3B8AAB09}"/>
              </a:ext>
            </a:extLst>
          </p:cNvPr>
          <p:cNvSpPr txBox="1">
            <a:spLocks noGrp="1"/>
          </p:cNvSpPr>
          <p:nvPr>
            <p:ph type="dt" sz="half" idx="7"/>
          </p:nvPr>
        </p:nvSpPr>
        <p:spPr/>
        <p:txBody>
          <a:bodyPr/>
          <a:lstStyle>
            <a:lvl1pPr>
              <a:defRPr/>
            </a:lvl1pPr>
          </a:lstStyle>
          <a:p>
            <a:pPr lvl="0"/>
            <a:fld id="{36BF7243-9CA3-465B-A3A8-702621F13883}" type="datetime1">
              <a:rPr lang="en-GB"/>
              <a:pPr lvl="0"/>
              <a:t>13/06/2026</a:t>
            </a:fld>
            <a:endParaRPr lang="en-GB"/>
          </a:p>
        </p:txBody>
      </p:sp>
      <p:sp>
        <p:nvSpPr>
          <p:cNvPr id="5" name="Footer Placeholder 4">
            <a:extLst>
              <a:ext uri="{FF2B5EF4-FFF2-40B4-BE49-F238E27FC236}">
                <a16:creationId xmlns:a16="http://schemas.microsoft.com/office/drawing/2014/main" id="{CE982DAB-5205-0106-61A4-3FBE29D624AF}"/>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5844520D-0632-072F-2448-DBD86B5EFF71}"/>
              </a:ext>
            </a:extLst>
          </p:cNvPr>
          <p:cNvSpPr txBox="1">
            <a:spLocks noGrp="1"/>
          </p:cNvSpPr>
          <p:nvPr>
            <p:ph type="sldNum" sz="quarter" idx="8"/>
          </p:nvPr>
        </p:nvSpPr>
        <p:spPr/>
        <p:txBody>
          <a:bodyPr/>
          <a:lstStyle>
            <a:lvl1pPr>
              <a:defRPr/>
            </a:lvl1pPr>
          </a:lstStyle>
          <a:p>
            <a:pPr lvl="0"/>
            <a:fld id="{7A9EAFB3-D3E2-4B1A-B1C4-A23F90DCC007}" type="slidenum">
              <a:t>‹#›</a:t>
            </a:fld>
            <a:endParaRPr lang="en-GB"/>
          </a:p>
        </p:txBody>
      </p:sp>
    </p:spTree>
    <p:extLst>
      <p:ext uri="{BB962C8B-B14F-4D97-AF65-F5344CB8AC3E}">
        <p14:creationId xmlns:p14="http://schemas.microsoft.com/office/powerpoint/2010/main" val="3696791527"/>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70B4A7-1790-4CAD-E026-DBF3263BC961}"/>
              </a:ext>
            </a:extLst>
          </p:cNvPr>
          <p:cNvSpPr txBox="1">
            <a:spLocks noGrp="1"/>
          </p:cNvSpPr>
          <p:nvPr>
            <p:ph type="title"/>
          </p:nvPr>
        </p:nvSpPr>
        <p:spPr>
          <a:xfrm>
            <a:off x="931334" y="609603"/>
            <a:ext cx="8094131"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208CBDDA-5E4A-FD1E-B1B9-B283E896BB58}"/>
              </a:ext>
            </a:extLst>
          </p:cNvPr>
          <p:cNvSpPr txBox="1">
            <a:spLocks noGrp="1"/>
          </p:cNvSpPr>
          <p:nvPr>
            <p:ph type="body" idx="4294967295"/>
          </p:nvPr>
        </p:nvSpPr>
        <p:spPr>
          <a:xfrm>
            <a:off x="1366141" y="3632197"/>
            <a:ext cx="7224528" cy="381003"/>
          </a:xfrm>
        </p:spPr>
        <p:txBody>
          <a:bodyPr anchor="ctr">
            <a:noAutofit/>
          </a:bodyPr>
          <a:lstStyle>
            <a:lvl1pPr marL="0" indent="0">
              <a:buNone/>
              <a:defRPr sz="1600">
                <a:solidFill>
                  <a:srgbClr val="7F7F7F"/>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B7255FAD-CBEC-C5A0-46A3-A873B500E376}"/>
              </a:ext>
            </a:extLst>
          </p:cNvPr>
          <p:cNvSpPr txBox="1">
            <a:spLocks noGrp="1"/>
          </p:cNvSpPr>
          <p:nvPr>
            <p:ph type="body" idx="4294967295"/>
          </p:nvPr>
        </p:nvSpPr>
        <p:spPr>
          <a:xfrm>
            <a:off x="677332" y="4470401"/>
            <a:ext cx="8596667" cy="1570957"/>
          </a:xfrm>
        </p:spPr>
        <p:txBody>
          <a:bodyPr anchor="ctr"/>
          <a:lstStyle>
            <a:lvl1pPr marL="0" indent="0">
              <a:buNone/>
              <a:defRPr/>
            </a:lvl1pPr>
          </a:lstStyle>
          <a:p>
            <a:pPr lvl="0"/>
            <a:r>
              <a:rPr lang="en-GB"/>
              <a:t>Click to edit Master text styles</a:t>
            </a:r>
          </a:p>
        </p:txBody>
      </p:sp>
      <p:sp>
        <p:nvSpPr>
          <p:cNvPr id="5" name="Date Placeholder 3">
            <a:extLst>
              <a:ext uri="{FF2B5EF4-FFF2-40B4-BE49-F238E27FC236}">
                <a16:creationId xmlns:a16="http://schemas.microsoft.com/office/drawing/2014/main" id="{7256DE23-1E37-4604-015D-421C77078DA7}"/>
              </a:ext>
            </a:extLst>
          </p:cNvPr>
          <p:cNvSpPr txBox="1">
            <a:spLocks noGrp="1"/>
          </p:cNvSpPr>
          <p:nvPr>
            <p:ph type="dt" sz="half" idx="7"/>
          </p:nvPr>
        </p:nvSpPr>
        <p:spPr/>
        <p:txBody>
          <a:bodyPr/>
          <a:lstStyle>
            <a:lvl1pPr>
              <a:defRPr/>
            </a:lvl1pPr>
          </a:lstStyle>
          <a:p>
            <a:pPr lvl="0"/>
            <a:fld id="{0C93077F-925E-46AD-A6E1-6218FE48CDC2}" type="datetime1">
              <a:rPr lang="en-GB"/>
              <a:pPr lvl="0"/>
              <a:t>13/06/2026</a:t>
            </a:fld>
            <a:endParaRPr lang="en-GB"/>
          </a:p>
        </p:txBody>
      </p:sp>
      <p:sp>
        <p:nvSpPr>
          <p:cNvPr id="6" name="Footer Placeholder 4">
            <a:extLst>
              <a:ext uri="{FF2B5EF4-FFF2-40B4-BE49-F238E27FC236}">
                <a16:creationId xmlns:a16="http://schemas.microsoft.com/office/drawing/2014/main" id="{5275E94C-AA5B-C490-8BC7-0112588EF3DA}"/>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BE06960D-63E5-4FAA-849A-4589FA3E03F5}"/>
              </a:ext>
            </a:extLst>
          </p:cNvPr>
          <p:cNvSpPr txBox="1">
            <a:spLocks noGrp="1"/>
          </p:cNvSpPr>
          <p:nvPr>
            <p:ph type="sldNum" sz="quarter" idx="8"/>
          </p:nvPr>
        </p:nvSpPr>
        <p:spPr/>
        <p:txBody>
          <a:bodyPr/>
          <a:lstStyle>
            <a:lvl1pPr>
              <a:defRPr/>
            </a:lvl1pPr>
          </a:lstStyle>
          <a:p>
            <a:pPr lvl="0"/>
            <a:fld id="{035D4EBF-4061-4B71-8566-7F59C377C7F2}" type="slidenum">
              <a:t>‹#›</a:t>
            </a:fld>
            <a:endParaRPr lang="en-GB"/>
          </a:p>
        </p:txBody>
      </p:sp>
      <p:sp>
        <p:nvSpPr>
          <p:cNvPr id="8" name="TextBox 19">
            <a:extLst>
              <a:ext uri="{FF2B5EF4-FFF2-40B4-BE49-F238E27FC236}">
                <a16:creationId xmlns:a16="http://schemas.microsoft.com/office/drawing/2014/main" id="{210759EE-85C5-28A5-0F7C-EF7705B184C5}"/>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1">
            <a:extLst>
              <a:ext uri="{FF2B5EF4-FFF2-40B4-BE49-F238E27FC236}">
                <a16:creationId xmlns:a16="http://schemas.microsoft.com/office/drawing/2014/main" id="{564BD511-FF7F-2190-412F-C2D826E65851}"/>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endParaRPr lang="en-US" sz="1800" b="0" i="0" u="none" strike="noStrike" kern="1200" cap="none" spc="0" baseline="0">
              <a:solidFill>
                <a:srgbClr val="C0E474"/>
              </a:solidFill>
              <a:uFillTx/>
              <a:latin typeface="Arial"/>
            </a:endParaRPr>
          </a:p>
        </p:txBody>
      </p:sp>
    </p:spTree>
    <p:extLst>
      <p:ext uri="{BB962C8B-B14F-4D97-AF65-F5344CB8AC3E}">
        <p14:creationId xmlns:p14="http://schemas.microsoft.com/office/powerpoint/2010/main" val="728012471"/>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CA634A-D811-8590-A702-FDB77EBE3891}"/>
              </a:ext>
            </a:extLst>
          </p:cNvPr>
          <p:cNvSpPr txBox="1">
            <a:spLocks noGrp="1"/>
          </p:cNvSpPr>
          <p:nvPr>
            <p:ph type="title"/>
          </p:nvPr>
        </p:nvSpPr>
        <p:spPr>
          <a:xfrm>
            <a:off x="677332" y="1931990"/>
            <a:ext cx="8596667" cy="2595460"/>
          </a:xfrm>
        </p:spPr>
        <p:txBody>
          <a:bodyPr anchor="b"/>
          <a:lstStyle>
            <a:lvl1pPr>
              <a:defRPr sz="4400"/>
            </a:lvl1pPr>
          </a:lstStyle>
          <a:p>
            <a:pPr lvl="0"/>
            <a:r>
              <a:rPr lang="en-GB"/>
              <a:t>Click to edit Master title style</a:t>
            </a:r>
            <a:endParaRPr lang="en-US"/>
          </a:p>
        </p:txBody>
      </p:sp>
      <p:sp>
        <p:nvSpPr>
          <p:cNvPr id="3" name="Text Placeholder 2">
            <a:extLst>
              <a:ext uri="{FF2B5EF4-FFF2-40B4-BE49-F238E27FC236}">
                <a16:creationId xmlns:a16="http://schemas.microsoft.com/office/drawing/2014/main" id="{148C26BC-5118-32DE-EAE6-955E548BD2E5}"/>
              </a:ext>
            </a:extLst>
          </p:cNvPr>
          <p:cNvSpPr txBox="1">
            <a:spLocks noGrp="1"/>
          </p:cNvSpPr>
          <p:nvPr>
            <p:ph type="body" idx="4294967295"/>
          </p:nvPr>
        </p:nvSpPr>
        <p:spPr>
          <a:xfrm>
            <a:off x="677332" y="4527450"/>
            <a:ext cx="8596667" cy="1513917"/>
          </a:xfrm>
        </p:spPr>
        <p:txBody>
          <a:bodyPr/>
          <a:lstStyle>
            <a:lvl1pPr marL="0" indent="0">
              <a:buNone/>
              <a:defRPr/>
            </a:lvl1pPr>
          </a:lstStyle>
          <a:p>
            <a:pPr lvl="0"/>
            <a:r>
              <a:rPr lang="en-GB"/>
              <a:t>Click to edit Master text styles</a:t>
            </a:r>
          </a:p>
        </p:txBody>
      </p:sp>
      <p:sp>
        <p:nvSpPr>
          <p:cNvPr id="4" name="Date Placeholder 3">
            <a:extLst>
              <a:ext uri="{FF2B5EF4-FFF2-40B4-BE49-F238E27FC236}">
                <a16:creationId xmlns:a16="http://schemas.microsoft.com/office/drawing/2014/main" id="{7E225206-1CB2-6707-7107-D0821961971F}"/>
              </a:ext>
            </a:extLst>
          </p:cNvPr>
          <p:cNvSpPr txBox="1">
            <a:spLocks noGrp="1"/>
          </p:cNvSpPr>
          <p:nvPr>
            <p:ph type="dt" sz="half" idx="7"/>
          </p:nvPr>
        </p:nvSpPr>
        <p:spPr/>
        <p:txBody>
          <a:bodyPr/>
          <a:lstStyle>
            <a:lvl1pPr>
              <a:defRPr/>
            </a:lvl1pPr>
          </a:lstStyle>
          <a:p>
            <a:pPr lvl="0"/>
            <a:fld id="{9EDC9105-3DE0-4BCB-A2EF-1D004120CBF5}" type="datetime1">
              <a:rPr lang="en-GB"/>
              <a:pPr lvl="0"/>
              <a:t>13/06/2026</a:t>
            </a:fld>
            <a:endParaRPr lang="en-GB"/>
          </a:p>
        </p:txBody>
      </p:sp>
      <p:sp>
        <p:nvSpPr>
          <p:cNvPr id="5" name="Footer Placeholder 4">
            <a:extLst>
              <a:ext uri="{FF2B5EF4-FFF2-40B4-BE49-F238E27FC236}">
                <a16:creationId xmlns:a16="http://schemas.microsoft.com/office/drawing/2014/main" id="{081DC07C-A1D5-136E-AB8E-A07CD2B990A8}"/>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0CE319EB-1CFD-BA3E-C2A3-7B77EBD4CC2B}"/>
              </a:ext>
            </a:extLst>
          </p:cNvPr>
          <p:cNvSpPr txBox="1">
            <a:spLocks noGrp="1"/>
          </p:cNvSpPr>
          <p:nvPr>
            <p:ph type="sldNum" sz="quarter" idx="8"/>
          </p:nvPr>
        </p:nvSpPr>
        <p:spPr/>
        <p:txBody>
          <a:bodyPr/>
          <a:lstStyle>
            <a:lvl1pPr>
              <a:defRPr/>
            </a:lvl1pPr>
          </a:lstStyle>
          <a:p>
            <a:pPr lvl="0"/>
            <a:fld id="{5BAF3DDB-4157-46B2-A0B3-841522058CA2}" type="slidenum">
              <a:t>‹#›</a:t>
            </a:fld>
            <a:endParaRPr lang="en-GB"/>
          </a:p>
        </p:txBody>
      </p:sp>
    </p:spTree>
    <p:extLst>
      <p:ext uri="{BB962C8B-B14F-4D97-AF65-F5344CB8AC3E}">
        <p14:creationId xmlns:p14="http://schemas.microsoft.com/office/powerpoint/2010/main" val="2474210187"/>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3AC19-D6FE-C87F-EDA7-0482DB73304E}"/>
              </a:ext>
            </a:extLst>
          </p:cNvPr>
          <p:cNvSpPr txBox="1">
            <a:spLocks noGrp="1"/>
          </p:cNvSpPr>
          <p:nvPr>
            <p:ph type="title"/>
          </p:nvPr>
        </p:nvSpPr>
        <p:spPr>
          <a:xfrm>
            <a:off x="931334" y="609603"/>
            <a:ext cx="8094131"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CE27B4B6-F11E-10B2-F167-CD64F15C1245}"/>
              </a:ext>
            </a:extLst>
          </p:cNvPr>
          <p:cNvSpPr txBox="1">
            <a:spLocks noGrp="1"/>
          </p:cNvSpPr>
          <p:nvPr>
            <p:ph type="body" idx="4294967295"/>
          </p:nvPr>
        </p:nvSpPr>
        <p:spPr>
          <a:xfrm>
            <a:off x="677332" y="4013201"/>
            <a:ext cx="8596667" cy="514249"/>
          </a:xfrm>
        </p:spPr>
        <p:txBody>
          <a:bodyPr anchor="b">
            <a:noAutofit/>
          </a:bodyPr>
          <a:lstStyle>
            <a:lvl1pPr marL="0" indent="0">
              <a:buNone/>
              <a:defRPr sz="2400"/>
            </a:lvl1pPr>
          </a:lstStyle>
          <a:p>
            <a:pPr lvl="0"/>
            <a:r>
              <a:rPr lang="en-GB"/>
              <a:t>Click to edit Master text styles</a:t>
            </a:r>
          </a:p>
        </p:txBody>
      </p:sp>
      <p:sp>
        <p:nvSpPr>
          <p:cNvPr id="4" name="Text Placeholder 2">
            <a:extLst>
              <a:ext uri="{FF2B5EF4-FFF2-40B4-BE49-F238E27FC236}">
                <a16:creationId xmlns:a16="http://schemas.microsoft.com/office/drawing/2014/main" id="{1E38D162-0644-69CF-F220-F8537464490B}"/>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561BDB78-2F5A-CD73-DA66-2DD5A945F235}"/>
              </a:ext>
            </a:extLst>
          </p:cNvPr>
          <p:cNvSpPr txBox="1">
            <a:spLocks noGrp="1"/>
          </p:cNvSpPr>
          <p:nvPr>
            <p:ph type="dt" sz="half" idx="7"/>
          </p:nvPr>
        </p:nvSpPr>
        <p:spPr/>
        <p:txBody>
          <a:bodyPr/>
          <a:lstStyle>
            <a:lvl1pPr>
              <a:defRPr/>
            </a:lvl1pPr>
          </a:lstStyle>
          <a:p>
            <a:pPr lvl="0"/>
            <a:fld id="{E063D22C-FBB6-49A2-84E4-6EE8A765CFA0}" type="datetime1">
              <a:rPr lang="en-GB"/>
              <a:pPr lvl="0"/>
              <a:t>13/06/2026</a:t>
            </a:fld>
            <a:endParaRPr lang="en-GB"/>
          </a:p>
        </p:txBody>
      </p:sp>
      <p:sp>
        <p:nvSpPr>
          <p:cNvPr id="6" name="Footer Placeholder 4">
            <a:extLst>
              <a:ext uri="{FF2B5EF4-FFF2-40B4-BE49-F238E27FC236}">
                <a16:creationId xmlns:a16="http://schemas.microsoft.com/office/drawing/2014/main" id="{5CC532B9-0C6E-C10E-1C4D-A68836CA8AEE}"/>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3971ABB8-9B0C-B6A5-8CDC-CA05CFEDDFE7}"/>
              </a:ext>
            </a:extLst>
          </p:cNvPr>
          <p:cNvSpPr txBox="1">
            <a:spLocks noGrp="1"/>
          </p:cNvSpPr>
          <p:nvPr>
            <p:ph type="sldNum" sz="quarter" idx="8"/>
          </p:nvPr>
        </p:nvSpPr>
        <p:spPr/>
        <p:txBody>
          <a:bodyPr/>
          <a:lstStyle>
            <a:lvl1pPr>
              <a:defRPr/>
            </a:lvl1pPr>
          </a:lstStyle>
          <a:p>
            <a:pPr lvl="0"/>
            <a:fld id="{8C30A173-465A-4C07-B3D2-009EEBD2A0ED}" type="slidenum">
              <a:t>‹#›</a:t>
            </a:fld>
            <a:endParaRPr lang="en-GB"/>
          </a:p>
        </p:txBody>
      </p:sp>
      <p:sp>
        <p:nvSpPr>
          <p:cNvPr id="8" name="TextBox 23">
            <a:extLst>
              <a:ext uri="{FF2B5EF4-FFF2-40B4-BE49-F238E27FC236}">
                <a16:creationId xmlns:a16="http://schemas.microsoft.com/office/drawing/2014/main" id="{B5815186-3844-D60B-7E6F-C8FC559AB468}"/>
              </a:ext>
            </a:extLst>
          </p:cNvPr>
          <p:cNvSpPr txBox="1"/>
          <p:nvPr/>
        </p:nvSpPr>
        <p:spPr>
          <a:xfrm>
            <a:off x="541873" y="79037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
        <p:nvSpPr>
          <p:cNvPr id="9" name="TextBox 24">
            <a:extLst>
              <a:ext uri="{FF2B5EF4-FFF2-40B4-BE49-F238E27FC236}">
                <a16:creationId xmlns:a16="http://schemas.microsoft.com/office/drawing/2014/main" id="{34F44333-F225-4814-B8B6-9D0D6A39623C}"/>
              </a:ext>
            </a:extLst>
          </p:cNvPr>
          <p:cNvSpPr txBox="1"/>
          <p:nvPr/>
        </p:nvSpPr>
        <p:spPr>
          <a:xfrm>
            <a:off x="8893015" y="2886559"/>
            <a:ext cx="609603" cy="584777"/>
          </a:xfrm>
          <a:prstGeom prst="rect">
            <a:avLst/>
          </a:prstGeom>
          <a:noFill/>
          <a:ln cap="flat">
            <a:noFill/>
          </a:ln>
        </p:spPr>
        <p:txBody>
          <a:bodyPr vert="horz" wrap="square" lIns="91440" tIns="45720" rIns="91440" bIns="45720" anchor="ctr" anchorCtr="0" compatLnSpc="1">
            <a:noAutofit/>
          </a:bodyPr>
          <a:lstStyle/>
          <a:p>
            <a:pPr marL="0" marR="0" lvl="0" indent="0" algn="l" defTabSz="4572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C0E474"/>
                </a:solidFill>
                <a:uFillTx/>
                <a:latin typeface="Arial"/>
              </a:rPr>
              <a:t>”</a:t>
            </a:r>
          </a:p>
        </p:txBody>
      </p:sp>
    </p:spTree>
    <p:extLst>
      <p:ext uri="{BB962C8B-B14F-4D97-AF65-F5344CB8AC3E}">
        <p14:creationId xmlns:p14="http://schemas.microsoft.com/office/powerpoint/2010/main" val="3029872242"/>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2A257A-F684-D9DD-234A-B255A7E35AB0}"/>
              </a:ext>
            </a:extLst>
          </p:cNvPr>
          <p:cNvSpPr txBox="1">
            <a:spLocks noGrp="1"/>
          </p:cNvSpPr>
          <p:nvPr>
            <p:ph type="title"/>
          </p:nvPr>
        </p:nvSpPr>
        <p:spPr>
          <a:xfrm>
            <a:off x="685800" y="609603"/>
            <a:ext cx="8588200" cy="3022604"/>
          </a:xfrm>
        </p:spPr>
        <p:txBody>
          <a:bodyPr anchor="ctr"/>
          <a:lstStyle>
            <a:lvl1pPr>
              <a:defRPr sz="4400"/>
            </a:lvl1pPr>
          </a:lstStyle>
          <a:p>
            <a:pPr lvl="0"/>
            <a:r>
              <a:rPr lang="en-GB"/>
              <a:t>Click to edit Master title style</a:t>
            </a:r>
            <a:endParaRPr lang="en-US"/>
          </a:p>
        </p:txBody>
      </p:sp>
      <p:sp>
        <p:nvSpPr>
          <p:cNvPr id="3" name="Text Placeholder 9">
            <a:extLst>
              <a:ext uri="{FF2B5EF4-FFF2-40B4-BE49-F238E27FC236}">
                <a16:creationId xmlns:a16="http://schemas.microsoft.com/office/drawing/2014/main" id="{F0CA979C-9C33-23C3-B2AF-3A37E4653AED}"/>
              </a:ext>
            </a:extLst>
          </p:cNvPr>
          <p:cNvSpPr txBox="1">
            <a:spLocks noGrp="1"/>
          </p:cNvSpPr>
          <p:nvPr>
            <p:ph type="body" idx="4294967295"/>
          </p:nvPr>
        </p:nvSpPr>
        <p:spPr>
          <a:xfrm>
            <a:off x="677332" y="4013201"/>
            <a:ext cx="8596667" cy="514249"/>
          </a:xfrm>
        </p:spPr>
        <p:txBody>
          <a:bodyPr anchor="b">
            <a:noAutofit/>
          </a:bodyPr>
          <a:lstStyle>
            <a:lvl1pPr marL="0" indent="0">
              <a:buNone/>
              <a:defRPr sz="2400">
                <a:solidFill>
                  <a:srgbClr val="90C226"/>
                </a:solidFill>
              </a:defRPr>
            </a:lvl1pPr>
          </a:lstStyle>
          <a:p>
            <a:pPr lvl="0"/>
            <a:r>
              <a:rPr lang="en-GB"/>
              <a:t>Click to edit Master text styles</a:t>
            </a:r>
          </a:p>
        </p:txBody>
      </p:sp>
      <p:sp>
        <p:nvSpPr>
          <p:cNvPr id="4" name="Text Placeholder 2">
            <a:extLst>
              <a:ext uri="{FF2B5EF4-FFF2-40B4-BE49-F238E27FC236}">
                <a16:creationId xmlns:a16="http://schemas.microsoft.com/office/drawing/2014/main" id="{F058CA56-397B-1CD2-87DE-0480890A738E}"/>
              </a:ext>
            </a:extLst>
          </p:cNvPr>
          <p:cNvSpPr txBox="1">
            <a:spLocks noGrp="1"/>
          </p:cNvSpPr>
          <p:nvPr>
            <p:ph type="body" idx="4294967295"/>
          </p:nvPr>
        </p:nvSpPr>
        <p:spPr>
          <a:xfrm>
            <a:off x="677332" y="4527450"/>
            <a:ext cx="8596667" cy="1513917"/>
          </a:xfrm>
        </p:spPr>
        <p:txBody>
          <a:bodyPr/>
          <a:lstStyle>
            <a:lvl1pPr marL="0" indent="0">
              <a:buNone/>
              <a:defRPr>
                <a:solidFill>
                  <a:srgbClr val="7F7F7F"/>
                </a:solidFill>
              </a:defRPr>
            </a:lvl1pPr>
          </a:lstStyle>
          <a:p>
            <a:pPr lvl="0"/>
            <a:r>
              <a:rPr lang="en-GB"/>
              <a:t>Click to edit Master text styles</a:t>
            </a:r>
          </a:p>
        </p:txBody>
      </p:sp>
      <p:sp>
        <p:nvSpPr>
          <p:cNvPr id="5" name="Date Placeholder 3">
            <a:extLst>
              <a:ext uri="{FF2B5EF4-FFF2-40B4-BE49-F238E27FC236}">
                <a16:creationId xmlns:a16="http://schemas.microsoft.com/office/drawing/2014/main" id="{9FEC3E50-07A7-F057-48D9-2FBE6F019534}"/>
              </a:ext>
            </a:extLst>
          </p:cNvPr>
          <p:cNvSpPr txBox="1">
            <a:spLocks noGrp="1"/>
          </p:cNvSpPr>
          <p:nvPr>
            <p:ph type="dt" sz="half" idx="7"/>
          </p:nvPr>
        </p:nvSpPr>
        <p:spPr/>
        <p:txBody>
          <a:bodyPr/>
          <a:lstStyle>
            <a:lvl1pPr>
              <a:defRPr/>
            </a:lvl1pPr>
          </a:lstStyle>
          <a:p>
            <a:pPr lvl="0"/>
            <a:fld id="{080989D0-0BA5-443B-B229-44F9D683D82C}" type="datetime1">
              <a:rPr lang="en-GB"/>
              <a:pPr lvl="0"/>
              <a:t>13/06/2026</a:t>
            </a:fld>
            <a:endParaRPr lang="en-GB"/>
          </a:p>
        </p:txBody>
      </p:sp>
      <p:sp>
        <p:nvSpPr>
          <p:cNvPr id="6" name="Footer Placeholder 4">
            <a:extLst>
              <a:ext uri="{FF2B5EF4-FFF2-40B4-BE49-F238E27FC236}">
                <a16:creationId xmlns:a16="http://schemas.microsoft.com/office/drawing/2014/main" id="{0DB3E7BD-3EC6-262B-B4D7-99132A862C00}"/>
              </a:ext>
            </a:extLst>
          </p:cNvPr>
          <p:cNvSpPr txBox="1">
            <a:spLocks noGrp="1"/>
          </p:cNvSpPr>
          <p:nvPr>
            <p:ph type="ftr" sz="quarter" idx="9"/>
          </p:nvPr>
        </p:nvSpPr>
        <p:spPr/>
        <p:txBody>
          <a:bodyPr/>
          <a:lstStyle>
            <a:lvl1pPr>
              <a:defRPr/>
            </a:lvl1pPr>
          </a:lstStyle>
          <a:p>
            <a:pPr lvl="0"/>
            <a:endParaRPr lang="en-GB"/>
          </a:p>
        </p:txBody>
      </p:sp>
      <p:sp>
        <p:nvSpPr>
          <p:cNvPr id="7" name="Slide Number Placeholder 5">
            <a:extLst>
              <a:ext uri="{FF2B5EF4-FFF2-40B4-BE49-F238E27FC236}">
                <a16:creationId xmlns:a16="http://schemas.microsoft.com/office/drawing/2014/main" id="{2CF8188E-F523-1776-FD94-9FF3E3F03AC6}"/>
              </a:ext>
            </a:extLst>
          </p:cNvPr>
          <p:cNvSpPr txBox="1">
            <a:spLocks noGrp="1"/>
          </p:cNvSpPr>
          <p:nvPr>
            <p:ph type="sldNum" sz="quarter" idx="8"/>
          </p:nvPr>
        </p:nvSpPr>
        <p:spPr/>
        <p:txBody>
          <a:bodyPr/>
          <a:lstStyle>
            <a:lvl1pPr>
              <a:defRPr/>
            </a:lvl1pPr>
          </a:lstStyle>
          <a:p>
            <a:pPr lvl="0"/>
            <a:fld id="{D1EE9521-7DE2-448D-8C6F-43D6ED181431}" type="slidenum">
              <a:t>‹#›</a:t>
            </a:fld>
            <a:endParaRPr lang="en-GB"/>
          </a:p>
        </p:txBody>
      </p:sp>
    </p:spTree>
    <p:extLst>
      <p:ext uri="{BB962C8B-B14F-4D97-AF65-F5344CB8AC3E}">
        <p14:creationId xmlns:p14="http://schemas.microsoft.com/office/powerpoint/2010/main" val="3764616984"/>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52D7AE-22BE-C39F-8875-ED182190A5F3}"/>
              </a:ext>
            </a:extLst>
          </p:cNvPr>
          <p:cNvSpPr txBox="1">
            <a:spLocks noGrp="1"/>
          </p:cNvSpPr>
          <p:nvPr>
            <p:ph type="title"/>
          </p:nvPr>
        </p:nvSpPr>
        <p:spPr/>
        <p:txBody>
          <a:bodyP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0DF86314-6FE3-7CA9-EFAC-05D62DA40028}"/>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84B7773-6D4B-4DA1-6917-B32409FCB2BF}"/>
              </a:ext>
            </a:extLst>
          </p:cNvPr>
          <p:cNvSpPr txBox="1">
            <a:spLocks noGrp="1"/>
          </p:cNvSpPr>
          <p:nvPr>
            <p:ph type="dt" sz="half" idx="7"/>
          </p:nvPr>
        </p:nvSpPr>
        <p:spPr/>
        <p:txBody>
          <a:bodyPr/>
          <a:lstStyle>
            <a:lvl1pPr>
              <a:defRPr/>
            </a:lvl1pPr>
          </a:lstStyle>
          <a:p>
            <a:pPr lvl="0"/>
            <a:fld id="{DA2F8F95-4F0C-495A-8D76-76D6F7615FF4}" type="datetime1">
              <a:rPr lang="en-GB"/>
              <a:pPr lvl="0"/>
              <a:t>13/06/2026</a:t>
            </a:fld>
            <a:endParaRPr lang="en-GB"/>
          </a:p>
        </p:txBody>
      </p:sp>
      <p:sp>
        <p:nvSpPr>
          <p:cNvPr id="5" name="Footer Placeholder 4">
            <a:extLst>
              <a:ext uri="{FF2B5EF4-FFF2-40B4-BE49-F238E27FC236}">
                <a16:creationId xmlns:a16="http://schemas.microsoft.com/office/drawing/2014/main" id="{477B6376-EE8D-AA84-348B-26DE1736C676}"/>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DEA8DC1A-B0C5-6FDD-15C9-6546D6BE3990}"/>
              </a:ext>
            </a:extLst>
          </p:cNvPr>
          <p:cNvSpPr txBox="1">
            <a:spLocks noGrp="1"/>
          </p:cNvSpPr>
          <p:nvPr>
            <p:ph type="sldNum" sz="quarter" idx="8"/>
          </p:nvPr>
        </p:nvSpPr>
        <p:spPr/>
        <p:txBody>
          <a:bodyPr/>
          <a:lstStyle>
            <a:lvl1pPr>
              <a:defRPr/>
            </a:lvl1pPr>
          </a:lstStyle>
          <a:p>
            <a:pPr lvl="0"/>
            <a:fld id="{D2CFE2CA-1BFF-4A59-8CFE-43583E2F650E}" type="slidenum">
              <a:t>‹#›</a:t>
            </a:fld>
            <a:endParaRPr lang="en-GB"/>
          </a:p>
        </p:txBody>
      </p:sp>
    </p:spTree>
    <p:extLst>
      <p:ext uri="{BB962C8B-B14F-4D97-AF65-F5344CB8AC3E}">
        <p14:creationId xmlns:p14="http://schemas.microsoft.com/office/powerpoint/2010/main" val="3480932618"/>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6CE7811-CBBD-F700-B5B7-5FA49614421C}"/>
              </a:ext>
            </a:extLst>
          </p:cNvPr>
          <p:cNvSpPr txBox="1">
            <a:spLocks noGrp="1"/>
          </p:cNvSpPr>
          <p:nvPr>
            <p:ph type="title" orient="vert"/>
          </p:nvPr>
        </p:nvSpPr>
        <p:spPr>
          <a:xfrm>
            <a:off x="7967670" y="609603"/>
            <a:ext cx="1304739" cy="5251454"/>
          </a:xfrm>
        </p:spPr>
        <p:txBody>
          <a:bodyPr vert="eaVert" anchor="ctr"/>
          <a:lstStyle>
            <a:lvl1pPr>
              <a:defRPr/>
            </a:lvl1pPr>
          </a:lstStyle>
          <a:p>
            <a:pPr lvl="0"/>
            <a:r>
              <a:rPr lang="en-GB"/>
              <a:t>Click to edit Master title style</a:t>
            </a:r>
            <a:endParaRPr lang="en-US"/>
          </a:p>
        </p:txBody>
      </p:sp>
      <p:sp>
        <p:nvSpPr>
          <p:cNvPr id="3" name="Vertical Text Placeholder 2">
            <a:extLst>
              <a:ext uri="{FF2B5EF4-FFF2-40B4-BE49-F238E27FC236}">
                <a16:creationId xmlns:a16="http://schemas.microsoft.com/office/drawing/2014/main" id="{798D39C8-E49B-2AB4-9968-39AD6ED218E7}"/>
              </a:ext>
            </a:extLst>
          </p:cNvPr>
          <p:cNvSpPr txBox="1">
            <a:spLocks noGrp="1"/>
          </p:cNvSpPr>
          <p:nvPr>
            <p:ph type="body" orient="vert" idx="1"/>
          </p:nvPr>
        </p:nvSpPr>
        <p:spPr>
          <a:xfrm>
            <a:off x="677332" y="609603"/>
            <a:ext cx="7060146" cy="5251454"/>
          </a:xfrm>
        </p:spPr>
        <p:txBody>
          <a:bodyPr vert="eaVert"/>
          <a:lstStyle>
            <a:lvl1pPr>
              <a:defRPr/>
            </a:lvl1pPr>
            <a:lvl2pPr>
              <a:defRPr/>
            </a:lvl2pPr>
            <a:lvl3pPr>
              <a:defRPr/>
            </a:lvl3pPr>
            <a:lvl4pPr>
              <a:defRPr/>
            </a:lvl4pPr>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2632BF1-35CD-6E4F-6CAF-495A09DF386A}"/>
              </a:ext>
            </a:extLst>
          </p:cNvPr>
          <p:cNvSpPr txBox="1">
            <a:spLocks noGrp="1"/>
          </p:cNvSpPr>
          <p:nvPr>
            <p:ph type="dt" sz="half" idx="7"/>
          </p:nvPr>
        </p:nvSpPr>
        <p:spPr/>
        <p:txBody>
          <a:bodyPr/>
          <a:lstStyle>
            <a:lvl1pPr>
              <a:defRPr/>
            </a:lvl1pPr>
          </a:lstStyle>
          <a:p>
            <a:pPr lvl="0"/>
            <a:fld id="{13F7E4FB-0B2E-4589-B525-155231C38925}" type="datetime1">
              <a:rPr lang="en-GB"/>
              <a:pPr lvl="0"/>
              <a:t>13/06/2026</a:t>
            </a:fld>
            <a:endParaRPr lang="en-GB"/>
          </a:p>
        </p:txBody>
      </p:sp>
      <p:sp>
        <p:nvSpPr>
          <p:cNvPr id="5" name="Footer Placeholder 4">
            <a:extLst>
              <a:ext uri="{FF2B5EF4-FFF2-40B4-BE49-F238E27FC236}">
                <a16:creationId xmlns:a16="http://schemas.microsoft.com/office/drawing/2014/main" id="{F325F023-B265-52C9-9D57-9028BB466FB2}"/>
              </a:ext>
            </a:extLst>
          </p:cNvPr>
          <p:cNvSpPr txBox="1">
            <a:spLocks noGrp="1"/>
          </p:cNvSpPr>
          <p:nvPr>
            <p:ph type="ftr" sz="quarter" idx="9"/>
          </p:nvPr>
        </p:nvSpPr>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FA423A6-8C07-6EEE-EC70-4AED4C1881C6}"/>
              </a:ext>
            </a:extLst>
          </p:cNvPr>
          <p:cNvSpPr txBox="1">
            <a:spLocks noGrp="1"/>
          </p:cNvSpPr>
          <p:nvPr>
            <p:ph type="sldNum" sz="quarter" idx="8"/>
          </p:nvPr>
        </p:nvSpPr>
        <p:spPr/>
        <p:txBody>
          <a:bodyPr/>
          <a:lstStyle>
            <a:lvl1pPr>
              <a:defRPr/>
            </a:lvl1pPr>
          </a:lstStyle>
          <a:p>
            <a:pPr lvl="0"/>
            <a:fld id="{3F5D2AC0-A3D3-4B12-BE2D-218EC62D230D}" type="slidenum">
              <a:t>‹#›</a:t>
            </a:fld>
            <a:endParaRPr lang="en-GB"/>
          </a:p>
        </p:txBody>
      </p:sp>
    </p:spTree>
    <p:extLst>
      <p:ext uri="{BB962C8B-B14F-4D97-AF65-F5344CB8AC3E}">
        <p14:creationId xmlns:p14="http://schemas.microsoft.com/office/powerpoint/2010/main" val="2314454096"/>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5D6F7C-C6A3-A1D5-51BF-4451264967AC}"/>
              </a:ext>
            </a:extLst>
          </p:cNvPr>
          <p:cNvSpPr txBox="1">
            <a:spLocks noGrp="1"/>
          </p:cNvSpPr>
          <p:nvPr>
            <p:ph type="ctrTitle"/>
          </p:nvPr>
        </p:nvSpPr>
        <p:spPr>
          <a:xfrm>
            <a:off x="684208" y="685800"/>
            <a:ext cx="8001000" cy="2971800"/>
          </a:xfrm>
        </p:spPr>
        <p:txBody>
          <a:bodyPr anchor="b"/>
          <a:lstStyle>
            <a:lvl1pPr>
              <a:defRPr sz="4800"/>
            </a:lvl1pPr>
          </a:lstStyle>
          <a:p>
            <a:pPr lvl="0"/>
            <a:r>
              <a:rPr lang="en-US"/>
              <a:t>Click to edit Master title style</a:t>
            </a:r>
          </a:p>
        </p:txBody>
      </p:sp>
      <p:sp>
        <p:nvSpPr>
          <p:cNvPr id="3" name="Subtitle 2">
            <a:extLst>
              <a:ext uri="{FF2B5EF4-FFF2-40B4-BE49-F238E27FC236}">
                <a16:creationId xmlns:a16="http://schemas.microsoft.com/office/drawing/2014/main" id="{AD686391-114B-657C-8CF1-F5C2CC739B97}"/>
              </a:ext>
            </a:extLst>
          </p:cNvPr>
          <p:cNvSpPr txBox="1">
            <a:spLocks noGrp="1"/>
          </p:cNvSpPr>
          <p:nvPr>
            <p:ph type="subTitle" idx="1"/>
          </p:nvPr>
        </p:nvSpPr>
        <p:spPr>
          <a:xfrm>
            <a:off x="684208" y="3843863"/>
            <a:ext cx="6400800" cy="1947333"/>
          </a:xfrm>
        </p:spPr>
        <p:txBody>
          <a:bodyPr anchor="t"/>
          <a:lstStyle>
            <a:lvl1pPr marL="0" indent="0">
              <a:buNone/>
              <a:defRPr sz="2100"/>
            </a:lvl1pPr>
          </a:lstStyle>
          <a:p>
            <a:pPr lvl="0"/>
            <a:r>
              <a:rPr lang="en-US"/>
              <a:t>Click to edit Master subtitle style</a:t>
            </a:r>
          </a:p>
        </p:txBody>
      </p:sp>
      <p:sp>
        <p:nvSpPr>
          <p:cNvPr id="4" name="Date Placeholder 3">
            <a:extLst>
              <a:ext uri="{FF2B5EF4-FFF2-40B4-BE49-F238E27FC236}">
                <a16:creationId xmlns:a16="http://schemas.microsoft.com/office/drawing/2014/main" id="{706C1173-A2AD-A49E-28E4-611AAB2623F7}"/>
              </a:ext>
            </a:extLst>
          </p:cNvPr>
          <p:cNvSpPr txBox="1">
            <a:spLocks noGrp="1"/>
          </p:cNvSpPr>
          <p:nvPr>
            <p:ph type="dt" sz="half" idx="7"/>
          </p:nvPr>
        </p:nvSpPr>
        <p:spPr/>
        <p:txBody>
          <a:bodyPr/>
          <a:lstStyle>
            <a:lvl1pPr>
              <a:defRPr/>
            </a:lvl1pPr>
          </a:lstStyle>
          <a:p>
            <a:pPr lvl="0"/>
            <a:fld id="{DFB1157B-8CDA-435E-A707-63A51FD0E3DD}" type="datetime1">
              <a:rPr lang="en-US"/>
              <a:pPr lvl="0"/>
              <a:t>6/13/2026</a:t>
            </a:fld>
            <a:endParaRPr lang="en-US"/>
          </a:p>
        </p:txBody>
      </p:sp>
      <p:sp>
        <p:nvSpPr>
          <p:cNvPr id="5" name="Footer Placeholder 4">
            <a:extLst>
              <a:ext uri="{FF2B5EF4-FFF2-40B4-BE49-F238E27FC236}">
                <a16:creationId xmlns:a16="http://schemas.microsoft.com/office/drawing/2014/main" id="{14DEA2D1-59A8-3A66-CA3A-9CC6A807F9F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3972895-DD3E-3B98-6978-48C24B40F869}"/>
              </a:ext>
            </a:extLst>
          </p:cNvPr>
          <p:cNvSpPr txBox="1">
            <a:spLocks noGrp="1"/>
          </p:cNvSpPr>
          <p:nvPr>
            <p:ph type="sldNum" sz="quarter" idx="8"/>
          </p:nvPr>
        </p:nvSpPr>
        <p:spPr/>
        <p:txBody>
          <a:bodyPr/>
          <a:lstStyle>
            <a:lvl1pPr>
              <a:defRPr/>
            </a:lvl1pPr>
          </a:lstStyle>
          <a:p>
            <a:pPr lvl="0"/>
            <a:fld id="{CFD95887-C118-47F9-A582-D3296BFBA47D}" type="slidenum">
              <a:t>‹#›</a:t>
            </a:fld>
            <a:endParaRPr lang="en-US"/>
          </a:p>
        </p:txBody>
      </p:sp>
      <p:cxnSp>
        <p:nvCxnSpPr>
          <p:cNvPr id="7" name="Straight Connector 15">
            <a:extLst>
              <a:ext uri="{FF2B5EF4-FFF2-40B4-BE49-F238E27FC236}">
                <a16:creationId xmlns:a16="http://schemas.microsoft.com/office/drawing/2014/main" id="{587B3B9A-55B2-84C1-310F-3CD4D74F40C1}"/>
              </a:ext>
            </a:extLst>
          </p:cNvPr>
          <p:cNvCxnSpPr/>
          <p:nvPr/>
        </p:nvCxnSpPr>
        <p:spPr>
          <a:xfrm flipH="1">
            <a:off x="8228008" y="8467"/>
            <a:ext cx="3810003" cy="3810003"/>
          </a:xfrm>
          <a:prstGeom prst="straightConnector1">
            <a:avLst/>
          </a:prstGeom>
          <a:noFill/>
          <a:ln w="12701" cap="rnd">
            <a:solidFill>
              <a:srgbClr val="FFFFFF"/>
            </a:solidFill>
            <a:prstDash val="solid"/>
          </a:ln>
        </p:spPr>
      </p:cxnSp>
      <p:cxnSp>
        <p:nvCxnSpPr>
          <p:cNvPr id="8" name="Straight Connector 16">
            <a:extLst>
              <a:ext uri="{FF2B5EF4-FFF2-40B4-BE49-F238E27FC236}">
                <a16:creationId xmlns:a16="http://schemas.microsoft.com/office/drawing/2014/main" id="{811ED242-0A3D-6DC5-5F1B-3C7EE643190A}"/>
              </a:ext>
            </a:extLst>
          </p:cNvPr>
          <p:cNvCxnSpPr/>
          <p:nvPr/>
        </p:nvCxnSpPr>
        <p:spPr>
          <a:xfrm flipH="1">
            <a:off x="6108173" y="91540"/>
            <a:ext cx="6080650" cy="6080660"/>
          </a:xfrm>
          <a:prstGeom prst="straightConnector1">
            <a:avLst/>
          </a:prstGeom>
          <a:noFill/>
          <a:ln w="12701" cap="rnd">
            <a:solidFill>
              <a:srgbClr val="FFFFFF"/>
            </a:solidFill>
            <a:prstDash val="solid"/>
          </a:ln>
        </p:spPr>
      </p:cxnSp>
      <p:cxnSp>
        <p:nvCxnSpPr>
          <p:cNvPr id="9" name="Straight Connector 18">
            <a:extLst>
              <a:ext uri="{FF2B5EF4-FFF2-40B4-BE49-F238E27FC236}">
                <a16:creationId xmlns:a16="http://schemas.microsoft.com/office/drawing/2014/main" id="{C18F036D-F6AF-1614-BED2-9A9EDB8FAF7C}"/>
              </a:ext>
            </a:extLst>
          </p:cNvPr>
          <p:cNvCxnSpPr/>
          <p:nvPr/>
        </p:nvCxnSpPr>
        <p:spPr>
          <a:xfrm flipH="1">
            <a:off x="7235820" y="228600"/>
            <a:ext cx="4953003" cy="4953003"/>
          </a:xfrm>
          <a:prstGeom prst="straightConnector1">
            <a:avLst/>
          </a:prstGeom>
          <a:noFill/>
          <a:ln w="12701" cap="rnd">
            <a:solidFill>
              <a:srgbClr val="FFFFFF"/>
            </a:solidFill>
            <a:prstDash val="solid"/>
          </a:ln>
        </p:spPr>
      </p:cxnSp>
      <p:cxnSp>
        <p:nvCxnSpPr>
          <p:cNvPr id="10" name="Straight Connector 20">
            <a:extLst>
              <a:ext uri="{FF2B5EF4-FFF2-40B4-BE49-F238E27FC236}">
                <a16:creationId xmlns:a16="http://schemas.microsoft.com/office/drawing/2014/main" id="{1F3BA143-BF4E-7AC8-6CA7-3F0580C37EC5}"/>
              </a:ext>
            </a:extLst>
          </p:cNvPr>
          <p:cNvCxnSpPr/>
          <p:nvPr/>
        </p:nvCxnSpPr>
        <p:spPr>
          <a:xfrm flipH="1">
            <a:off x="7335838" y="32278"/>
            <a:ext cx="4852985" cy="4852986"/>
          </a:xfrm>
          <a:prstGeom prst="straightConnector1">
            <a:avLst/>
          </a:prstGeom>
          <a:noFill/>
          <a:ln w="31747" cap="rnd">
            <a:solidFill>
              <a:srgbClr val="FFFFFF"/>
            </a:solidFill>
            <a:prstDash val="solid"/>
          </a:ln>
        </p:spPr>
      </p:cxnSp>
      <p:cxnSp>
        <p:nvCxnSpPr>
          <p:cNvPr id="11" name="Straight Connector 22">
            <a:extLst>
              <a:ext uri="{FF2B5EF4-FFF2-40B4-BE49-F238E27FC236}">
                <a16:creationId xmlns:a16="http://schemas.microsoft.com/office/drawing/2014/main" id="{526AB54D-2EF9-1471-F878-DD2171920811}"/>
              </a:ext>
            </a:extLst>
          </p:cNvPr>
          <p:cNvCxnSpPr/>
          <p:nvPr/>
        </p:nvCxnSpPr>
        <p:spPr>
          <a:xfrm flipH="1">
            <a:off x="7845423" y="609603"/>
            <a:ext cx="4343400" cy="4343400"/>
          </a:xfrm>
          <a:prstGeom prst="straightConnector1">
            <a:avLst/>
          </a:prstGeom>
          <a:noFill/>
          <a:ln w="31747" cap="rnd">
            <a:solidFill>
              <a:srgbClr val="FFFFFF"/>
            </a:solidFill>
            <a:prstDash val="solid"/>
          </a:ln>
        </p:spPr>
      </p:cxnSp>
    </p:spTree>
    <p:extLst>
      <p:ext uri="{BB962C8B-B14F-4D97-AF65-F5344CB8AC3E}">
        <p14:creationId xmlns:p14="http://schemas.microsoft.com/office/powerpoint/2010/main" val="1085294742"/>
      </p:ext>
    </p:extLst>
  </p:cSld>
  <p:clrMapOvr>
    <a:masterClrMapping/>
  </p:clrMapOvr>
  <p:hf sldNum="0" hdr="0" ftr="0" dt="0"/>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436AFC94-642B-9BDB-EC7C-E17CA733AC5C}"/>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C1B7C023-CEF5-3429-A409-4E3B8BACCA66}"/>
              </a:ext>
            </a:extLst>
          </p:cNvPr>
          <p:cNvSpPr txBox="1">
            <a:spLocks noGrp="1"/>
          </p:cNvSpPr>
          <p:nvPr>
            <p:ph type="dt" sz="half" idx="7"/>
          </p:nvPr>
        </p:nvSpPr>
        <p:spPr/>
        <p:txBody>
          <a:bodyPr/>
          <a:lstStyle>
            <a:lvl1pPr>
              <a:defRPr/>
            </a:lvl1pPr>
          </a:lstStyle>
          <a:p>
            <a:pPr lvl="0"/>
            <a:fld id="{4A467679-1416-49EB-A5D7-5E9A5FA664AE}" type="datetime1">
              <a:rPr lang="en-US"/>
              <a:pPr lvl="0"/>
              <a:t>6/13/2026</a:t>
            </a:fld>
            <a:endParaRPr lang="en-US"/>
          </a:p>
        </p:txBody>
      </p:sp>
      <p:sp>
        <p:nvSpPr>
          <p:cNvPr id="4" name="Footer Placeholder 4">
            <a:extLst>
              <a:ext uri="{FF2B5EF4-FFF2-40B4-BE49-F238E27FC236}">
                <a16:creationId xmlns:a16="http://schemas.microsoft.com/office/drawing/2014/main" id="{917DCC37-145E-10E2-B7F2-38C511D324C5}"/>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036016A5-872D-96A7-273F-BC4612FE7B58}"/>
              </a:ext>
            </a:extLst>
          </p:cNvPr>
          <p:cNvSpPr txBox="1">
            <a:spLocks noGrp="1"/>
          </p:cNvSpPr>
          <p:nvPr>
            <p:ph type="sldNum" sz="quarter" idx="8"/>
          </p:nvPr>
        </p:nvSpPr>
        <p:spPr/>
        <p:txBody>
          <a:bodyPr/>
          <a:lstStyle>
            <a:lvl1pPr>
              <a:defRPr/>
            </a:lvl1pPr>
          </a:lstStyle>
          <a:p>
            <a:pPr lvl="0"/>
            <a:fld id="{FA32B023-9D1A-4D94-B8FE-EA5BA10FF124}" type="slidenum">
              <a:t>‹#›</a:t>
            </a:fld>
            <a:endParaRPr lang="en-US"/>
          </a:p>
        </p:txBody>
      </p:sp>
    </p:spTree>
    <p:extLst>
      <p:ext uri="{BB962C8B-B14F-4D97-AF65-F5344CB8AC3E}">
        <p14:creationId xmlns:p14="http://schemas.microsoft.com/office/powerpoint/2010/main" val="1871686652"/>
      </p:ext>
    </p:extLst>
  </p:cSld>
  <p:clrMapOvr>
    <a:masterClrMapping/>
  </p:clrMapOvr>
  <p:hf sldNum="0" hdr="0" ftr="0" dt="0"/>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0767DB8-73ED-940C-0E73-68435AE983D6}"/>
              </a:ext>
            </a:extLst>
          </p:cNvPr>
          <p:cNvSpPr txBox="1">
            <a:spLocks noGrp="1"/>
          </p:cNvSpPr>
          <p:nvPr>
            <p:ph type="body" idx="1"/>
          </p:nvPr>
        </p:nvSpPr>
        <p:spPr>
          <a:xfrm>
            <a:off x="684208" y="4495803"/>
            <a:ext cx="8534396" cy="1498601"/>
          </a:xfrm>
        </p:spPr>
        <p:txBody>
          <a:bodyPr anchor="t"/>
          <a:lstStyle>
            <a:lvl1pPr marL="0" indent="0">
              <a:spcBef>
                <a:spcPts val="400"/>
              </a:spcBef>
              <a:buNone/>
              <a:defRPr sz="1800"/>
            </a:lvl1pPr>
          </a:lstStyle>
          <a:p>
            <a:pPr lvl="0"/>
            <a:r>
              <a:rPr lang="en-US"/>
              <a:t>Click to edit Master text styles</a:t>
            </a:r>
          </a:p>
        </p:txBody>
      </p:sp>
      <p:sp>
        <p:nvSpPr>
          <p:cNvPr id="3" name="Date Placeholder 3">
            <a:extLst>
              <a:ext uri="{FF2B5EF4-FFF2-40B4-BE49-F238E27FC236}">
                <a16:creationId xmlns:a16="http://schemas.microsoft.com/office/drawing/2014/main" id="{30089564-E991-E283-E426-6DFEB806CB33}"/>
              </a:ext>
            </a:extLst>
          </p:cNvPr>
          <p:cNvSpPr txBox="1">
            <a:spLocks noGrp="1"/>
          </p:cNvSpPr>
          <p:nvPr>
            <p:ph type="dt" sz="half" idx="7"/>
          </p:nvPr>
        </p:nvSpPr>
        <p:spPr/>
        <p:txBody>
          <a:bodyPr/>
          <a:lstStyle>
            <a:lvl1pPr>
              <a:defRPr/>
            </a:lvl1pPr>
          </a:lstStyle>
          <a:p>
            <a:pPr lvl="0"/>
            <a:fld id="{BBDB55DE-9753-4AF5-A3F6-1218559A0B32}" type="datetime1">
              <a:rPr lang="en-US"/>
              <a:pPr lvl="0"/>
              <a:t>6/13/2026</a:t>
            </a:fld>
            <a:endParaRPr lang="en-US"/>
          </a:p>
        </p:txBody>
      </p:sp>
      <p:sp>
        <p:nvSpPr>
          <p:cNvPr id="4" name="Footer Placeholder 4">
            <a:extLst>
              <a:ext uri="{FF2B5EF4-FFF2-40B4-BE49-F238E27FC236}">
                <a16:creationId xmlns:a16="http://schemas.microsoft.com/office/drawing/2014/main" id="{C628FA01-DB46-D4F3-2680-342DE436B13A}"/>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F98686D4-6A5F-3FAA-B8A4-BE3FE8A4ACC7}"/>
              </a:ext>
            </a:extLst>
          </p:cNvPr>
          <p:cNvSpPr txBox="1">
            <a:spLocks noGrp="1"/>
          </p:cNvSpPr>
          <p:nvPr>
            <p:ph type="sldNum" sz="quarter" idx="8"/>
          </p:nvPr>
        </p:nvSpPr>
        <p:spPr/>
        <p:txBody>
          <a:bodyPr/>
          <a:lstStyle>
            <a:lvl1pPr>
              <a:defRPr/>
            </a:lvl1pPr>
          </a:lstStyle>
          <a:p>
            <a:pPr lvl="0"/>
            <a:fld id="{1EAB5C57-3F37-48B7-B73C-D211F2DA982A}" type="slidenum">
              <a:t>‹#›</a:t>
            </a:fld>
            <a:endParaRPr lang="en-US"/>
          </a:p>
        </p:txBody>
      </p:sp>
    </p:spTree>
    <p:extLst>
      <p:ext uri="{BB962C8B-B14F-4D97-AF65-F5344CB8AC3E}">
        <p14:creationId xmlns:p14="http://schemas.microsoft.com/office/powerpoint/2010/main" val="309825030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2E139181-5029-47C5-81E5-4CF6219B6DC3}"/>
              </a:ext>
            </a:extLst>
          </p:cNvPr>
          <p:cNvSpPr txBox="1">
            <a:spLocks noGrp="1"/>
          </p:cNvSpPr>
          <p:nvPr>
            <p:ph idx="1"/>
          </p:nvPr>
        </p:nvSpPr>
        <p:spPr>
          <a:xfrm>
            <a:off x="684208" y="685800"/>
            <a:ext cx="4937659" cy="361526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3">
            <a:extLst>
              <a:ext uri="{FF2B5EF4-FFF2-40B4-BE49-F238E27FC236}">
                <a16:creationId xmlns:a16="http://schemas.microsoft.com/office/drawing/2014/main" id="{44CD4EA6-344C-A2BC-06C5-38693E578BA2}"/>
              </a:ext>
            </a:extLst>
          </p:cNvPr>
          <p:cNvSpPr txBox="1">
            <a:spLocks noGrp="1"/>
          </p:cNvSpPr>
          <p:nvPr>
            <p:ph idx="2"/>
          </p:nvPr>
        </p:nvSpPr>
        <p:spPr>
          <a:xfrm>
            <a:off x="5808131" y="685800"/>
            <a:ext cx="4934477" cy="361526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4">
            <a:extLst>
              <a:ext uri="{FF2B5EF4-FFF2-40B4-BE49-F238E27FC236}">
                <a16:creationId xmlns:a16="http://schemas.microsoft.com/office/drawing/2014/main" id="{45F7A4A8-31D0-23C6-D1AE-0D8A05F63A4E}"/>
              </a:ext>
            </a:extLst>
          </p:cNvPr>
          <p:cNvSpPr txBox="1">
            <a:spLocks noGrp="1"/>
          </p:cNvSpPr>
          <p:nvPr>
            <p:ph type="dt" sz="half" idx="7"/>
          </p:nvPr>
        </p:nvSpPr>
        <p:spPr/>
        <p:txBody>
          <a:bodyPr/>
          <a:lstStyle>
            <a:lvl1pPr>
              <a:defRPr/>
            </a:lvl1pPr>
          </a:lstStyle>
          <a:p>
            <a:pPr lvl="0"/>
            <a:fld id="{443F2BFB-BD13-4BDA-95CF-0A635A861245}" type="datetime1">
              <a:rPr lang="en-US"/>
              <a:pPr lvl="0"/>
              <a:t>6/13/2026</a:t>
            </a:fld>
            <a:endParaRPr lang="en-US"/>
          </a:p>
        </p:txBody>
      </p:sp>
      <p:sp>
        <p:nvSpPr>
          <p:cNvPr id="5" name="Footer Placeholder 5">
            <a:extLst>
              <a:ext uri="{FF2B5EF4-FFF2-40B4-BE49-F238E27FC236}">
                <a16:creationId xmlns:a16="http://schemas.microsoft.com/office/drawing/2014/main" id="{B8C75A5D-9D19-6289-60DF-68F5F030D95A}"/>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4382CD22-9A77-6BFB-6088-FECCB57B444C}"/>
              </a:ext>
            </a:extLst>
          </p:cNvPr>
          <p:cNvSpPr txBox="1">
            <a:spLocks noGrp="1"/>
          </p:cNvSpPr>
          <p:nvPr>
            <p:ph type="sldNum" sz="quarter" idx="8"/>
          </p:nvPr>
        </p:nvSpPr>
        <p:spPr/>
        <p:txBody>
          <a:bodyPr/>
          <a:lstStyle>
            <a:lvl1pPr>
              <a:defRPr/>
            </a:lvl1pPr>
          </a:lstStyle>
          <a:p>
            <a:pPr lvl="0"/>
            <a:fld id="{79803DAF-6677-46BF-BED1-B857B7273ED9}" type="slidenum">
              <a:t>‹#›</a:t>
            </a:fld>
            <a:endParaRPr lang="en-US"/>
          </a:p>
        </p:txBody>
      </p:sp>
    </p:spTree>
    <p:extLst>
      <p:ext uri="{BB962C8B-B14F-4D97-AF65-F5344CB8AC3E}">
        <p14:creationId xmlns:p14="http://schemas.microsoft.com/office/powerpoint/2010/main" val="3585934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E4A34D6F-B5AC-7A05-B4CC-5D0BF4999D4B}"/>
              </a:ext>
            </a:extLst>
          </p:cNvPr>
          <p:cNvSpPr txBox="1">
            <a:spLocks noGrp="1"/>
          </p:cNvSpPr>
          <p:nvPr>
            <p:ph type="body" idx="1"/>
          </p:nvPr>
        </p:nvSpPr>
        <p:spPr>
          <a:xfrm>
            <a:off x="972080" y="685800"/>
            <a:ext cx="4649788" cy="576264"/>
          </a:xfrm>
        </p:spPr>
        <p:txBody>
          <a:bodyPr anchor="b">
            <a:noAutofit/>
          </a:bodyPr>
          <a:lstStyle>
            <a:lvl1pPr marL="0" indent="0">
              <a:spcBef>
                <a:spcPts val="700"/>
              </a:spcBef>
              <a:buNone/>
              <a:defRPr sz="2800">
                <a:solidFill>
                  <a:srgbClr val="FFFFFF"/>
                </a:solidFill>
              </a:defRPr>
            </a:lvl1pPr>
          </a:lstStyle>
          <a:p>
            <a:pPr lvl="0"/>
            <a:r>
              <a:rPr lang="en-US"/>
              <a:t>Click to edit Master text styles</a:t>
            </a:r>
          </a:p>
        </p:txBody>
      </p:sp>
      <p:sp>
        <p:nvSpPr>
          <p:cNvPr id="3" name="Content Placeholder 3">
            <a:extLst>
              <a:ext uri="{FF2B5EF4-FFF2-40B4-BE49-F238E27FC236}">
                <a16:creationId xmlns:a16="http://schemas.microsoft.com/office/drawing/2014/main" id="{FFCD27A9-0D19-4CA7-C068-0EFED3BA83E2}"/>
              </a:ext>
            </a:extLst>
          </p:cNvPr>
          <p:cNvSpPr txBox="1">
            <a:spLocks noGrp="1"/>
          </p:cNvSpPr>
          <p:nvPr>
            <p:ph idx="2"/>
          </p:nvPr>
        </p:nvSpPr>
        <p:spPr>
          <a:xfrm>
            <a:off x="684208" y="1270531"/>
            <a:ext cx="4937659" cy="3030541"/>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4">
            <a:extLst>
              <a:ext uri="{FF2B5EF4-FFF2-40B4-BE49-F238E27FC236}">
                <a16:creationId xmlns:a16="http://schemas.microsoft.com/office/drawing/2014/main" id="{73A563A9-50ED-B7EE-1A18-BEA6A8F1D7A3}"/>
              </a:ext>
            </a:extLst>
          </p:cNvPr>
          <p:cNvSpPr txBox="1">
            <a:spLocks noGrp="1"/>
          </p:cNvSpPr>
          <p:nvPr>
            <p:ph type="body" idx="3"/>
          </p:nvPr>
        </p:nvSpPr>
        <p:spPr>
          <a:xfrm>
            <a:off x="6079068" y="685800"/>
            <a:ext cx="4665131" cy="576264"/>
          </a:xfrm>
        </p:spPr>
        <p:txBody>
          <a:bodyPr anchor="b">
            <a:noAutofit/>
          </a:bodyPr>
          <a:lstStyle>
            <a:lvl1pPr marL="0" indent="0">
              <a:spcBef>
                <a:spcPts val="700"/>
              </a:spcBef>
              <a:buNone/>
              <a:defRPr sz="2800">
                <a:solidFill>
                  <a:srgbClr val="FFFFFF"/>
                </a:solidFill>
              </a:defRPr>
            </a:lvl1pPr>
          </a:lstStyle>
          <a:p>
            <a:pPr lvl="0"/>
            <a:r>
              <a:rPr lang="en-US"/>
              <a:t>Click to edit Master text styles</a:t>
            </a:r>
          </a:p>
        </p:txBody>
      </p:sp>
      <p:sp>
        <p:nvSpPr>
          <p:cNvPr id="5" name="Content Placeholder 5">
            <a:extLst>
              <a:ext uri="{FF2B5EF4-FFF2-40B4-BE49-F238E27FC236}">
                <a16:creationId xmlns:a16="http://schemas.microsoft.com/office/drawing/2014/main" id="{45474368-C0CF-6FE1-D4A6-AEEA313CA130}"/>
              </a:ext>
            </a:extLst>
          </p:cNvPr>
          <p:cNvSpPr txBox="1">
            <a:spLocks noGrp="1"/>
          </p:cNvSpPr>
          <p:nvPr>
            <p:ph idx="4"/>
          </p:nvPr>
        </p:nvSpPr>
        <p:spPr>
          <a:xfrm>
            <a:off x="5806540" y="1262064"/>
            <a:ext cx="4929192" cy="3030541"/>
          </a:xfrm>
        </p:spPr>
        <p:txBody>
          <a:bodyPr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6">
            <a:extLst>
              <a:ext uri="{FF2B5EF4-FFF2-40B4-BE49-F238E27FC236}">
                <a16:creationId xmlns:a16="http://schemas.microsoft.com/office/drawing/2014/main" id="{85844A9C-490E-A7FC-600E-5A7F8FA208FE}"/>
              </a:ext>
            </a:extLst>
          </p:cNvPr>
          <p:cNvSpPr txBox="1">
            <a:spLocks noGrp="1"/>
          </p:cNvSpPr>
          <p:nvPr>
            <p:ph type="dt" sz="half" idx="7"/>
          </p:nvPr>
        </p:nvSpPr>
        <p:spPr/>
        <p:txBody>
          <a:bodyPr/>
          <a:lstStyle>
            <a:lvl1pPr>
              <a:defRPr/>
            </a:lvl1pPr>
          </a:lstStyle>
          <a:p>
            <a:pPr lvl="0"/>
            <a:fld id="{395D1539-2397-46B3-ADB8-8ADECBEB2F71}" type="datetime1">
              <a:rPr lang="en-US"/>
              <a:pPr lvl="0"/>
              <a:t>6/13/2026</a:t>
            </a:fld>
            <a:endParaRPr lang="en-US"/>
          </a:p>
        </p:txBody>
      </p:sp>
      <p:sp>
        <p:nvSpPr>
          <p:cNvPr id="7" name="Footer Placeholder 7">
            <a:extLst>
              <a:ext uri="{FF2B5EF4-FFF2-40B4-BE49-F238E27FC236}">
                <a16:creationId xmlns:a16="http://schemas.microsoft.com/office/drawing/2014/main" id="{F3D07D7F-C9D6-64AC-0F85-CAEA34DF282A}"/>
              </a:ext>
            </a:extLst>
          </p:cNvPr>
          <p:cNvSpPr txBox="1">
            <a:spLocks noGrp="1"/>
          </p:cNvSpPr>
          <p:nvPr>
            <p:ph type="ftr" sz="quarter" idx="9"/>
          </p:nvPr>
        </p:nvSpPr>
        <p:spPr/>
        <p:txBody>
          <a:bodyPr/>
          <a:lstStyle>
            <a:lvl1pPr>
              <a:defRPr/>
            </a:lvl1pPr>
          </a:lstStyle>
          <a:p>
            <a:pPr lvl="0"/>
            <a:endParaRPr lang="en-US"/>
          </a:p>
        </p:txBody>
      </p:sp>
      <p:sp>
        <p:nvSpPr>
          <p:cNvPr id="8" name="Slide Number Placeholder 8">
            <a:extLst>
              <a:ext uri="{FF2B5EF4-FFF2-40B4-BE49-F238E27FC236}">
                <a16:creationId xmlns:a16="http://schemas.microsoft.com/office/drawing/2014/main" id="{FC82CE91-66CD-26DE-E1A9-E891F41EEE66}"/>
              </a:ext>
            </a:extLst>
          </p:cNvPr>
          <p:cNvSpPr txBox="1">
            <a:spLocks noGrp="1"/>
          </p:cNvSpPr>
          <p:nvPr>
            <p:ph type="sldNum" sz="quarter" idx="8"/>
          </p:nvPr>
        </p:nvSpPr>
        <p:spPr/>
        <p:txBody>
          <a:bodyPr/>
          <a:lstStyle>
            <a:lvl1pPr>
              <a:defRPr/>
            </a:lvl1pPr>
          </a:lstStyle>
          <a:p>
            <a:pPr lvl="0"/>
            <a:fld id="{5D7F6018-66B9-4AA1-9BD0-28573BC68625}" type="slidenum">
              <a:t>‹#›</a:t>
            </a:fld>
            <a:endParaRPr lang="en-US"/>
          </a:p>
        </p:txBody>
      </p:sp>
    </p:spTree>
    <p:extLst>
      <p:ext uri="{BB962C8B-B14F-4D97-AF65-F5344CB8AC3E}">
        <p14:creationId xmlns:p14="http://schemas.microsoft.com/office/powerpoint/2010/main" val="4015892378"/>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Date Placeholder 2">
            <a:extLst>
              <a:ext uri="{FF2B5EF4-FFF2-40B4-BE49-F238E27FC236}">
                <a16:creationId xmlns:a16="http://schemas.microsoft.com/office/drawing/2014/main" id="{5D79AB13-3BCF-604B-C425-51D67477A935}"/>
              </a:ext>
            </a:extLst>
          </p:cNvPr>
          <p:cNvSpPr txBox="1">
            <a:spLocks noGrp="1"/>
          </p:cNvSpPr>
          <p:nvPr>
            <p:ph type="dt" sz="half" idx="7"/>
          </p:nvPr>
        </p:nvSpPr>
        <p:spPr/>
        <p:txBody>
          <a:bodyPr/>
          <a:lstStyle>
            <a:lvl1pPr>
              <a:defRPr/>
            </a:lvl1pPr>
          </a:lstStyle>
          <a:p>
            <a:pPr lvl="0"/>
            <a:fld id="{2C5CE460-E044-4AC6-8994-0FC5B0151B8E}" type="datetime1">
              <a:rPr lang="en-US"/>
              <a:pPr lvl="0"/>
              <a:t>6/13/2026</a:t>
            </a:fld>
            <a:endParaRPr lang="en-US"/>
          </a:p>
        </p:txBody>
      </p:sp>
      <p:sp>
        <p:nvSpPr>
          <p:cNvPr id="3" name="Footer Placeholder 3">
            <a:extLst>
              <a:ext uri="{FF2B5EF4-FFF2-40B4-BE49-F238E27FC236}">
                <a16:creationId xmlns:a16="http://schemas.microsoft.com/office/drawing/2014/main" id="{324DF728-046D-C8D8-E026-679625A9ED53}"/>
              </a:ext>
            </a:extLst>
          </p:cNvPr>
          <p:cNvSpPr txBox="1">
            <a:spLocks noGrp="1"/>
          </p:cNvSpPr>
          <p:nvPr>
            <p:ph type="ftr" sz="quarter" idx="9"/>
          </p:nvPr>
        </p:nvSpPr>
        <p:spPr/>
        <p:txBody>
          <a:bodyPr/>
          <a:lstStyle>
            <a:lvl1pPr>
              <a:defRPr/>
            </a:lvl1pPr>
          </a:lstStyle>
          <a:p>
            <a:pPr lvl="0"/>
            <a:endParaRPr lang="en-US"/>
          </a:p>
        </p:txBody>
      </p:sp>
      <p:sp>
        <p:nvSpPr>
          <p:cNvPr id="4" name="Slide Number Placeholder 4">
            <a:extLst>
              <a:ext uri="{FF2B5EF4-FFF2-40B4-BE49-F238E27FC236}">
                <a16:creationId xmlns:a16="http://schemas.microsoft.com/office/drawing/2014/main" id="{484F24F6-7813-13A2-E54C-CCE68A3A455D}"/>
              </a:ext>
            </a:extLst>
          </p:cNvPr>
          <p:cNvSpPr txBox="1">
            <a:spLocks noGrp="1"/>
          </p:cNvSpPr>
          <p:nvPr>
            <p:ph type="sldNum" sz="quarter" idx="8"/>
          </p:nvPr>
        </p:nvSpPr>
        <p:spPr/>
        <p:txBody>
          <a:bodyPr/>
          <a:lstStyle>
            <a:lvl1pPr>
              <a:defRPr/>
            </a:lvl1pPr>
          </a:lstStyle>
          <a:p>
            <a:pPr lvl="0"/>
            <a:fld id="{B24B7EF9-387A-454D-BECD-FA745CE3933E}" type="slidenum">
              <a:t>‹#›</a:t>
            </a:fld>
            <a:endParaRPr lang="en-US"/>
          </a:p>
        </p:txBody>
      </p:sp>
    </p:spTree>
    <p:extLst>
      <p:ext uri="{BB962C8B-B14F-4D97-AF65-F5344CB8AC3E}">
        <p14:creationId xmlns:p14="http://schemas.microsoft.com/office/powerpoint/2010/main" val="808111395"/>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Footer Placeholder 2">
            <a:extLst>
              <a:ext uri="{FF2B5EF4-FFF2-40B4-BE49-F238E27FC236}">
                <a16:creationId xmlns:a16="http://schemas.microsoft.com/office/drawing/2014/main" id="{7D542CE3-9D3C-99D3-D25B-7D45FC5CC77A}"/>
              </a:ext>
            </a:extLst>
          </p:cNvPr>
          <p:cNvSpPr txBox="1">
            <a:spLocks noGrp="1"/>
          </p:cNvSpPr>
          <p:nvPr>
            <p:ph type="ftr" sz="quarter" idx="9"/>
          </p:nvPr>
        </p:nvSpPr>
        <p:spPr/>
        <p:txBody>
          <a:bodyPr/>
          <a:lstStyle>
            <a:lvl1pPr>
              <a:defRPr/>
            </a:lvl1pPr>
          </a:lstStyle>
          <a:p>
            <a:pPr lvl="0"/>
            <a:endParaRPr lang="en-US"/>
          </a:p>
        </p:txBody>
      </p:sp>
      <p:sp>
        <p:nvSpPr>
          <p:cNvPr id="3" name="Slide Number Placeholder 3">
            <a:extLst>
              <a:ext uri="{FF2B5EF4-FFF2-40B4-BE49-F238E27FC236}">
                <a16:creationId xmlns:a16="http://schemas.microsoft.com/office/drawing/2014/main" id="{F6132015-77A2-30CB-5B58-932098CE27DB}"/>
              </a:ext>
            </a:extLst>
          </p:cNvPr>
          <p:cNvSpPr txBox="1">
            <a:spLocks noGrp="1"/>
          </p:cNvSpPr>
          <p:nvPr>
            <p:ph type="sldNum" sz="quarter" idx="8"/>
          </p:nvPr>
        </p:nvSpPr>
        <p:spPr/>
        <p:txBody>
          <a:bodyPr/>
          <a:lstStyle>
            <a:lvl1pPr>
              <a:defRPr/>
            </a:lvl1pPr>
          </a:lstStyle>
          <a:p>
            <a:pPr lvl="0"/>
            <a:fld id="{120BE4BD-4E02-47B0-856B-308120535A51}" type="slidenum">
              <a:t>‹#›</a:t>
            </a:fld>
            <a:endParaRPr lang="en-US"/>
          </a:p>
        </p:txBody>
      </p:sp>
    </p:spTree>
    <p:extLst>
      <p:ext uri="{BB962C8B-B14F-4D97-AF65-F5344CB8AC3E}">
        <p14:creationId xmlns:p14="http://schemas.microsoft.com/office/powerpoint/2010/main" val="10398178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843D46F7-554A-823E-800F-24CE7E7AD505}"/>
              </a:ext>
            </a:extLst>
          </p:cNvPr>
          <p:cNvSpPr txBox="1">
            <a:spLocks noGrp="1"/>
          </p:cNvSpPr>
          <p:nvPr>
            <p:ph idx="1"/>
          </p:nvPr>
        </p:nvSpPr>
        <p:spPr>
          <a:xfrm>
            <a:off x="684208" y="685800"/>
            <a:ext cx="5943600" cy="5308604"/>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3">
            <a:extLst>
              <a:ext uri="{FF2B5EF4-FFF2-40B4-BE49-F238E27FC236}">
                <a16:creationId xmlns:a16="http://schemas.microsoft.com/office/drawing/2014/main" id="{1BEB07B9-F277-A639-9E56-DEABDD088D8F}"/>
              </a:ext>
            </a:extLst>
          </p:cNvPr>
          <p:cNvSpPr txBox="1">
            <a:spLocks noGrp="1"/>
          </p:cNvSpPr>
          <p:nvPr>
            <p:ph type="body" idx="2"/>
          </p:nvPr>
        </p:nvSpPr>
        <p:spPr>
          <a:xfrm>
            <a:off x="7085008" y="2209803"/>
            <a:ext cx="3657600" cy="2091269"/>
          </a:xfrm>
        </p:spPr>
        <p:txBody>
          <a:bodyPr anchor="t"/>
          <a:lstStyle>
            <a:lvl1pPr marL="0" indent="0">
              <a:spcBef>
                <a:spcPts val="400"/>
              </a:spcBef>
              <a:buNone/>
              <a:defRPr sz="1600"/>
            </a:lvl1pPr>
          </a:lstStyle>
          <a:p>
            <a:pPr lvl="0"/>
            <a:r>
              <a:rPr lang="en-US"/>
              <a:t>Click to edit Master text styles</a:t>
            </a:r>
          </a:p>
        </p:txBody>
      </p:sp>
      <p:sp>
        <p:nvSpPr>
          <p:cNvPr id="4" name="Date Placeholder 4">
            <a:extLst>
              <a:ext uri="{FF2B5EF4-FFF2-40B4-BE49-F238E27FC236}">
                <a16:creationId xmlns:a16="http://schemas.microsoft.com/office/drawing/2014/main" id="{6080E534-9B33-793B-881D-1093332E818D}"/>
              </a:ext>
            </a:extLst>
          </p:cNvPr>
          <p:cNvSpPr txBox="1">
            <a:spLocks noGrp="1"/>
          </p:cNvSpPr>
          <p:nvPr>
            <p:ph type="dt" sz="half" idx="7"/>
          </p:nvPr>
        </p:nvSpPr>
        <p:spPr/>
        <p:txBody>
          <a:bodyPr/>
          <a:lstStyle>
            <a:lvl1pPr>
              <a:defRPr/>
            </a:lvl1pPr>
          </a:lstStyle>
          <a:p>
            <a:pPr lvl="0"/>
            <a:fld id="{BF68F947-31A7-4C3B-900B-142F735B8D3B}" type="datetime1">
              <a:rPr lang="en-US"/>
              <a:pPr lvl="0"/>
              <a:t>6/13/2026</a:t>
            </a:fld>
            <a:endParaRPr lang="en-US"/>
          </a:p>
        </p:txBody>
      </p:sp>
      <p:sp>
        <p:nvSpPr>
          <p:cNvPr id="5" name="Footer Placeholder 5">
            <a:extLst>
              <a:ext uri="{FF2B5EF4-FFF2-40B4-BE49-F238E27FC236}">
                <a16:creationId xmlns:a16="http://schemas.microsoft.com/office/drawing/2014/main" id="{BE9A2170-2D98-A983-A2ED-A27C56AD2D61}"/>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546C7C2E-6AD2-9158-5DDE-FAED35548719}"/>
              </a:ext>
            </a:extLst>
          </p:cNvPr>
          <p:cNvSpPr txBox="1">
            <a:spLocks noGrp="1"/>
          </p:cNvSpPr>
          <p:nvPr>
            <p:ph type="sldNum" sz="quarter" idx="8"/>
          </p:nvPr>
        </p:nvSpPr>
        <p:spPr/>
        <p:txBody>
          <a:bodyPr/>
          <a:lstStyle>
            <a:lvl1pPr>
              <a:defRPr/>
            </a:lvl1pPr>
          </a:lstStyle>
          <a:p>
            <a:pPr lvl="0"/>
            <a:fld id="{62790BB2-E0B5-4B66-B134-4D617C3C9759}" type="slidenum">
              <a:t>‹#›</a:t>
            </a:fld>
            <a:endParaRPr lang="en-US"/>
          </a:p>
        </p:txBody>
      </p:sp>
    </p:spTree>
    <p:extLst>
      <p:ext uri="{BB962C8B-B14F-4D97-AF65-F5344CB8AC3E}">
        <p14:creationId xmlns:p14="http://schemas.microsoft.com/office/powerpoint/2010/main" val="22699186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F5D35E11-57B1-EF7C-0EBD-7798B660E095}"/>
              </a:ext>
            </a:extLst>
          </p:cNvPr>
          <p:cNvSpPr txBox="1">
            <a:spLocks noGrp="1"/>
          </p:cNvSpPr>
          <p:nvPr>
            <p:ph type="pic" idx="1"/>
          </p:nvPr>
        </p:nvSpPr>
        <p:spPr>
          <a:xfrm>
            <a:off x="989015" y="914400"/>
            <a:ext cx="3280976" cy="4572000"/>
          </a:xfrm>
          <a:ln w="15873">
            <a:solidFill>
              <a:srgbClr val="FFFFFF">
                <a:alpha val="40000"/>
              </a:srgbClr>
            </a:solidFill>
            <a:prstDash val="solid"/>
          </a:ln>
        </p:spPr>
        <p:txBody>
          <a:bodyPr anchor="t" anchorCtr="1"/>
          <a:lstStyle>
            <a:lvl1pPr marL="0" indent="0" algn="ctr">
              <a:spcBef>
                <a:spcPts val="400"/>
              </a:spcBef>
              <a:buNone/>
              <a:defRPr sz="1600"/>
            </a:lvl1pPr>
          </a:lstStyle>
          <a:p>
            <a:pPr lvl="0"/>
            <a:endParaRPr lang="en-US"/>
          </a:p>
        </p:txBody>
      </p:sp>
      <p:sp>
        <p:nvSpPr>
          <p:cNvPr id="3" name="Text Placeholder 3">
            <a:extLst>
              <a:ext uri="{FF2B5EF4-FFF2-40B4-BE49-F238E27FC236}">
                <a16:creationId xmlns:a16="http://schemas.microsoft.com/office/drawing/2014/main" id="{26EAA792-68B2-9555-489D-A1BFC021D3CA}"/>
              </a:ext>
            </a:extLst>
          </p:cNvPr>
          <p:cNvSpPr txBox="1">
            <a:spLocks noGrp="1"/>
          </p:cNvSpPr>
          <p:nvPr>
            <p:ph type="body" idx="2"/>
          </p:nvPr>
        </p:nvSpPr>
        <p:spPr>
          <a:xfrm>
            <a:off x="4722811" y="2777069"/>
            <a:ext cx="6021388" cy="2048932"/>
          </a:xfrm>
        </p:spPr>
        <p:txBody>
          <a:bodyPr anchor="t"/>
          <a:lstStyle>
            <a:lvl1pPr marL="0" indent="0">
              <a:spcBef>
                <a:spcPts val="400"/>
              </a:spcBef>
              <a:buNone/>
              <a:defRPr sz="1800"/>
            </a:lvl1pPr>
          </a:lstStyle>
          <a:p>
            <a:pPr lvl="0"/>
            <a:r>
              <a:rPr lang="en-US"/>
              <a:t>Click to edit Master text styles</a:t>
            </a:r>
          </a:p>
        </p:txBody>
      </p:sp>
      <p:sp>
        <p:nvSpPr>
          <p:cNvPr id="4" name="Date Placeholder 4">
            <a:extLst>
              <a:ext uri="{FF2B5EF4-FFF2-40B4-BE49-F238E27FC236}">
                <a16:creationId xmlns:a16="http://schemas.microsoft.com/office/drawing/2014/main" id="{57A62C25-2C7E-27B8-3586-C4C1CC2B4DD7}"/>
              </a:ext>
            </a:extLst>
          </p:cNvPr>
          <p:cNvSpPr txBox="1">
            <a:spLocks noGrp="1"/>
          </p:cNvSpPr>
          <p:nvPr>
            <p:ph type="dt" sz="half" idx="7"/>
          </p:nvPr>
        </p:nvSpPr>
        <p:spPr/>
        <p:txBody>
          <a:bodyPr/>
          <a:lstStyle>
            <a:lvl1pPr>
              <a:defRPr/>
            </a:lvl1pPr>
          </a:lstStyle>
          <a:p>
            <a:pPr lvl="0"/>
            <a:fld id="{937D8F55-74B6-4713-8295-C5F55400BCA3}" type="datetime1">
              <a:rPr lang="en-US"/>
              <a:pPr lvl="0"/>
              <a:t>6/13/2026</a:t>
            </a:fld>
            <a:endParaRPr lang="en-US"/>
          </a:p>
        </p:txBody>
      </p:sp>
      <p:sp>
        <p:nvSpPr>
          <p:cNvPr id="5" name="Footer Placeholder 5">
            <a:extLst>
              <a:ext uri="{FF2B5EF4-FFF2-40B4-BE49-F238E27FC236}">
                <a16:creationId xmlns:a16="http://schemas.microsoft.com/office/drawing/2014/main" id="{375AB609-6306-4DB1-AD30-08E86D6ACE7E}"/>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B0878B72-14CF-E86E-4216-CB9496E8A5B6}"/>
              </a:ext>
            </a:extLst>
          </p:cNvPr>
          <p:cNvSpPr txBox="1">
            <a:spLocks noGrp="1"/>
          </p:cNvSpPr>
          <p:nvPr>
            <p:ph type="sldNum" sz="quarter" idx="8"/>
          </p:nvPr>
        </p:nvSpPr>
        <p:spPr/>
        <p:txBody>
          <a:bodyPr/>
          <a:lstStyle>
            <a:lvl1pPr>
              <a:defRPr/>
            </a:lvl1pPr>
          </a:lstStyle>
          <a:p>
            <a:pPr lvl="0"/>
            <a:fld id="{EFD37110-981D-4B6B-8D1F-136E591DCB3E}" type="slidenum">
              <a:t>‹#›</a:t>
            </a:fld>
            <a:endParaRPr lang="en-US"/>
          </a:p>
        </p:txBody>
      </p:sp>
    </p:spTree>
    <p:extLst>
      <p:ext uri="{BB962C8B-B14F-4D97-AF65-F5344CB8AC3E}">
        <p14:creationId xmlns:p14="http://schemas.microsoft.com/office/powerpoint/2010/main" val="2978381844"/>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3A488574-6919-1C69-18DC-9DF0301C6D63}"/>
              </a:ext>
            </a:extLst>
          </p:cNvPr>
          <p:cNvSpPr txBox="1">
            <a:spLocks noGrp="1"/>
          </p:cNvSpPr>
          <p:nvPr>
            <p:ph type="pic" idx="4294967295"/>
          </p:nvPr>
        </p:nvSpPr>
        <p:spPr>
          <a:xfrm>
            <a:off x="685800" y="533396"/>
            <a:ext cx="10818815" cy="3124203"/>
          </a:xfrm>
          <a:ln w="15873">
            <a:solidFill>
              <a:srgbClr val="FFFFFF">
                <a:alpha val="40000"/>
              </a:srgbClr>
            </a:solidFill>
            <a:prstDash val="solid"/>
          </a:ln>
        </p:spPr>
        <p:txBody>
          <a:bodyPr anchor="t" anchorCtr="1"/>
          <a:lstStyle>
            <a:lvl1pPr marL="0" indent="0" algn="ctr">
              <a:spcBef>
                <a:spcPts val="400"/>
              </a:spcBef>
              <a:buNone/>
              <a:defRPr sz="1600"/>
            </a:lvl1pPr>
          </a:lstStyle>
          <a:p>
            <a:pPr lvl="0"/>
            <a:endParaRPr lang="en-US"/>
          </a:p>
        </p:txBody>
      </p:sp>
      <p:sp>
        <p:nvSpPr>
          <p:cNvPr id="3" name="Text Placeholder 9">
            <a:extLst>
              <a:ext uri="{FF2B5EF4-FFF2-40B4-BE49-F238E27FC236}">
                <a16:creationId xmlns:a16="http://schemas.microsoft.com/office/drawing/2014/main" id="{8A86BCA9-4CDB-FBA6-F88A-7CBED9991D3B}"/>
              </a:ext>
            </a:extLst>
          </p:cNvPr>
          <p:cNvSpPr txBox="1">
            <a:spLocks noGrp="1"/>
          </p:cNvSpPr>
          <p:nvPr>
            <p:ph type="body" idx="4294967295"/>
          </p:nvPr>
        </p:nvSpPr>
        <p:spPr>
          <a:xfrm>
            <a:off x="914400" y="3843863"/>
            <a:ext cx="8304205" cy="457200"/>
          </a:xfrm>
        </p:spPr>
        <p:txBody>
          <a:bodyPr anchor="t"/>
          <a:lstStyle>
            <a:lvl1pPr marL="0" indent="0">
              <a:spcBef>
                <a:spcPts val="400"/>
              </a:spcBef>
              <a:buNone/>
              <a:defRPr sz="1600"/>
            </a:lvl1pPr>
          </a:lstStyle>
          <a:p>
            <a:pPr lvl="0"/>
            <a:r>
              <a:rPr lang="en-US"/>
              <a:t>Click to edit Master text styles</a:t>
            </a:r>
          </a:p>
        </p:txBody>
      </p:sp>
      <p:sp>
        <p:nvSpPr>
          <p:cNvPr id="4" name="Date Placeholder 2">
            <a:extLst>
              <a:ext uri="{FF2B5EF4-FFF2-40B4-BE49-F238E27FC236}">
                <a16:creationId xmlns:a16="http://schemas.microsoft.com/office/drawing/2014/main" id="{934E61AA-5636-F9AF-F7CE-478F5D76D077}"/>
              </a:ext>
            </a:extLst>
          </p:cNvPr>
          <p:cNvSpPr txBox="1">
            <a:spLocks noGrp="1"/>
          </p:cNvSpPr>
          <p:nvPr>
            <p:ph type="dt" sz="half" idx="7"/>
          </p:nvPr>
        </p:nvSpPr>
        <p:spPr/>
        <p:txBody>
          <a:bodyPr/>
          <a:lstStyle>
            <a:lvl1pPr>
              <a:defRPr/>
            </a:lvl1pPr>
          </a:lstStyle>
          <a:p>
            <a:pPr lvl="0"/>
            <a:fld id="{6861B63F-3B9F-43EC-8E14-E592D66A6CE6}" type="datetime1">
              <a:rPr lang="en-US"/>
              <a:pPr lvl="0"/>
              <a:t>6/13/2026</a:t>
            </a:fld>
            <a:endParaRPr lang="en-US"/>
          </a:p>
        </p:txBody>
      </p:sp>
      <p:sp>
        <p:nvSpPr>
          <p:cNvPr id="5" name="Footer Placeholder 3">
            <a:extLst>
              <a:ext uri="{FF2B5EF4-FFF2-40B4-BE49-F238E27FC236}">
                <a16:creationId xmlns:a16="http://schemas.microsoft.com/office/drawing/2014/main" id="{E34160D8-25C9-4380-0563-AB3B0CBD878B}"/>
              </a:ext>
            </a:extLst>
          </p:cNvPr>
          <p:cNvSpPr txBox="1">
            <a:spLocks noGrp="1"/>
          </p:cNvSpPr>
          <p:nvPr>
            <p:ph type="ftr" sz="quarter" idx="9"/>
          </p:nvPr>
        </p:nvSpPr>
        <p:spPr/>
        <p:txBody>
          <a:bodyPr/>
          <a:lstStyle>
            <a:lvl1pPr>
              <a:defRPr/>
            </a:lvl1pPr>
          </a:lstStyle>
          <a:p>
            <a:pPr lvl="0"/>
            <a:endParaRPr lang="en-US"/>
          </a:p>
        </p:txBody>
      </p:sp>
      <p:sp>
        <p:nvSpPr>
          <p:cNvPr id="6" name="Slide Number Placeholder 4">
            <a:extLst>
              <a:ext uri="{FF2B5EF4-FFF2-40B4-BE49-F238E27FC236}">
                <a16:creationId xmlns:a16="http://schemas.microsoft.com/office/drawing/2014/main" id="{91AC369F-23DF-047F-E811-12C9D13BF7B4}"/>
              </a:ext>
            </a:extLst>
          </p:cNvPr>
          <p:cNvSpPr txBox="1">
            <a:spLocks noGrp="1"/>
          </p:cNvSpPr>
          <p:nvPr>
            <p:ph type="sldNum" sz="quarter" idx="8"/>
          </p:nvPr>
        </p:nvSpPr>
        <p:spPr/>
        <p:txBody>
          <a:bodyPr/>
          <a:lstStyle>
            <a:lvl1pPr>
              <a:defRPr/>
            </a:lvl1pPr>
          </a:lstStyle>
          <a:p>
            <a:pPr lvl="0"/>
            <a:fld id="{11593DD2-3AB2-496A-9BA6-87B87DE2615D}" type="slidenum">
              <a:t>‹#›</a:t>
            </a:fld>
            <a:endParaRPr lang="en-US"/>
          </a:p>
        </p:txBody>
      </p:sp>
    </p:spTree>
    <p:extLst>
      <p:ext uri="{BB962C8B-B14F-4D97-AF65-F5344CB8AC3E}">
        <p14:creationId xmlns:p14="http://schemas.microsoft.com/office/powerpoint/2010/main" val="2810205899"/>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66980446-CD45-7AAE-6F9B-7BD3FBCD74FA}"/>
              </a:ext>
            </a:extLst>
          </p:cNvPr>
          <p:cNvSpPr txBox="1">
            <a:spLocks noGrp="1"/>
          </p:cNvSpPr>
          <p:nvPr>
            <p:ph type="body" idx="4294967295"/>
          </p:nvPr>
        </p:nvSpPr>
        <p:spPr>
          <a:xfrm>
            <a:off x="684208" y="4114800"/>
            <a:ext cx="8535988" cy="1879604"/>
          </a:xfrm>
        </p:spPr>
        <p:txBody>
          <a:bodyPr/>
          <a:lstStyle>
            <a:lvl1pPr marL="0" indent="0">
              <a:buNone/>
              <a:defRPr/>
            </a:lvl1pPr>
          </a:lstStyle>
          <a:p>
            <a:pPr lvl="0"/>
            <a:r>
              <a:rPr lang="en-US"/>
              <a:t>Click to edit Master text styles</a:t>
            </a:r>
          </a:p>
        </p:txBody>
      </p:sp>
      <p:sp>
        <p:nvSpPr>
          <p:cNvPr id="3" name="Date Placeholder 3">
            <a:extLst>
              <a:ext uri="{FF2B5EF4-FFF2-40B4-BE49-F238E27FC236}">
                <a16:creationId xmlns:a16="http://schemas.microsoft.com/office/drawing/2014/main" id="{EA713F09-5B3F-6761-100A-7CDB9A98F6D2}"/>
              </a:ext>
            </a:extLst>
          </p:cNvPr>
          <p:cNvSpPr txBox="1">
            <a:spLocks noGrp="1"/>
          </p:cNvSpPr>
          <p:nvPr>
            <p:ph type="dt" sz="half" idx="7"/>
          </p:nvPr>
        </p:nvSpPr>
        <p:spPr/>
        <p:txBody>
          <a:bodyPr/>
          <a:lstStyle>
            <a:lvl1pPr>
              <a:defRPr/>
            </a:lvl1pPr>
          </a:lstStyle>
          <a:p>
            <a:pPr lvl="0"/>
            <a:fld id="{117CBFD5-BB7F-4587-B6CC-4BC2719876A0}" type="datetime1">
              <a:rPr lang="en-US"/>
              <a:pPr lvl="0"/>
              <a:t>6/13/2026</a:t>
            </a:fld>
            <a:endParaRPr lang="en-US"/>
          </a:p>
        </p:txBody>
      </p:sp>
      <p:sp>
        <p:nvSpPr>
          <p:cNvPr id="4" name="Footer Placeholder 4">
            <a:extLst>
              <a:ext uri="{FF2B5EF4-FFF2-40B4-BE49-F238E27FC236}">
                <a16:creationId xmlns:a16="http://schemas.microsoft.com/office/drawing/2014/main" id="{7E6E9C42-79F4-B1AD-E52F-4DC5E2BADC8C}"/>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CC733C30-6B1C-9C63-BFB9-665A761FB93B}"/>
              </a:ext>
            </a:extLst>
          </p:cNvPr>
          <p:cNvSpPr txBox="1">
            <a:spLocks noGrp="1"/>
          </p:cNvSpPr>
          <p:nvPr>
            <p:ph type="sldNum" sz="quarter" idx="8"/>
          </p:nvPr>
        </p:nvSpPr>
        <p:spPr/>
        <p:txBody>
          <a:bodyPr/>
          <a:lstStyle>
            <a:lvl1pPr>
              <a:defRPr/>
            </a:lvl1pPr>
          </a:lstStyle>
          <a:p>
            <a:pPr lvl="0"/>
            <a:fld id="{34C3FAA4-E46C-4B1F-AB12-90B70523145D}" type="slidenum">
              <a:t>‹#›</a:t>
            </a:fld>
            <a:endParaRPr lang="en-US"/>
          </a:p>
        </p:txBody>
      </p:sp>
    </p:spTree>
    <p:extLst>
      <p:ext uri="{BB962C8B-B14F-4D97-AF65-F5344CB8AC3E}">
        <p14:creationId xmlns:p14="http://schemas.microsoft.com/office/powerpoint/2010/main" val="2427725661"/>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547008FD-3D25-9BEA-2FA7-849A9F4895B0}"/>
              </a:ext>
            </a:extLst>
          </p:cNvPr>
          <p:cNvSpPr txBox="1">
            <a:spLocks noGrp="1"/>
          </p:cNvSpPr>
          <p:nvPr>
            <p:ph type="body" idx="4294967295"/>
          </p:nvPr>
        </p:nvSpPr>
        <p:spPr>
          <a:xfrm>
            <a:off x="1446215" y="3429000"/>
            <a:ext cx="8534396" cy="381003"/>
          </a:xfrm>
        </p:spPr>
        <p:txBody>
          <a:bodyPr/>
          <a:lstStyle>
            <a:lvl1pPr marL="0" indent="0">
              <a:buNone/>
              <a:defRPr/>
            </a:lvl1pPr>
          </a:lstStyle>
          <a:p>
            <a:pPr lvl="0"/>
            <a:r>
              <a:rPr lang="en-US"/>
              <a:t>Click to edit Master text styles</a:t>
            </a:r>
          </a:p>
        </p:txBody>
      </p:sp>
      <p:sp>
        <p:nvSpPr>
          <p:cNvPr id="3" name="Text Placeholder 2">
            <a:extLst>
              <a:ext uri="{FF2B5EF4-FFF2-40B4-BE49-F238E27FC236}">
                <a16:creationId xmlns:a16="http://schemas.microsoft.com/office/drawing/2014/main" id="{C01A0272-82DD-28F7-B4AE-8489786B98F0}"/>
              </a:ext>
            </a:extLst>
          </p:cNvPr>
          <p:cNvSpPr txBox="1">
            <a:spLocks noGrp="1"/>
          </p:cNvSpPr>
          <p:nvPr>
            <p:ph type="body" idx="4294967295"/>
          </p:nvPr>
        </p:nvSpPr>
        <p:spPr>
          <a:xfrm>
            <a:off x="684208" y="4301063"/>
            <a:ext cx="8534396" cy="1684864"/>
          </a:xfrm>
        </p:spPr>
        <p:txBody>
          <a:bodyPr/>
          <a:lstStyle>
            <a:lvl1pPr marL="0" indent="0">
              <a:buNone/>
              <a:defRPr/>
            </a:lvl1pPr>
          </a:lstStyle>
          <a:p>
            <a:pPr lvl="0"/>
            <a:r>
              <a:rPr lang="en-US"/>
              <a:t>Click to edit Master text styles</a:t>
            </a:r>
          </a:p>
        </p:txBody>
      </p:sp>
      <p:sp>
        <p:nvSpPr>
          <p:cNvPr id="4" name="Date Placeholder 3">
            <a:extLst>
              <a:ext uri="{FF2B5EF4-FFF2-40B4-BE49-F238E27FC236}">
                <a16:creationId xmlns:a16="http://schemas.microsoft.com/office/drawing/2014/main" id="{29A9E86C-3CE0-4AF0-8E39-AD6C66108453}"/>
              </a:ext>
            </a:extLst>
          </p:cNvPr>
          <p:cNvSpPr txBox="1">
            <a:spLocks noGrp="1"/>
          </p:cNvSpPr>
          <p:nvPr>
            <p:ph type="dt" sz="half" idx="7"/>
          </p:nvPr>
        </p:nvSpPr>
        <p:spPr/>
        <p:txBody>
          <a:bodyPr/>
          <a:lstStyle>
            <a:lvl1pPr>
              <a:defRPr/>
            </a:lvl1pPr>
          </a:lstStyle>
          <a:p>
            <a:pPr lvl="0"/>
            <a:fld id="{A9323AC4-FFB9-4681-956E-CAB68E78EAB0}" type="datetime1">
              <a:rPr lang="en-US"/>
              <a:pPr lvl="0"/>
              <a:t>6/13/2026</a:t>
            </a:fld>
            <a:endParaRPr lang="en-US"/>
          </a:p>
        </p:txBody>
      </p:sp>
      <p:sp>
        <p:nvSpPr>
          <p:cNvPr id="5" name="Footer Placeholder 4">
            <a:extLst>
              <a:ext uri="{FF2B5EF4-FFF2-40B4-BE49-F238E27FC236}">
                <a16:creationId xmlns:a16="http://schemas.microsoft.com/office/drawing/2014/main" id="{4CAE970B-48BE-413B-96C6-DA9A9B467FA7}"/>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ED72CF8E-66B0-179F-943C-1DEB99243308}"/>
              </a:ext>
            </a:extLst>
          </p:cNvPr>
          <p:cNvSpPr txBox="1">
            <a:spLocks noGrp="1"/>
          </p:cNvSpPr>
          <p:nvPr>
            <p:ph type="sldNum" sz="quarter" idx="8"/>
          </p:nvPr>
        </p:nvSpPr>
        <p:spPr/>
        <p:txBody>
          <a:bodyPr/>
          <a:lstStyle>
            <a:lvl1pPr>
              <a:defRPr/>
            </a:lvl1pPr>
          </a:lstStyle>
          <a:p>
            <a:pPr lvl="0"/>
            <a:fld id="{DFFC0502-7F04-4F25-B7C6-ABB101DC0C62}" type="slidenum">
              <a:t>‹#›</a:t>
            </a:fld>
            <a:endParaRPr lang="en-US"/>
          </a:p>
        </p:txBody>
      </p:sp>
      <p:sp>
        <p:nvSpPr>
          <p:cNvPr id="7" name="TextBox 13">
            <a:extLst>
              <a:ext uri="{FF2B5EF4-FFF2-40B4-BE49-F238E27FC236}">
                <a16:creationId xmlns:a16="http://schemas.microsoft.com/office/drawing/2014/main" id="{DDD9F3B6-3D8B-62B6-AE72-6F88AF2F4626}"/>
              </a:ext>
            </a:extLst>
          </p:cNvPr>
          <p:cNvSpPr txBox="1"/>
          <p:nvPr/>
        </p:nvSpPr>
        <p:spPr>
          <a:xfrm>
            <a:off x="531815" y="812224"/>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FFFFF"/>
                </a:solidFill>
                <a:uFillTx/>
                <a:latin typeface="Century Gothic"/>
              </a:rPr>
              <a:t>“</a:t>
            </a:r>
          </a:p>
        </p:txBody>
      </p:sp>
      <p:sp>
        <p:nvSpPr>
          <p:cNvPr id="8" name="TextBox 14">
            <a:extLst>
              <a:ext uri="{FF2B5EF4-FFF2-40B4-BE49-F238E27FC236}">
                <a16:creationId xmlns:a16="http://schemas.microsoft.com/office/drawing/2014/main" id="{AD95CCEC-63E5-66FB-F224-984F21B5EC3C}"/>
              </a:ext>
            </a:extLst>
          </p:cNvPr>
          <p:cNvSpPr txBox="1"/>
          <p:nvPr/>
        </p:nvSpPr>
        <p:spPr>
          <a:xfrm>
            <a:off x="10285408" y="2768602"/>
            <a:ext cx="609603" cy="584777"/>
          </a:xfrm>
          <a:prstGeom prst="rect">
            <a:avLst/>
          </a:prstGeom>
          <a:noFill/>
          <a:ln cap="rnd">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FFFFF"/>
                </a:solidFill>
                <a:uFillTx/>
                <a:latin typeface="Century Gothic"/>
              </a:rPr>
              <a:t>”</a:t>
            </a:r>
          </a:p>
        </p:txBody>
      </p:sp>
    </p:spTree>
    <p:extLst>
      <p:ext uri="{BB962C8B-B14F-4D97-AF65-F5344CB8AC3E}">
        <p14:creationId xmlns:p14="http://schemas.microsoft.com/office/powerpoint/2010/main" val="3633035458"/>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062FD8D4-A2FB-B8D3-AFE9-6664A16E4F21}"/>
              </a:ext>
            </a:extLst>
          </p:cNvPr>
          <p:cNvSpPr txBox="1">
            <a:spLocks noGrp="1"/>
          </p:cNvSpPr>
          <p:nvPr>
            <p:ph type="body" idx="4294967295"/>
          </p:nvPr>
        </p:nvSpPr>
        <p:spPr>
          <a:xfrm>
            <a:off x="684208" y="5132984"/>
            <a:ext cx="8535988" cy="860395"/>
          </a:xfrm>
        </p:spPr>
        <p:txBody>
          <a:bodyPr anchor="t"/>
          <a:lstStyle>
            <a:lvl1pPr marL="0" indent="0">
              <a:buNone/>
              <a:defRPr/>
            </a:lvl1pPr>
          </a:lstStyle>
          <a:p>
            <a:pPr lvl="0"/>
            <a:r>
              <a:rPr lang="en-US"/>
              <a:t>Click to edit Master text styles</a:t>
            </a:r>
          </a:p>
        </p:txBody>
      </p:sp>
      <p:sp>
        <p:nvSpPr>
          <p:cNvPr id="3" name="Date Placeholder 3">
            <a:extLst>
              <a:ext uri="{FF2B5EF4-FFF2-40B4-BE49-F238E27FC236}">
                <a16:creationId xmlns:a16="http://schemas.microsoft.com/office/drawing/2014/main" id="{39B74FF3-B4AB-D373-FCCC-4CBEC14A4BDE}"/>
              </a:ext>
            </a:extLst>
          </p:cNvPr>
          <p:cNvSpPr txBox="1">
            <a:spLocks noGrp="1"/>
          </p:cNvSpPr>
          <p:nvPr>
            <p:ph type="dt" sz="half" idx="7"/>
          </p:nvPr>
        </p:nvSpPr>
        <p:spPr/>
        <p:txBody>
          <a:bodyPr/>
          <a:lstStyle>
            <a:lvl1pPr>
              <a:defRPr/>
            </a:lvl1pPr>
          </a:lstStyle>
          <a:p>
            <a:pPr lvl="0"/>
            <a:fld id="{E955E580-026A-43DE-9C3A-61859284FE15}" type="datetime1">
              <a:rPr lang="en-US"/>
              <a:pPr lvl="0"/>
              <a:t>6/13/2026</a:t>
            </a:fld>
            <a:endParaRPr lang="en-US"/>
          </a:p>
        </p:txBody>
      </p:sp>
      <p:sp>
        <p:nvSpPr>
          <p:cNvPr id="4" name="Footer Placeholder 4">
            <a:extLst>
              <a:ext uri="{FF2B5EF4-FFF2-40B4-BE49-F238E27FC236}">
                <a16:creationId xmlns:a16="http://schemas.microsoft.com/office/drawing/2014/main" id="{28C8369D-DAC5-2F57-11AD-C2E096CEB94A}"/>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07E36025-0F5C-DFE4-A0BB-A0F2DDA9098E}"/>
              </a:ext>
            </a:extLst>
          </p:cNvPr>
          <p:cNvSpPr txBox="1">
            <a:spLocks noGrp="1"/>
          </p:cNvSpPr>
          <p:nvPr>
            <p:ph type="sldNum" sz="quarter" idx="8"/>
          </p:nvPr>
        </p:nvSpPr>
        <p:spPr/>
        <p:txBody>
          <a:bodyPr/>
          <a:lstStyle>
            <a:lvl1pPr>
              <a:defRPr/>
            </a:lvl1pPr>
          </a:lstStyle>
          <a:p>
            <a:pPr lvl="0"/>
            <a:fld id="{B04439B7-15A9-46CE-A93F-C55BEC485878}" type="slidenum">
              <a:t>‹#›</a:t>
            </a:fld>
            <a:endParaRPr lang="en-US"/>
          </a:p>
        </p:txBody>
      </p:sp>
    </p:spTree>
    <p:extLst>
      <p:ext uri="{BB962C8B-B14F-4D97-AF65-F5344CB8AC3E}">
        <p14:creationId xmlns:p14="http://schemas.microsoft.com/office/powerpoint/2010/main" val="1254981166"/>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9C8E3F83-015C-C705-5669-5C4C54C06CFA}"/>
              </a:ext>
            </a:extLst>
          </p:cNvPr>
          <p:cNvSpPr txBox="1">
            <a:spLocks noGrp="1"/>
          </p:cNvSpPr>
          <p:nvPr>
            <p:ph type="body" idx="4294967295"/>
          </p:nvPr>
        </p:nvSpPr>
        <p:spPr>
          <a:xfrm>
            <a:off x="684208" y="3928536"/>
            <a:ext cx="8534396" cy="1049868"/>
          </a:xfrm>
        </p:spPr>
        <p:txBody>
          <a:bodyPr anchor="b"/>
          <a:lstStyle>
            <a:lvl1pPr marL="0">
              <a:spcBef>
                <a:spcPts val="0"/>
              </a:spcBef>
              <a:buNone/>
              <a:defRPr sz="2400" cap="all">
                <a:solidFill>
                  <a:srgbClr val="FFFFFF"/>
                </a:solidFill>
              </a:defRPr>
            </a:lvl1pPr>
          </a:lstStyle>
          <a:p>
            <a:pPr lvl="0"/>
            <a:r>
              <a:rPr lang="en-US"/>
              <a:t>Click to edit Master text styles</a:t>
            </a:r>
          </a:p>
        </p:txBody>
      </p:sp>
      <p:sp>
        <p:nvSpPr>
          <p:cNvPr id="3" name="Text Placeholder 2">
            <a:extLst>
              <a:ext uri="{FF2B5EF4-FFF2-40B4-BE49-F238E27FC236}">
                <a16:creationId xmlns:a16="http://schemas.microsoft.com/office/drawing/2014/main" id="{780160C8-C642-C292-D569-6374FF4BE517}"/>
              </a:ext>
            </a:extLst>
          </p:cNvPr>
          <p:cNvSpPr txBox="1">
            <a:spLocks noGrp="1"/>
          </p:cNvSpPr>
          <p:nvPr>
            <p:ph type="body" idx="4294967295"/>
          </p:nvPr>
        </p:nvSpPr>
        <p:spPr>
          <a:xfrm>
            <a:off x="684208" y="4978395"/>
            <a:ext cx="8534396" cy="1015998"/>
          </a:xfrm>
        </p:spPr>
        <p:txBody>
          <a:bodyPr anchor="t"/>
          <a:lstStyle>
            <a:lvl1pPr marL="0" indent="0">
              <a:spcBef>
                <a:spcPts val="400"/>
              </a:spcBef>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BC5CFC65-B511-C786-2DC8-0675D1544572}"/>
              </a:ext>
            </a:extLst>
          </p:cNvPr>
          <p:cNvSpPr txBox="1">
            <a:spLocks noGrp="1"/>
          </p:cNvSpPr>
          <p:nvPr>
            <p:ph type="dt" sz="half" idx="7"/>
          </p:nvPr>
        </p:nvSpPr>
        <p:spPr/>
        <p:txBody>
          <a:bodyPr/>
          <a:lstStyle>
            <a:lvl1pPr>
              <a:defRPr/>
            </a:lvl1pPr>
          </a:lstStyle>
          <a:p>
            <a:pPr lvl="0"/>
            <a:fld id="{645D88AE-91F9-465D-829C-329A0A99DE51}" type="datetime1">
              <a:rPr lang="en-US"/>
              <a:pPr lvl="0"/>
              <a:t>6/13/2026</a:t>
            </a:fld>
            <a:endParaRPr lang="en-US"/>
          </a:p>
        </p:txBody>
      </p:sp>
      <p:sp>
        <p:nvSpPr>
          <p:cNvPr id="5" name="Footer Placeholder 4">
            <a:extLst>
              <a:ext uri="{FF2B5EF4-FFF2-40B4-BE49-F238E27FC236}">
                <a16:creationId xmlns:a16="http://schemas.microsoft.com/office/drawing/2014/main" id="{30E9D4E2-6E7C-14D7-5DF3-EDD10B74AD1C}"/>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9167E2E8-2317-DC1E-B450-F681230DF4E8}"/>
              </a:ext>
            </a:extLst>
          </p:cNvPr>
          <p:cNvSpPr txBox="1">
            <a:spLocks noGrp="1"/>
          </p:cNvSpPr>
          <p:nvPr>
            <p:ph type="sldNum" sz="quarter" idx="8"/>
          </p:nvPr>
        </p:nvSpPr>
        <p:spPr/>
        <p:txBody>
          <a:bodyPr/>
          <a:lstStyle>
            <a:lvl1pPr>
              <a:defRPr/>
            </a:lvl1pPr>
          </a:lstStyle>
          <a:p>
            <a:pPr lvl="0"/>
            <a:fld id="{4792CEF6-DC72-4076-9435-6CF58D08B30E}" type="slidenum">
              <a:t>‹#›</a:t>
            </a:fld>
            <a:endParaRPr lang="en-US"/>
          </a:p>
        </p:txBody>
      </p:sp>
      <p:sp>
        <p:nvSpPr>
          <p:cNvPr id="7" name="TextBox 10">
            <a:extLst>
              <a:ext uri="{FF2B5EF4-FFF2-40B4-BE49-F238E27FC236}">
                <a16:creationId xmlns:a16="http://schemas.microsoft.com/office/drawing/2014/main" id="{EF7C680C-87AF-862A-AED7-457381037698}"/>
              </a:ext>
            </a:extLst>
          </p:cNvPr>
          <p:cNvSpPr txBox="1"/>
          <p:nvPr/>
        </p:nvSpPr>
        <p:spPr>
          <a:xfrm>
            <a:off x="531815" y="812224"/>
            <a:ext cx="609603" cy="584777"/>
          </a:xfrm>
          <a:prstGeom prst="rect">
            <a:avLst/>
          </a:prstGeom>
          <a:noFill/>
          <a:ln cap="rnd">
            <a:noFill/>
          </a:ln>
        </p:spPr>
        <p:txBody>
          <a:bodyPr vert="horz" wrap="square" lIns="91440" tIns="45720" rIns="91440" bIns="45720" anchor="ctr"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FFFFF"/>
                </a:solidFill>
                <a:uFillTx/>
                <a:latin typeface="Century Gothic"/>
              </a:rPr>
              <a:t>“</a:t>
            </a:r>
          </a:p>
        </p:txBody>
      </p:sp>
      <p:sp>
        <p:nvSpPr>
          <p:cNvPr id="8" name="TextBox 11">
            <a:extLst>
              <a:ext uri="{FF2B5EF4-FFF2-40B4-BE49-F238E27FC236}">
                <a16:creationId xmlns:a16="http://schemas.microsoft.com/office/drawing/2014/main" id="{7A40B386-0EED-8359-A282-A32602A5CE8A}"/>
              </a:ext>
            </a:extLst>
          </p:cNvPr>
          <p:cNvSpPr txBox="1"/>
          <p:nvPr/>
        </p:nvSpPr>
        <p:spPr>
          <a:xfrm>
            <a:off x="10285408" y="2768602"/>
            <a:ext cx="609603" cy="584777"/>
          </a:xfrm>
          <a:prstGeom prst="rect">
            <a:avLst/>
          </a:prstGeom>
          <a:noFill/>
          <a:ln cap="rnd">
            <a:noFill/>
          </a:ln>
        </p:spPr>
        <p:txBody>
          <a:bodyPr vert="horz" wrap="square" lIns="91440" tIns="45720" rIns="91440" bIns="45720" anchor="ctr"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8000" b="0" i="0" u="none" strike="noStrike" kern="1200" cap="none" spc="0" baseline="0">
                <a:solidFill>
                  <a:srgbClr val="FFFFFF"/>
                </a:solidFill>
                <a:uFillTx/>
                <a:latin typeface="Century Gothic"/>
              </a:rPr>
              <a:t>”</a:t>
            </a:r>
          </a:p>
        </p:txBody>
      </p:sp>
    </p:spTree>
    <p:extLst>
      <p:ext uri="{BB962C8B-B14F-4D97-AF65-F5344CB8AC3E}">
        <p14:creationId xmlns:p14="http://schemas.microsoft.com/office/powerpoint/2010/main" val="143605783"/>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ext Placeholder 9">
            <a:extLst>
              <a:ext uri="{FF2B5EF4-FFF2-40B4-BE49-F238E27FC236}">
                <a16:creationId xmlns:a16="http://schemas.microsoft.com/office/drawing/2014/main" id="{820D56B8-AA49-2404-4BDE-576AD192E97E}"/>
              </a:ext>
            </a:extLst>
          </p:cNvPr>
          <p:cNvSpPr txBox="1">
            <a:spLocks noGrp="1"/>
          </p:cNvSpPr>
          <p:nvPr>
            <p:ph type="body" idx="4294967295"/>
          </p:nvPr>
        </p:nvSpPr>
        <p:spPr>
          <a:xfrm>
            <a:off x="684208" y="3928536"/>
            <a:ext cx="8534396" cy="838203"/>
          </a:xfrm>
        </p:spPr>
        <p:txBody>
          <a:bodyPr anchor="b"/>
          <a:lstStyle>
            <a:lvl1pPr marL="0">
              <a:spcBef>
                <a:spcPts val="0"/>
              </a:spcBef>
              <a:buNone/>
              <a:defRPr sz="2400" cap="all">
                <a:solidFill>
                  <a:srgbClr val="FFFFFF"/>
                </a:solidFill>
              </a:defRPr>
            </a:lvl1pPr>
          </a:lstStyle>
          <a:p>
            <a:pPr lvl="0"/>
            <a:r>
              <a:rPr lang="en-US"/>
              <a:t>Click to edit Master text styles</a:t>
            </a:r>
          </a:p>
        </p:txBody>
      </p:sp>
      <p:sp>
        <p:nvSpPr>
          <p:cNvPr id="3" name="Text Placeholder 2">
            <a:extLst>
              <a:ext uri="{FF2B5EF4-FFF2-40B4-BE49-F238E27FC236}">
                <a16:creationId xmlns:a16="http://schemas.microsoft.com/office/drawing/2014/main" id="{4E677A46-8882-2AA7-0788-81EEB6A8705F}"/>
              </a:ext>
            </a:extLst>
          </p:cNvPr>
          <p:cNvSpPr txBox="1">
            <a:spLocks noGrp="1"/>
          </p:cNvSpPr>
          <p:nvPr>
            <p:ph type="body" idx="4294967295"/>
          </p:nvPr>
        </p:nvSpPr>
        <p:spPr>
          <a:xfrm>
            <a:off x="684208" y="4766730"/>
            <a:ext cx="8534396" cy="1227664"/>
          </a:xfrm>
        </p:spPr>
        <p:txBody>
          <a:bodyPr anchor="t"/>
          <a:lstStyle>
            <a:lvl1pPr marL="0" indent="0">
              <a:spcBef>
                <a:spcPts val="400"/>
              </a:spcBef>
              <a:buNone/>
              <a:defRPr sz="1800"/>
            </a:lvl1pPr>
          </a:lstStyle>
          <a:p>
            <a:pPr lvl="0"/>
            <a:r>
              <a:rPr lang="en-US"/>
              <a:t>Click to edit Master text styles</a:t>
            </a:r>
          </a:p>
        </p:txBody>
      </p:sp>
      <p:sp>
        <p:nvSpPr>
          <p:cNvPr id="4" name="Date Placeholder 3">
            <a:extLst>
              <a:ext uri="{FF2B5EF4-FFF2-40B4-BE49-F238E27FC236}">
                <a16:creationId xmlns:a16="http://schemas.microsoft.com/office/drawing/2014/main" id="{EFB31C26-71FA-D3DE-682C-0635446D86B9}"/>
              </a:ext>
            </a:extLst>
          </p:cNvPr>
          <p:cNvSpPr txBox="1">
            <a:spLocks noGrp="1"/>
          </p:cNvSpPr>
          <p:nvPr>
            <p:ph type="dt" sz="half" idx="7"/>
          </p:nvPr>
        </p:nvSpPr>
        <p:spPr/>
        <p:txBody>
          <a:bodyPr/>
          <a:lstStyle>
            <a:lvl1pPr>
              <a:defRPr/>
            </a:lvl1pPr>
          </a:lstStyle>
          <a:p>
            <a:pPr lvl="0"/>
            <a:fld id="{404696CE-8F33-48F9-AECE-B43D0470E691}" type="datetime1">
              <a:rPr lang="en-US"/>
              <a:pPr lvl="0"/>
              <a:t>6/13/2026</a:t>
            </a:fld>
            <a:endParaRPr lang="en-US"/>
          </a:p>
        </p:txBody>
      </p:sp>
      <p:sp>
        <p:nvSpPr>
          <p:cNvPr id="5" name="Footer Placeholder 4">
            <a:extLst>
              <a:ext uri="{FF2B5EF4-FFF2-40B4-BE49-F238E27FC236}">
                <a16:creationId xmlns:a16="http://schemas.microsoft.com/office/drawing/2014/main" id="{40771DAB-6D5F-7EFD-CE9F-BC56AD7807E9}"/>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F511BC2-86B5-398D-FF63-BF688F6A8505}"/>
              </a:ext>
            </a:extLst>
          </p:cNvPr>
          <p:cNvSpPr txBox="1">
            <a:spLocks noGrp="1"/>
          </p:cNvSpPr>
          <p:nvPr>
            <p:ph type="sldNum" sz="quarter" idx="8"/>
          </p:nvPr>
        </p:nvSpPr>
        <p:spPr/>
        <p:txBody>
          <a:bodyPr/>
          <a:lstStyle>
            <a:lvl1pPr>
              <a:defRPr/>
            </a:lvl1pPr>
          </a:lstStyle>
          <a:p>
            <a:pPr lvl="0"/>
            <a:fld id="{2C6CA1AF-24E2-4B8B-9AE3-0305DB54E7DA}" type="slidenum">
              <a:t>‹#›</a:t>
            </a:fld>
            <a:endParaRPr lang="en-US"/>
          </a:p>
        </p:txBody>
      </p:sp>
    </p:spTree>
    <p:extLst>
      <p:ext uri="{BB962C8B-B14F-4D97-AF65-F5344CB8AC3E}">
        <p14:creationId xmlns:p14="http://schemas.microsoft.com/office/powerpoint/2010/main" val="3461790712"/>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Vertical Text Placeholder 2">
            <a:extLst>
              <a:ext uri="{FF2B5EF4-FFF2-40B4-BE49-F238E27FC236}">
                <a16:creationId xmlns:a16="http://schemas.microsoft.com/office/drawing/2014/main" id="{B4D14DF7-623D-6144-2011-59CE3ECFB6FF}"/>
              </a:ext>
            </a:extLst>
          </p:cNvPr>
          <p:cNvSpPr txBox="1">
            <a:spLocks noGrp="1"/>
          </p:cNvSpPr>
          <p:nvPr>
            <p:ph type="body" orient="vert" idx="1"/>
          </p:nvPr>
        </p:nvSpPr>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AD50ED91-2973-78F8-1CC0-B621F5E14A4B}"/>
              </a:ext>
            </a:extLst>
          </p:cNvPr>
          <p:cNvSpPr txBox="1">
            <a:spLocks noGrp="1"/>
          </p:cNvSpPr>
          <p:nvPr>
            <p:ph type="dt" sz="half" idx="7"/>
          </p:nvPr>
        </p:nvSpPr>
        <p:spPr/>
        <p:txBody>
          <a:bodyPr/>
          <a:lstStyle>
            <a:lvl1pPr>
              <a:defRPr/>
            </a:lvl1pPr>
          </a:lstStyle>
          <a:p>
            <a:pPr lvl="0"/>
            <a:fld id="{C6C39D4F-FE45-4525-9594-7AE748FF4B9C}" type="datetime1">
              <a:rPr lang="en-US"/>
              <a:pPr lvl="0"/>
              <a:t>6/13/2026</a:t>
            </a:fld>
            <a:endParaRPr lang="en-US"/>
          </a:p>
        </p:txBody>
      </p:sp>
      <p:sp>
        <p:nvSpPr>
          <p:cNvPr id="4" name="Footer Placeholder 4">
            <a:extLst>
              <a:ext uri="{FF2B5EF4-FFF2-40B4-BE49-F238E27FC236}">
                <a16:creationId xmlns:a16="http://schemas.microsoft.com/office/drawing/2014/main" id="{60AEDD21-D040-B276-AE94-36326C12FF56}"/>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39576EA1-B796-FAD5-1921-DF424F40BEBB}"/>
              </a:ext>
            </a:extLst>
          </p:cNvPr>
          <p:cNvSpPr txBox="1">
            <a:spLocks noGrp="1"/>
          </p:cNvSpPr>
          <p:nvPr>
            <p:ph type="sldNum" sz="quarter" idx="8"/>
          </p:nvPr>
        </p:nvSpPr>
        <p:spPr/>
        <p:txBody>
          <a:bodyPr/>
          <a:lstStyle>
            <a:lvl1pPr>
              <a:defRPr/>
            </a:lvl1pPr>
          </a:lstStyle>
          <a:p>
            <a:pPr lvl="0"/>
            <a:fld id="{52D79EDA-3305-431B-9231-20A70FD7AC2C}" type="slidenum">
              <a:t>‹#›</a:t>
            </a:fld>
            <a:endParaRPr lang="en-US"/>
          </a:p>
        </p:txBody>
      </p:sp>
    </p:spTree>
    <p:extLst>
      <p:ext uri="{BB962C8B-B14F-4D97-AF65-F5344CB8AC3E}">
        <p14:creationId xmlns:p14="http://schemas.microsoft.com/office/powerpoint/2010/main" val="2311206332"/>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ext Placeholder 2">
            <a:extLst>
              <a:ext uri="{FF2B5EF4-FFF2-40B4-BE49-F238E27FC236}">
                <a16:creationId xmlns:a16="http://schemas.microsoft.com/office/drawing/2014/main" id="{7B892A15-8A14-7A51-F3C3-1296D678FAE4}"/>
              </a:ext>
            </a:extLst>
          </p:cNvPr>
          <p:cNvSpPr txBox="1">
            <a:spLocks noGrp="1"/>
          </p:cNvSpPr>
          <p:nvPr>
            <p:ph type="body" orient="vert" idx="1"/>
          </p:nvPr>
        </p:nvSpPr>
        <p:spPr>
          <a:xfrm>
            <a:off x="685800" y="685800"/>
            <a:ext cx="7823204" cy="5308604"/>
          </a:xfrm>
        </p:spPr>
        <p:txBody>
          <a:bodyPr vert="eaVert" ancho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B2917483-4E2F-8D29-BD91-C92EA9AEFF92}"/>
              </a:ext>
            </a:extLst>
          </p:cNvPr>
          <p:cNvSpPr txBox="1">
            <a:spLocks noGrp="1"/>
          </p:cNvSpPr>
          <p:nvPr>
            <p:ph type="dt" sz="half" idx="7"/>
          </p:nvPr>
        </p:nvSpPr>
        <p:spPr/>
        <p:txBody>
          <a:bodyPr/>
          <a:lstStyle>
            <a:lvl1pPr>
              <a:defRPr/>
            </a:lvl1pPr>
          </a:lstStyle>
          <a:p>
            <a:pPr lvl="0"/>
            <a:fld id="{7825EC4C-236F-4EBA-933C-0B7E606FCA7D}" type="datetime1">
              <a:rPr lang="en-US"/>
              <a:pPr lvl="0"/>
              <a:t>6/13/2026</a:t>
            </a:fld>
            <a:endParaRPr lang="en-US"/>
          </a:p>
        </p:txBody>
      </p:sp>
      <p:sp>
        <p:nvSpPr>
          <p:cNvPr id="4" name="Footer Placeholder 4">
            <a:extLst>
              <a:ext uri="{FF2B5EF4-FFF2-40B4-BE49-F238E27FC236}">
                <a16:creationId xmlns:a16="http://schemas.microsoft.com/office/drawing/2014/main" id="{2DA9AC8B-9024-3C17-4EDD-A35DDC515965}"/>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E902B82D-8C88-BDF6-049D-9E201C09E7B0}"/>
              </a:ext>
            </a:extLst>
          </p:cNvPr>
          <p:cNvSpPr txBox="1">
            <a:spLocks noGrp="1"/>
          </p:cNvSpPr>
          <p:nvPr>
            <p:ph type="sldNum" sz="quarter" idx="8"/>
          </p:nvPr>
        </p:nvSpPr>
        <p:spPr/>
        <p:txBody>
          <a:bodyPr/>
          <a:lstStyle>
            <a:lvl1pPr>
              <a:defRPr/>
            </a:lvl1pPr>
          </a:lstStyle>
          <a:p>
            <a:pPr lvl="0"/>
            <a:fld id="{5D086DCF-9BAC-4774-827E-35FB1ECA4435}" type="slidenum">
              <a:t>‹#›</a:t>
            </a:fld>
            <a:endParaRPr lang="en-US"/>
          </a:p>
        </p:txBody>
      </p:sp>
    </p:spTree>
    <p:extLst>
      <p:ext uri="{BB962C8B-B14F-4D97-AF65-F5344CB8AC3E}">
        <p14:creationId xmlns:p14="http://schemas.microsoft.com/office/powerpoint/2010/main" val="2111631824"/>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CB9B5-B969-B0C9-E570-8910FE47D675}"/>
              </a:ext>
            </a:extLst>
          </p:cNvPr>
          <p:cNvSpPr txBox="1">
            <a:spLocks noGrp="1"/>
          </p:cNvSpPr>
          <p:nvPr>
            <p:ph type="ctrTitle"/>
          </p:nvPr>
        </p:nvSpPr>
        <p:spPr>
          <a:xfrm>
            <a:off x="521208" y="978408"/>
            <a:ext cx="11155680" cy="3429000"/>
          </a:xfrm>
        </p:spPr>
        <p:txBody>
          <a:bodyPr/>
          <a:lstStyle>
            <a:lvl1pPr>
              <a:defRPr sz="7200"/>
            </a:lvl1pPr>
          </a:lstStyle>
          <a:p>
            <a:pPr lvl="0"/>
            <a:r>
              <a:rPr lang="en-US"/>
              <a:t>Click to edit Master title style</a:t>
            </a:r>
          </a:p>
        </p:txBody>
      </p:sp>
      <p:sp>
        <p:nvSpPr>
          <p:cNvPr id="3" name="Subtitle 2">
            <a:extLst>
              <a:ext uri="{FF2B5EF4-FFF2-40B4-BE49-F238E27FC236}">
                <a16:creationId xmlns:a16="http://schemas.microsoft.com/office/drawing/2014/main" id="{96354A60-5835-E3CE-71DF-FA442700C8C4}"/>
              </a:ext>
            </a:extLst>
          </p:cNvPr>
          <p:cNvSpPr txBox="1">
            <a:spLocks noGrp="1"/>
          </p:cNvSpPr>
          <p:nvPr>
            <p:ph type="subTitle" idx="1"/>
          </p:nvPr>
        </p:nvSpPr>
        <p:spPr>
          <a:xfrm>
            <a:off x="521208" y="4480560"/>
            <a:ext cx="7104888" cy="1399032"/>
          </a:xfrm>
        </p:spPr>
        <p:txBody>
          <a:bodyPr anchor="b"/>
          <a:lstStyle>
            <a:lvl1pPr marL="0" indent="0">
              <a:buNone/>
              <a:defRPr sz="2200" i="1"/>
            </a:lvl1pPr>
          </a:lstStyle>
          <a:p>
            <a:pPr lvl="0"/>
            <a:r>
              <a:rPr lang="en-US"/>
              <a:t>Click to edit Master subtitle style</a:t>
            </a:r>
          </a:p>
        </p:txBody>
      </p:sp>
      <p:sp>
        <p:nvSpPr>
          <p:cNvPr id="4" name="Date Placeholder 3">
            <a:extLst>
              <a:ext uri="{FF2B5EF4-FFF2-40B4-BE49-F238E27FC236}">
                <a16:creationId xmlns:a16="http://schemas.microsoft.com/office/drawing/2014/main" id="{05F80E34-48F3-F027-4F1E-845404687D21}"/>
              </a:ext>
            </a:extLst>
          </p:cNvPr>
          <p:cNvSpPr txBox="1">
            <a:spLocks noGrp="1"/>
          </p:cNvSpPr>
          <p:nvPr>
            <p:ph type="dt" sz="half" idx="7"/>
          </p:nvPr>
        </p:nvSpPr>
        <p:spPr/>
        <p:txBody>
          <a:bodyPr/>
          <a:lstStyle>
            <a:lvl1pPr>
              <a:defRPr/>
            </a:lvl1pPr>
          </a:lstStyle>
          <a:p>
            <a:pPr lvl="0"/>
            <a:fld id="{754D13D0-0E98-440F-B336-35374EA68B00}" type="datetime1">
              <a:rPr lang="en-US"/>
              <a:pPr lvl="0"/>
              <a:t>6/13/2026</a:t>
            </a:fld>
            <a:endParaRPr lang="en-US"/>
          </a:p>
        </p:txBody>
      </p:sp>
      <p:sp>
        <p:nvSpPr>
          <p:cNvPr id="5" name="Footer Placeholder 4">
            <a:extLst>
              <a:ext uri="{FF2B5EF4-FFF2-40B4-BE49-F238E27FC236}">
                <a16:creationId xmlns:a16="http://schemas.microsoft.com/office/drawing/2014/main" id="{5605F388-D4B5-96B1-BB71-A586110EE73C}"/>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38B08070-5634-B43B-4EF3-A19536C21995}"/>
              </a:ext>
            </a:extLst>
          </p:cNvPr>
          <p:cNvSpPr txBox="1">
            <a:spLocks noGrp="1"/>
          </p:cNvSpPr>
          <p:nvPr>
            <p:ph type="sldNum" sz="quarter" idx="8"/>
          </p:nvPr>
        </p:nvSpPr>
        <p:spPr/>
        <p:txBody>
          <a:bodyPr/>
          <a:lstStyle>
            <a:lvl1pPr>
              <a:defRPr/>
            </a:lvl1pPr>
          </a:lstStyle>
          <a:p>
            <a:pPr lvl="0"/>
            <a:fld id="{75FED56B-4D59-42E2-ADAF-2C60442FEC96}" type="slidenum">
              <a:t>‹#›</a:t>
            </a:fld>
            <a:endParaRPr lang="en-US"/>
          </a:p>
        </p:txBody>
      </p:sp>
    </p:spTree>
    <p:extLst>
      <p:ext uri="{BB962C8B-B14F-4D97-AF65-F5344CB8AC3E}">
        <p14:creationId xmlns:p14="http://schemas.microsoft.com/office/powerpoint/2010/main" val="2249578128"/>
      </p:ext>
    </p:extLst>
  </p:cSld>
  <p:clrMapOvr>
    <a:masterClrMapping/>
  </p:clrMapOvr>
  <p:hf sldNum="0" hdr="0" ftr="0" dt="0"/>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79F6637F-E9E5-5C8A-258D-1243B059C112}"/>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8E1AB94F-0644-C890-A638-2CC425F32E20}"/>
              </a:ext>
            </a:extLst>
          </p:cNvPr>
          <p:cNvSpPr txBox="1">
            <a:spLocks noGrp="1"/>
          </p:cNvSpPr>
          <p:nvPr>
            <p:ph type="dt" sz="half" idx="7"/>
          </p:nvPr>
        </p:nvSpPr>
        <p:spPr/>
        <p:txBody>
          <a:bodyPr/>
          <a:lstStyle>
            <a:lvl1pPr>
              <a:defRPr/>
            </a:lvl1pPr>
          </a:lstStyle>
          <a:p>
            <a:pPr lvl="0"/>
            <a:fld id="{4C1F7AD6-3C85-430C-9AE2-01BCF26103E3}" type="datetime1">
              <a:rPr lang="en-US"/>
              <a:pPr lvl="0"/>
              <a:t>6/13/2026</a:t>
            </a:fld>
            <a:endParaRPr lang="en-US"/>
          </a:p>
        </p:txBody>
      </p:sp>
      <p:sp>
        <p:nvSpPr>
          <p:cNvPr id="4" name="Footer Placeholder 4">
            <a:extLst>
              <a:ext uri="{FF2B5EF4-FFF2-40B4-BE49-F238E27FC236}">
                <a16:creationId xmlns:a16="http://schemas.microsoft.com/office/drawing/2014/main" id="{89DFA64A-902F-C1C9-42A2-FA5CF953C91C}"/>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1B5233EE-A29F-DFEA-CE4B-651F89455CBA}"/>
              </a:ext>
            </a:extLst>
          </p:cNvPr>
          <p:cNvSpPr txBox="1">
            <a:spLocks noGrp="1"/>
          </p:cNvSpPr>
          <p:nvPr>
            <p:ph type="sldNum" sz="quarter" idx="8"/>
          </p:nvPr>
        </p:nvSpPr>
        <p:spPr/>
        <p:txBody>
          <a:bodyPr/>
          <a:lstStyle>
            <a:lvl1pPr>
              <a:defRPr/>
            </a:lvl1pPr>
          </a:lstStyle>
          <a:p>
            <a:pPr lvl="0"/>
            <a:fld id="{22F4D19A-6A83-424B-92AE-9EE6147CD19E}" type="slidenum">
              <a:t>‹#›</a:t>
            </a:fld>
            <a:endParaRPr lang="en-US"/>
          </a:p>
        </p:txBody>
      </p:sp>
    </p:spTree>
    <p:extLst>
      <p:ext uri="{BB962C8B-B14F-4D97-AF65-F5344CB8AC3E}">
        <p14:creationId xmlns:p14="http://schemas.microsoft.com/office/powerpoint/2010/main" val="77625487"/>
      </p:ext>
    </p:extLst>
  </p:cSld>
  <p:clrMapOvr>
    <a:masterClrMapping/>
  </p:clrMapOvr>
  <p:hf sldNum="0" hdr="0" ftr="0" dt="0"/>
</p:sldLayout>
</file>

<file path=ppt/slideLayouts/slideLayout47.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805F8E-9046-C51D-2FFD-FEBEC37386AA}"/>
              </a:ext>
            </a:extLst>
          </p:cNvPr>
          <p:cNvSpPr txBox="1">
            <a:spLocks noGrp="1"/>
          </p:cNvSpPr>
          <p:nvPr>
            <p:ph type="title"/>
          </p:nvPr>
        </p:nvSpPr>
        <p:spPr>
          <a:xfrm>
            <a:off x="521208" y="978408"/>
            <a:ext cx="5020056" cy="4288536"/>
          </a:xfrm>
        </p:spPr>
        <p:txBody>
          <a:bodyPr/>
          <a:lstStyle>
            <a:lvl1pPr>
              <a:defRPr sz="5400"/>
            </a:lvl1pPr>
          </a:lstStyle>
          <a:p>
            <a:pPr lvl="0"/>
            <a:r>
              <a:rPr lang="en-US"/>
              <a:t>Click to edit Master title style</a:t>
            </a:r>
          </a:p>
        </p:txBody>
      </p:sp>
      <p:sp>
        <p:nvSpPr>
          <p:cNvPr id="3" name="Text Placeholder 2">
            <a:extLst>
              <a:ext uri="{FF2B5EF4-FFF2-40B4-BE49-F238E27FC236}">
                <a16:creationId xmlns:a16="http://schemas.microsoft.com/office/drawing/2014/main" id="{40F425BC-EBE3-44DB-AF31-56CC00F381B8}"/>
              </a:ext>
            </a:extLst>
          </p:cNvPr>
          <p:cNvSpPr txBox="1">
            <a:spLocks noGrp="1"/>
          </p:cNvSpPr>
          <p:nvPr>
            <p:ph type="body" idx="1"/>
          </p:nvPr>
        </p:nvSpPr>
        <p:spPr>
          <a:xfrm>
            <a:off x="521208" y="5266944"/>
            <a:ext cx="5020056" cy="1088136"/>
          </a:xfrm>
        </p:spPr>
        <p:txBody>
          <a:bodyPr anchor="b"/>
          <a:lstStyle>
            <a:lvl1pPr marL="0" indent="0">
              <a:buNone/>
              <a:defRPr sz="2200" i="1">
                <a:solidFill>
                  <a:srgbClr val="767676"/>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DFE2719C-2652-B57B-89CF-959A580906E4}"/>
              </a:ext>
            </a:extLst>
          </p:cNvPr>
          <p:cNvSpPr txBox="1">
            <a:spLocks noGrp="1"/>
          </p:cNvSpPr>
          <p:nvPr>
            <p:ph type="dt" sz="half" idx="7"/>
          </p:nvPr>
        </p:nvSpPr>
        <p:spPr/>
        <p:txBody>
          <a:bodyPr/>
          <a:lstStyle>
            <a:lvl1pPr>
              <a:defRPr/>
            </a:lvl1pPr>
          </a:lstStyle>
          <a:p>
            <a:pPr lvl="0"/>
            <a:fld id="{E7F59942-488F-4812-999F-7E233474EB54}" type="datetime1">
              <a:rPr lang="en-US"/>
              <a:pPr lvl="0"/>
              <a:t>6/13/2026</a:t>
            </a:fld>
            <a:endParaRPr lang="en-US"/>
          </a:p>
        </p:txBody>
      </p:sp>
      <p:sp>
        <p:nvSpPr>
          <p:cNvPr id="5" name="Footer Placeholder 4">
            <a:extLst>
              <a:ext uri="{FF2B5EF4-FFF2-40B4-BE49-F238E27FC236}">
                <a16:creationId xmlns:a16="http://schemas.microsoft.com/office/drawing/2014/main" id="{4CACFEC4-0E61-0F49-72FF-FB687A88CE60}"/>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AC07788C-B394-E81A-8AED-5022A691C660}"/>
              </a:ext>
            </a:extLst>
          </p:cNvPr>
          <p:cNvSpPr txBox="1">
            <a:spLocks noGrp="1"/>
          </p:cNvSpPr>
          <p:nvPr>
            <p:ph type="sldNum" sz="quarter" idx="8"/>
          </p:nvPr>
        </p:nvSpPr>
        <p:spPr/>
        <p:txBody>
          <a:bodyPr/>
          <a:lstStyle>
            <a:lvl1pPr>
              <a:defRPr/>
            </a:lvl1pPr>
          </a:lstStyle>
          <a:p>
            <a:pPr lvl="0"/>
            <a:fld id="{37EAFAA8-3082-417A-A971-406A2D56B4AB}" type="slidenum">
              <a:t>‹#›</a:t>
            </a:fld>
            <a:endParaRPr lang="en-US"/>
          </a:p>
        </p:txBody>
      </p:sp>
      <p:sp>
        <p:nvSpPr>
          <p:cNvPr id="7" name="Rectangle 6">
            <a:extLst>
              <a:ext uri="{FF2B5EF4-FFF2-40B4-BE49-F238E27FC236}">
                <a16:creationId xmlns:a16="http://schemas.microsoft.com/office/drawing/2014/main" id="{06F11BC8-FD74-7CF0-B4FD-66A4A6325D48}"/>
              </a:ext>
            </a:extLst>
          </p:cNvPr>
          <p:cNvSpPr/>
          <p:nvPr/>
        </p:nvSpPr>
        <p:spPr>
          <a:xfrm>
            <a:off x="517870" y="508086"/>
            <a:ext cx="5021180" cy="149275"/>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Tree>
    <p:extLst>
      <p:ext uri="{BB962C8B-B14F-4D97-AF65-F5344CB8AC3E}">
        <p14:creationId xmlns:p14="http://schemas.microsoft.com/office/powerpoint/2010/main" val="3493032572"/>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185493E4-69BE-C302-F831-0976202F3DC1}"/>
              </a:ext>
            </a:extLst>
          </p:cNvPr>
          <p:cNvSpPr txBox="1">
            <a:spLocks noGrp="1"/>
          </p:cNvSpPr>
          <p:nvPr>
            <p:ph idx="1"/>
          </p:nvPr>
        </p:nvSpPr>
        <p:spPr>
          <a:xfrm>
            <a:off x="521208" y="2578608"/>
            <a:ext cx="5166359" cy="376732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Content Placeholder 3">
            <a:extLst>
              <a:ext uri="{FF2B5EF4-FFF2-40B4-BE49-F238E27FC236}">
                <a16:creationId xmlns:a16="http://schemas.microsoft.com/office/drawing/2014/main" id="{1AFEF1C7-A041-4A2D-B452-E224CDBEF4F3}"/>
              </a:ext>
            </a:extLst>
          </p:cNvPr>
          <p:cNvSpPr txBox="1">
            <a:spLocks noGrp="1"/>
          </p:cNvSpPr>
          <p:nvPr>
            <p:ph idx="2"/>
          </p:nvPr>
        </p:nvSpPr>
        <p:spPr>
          <a:xfrm>
            <a:off x="6519672" y="2578608"/>
            <a:ext cx="5166359" cy="3767327"/>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4">
            <a:extLst>
              <a:ext uri="{FF2B5EF4-FFF2-40B4-BE49-F238E27FC236}">
                <a16:creationId xmlns:a16="http://schemas.microsoft.com/office/drawing/2014/main" id="{4F3BB637-46CF-4D93-780B-E6F6DC7C82E4}"/>
              </a:ext>
            </a:extLst>
          </p:cNvPr>
          <p:cNvSpPr txBox="1">
            <a:spLocks noGrp="1"/>
          </p:cNvSpPr>
          <p:nvPr>
            <p:ph type="dt" sz="half" idx="7"/>
          </p:nvPr>
        </p:nvSpPr>
        <p:spPr/>
        <p:txBody>
          <a:bodyPr/>
          <a:lstStyle>
            <a:lvl1pPr>
              <a:defRPr/>
            </a:lvl1pPr>
          </a:lstStyle>
          <a:p>
            <a:pPr lvl="0"/>
            <a:fld id="{8CCA113A-02F6-409F-8AE1-CD5FA08258BA}" type="datetime1">
              <a:rPr lang="en-US"/>
              <a:pPr lvl="0"/>
              <a:t>6/13/2026</a:t>
            </a:fld>
            <a:endParaRPr lang="en-US"/>
          </a:p>
        </p:txBody>
      </p:sp>
      <p:sp>
        <p:nvSpPr>
          <p:cNvPr id="5" name="Footer Placeholder 5">
            <a:extLst>
              <a:ext uri="{FF2B5EF4-FFF2-40B4-BE49-F238E27FC236}">
                <a16:creationId xmlns:a16="http://schemas.microsoft.com/office/drawing/2014/main" id="{494CD6B8-35A3-9418-358B-627E37F091BC}"/>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B7CC8A8F-B2DC-8806-5BD8-2A27496CA6E2}"/>
              </a:ext>
            </a:extLst>
          </p:cNvPr>
          <p:cNvSpPr txBox="1">
            <a:spLocks noGrp="1"/>
          </p:cNvSpPr>
          <p:nvPr>
            <p:ph type="sldNum" sz="quarter" idx="8"/>
          </p:nvPr>
        </p:nvSpPr>
        <p:spPr/>
        <p:txBody>
          <a:bodyPr/>
          <a:lstStyle>
            <a:lvl1pPr>
              <a:defRPr/>
            </a:lvl1pPr>
          </a:lstStyle>
          <a:p>
            <a:pPr lvl="0"/>
            <a:fld id="{C6E83CCE-6697-4D58-B618-E84E89DDB3AF}" type="slidenum">
              <a:t>‹#›</a:t>
            </a:fld>
            <a:endParaRPr lang="en-US"/>
          </a:p>
        </p:txBody>
      </p:sp>
    </p:spTree>
    <p:extLst>
      <p:ext uri="{BB962C8B-B14F-4D97-AF65-F5344CB8AC3E}">
        <p14:creationId xmlns:p14="http://schemas.microsoft.com/office/powerpoint/2010/main" val="849035423"/>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750EA11D-D503-F9F1-F911-1A19EBD49D2B}"/>
              </a:ext>
            </a:extLst>
          </p:cNvPr>
          <p:cNvSpPr txBox="1">
            <a:spLocks noGrp="1"/>
          </p:cNvSpPr>
          <p:nvPr>
            <p:ph type="body" idx="1"/>
          </p:nvPr>
        </p:nvSpPr>
        <p:spPr>
          <a:xfrm>
            <a:off x="521208" y="2340864"/>
            <a:ext cx="5166359" cy="658368"/>
          </a:xfrm>
        </p:spPr>
        <p:txBody>
          <a:bodyPr anchor="b"/>
          <a:lstStyle>
            <a:lvl1pPr marL="0" indent="0">
              <a:buNone/>
              <a:defRPr sz="2200" i="1"/>
            </a:lvl1pPr>
          </a:lstStyle>
          <a:p>
            <a:pPr lvl="0"/>
            <a:r>
              <a:rPr lang="en-US"/>
              <a:t>Click to edit Master text styles</a:t>
            </a:r>
          </a:p>
        </p:txBody>
      </p:sp>
      <p:sp>
        <p:nvSpPr>
          <p:cNvPr id="3" name="Content Placeholder 3">
            <a:extLst>
              <a:ext uri="{FF2B5EF4-FFF2-40B4-BE49-F238E27FC236}">
                <a16:creationId xmlns:a16="http://schemas.microsoft.com/office/drawing/2014/main" id="{2BE21BE9-9D6E-90D3-7220-D454A9B923E7}"/>
              </a:ext>
            </a:extLst>
          </p:cNvPr>
          <p:cNvSpPr txBox="1">
            <a:spLocks noGrp="1"/>
          </p:cNvSpPr>
          <p:nvPr>
            <p:ph idx="2"/>
          </p:nvPr>
        </p:nvSpPr>
        <p:spPr>
          <a:xfrm>
            <a:off x="521208" y="3035808"/>
            <a:ext cx="5166359" cy="3310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4">
            <a:extLst>
              <a:ext uri="{FF2B5EF4-FFF2-40B4-BE49-F238E27FC236}">
                <a16:creationId xmlns:a16="http://schemas.microsoft.com/office/drawing/2014/main" id="{46B937DB-B70F-8E25-3367-43292A214FCC}"/>
              </a:ext>
            </a:extLst>
          </p:cNvPr>
          <p:cNvSpPr txBox="1">
            <a:spLocks noGrp="1"/>
          </p:cNvSpPr>
          <p:nvPr>
            <p:ph type="body" idx="3"/>
          </p:nvPr>
        </p:nvSpPr>
        <p:spPr>
          <a:xfrm>
            <a:off x="6519672" y="2340864"/>
            <a:ext cx="5166359" cy="658368"/>
          </a:xfrm>
        </p:spPr>
        <p:txBody>
          <a:bodyPr anchor="b"/>
          <a:lstStyle>
            <a:lvl1pPr marL="0" indent="0">
              <a:buNone/>
              <a:defRPr sz="2200" i="1"/>
            </a:lvl1pPr>
          </a:lstStyle>
          <a:p>
            <a:pPr lvl="0"/>
            <a:r>
              <a:rPr lang="en-US"/>
              <a:t>Click to edit Master text styles</a:t>
            </a:r>
          </a:p>
        </p:txBody>
      </p:sp>
      <p:sp>
        <p:nvSpPr>
          <p:cNvPr id="5" name="Content Placeholder 5">
            <a:extLst>
              <a:ext uri="{FF2B5EF4-FFF2-40B4-BE49-F238E27FC236}">
                <a16:creationId xmlns:a16="http://schemas.microsoft.com/office/drawing/2014/main" id="{5B57AC2C-E62E-EB02-92AD-F7359B6FF68A}"/>
              </a:ext>
            </a:extLst>
          </p:cNvPr>
          <p:cNvSpPr txBox="1">
            <a:spLocks noGrp="1"/>
          </p:cNvSpPr>
          <p:nvPr>
            <p:ph idx="4"/>
          </p:nvPr>
        </p:nvSpPr>
        <p:spPr>
          <a:xfrm>
            <a:off x="6519672" y="3035808"/>
            <a:ext cx="5166359" cy="33101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6">
            <a:extLst>
              <a:ext uri="{FF2B5EF4-FFF2-40B4-BE49-F238E27FC236}">
                <a16:creationId xmlns:a16="http://schemas.microsoft.com/office/drawing/2014/main" id="{87DF599E-9D63-9369-3F7E-50F874B355B6}"/>
              </a:ext>
            </a:extLst>
          </p:cNvPr>
          <p:cNvSpPr txBox="1">
            <a:spLocks noGrp="1"/>
          </p:cNvSpPr>
          <p:nvPr>
            <p:ph type="dt" sz="half" idx="7"/>
          </p:nvPr>
        </p:nvSpPr>
        <p:spPr/>
        <p:txBody>
          <a:bodyPr/>
          <a:lstStyle>
            <a:lvl1pPr>
              <a:defRPr/>
            </a:lvl1pPr>
          </a:lstStyle>
          <a:p>
            <a:pPr lvl="0"/>
            <a:fld id="{C9E2EBDE-6304-437C-B417-00C4B1EBE7E3}" type="datetime1">
              <a:rPr lang="en-US"/>
              <a:pPr lvl="0"/>
              <a:t>6/13/2026</a:t>
            </a:fld>
            <a:endParaRPr lang="en-US"/>
          </a:p>
        </p:txBody>
      </p:sp>
      <p:sp>
        <p:nvSpPr>
          <p:cNvPr id="7" name="Footer Placeholder 7">
            <a:extLst>
              <a:ext uri="{FF2B5EF4-FFF2-40B4-BE49-F238E27FC236}">
                <a16:creationId xmlns:a16="http://schemas.microsoft.com/office/drawing/2014/main" id="{8CD6D07D-1C90-D78F-CDB6-46E3C8321594}"/>
              </a:ext>
            </a:extLst>
          </p:cNvPr>
          <p:cNvSpPr txBox="1">
            <a:spLocks noGrp="1"/>
          </p:cNvSpPr>
          <p:nvPr>
            <p:ph type="ftr" sz="quarter" idx="9"/>
          </p:nvPr>
        </p:nvSpPr>
        <p:spPr/>
        <p:txBody>
          <a:bodyPr/>
          <a:lstStyle>
            <a:lvl1pPr>
              <a:defRPr/>
            </a:lvl1pPr>
          </a:lstStyle>
          <a:p>
            <a:pPr lvl="0"/>
            <a:endParaRPr lang="en-US"/>
          </a:p>
        </p:txBody>
      </p:sp>
      <p:sp>
        <p:nvSpPr>
          <p:cNvPr id="8" name="Slide Number Placeholder 8">
            <a:extLst>
              <a:ext uri="{FF2B5EF4-FFF2-40B4-BE49-F238E27FC236}">
                <a16:creationId xmlns:a16="http://schemas.microsoft.com/office/drawing/2014/main" id="{D64E074A-4C26-AE77-8D51-C08E30B8F1E9}"/>
              </a:ext>
            </a:extLst>
          </p:cNvPr>
          <p:cNvSpPr txBox="1">
            <a:spLocks noGrp="1"/>
          </p:cNvSpPr>
          <p:nvPr>
            <p:ph type="sldNum" sz="quarter" idx="8"/>
          </p:nvPr>
        </p:nvSpPr>
        <p:spPr/>
        <p:txBody>
          <a:bodyPr/>
          <a:lstStyle>
            <a:lvl1pPr>
              <a:defRPr/>
            </a:lvl1pPr>
          </a:lstStyle>
          <a:p>
            <a:pPr lvl="0"/>
            <a:fld id="{5649AF52-1F2C-40E5-B691-69A31ADFAC14}" type="slidenum">
              <a:t>‹#›</a:t>
            </a:fld>
            <a:endParaRPr lang="en-US"/>
          </a:p>
        </p:txBody>
      </p:sp>
    </p:spTree>
    <p:extLst>
      <p:ext uri="{BB962C8B-B14F-4D97-AF65-F5344CB8AC3E}">
        <p14:creationId xmlns:p14="http://schemas.microsoft.com/office/powerpoint/2010/main" val="1011399463"/>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Date Placeholder 2">
            <a:extLst>
              <a:ext uri="{FF2B5EF4-FFF2-40B4-BE49-F238E27FC236}">
                <a16:creationId xmlns:a16="http://schemas.microsoft.com/office/drawing/2014/main" id="{42A6C59D-6A5A-81ED-4E77-16318A23BA46}"/>
              </a:ext>
            </a:extLst>
          </p:cNvPr>
          <p:cNvSpPr txBox="1">
            <a:spLocks noGrp="1"/>
          </p:cNvSpPr>
          <p:nvPr>
            <p:ph type="dt" sz="half" idx="7"/>
          </p:nvPr>
        </p:nvSpPr>
        <p:spPr/>
        <p:txBody>
          <a:bodyPr/>
          <a:lstStyle>
            <a:lvl1pPr>
              <a:defRPr/>
            </a:lvl1pPr>
          </a:lstStyle>
          <a:p>
            <a:pPr lvl="0"/>
            <a:fld id="{1944BDE2-D75B-4C78-A459-BFECA04BA48A}" type="datetime1">
              <a:rPr lang="en-US"/>
              <a:pPr lvl="0"/>
              <a:t>6/13/2026</a:t>
            </a:fld>
            <a:endParaRPr lang="en-US"/>
          </a:p>
        </p:txBody>
      </p:sp>
      <p:sp>
        <p:nvSpPr>
          <p:cNvPr id="3" name="Footer Placeholder 3">
            <a:extLst>
              <a:ext uri="{FF2B5EF4-FFF2-40B4-BE49-F238E27FC236}">
                <a16:creationId xmlns:a16="http://schemas.microsoft.com/office/drawing/2014/main" id="{6DDB1E82-2358-BEA5-4C08-43CBF4839BE5}"/>
              </a:ext>
            </a:extLst>
          </p:cNvPr>
          <p:cNvSpPr txBox="1">
            <a:spLocks noGrp="1"/>
          </p:cNvSpPr>
          <p:nvPr>
            <p:ph type="ftr" sz="quarter" idx="9"/>
          </p:nvPr>
        </p:nvSpPr>
        <p:spPr/>
        <p:txBody>
          <a:bodyPr/>
          <a:lstStyle>
            <a:lvl1pPr>
              <a:defRPr/>
            </a:lvl1pPr>
          </a:lstStyle>
          <a:p>
            <a:pPr lvl="0"/>
            <a:endParaRPr lang="en-US"/>
          </a:p>
        </p:txBody>
      </p:sp>
      <p:sp>
        <p:nvSpPr>
          <p:cNvPr id="4" name="Slide Number Placeholder 4">
            <a:extLst>
              <a:ext uri="{FF2B5EF4-FFF2-40B4-BE49-F238E27FC236}">
                <a16:creationId xmlns:a16="http://schemas.microsoft.com/office/drawing/2014/main" id="{6D294D88-FF19-2A3B-3C14-11C4E619CECB}"/>
              </a:ext>
            </a:extLst>
          </p:cNvPr>
          <p:cNvSpPr txBox="1">
            <a:spLocks noGrp="1"/>
          </p:cNvSpPr>
          <p:nvPr>
            <p:ph type="sldNum" sz="quarter" idx="8"/>
          </p:nvPr>
        </p:nvSpPr>
        <p:spPr/>
        <p:txBody>
          <a:bodyPr/>
          <a:lstStyle>
            <a:lvl1pPr>
              <a:defRPr/>
            </a:lvl1pPr>
          </a:lstStyle>
          <a:p>
            <a:pPr lvl="0"/>
            <a:fld id="{FF8D28B0-6391-4F18-801C-7C6D4CFA8975}" type="slidenum">
              <a:t>‹#›</a:t>
            </a:fld>
            <a:endParaRPr lang="en-US"/>
          </a:p>
        </p:txBody>
      </p:sp>
    </p:spTree>
    <p:extLst>
      <p:ext uri="{BB962C8B-B14F-4D97-AF65-F5344CB8AC3E}">
        <p14:creationId xmlns:p14="http://schemas.microsoft.com/office/powerpoint/2010/main" val="2185277486"/>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9A079D-E7AB-6923-FADC-2C4FF1DD698D}"/>
              </a:ext>
            </a:extLst>
          </p:cNvPr>
          <p:cNvSpPr txBox="1">
            <a:spLocks noGrp="1"/>
          </p:cNvSpPr>
          <p:nvPr>
            <p:ph type="dt" sz="half" idx="7"/>
          </p:nvPr>
        </p:nvSpPr>
        <p:spPr/>
        <p:txBody>
          <a:bodyPr/>
          <a:lstStyle>
            <a:lvl1pPr>
              <a:defRPr/>
            </a:lvl1pPr>
          </a:lstStyle>
          <a:p>
            <a:pPr lvl="0"/>
            <a:fld id="{D999CB1A-C738-4176-908C-F914AAA92C07}" type="datetime1">
              <a:rPr lang="en-US"/>
              <a:pPr lvl="0"/>
              <a:t>6/13/2026</a:t>
            </a:fld>
            <a:endParaRPr lang="en-US"/>
          </a:p>
        </p:txBody>
      </p:sp>
      <p:sp>
        <p:nvSpPr>
          <p:cNvPr id="3" name="Footer Placeholder 2">
            <a:extLst>
              <a:ext uri="{FF2B5EF4-FFF2-40B4-BE49-F238E27FC236}">
                <a16:creationId xmlns:a16="http://schemas.microsoft.com/office/drawing/2014/main" id="{A62288BE-92C8-8798-9918-1CE60387C263}"/>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C839DD81-8A13-9121-32BC-EA46709B3B5B}"/>
              </a:ext>
            </a:extLst>
          </p:cNvPr>
          <p:cNvSpPr txBox="1">
            <a:spLocks noGrp="1"/>
          </p:cNvSpPr>
          <p:nvPr>
            <p:ph type="sldNum" sz="quarter" idx="8"/>
          </p:nvPr>
        </p:nvSpPr>
        <p:spPr/>
        <p:txBody>
          <a:bodyPr/>
          <a:lstStyle>
            <a:lvl1pPr>
              <a:defRPr/>
            </a:lvl1pPr>
          </a:lstStyle>
          <a:p>
            <a:pPr lvl="0"/>
            <a:fld id="{8BEC8FDE-9ABD-41DE-9DA1-AE8A318E722F}" type="slidenum">
              <a:t>‹#›</a:t>
            </a:fld>
            <a:endParaRPr lang="en-US"/>
          </a:p>
        </p:txBody>
      </p:sp>
    </p:spTree>
    <p:extLst>
      <p:ext uri="{BB962C8B-B14F-4D97-AF65-F5344CB8AC3E}">
        <p14:creationId xmlns:p14="http://schemas.microsoft.com/office/powerpoint/2010/main" val="1183778684"/>
      </p:ext>
    </p:extLst>
  </p:cSld>
  <p:clrMapOvr>
    <a:masterClrMapping/>
  </p:clrMapOvr>
  <p:hf sldNum="0" hdr="0" ftr="0" dt="0"/>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Content Placeholder 2">
            <a:extLst>
              <a:ext uri="{FF2B5EF4-FFF2-40B4-BE49-F238E27FC236}">
                <a16:creationId xmlns:a16="http://schemas.microsoft.com/office/drawing/2014/main" id="{86013700-5097-036B-D352-CEB4E178FAC4}"/>
              </a:ext>
            </a:extLst>
          </p:cNvPr>
          <p:cNvSpPr txBox="1">
            <a:spLocks noGrp="1"/>
          </p:cNvSpPr>
          <p:nvPr>
            <p:ph idx="1"/>
          </p:nvPr>
        </p:nvSpPr>
        <p:spPr>
          <a:xfrm>
            <a:off x="6519672" y="987423"/>
            <a:ext cx="5166359" cy="5358383"/>
          </a:xfrm>
        </p:spPr>
        <p:txBody>
          <a:bodyPr/>
          <a:lstStyle>
            <a:lvl1pPr>
              <a:defRPr sz="2000"/>
            </a:lvl1pPr>
            <a:lvl2pPr>
              <a:defRPr sz="1800"/>
            </a:lvl2pPr>
            <a:lvl3pPr>
              <a:defRPr sz="1600"/>
            </a:lvl3pPr>
            <a:lvl4pPr>
              <a:defRPr sz="1400"/>
            </a:lvl4pPr>
            <a:lvl5pPr>
              <a:defRPr sz="14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Text Placeholder 3">
            <a:extLst>
              <a:ext uri="{FF2B5EF4-FFF2-40B4-BE49-F238E27FC236}">
                <a16:creationId xmlns:a16="http://schemas.microsoft.com/office/drawing/2014/main" id="{DA8F5C53-28A4-B9F8-6289-94A8B112C60B}"/>
              </a:ext>
            </a:extLst>
          </p:cNvPr>
          <p:cNvSpPr txBox="1">
            <a:spLocks noGrp="1"/>
          </p:cNvSpPr>
          <p:nvPr>
            <p:ph type="body" idx="2"/>
          </p:nvPr>
        </p:nvSpPr>
        <p:spPr>
          <a:xfrm>
            <a:off x="521208" y="3575303"/>
            <a:ext cx="5020056" cy="2770632"/>
          </a:xfrm>
        </p:spPr>
        <p:txBody>
          <a:bodyPr/>
          <a:lstStyle>
            <a:lvl1pPr marL="0" indent="0">
              <a:buNone/>
              <a:defRPr sz="2200" i="1"/>
            </a:lvl1pPr>
          </a:lstStyle>
          <a:p>
            <a:pPr lvl="0"/>
            <a:r>
              <a:rPr lang="en-US"/>
              <a:t>Click to edit Master text styles</a:t>
            </a:r>
          </a:p>
        </p:txBody>
      </p:sp>
      <p:sp>
        <p:nvSpPr>
          <p:cNvPr id="4" name="Date Placeholder 4">
            <a:extLst>
              <a:ext uri="{FF2B5EF4-FFF2-40B4-BE49-F238E27FC236}">
                <a16:creationId xmlns:a16="http://schemas.microsoft.com/office/drawing/2014/main" id="{56C7050B-D579-E754-D3A6-E745EDE25BD7}"/>
              </a:ext>
            </a:extLst>
          </p:cNvPr>
          <p:cNvSpPr txBox="1">
            <a:spLocks noGrp="1"/>
          </p:cNvSpPr>
          <p:nvPr>
            <p:ph type="dt" sz="half" idx="7"/>
          </p:nvPr>
        </p:nvSpPr>
        <p:spPr/>
        <p:txBody>
          <a:bodyPr/>
          <a:lstStyle>
            <a:lvl1pPr>
              <a:defRPr/>
            </a:lvl1pPr>
          </a:lstStyle>
          <a:p>
            <a:pPr lvl="0"/>
            <a:fld id="{624DDD88-726D-4052-B3C0-E6EB257EB54E}" type="datetime1">
              <a:rPr lang="en-US"/>
              <a:pPr lvl="0"/>
              <a:t>6/13/2026</a:t>
            </a:fld>
            <a:endParaRPr lang="en-US"/>
          </a:p>
        </p:txBody>
      </p:sp>
      <p:sp>
        <p:nvSpPr>
          <p:cNvPr id="5" name="Footer Placeholder 5">
            <a:extLst>
              <a:ext uri="{FF2B5EF4-FFF2-40B4-BE49-F238E27FC236}">
                <a16:creationId xmlns:a16="http://schemas.microsoft.com/office/drawing/2014/main" id="{C51C0E57-8578-1DE3-B231-ECA9566D00BE}"/>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04AF042E-5E58-C861-327E-17CC3E9D14EB}"/>
              </a:ext>
            </a:extLst>
          </p:cNvPr>
          <p:cNvSpPr txBox="1">
            <a:spLocks noGrp="1"/>
          </p:cNvSpPr>
          <p:nvPr>
            <p:ph type="sldNum" sz="quarter" idx="8"/>
          </p:nvPr>
        </p:nvSpPr>
        <p:spPr/>
        <p:txBody>
          <a:bodyPr/>
          <a:lstStyle>
            <a:lvl1pPr>
              <a:defRPr/>
            </a:lvl1pPr>
          </a:lstStyle>
          <a:p>
            <a:pPr lvl="0"/>
            <a:fld id="{D3A37F36-12F8-47B8-8D4C-69440C317D92}" type="slidenum">
              <a:t>‹#›</a:t>
            </a:fld>
            <a:endParaRPr lang="en-US"/>
          </a:p>
        </p:txBody>
      </p:sp>
    </p:spTree>
    <p:extLst>
      <p:ext uri="{BB962C8B-B14F-4D97-AF65-F5344CB8AC3E}">
        <p14:creationId xmlns:p14="http://schemas.microsoft.com/office/powerpoint/2010/main" val="4047226186"/>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Picture Placeholder 2">
            <a:extLst>
              <a:ext uri="{FF2B5EF4-FFF2-40B4-BE49-F238E27FC236}">
                <a16:creationId xmlns:a16="http://schemas.microsoft.com/office/drawing/2014/main" id="{2A4A713C-F8B4-CB61-B54A-2C07187FB00E}"/>
              </a:ext>
            </a:extLst>
          </p:cNvPr>
          <p:cNvSpPr txBox="1">
            <a:spLocks noGrp="1"/>
          </p:cNvSpPr>
          <p:nvPr>
            <p:ph type="pic" idx="1"/>
          </p:nvPr>
        </p:nvSpPr>
        <p:spPr>
          <a:xfrm>
            <a:off x="6519672" y="987423"/>
            <a:ext cx="5166359" cy="5358383"/>
          </a:xfrm>
        </p:spPr>
        <p:txBody>
          <a:bodyPr/>
          <a:lstStyle>
            <a:lvl1pPr marL="0" indent="0">
              <a:buNone/>
              <a:defRPr sz="3200"/>
            </a:lvl1pPr>
          </a:lstStyle>
          <a:p>
            <a:pPr lvl="0"/>
            <a:endParaRPr lang="en-US"/>
          </a:p>
        </p:txBody>
      </p:sp>
      <p:sp>
        <p:nvSpPr>
          <p:cNvPr id="3" name="Text Placeholder 3">
            <a:extLst>
              <a:ext uri="{FF2B5EF4-FFF2-40B4-BE49-F238E27FC236}">
                <a16:creationId xmlns:a16="http://schemas.microsoft.com/office/drawing/2014/main" id="{2E6B323E-7FD3-EC25-63E8-B162AE29A1B7}"/>
              </a:ext>
            </a:extLst>
          </p:cNvPr>
          <p:cNvSpPr txBox="1">
            <a:spLocks noGrp="1"/>
          </p:cNvSpPr>
          <p:nvPr>
            <p:ph type="body" idx="2"/>
          </p:nvPr>
        </p:nvSpPr>
        <p:spPr>
          <a:xfrm>
            <a:off x="521208" y="3575303"/>
            <a:ext cx="5020056" cy="2770632"/>
          </a:xfrm>
        </p:spPr>
        <p:txBody>
          <a:bodyPr/>
          <a:lstStyle>
            <a:lvl1pPr marL="0" indent="0">
              <a:buNone/>
              <a:defRPr sz="2200" i="1"/>
            </a:lvl1pPr>
          </a:lstStyle>
          <a:p>
            <a:pPr lvl="0"/>
            <a:r>
              <a:rPr lang="en-US"/>
              <a:t>Click to edit Master text styles</a:t>
            </a:r>
          </a:p>
        </p:txBody>
      </p:sp>
      <p:sp>
        <p:nvSpPr>
          <p:cNvPr id="4" name="Date Placeholder 4">
            <a:extLst>
              <a:ext uri="{FF2B5EF4-FFF2-40B4-BE49-F238E27FC236}">
                <a16:creationId xmlns:a16="http://schemas.microsoft.com/office/drawing/2014/main" id="{DB2E58EB-827A-E6BF-F030-1F48B663123B}"/>
              </a:ext>
            </a:extLst>
          </p:cNvPr>
          <p:cNvSpPr txBox="1">
            <a:spLocks noGrp="1"/>
          </p:cNvSpPr>
          <p:nvPr>
            <p:ph type="dt" sz="half" idx="7"/>
          </p:nvPr>
        </p:nvSpPr>
        <p:spPr/>
        <p:txBody>
          <a:bodyPr/>
          <a:lstStyle>
            <a:lvl1pPr>
              <a:defRPr/>
            </a:lvl1pPr>
          </a:lstStyle>
          <a:p>
            <a:pPr lvl="0"/>
            <a:fld id="{46901419-305A-4C02-A646-03BEE71F9873}" type="datetime1">
              <a:rPr lang="en-US"/>
              <a:pPr lvl="0"/>
              <a:t>6/13/2026</a:t>
            </a:fld>
            <a:endParaRPr lang="en-US"/>
          </a:p>
        </p:txBody>
      </p:sp>
      <p:sp>
        <p:nvSpPr>
          <p:cNvPr id="5" name="Footer Placeholder 5">
            <a:extLst>
              <a:ext uri="{FF2B5EF4-FFF2-40B4-BE49-F238E27FC236}">
                <a16:creationId xmlns:a16="http://schemas.microsoft.com/office/drawing/2014/main" id="{A25A3F94-875E-E029-A96E-F367DA2D33C2}"/>
              </a:ext>
            </a:extLst>
          </p:cNvPr>
          <p:cNvSpPr txBox="1">
            <a:spLocks noGrp="1"/>
          </p:cNvSpPr>
          <p:nvPr>
            <p:ph type="ftr" sz="quarter" idx="9"/>
          </p:nvPr>
        </p:nvSpPr>
        <p:spPr/>
        <p:txBody>
          <a:bodyPr/>
          <a:lstStyle>
            <a:lvl1pPr>
              <a:defRPr/>
            </a:lvl1pPr>
          </a:lstStyle>
          <a:p>
            <a:pPr lvl="0"/>
            <a:endParaRPr lang="en-US"/>
          </a:p>
        </p:txBody>
      </p:sp>
      <p:sp>
        <p:nvSpPr>
          <p:cNvPr id="6" name="Slide Number Placeholder 6">
            <a:extLst>
              <a:ext uri="{FF2B5EF4-FFF2-40B4-BE49-F238E27FC236}">
                <a16:creationId xmlns:a16="http://schemas.microsoft.com/office/drawing/2014/main" id="{20CC60B3-3A8C-E31E-6FC1-9A0793EED852}"/>
              </a:ext>
            </a:extLst>
          </p:cNvPr>
          <p:cNvSpPr txBox="1">
            <a:spLocks noGrp="1"/>
          </p:cNvSpPr>
          <p:nvPr>
            <p:ph type="sldNum" sz="quarter" idx="8"/>
          </p:nvPr>
        </p:nvSpPr>
        <p:spPr/>
        <p:txBody>
          <a:bodyPr/>
          <a:lstStyle>
            <a:lvl1pPr>
              <a:defRPr/>
            </a:lvl1pPr>
          </a:lstStyle>
          <a:p>
            <a:pPr lvl="0"/>
            <a:fld id="{1F547167-0878-4653-A7A9-EBE4994A0F57}" type="slidenum">
              <a:t>‹#›</a:t>
            </a:fld>
            <a:endParaRPr lang="en-US"/>
          </a:p>
        </p:txBody>
      </p:sp>
    </p:spTree>
    <p:extLst>
      <p:ext uri="{BB962C8B-B14F-4D97-AF65-F5344CB8AC3E}">
        <p14:creationId xmlns:p14="http://schemas.microsoft.com/office/powerpoint/2010/main" val="1121420124"/>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Vertical Text Placeholder 2">
            <a:extLst>
              <a:ext uri="{FF2B5EF4-FFF2-40B4-BE49-F238E27FC236}">
                <a16:creationId xmlns:a16="http://schemas.microsoft.com/office/drawing/2014/main" id="{DD5A4A7D-5B36-9EA6-68E2-EF4FFC9068A3}"/>
              </a:ext>
            </a:extLst>
          </p:cNvPr>
          <p:cNvSpPr txBox="1">
            <a:spLocks noGrp="1"/>
          </p:cNvSpPr>
          <p:nvPr>
            <p:ph type="body" orient="vert" idx="1"/>
          </p:nvPr>
        </p:nvSpPr>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3" name="Date Placeholder 3">
            <a:extLst>
              <a:ext uri="{FF2B5EF4-FFF2-40B4-BE49-F238E27FC236}">
                <a16:creationId xmlns:a16="http://schemas.microsoft.com/office/drawing/2014/main" id="{5C2030B6-AD8A-8E31-D974-52173059B408}"/>
              </a:ext>
            </a:extLst>
          </p:cNvPr>
          <p:cNvSpPr txBox="1">
            <a:spLocks noGrp="1"/>
          </p:cNvSpPr>
          <p:nvPr>
            <p:ph type="dt" sz="half" idx="7"/>
          </p:nvPr>
        </p:nvSpPr>
        <p:spPr/>
        <p:txBody>
          <a:bodyPr/>
          <a:lstStyle>
            <a:lvl1pPr>
              <a:defRPr/>
            </a:lvl1pPr>
          </a:lstStyle>
          <a:p>
            <a:pPr lvl="0"/>
            <a:fld id="{6187AC5B-EFD2-4987-AF3B-66EEBE85FF66}" type="datetime1">
              <a:rPr lang="en-US"/>
              <a:pPr lvl="0"/>
              <a:t>6/13/2026</a:t>
            </a:fld>
            <a:endParaRPr lang="en-US"/>
          </a:p>
        </p:txBody>
      </p:sp>
      <p:sp>
        <p:nvSpPr>
          <p:cNvPr id="4" name="Footer Placeholder 4">
            <a:extLst>
              <a:ext uri="{FF2B5EF4-FFF2-40B4-BE49-F238E27FC236}">
                <a16:creationId xmlns:a16="http://schemas.microsoft.com/office/drawing/2014/main" id="{A8236F40-E47F-FF4A-9006-BF25A59B922F}"/>
              </a:ext>
            </a:extLst>
          </p:cNvPr>
          <p:cNvSpPr txBox="1">
            <a:spLocks noGrp="1"/>
          </p:cNvSpPr>
          <p:nvPr>
            <p:ph type="ftr" sz="quarter" idx="9"/>
          </p:nvPr>
        </p:nvSpPr>
        <p:spPr/>
        <p:txBody>
          <a:bodyPr/>
          <a:lstStyle>
            <a:lvl1pPr>
              <a:defRPr/>
            </a:lvl1pPr>
          </a:lstStyle>
          <a:p>
            <a:pPr lvl="0"/>
            <a:endParaRPr lang="en-US"/>
          </a:p>
        </p:txBody>
      </p:sp>
      <p:sp>
        <p:nvSpPr>
          <p:cNvPr id="5" name="Slide Number Placeholder 5">
            <a:extLst>
              <a:ext uri="{FF2B5EF4-FFF2-40B4-BE49-F238E27FC236}">
                <a16:creationId xmlns:a16="http://schemas.microsoft.com/office/drawing/2014/main" id="{6804A3F5-51D1-FF29-8309-D4CD474467E4}"/>
              </a:ext>
            </a:extLst>
          </p:cNvPr>
          <p:cNvSpPr txBox="1">
            <a:spLocks noGrp="1"/>
          </p:cNvSpPr>
          <p:nvPr>
            <p:ph type="sldNum" sz="quarter" idx="8"/>
          </p:nvPr>
        </p:nvSpPr>
        <p:spPr/>
        <p:txBody>
          <a:bodyPr/>
          <a:lstStyle>
            <a:lvl1pPr>
              <a:defRPr/>
            </a:lvl1pPr>
          </a:lstStyle>
          <a:p>
            <a:pPr lvl="0"/>
            <a:fld id="{16140EF5-9ADB-46CF-9FEE-F8D1D76427FC}" type="slidenum">
              <a:t>‹#›</a:t>
            </a:fld>
            <a:endParaRPr lang="en-US"/>
          </a:p>
        </p:txBody>
      </p:sp>
    </p:spTree>
    <p:extLst>
      <p:ext uri="{BB962C8B-B14F-4D97-AF65-F5344CB8AC3E}">
        <p14:creationId xmlns:p14="http://schemas.microsoft.com/office/powerpoint/2010/main" val="985971251"/>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DED3138-C1D0-5560-0761-03834D03DE01}"/>
              </a:ext>
            </a:extLst>
          </p:cNvPr>
          <p:cNvSpPr txBox="1">
            <a:spLocks noGrp="1"/>
          </p:cNvSpPr>
          <p:nvPr>
            <p:ph type="title" orient="vert"/>
          </p:nvPr>
        </p:nvSpPr>
        <p:spPr>
          <a:xfrm>
            <a:off x="8659368" y="978408"/>
            <a:ext cx="2551176" cy="5367528"/>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8B93D115-0D27-6D4F-F1B2-B6CB59768B3E}"/>
              </a:ext>
            </a:extLst>
          </p:cNvPr>
          <p:cNvSpPr txBox="1">
            <a:spLocks noGrp="1"/>
          </p:cNvSpPr>
          <p:nvPr>
            <p:ph type="body" orient="vert" idx="1"/>
          </p:nvPr>
        </p:nvSpPr>
        <p:spPr>
          <a:xfrm>
            <a:off x="521208" y="978408"/>
            <a:ext cx="8010144" cy="536752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BCF5714-DD5D-4F71-900F-881004C74B2C}"/>
              </a:ext>
            </a:extLst>
          </p:cNvPr>
          <p:cNvSpPr txBox="1">
            <a:spLocks noGrp="1"/>
          </p:cNvSpPr>
          <p:nvPr>
            <p:ph type="dt" sz="half" idx="7"/>
          </p:nvPr>
        </p:nvSpPr>
        <p:spPr/>
        <p:txBody>
          <a:bodyPr/>
          <a:lstStyle>
            <a:lvl1pPr>
              <a:defRPr/>
            </a:lvl1pPr>
          </a:lstStyle>
          <a:p>
            <a:pPr lvl="0"/>
            <a:fld id="{A10CFFF5-BC36-447B-B71B-7022808135CE}" type="datetime1">
              <a:rPr lang="en-US"/>
              <a:pPr lvl="0"/>
              <a:t>6/13/2026</a:t>
            </a:fld>
            <a:endParaRPr lang="en-US"/>
          </a:p>
        </p:txBody>
      </p:sp>
      <p:sp>
        <p:nvSpPr>
          <p:cNvPr id="5" name="Footer Placeholder 4">
            <a:extLst>
              <a:ext uri="{FF2B5EF4-FFF2-40B4-BE49-F238E27FC236}">
                <a16:creationId xmlns:a16="http://schemas.microsoft.com/office/drawing/2014/main" id="{832AB073-CF63-F3BB-1389-6C6A027E4401}"/>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9C704E5C-A595-5988-DB45-2503E9D26B79}"/>
              </a:ext>
            </a:extLst>
          </p:cNvPr>
          <p:cNvSpPr txBox="1">
            <a:spLocks noGrp="1"/>
          </p:cNvSpPr>
          <p:nvPr>
            <p:ph type="sldNum" sz="quarter" idx="8"/>
          </p:nvPr>
        </p:nvSpPr>
        <p:spPr/>
        <p:txBody>
          <a:bodyPr/>
          <a:lstStyle>
            <a:lvl1pPr>
              <a:defRPr/>
            </a:lvl1pPr>
          </a:lstStyle>
          <a:p>
            <a:pPr lvl="0"/>
            <a:fld id="{6C67A199-56AF-495C-AE2E-7718442F7A49}" type="slidenum">
              <a:t>‹#›</a:t>
            </a:fld>
            <a:endParaRPr lang="en-US"/>
          </a:p>
        </p:txBody>
      </p:sp>
      <p:sp>
        <p:nvSpPr>
          <p:cNvPr id="7" name="Rectangle 6">
            <a:extLst>
              <a:ext uri="{FF2B5EF4-FFF2-40B4-BE49-F238E27FC236}">
                <a16:creationId xmlns:a16="http://schemas.microsoft.com/office/drawing/2014/main" id="{6398B66A-8F2F-5285-8096-74080FFE943C}"/>
              </a:ext>
            </a:extLst>
          </p:cNvPr>
          <p:cNvSpPr/>
          <p:nvPr/>
        </p:nvSpPr>
        <p:spPr>
          <a:xfrm rot="5400013">
            <a:off x="8936632" y="3585015"/>
            <a:ext cx="5325730" cy="149275"/>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Tree>
    <p:extLst>
      <p:ext uri="{BB962C8B-B14F-4D97-AF65-F5344CB8AC3E}">
        <p14:creationId xmlns:p14="http://schemas.microsoft.com/office/powerpoint/2010/main" val="191902918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2301923" y="1122363"/>
            <a:ext cx="7588155" cy="2621154"/>
          </a:xfrm>
        </p:spPr>
        <p:txBody>
          <a:bodyPr anchor="b">
            <a:normAutofit/>
          </a:bodyPr>
          <a:lstStyle>
            <a:lvl1pPr algn="ctr">
              <a:defRPr sz="4000"/>
            </a:lvl1pPr>
          </a:lstStyle>
          <a:p>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2301923" y="3843708"/>
            <a:ext cx="7588155" cy="1414091"/>
          </a:xfrm>
        </p:spPr>
        <p:txBody>
          <a:bodyPr>
            <a:normAutofit/>
          </a:bodyPr>
          <a:lstStyle>
            <a:lvl1pPr marL="0" indent="0" algn="ctr">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p:txBody>
          <a:bodyPr/>
          <a:lstStyle/>
          <a:p>
            <a:fld id="{77CA0979-F579-4E9B-A675-1F5ABBFF00DB}" type="datetimeFigureOut">
              <a:rPr lang="en-US" dirty="0"/>
              <a:t>6/13/2026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210559328"/>
      </p:ext>
    </p:extLst>
  </p:cSld>
  <p:clrMapOvr>
    <a:masterClrMapping/>
  </p:clrMapOvr>
  <p:extLst>
    <p:ext uri="{DCECCB84-F9BA-43D5-87BE-67443E8EF086}">
      <p15:sldGuideLst xmlns:p15="http://schemas.microsoft.com/office/powerpoint/2012/main">
        <p15:guide id="5" orient="horz" pos="2160">
          <p15:clr>
            <a:srgbClr val="FBAE40"/>
          </p15:clr>
        </p15:guide>
        <p15:guide id="6" pos="3840">
          <p15:clr>
            <a:srgbClr val="FBAE40"/>
          </p15:clr>
        </p15:guide>
      </p15:sldGuideLst>
    </p:ext>
  </p:extLst>
</p:sldLayout>
</file>

<file path=ppt/slideLayouts/slideLayout5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7433D9-FD02-59E2-0F81-A0B7201D2DA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C2DD052-3E45-E789-01F8-33250024ECB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B9485D1-E172-8F0A-A425-3097B3ABCFB4}"/>
              </a:ext>
            </a:extLst>
          </p:cNvPr>
          <p:cNvSpPr>
            <a:spLocks noGrp="1"/>
          </p:cNvSpPr>
          <p:nvPr>
            <p:ph type="dt" sz="half" idx="10"/>
          </p:nvPr>
        </p:nvSpPr>
        <p:spPr/>
        <p:txBody>
          <a:bodyPr/>
          <a:lstStyle/>
          <a:p>
            <a:fld id="{73E7156E-175E-4DBA-9D21-B772C320F342}" type="datetimeFigureOut">
              <a:rPr lang="en-US" dirty="0"/>
              <a:t>6/13/2026</a:t>
            </a:fld>
            <a:endParaRPr lang="en-US"/>
          </a:p>
        </p:txBody>
      </p:sp>
      <p:sp>
        <p:nvSpPr>
          <p:cNvPr id="5" name="Footer Placeholder 4">
            <a:extLst>
              <a:ext uri="{FF2B5EF4-FFF2-40B4-BE49-F238E27FC236}">
                <a16:creationId xmlns:a16="http://schemas.microsoft.com/office/drawing/2014/main" id="{B17E6B5E-6174-FD5C-41E8-FFC44C650D7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4BF72154-F85B-E301-DA57-E314D7315916}"/>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099227808"/>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1D06AF-EF87-8489-2C82-DEB90B7EFE0C}"/>
              </a:ext>
            </a:extLst>
          </p:cNvPr>
          <p:cNvSpPr>
            <a:spLocks noGrp="1"/>
          </p:cNvSpPr>
          <p:nvPr>
            <p:ph type="title"/>
          </p:nvPr>
        </p:nvSpPr>
        <p:spPr>
          <a:xfrm>
            <a:off x="603381" y="553616"/>
            <a:ext cx="8273140" cy="4008859"/>
          </a:xfrm>
        </p:spPr>
        <p:txBody>
          <a:bodyPr anchor="t">
            <a:normAutofit/>
          </a:bodyPr>
          <a:lstStyle>
            <a:lvl1pPr>
              <a:defRPr sz="5400" cap="all" baseline="0"/>
            </a:lvl1pPr>
          </a:lstStyle>
          <a:p>
            <a:r>
              <a:rPr lang="en-US"/>
              <a:t>Click to edit Master title style</a:t>
            </a:r>
          </a:p>
        </p:txBody>
      </p:sp>
      <p:sp>
        <p:nvSpPr>
          <p:cNvPr id="3" name="Text Placeholder 2">
            <a:extLst>
              <a:ext uri="{FF2B5EF4-FFF2-40B4-BE49-F238E27FC236}">
                <a16:creationId xmlns:a16="http://schemas.microsoft.com/office/drawing/2014/main" id="{308E5678-CA38-1318-9EA2-5E0A4F9A59BA}"/>
              </a:ext>
            </a:extLst>
          </p:cNvPr>
          <p:cNvSpPr>
            <a:spLocks noGrp="1"/>
          </p:cNvSpPr>
          <p:nvPr>
            <p:ph type="body" idx="1"/>
          </p:nvPr>
        </p:nvSpPr>
        <p:spPr>
          <a:xfrm>
            <a:off x="603380" y="4589463"/>
            <a:ext cx="8273140" cy="1384617"/>
          </a:xfrm>
        </p:spPr>
        <p:txBody>
          <a:bodyPr anchor="b">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4E99186-7E5A-60AF-DE69-5C7DA71611AB}"/>
              </a:ext>
            </a:extLst>
          </p:cNvPr>
          <p:cNvSpPr>
            <a:spLocks noGrp="1"/>
          </p:cNvSpPr>
          <p:nvPr>
            <p:ph type="dt" sz="half" idx="10"/>
          </p:nvPr>
        </p:nvSpPr>
        <p:spPr/>
        <p:txBody>
          <a:bodyPr/>
          <a:lstStyle/>
          <a:p>
            <a:fld id="{04895F6E-3D02-4292-95D1-C62B3126321B}" type="datetimeFigureOut">
              <a:rPr lang="en-US" dirty="0"/>
              <a:t>6/13/2026</a:t>
            </a:fld>
            <a:endParaRPr lang="en-US"/>
          </a:p>
        </p:txBody>
      </p:sp>
      <p:sp>
        <p:nvSpPr>
          <p:cNvPr id="5" name="Footer Placeholder 4">
            <a:extLst>
              <a:ext uri="{FF2B5EF4-FFF2-40B4-BE49-F238E27FC236}">
                <a16:creationId xmlns:a16="http://schemas.microsoft.com/office/drawing/2014/main" id="{82FA13D1-1FBA-E820-323B-77B41F1A665D}"/>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FB39BE85-85F6-4636-C651-D87CC969A49E}"/>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12110579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F3BB49-A328-F121-7F27-DEB7C3CC2B0F}"/>
              </a:ext>
            </a:extLst>
          </p:cNvPr>
          <p:cNvSpPr>
            <a:spLocks noGrp="1"/>
          </p:cNvSpPr>
          <p:nvPr>
            <p:ph type="title"/>
          </p:nvPr>
        </p:nvSpPr>
        <p:spPr>
          <a:xfrm>
            <a:off x="612648" y="548640"/>
            <a:ext cx="10741152" cy="1132258"/>
          </a:xfrm>
        </p:spPr>
        <p:txBody>
          <a:bodyPr/>
          <a:lstStyle/>
          <a:p>
            <a:r>
              <a:rPr lang="en-US"/>
              <a:t>Click to edit Master title style</a:t>
            </a:r>
          </a:p>
        </p:txBody>
      </p:sp>
      <p:sp>
        <p:nvSpPr>
          <p:cNvPr id="3" name="Content Placeholder 2">
            <a:extLst>
              <a:ext uri="{FF2B5EF4-FFF2-40B4-BE49-F238E27FC236}">
                <a16:creationId xmlns:a16="http://schemas.microsoft.com/office/drawing/2014/main" id="{572E861E-DFBA-B4AA-9356-CDE3D3F57C04}"/>
              </a:ext>
            </a:extLst>
          </p:cNvPr>
          <p:cNvSpPr>
            <a:spLocks noGrp="1"/>
          </p:cNvSpPr>
          <p:nvPr>
            <p:ph sz="half" idx="1"/>
          </p:nvPr>
        </p:nvSpPr>
        <p:spPr>
          <a:xfrm>
            <a:off x="612648"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51D7538-EC5A-3EE7-176F-A58920C5079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897D0B7E-1A60-DA52-6965-92412B1C2F9F}"/>
              </a:ext>
            </a:extLst>
          </p:cNvPr>
          <p:cNvSpPr>
            <a:spLocks noGrp="1"/>
          </p:cNvSpPr>
          <p:nvPr>
            <p:ph type="dt" sz="half" idx="10"/>
          </p:nvPr>
        </p:nvSpPr>
        <p:spPr/>
        <p:txBody>
          <a:bodyPr/>
          <a:lstStyle/>
          <a:p>
            <a:fld id="{EDCB5ACB-D10C-44A8-9570-124370F4CB38}" type="datetimeFigureOut">
              <a:rPr lang="en-US" dirty="0"/>
              <a:t>6/13/2026</a:t>
            </a:fld>
            <a:endParaRPr lang="en-US"/>
          </a:p>
        </p:txBody>
      </p:sp>
      <p:sp>
        <p:nvSpPr>
          <p:cNvPr id="6" name="Footer Placeholder 5">
            <a:extLst>
              <a:ext uri="{FF2B5EF4-FFF2-40B4-BE49-F238E27FC236}">
                <a16:creationId xmlns:a16="http://schemas.microsoft.com/office/drawing/2014/main" id="{C2BDD5A2-CE3E-3215-6DAA-F75C0D1229DA}"/>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B1B822F1-284A-1786-FAF2-72129E2FE64D}"/>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805458676"/>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FEE969-634D-6E32-D227-18E9282C6F9E}"/>
              </a:ext>
            </a:extLst>
          </p:cNvPr>
          <p:cNvSpPr>
            <a:spLocks noGrp="1"/>
          </p:cNvSpPr>
          <p:nvPr>
            <p:ph type="title"/>
          </p:nvPr>
        </p:nvSpPr>
        <p:spPr>
          <a:xfrm>
            <a:off x="609600" y="547396"/>
            <a:ext cx="10745788" cy="1143292"/>
          </a:xfrm>
        </p:spPr>
        <p:txBody>
          <a:bodyPr/>
          <a:lstStyle/>
          <a:p>
            <a:r>
              <a:rPr lang="en-US"/>
              <a:t>Click to edit Master title style</a:t>
            </a:r>
          </a:p>
        </p:txBody>
      </p:sp>
      <p:sp>
        <p:nvSpPr>
          <p:cNvPr id="3" name="Text Placeholder 2">
            <a:extLst>
              <a:ext uri="{FF2B5EF4-FFF2-40B4-BE49-F238E27FC236}">
                <a16:creationId xmlns:a16="http://schemas.microsoft.com/office/drawing/2014/main" id="{61CD26D4-290A-F0ED-7D62-41EDA6FEC2B9}"/>
              </a:ext>
            </a:extLst>
          </p:cNvPr>
          <p:cNvSpPr>
            <a:spLocks noGrp="1"/>
          </p:cNvSpPr>
          <p:nvPr>
            <p:ph type="body" idx="1"/>
          </p:nvPr>
        </p:nvSpPr>
        <p:spPr>
          <a:xfrm>
            <a:off x="609600" y="1685735"/>
            <a:ext cx="5157787"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94DA52B0-7419-A946-4523-6D34BCAD26D1}"/>
              </a:ext>
            </a:extLst>
          </p:cNvPr>
          <p:cNvSpPr>
            <a:spLocks noGrp="1"/>
          </p:cNvSpPr>
          <p:nvPr>
            <p:ph sz="half" idx="2"/>
          </p:nvPr>
        </p:nvSpPr>
        <p:spPr>
          <a:xfrm>
            <a:off x="609600" y="2386894"/>
            <a:ext cx="5157787"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536620-C4F3-EEC3-DBF1-05196B1CBB55}"/>
              </a:ext>
            </a:extLst>
          </p:cNvPr>
          <p:cNvSpPr>
            <a:spLocks noGrp="1"/>
          </p:cNvSpPr>
          <p:nvPr>
            <p:ph type="body" sz="quarter" idx="3"/>
          </p:nvPr>
        </p:nvSpPr>
        <p:spPr>
          <a:xfrm>
            <a:off x="6172200" y="1685735"/>
            <a:ext cx="5183188" cy="559834"/>
          </a:xfrm>
        </p:spPr>
        <p:txBody>
          <a:bodyPr anchor="b">
            <a:normAutofit/>
          </a:bodyPr>
          <a:lstStyle>
            <a:lvl1pPr marL="0" indent="0">
              <a:lnSpc>
                <a:spcPct val="90000"/>
              </a:lnSpc>
              <a:buNone/>
              <a:defRPr sz="2000" b="1"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3BAE980-E611-98B5-04E9-DE4584B0E33F}"/>
              </a:ext>
            </a:extLst>
          </p:cNvPr>
          <p:cNvSpPr>
            <a:spLocks noGrp="1"/>
          </p:cNvSpPr>
          <p:nvPr>
            <p:ph sz="quarter" idx="4"/>
          </p:nvPr>
        </p:nvSpPr>
        <p:spPr>
          <a:xfrm>
            <a:off x="6172199" y="2386894"/>
            <a:ext cx="5183189" cy="3765089"/>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4E3B3581-658A-8487-F9CB-E79F2BFF27E4}"/>
              </a:ext>
            </a:extLst>
          </p:cNvPr>
          <p:cNvSpPr>
            <a:spLocks noGrp="1"/>
          </p:cNvSpPr>
          <p:nvPr>
            <p:ph type="dt" sz="half" idx="10"/>
          </p:nvPr>
        </p:nvSpPr>
        <p:spPr/>
        <p:txBody>
          <a:bodyPr/>
          <a:lstStyle/>
          <a:p>
            <a:fld id="{AB8D84F4-0E7A-4BDE-98C6-AE68FB974645}" type="datetimeFigureOut">
              <a:rPr lang="en-US" dirty="0"/>
              <a:t>6/13/2026</a:t>
            </a:fld>
            <a:endParaRPr lang="en-US"/>
          </a:p>
        </p:txBody>
      </p:sp>
      <p:sp>
        <p:nvSpPr>
          <p:cNvPr id="8" name="Footer Placeholder 7">
            <a:extLst>
              <a:ext uri="{FF2B5EF4-FFF2-40B4-BE49-F238E27FC236}">
                <a16:creationId xmlns:a16="http://schemas.microsoft.com/office/drawing/2014/main" id="{949D76D8-9033-26CF-BF4C-AECCC685C177}"/>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E02A06B8-CC1D-542F-D8EB-7625046B91D2}"/>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083205081"/>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6A9F42-7FF7-F803-C075-BC4968D35E34}"/>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E89E8268-7232-2944-F1BD-399F9419B563}"/>
              </a:ext>
            </a:extLst>
          </p:cNvPr>
          <p:cNvSpPr>
            <a:spLocks noGrp="1"/>
          </p:cNvSpPr>
          <p:nvPr>
            <p:ph type="dt" sz="half" idx="10"/>
          </p:nvPr>
        </p:nvSpPr>
        <p:spPr/>
        <p:txBody>
          <a:bodyPr/>
          <a:lstStyle/>
          <a:p>
            <a:fld id="{CBEFF1D8-9801-4C4B-92F3-66C9A863BD74}" type="datetimeFigureOut">
              <a:rPr lang="en-US" dirty="0"/>
              <a:t>6/13/2026</a:t>
            </a:fld>
            <a:endParaRPr lang="en-US"/>
          </a:p>
        </p:txBody>
      </p:sp>
      <p:sp>
        <p:nvSpPr>
          <p:cNvPr id="4" name="Footer Placeholder 3">
            <a:extLst>
              <a:ext uri="{FF2B5EF4-FFF2-40B4-BE49-F238E27FC236}">
                <a16:creationId xmlns:a16="http://schemas.microsoft.com/office/drawing/2014/main" id="{6B968DDD-323F-89A1-84E3-DDBA626D9386}"/>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98FBDC76-671D-1671-DCE2-D5658BD40E29}"/>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4245868536"/>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9BC4D82-0182-501C-9231-46767680476E}"/>
              </a:ext>
            </a:extLst>
          </p:cNvPr>
          <p:cNvSpPr>
            <a:spLocks noGrp="1"/>
          </p:cNvSpPr>
          <p:nvPr>
            <p:ph type="dt" sz="half" idx="10"/>
          </p:nvPr>
        </p:nvSpPr>
        <p:spPr/>
        <p:txBody>
          <a:bodyPr/>
          <a:lstStyle/>
          <a:p>
            <a:fld id="{961FE8FD-B23E-4E1A-83EF-0847EBEA0105}" type="datetimeFigureOut">
              <a:rPr lang="en-US" dirty="0"/>
              <a:t>6/13/2026</a:t>
            </a:fld>
            <a:endParaRPr lang="en-US"/>
          </a:p>
        </p:txBody>
      </p:sp>
      <p:sp>
        <p:nvSpPr>
          <p:cNvPr id="3" name="Footer Placeholder 2">
            <a:extLst>
              <a:ext uri="{FF2B5EF4-FFF2-40B4-BE49-F238E27FC236}">
                <a16:creationId xmlns:a16="http://schemas.microsoft.com/office/drawing/2014/main" id="{10EAA6C9-A7F3-19F1-D17C-A1D83FAF553F}"/>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34EBB816-1B94-116F-92D4-6043AE9E0C6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704475577"/>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50C37F-77BE-E128-4248-D001C39E79C6}"/>
              </a:ext>
            </a:extLst>
          </p:cNvPr>
          <p:cNvSpPr>
            <a:spLocks noGrp="1"/>
          </p:cNvSpPr>
          <p:nvPr>
            <p:ph type="title"/>
          </p:nvPr>
        </p:nvSpPr>
        <p:spPr>
          <a:xfrm>
            <a:off x="597160" y="553616"/>
            <a:ext cx="3595634" cy="1757505"/>
          </a:xfrm>
        </p:spPr>
        <p:txBody>
          <a:bodyPr anchor="t">
            <a:normAutofit/>
          </a:bodyPr>
          <a:lstStyle>
            <a:lvl1pPr>
              <a:defRPr sz="2800"/>
            </a:lvl1pPr>
          </a:lstStyle>
          <a:p>
            <a:r>
              <a:rPr lang="en-US"/>
              <a:t>Click to edit Master title style</a:t>
            </a:r>
          </a:p>
        </p:txBody>
      </p:sp>
      <p:sp>
        <p:nvSpPr>
          <p:cNvPr id="3" name="Content Placeholder 2">
            <a:extLst>
              <a:ext uri="{FF2B5EF4-FFF2-40B4-BE49-F238E27FC236}">
                <a16:creationId xmlns:a16="http://schemas.microsoft.com/office/drawing/2014/main" id="{2F3B20A8-A604-C977-02C0-083BA8663484}"/>
              </a:ext>
            </a:extLst>
          </p:cNvPr>
          <p:cNvSpPr>
            <a:spLocks noGrp="1"/>
          </p:cNvSpPr>
          <p:nvPr>
            <p:ph idx="1"/>
          </p:nvPr>
        </p:nvSpPr>
        <p:spPr>
          <a:xfrm>
            <a:off x="5134708" y="553616"/>
            <a:ext cx="6279741" cy="5486400"/>
          </a:xfrm>
        </p:spPr>
        <p:txBody>
          <a:bodyPr>
            <a:normAutofit/>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C0EEBFB-2026-6A35-33ED-F008376B67A0}"/>
              </a:ext>
            </a:extLst>
          </p:cNvPr>
          <p:cNvSpPr>
            <a:spLocks noGrp="1"/>
          </p:cNvSpPr>
          <p:nvPr>
            <p:ph type="body" sz="half" idx="2"/>
          </p:nvPr>
        </p:nvSpPr>
        <p:spPr>
          <a:xfrm>
            <a:off x="597160" y="2311121"/>
            <a:ext cx="3595634" cy="3728895"/>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3F05638-7A56-469A-825A-1DFA600254C8}"/>
              </a:ext>
            </a:extLst>
          </p:cNvPr>
          <p:cNvSpPr>
            <a:spLocks noGrp="1"/>
          </p:cNvSpPr>
          <p:nvPr>
            <p:ph type="dt" sz="half" idx="10"/>
          </p:nvPr>
        </p:nvSpPr>
        <p:spPr/>
        <p:txBody>
          <a:bodyPr/>
          <a:lstStyle/>
          <a:p>
            <a:fld id="{8DDF891E-A7C2-465C-AD39-8EDCB0F58E3C}" type="datetimeFigureOut">
              <a:rPr lang="en-US" dirty="0"/>
              <a:t>6/13/2026</a:t>
            </a:fld>
            <a:endParaRPr lang="en-US"/>
          </a:p>
        </p:txBody>
      </p:sp>
      <p:sp>
        <p:nvSpPr>
          <p:cNvPr id="6" name="Footer Placeholder 5">
            <a:extLst>
              <a:ext uri="{FF2B5EF4-FFF2-40B4-BE49-F238E27FC236}">
                <a16:creationId xmlns:a16="http://schemas.microsoft.com/office/drawing/2014/main" id="{9C85A215-184B-2105-0279-ED02F6445831}"/>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32C7CA46-892B-253A-3A28-7414E17B837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520537405"/>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B06A09-98CF-FAC2-3708-AECC4360C651}"/>
              </a:ext>
            </a:extLst>
          </p:cNvPr>
          <p:cNvSpPr>
            <a:spLocks noGrp="1"/>
          </p:cNvSpPr>
          <p:nvPr>
            <p:ph type="title"/>
          </p:nvPr>
        </p:nvSpPr>
        <p:spPr>
          <a:xfrm>
            <a:off x="594360" y="557784"/>
            <a:ext cx="3595634" cy="2212313"/>
          </a:xfrm>
        </p:spPr>
        <p:txBody>
          <a:bodyPr anchor="t">
            <a:normAutofit/>
          </a:bodyPr>
          <a:lstStyle>
            <a:lvl1pPr>
              <a:defRPr sz="2800"/>
            </a:lvl1pPr>
          </a:lstStyle>
          <a:p>
            <a:r>
              <a:rPr lang="en-US"/>
              <a:t>Click to edit Master title style</a:t>
            </a:r>
          </a:p>
        </p:txBody>
      </p:sp>
      <p:sp>
        <p:nvSpPr>
          <p:cNvPr id="3" name="Picture Placeholder 2">
            <a:extLst>
              <a:ext uri="{FF2B5EF4-FFF2-40B4-BE49-F238E27FC236}">
                <a16:creationId xmlns:a16="http://schemas.microsoft.com/office/drawing/2014/main" id="{9571C769-CEC8-962A-01E6-15B0E056791E}"/>
              </a:ext>
            </a:extLst>
          </p:cNvPr>
          <p:cNvSpPr>
            <a:spLocks noGrp="1" noChangeAspect="1"/>
          </p:cNvSpPr>
          <p:nvPr>
            <p:ph type="pic" idx="1"/>
          </p:nvPr>
        </p:nvSpPr>
        <p:spPr>
          <a:xfrm>
            <a:off x="5063319" y="657103"/>
            <a:ext cx="6483687" cy="5555904"/>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a:p>
        </p:txBody>
      </p:sp>
      <p:sp>
        <p:nvSpPr>
          <p:cNvPr id="4" name="Text Placeholder 3">
            <a:extLst>
              <a:ext uri="{FF2B5EF4-FFF2-40B4-BE49-F238E27FC236}">
                <a16:creationId xmlns:a16="http://schemas.microsoft.com/office/drawing/2014/main" id="{F32C4A61-EF2A-C5A5-B150-4448600B3937}"/>
              </a:ext>
            </a:extLst>
          </p:cNvPr>
          <p:cNvSpPr>
            <a:spLocks noGrp="1"/>
          </p:cNvSpPr>
          <p:nvPr>
            <p:ph type="body" sz="half" idx="2"/>
          </p:nvPr>
        </p:nvSpPr>
        <p:spPr>
          <a:xfrm>
            <a:off x="609601" y="2826137"/>
            <a:ext cx="3585586" cy="3434638"/>
          </a:xfrm>
        </p:spPr>
        <p:txBody>
          <a:bodyPr anchor="b"/>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0B235E-39C7-4C78-20EF-DB48ECD9CB90}"/>
              </a:ext>
            </a:extLst>
          </p:cNvPr>
          <p:cNvSpPr>
            <a:spLocks noGrp="1"/>
          </p:cNvSpPr>
          <p:nvPr>
            <p:ph type="dt" sz="half" idx="10"/>
          </p:nvPr>
        </p:nvSpPr>
        <p:spPr/>
        <p:txBody>
          <a:bodyPr/>
          <a:lstStyle/>
          <a:p>
            <a:fld id="{F39F93E5-AFB6-485C-8E3C-32F92A07875F}" type="datetimeFigureOut">
              <a:rPr lang="en-US" dirty="0"/>
              <a:t>6/13/2026</a:t>
            </a:fld>
            <a:endParaRPr lang="en-US"/>
          </a:p>
        </p:txBody>
      </p:sp>
      <p:sp>
        <p:nvSpPr>
          <p:cNvPr id="6" name="Footer Placeholder 5">
            <a:extLst>
              <a:ext uri="{FF2B5EF4-FFF2-40B4-BE49-F238E27FC236}">
                <a16:creationId xmlns:a16="http://schemas.microsoft.com/office/drawing/2014/main" id="{7FDC75DA-9A78-9AB9-7171-95A08CC51C56}"/>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5EFE1A03-DCCB-53C7-DBFE-2AD55C90591B}"/>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078377354"/>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4E956D-CB73-C986-F100-46487310D11E}"/>
              </a:ext>
            </a:extLst>
          </p:cNvPr>
          <p:cNvSpPr>
            <a:spLocks noGrp="1"/>
          </p:cNvSpPr>
          <p:nvPr>
            <p:ph type="title"/>
          </p:nvPr>
        </p:nvSpPr>
        <p:spPr>
          <a:xfrm>
            <a:off x="612648" y="548640"/>
            <a:ext cx="10515600" cy="1132258"/>
          </a:xfrm>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FE423E6A-A07C-BF0D-EA30-9A8A854E48F1}"/>
              </a:ext>
            </a:extLst>
          </p:cNvPr>
          <p:cNvSpPr>
            <a:spLocks noGrp="1"/>
          </p:cNvSpPr>
          <p:nvPr>
            <p:ph type="body" orient="vert" idx="1"/>
          </p:nvPr>
        </p:nvSpPr>
        <p:spPr>
          <a:xfrm>
            <a:off x="612648" y="1680898"/>
            <a:ext cx="10515600" cy="44960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EDC9908-8F95-8DFC-72CC-158552B56735}"/>
              </a:ext>
            </a:extLst>
          </p:cNvPr>
          <p:cNvSpPr>
            <a:spLocks noGrp="1"/>
          </p:cNvSpPr>
          <p:nvPr>
            <p:ph type="dt" sz="half" idx="10"/>
          </p:nvPr>
        </p:nvSpPr>
        <p:spPr/>
        <p:txBody>
          <a:bodyPr/>
          <a:lstStyle/>
          <a:p>
            <a:fld id="{F7E76D0F-5A12-4D0A-80B0-1A6122B61E7B}" type="datetimeFigureOut">
              <a:rPr lang="en-US" dirty="0"/>
              <a:t>6/13/2026</a:t>
            </a:fld>
            <a:endParaRPr lang="en-US"/>
          </a:p>
        </p:txBody>
      </p:sp>
      <p:sp>
        <p:nvSpPr>
          <p:cNvPr id="5" name="Footer Placeholder 4">
            <a:extLst>
              <a:ext uri="{FF2B5EF4-FFF2-40B4-BE49-F238E27FC236}">
                <a16:creationId xmlns:a16="http://schemas.microsoft.com/office/drawing/2014/main" id="{2C26C9BE-9060-50CB-2BB7-07307FF89A7A}"/>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A84A835B-97D3-BC22-F0B8-4986D4636271}"/>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2454619015"/>
      </p:ext>
    </p:extLst>
  </p:cSld>
  <p:clrMapOvr>
    <a:masterClrMapping/>
  </p:clrMapOvr>
</p:sldLayout>
</file>

<file path=ppt/slideLayouts/slideLayout6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85B0252-346C-F6F4-3642-19F571550D45}"/>
              </a:ext>
            </a:extLst>
          </p:cNvPr>
          <p:cNvSpPr>
            <a:spLocks noGrp="1"/>
          </p:cNvSpPr>
          <p:nvPr>
            <p:ph type="title" orient="vert"/>
          </p:nvPr>
        </p:nvSpPr>
        <p:spPr>
          <a:xfrm>
            <a:off x="9634888" y="578497"/>
            <a:ext cx="2047037" cy="5598466"/>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798DA36-7351-9D6A-518B-678AB8A507D3}"/>
              </a:ext>
            </a:extLst>
          </p:cNvPr>
          <p:cNvSpPr>
            <a:spLocks noGrp="1"/>
          </p:cNvSpPr>
          <p:nvPr>
            <p:ph type="body" orient="vert" idx="1"/>
          </p:nvPr>
        </p:nvSpPr>
        <p:spPr>
          <a:xfrm>
            <a:off x="838200" y="578497"/>
            <a:ext cx="8796688" cy="559846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846BDFF-D746-836C-04B8-CA89AD5D1466}"/>
              </a:ext>
            </a:extLst>
          </p:cNvPr>
          <p:cNvSpPr>
            <a:spLocks noGrp="1"/>
          </p:cNvSpPr>
          <p:nvPr>
            <p:ph type="dt" sz="half" idx="10"/>
          </p:nvPr>
        </p:nvSpPr>
        <p:spPr/>
        <p:txBody>
          <a:bodyPr/>
          <a:lstStyle/>
          <a:p>
            <a:fld id="{8B9E8C84-89CA-44AB-B0BE-5C91BAF75478}" type="datetimeFigureOut">
              <a:rPr lang="en-US" dirty="0"/>
              <a:t>6/13/2026</a:t>
            </a:fld>
            <a:endParaRPr lang="en-US"/>
          </a:p>
        </p:txBody>
      </p:sp>
      <p:sp>
        <p:nvSpPr>
          <p:cNvPr id="5" name="Footer Placeholder 4">
            <a:extLst>
              <a:ext uri="{FF2B5EF4-FFF2-40B4-BE49-F238E27FC236}">
                <a16:creationId xmlns:a16="http://schemas.microsoft.com/office/drawing/2014/main" id="{919AA929-A9E6-FF9C-0C59-177F892D6A69}"/>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9316D893-7E81-90DC-4139-7687B39C3AC8}"/>
              </a:ext>
            </a:extLst>
          </p:cNvPr>
          <p:cNvSpPr>
            <a:spLocks noGrp="1"/>
          </p:cNvSpPr>
          <p:nvPr>
            <p:ph type="sldNum" sz="quarter" idx="12"/>
          </p:nvPr>
        </p:nvSpPr>
        <p:spPr/>
        <p:txBody>
          <a:bodyPr/>
          <a:lstStyle/>
          <a:p>
            <a:fld id="{CC057153-B650-4DEB-B370-79DDCFDCE934}" type="slidenum">
              <a:rPr lang="en-US" dirty="0"/>
              <a:t>‹#›</a:t>
            </a:fld>
            <a:endParaRPr lang="en-US"/>
          </a:p>
        </p:txBody>
      </p:sp>
    </p:spTree>
    <p:extLst>
      <p:ext uri="{BB962C8B-B14F-4D97-AF65-F5344CB8AC3E}">
        <p14:creationId xmlns:p14="http://schemas.microsoft.com/office/powerpoint/2010/main" val="30067366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13" Type="http://schemas.openxmlformats.org/officeDocument/2006/relationships/slideLayout" Target="../slideLayouts/slideLayout24.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slideLayout" Target="../slideLayouts/slideLayout23.xml"/><Relationship Id="rId17" Type="http://schemas.openxmlformats.org/officeDocument/2006/relationships/theme" Target="../theme/theme2.xml"/><Relationship Id="rId2" Type="http://schemas.openxmlformats.org/officeDocument/2006/relationships/slideLayout" Target="../slideLayouts/slideLayout13.xml"/><Relationship Id="rId16" Type="http://schemas.openxmlformats.org/officeDocument/2006/relationships/slideLayout" Target="../slideLayouts/slideLayout27.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5" Type="http://schemas.openxmlformats.org/officeDocument/2006/relationships/slideLayout" Target="../slideLayouts/slideLayout2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 Id="rId14" Type="http://schemas.openxmlformats.org/officeDocument/2006/relationships/slideLayout" Target="../slideLayouts/slideLayout25.xml"/></Relationships>
</file>

<file path=ppt/slideMasters/_rels/slideMaster3.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18" Type="http://schemas.openxmlformats.org/officeDocument/2006/relationships/theme" Target="../theme/theme3.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slideLayout" Target="../slideLayouts/slideLayout44.xml"/><Relationship Id="rId2" Type="http://schemas.openxmlformats.org/officeDocument/2006/relationships/slideLayout" Target="../slideLayouts/slideLayout29.xml"/><Relationship Id="rId16" Type="http://schemas.openxmlformats.org/officeDocument/2006/relationships/slideLayout" Target="../slideLayouts/slideLayout43.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52.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theme" Target="../theme/theme4.xml"/><Relationship Id="rId2" Type="http://schemas.openxmlformats.org/officeDocument/2006/relationships/slideLayout" Target="../slideLayouts/slideLayout46.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63.xml"/><Relationship Id="rId3" Type="http://schemas.openxmlformats.org/officeDocument/2006/relationships/slideLayout" Target="../slideLayouts/slideLayout58.xml"/><Relationship Id="rId7" Type="http://schemas.openxmlformats.org/officeDocument/2006/relationships/slideLayout" Target="../slideLayouts/slideLayout62.xml"/><Relationship Id="rId12" Type="http://schemas.openxmlformats.org/officeDocument/2006/relationships/theme" Target="../theme/theme5.xml"/><Relationship Id="rId2" Type="http://schemas.openxmlformats.org/officeDocument/2006/relationships/slideLayout" Target="../slideLayouts/slideLayout57.xml"/><Relationship Id="rId1" Type="http://schemas.openxmlformats.org/officeDocument/2006/relationships/slideLayout" Target="../slideLayouts/slideLayout56.xml"/><Relationship Id="rId6" Type="http://schemas.openxmlformats.org/officeDocument/2006/relationships/slideLayout" Target="../slideLayouts/slideLayout61.xml"/><Relationship Id="rId11" Type="http://schemas.openxmlformats.org/officeDocument/2006/relationships/slideLayout" Target="../slideLayouts/slideLayout66.xml"/><Relationship Id="rId5" Type="http://schemas.openxmlformats.org/officeDocument/2006/relationships/slideLayout" Target="../slideLayouts/slideLayout60.xml"/><Relationship Id="rId10" Type="http://schemas.openxmlformats.org/officeDocument/2006/relationships/slideLayout" Target="../slideLayouts/slideLayout65.xml"/><Relationship Id="rId4" Type="http://schemas.openxmlformats.org/officeDocument/2006/relationships/slideLayout" Target="../slideLayouts/slideLayout59.xml"/><Relationship Id="rId9" Type="http://schemas.openxmlformats.org/officeDocument/2006/relationships/slideLayout" Target="../slideLayouts/slideLayout6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4C45FD6-3908-EB46-667C-8896BC7F18F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0897490E-99E2-1F3B-944B-A1F8517F18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31C3838-607E-A2E0-0772-16F88E0F56E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F592903-667B-4A06-8EFA-435AE940A18F}" type="datetimeFigureOut">
              <a:rPr lang="en-GB" smtClean="0"/>
              <a:t>13/06/2026</a:t>
            </a:fld>
            <a:endParaRPr lang="en-GB"/>
          </a:p>
        </p:txBody>
      </p:sp>
      <p:sp>
        <p:nvSpPr>
          <p:cNvPr id="5" name="Footer Placeholder 4">
            <a:extLst>
              <a:ext uri="{FF2B5EF4-FFF2-40B4-BE49-F238E27FC236}">
                <a16:creationId xmlns:a16="http://schemas.microsoft.com/office/drawing/2014/main" id="{1C13B6FF-6383-3CCD-0BF2-F8778CB4A70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89B5D7D4-D598-2E63-66A6-DD0D48852B3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2BAF2199-C8AC-4BB3-9F55-708C77FB5EEE}" type="slidenum">
              <a:rPr lang="en-GB" smtClean="0"/>
              <a:t>‹#›</a:t>
            </a:fld>
            <a:endParaRPr lang="en-GB"/>
          </a:p>
        </p:txBody>
      </p:sp>
    </p:spTree>
    <p:extLst>
      <p:ext uri="{BB962C8B-B14F-4D97-AF65-F5344CB8AC3E}">
        <p14:creationId xmlns:p14="http://schemas.microsoft.com/office/powerpoint/2010/main" val="21041700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DDBE4399-723D-E628-5041-D4F198FF4051}"/>
              </a:ext>
            </a:extLst>
          </p:cNvPr>
          <p:cNvGrpSpPr/>
          <p:nvPr/>
        </p:nvGrpSpPr>
        <p:grpSpPr>
          <a:xfrm>
            <a:off x="0" y="-8467"/>
            <a:ext cx="12192005" cy="6866467"/>
            <a:chOff x="0" y="-8467"/>
            <a:chExt cx="12192005" cy="6866467"/>
          </a:xfrm>
        </p:grpSpPr>
        <p:cxnSp>
          <p:nvCxnSpPr>
            <p:cNvPr id="3" name="Straight Connector 19">
              <a:extLst>
                <a:ext uri="{FF2B5EF4-FFF2-40B4-BE49-F238E27FC236}">
                  <a16:creationId xmlns:a16="http://schemas.microsoft.com/office/drawing/2014/main" id="{07FD0F0F-C4A8-8486-EAEF-9A90544A240F}"/>
                </a:ext>
              </a:extLst>
            </p:cNvPr>
            <p:cNvCxnSpPr/>
            <p:nvPr/>
          </p:nvCxnSpPr>
          <p:spPr>
            <a:xfrm>
              <a:off x="9371008" y="0"/>
              <a:ext cx="1219207" cy="6858000"/>
            </a:xfrm>
            <a:prstGeom prst="straightConnector1">
              <a:avLst/>
            </a:prstGeom>
            <a:noFill/>
            <a:ln w="9528" cap="rnd">
              <a:solidFill>
                <a:srgbClr val="BFBFBF"/>
              </a:solidFill>
              <a:prstDash val="solid"/>
              <a:miter/>
            </a:ln>
          </p:spPr>
        </p:cxnSp>
        <p:cxnSp>
          <p:nvCxnSpPr>
            <p:cNvPr id="4" name="Straight Connector 20">
              <a:extLst>
                <a:ext uri="{FF2B5EF4-FFF2-40B4-BE49-F238E27FC236}">
                  <a16:creationId xmlns:a16="http://schemas.microsoft.com/office/drawing/2014/main" id="{A0745FC4-F794-B538-CDE9-560D7A0CD331}"/>
                </a:ext>
              </a:extLst>
            </p:cNvPr>
            <p:cNvCxnSpPr/>
            <p:nvPr/>
          </p:nvCxnSpPr>
          <p:spPr>
            <a:xfrm flipH="1">
              <a:off x="7425266" y="3681410"/>
              <a:ext cx="4763557" cy="3176590"/>
            </a:xfrm>
            <a:prstGeom prst="straightConnector1">
              <a:avLst/>
            </a:prstGeom>
            <a:noFill/>
            <a:ln w="9528" cap="rnd">
              <a:solidFill>
                <a:srgbClr val="D9D9D9"/>
              </a:solidFill>
              <a:prstDash val="solid"/>
              <a:miter/>
            </a:ln>
          </p:spPr>
        </p:cxnSp>
        <p:sp>
          <p:nvSpPr>
            <p:cNvPr id="5" name="Rectangle 23">
              <a:extLst>
                <a:ext uri="{FF2B5EF4-FFF2-40B4-BE49-F238E27FC236}">
                  <a16:creationId xmlns:a16="http://schemas.microsoft.com/office/drawing/2014/main" id="{9496DD3D-112F-2B88-B641-48BFCB978AC8}"/>
                </a:ext>
              </a:extLst>
            </p:cNvPr>
            <p:cNvSpPr/>
            <p:nvPr/>
          </p:nvSpPr>
          <p:spPr>
            <a:xfrm>
              <a:off x="9181472" y="-8467"/>
              <a:ext cx="3007351" cy="6866467"/>
            </a:xfrm>
            <a:custGeom>
              <a:avLst/>
              <a:gdLst>
                <a:gd name="f0" fmla="val w"/>
                <a:gd name="f1" fmla="val h"/>
                <a:gd name="f2" fmla="val 0"/>
                <a:gd name="f3" fmla="val 3007349"/>
                <a:gd name="f4" fmla="val 6866467"/>
                <a:gd name="f5" fmla="val 2045532"/>
                <a:gd name="f6" fmla="*/ f0 1 3007349"/>
                <a:gd name="f7" fmla="*/ f1 1 6866467"/>
                <a:gd name="f8" fmla="+- f4 0 f2"/>
                <a:gd name="f9" fmla="+- f3 0 f2"/>
                <a:gd name="f10" fmla="*/ f9 1 3007349"/>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3007349" h="6866467">
                  <a:moveTo>
                    <a:pt x="f5" y="f2"/>
                  </a:moveTo>
                  <a:lnTo>
                    <a:pt x="f3" y="f2"/>
                  </a:lnTo>
                  <a:lnTo>
                    <a:pt x="f3" y="f4"/>
                  </a:lnTo>
                  <a:lnTo>
                    <a:pt x="f2" y="f4"/>
                  </a:lnTo>
                  <a:lnTo>
                    <a:pt x="f5" y="f2"/>
                  </a:lnTo>
                  <a:close/>
                </a:path>
              </a:pathLst>
            </a:custGeom>
            <a:solidFill>
              <a:srgbClr val="90C226">
                <a:alpha val="3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6" name="Rectangle 25">
              <a:extLst>
                <a:ext uri="{FF2B5EF4-FFF2-40B4-BE49-F238E27FC236}">
                  <a16:creationId xmlns:a16="http://schemas.microsoft.com/office/drawing/2014/main" id="{6727B0F6-2C4F-901C-7576-EC2D2892D9B4}"/>
                </a:ext>
              </a:extLst>
            </p:cNvPr>
            <p:cNvSpPr/>
            <p:nvPr/>
          </p:nvSpPr>
          <p:spPr>
            <a:xfrm>
              <a:off x="9603440" y="-8467"/>
              <a:ext cx="2588556" cy="6866467"/>
            </a:xfrm>
            <a:custGeom>
              <a:avLst/>
              <a:gdLst>
                <a:gd name="f0" fmla="val w"/>
                <a:gd name="f1" fmla="val h"/>
                <a:gd name="f2" fmla="val 0"/>
                <a:gd name="f3" fmla="val 2573311"/>
                <a:gd name="f4" fmla="val 6866467"/>
                <a:gd name="f5" fmla="val 1202336"/>
                <a:gd name="f6" fmla="*/ f0 1 2573311"/>
                <a:gd name="f7" fmla="*/ f1 1 6866467"/>
                <a:gd name="f8" fmla="+- f4 0 f2"/>
                <a:gd name="f9" fmla="+- f3 0 f2"/>
                <a:gd name="f10" fmla="*/ f9 1 2573311"/>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573311" h="6866467">
                  <a:moveTo>
                    <a:pt x="f2" y="f2"/>
                  </a:moveTo>
                  <a:lnTo>
                    <a:pt x="f3" y="f2"/>
                  </a:lnTo>
                  <a:lnTo>
                    <a:pt x="f3" y="f4"/>
                  </a:lnTo>
                  <a:lnTo>
                    <a:pt x="f5" y="f4"/>
                  </a:lnTo>
                  <a:lnTo>
                    <a:pt x="f2" y="f2"/>
                  </a:lnTo>
                  <a:close/>
                </a:path>
              </a:pathLst>
            </a:custGeom>
            <a:solidFill>
              <a:srgbClr val="90C226">
                <a:alpha val="2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7" name="Isosceles Triangle 23">
              <a:extLst>
                <a:ext uri="{FF2B5EF4-FFF2-40B4-BE49-F238E27FC236}">
                  <a16:creationId xmlns:a16="http://schemas.microsoft.com/office/drawing/2014/main" id="{ECCA5C56-BA27-AD9C-F846-0B4B5A0BD880}"/>
                </a:ext>
              </a:extLst>
            </p:cNvPr>
            <p:cNvSpPr/>
            <p:nvPr/>
          </p:nvSpPr>
          <p:spPr>
            <a:xfrm>
              <a:off x="8932334" y="3047996"/>
              <a:ext cx="3259671" cy="3810003"/>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54A021">
                <a:alpha val="72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8" name="Rectangle 27">
              <a:extLst>
                <a:ext uri="{FF2B5EF4-FFF2-40B4-BE49-F238E27FC236}">
                  <a16:creationId xmlns:a16="http://schemas.microsoft.com/office/drawing/2014/main" id="{FAF49E4C-5448-4D54-494E-746AD95D8160}"/>
                </a:ext>
              </a:extLst>
            </p:cNvPr>
            <p:cNvSpPr/>
            <p:nvPr/>
          </p:nvSpPr>
          <p:spPr>
            <a:xfrm>
              <a:off x="9334496" y="-8467"/>
              <a:ext cx="2854327" cy="6866467"/>
            </a:xfrm>
            <a:custGeom>
              <a:avLst/>
              <a:gdLst>
                <a:gd name="f0" fmla="val w"/>
                <a:gd name="f1" fmla="val h"/>
                <a:gd name="f2" fmla="val 0"/>
                <a:gd name="f3" fmla="val 2858013"/>
                <a:gd name="f4" fmla="val 6866467"/>
                <a:gd name="f5" fmla="val 2473942"/>
                <a:gd name="f6" fmla="*/ f0 1 2858013"/>
                <a:gd name="f7" fmla="*/ f1 1 6866467"/>
                <a:gd name="f8" fmla="+- f4 0 f2"/>
                <a:gd name="f9" fmla="+- f3 0 f2"/>
                <a:gd name="f10" fmla="*/ f9 1 2858013"/>
                <a:gd name="f11" fmla="*/ f8 1 6866467"/>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2858013" h="6866467">
                  <a:moveTo>
                    <a:pt x="f2" y="f2"/>
                  </a:moveTo>
                  <a:lnTo>
                    <a:pt x="f3" y="f2"/>
                  </a:lnTo>
                  <a:lnTo>
                    <a:pt x="f3" y="f4"/>
                  </a:lnTo>
                  <a:lnTo>
                    <a:pt x="f5" y="f4"/>
                  </a:lnTo>
                  <a:lnTo>
                    <a:pt x="f2" y="f2"/>
                  </a:lnTo>
                  <a:close/>
                </a:path>
              </a:pathLst>
            </a:custGeom>
            <a:solidFill>
              <a:srgbClr val="3F7819">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9" name="Rectangle 28">
              <a:extLst>
                <a:ext uri="{FF2B5EF4-FFF2-40B4-BE49-F238E27FC236}">
                  <a16:creationId xmlns:a16="http://schemas.microsoft.com/office/drawing/2014/main" id="{F1119CF5-485A-422A-5F8B-2BFA3CD55D3F}"/>
                </a:ext>
              </a:extLst>
            </p:cNvPr>
            <p:cNvSpPr/>
            <p:nvPr/>
          </p:nvSpPr>
          <p:spPr>
            <a:xfrm>
              <a:off x="10898733" y="-8467"/>
              <a:ext cx="1290090" cy="6866467"/>
            </a:xfrm>
            <a:custGeom>
              <a:avLst/>
              <a:gdLst>
                <a:gd name="f0" fmla="val w"/>
                <a:gd name="f1" fmla="val h"/>
                <a:gd name="f2" fmla="val 0"/>
                <a:gd name="f3" fmla="val 1290094"/>
                <a:gd name="f4" fmla="val 6858000"/>
                <a:gd name="f5" fmla="val 1019735"/>
                <a:gd name="f6" fmla="*/ f0 1 1290094"/>
                <a:gd name="f7" fmla="*/ f1 1 6858000"/>
                <a:gd name="f8" fmla="+- f4 0 f2"/>
                <a:gd name="f9" fmla="+- f3 0 f2"/>
                <a:gd name="f10" fmla="*/ f9 1 1290094"/>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90094" h="6858000">
                  <a:moveTo>
                    <a:pt x="f5" y="f2"/>
                  </a:moveTo>
                  <a:lnTo>
                    <a:pt x="f3" y="f2"/>
                  </a:lnTo>
                  <a:lnTo>
                    <a:pt x="f3" y="f4"/>
                  </a:lnTo>
                  <a:lnTo>
                    <a:pt x="f2" y="f4"/>
                  </a:lnTo>
                  <a:lnTo>
                    <a:pt x="f5" y="f2"/>
                  </a:lnTo>
                  <a:close/>
                </a:path>
              </a:pathLst>
            </a:custGeom>
            <a:solidFill>
              <a:srgbClr val="C0E474">
                <a:alpha val="7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0" name="Rectangle 29">
              <a:extLst>
                <a:ext uri="{FF2B5EF4-FFF2-40B4-BE49-F238E27FC236}">
                  <a16:creationId xmlns:a16="http://schemas.microsoft.com/office/drawing/2014/main" id="{90EFBEB7-698B-6EB4-88CE-A540D581682F}"/>
                </a:ext>
              </a:extLst>
            </p:cNvPr>
            <p:cNvSpPr/>
            <p:nvPr/>
          </p:nvSpPr>
          <p:spPr>
            <a:xfrm>
              <a:off x="10938994" y="-8467"/>
              <a:ext cx="1249829" cy="6866467"/>
            </a:xfrm>
            <a:custGeom>
              <a:avLst/>
              <a:gdLst>
                <a:gd name="f0" fmla="val w"/>
                <a:gd name="f1" fmla="val h"/>
                <a:gd name="f2" fmla="val 0"/>
                <a:gd name="f3" fmla="val 1249825"/>
                <a:gd name="f4" fmla="val 6858000"/>
                <a:gd name="f5" fmla="val 1109382"/>
                <a:gd name="f6" fmla="*/ f0 1 1249825"/>
                <a:gd name="f7" fmla="*/ f1 1 6858000"/>
                <a:gd name="f8" fmla="+- f4 0 f2"/>
                <a:gd name="f9" fmla="+- f3 0 f2"/>
                <a:gd name="f10" fmla="*/ f9 1 1249825"/>
                <a:gd name="f11" fmla="*/ f8 1 6858000"/>
                <a:gd name="f12" fmla="*/ f2 1 f10"/>
                <a:gd name="f13" fmla="*/ f3 1 f10"/>
                <a:gd name="f14" fmla="*/ f2 1 f11"/>
                <a:gd name="f15" fmla="*/ f4 1 f11"/>
                <a:gd name="f16" fmla="*/ f12 f6 1"/>
                <a:gd name="f17" fmla="*/ f13 f6 1"/>
                <a:gd name="f18" fmla="*/ f15 f7 1"/>
                <a:gd name="f19" fmla="*/ f14 f7 1"/>
              </a:gdLst>
              <a:ahLst/>
              <a:cxnLst>
                <a:cxn ang="3cd4">
                  <a:pos x="hc" y="t"/>
                </a:cxn>
                <a:cxn ang="0">
                  <a:pos x="r" y="vc"/>
                </a:cxn>
                <a:cxn ang="cd4">
                  <a:pos x="hc" y="b"/>
                </a:cxn>
                <a:cxn ang="cd2">
                  <a:pos x="l" y="vc"/>
                </a:cxn>
              </a:cxnLst>
              <a:rect l="f16" t="f19" r="f17" b="f18"/>
              <a:pathLst>
                <a:path w="1249825" h="6858000">
                  <a:moveTo>
                    <a:pt x="f2" y="f2"/>
                  </a:moveTo>
                  <a:lnTo>
                    <a:pt x="f3" y="f2"/>
                  </a:lnTo>
                  <a:lnTo>
                    <a:pt x="f3" y="f4"/>
                  </a:lnTo>
                  <a:lnTo>
                    <a:pt x="f5" y="f4"/>
                  </a:lnTo>
                  <a:lnTo>
                    <a:pt x="f2" y="f2"/>
                  </a:lnTo>
                  <a:close/>
                </a:path>
              </a:pathLst>
            </a:custGeom>
            <a:solidFill>
              <a:srgbClr val="90C226">
                <a:alpha val="6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1" name="Isosceles Triangle 27">
              <a:extLst>
                <a:ext uri="{FF2B5EF4-FFF2-40B4-BE49-F238E27FC236}">
                  <a16:creationId xmlns:a16="http://schemas.microsoft.com/office/drawing/2014/main" id="{D003087D-E756-05D9-77E5-5491AA189E3C}"/>
                </a:ext>
              </a:extLst>
            </p:cNvPr>
            <p:cNvSpPr/>
            <p:nvPr/>
          </p:nvSpPr>
          <p:spPr>
            <a:xfrm>
              <a:off x="10371664" y="3589870"/>
              <a:ext cx="1817159" cy="3268129"/>
            </a:xfrm>
            <a:custGeom>
              <a:avLst/>
              <a:gdLst>
                <a:gd name="f0" fmla="val 10800000"/>
                <a:gd name="f1" fmla="val 5400000"/>
                <a:gd name="f2" fmla="val 180"/>
                <a:gd name="f3" fmla="val w"/>
                <a:gd name="f4" fmla="val h"/>
                <a:gd name="f5" fmla="val ss"/>
                <a:gd name="f6" fmla="val 0"/>
                <a:gd name="f7" fmla="val 100000"/>
                <a:gd name="f8" fmla="+- 0 0 -360"/>
                <a:gd name="f9" fmla="+- 0 0 -270"/>
                <a:gd name="f10" fmla="+- 0 0 -180"/>
                <a:gd name="f11" fmla="+- 0 0 -90"/>
                <a:gd name="f12" fmla="abs f3"/>
                <a:gd name="f13" fmla="abs f4"/>
                <a:gd name="f14" fmla="abs f5"/>
                <a:gd name="f15" fmla="*/ f8 f0 1"/>
                <a:gd name="f16" fmla="*/ f9 f0 1"/>
                <a:gd name="f17" fmla="*/ f10 f0 1"/>
                <a:gd name="f18" fmla="*/ f11 f0 1"/>
                <a:gd name="f19" fmla="?: f12 f3 1"/>
                <a:gd name="f20" fmla="?: f13 f4 1"/>
                <a:gd name="f21" fmla="?: f14 f5 1"/>
                <a:gd name="f22" fmla="*/ f15 1 f2"/>
                <a:gd name="f23" fmla="*/ f16 1 f2"/>
                <a:gd name="f24" fmla="*/ f17 1 f2"/>
                <a:gd name="f25" fmla="*/ f18 1 f2"/>
                <a:gd name="f26" fmla="*/ f19 1 21600"/>
                <a:gd name="f27" fmla="*/ f20 1 21600"/>
                <a:gd name="f28" fmla="*/ 21600 f19 1"/>
                <a:gd name="f29" fmla="*/ 21600 f20 1"/>
                <a:gd name="f30" fmla="+- f22 0 f1"/>
                <a:gd name="f31" fmla="+- f23 0 f1"/>
                <a:gd name="f32" fmla="+- f24 0 f1"/>
                <a:gd name="f33" fmla="+- f25 0 f1"/>
                <a:gd name="f34" fmla="min f27 f26"/>
                <a:gd name="f35" fmla="*/ f28 1 f21"/>
                <a:gd name="f36" fmla="*/ f29 1 f21"/>
                <a:gd name="f37" fmla="val f35"/>
                <a:gd name="f38" fmla="val f36"/>
                <a:gd name="f39" fmla="*/ f6 f34 1"/>
                <a:gd name="f40" fmla="+- f38 0 f6"/>
                <a:gd name="f41" fmla="+- f37 0 f6"/>
                <a:gd name="f42" fmla="*/ f38 f34 1"/>
                <a:gd name="f43" fmla="*/ f37 f34 1"/>
                <a:gd name="f44" fmla="*/ f40 1 2"/>
                <a:gd name="f45" fmla="*/ f41 1 2"/>
                <a:gd name="f46" fmla="*/ f41 f7 1"/>
                <a:gd name="f47" fmla="+- f6 f44 0"/>
                <a:gd name="f48" fmla="*/ f46 1 200000"/>
                <a:gd name="f49" fmla="*/ f46 1 100000"/>
                <a:gd name="f50" fmla="+- f48 f45 0"/>
                <a:gd name="f51" fmla="*/ f48 f34 1"/>
                <a:gd name="f52" fmla="*/ f47 f34 1"/>
                <a:gd name="f53" fmla="*/ f49 f34 1"/>
                <a:gd name="f54" fmla="*/ f50 f34 1"/>
              </a:gdLst>
              <a:ahLst/>
              <a:cxnLst>
                <a:cxn ang="3cd4">
                  <a:pos x="hc" y="t"/>
                </a:cxn>
                <a:cxn ang="0">
                  <a:pos x="r" y="vc"/>
                </a:cxn>
                <a:cxn ang="cd4">
                  <a:pos x="hc" y="b"/>
                </a:cxn>
                <a:cxn ang="cd2">
                  <a:pos x="l" y="vc"/>
                </a:cxn>
                <a:cxn ang="f30">
                  <a:pos x="f53" y="f39"/>
                </a:cxn>
                <a:cxn ang="f31">
                  <a:pos x="f51" y="f52"/>
                </a:cxn>
                <a:cxn ang="f32">
                  <a:pos x="f39" y="f42"/>
                </a:cxn>
                <a:cxn ang="f32">
                  <a:pos x="f53" y="f42"/>
                </a:cxn>
                <a:cxn ang="f32">
                  <a:pos x="f43" y="f42"/>
                </a:cxn>
                <a:cxn ang="f33">
                  <a:pos x="f54" y="f52"/>
                </a:cxn>
              </a:cxnLst>
              <a:rect l="f51" t="f52" r="f54" b="f42"/>
              <a:pathLst>
                <a:path>
                  <a:moveTo>
                    <a:pt x="f39" y="f42"/>
                  </a:moveTo>
                  <a:lnTo>
                    <a:pt x="f53" y="f39"/>
                  </a:lnTo>
                  <a:lnTo>
                    <a:pt x="f43" y="f42"/>
                  </a:lnTo>
                  <a:close/>
                </a:path>
              </a:pathLst>
            </a:custGeom>
            <a:solidFill>
              <a:srgbClr val="90C226">
                <a:alpha val="80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sp>
          <p:nvSpPr>
            <p:cNvPr id="12" name="Isosceles Triangle 28">
              <a:extLst>
                <a:ext uri="{FF2B5EF4-FFF2-40B4-BE49-F238E27FC236}">
                  <a16:creationId xmlns:a16="http://schemas.microsoft.com/office/drawing/2014/main" id="{CE918C06-EC07-B925-3912-2C5357154DB7}"/>
                </a:ext>
              </a:extLst>
            </p:cNvPr>
            <p:cNvSpPr/>
            <p:nvPr/>
          </p:nvSpPr>
          <p:spPr>
            <a:xfrm>
              <a:off x="0" y="4013201"/>
              <a:ext cx="448732" cy="2844798"/>
            </a:xfrm>
            <a:custGeom>
              <a:avLst/>
              <a:gdLst>
                <a:gd name="f0" fmla="val 10800000"/>
                <a:gd name="f1" fmla="val 5400000"/>
                <a:gd name="f2" fmla="val 180"/>
                <a:gd name="f3" fmla="val w"/>
                <a:gd name="f4" fmla="val h"/>
                <a:gd name="f5" fmla="val ss"/>
                <a:gd name="f6" fmla="val 0"/>
                <a:gd name="f7" fmla="+- 0 0 -360"/>
                <a:gd name="f8" fmla="+- 0 0 -270"/>
                <a:gd name="f9" fmla="+- 0 0 -180"/>
                <a:gd name="f10" fmla="+- 0 0 -90"/>
                <a:gd name="f11" fmla="abs f3"/>
                <a:gd name="f12" fmla="abs f4"/>
                <a:gd name="f13" fmla="abs f5"/>
                <a:gd name="f14" fmla="*/ f7 f0 1"/>
                <a:gd name="f15" fmla="*/ f8 f0 1"/>
                <a:gd name="f16" fmla="*/ f9 f0 1"/>
                <a:gd name="f17" fmla="*/ f10 f0 1"/>
                <a:gd name="f18" fmla="?: f11 f3 1"/>
                <a:gd name="f19" fmla="?: f12 f4 1"/>
                <a:gd name="f20" fmla="?: f13 f5 1"/>
                <a:gd name="f21" fmla="*/ f14 1 f2"/>
                <a:gd name="f22" fmla="*/ f15 1 f2"/>
                <a:gd name="f23" fmla="*/ f16 1 f2"/>
                <a:gd name="f24" fmla="*/ f17 1 f2"/>
                <a:gd name="f25" fmla="*/ f18 1 21600"/>
                <a:gd name="f26" fmla="*/ f19 1 21600"/>
                <a:gd name="f27" fmla="*/ 21600 f18 1"/>
                <a:gd name="f28" fmla="*/ 21600 f19 1"/>
                <a:gd name="f29" fmla="+- f21 0 f1"/>
                <a:gd name="f30" fmla="+- f22 0 f1"/>
                <a:gd name="f31" fmla="+- f23 0 f1"/>
                <a:gd name="f32" fmla="+- f24 0 f1"/>
                <a:gd name="f33" fmla="min f26 f25"/>
                <a:gd name="f34" fmla="*/ f27 1 f20"/>
                <a:gd name="f35" fmla="*/ f28 1 f20"/>
                <a:gd name="f36" fmla="val f34"/>
                <a:gd name="f37" fmla="val f35"/>
                <a:gd name="f38" fmla="*/ f6 f33 1"/>
                <a:gd name="f39" fmla="+- f37 0 f6"/>
                <a:gd name="f40" fmla="+- f36 0 f6"/>
                <a:gd name="f41" fmla="*/ f37 f33 1"/>
                <a:gd name="f42" fmla="*/ f36 f33 1"/>
                <a:gd name="f43" fmla="*/ f39 1 2"/>
                <a:gd name="f44" fmla="*/ f40 1 2"/>
                <a:gd name="f45" fmla="*/ f40 f6 1"/>
                <a:gd name="f46" fmla="+- f6 f43 0"/>
                <a:gd name="f47" fmla="*/ f45 1 200000"/>
                <a:gd name="f48" fmla="*/ f45 1 100000"/>
                <a:gd name="f49" fmla="+- f47 f44 0"/>
                <a:gd name="f50" fmla="*/ f47 f33 1"/>
                <a:gd name="f51" fmla="*/ f46 f33 1"/>
                <a:gd name="f52" fmla="*/ f48 f33 1"/>
                <a:gd name="f53" fmla="*/ f49 f33 1"/>
              </a:gdLst>
              <a:ahLst/>
              <a:cxnLst>
                <a:cxn ang="3cd4">
                  <a:pos x="hc" y="t"/>
                </a:cxn>
                <a:cxn ang="0">
                  <a:pos x="r" y="vc"/>
                </a:cxn>
                <a:cxn ang="cd4">
                  <a:pos x="hc" y="b"/>
                </a:cxn>
                <a:cxn ang="cd2">
                  <a:pos x="l" y="vc"/>
                </a:cxn>
                <a:cxn ang="f29">
                  <a:pos x="f52" y="f38"/>
                </a:cxn>
                <a:cxn ang="f30">
                  <a:pos x="f50" y="f51"/>
                </a:cxn>
                <a:cxn ang="f31">
                  <a:pos x="f38" y="f41"/>
                </a:cxn>
                <a:cxn ang="f31">
                  <a:pos x="f52" y="f41"/>
                </a:cxn>
                <a:cxn ang="f31">
                  <a:pos x="f42" y="f41"/>
                </a:cxn>
                <a:cxn ang="f32">
                  <a:pos x="f53" y="f51"/>
                </a:cxn>
              </a:cxnLst>
              <a:rect l="f50" t="f51" r="f53" b="f41"/>
              <a:pathLst>
                <a:path>
                  <a:moveTo>
                    <a:pt x="f38" y="f41"/>
                  </a:moveTo>
                  <a:lnTo>
                    <a:pt x="f52" y="f38"/>
                  </a:lnTo>
                  <a:lnTo>
                    <a:pt x="f42" y="f41"/>
                  </a:lnTo>
                  <a:close/>
                </a:path>
              </a:pathLst>
            </a:custGeom>
            <a:solidFill>
              <a:srgbClr val="90C226">
                <a:alpha val="85000"/>
              </a:srgbClr>
            </a:solidFill>
            <a:ln cap="flat">
              <a:noFill/>
              <a:prstDash val="solid"/>
            </a:ln>
          </p:spPr>
          <p:txBody>
            <a:bodyPr vert="horz" wrap="square" lIns="0" tIns="0" rIns="0" bIns="0" anchor="t" anchorCtr="0" compatLnSpc="1">
              <a:no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Aptos"/>
              </a:endParaRPr>
            </a:p>
          </p:txBody>
        </p:sp>
      </p:grpSp>
      <p:sp>
        <p:nvSpPr>
          <p:cNvPr id="13" name="Title Placeholder 1">
            <a:extLst>
              <a:ext uri="{FF2B5EF4-FFF2-40B4-BE49-F238E27FC236}">
                <a16:creationId xmlns:a16="http://schemas.microsoft.com/office/drawing/2014/main" id="{6076F8F3-26BD-338C-AC92-504DBCFA1DAC}"/>
              </a:ext>
            </a:extLst>
          </p:cNvPr>
          <p:cNvSpPr txBox="1">
            <a:spLocks noGrp="1"/>
          </p:cNvSpPr>
          <p:nvPr>
            <p:ph type="title"/>
          </p:nvPr>
        </p:nvSpPr>
        <p:spPr>
          <a:xfrm>
            <a:off x="677332" y="609603"/>
            <a:ext cx="8596667" cy="1320795"/>
          </a:xfrm>
          <a:prstGeom prst="rect">
            <a:avLst/>
          </a:prstGeom>
          <a:noFill/>
          <a:ln>
            <a:noFill/>
          </a:ln>
        </p:spPr>
        <p:txBody>
          <a:bodyPr vert="horz" wrap="square" lIns="91440" tIns="45720" rIns="91440" bIns="45720" anchor="t" anchorCtr="0" compatLnSpc="1">
            <a:normAutofit/>
          </a:bodyPr>
          <a:lstStyle/>
          <a:p>
            <a:pPr lvl="0"/>
            <a:r>
              <a:rPr lang="en-GB"/>
              <a:t>Click to edit Master title style</a:t>
            </a:r>
            <a:endParaRPr lang="en-US"/>
          </a:p>
        </p:txBody>
      </p:sp>
      <p:sp>
        <p:nvSpPr>
          <p:cNvPr id="14" name="Text Placeholder 2">
            <a:extLst>
              <a:ext uri="{FF2B5EF4-FFF2-40B4-BE49-F238E27FC236}">
                <a16:creationId xmlns:a16="http://schemas.microsoft.com/office/drawing/2014/main" id="{35729333-2633-922A-8C75-C7052A1789C9}"/>
              </a:ext>
            </a:extLst>
          </p:cNvPr>
          <p:cNvSpPr txBox="1">
            <a:spLocks noGrp="1"/>
          </p:cNvSpPr>
          <p:nvPr>
            <p:ph type="body" idx="1"/>
          </p:nvPr>
        </p:nvSpPr>
        <p:spPr>
          <a:xfrm>
            <a:off x="677332" y="2160590"/>
            <a:ext cx="8596667" cy="3880768"/>
          </a:xfrm>
          <a:prstGeom prst="rect">
            <a:avLst/>
          </a:prstGeom>
          <a:noFill/>
          <a:ln>
            <a:noFill/>
          </a:ln>
        </p:spPr>
        <p:txBody>
          <a:bodyPr vert="horz" wrap="square" lIns="91440" tIns="45720" rIns="91440" bIns="45720" anchor="t" anchorCtr="0" compatLnSpc="1">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5" name="Date Placeholder 3">
            <a:extLst>
              <a:ext uri="{FF2B5EF4-FFF2-40B4-BE49-F238E27FC236}">
                <a16:creationId xmlns:a16="http://schemas.microsoft.com/office/drawing/2014/main" id="{02261797-1CBC-5C1F-7344-DAA96B85514E}"/>
              </a:ext>
            </a:extLst>
          </p:cNvPr>
          <p:cNvSpPr txBox="1">
            <a:spLocks noGrp="1"/>
          </p:cNvSpPr>
          <p:nvPr>
            <p:ph type="dt" sz="half" idx="2"/>
          </p:nvPr>
        </p:nvSpPr>
        <p:spPr>
          <a:xfrm>
            <a:off x="7205133" y="6041358"/>
            <a:ext cx="9119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fld id="{8B7771FF-F885-41AE-B9F0-75A90FB38484}" type="datetime1">
              <a:rPr lang="en-GB"/>
              <a:pPr lvl="0"/>
              <a:t>13/06/2026</a:t>
            </a:fld>
            <a:endParaRPr lang="en-GB"/>
          </a:p>
        </p:txBody>
      </p:sp>
      <p:sp>
        <p:nvSpPr>
          <p:cNvPr id="16" name="Footer Placeholder 4">
            <a:extLst>
              <a:ext uri="{FF2B5EF4-FFF2-40B4-BE49-F238E27FC236}">
                <a16:creationId xmlns:a16="http://schemas.microsoft.com/office/drawing/2014/main" id="{4E83F179-B38F-052E-0E4A-9CCB7FBD54DF}"/>
              </a:ext>
            </a:extLst>
          </p:cNvPr>
          <p:cNvSpPr txBox="1">
            <a:spLocks noGrp="1"/>
          </p:cNvSpPr>
          <p:nvPr>
            <p:ph type="ftr" sz="quarter" idx="3"/>
          </p:nvPr>
        </p:nvSpPr>
        <p:spPr>
          <a:xfrm>
            <a:off x="677332" y="6041358"/>
            <a:ext cx="6297609" cy="365129"/>
          </a:xfrm>
          <a:prstGeom prst="rect">
            <a:avLst/>
          </a:prstGeom>
          <a:noFill/>
          <a:ln>
            <a:noFill/>
          </a:ln>
        </p:spPr>
        <p:txBody>
          <a:bodyPr vert="horz" wrap="square" lIns="91440" tIns="45720" rIns="91440" bIns="45720" anchor="ctr" anchorCtr="0" compatLnSpc="1">
            <a:noAutofit/>
          </a:bodyPr>
          <a:lstStyle>
            <a:lvl1pPr marL="0" marR="0" lvl="0" indent="0" algn="l" defTabSz="457200" rtl="0" fontAlgn="auto" hangingPunct="1">
              <a:lnSpc>
                <a:spcPct val="100000"/>
              </a:lnSpc>
              <a:spcBef>
                <a:spcPts val="0"/>
              </a:spcBef>
              <a:spcAft>
                <a:spcPts val="0"/>
              </a:spcAft>
              <a:buNone/>
              <a:tabLst/>
              <a:defRPr lang="en-GB" sz="900" b="0" i="0" u="none" strike="noStrike" kern="1200" cap="none" spc="0" baseline="0">
                <a:solidFill>
                  <a:srgbClr val="898989"/>
                </a:solidFill>
                <a:uFillTx/>
                <a:latin typeface="Trebuchet MS"/>
              </a:defRPr>
            </a:lvl1pPr>
          </a:lstStyle>
          <a:p>
            <a:pPr lvl="0"/>
            <a:endParaRPr lang="en-GB"/>
          </a:p>
        </p:txBody>
      </p:sp>
      <p:sp>
        <p:nvSpPr>
          <p:cNvPr id="17" name="Slide Number Placeholder 5">
            <a:extLst>
              <a:ext uri="{FF2B5EF4-FFF2-40B4-BE49-F238E27FC236}">
                <a16:creationId xmlns:a16="http://schemas.microsoft.com/office/drawing/2014/main" id="{073A6F5E-AB68-B5E5-81F9-6AA07DACB38C}"/>
              </a:ext>
            </a:extLst>
          </p:cNvPr>
          <p:cNvSpPr txBox="1">
            <a:spLocks noGrp="1"/>
          </p:cNvSpPr>
          <p:nvPr>
            <p:ph type="sldNum" sz="quarter" idx="4"/>
          </p:nvPr>
        </p:nvSpPr>
        <p:spPr>
          <a:xfrm>
            <a:off x="8590659" y="6041358"/>
            <a:ext cx="683340" cy="365129"/>
          </a:xfrm>
          <a:prstGeom prst="rect">
            <a:avLst/>
          </a:prstGeom>
          <a:noFill/>
          <a:ln>
            <a:noFill/>
          </a:ln>
        </p:spPr>
        <p:txBody>
          <a:bodyPr vert="horz" wrap="square" lIns="91440" tIns="45720" rIns="91440" bIns="45720" anchor="ctr" anchorCtr="0" compatLnSpc="1">
            <a:noAutofit/>
          </a:bodyPr>
          <a:lstStyle>
            <a:lvl1pPr marL="0" marR="0" lvl="0" indent="0" algn="r" defTabSz="457200" rtl="0" fontAlgn="auto" hangingPunct="1">
              <a:lnSpc>
                <a:spcPct val="100000"/>
              </a:lnSpc>
              <a:spcBef>
                <a:spcPts val="0"/>
              </a:spcBef>
              <a:spcAft>
                <a:spcPts val="0"/>
              </a:spcAft>
              <a:buNone/>
              <a:tabLst/>
              <a:defRPr lang="en-GB" sz="900" b="0" i="0" u="none" strike="noStrike" kern="1200" cap="none" spc="0" baseline="0">
                <a:solidFill>
                  <a:srgbClr val="90C226"/>
                </a:solidFill>
                <a:uFillTx/>
                <a:latin typeface="Trebuchet MS"/>
              </a:defRPr>
            </a:lvl1pPr>
          </a:lstStyle>
          <a:p>
            <a:pPr lvl="0"/>
            <a:fld id="{D6A5BF18-7264-479A-B4DC-CA82395632D6}" type="slidenum">
              <a:t>‹#›</a:t>
            </a:fld>
            <a:endParaRPr lang="en-GB"/>
          </a:p>
        </p:txBody>
      </p:sp>
    </p:spTree>
    <p:extLst>
      <p:ext uri="{BB962C8B-B14F-4D97-AF65-F5344CB8AC3E}">
        <p14:creationId xmlns:p14="http://schemas.microsoft.com/office/powerpoint/2010/main" val="261218132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Lst>
  <p:txStyles>
    <p:titleStyle>
      <a:lvl1pPr marL="0" marR="0" lvl="0" indent="0" algn="l" defTabSz="457200" rtl="0" fontAlgn="auto" hangingPunct="1">
        <a:lnSpc>
          <a:spcPct val="100000"/>
        </a:lnSpc>
        <a:spcBef>
          <a:spcPts val="0"/>
        </a:spcBef>
        <a:spcAft>
          <a:spcPts val="0"/>
        </a:spcAft>
        <a:buNone/>
        <a:tabLst/>
        <a:defRPr lang="en-GB" sz="3600" b="0" i="0" u="none" strike="noStrike" kern="1200" cap="none" spc="0" baseline="0">
          <a:solidFill>
            <a:srgbClr val="90C226"/>
          </a:solidFill>
          <a:uFillTx/>
          <a:latin typeface="Trebuchet MS"/>
        </a:defRPr>
      </a:lvl1pPr>
    </p:titleStyle>
    <p:bodyStyle>
      <a:lvl1pPr marL="342900" marR="0" lvl="0" indent="-342900" algn="l" defTabSz="457200" rtl="0" fontAlgn="auto" hangingPunct="1">
        <a:lnSpc>
          <a:spcPct val="100000"/>
        </a:lnSpc>
        <a:spcBef>
          <a:spcPts val="1000"/>
        </a:spcBef>
        <a:spcAft>
          <a:spcPts val="0"/>
        </a:spcAft>
        <a:buClr>
          <a:srgbClr val="90C226"/>
        </a:buClr>
        <a:buSzPct val="80000"/>
        <a:buFont typeface="Wingdings 3"/>
        <a:buChar char=""/>
        <a:tabLst/>
        <a:defRPr lang="en-GB" sz="1800" b="0" i="0" u="none" strike="noStrike" kern="1200" cap="none" spc="0" baseline="0">
          <a:solidFill>
            <a:srgbClr val="404040"/>
          </a:solidFill>
          <a:uFillTx/>
          <a:latin typeface="Trebuchet MS"/>
        </a:defRPr>
      </a:lvl1pPr>
      <a:lvl2pPr marL="742950" marR="0" lvl="1" indent="-285750" algn="l" defTabSz="457200" rtl="0" fontAlgn="auto" hangingPunct="1">
        <a:lnSpc>
          <a:spcPct val="100000"/>
        </a:lnSpc>
        <a:spcBef>
          <a:spcPts val="1000"/>
        </a:spcBef>
        <a:spcAft>
          <a:spcPts val="0"/>
        </a:spcAft>
        <a:buClr>
          <a:srgbClr val="90C226"/>
        </a:buClr>
        <a:buSzPct val="80000"/>
        <a:buFont typeface="Wingdings 3"/>
        <a:buChar char=""/>
        <a:tabLst/>
        <a:defRPr lang="en-GB" sz="1600" b="0" i="0" u="none" strike="noStrike" kern="1200" cap="none" spc="0" baseline="0">
          <a:solidFill>
            <a:srgbClr val="404040"/>
          </a:solidFill>
          <a:uFillTx/>
          <a:latin typeface="Trebuchet MS"/>
        </a:defRPr>
      </a:lvl2pPr>
      <a:lvl3pPr marL="1143000" marR="0" lvl="2"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400" b="0" i="0" u="none" strike="noStrike" kern="1200" cap="none" spc="0" baseline="0">
          <a:solidFill>
            <a:srgbClr val="404040"/>
          </a:solidFill>
          <a:uFillTx/>
          <a:latin typeface="Trebuchet MS"/>
        </a:defRPr>
      </a:lvl3pPr>
      <a:lvl4pPr marL="1600200" marR="0" lvl="3"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200" b="0" i="0" u="none" strike="noStrike" kern="1200" cap="none" spc="0" baseline="0">
          <a:solidFill>
            <a:srgbClr val="404040"/>
          </a:solidFill>
          <a:uFillTx/>
          <a:latin typeface="Trebuchet MS"/>
        </a:defRPr>
      </a:lvl4pPr>
      <a:lvl5pPr marL="2057400" marR="0" lvl="4" indent="-228600" algn="l" defTabSz="457200" rtl="0" fontAlgn="auto" hangingPunct="1">
        <a:lnSpc>
          <a:spcPct val="100000"/>
        </a:lnSpc>
        <a:spcBef>
          <a:spcPts val="1000"/>
        </a:spcBef>
        <a:spcAft>
          <a:spcPts val="0"/>
        </a:spcAft>
        <a:buClr>
          <a:srgbClr val="90C226"/>
        </a:buClr>
        <a:buSzPct val="80000"/>
        <a:buFont typeface="Wingdings 3"/>
        <a:buChar char=""/>
        <a:tabLst/>
        <a:defRPr lang="en-GB" sz="1200" b="0" i="0" u="none" strike="noStrike" kern="1200" cap="none" spc="0" baseline="0">
          <a:solidFill>
            <a:srgbClr val="404040"/>
          </a:solidFill>
          <a:uFillTx/>
          <a:latin typeface="Trebuchet M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gradFill>
          <a:gsLst>
            <a:gs pos="0">
              <a:srgbClr val="64D4EF"/>
            </a:gs>
            <a:gs pos="100000">
              <a:srgbClr val="06588E"/>
            </a:gs>
          </a:gsLst>
          <a:lin ang="6120000"/>
        </a:gradFill>
        <a:effectLst/>
      </p:bgPr>
    </p:bg>
    <p:spTree>
      <p:nvGrpSpPr>
        <p:cNvPr id="1" name=""/>
        <p:cNvGrpSpPr/>
        <p:nvPr/>
      </p:nvGrpSpPr>
      <p:grpSpPr>
        <a:xfrm>
          <a:off x="0" y="0"/>
          <a:ext cx="0" cy="0"/>
          <a:chOff x="0" y="0"/>
          <a:chExt cx="0" cy="0"/>
        </a:xfrm>
      </p:grpSpPr>
      <p:grpSp>
        <p:nvGrpSpPr>
          <p:cNvPr id="2" name="Group 6">
            <a:extLst>
              <a:ext uri="{FF2B5EF4-FFF2-40B4-BE49-F238E27FC236}">
                <a16:creationId xmlns:a16="http://schemas.microsoft.com/office/drawing/2014/main" id="{C4AF256C-9EF3-C162-BCD8-B0AF859D4D3B}"/>
              </a:ext>
            </a:extLst>
          </p:cNvPr>
          <p:cNvGrpSpPr/>
          <p:nvPr/>
        </p:nvGrpSpPr>
        <p:grpSpPr>
          <a:xfrm>
            <a:off x="9206965" y="2963332"/>
            <a:ext cx="2981858" cy="3208868"/>
            <a:chOff x="9206965" y="2963332"/>
            <a:chExt cx="2981858" cy="3208868"/>
          </a:xfrm>
        </p:grpSpPr>
        <p:cxnSp>
          <p:nvCxnSpPr>
            <p:cNvPr id="3" name="Straight Connector 7">
              <a:extLst>
                <a:ext uri="{FF2B5EF4-FFF2-40B4-BE49-F238E27FC236}">
                  <a16:creationId xmlns:a16="http://schemas.microsoft.com/office/drawing/2014/main" id="{29600171-7194-F6DD-A040-7F91F3F13F24}"/>
                </a:ext>
              </a:extLst>
            </p:cNvPr>
            <p:cNvCxnSpPr/>
            <p:nvPr/>
          </p:nvCxnSpPr>
          <p:spPr>
            <a:xfrm flipH="1">
              <a:off x="11276015" y="2963332"/>
              <a:ext cx="912808" cy="912809"/>
            </a:xfrm>
            <a:prstGeom prst="straightConnector1">
              <a:avLst/>
            </a:prstGeom>
            <a:noFill/>
            <a:ln w="9528" cap="rnd">
              <a:solidFill>
                <a:srgbClr val="FFFFFF"/>
              </a:solidFill>
              <a:prstDash val="solid"/>
            </a:ln>
          </p:spPr>
        </p:cxnSp>
        <p:cxnSp>
          <p:nvCxnSpPr>
            <p:cNvPr id="4" name="Straight Connector 8">
              <a:extLst>
                <a:ext uri="{FF2B5EF4-FFF2-40B4-BE49-F238E27FC236}">
                  <a16:creationId xmlns:a16="http://schemas.microsoft.com/office/drawing/2014/main" id="{1030370C-A699-BAC4-1F6A-C93DF3435F40}"/>
                </a:ext>
              </a:extLst>
            </p:cNvPr>
            <p:cNvCxnSpPr/>
            <p:nvPr/>
          </p:nvCxnSpPr>
          <p:spPr>
            <a:xfrm flipH="1">
              <a:off x="9206965" y="3190341"/>
              <a:ext cx="2981858" cy="2981859"/>
            </a:xfrm>
            <a:prstGeom prst="straightConnector1">
              <a:avLst/>
            </a:prstGeom>
            <a:noFill/>
            <a:ln w="9528" cap="rnd">
              <a:solidFill>
                <a:srgbClr val="FFFFFF"/>
              </a:solidFill>
              <a:prstDash val="solid"/>
            </a:ln>
          </p:spPr>
        </p:cxnSp>
        <p:cxnSp>
          <p:nvCxnSpPr>
            <p:cNvPr id="5" name="Straight Connector 9">
              <a:extLst>
                <a:ext uri="{FF2B5EF4-FFF2-40B4-BE49-F238E27FC236}">
                  <a16:creationId xmlns:a16="http://schemas.microsoft.com/office/drawing/2014/main" id="{CAD259CB-33DA-C30E-7D47-42BF9BBDE269}"/>
                </a:ext>
              </a:extLst>
            </p:cNvPr>
            <p:cNvCxnSpPr/>
            <p:nvPr/>
          </p:nvCxnSpPr>
          <p:spPr>
            <a:xfrm flipH="1">
              <a:off x="10292294" y="3285064"/>
              <a:ext cx="1896529" cy="1896539"/>
            </a:xfrm>
            <a:prstGeom prst="straightConnector1">
              <a:avLst/>
            </a:prstGeom>
            <a:noFill/>
            <a:ln w="9528" cap="rnd">
              <a:solidFill>
                <a:srgbClr val="FFFFFF"/>
              </a:solidFill>
              <a:prstDash val="solid"/>
            </a:ln>
          </p:spPr>
        </p:cxnSp>
        <p:cxnSp>
          <p:nvCxnSpPr>
            <p:cNvPr id="6" name="Straight Connector 10">
              <a:extLst>
                <a:ext uri="{FF2B5EF4-FFF2-40B4-BE49-F238E27FC236}">
                  <a16:creationId xmlns:a16="http://schemas.microsoft.com/office/drawing/2014/main" id="{4665625F-1F6D-E28E-E48B-BAE95144689C}"/>
                </a:ext>
              </a:extLst>
            </p:cNvPr>
            <p:cNvCxnSpPr/>
            <p:nvPr/>
          </p:nvCxnSpPr>
          <p:spPr>
            <a:xfrm flipH="1">
              <a:off x="10443106" y="3131079"/>
              <a:ext cx="1745717" cy="1745717"/>
            </a:xfrm>
            <a:prstGeom prst="straightConnector1">
              <a:avLst/>
            </a:prstGeom>
            <a:noFill/>
            <a:ln w="28575" cap="rnd">
              <a:solidFill>
                <a:srgbClr val="FFFFFF"/>
              </a:solidFill>
              <a:prstDash val="solid"/>
            </a:ln>
          </p:spPr>
        </p:cxnSp>
        <p:cxnSp>
          <p:nvCxnSpPr>
            <p:cNvPr id="7" name="Straight Connector 11">
              <a:extLst>
                <a:ext uri="{FF2B5EF4-FFF2-40B4-BE49-F238E27FC236}">
                  <a16:creationId xmlns:a16="http://schemas.microsoft.com/office/drawing/2014/main" id="{EF17DC18-A21F-DB6B-F4D6-22DEBAB5CCF9}"/>
                </a:ext>
              </a:extLst>
            </p:cNvPr>
            <p:cNvCxnSpPr/>
            <p:nvPr/>
          </p:nvCxnSpPr>
          <p:spPr>
            <a:xfrm flipH="1">
              <a:off x="10918822" y="3683002"/>
              <a:ext cx="1270001" cy="1270001"/>
            </a:xfrm>
            <a:prstGeom prst="straightConnector1">
              <a:avLst/>
            </a:prstGeom>
            <a:noFill/>
            <a:ln w="28575" cap="rnd">
              <a:solidFill>
                <a:srgbClr val="FFFFFF"/>
              </a:solidFill>
              <a:prstDash val="solid"/>
            </a:ln>
          </p:spPr>
        </p:cxnSp>
      </p:grpSp>
      <p:sp>
        <p:nvSpPr>
          <p:cNvPr id="8" name="Title Placeholder 1">
            <a:extLst>
              <a:ext uri="{FF2B5EF4-FFF2-40B4-BE49-F238E27FC236}">
                <a16:creationId xmlns:a16="http://schemas.microsoft.com/office/drawing/2014/main" id="{24FE3946-0287-FEF8-7433-476A10EC8F12}"/>
              </a:ext>
            </a:extLst>
          </p:cNvPr>
          <p:cNvSpPr txBox="1">
            <a:spLocks noGrp="1"/>
          </p:cNvSpPr>
          <p:nvPr>
            <p:ph type="title"/>
          </p:nvPr>
        </p:nvSpPr>
        <p:spPr>
          <a:xfrm>
            <a:off x="684208" y="4487335"/>
            <a:ext cx="8534396" cy="1507068"/>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p>
        </p:txBody>
      </p:sp>
      <p:sp>
        <p:nvSpPr>
          <p:cNvPr id="9" name="Text Placeholder 2">
            <a:extLst>
              <a:ext uri="{FF2B5EF4-FFF2-40B4-BE49-F238E27FC236}">
                <a16:creationId xmlns:a16="http://schemas.microsoft.com/office/drawing/2014/main" id="{40A48511-E6D2-027F-A11C-8568FAD3ABD3}"/>
              </a:ext>
            </a:extLst>
          </p:cNvPr>
          <p:cNvSpPr txBox="1">
            <a:spLocks noGrp="1"/>
          </p:cNvSpPr>
          <p:nvPr>
            <p:ph type="body" idx="1"/>
          </p:nvPr>
        </p:nvSpPr>
        <p:spPr>
          <a:xfrm>
            <a:off x="684208" y="685800"/>
            <a:ext cx="8534396" cy="3615263"/>
          </a:xfrm>
          <a:prstGeom prst="rect">
            <a:avLst/>
          </a:prstGeom>
          <a:noFill/>
          <a:ln>
            <a:noFill/>
          </a:ln>
        </p:spPr>
        <p:txBody>
          <a:bodyPr vert="horz" wrap="square" lIns="91440" tIns="45720" rIns="91440" bIns="45720" anchor="ctr"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10" name="Date Placeholder 3">
            <a:extLst>
              <a:ext uri="{FF2B5EF4-FFF2-40B4-BE49-F238E27FC236}">
                <a16:creationId xmlns:a16="http://schemas.microsoft.com/office/drawing/2014/main" id="{AFE55EA2-8E3B-150E-FA69-31EC0BF8869B}"/>
              </a:ext>
            </a:extLst>
          </p:cNvPr>
          <p:cNvSpPr txBox="1">
            <a:spLocks noGrp="1"/>
          </p:cNvSpPr>
          <p:nvPr>
            <p:ph type="dt" sz="half" idx="2"/>
          </p:nvPr>
        </p:nvSpPr>
        <p:spPr>
          <a:xfrm>
            <a:off x="9904415" y="6172200"/>
            <a:ext cx="1600200" cy="365129"/>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US" sz="1000" b="0" i="0" u="none" strike="noStrike" kern="1200" cap="none" spc="0" baseline="0">
                <a:solidFill>
                  <a:srgbClr val="0A304A"/>
                </a:solidFill>
                <a:uFillTx/>
                <a:latin typeface="Century Gothic"/>
              </a:defRPr>
            </a:lvl1pPr>
          </a:lstStyle>
          <a:p>
            <a:pPr lvl="0"/>
            <a:fld id="{7924C0AB-89FF-4ACE-BB58-D68C16369C63}" type="datetime1">
              <a:rPr lang="en-US"/>
              <a:pPr lvl="0"/>
              <a:t>6/13/2026</a:t>
            </a:fld>
            <a:endParaRPr lang="en-US"/>
          </a:p>
        </p:txBody>
      </p:sp>
      <p:sp>
        <p:nvSpPr>
          <p:cNvPr id="11" name="Footer Placeholder 4">
            <a:extLst>
              <a:ext uri="{FF2B5EF4-FFF2-40B4-BE49-F238E27FC236}">
                <a16:creationId xmlns:a16="http://schemas.microsoft.com/office/drawing/2014/main" id="{83B9BF28-8EC5-21BB-2FEB-191D4A4B5399}"/>
              </a:ext>
            </a:extLst>
          </p:cNvPr>
          <p:cNvSpPr txBox="1">
            <a:spLocks noGrp="1"/>
          </p:cNvSpPr>
          <p:nvPr>
            <p:ph type="ftr" sz="quarter" idx="3"/>
          </p:nvPr>
        </p:nvSpPr>
        <p:spPr>
          <a:xfrm>
            <a:off x="684208" y="6172200"/>
            <a:ext cx="7543800" cy="365129"/>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US" sz="1000" b="0" i="0" u="none" strike="noStrike" kern="1200" cap="none" spc="0" baseline="0">
                <a:solidFill>
                  <a:srgbClr val="0A304A"/>
                </a:solidFill>
                <a:uFillTx/>
                <a:latin typeface="Century Gothic"/>
              </a:defRPr>
            </a:lvl1pPr>
          </a:lstStyle>
          <a:p>
            <a:pPr lvl="0"/>
            <a:endParaRPr lang="en-US"/>
          </a:p>
        </p:txBody>
      </p:sp>
      <p:sp>
        <p:nvSpPr>
          <p:cNvPr id="12" name="Slide Number Placeholder 5">
            <a:extLst>
              <a:ext uri="{FF2B5EF4-FFF2-40B4-BE49-F238E27FC236}">
                <a16:creationId xmlns:a16="http://schemas.microsoft.com/office/drawing/2014/main" id="{3145E2AA-F82B-1F71-DEC9-4C5EF8130595}"/>
              </a:ext>
            </a:extLst>
          </p:cNvPr>
          <p:cNvSpPr txBox="1">
            <a:spLocks noGrp="1"/>
          </p:cNvSpPr>
          <p:nvPr>
            <p:ph type="sldNum" sz="quarter" idx="4"/>
          </p:nvPr>
        </p:nvSpPr>
        <p:spPr>
          <a:xfrm>
            <a:off x="10363196" y="5578470"/>
            <a:ext cx="1142241" cy="669926"/>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US" sz="3200" b="0" i="0" u="none" strike="noStrike" kern="1200" cap="none" spc="0" baseline="0">
                <a:solidFill>
                  <a:srgbClr val="0A304A"/>
                </a:solidFill>
                <a:uFillTx/>
                <a:latin typeface="Century Gothic"/>
              </a:defRPr>
            </a:lvl1pPr>
          </a:lstStyle>
          <a:p>
            <a:pPr lvl="0"/>
            <a:fld id="{C3BCC016-B5F9-43D4-A2EC-EF9EA8F531C2}" type="slidenum">
              <a:t>‹#›</a:t>
            </a:fld>
            <a:endParaRPr lang="en-US"/>
          </a:p>
        </p:txBody>
      </p:sp>
    </p:spTree>
    <p:extLst>
      <p:ext uri="{BB962C8B-B14F-4D97-AF65-F5344CB8AC3E}">
        <p14:creationId xmlns:p14="http://schemas.microsoft.com/office/powerpoint/2010/main" val="2275157653"/>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 id="2147483694" r:id="rId17"/>
  </p:sldLayoutIdLst>
  <p:txStyles>
    <p:titleStyle>
      <a:lvl1pPr marL="0" marR="0" lvl="0" indent="0" algn="l" defTabSz="457200" rtl="0" fontAlgn="auto" hangingPunct="1">
        <a:lnSpc>
          <a:spcPct val="100000"/>
        </a:lnSpc>
        <a:spcBef>
          <a:spcPts val="0"/>
        </a:spcBef>
        <a:spcAft>
          <a:spcPts val="0"/>
        </a:spcAft>
        <a:buNone/>
        <a:tabLst/>
        <a:defRPr lang="en-US" sz="3600" b="0" i="0" u="none" strike="noStrike" kern="1200" cap="all" spc="0" baseline="0">
          <a:solidFill>
            <a:srgbClr val="FFFFFF"/>
          </a:solidFill>
          <a:uFillTx/>
          <a:latin typeface="Century Gothic"/>
        </a:defRPr>
      </a:lvl1pPr>
    </p:titleStyle>
    <p:bodyStyle>
      <a:lvl1pPr marL="285750" marR="0" lvl="0" indent="-285750" algn="l" defTabSz="457200" rtl="0" fontAlgn="auto" hangingPunct="1">
        <a:lnSpc>
          <a:spcPct val="100000"/>
        </a:lnSpc>
        <a:spcBef>
          <a:spcPts val="500"/>
        </a:spcBef>
        <a:spcAft>
          <a:spcPts val="600"/>
        </a:spcAft>
        <a:buClr>
          <a:srgbClr val="FFFFFF"/>
        </a:buClr>
        <a:buSzPct val="80000"/>
        <a:buFont typeface="Wingdings 3" pitchFamily="18"/>
        <a:buChar char=""/>
        <a:tabLst/>
        <a:defRPr lang="en-US" sz="2000" b="0" i="0" u="none" strike="noStrike" kern="1200" cap="none" spc="0" baseline="0">
          <a:solidFill>
            <a:srgbClr val="0F496F"/>
          </a:solidFill>
          <a:uFillTx/>
          <a:latin typeface="Century Gothic"/>
        </a:defRPr>
      </a:lvl1pPr>
      <a:lvl2pPr marL="742950" marR="0" lvl="1" indent="-285750" algn="l" defTabSz="457200" rtl="0" fontAlgn="auto" hangingPunct="1">
        <a:lnSpc>
          <a:spcPct val="100000"/>
        </a:lnSpc>
        <a:spcBef>
          <a:spcPts val="400"/>
        </a:spcBef>
        <a:spcAft>
          <a:spcPts val="600"/>
        </a:spcAft>
        <a:buClr>
          <a:srgbClr val="FFFFFF"/>
        </a:buClr>
        <a:buSzPct val="80000"/>
        <a:buFont typeface="Wingdings 3" pitchFamily="18"/>
        <a:buChar char=""/>
        <a:tabLst/>
        <a:defRPr lang="en-US" sz="1800" b="0" i="0" u="none" strike="noStrike" kern="1200" cap="none" spc="0" baseline="0">
          <a:solidFill>
            <a:srgbClr val="0F496F"/>
          </a:solidFill>
          <a:uFillTx/>
          <a:latin typeface="Century Gothic"/>
        </a:defRPr>
      </a:lvl2pPr>
      <a:lvl3pPr marL="1200150" marR="0" lvl="2" indent="-285750" algn="l" defTabSz="457200" rtl="0" fontAlgn="auto" hangingPunct="1">
        <a:lnSpc>
          <a:spcPct val="100000"/>
        </a:lnSpc>
        <a:spcBef>
          <a:spcPts val="400"/>
        </a:spcBef>
        <a:spcAft>
          <a:spcPts val="600"/>
        </a:spcAft>
        <a:buClr>
          <a:srgbClr val="FFFFFF"/>
        </a:buClr>
        <a:buSzPct val="80000"/>
        <a:buFont typeface="Wingdings 3" pitchFamily="18"/>
        <a:buChar char=""/>
        <a:tabLst/>
        <a:defRPr lang="en-US" sz="1600" b="0" i="0" u="none" strike="noStrike" kern="1200" cap="none" spc="0" baseline="0">
          <a:solidFill>
            <a:srgbClr val="0F496F"/>
          </a:solidFill>
          <a:uFillTx/>
          <a:latin typeface="Century Gothic"/>
        </a:defRPr>
      </a:lvl3pPr>
      <a:lvl4pPr marL="1543050" marR="0" lvl="3" indent="-171450" algn="l" defTabSz="457200" rtl="0" fontAlgn="auto" hangingPunct="1">
        <a:lnSpc>
          <a:spcPct val="100000"/>
        </a:lnSpc>
        <a:spcBef>
          <a:spcPts val="300"/>
        </a:spcBef>
        <a:spcAft>
          <a:spcPts val="600"/>
        </a:spcAft>
        <a:buClr>
          <a:srgbClr val="FFFFFF"/>
        </a:buClr>
        <a:buSzPct val="80000"/>
        <a:buFont typeface="Wingdings 3" pitchFamily="18"/>
        <a:buChar char=""/>
        <a:tabLst/>
        <a:defRPr lang="en-US" sz="1400" b="0" i="0" u="none" strike="noStrike" kern="1200" cap="none" spc="0" baseline="0">
          <a:solidFill>
            <a:srgbClr val="0F496F"/>
          </a:solidFill>
          <a:uFillTx/>
          <a:latin typeface="Century Gothic"/>
        </a:defRPr>
      </a:lvl4pPr>
      <a:lvl5pPr marL="2000250" marR="0" lvl="4" indent="-171450" algn="l" defTabSz="457200" rtl="0" fontAlgn="auto" hangingPunct="1">
        <a:lnSpc>
          <a:spcPct val="100000"/>
        </a:lnSpc>
        <a:spcBef>
          <a:spcPts val="300"/>
        </a:spcBef>
        <a:spcAft>
          <a:spcPts val="600"/>
        </a:spcAft>
        <a:buClr>
          <a:srgbClr val="FFFFFF"/>
        </a:buClr>
        <a:buSzPct val="80000"/>
        <a:buFont typeface="Wingdings 3" pitchFamily="18"/>
        <a:buChar char=""/>
        <a:tabLst/>
        <a:defRPr lang="en-US" sz="1400" b="0" i="0" u="none" strike="noStrike" kern="1200" cap="none" spc="0" baseline="0">
          <a:solidFill>
            <a:srgbClr val="0F496F"/>
          </a:solidFill>
          <a:uFillTx/>
          <a:latin typeface="Century Gothic"/>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A6C62D6-6B71-E720-ECB6-A17BD803F7FE}"/>
              </a:ext>
            </a:extLst>
          </p:cNvPr>
          <p:cNvSpPr txBox="1">
            <a:spLocks noGrp="1"/>
          </p:cNvSpPr>
          <p:nvPr>
            <p:ph type="title"/>
          </p:nvPr>
        </p:nvSpPr>
        <p:spPr>
          <a:xfrm>
            <a:off x="521208" y="978408"/>
            <a:ext cx="11155680" cy="1463040"/>
          </a:xfrm>
          <a:prstGeom prst="rect">
            <a:avLst/>
          </a:prstGeom>
          <a:noFill/>
          <a:ln>
            <a:noFill/>
          </a:ln>
        </p:spPr>
        <p:txBody>
          <a:bodyPr vert="horz" wrap="square" lIns="91440" tIns="45720" rIns="91440" bIns="45720" anchor="t" anchorCtr="0" compatLnSpc="1">
            <a:normAutofit/>
          </a:bodyPr>
          <a:lstStyle/>
          <a:p>
            <a:pPr lvl="0"/>
            <a:r>
              <a:rPr lang="en-US"/>
              <a:t>Click to edit Master title style</a:t>
            </a:r>
          </a:p>
        </p:txBody>
      </p:sp>
      <p:sp>
        <p:nvSpPr>
          <p:cNvPr id="3" name="Text Placeholder 2">
            <a:extLst>
              <a:ext uri="{FF2B5EF4-FFF2-40B4-BE49-F238E27FC236}">
                <a16:creationId xmlns:a16="http://schemas.microsoft.com/office/drawing/2014/main" id="{1CE3E5FD-0766-5125-EBBB-26D2E61A600A}"/>
              </a:ext>
            </a:extLst>
          </p:cNvPr>
          <p:cNvSpPr txBox="1">
            <a:spLocks noGrp="1"/>
          </p:cNvSpPr>
          <p:nvPr>
            <p:ph type="body" idx="1"/>
          </p:nvPr>
        </p:nvSpPr>
        <p:spPr>
          <a:xfrm>
            <a:off x="521208" y="2578608"/>
            <a:ext cx="11155680" cy="3767327"/>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ABF32A-62CE-D9DF-E351-127792F0D6A1}"/>
              </a:ext>
            </a:extLst>
          </p:cNvPr>
          <p:cNvSpPr txBox="1">
            <a:spLocks noGrp="1"/>
          </p:cNvSpPr>
          <p:nvPr>
            <p:ph type="dt" sz="half" idx="2"/>
          </p:nvPr>
        </p:nvSpPr>
        <p:spPr>
          <a:xfrm>
            <a:off x="521208" y="6419088"/>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Bierstadt"/>
              </a:defRPr>
            </a:lvl1pPr>
          </a:lstStyle>
          <a:p>
            <a:pPr lvl="0"/>
            <a:fld id="{5CCAF21C-708F-4453-8767-83644F66172A}" type="datetime1">
              <a:rPr lang="en-US"/>
              <a:pPr lvl="0"/>
              <a:t>6/13/2026</a:t>
            </a:fld>
            <a:endParaRPr lang="en-US"/>
          </a:p>
        </p:txBody>
      </p:sp>
      <p:sp>
        <p:nvSpPr>
          <p:cNvPr id="5" name="Footer Placeholder 4">
            <a:extLst>
              <a:ext uri="{FF2B5EF4-FFF2-40B4-BE49-F238E27FC236}">
                <a16:creationId xmlns:a16="http://schemas.microsoft.com/office/drawing/2014/main" id="{7DD1DFB8-533F-ED4C-E07D-60B8D9975B87}"/>
              </a:ext>
            </a:extLst>
          </p:cNvPr>
          <p:cNvSpPr txBox="1">
            <a:spLocks noGrp="1"/>
          </p:cNvSpPr>
          <p:nvPr>
            <p:ph type="ftr" sz="quarter" idx="3"/>
          </p:nvPr>
        </p:nvSpPr>
        <p:spPr>
          <a:xfrm>
            <a:off x="521208" y="100584"/>
            <a:ext cx="41148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Bierstadt"/>
              </a:defRPr>
            </a:lvl1pPr>
          </a:lstStyle>
          <a:p>
            <a:pPr lvl="0"/>
            <a:endParaRPr lang="en-US"/>
          </a:p>
        </p:txBody>
      </p:sp>
      <p:sp>
        <p:nvSpPr>
          <p:cNvPr id="6" name="Slide Number Placeholder 5">
            <a:extLst>
              <a:ext uri="{FF2B5EF4-FFF2-40B4-BE49-F238E27FC236}">
                <a16:creationId xmlns:a16="http://schemas.microsoft.com/office/drawing/2014/main" id="{E5B07499-CA64-C62C-5067-EAE72C075B92}"/>
              </a:ext>
            </a:extLst>
          </p:cNvPr>
          <p:cNvSpPr txBox="1">
            <a:spLocks noGrp="1"/>
          </p:cNvSpPr>
          <p:nvPr>
            <p:ph type="sldNum" sz="quarter" idx="4"/>
          </p:nvPr>
        </p:nvSpPr>
        <p:spPr>
          <a:xfrm>
            <a:off x="11457432" y="6419088"/>
            <a:ext cx="64008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Bierstadt"/>
              </a:defRPr>
            </a:lvl1pPr>
          </a:lstStyle>
          <a:p>
            <a:pPr lvl="0"/>
            <a:fld id="{5A501715-4387-4E2D-BD70-9734848D046C}" type="slidenum">
              <a:t>‹#›</a:t>
            </a:fld>
            <a:endParaRPr lang="en-US"/>
          </a:p>
        </p:txBody>
      </p:sp>
      <p:sp>
        <p:nvSpPr>
          <p:cNvPr id="7" name="Freeform: Shape 6">
            <a:extLst>
              <a:ext uri="{FF2B5EF4-FFF2-40B4-BE49-F238E27FC236}">
                <a16:creationId xmlns:a16="http://schemas.microsoft.com/office/drawing/2014/main" id="{BAEB3E24-895D-C93A-A50C-A5AB7AA77537}"/>
              </a:ext>
              <a:ext uri="{C183D7F6-B498-43B3-948B-1728B52AA6E4}">
                <adec:decorative xmlns:adec="http://schemas.microsoft.com/office/drawing/2017/decorative" val="1"/>
              </a:ext>
            </a:extLst>
          </p:cNvPr>
          <p:cNvSpPr/>
          <p:nvPr/>
        </p:nvSpPr>
        <p:spPr>
          <a:xfrm>
            <a:off x="517870" y="508086"/>
            <a:ext cx="11153211" cy="149275"/>
          </a:xfrm>
          <a:custGeom>
            <a:avLst/>
            <a:gdLst>
              <a:gd name="f0" fmla="val 10800000"/>
              <a:gd name="f1" fmla="val 5400000"/>
              <a:gd name="f2" fmla="val 180"/>
              <a:gd name="f3" fmla="val w"/>
              <a:gd name="f4" fmla="val h"/>
              <a:gd name="f5" fmla="val 0"/>
              <a:gd name="f6" fmla="val 8085002"/>
              <a:gd name="f7" fmla="val 149279"/>
              <a:gd name="f8" fmla="+- 0 0 -90"/>
              <a:gd name="f9" fmla="*/ f3 1 8085002"/>
              <a:gd name="f10" fmla="*/ f4 1 149279"/>
              <a:gd name="f11" fmla="val f5"/>
              <a:gd name="f12" fmla="val f6"/>
              <a:gd name="f13" fmla="val f7"/>
              <a:gd name="f14" fmla="*/ f8 f0 1"/>
              <a:gd name="f15" fmla="+- f13 0 f11"/>
              <a:gd name="f16" fmla="+- f12 0 f11"/>
              <a:gd name="f17" fmla="*/ f14 1 f2"/>
              <a:gd name="f18" fmla="*/ f16 1 8085002"/>
              <a:gd name="f19" fmla="*/ f15 1 149279"/>
              <a:gd name="f20" fmla="*/ 0 f16 1"/>
              <a:gd name="f21" fmla="*/ 0 f15 1"/>
              <a:gd name="f22" fmla="*/ 8085002 f16 1"/>
              <a:gd name="f23" fmla="*/ 149279 f15 1"/>
              <a:gd name="f24" fmla="+- f17 0 f1"/>
              <a:gd name="f25" fmla="*/ f20 1 8085002"/>
              <a:gd name="f26" fmla="*/ f21 1 149279"/>
              <a:gd name="f27" fmla="*/ f22 1 8085002"/>
              <a:gd name="f28" fmla="*/ f23 1 149279"/>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Lst>
            <a:rect l="f37" t="f40" r="f38" b="f39"/>
            <a:pathLst>
              <a:path w="8085002" h="149279">
                <a:moveTo>
                  <a:pt x="f5" y="f5"/>
                </a:moveTo>
                <a:lnTo>
                  <a:pt x="f6" y="f5"/>
                </a:lnTo>
                <a:lnTo>
                  <a:pt x="f6" y="f7"/>
                </a:lnTo>
                <a:lnTo>
                  <a:pt x="f5" y="f7"/>
                </a:ln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Bierstadt"/>
            </a:endParaRPr>
          </a:p>
        </p:txBody>
      </p:sp>
    </p:spTree>
    <p:extLst>
      <p:ext uri="{BB962C8B-B14F-4D97-AF65-F5344CB8AC3E}">
        <p14:creationId xmlns:p14="http://schemas.microsoft.com/office/powerpoint/2010/main" val="2489090792"/>
      </p:ext>
    </p:extLst>
  </p:cSld>
  <p:clrMap bg1="lt1" tx1="dk1" bg2="lt2" tx2="dk2" accent1="accent1" accent2="accent2" accent3="accent3" accent4="accent4" accent5="accent5" accent6="accent6" hlink="hlink" folHlink="folHlink"/>
  <p:sldLayoutIdLst>
    <p:sldLayoutId id="2147483696" r:id="rId1"/>
    <p:sldLayoutId id="2147483697" r:id="rId2"/>
    <p:sldLayoutId id="2147483698" r:id="rId3"/>
    <p:sldLayoutId id="2147483699" r:id="rId4"/>
    <p:sldLayoutId id="2147483700" r:id="rId5"/>
    <p:sldLayoutId id="2147483701" r:id="rId6"/>
    <p:sldLayoutId id="2147483702" r:id="rId7"/>
    <p:sldLayoutId id="2147483703" r:id="rId8"/>
    <p:sldLayoutId id="2147483704" r:id="rId9"/>
    <p:sldLayoutId id="2147483705" r:id="rId10"/>
    <p:sldLayoutId id="2147483706" r:id="rId11"/>
  </p:sldLayoutIdLst>
  <p:txStyles>
    <p:titleStyle>
      <a:lvl1pPr marL="0" marR="0" lvl="0" indent="0" algn="l" defTabSz="914400" rtl="0" fontAlgn="auto" hangingPunct="1">
        <a:lnSpc>
          <a:spcPct val="100000"/>
        </a:lnSpc>
        <a:spcBef>
          <a:spcPts val="0"/>
        </a:spcBef>
        <a:spcAft>
          <a:spcPts val="0"/>
        </a:spcAft>
        <a:buNone/>
        <a:tabLst/>
        <a:defRPr lang="en-US" sz="4400" b="1" i="0" u="none" strike="noStrike" kern="1200" cap="none" spc="0" baseline="0">
          <a:solidFill>
            <a:srgbClr val="000000"/>
          </a:solidFill>
          <a:uFillTx/>
          <a:latin typeface="Bierstadt"/>
        </a:defRPr>
      </a:lvl1pPr>
    </p:titleStyle>
    <p:bodyStyle>
      <a:lvl1pPr marL="228600" marR="0" lvl="0" indent="-228600" algn="l" defTabSz="914400" rtl="0" fontAlgn="auto" hangingPunct="1">
        <a:lnSpc>
          <a:spcPct val="110000"/>
        </a:lnSpc>
        <a:spcBef>
          <a:spcPts val="1000"/>
        </a:spcBef>
        <a:spcAft>
          <a:spcPts val="0"/>
        </a:spcAft>
        <a:buSzPct val="100000"/>
        <a:buFont typeface="Arial" pitchFamily="34"/>
        <a:buChar char="•"/>
        <a:tabLst/>
        <a:defRPr lang="en-US" sz="1800" b="0" i="0" u="none" strike="noStrike" kern="1200" cap="none" spc="0" baseline="0">
          <a:solidFill>
            <a:srgbClr val="000000"/>
          </a:solidFill>
          <a:uFillTx/>
          <a:latin typeface="Bierstadt"/>
        </a:defRPr>
      </a:lvl1pPr>
      <a:lvl2pPr marL="685800" marR="0" lvl="1" indent="-228600" algn="l" defTabSz="914400" rtl="0" fontAlgn="auto" hangingPunct="1">
        <a:lnSpc>
          <a:spcPct val="110000"/>
        </a:lnSpc>
        <a:spcBef>
          <a:spcPts val="500"/>
        </a:spcBef>
        <a:spcAft>
          <a:spcPts val="0"/>
        </a:spcAft>
        <a:buSzPct val="100000"/>
        <a:buFont typeface="Arial" pitchFamily="34"/>
        <a:buChar char="•"/>
        <a:tabLst/>
        <a:defRPr lang="en-US" sz="1600" b="0" i="0" u="none" strike="noStrike" kern="1200" cap="none" spc="0" baseline="0">
          <a:solidFill>
            <a:srgbClr val="000000"/>
          </a:solidFill>
          <a:uFillTx/>
          <a:latin typeface="Bierstadt"/>
        </a:defRPr>
      </a:lvl2pPr>
      <a:lvl3pPr marL="1143000" marR="0" lvl="2" indent="-228600" algn="l" defTabSz="914400" rtl="0" fontAlgn="auto" hangingPunct="1">
        <a:lnSpc>
          <a:spcPct val="110000"/>
        </a:lnSpc>
        <a:spcBef>
          <a:spcPts val="500"/>
        </a:spcBef>
        <a:spcAft>
          <a:spcPts val="0"/>
        </a:spcAft>
        <a:buSzPct val="100000"/>
        <a:buFont typeface="Arial" pitchFamily="34"/>
        <a:buChar char="•"/>
        <a:tabLst/>
        <a:defRPr lang="en-US" sz="1400" b="0" i="0" u="none" strike="noStrike" kern="1200" cap="none" spc="0" baseline="0">
          <a:solidFill>
            <a:srgbClr val="000000"/>
          </a:solidFill>
          <a:uFillTx/>
          <a:latin typeface="Bierstadt"/>
        </a:defRPr>
      </a:lvl3pPr>
      <a:lvl4pPr marL="1600200" marR="0" lvl="3" indent="-228600" algn="l" defTabSz="914400" rtl="0" fontAlgn="auto" hangingPunct="1">
        <a:lnSpc>
          <a:spcPct val="110000"/>
        </a:lnSpc>
        <a:spcBef>
          <a:spcPts val="500"/>
        </a:spcBef>
        <a:spcAft>
          <a:spcPts val="0"/>
        </a:spcAft>
        <a:buSzPct val="100000"/>
        <a:buFont typeface="Arial" pitchFamily="34"/>
        <a:buChar char="•"/>
        <a:tabLst/>
        <a:defRPr lang="en-US" sz="1200" b="0" i="0" u="none" strike="noStrike" kern="1200" cap="none" spc="0" baseline="0">
          <a:solidFill>
            <a:srgbClr val="000000"/>
          </a:solidFill>
          <a:uFillTx/>
          <a:latin typeface="Bierstadt"/>
        </a:defRPr>
      </a:lvl4pPr>
      <a:lvl5pPr marL="2057400" marR="0" lvl="4" indent="-228600" algn="l" defTabSz="914400" rtl="0" fontAlgn="auto" hangingPunct="1">
        <a:lnSpc>
          <a:spcPct val="110000"/>
        </a:lnSpc>
        <a:spcBef>
          <a:spcPts val="500"/>
        </a:spcBef>
        <a:spcAft>
          <a:spcPts val="0"/>
        </a:spcAft>
        <a:buSzPct val="100000"/>
        <a:buFont typeface="Arial" pitchFamily="34"/>
        <a:buChar char="•"/>
        <a:tabLst/>
        <a:defRPr lang="en-US" sz="1200" b="0" i="0" u="none" strike="noStrike" kern="1200" cap="none" spc="0" baseline="0">
          <a:solidFill>
            <a:srgbClr val="000000"/>
          </a:solidFill>
          <a:uFillTx/>
          <a:latin typeface="Bierstadt"/>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75BFB69-9245-EC58-F1DE-FEB625BD336A}"/>
              </a:ext>
            </a:extLst>
          </p:cNvPr>
          <p:cNvSpPr>
            <a:spLocks noGrp="1"/>
          </p:cNvSpPr>
          <p:nvPr>
            <p:ph type="title"/>
          </p:nvPr>
        </p:nvSpPr>
        <p:spPr>
          <a:xfrm>
            <a:off x="612648" y="548640"/>
            <a:ext cx="10653578" cy="1132258"/>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a:extLst>
              <a:ext uri="{FF2B5EF4-FFF2-40B4-BE49-F238E27FC236}">
                <a16:creationId xmlns:a16="http://schemas.microsoft.com/office/drawing/2014/main" id="{5516AFD5-5144-C460-0CA4-644BC4A93C02}"/>
              </a:ext>
            </a:extLst>
          </p:cNvPr>
          <p:cNvSpPr>
            <a:spLocks noGrp="1"/>
          </p:cNvSpPr>
          <p:nvPr>
            <p:ph type="body" idx="1"/>
          </p:nvPr>
        </p:nvSpPr>
        <p:spPr>
          <a:xfrm>
            <a:off x="612647" y="1715532"/>
            <a:ext cx="10653579" cy="459382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995753E-AF8A-7E04-8A1A-205B755A0215}"/>
              </a:ext>
            </a:extLst>
          </p:cNvPr>
          <p:cNvSpPr>
            <a:spLocks noGrp="1"/>
          </p:cNvSpPr>
          <p:nvPr>
            <p:ph type="dt" sz="half" idx="2"/>
          </p:nvPr>
        </p:nvSpPr>
        <p:spPr>
          <a:xfrm>
            <a:off x="137160" y="6453002"/>
            <a:ext cx="3494314" cy="365125"/>
          </a:xfrm>
          <a:prstGeom prst="rect">
            <a:avLst/>
          </a:prstGeom>
        </p:spPr>
        <p:txBody>
          <a:bodyPr vert="horz" lIns="91440" tIns="45720" rIns="91440" bIns="45720" rtlCol="0" anchor="ctr"/>
          <a:lstStyle>
            <a:lvl1pPr algn="l">
              <a:defRPr sz="900">
                <a:solidFill>
                  <a:schemeClr val="tx1"/>
                </a:solidFill>
              </a:defRPr>
            </a:lvl1pPr>
          </a:lstStyle>
          <a:p>
            <a:fld id="{3A332BE1-279E-4118-9FE3-7952B079A510}" type="datetimeFigureOut">
              <a:rPr lang="en-US" dirty="0"/>
              <a:t>6/13/2026</a:t>
            </a:fld>
            <a:endParaRPr lang="en-US"/>
          </a:p>
        </p:txBody>
      </p:sp>
      <p:sp>
        <p:nvSpPr>
          <p:cNvPr id="5" name="Footer Placeholder 4">
            <a:extLst>
              <a:ext uri="{FF2B5EF4-FFF2-40B4-BE49-F238E27FC236}">
                <a16:creationId xmlns:a16="http://schemas.microsoft.com/office/drawing/2014/main" id="{D4E1B7C8-DA74-800B-EE14-A39E9DB32DE4}"/>
              </a:ext>
            </a:extLst>
          </p:cNvPr>
          <p:cNvSpPr>
            <a:spLocks noGrp="1"/>
          </p:cNvSpPr>
          <p:nvPr>
            <p:ph type="ftr" sz="quarter" idx="3"/>
          </p:nvPr>
        </p:nvSpPr>
        <p:spPr>
          <a:xfrm>
            <a:off x="8876521" y="6453002"/>
            <a:ext cx="2805405" cy="365125"/>
          </a:xfrm>
          <a:prstGeom prst="rect">
            <a:avLst/>
          </a:prstGeom>
        </p:spPr>
        <p:txBody>
          <a:bodyPr vert="horz" lIns="91440" tIns="45720" rIns="91440" bIns="45720" rtlCol="0" anchor="ctr"/>
          <a:lstStyle>
            <a:lvl1pPr algn="r">
              <a:defRPr sz="90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7AC1647D-0DF0-CA1B-F723-EF7B8F508DB7}"/>
              </a:ext>
            </a:extLst>
          </p:cNvPr>
          <p:cNvSpPr>
            <a:spLocks noGrp="1"/>
          </p:cNvSpPr>
          <p:nvPr>
            <p:ph type="sldNum" sz="quarter" idx="4"/>
          </p:nvPr>
        </p:nvSpPr>
        <p:spPr>
          <a:xfrm>
            <a:off x="11632162" y="6453002"/>
            <a:ext cx="429207" cy="365125"/>
          </a:xfrm>
          <a:prstGeom prst="rect">
            <a:avLst/>
          </a:prstGeom>
        </p:spPr>
        <p:txBody>
          <a:bodyPr vert="horz" lIns="91440" tIns="45720" rIns="91440" bIns="45720" rtlCol="0" anchor="ctr"/>
          <a:lstStyle>
            <a:lvl1pPr algn="r">
              <a:defRPr sz="900">
                <a:solidFill>
                  <a:schemeClr val="tx1"/>
                </a:solidFill>
              </a:defRPr>
            </a:lvl1pPr>
          </a:lstStyle>
          <a:p>
            <a:fld id="{CC057153-B650-4DEB-B370-79DDCFDCE934}" type="slidenum">
              <a:rPr lang="en-US" dirty="0"/>
              <a:t>‹#›</a:t>
            </a:fld>
            <a:endParaRPr lang="en-US"/>
          </a:p>
        </p:txBody>
      </p:sp>
    </p:spTree>
    <p:extLst>
      <p:ext uri="{BB962C8B-B14F-4D97-AF65-F5344CB8AC3E}">
        <p14:creationId xmlns:p14="http://schemas.microsoft.com/office/powerpoint/2010/main" val="2676211605"/>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hf hdr="0"/>
  <p:txStyles>
    <p:titleStyle>
      <a:lvl1pPr algn="l" defTabSz="914400" rtl="0" eaLnBrk="1" latinLnBrk="0" hangingPunct="1">
        <a:lnSpc>
          <a:spcPct val="90000"/>
        </a:lnSpc>
        <a:spcBef>
          <a:spcPct val="0"/>
        </a:spcBef>
        <a:buNone/>
        <a:defRPr sz="3600" b="1" kern="120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Font typeface="Arial" panose="020B0604020202020204" pitchFamily="34" charset="0"/>
        <a:buChar char="•"/>
        <a:defRPr sz="2000" kern="1200">
          <a:solidFill>
            <a:schemeClr val="tx1"/>
          </a:solidFill>
          <a:latin typeface="+mn-lt"/>
          <a:ea typeface="+mn-ea"/>
          <a:cs typeface="+mn-cs"/>
        </a:defRPr>
      </a:lvl1pPr>
      <a:lvl2pPr marL="457200" indent="-228600" algn="l" defTabSz="914400" rtl="0" eaLnBrk="1" latinLnBrk="0" hangingPunct="1">
        <a:lnSpc>
          <a:spcPct val="120000"/>
        </a:lnSpc>
        <a:spcBef>
          <a:spcPts val="500"/>
        </a:spcBef>
        <a:buFont typeface="Arial" panose="020B0604020202020204" pitchFamily="34" charset="0"/>
        <a:buChar char="•"/>
        <a:defRPr sz="1800" kern="1200">
          <a:solidFill>
            <a:schemeClr val="tx1"/>
          </a:solidFill>
          <a:latin typeface="+mn-lt"/>
          <a:ea typeface="+mn-ea"/>
          <a:cs typeface="+mn-cs"/>
        </a:defRPr>
      </a:lvl2pPr>
      <a:lvl3pPr marL="685800" indent="-228600" algn="l" defTabSz="914400" rtl="0" eaLnBrk="1" latinLnBrk="0" hangingPunct="1">
        <a:lnSpc>
          <a:spcPct val="120000"/>
        </a:lnSpc>
        <a:spcBef>
          <a:spcPts val="500"/>
        </a:spcBef>
        <a:buFont typeface="Arial" panose="020B0604020202020204" pitchFamily="34" charset="0"/>
        <a:buChar char="•"/>
        <a:defRPr sz="1600" kern="1200">
          <a:solidFill>
            <a:schemeClr val="tx1"/>
          </a:solidFill>
          <a:latin typeface="+mn-lt"/>
          <a:ea typeface="+mn-ea"/>
          <a:cs typeface="+mn-cs"/>
        </a:defRPr>
      </a:lvl3pPr>
      <a:lvl4pPr marL="914400" indent="-228600" algn="l" defTabSz="914400" rtl="0" eaLnBrk="1" latinLnBrk="0" hangingPunct="1">
        <a:lnSpc>
          <a:spcPct val="120000"/>
        </a:lnSpc>
        <a:spcBef>
          <a:spcPts val="500"/>
        </a:spcBef>
        <a:buFont typeface="Arial" panose="020B0604020202020204" pitchFamily="34" charset="0"/>
        <a:buChar char="•"/>
        <a:defRPr sz="1400" kern="1200">
          <a:solidFill>
            <a:schemeClr val="tx1"/>
          </a:solidFill>
          <a:latin typeface="+mn-lt"/>
          <a:ea typeface="+mn-ea"/>
          <a:cs typeface="+mn-cs"/>
        </a:defRPr>
      </a:lvl4pPr>
      <a:lvl5pPr marL="1143000" indent="-228600" algn="l" defTabSz="914400" rtl="0" eaLnBrk="1" latinLnBrk="0" hangingPunct="1">
        <a:lnSpc>
          <a:spcPct val="120000"/>
        </a:lnSpc>
        <a:spcBef>
          <a:spcPts val="500"/>
        </a:spcBef>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5" orient="horz" pos="2160">
          <p15:clr>
            <a:srgbClr val="F26B43"/>
          </p15:clr>
        </p15:guide>
        <p15:guide id="6" pos="3840">
          <p15:clr>
            <a:srgbClr val="F26B43"/>
          </p15:clr>
        </p15:guide>
      </p15:sldGuideLst>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jpeg"/><Relationship Id="rId7" Type="http://schemas.openxmlformats.org/officeDocument/2006/relationships/diagramColors" Target="../diagrams/colors2.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3.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9.xml"/></Relationships>
</file>

<file path=ppt/slides/_rels/slide14.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hyperlink" Target="https://www.england.nhs.uk/long-read/microsoft-teams-and-remote-working/" TargetMode="External"/><Relationship Id="rId1" Type="http://schemas.openxmlformats.org/officeDocument/2006/relationships/slideLayout" Target="../slideLayouts/slideLayout29.xml"/></Relationships>
</file>

<file path=ppt/slides/_rels/slide15.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image" Target="../media/image8.jpeg"/><Relationship Id="rId1" Type="http://schemas.openxmlformats.org/officeDocument/2006/relationships/slideLayout" Target="../slideLayouts/slideLayout4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17.xml.rels><?xml version="1.0" encoding="UTF-8" standalone="yes"?>
<Relationships xmlns="http://schemas.openxmlformats.org/package/2006/relationships"><Relationship Id="rId3" Type="http://schemas.openxmlformats.org/officeDocument/2006/relationships/hyperlink" Target="https://teams.live.com/" TargetMode="External"/><Relationship Id="rId2" Type="http://schemas.openxmlformats.org/officeDocument/2006/relationships/notesSlide" Target="../notesSlides/notesSlide4.xml"/><Relationship Id="rId1" Type="http://schemas.openxmlformats.org/officeDocument/2006/relationships/slideLayout" Target="../slideLayouts/slideLayout46.xml"/><Relationship Id="rId4" Type="http://schemas.openxmlformats.org/officeDocument/2006/relationships/image" Target="../media/image10.png"/></Relationships>
</file>

<file path=ppt/slides/_rels/slide18.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5.xml"/><Relationship Id="rId1" Type="http://schemas.openxmlformats.org/officeDocument/2006/relationships/slideLayout" Target="../slideLayouts/slideLayout46.xml"/></Relationships>
</file>

<file path=ppt/slides/_rels/slide1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5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5.xml"/></Relationships>
</file>

<file path=ppt/slides/_rels/slide22.xml.rels><?xml version="1.0" encoding="UTF-8" standalone="yes"?>
<Relationships xmlns="http://schemas.openxmlformats.org/package/2006/relationships"><Relationship Id="rId2" Type="http://schemas.openxmlformats.org/officeDocument/2006/relationships/image" Target="../media/image13.svg"/><Relationship Id="rId1" Type="http://schemas.openxmlformats.org/officeDocument/2006/relationships/slideLayout" Target="../slideLayouts/slideLayout61.xml"/></Relationships>
</file>

<file path=ppt/slides/_rels/slide23.xml.rels><?xml version="1.0" encoding="UTF-8" standalone="yes"?>
<Relationships xmlns="http://schemas.openxmlformats.org/package/2006/relationships"><Relationship Id="rId8" Type="http://schemas.openxmlformats.org/officeDocument/2006/relationships/customXml" Target="../ink/ink5.xml"/><Relationship Id="rId3" Type="http://schemas.openxmlformats.org/officeDocument/2006/relationships/customXml" Target="../ink/ink1.xml"/><Relationship Id="rId7" Type="http://schemas.openxmlformats.org/officeDocument/2006/relationships/customXml" Target="../ink/ink4.xml"/><Relationship Id="rId2" Type="http://schemas.openxmlformats.org/officeDocument/2006/relationships/image" Target="../media/image14.jpeg"/><Relationship Id="rId1" Type="http://schemas.openxmlformats.org/officeDocument/2006/relationships/slideLayout" Target="../slideLayouts/slideLayout64.xml"/><Relationship Id="rId6" Type="http://schemas.openxmlformats.org/officeDocument/2006/relationships/customXml" Target="../ink/ink3.xml"/><Relationship Id="rId5" Type="http://schemas.openxmlformats.org/officeDocument/2006/relationships/customXml" Target="../ink/ink2.xml"/><Relationship Id="rId4" Type="http://schemas.openxmlformats.org/officeDocument/2006/relationships/image" Target="../media/image15.png"/></Relationships>
</file>

<file path=ppt/slides/_rels/slide24.xml.rels><?xml version="1.0" encoding="UTF-8" standalone="yes"?>
<Relationships xmlns="http://schemas.openxmlformats.org/package/2006/relationships"><Relationship Id="rId2" Type="http://schemas.openxmlformats.org/officeDocument/2006/relationships/image" Target="../media/image15.jpeg"/><Relationship Id="rId1" Type="http://schemas.openxmlformats.org/officeDocument/2006/relationships/slideLayout" Target="../slideLayouts/slideLayout61.xml"/></Relationships>
</file>

<file path=ppt/slides/_rels/slide25.xml.rels><?xml version="1.0" encoding="UTF-8" standalone="yes"?>
<Relationships xmlns="http://schemas.openxmlformats.org/package/2006/relationships"><Relationship Id="rId8" Type="http://schemas.openxmlformats.org/officeDocument/2006/relationships/customXml" Target="../ink/ink10.xml"/><Relationship Id="rId13" Type="http://schemas.openxmlformats.org/officeDocument/2006/relationships/customXml" Target="../ink/ink15.xml"/><Relationship Id="rId18" Type="http://schemas.openxmlformats.org/officeDocument/2006/relationships/customXml" Target="../ink/ink19.xml"/><Relationship Id="rId26" Type="http://schemas.openxmlformats.org/officeDocument/2006/relationships/image" Target="../media/image19.png"/><Relationship Id="rId3" Type="http://schemas.openxmlformats.org/officeDocument/2006/relationships/customXml" Target="../ink/ink6.xml"/><Relationship Id="rId21" Type="http://schemas.openxmlformats.org/officeDocument/2006/relationships/customXml" Target="../ink/ink22.xml"/><Relationship Id="rId7" Type="http://schemas.openxmlformats.org/officeDocument/2006/relationships/customXml" Target="../ink/ink9.xml"/><Relationship Id="rId12" Type="http://schemas.openxmlformats.org/officeDocument/2006/relationships/customXml" Target="../ink/ink14.xml"/><Relationship Id="rId17" Type="http://schemas.openxmlformats.org/officeDocument/2006/relationships/image" Target="../media/image18.png"/><Relationship Id="rId25" Type="http://schemas.openxmlformats.org/officeDocument/2006/relationships/customXml" Target="../ink/ink26.xml"/><Relationship Id="rId2" Type="http://schemas.openxmlformats.org/officeDocument/2006/relationships/image" Target="../media/image16.jpeg"/><Relationship Id="rId16" Type="http://schemas.openxmlformats.org/officeDocument/2006/relationships/customXml" Target="../ink/ink18.xml"/><Relationship Id="rId20" Type="http://schemas.openxmlformats.org/officeDocument/2006/relationships/customXml" Target="../ink/ink21.xml"/><Relationship Id="rId29" Type="http://schemas.openxmlformats.org/officeDocument/2006/relationships/customXml" Target="../ink/ink28.xml"/><Relationship Id="rId1" Type="http://schemas.openxmlformats.org/officeDocument/2006/relationships/slideLayout" Target="../slideLayouts/slideLayout61.xml"/><Relationship Id="rId6" Type="http://schemas.openxmlformats.org/officeDocument/2006/relationships/customXml" Target="../ink/ink8.xml"/><Relationship Id="rId11" Type="http://schemas.openxmlformats.org/officeDocument/2006/relationships/customXml" Target="../ink/ink13.xml"/><Relationship Id="rId24" Type="http://schemas.openxmlformats.org/officeDocument/2006/relationships/customXml" Target="../ink/ink25.xml"/><Relationship Id="rId5" Type="http://schemas.openxmlformats.org/officeDocument/2006/relationships/customXml" Target="../ink/ink7.xml"/><Relationship Id="rId15" Type="http://schemas.openxmlformats.org/officeDocument/2006/relationships/customXml" Target="../ink/ink17.xml"/><Relationship Id="rId23" Type="http://schemas.openxmlformats.org/officeDocument/2006/relationships/customXml" Target="../ink/ink24.xml"/><Relationship Id="rId28" Type="http://schemas.openxmlformats.org/officeDocument/2006/relationships/image" Target="../media/image20.png"/><Relationship Id="rId10" Type="http://schemas.openxmlformats.org/officeDocument/2006/relationships/customXml" Target="../ink/ink12.xml"/><Relationship Id="rId19" Type="http://schemas.openxmlformats.org/officeDocument/2006/relationships/customXml" Target="../ink/ink20.xml"/><Relationship Id="rId31" Type="http://schemas.openxmlformats.org/officeDocument/2006/relationships/customXml" Target="../ink/ink30.xml"/><Relationship Id="rId4" Type="http://schemas.openxmlformats.org/officeDocument/2006/relationships/image" Target="../media/image15.png"/><Relationship Id="rId9" Type="http://schemas.openxmlformats.org/officeDocument/2006/relationships/customXml" Target="../ink/ink11.xml"/><Relationship Id="rId14" Type="http://schemas.openxmlformats.org/officeDocument/2006/relationships/customXml" Target="../ink/ink16.xml"/><Relationship Id="rId22" Type="http://schemas.openxmlformats.org/officeDocument/2006/relationships/customXml" Target="../ink/ink23.xml"/><Relationship Id="rId27" Type="http://schemas.openxmlformats.org/officeDocument/2006/relationships/customXml" Target="../ink/ink27.xml"/><Relationship Id="rId30" Type="http://schemas.openxmlformats.org/officeDocument/2006/relationships/customXml" Target="../ink/ink29.xml"/></Relationships>
</file>

<file path=ppt/slides/_rels/slide26.xml.rels><?xml version="1.0" encoding="UTF-8" standalone="yes"?>
<Relationships xmlns="http://schemas.openxmlformats.org/package/2006/relationships"><Relationship Id="rId8" Type="http://schemas.openxmlformats.org/officeDocument/2006/relationships/customXml" Target="../ink/ink35.xml"/><Relationship Id="rId3" Type="http://schemas.openxmlformats.org/officeDocument/2006/relationships/customXml" Target="../ink/ink31.xml"/><Relationship Id="rId7" Type="http://schemas.openxmlformats.org/officeDocument/2006/relationships/customXml" Target="../ink/ink34.xml"/><Relationship Id="rId2" Type="http://schemas.openxmlformats.org/officeDocument/2006/relationships/image" Target="../media/image17.jpeg"/><Relationship Id="rId1" Type="http://schemas.openxmlformats.org/officeDocument/2006/relationships/slideLayout" Target="../slideLayouts/slideLayout61.xml"/><Relationship Id="rId6" Type="http://schemas.openxmlformats.org/officeDocument/2006/relationships/customXml" Target="../ink/ink33.xml"/><Relationship Id="rId11" Type="http://schemas.openxmlformats.org/officeDocument/2006/relationships/customXml" Target="../ink/ink38.xml"/><Relationship Id="rId5" Type="http://schemas.openxmlformats.org/officeDocument/2006/relationships/customXml" Target="../ink/ink32.xml"/><Relationship Id="rId10" Type="http://schemas.openxmlformats.org/officeDocument/2006/relationships/customXml" Target="../ink/ink37.xml"/><Relationship Id="rId4" Type="http://schemas.openxmlformats.org/officeDocument/2006/relationships/image" Target="../media/image15.png"/><Relationship Id="rId9" Type="http://schemas.openxmlformats.org/officeDocument/2006/relationships/customXml" Target="../ink/ink36.xml"/></Relationships>
</file>

<file path=ppt/slides/_rels/slide27.xml.rels><?xml version="1.0" encoding="UTF-8" standalone="yes"?>
<Relationships xmlns="http://schemas.openxmlformats.org/package/2006/relationships"><Relationship Id="rId2" Type="http://schemas.openxmlformats.org/officeDocument/2006/relationships/image" Target="../media/image18.jpeg"/><Relationship Id="rId1" Type="http://schemas.openxmlformats.org/officeDocument/2006/relationships/slideLayout" Target="../slideLayouts/slideLayout61.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61.xml"/></Relationships>
</file>

<file path=ppt/slides/_rels/slide29.xml.rels><?xml version="1.0" encoding="UTF-8" standalone="yes"?>
<Relationships xmlns="http://schemas.openxmlformats.org/package/2006/relationships"><Relationship Id="rId3" Type="http://schemas.openxmlformats.org/officeDocument/2006/relationships/image" Target="../media/image19.jpeg"/><Relationship Id="rId2" Type="http://schemas.openxmlformats.org/officeDocument/2006/relationships/hyperlink" Target="https://www.microsoft.com/en-gb" TargetMode="External"/><Relationship Id="rId1" Type="http://schemas.openxmlformats.org/officeDocument/2006/relationships/slideLayout" Target="../slideLayouts/slideLayout5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0D5193B-E074-67EE-B9F7-579765016FF1}"/>
              </a:ext>
            </a:extLst>
          </p:cNvPr>
          <p:cNvSpPr>
            <a:spLocks noGrp="1"/>
          </p:cNvSpPr>
          <p:nvPr>
            <p:ph type="title"/>
          </p:nvPr>
        </p:nvSpPr>
        <p:spPr>
          <a:xfrm>
            <a:off x="838200" y="365125"/>
            <a:ext cx="10515600" cy="5944235"/>
          </a:xfrm>
        </p:spPr>
        <p:txBody>
          <a:bodyPr>
            <a:normAutofit fontScale="90000"/>
          </a:bodyPr>
          <a:lstStyle/>
          <a:p>
            <a:pPr algn="ctr"/>
            <a:r>
              <a:rPr lang="en-GB"/>
              <a:t>Digital Skills and Research Methods-LCHS4007- BIRM</a:t>
            </a:r>
            <a:br>
              <a:rPr lang="en-GB"/>
            </a:br>
            <a:br>
              <a:rPr lang="en-GB"/>
            </a:br>
            <a:r>
              <a:rPr lang="en-GB"/>
              <a:t>Mama Sene- 2521623</a:t>
            </a:r>
            <a:br>
              <a:rPr lang="en-GB"/>
            </a:br>
            <a:r>
              <a:rPr lang="en-GB" err="1"/>
              <a:t>Rehaana</a:t>
            </a:r>
            <a:r>
              <a:rPr lang="en-GB"/>
              <a:t> Ahmed – 2528577</a:t>
            </a:r>
            <a:br>
              <a:rPr lang="en-GB"/>
            </a:br>
            <a:r>
              <a:rPr lang="en-GB"/>
              <a:t>Michelle </a:t>
            </a:r>
            <a:r>
              <a:rPr lang="en-GB" err="1"/>
              <a:t>swaby</a:t>
            </a:r>
            <a:r>
              <a:rPr lang="en-GB"/>
              <a:t>- 2534926</a:t>
            </a:r>
            <a:br>
              <a:rPr lang="en-GB"/>
            </a:br>
            <a:r>
              <a:rPr lang="en-GB"/>
              <a:t>Kumar sultanah-2541275</a:t>
            </a:r>
            <a:br>
              <a:rPr lang="en-GB"/>
            </a:br>
            <a:r>
              <a:rPr lang="en-GB" err="1"/>
              <a:t>sobia</a:t>
            </a:r>
            <a:r>
              <a:rPr lang="en-GB"/>
              <a:t> kauser-254127</a:t>
            </a:r>
            <a:br>
              <a:rPr lang="en-GB"/>
            </a:br>
            <a:br>
              <a:rPr lang="en-GB"/>
            </a:br>
            <a:r>
              <a:rPr lang="en-GB"/>
              <a:t>Lecturer: </a:t>
            </a:r>
            <a:r>
              <a:rPr lang="en-GB" err="1"/>
              <a:t>Aliyuda</a:t>
            </a:r>
            <a:r>
              <a:rPr lang="en-GB"/>
              <a:t> Ali</a:t>
            </a:r>
          </a:p>
        </p:txBody>
      </p:sp>
    </p:spTree>
    <p:extLst>
      <p:ext uri="{BB962C8B-B14F-4D97-AF65-F5344CB8AC3E}">
        <p14:creationId xmlns:p14="http://schemas.microsoft.com/office/powerpoint/2010/main" val="5434762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5B7F7FA-1A66-B884-1B66-C0389257C863}"/>
            </a:ext>
          </a:extLst>
        </p:cNvPr>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5B8A0DF-FA4E-CE06-03B9-9025135442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4C14A1C7-4161-6267-4015-6100F23DD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4F478360-6288-5126-9E5D-D627A7033E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9904FA60-BC92-4E17-D67F-A6D75A3D48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DC48D51-8A3D-9E81-B151-E97045883089}"/>
              </a:ext>
            </a:extLst>
          </p:cNvPr>
          <p:cNvSpPr>
            <a:spLocks noGrp="1"/>
          </p:cNvSpPr>
          <p:nvPr>
            <p:ph type="title"/>
          </p:nvPr>
        </p:nvSpPr>
        <p:spPr>
          <a:xfrm>
            <a:off x="1371597" y="348865"/>
            <a:ext cx="10044023" cy="877729"/>
          </a:xfrm>
        </p:spPr>
        <p:txBody>
          <a:bodyPr anchor="ctr">
            <a:normAutofit/>
          </a:bodyPr>
          <a:lstStyle/>
          <a:p>
            <a:r>
              <a:rPr lang="en-GB" sz="4000">
                <a:solidFill>
                  <a:srgbClr val="FFFFFF"/>
                </a:solidFill>
                <a:highlight>
                  <a:srgbClr val="000080"/>
                </a:highlight>
              </a:rPr>
              <a:t>Introduction</a:t>
            </a:r>
          </a:p>
        </p:txBody>
      </p:sp>
      <p:graphicFrame>
        <p:nvGraphicFramePr>
          <p:cNvPr id="5" name="Content Placeholder 2">
            <a:extLst>
              <a:ext uri="{FF2B5EF4-FFF2-40B4-BE49-F238E27FC236}">
                <a16:creationId xmlns:a16="http://schemas.microsoft.com/office/drawing/2014/main" id="{853DDD0A-597A-92A8-3A46-4A8EF0D40310}"/>
              </a:ext>
            </a:extLst>
          </p:cNvPr>
          <p:cNvGraphicFramePr>
            <a:graphicFrameLocks noGrp="1"/>
          </p:cNvGraphicFramePr>
          <p:nvPr>
            <p:ph idx="1"/>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08952493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073A816-E49C-5507-1AB4-13B800652A09}"/>
              </a:ext>
            </a:extLst>
          </p:cNvPr>
          <p:cNvSpPr>
            <a:spLocks noGrp="1"/>
          </p:cNvSpPr>
          <p:nvPr>
            <p:ph type="title"/>
          </p:nvPr>
        </p:nvSpPr>
        <p:spPr>
          <a:xfrm>
            <a:off x="761803" y="350196"/>
            <a:ext cx="4646904" cy="1624520"/>
          </a:xfrm>
        </p:spPr>
        <p:txBody>
          <a:bodyPr anchor="ctr">
            <a:normAutofit/>
          </a:bodyPr>
          <a:lstStyle/>
          <a:p>
            <a:r>
              <a:rPr lang="en-GB" sz="4000">
                <a:highlight>
                  <a:srgbClr val="000080"/>
                </a:highlight>
              </a:rPr>
              <a:t>Staff Communication</a:t>
            </a:r>
          </a:p>
        </p:txBody>
      </p:sp>
      <p:sp>
        <p:nvSpPr>
          <p:cNvPr id="3" name="Content Placeholder 2">
            <a:extLst>
              <a:ext uri="{FF2B5EF4-FFF2-40B4-BE49-F238E27FC236}">
                <a16:creationId xmlns:a16="http://schemas.microsoft.com/office/drawing/2014/main" id="{C587F27F-1A2E-A90D-F8A1-FFAB50E726BC}"/>
              </a:ext>
            </a:extLst>
          </p:cNvPr>
          <p:cNvSpPr>
            <a:spLocks noGrp="1"/>
          </p:cNvSpPr>
          <p:nvPr>
            <p:ph idx="1"/>
          </p:nvPr>
        </p:nvSpPr>
        <p:spPr>
          <a:xfrm>
            <a:off x="761802" y="2743200"/>
            <a:ext cx="4646905" cy="3613149"/>
          </a:xfrm>
        </p:spPr>
        <p:txBody>
          <a:bodyPr anchor="ctr">
            <a:normAutofit/>
          </a:bodyPr>
          <a:lstStyle/>
          <a:p>
            <a:r>
              <a:rPr lang="en-GB" sz="2000"/>
              <a:t>Advantages that Microsoft teams brings to Riverdale include real-time messaging,</a:t>
            </a:r>
          </a:p>
          <a:p>
            <a:r>
              <a:rPr lang="en-GB" sz="2000"/>
              <a:t>Conducting short virtual meetings/briefings.</a:t>
            </a:r>
          </a:p>
          <a:p>
            <a:r>
              <a:rPr lang="en-GB" sz="2000"/>
              <a:t>Studies have found that effective teamwork can result from the use of digital communication technology if employees learn how to use it properly (coffetti et al,2022)</a:t>
            </a:r>
          </a:p>
        </p:txBody>
      </p:sp>
      <p:pic>
        <p:nvPicPr>
          <p:cNvPr id="5" name="Picture 4">
            <a:extLst>
              <a:ext uri="{FF2B5EF4-FFF2-40B4-BE49-F238E27FC236}">
                <a16:creationId xmlns:a16="http://schemas.microsoft.com/office/drawing/2014/main" id="{7CB01E2B-88D0-9D9F-9F2B-0763240355F0}"/>
              </a:ext>
            </a:extLst>
          </p:cNvPr>
          <p:cNvPicPr>
            <a:picLocks noChangeAspect="1"/>
          </p:cNvPicPr>
          <p:nvPr/>
        </p:nvPicPr>
        <p:blipFill>
          <a:blip r:embed="rId2"/>
          <a:srcRect l="13993" r="35951"/>
          <a:stretch>
            <a:fillRect/>
          </a:stretch>
        </p:blipFill>
        <p:spPr>
          <a:xfrm>
            <a:off x="6096000" y="1"/>
            <a:ext cx="6102825" cy="6858000"/>
          </a:xfrm>
          <a:prstGeom prst="rect">
            <a:avLst/>
          </a:prstGeom>
        </p:spPr>
      </p:pic>
    </p:spTree>
    <p:extLst>
      <p:ext uri="{BB962C8B-B14F-4D97-AF65-F5344CB8AC3E}">
        <p14:creationId xmlns:p14="http://schemas.microsoft.com/office/powerpoint/2010/main" val="380800238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9B7AD9F6-8CE7-4299-8FC6-328F4DCD3F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E1A0E46-5B2D-C454-A725-75503D507781}"/>
              </a:ext>
            </a:extLst>
          </p:cNvPr>
          <p:cNvSpPr>
            <a:spLocks noGrp="1"/>
          </p:cNvSpPr>
          <p:nvPr>
            <p:ph type="ctrTitle"/>
          </p:nvPr>
        </p:nvSpPr>
        <p:spPr>
          <a:xfrm>
            <a:off x="890338" y="640080"/>
            <a:ext cx="3734014" cy="3566160"/>
          </a:xfrm>
        </p:spPr>
        <p:txBody>
          <a:bodyPr anchor="b">
            <a:normAutofit/>
          </a:bodyPr>
          <a:lstStyle/>
          <a:p>
            <a:pPr algn="l"/>
            <a:r>
              <a:rPr lang="en-GB" sz="3400">
                <a:highlight>
                  <a:srgbClr val="FFFF00"/>
                </a:highlight>
              </a:rPr>
              <a:t>There are numerous advantages of onedrive for riverdale that include</a:t>
            </a:r>
            <a:br>
              <a:rPr lang="en-GB" sz="3400"/>
            </a:br>
            <a:endParaRPr lang="en-GB" sz="3400"/>
          </a:p>
        </p:txBody>
      </p:sp>
      <p:sp>
        <p:nvSpPr>
          <p:cNvPr id="3" name="Subtitle 2">
            <a:extLst>
              <a:ext uri="{FF2B5EF4-FFF2-40B4-BE49-F238E27FC236}">
                <a16:creationId xmlns:a16="http://schemas.microsoft.com/office/drawing/2014/main" id="{9BF73EB8-51FC-3E85-8753-4DCF9DF2FBC4}"/>
              </a:ext>
            </a:extLst>
          </p:cNvPr>
          <p:cNvSpPr>
            <a:spLocks noGrp="1"/>
          </p:cNvSpPr>
          <p:nvPr>
            <p:ph type="subTitle" idx="1"/>
          </p:nvPr>
        </p:nvSpPr>
        <p:spPr>
          <a:xfrm>
            <a:off x="890339" y="4636008"/>
            <a:ext cx="3734014" cy="1572768"/>
          </a:xfrm>
        </p:spPr>
        <p:txBody>
          <a:bodyPr>
            <a:normAutofit/>
          </a:bodyPr>
          <a:lstStyle/>
          <a:p>
            <a:pPr algn="l"/>
            <a:r>
              <a:rPr lang="en-GB" sz="1700"/>
              <a:t>1.Accessiable files across different buildings,</a:t>
            </a:r>
          </a:p>
          <a:p>
            <a:pPr algn="l"/>
            <a:r>
              <a:rPr lang="en-GB" sz="1700"/>
              <a:t>2.Secured files until the time they are shared,</a:t>
            </a:r>
          </a:p>
          <a:p>
            <a:pPr algn="l"/>
            <a:r>
              <a:rPr lang="en-GB" sz="1700"/>
              <a:t>3.Permissioned access </a:t>
            </a:r>
          </a:p>
        </p:txBody>
      </p:sp>
      <p:sp>
        <p:nvSpPr>
          <p:cNvPr id="12" name="sketchy line">
            <a:extLst>
              <a:ext uri="{FF2B5EF4-FFF2-40B4-BE49-F238E27FC236}">
                <a16:creationId xmlns:a16="http://schemas.microsoft.com/office/drawing/2014/main" id="{F49775AF-8896-43EE-92C6-83497D6DC5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0338" y="4409267"/>
            <a:ext cx="3474720" cy="18288"/>
          </a:xfrm>
          <a:custGeom>
            <a:avLst/>
            <a:gdLst>
              <a:gd name="csX0" fmla="*/ 0 w 3474720"/>
              <a:gd name="csY0" fmla="*/ 0 h 18288"/>
              <a:gd name="csX1" fmla="*/ 694944 w 3474720"/>
              <a:gd name="csY1" fmla="*/ 0 h 18288"/>
              <a:gd name="csX2" fmla="*/ 1355141 w 3474720"/>
              <a:gd name="csY2" fmla="*/ 0 h 18288"/>
              <a:gd name="csX3" fmla="*/ 2015338 w 3474720"/>
              <a:gd name="csY3" fmla="*/ 0 h 18288"/>
              <a:gd name="csX4" fmla="*/ 2779776 w 3474720"/>
              <a:gd name="csY4" fmla="*/ 0 h 18288"/>
              <a:gd name="csX5" fmla="*/ 3474720 w 3474720"/>
              <a:gd name="csY5" fmla="*/ 0 h 18288"/>
              <a:gd name="csX6" fmla="*/ 3474720 w 3474720"/>
              <a:gd name="csY6" fmla="*/ 18288 h 18288"/>
              <a:gd name="csX7" fmla="*/ 2779776 w 3474720"/>
              <a:gd name="csY7" fmla="*/ 18288 h 18288"/>
              <a:gd name="csX8" fmla="*/ 2189074 w 3474720"/>
              <a:gd name="csY8" fmla="*/ 18288 h 18288"/>
              <a:gd name="csX9" fmla="*/ 1528877 w 3474720"/>
              <a:gd name="csY9" fmla="*/ 18288 h 18288"/>
              <a:gd name="csX10" fmla="*/ 868680 w 3474720"/>
              <a:gd name="csY10" fmla="*/ 18288 h 18288"/>
              <a:gd name="csX11" fmla="*/ 0 w 3474720"/>
              <a:gd name="csY11" fmla="*/ 18288 h 18288"/>
              <a:gd name="csX12" fmla="*/ 0 w 3474720"/>
              <a:gd name="csY12"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Old couple preparing dinner">
            <a:extLst>
              <a:ext uri="{FF2B5EF4-FFF2-40B4-BE49-F238E27FC236}">
                <a16:creationId xmlns:a16="http://schemas.microsoft.com/office/drawing/2014/main" id="{19700D1A-1820-98B5-6ED5-B6D1FB0893A7}"/>
              </a:ext>
            </a:extLst>
          </p:cNvPr>
          <p:cNvPicPr>
            <a:picLocks noChangeAspect="1"/>
          </p:cNvPicPr>
          <p:nvPr/>
        </p:nvPicPr>
        <p:blipFill>
          <a:blip r:embed="rId3">
            <a:extLst>
              <a:ext uri="{28A0092B-C50C-407E-A947-70E740481C1C}">
                <a14:useLocalDpi xmlns:a14="http://schemas.microsoft.com/office/drawing/2010/main" val="0"/>
              </a:ext>
            </a:extLst>
          </a:blip>
          <a:srcRect l="13508" r="19539" b="-1"/>
          <a:stretch>
            <a:fillRect/>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36361068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Freeform: Shape 48">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FD29DA06-710C-7BB9-39D4-8B02652D0D77}"/>
              </a:ext>
            </a:extLst>
          </p:cNvPr>
          <p:cNvSpPr>
            <a:spLocks noGrp="1"/>
          </p:cNvSpPr>
          <p:nvPr>
            <p:ph type="title"/>
          </p:nvPr>
        </p:nvSpPr>
        <p:spPr>
          <a:xfrm>
            <a:off x="1314824" y="735106"/>
            <a:ext cx="10053763" cy="2928470"/>
          </a:xfrm>
        </p:spPr>
        <p:txBody>
          <a:bodyPr vert="horz" lIns="91440" tIns="45720" rIns="91440" bIns="45720" rtlCol="0" anchor="b">
            <a:normAutofit/>
          </a:bodyPr>
          <a:lstStyle/>
          <a:p>
            <a:r>
              <a:rPr lang="en-US" sz="4800" kern="1200">
                <a:solidFill>
                  <a:srgbClr val="FFFFFF"/>
                </a:solidFill>
                <a:latin typeface="+mj-lt"/>
                <a:ea typeface="+mj-ea"/>
                <a:cs typeface="+mj-cs"/>
              </a:rPr>
              <a:t>RECOMMENDED MICROSOFT 365 SETUP FOR RIVERDALE </a:t>
            </a:r>
          </a:p>
        </p:txBody>
      </p:sp>
    </p:spTree>
    <p:extLst>
      <p:ext uri="{BB962C8B-B14F-4D97-AF65-F5344CB8AC3E}">
        <p14:creationId xmlns:p14="http://schemas.microsoft.com/office/powerpoint/2010/main" val="28712757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5EF17487-C386-4F99-B5EB-4FD3DF4236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Freeform: Shape 25">
            <a:extLst>
              <a:ext uri="{FF2B5EF4-FFF2-40B4-BE49-F238E27FC236}">
                <a16:creationId xmlns:a16="http://schemas.microsoft.com/office/drawing/2014/main" id="{A0DE92DF-4769-4DE9-93FD-EE3127185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0"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bg2">
              <a:alpha val="50000"/>
            </a:schemeClr>
          </a:solidFill>
          <a:ln w="32707" cap="flat">
            <a:noFill/>
            <a:prstDash val="solid"/>
            <a:miter/>
          </a:ln>
        </p:spPr>
        <p:txBody>
          <a:bodyPr wrap="square" rtlCol="0" anchor="ctr">
            <a:noAutofit/>
          </a:bodyPr>
          <a:lstStyle/>
          <a:p>
            <a:endParaRPr lang="en-US">
              <a:solidFill>
                <a:schemeClr val="tx1"/>
              </a:solidFill>
            </a:endParaRPr>
          </a:p>
        </p:txBody>
      </p:sp>
      <p:sp>
        <p:nvSpPr>
          <p:cNvPr id="2" name="Title 1">
            <a:extLst>
              <a:ext uri="{FF2B5EF4-FFF2-40B4-BE49-F238E27FC236}">
                <a16:creationId xmlns:a16="http://schemas.microsoft.com/office/drawing/2014/main" id="{C83DD19A-039F-6FDD-B1C1-9507EBC36995}"/>
              </a:ext>
            </a:extLst>
          </p:cNvPr>
          <p:cNvSpPr>
            <a:spLocks noGrp="1"/>
          </p:cNvSpPr>
          <p:nvPr>
            <p:ph type="title"/>
          </p:nvPr>
        </p:nvSpPr>
        <p:spPr>
          <a:xfrm>
            <a:off x="1246824" y="643467"/>
            <a:ext cx="4772975" cy="1800526"/>
          </a:xfrm>
        </p:spPr>
        <p:txBody>
          <a:bodyPr>
            <a:normAutofit/>
          </a:bodyPr>
          <a:lstStyle/>
          <a:p>
            <a:r>
              <a:rPr lang="en-GB" sz="2800"/>
              <a:t>Riverdale should use Microsoft 365 so staff exactly where to communicate, store, document, schedules.</a:t>
            </a:r>
          </a:p>
        </p:txBody>
      </p:sp>
      <p:pic>
        <p:nvPicPr>
          <p:cNvPr id="8" name="Image 7" descr="Une image contenant texte, capture d’écran, Police, graphisme&#10;&#10;Le contenu généré par l’IA peut être incorrect.">
            <a:extLst>
              <a:ext uri="{FF2B5EF4-FFF2-40B4-BE49-F238E27FC236}">
                <a16:creationId xmlns:a16="http://schemas.microsoft.com/office/drawing/2014/main" id="{6E1B1374-D160-9515-7CAE-B0BA4D515AF6}"/>
              </a:ext>
            </a:extLst>
          </p:cNvPr>
          <p:cNvPicPr>
            <a:picLocks noChangeAspect="1"/>
          </p:cNvPicPr>
          <p:nvPr/>
        </p:nvPicPr>
        <p:blipFill>
          <a:blip r:embed="rId2"/>
          <a:stretch>
            <a:fillRect/>
          </a:stretch>
        </p:blipFill>
        <p:spPr>
          <a:xfrm>
            <a:off x="7700211" y="833630"/>
            <a:ext cx="3848322" cy="2164680"/>
          </a:xfrm>
          <a:prstGeom prst="rect">
            <a:avLst/>
          </a:prstGeom>
        </p:spPr>
      </p:pic>
      <p:pic>
        <p:nvPicPr>
          <p:cNvPr id="3" name="Image 2" descr="Clinic Reception Images | Free Photos, PNG Stickers, Wallpapers ...">
            <a:extLst>
              <a:ext uri="{FF2B5EF4-FFF2-40B4-BE49-F238E27FC236}">
                <a16:creationId xmlns:a16="http://schemas.microsoft.com/office/drawing/2014/main" id="{ADF8032C-1F09-F5D3-F85B-5E2103698640}"/>
              </a:ext>
            </a:extLst>
          </p:cNvPr>
          <p:cNvPicPr>
            <a:picLocks noChangeAspect="1"/>
          </p:cNvPicPr>
          <p:nvPr/>
        </p:nvPicPr>
        <p:blipFill>
          <a:blip r:embed="rId3"/>
          <a:stretch>
            <a:fillRect/>
          </a:stretch>
        </p:blipFill>
        <p:spPr>
          <a:xfrm>
            <a:off x="7700211" y="3665978"/>
            <a:ext cx="3848322" cy="2568754"/>
          </a:xfrm>
          <a:prstGeom prst="rect">
            <a:avLst/>
          </a:prstGeom>
        </p:spPr>
      </p:pic>
      <p:graphicFrame>
        <p:nvGraphicFramePr>
          <p:cNvPr id="5" name="Content Placeholder 2">
            <a:extLst>
              <a:ext uri="{FF2B5EF4-FFF2-40B4-BE49-F238E27FC236}">
                <a16:creationId xmlns:a16="http://schemas.microsoft.com/office/drawing/2014/main" id="{DE764365-AAFF-D2C4-975F-A9BF8E0F29BB}"/>
              </a:ext>
            </a:extLst>
          </p:cNvPr>
          <p:cNvGraphicFramePr>
            <a:graphicFrameLocks noGrp="1"/>
          </p:cNvGraphicFramePr>
          <p:nvPr>
            <p:ph idx="1"/>
            <p:extLst>
              <p:ext uri="{D42A27DB-BD31-4B8C-83A1-F6EECF244321}">
                <p14:modId xmlns:p14="http://schemas.microsoft.com/office/powerpoint/2010/main" val="3277079856"/>
              </p:ext>
            </p:extLst>
          </p:nvPr>
        </p:nvGraphicFramePr>
        <p:xfrm>
          <a:off x="1246824" y="2623381"/>
          <a:ext cx="4772974" cy="3553581"/>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7244014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BA9233-1A8E-842A-FD1B-F512F5DC16A6}"/>
              </a:ext>
            </a:extLst>
          </p:cNvPr>
          <p:cNvSpPr txBox="1">
            <a:spLocks noGrp="1"/>
          </p:cNvSpPr>
          <p:nvPr>
            <p:ph type="title"/>
          </p:nvPr>
        </p:nvSpPr>
        <p:spPr>
          <a:xfrm>
            <a:off x="677332" y="609603"/>
            <a:ext cx="9095317" cy="1459226"/>
          </a:xfrm>
        </p:spPr>
        <p:txBody>
          <a:bodyPr>
            <a:normAutofit fontScale="90000"/>
          </a:bodyPr>
          <a:lstStyle/>
          <a:p>
            <a:pPr lvl="0"/>
            <a:r>
              <a:rPr lang="en-GB" sz="3200">
                <a:solidFill>
                  <a:srgbClr val="C42F1A"/>
                </a:solidFill>
              </a:rPr>
              <a:t>My role is to provide both administrative and customer service, support patients, clinicians </a:t>
            </a:r>
            <a:r>
              <a:rPr lang="en-GB" sz="3200"/>
              <a:t>, </a:t>
            </a:r>
            <a:r>
              <a:rPr lang="en-GB" sz="3200">
                <a:solidFill>
                  <a:srgbClr val="C42F1A"/>
                </a:solidFill>
              </a:rPr>
              <a:t>Doctors </a:t>
            </a:r>
            <a:r>
              <a:rPr lang="en-GB" sz="3200">
                <a:solidFill>
                  <a:srgbClr val="E76618"/>
                </a:solidFill>
              </a:rPr>
              <a:t> </a:t>
            </a:r>
            <a:r>
              <a:rPr lang="en-GB" sz="3200">
                <a:solidFill>
                  <a:srgbClr val="C42F1A"/>
                </a:solidFill>
              </a:rPr>
              <a:t>and other Heathcare professionals</a:t>
            </a:r>
            <a:r>
              <a:rPr lang="en-GB" sz="3200">
                <a:solidFill>
                  <a:srgbClr val="E76618"/>
                </a:solidFill>
              </a:rPr>
              <a:t>.</a:t>
            </a:r>
          </a:p>
        </p:txBody>
      </p:sp>
      <p:sp>
        <p:nvSpPr>
          <p:cNvPr id="3" name="Content Placeholder 2">
            <a:extLst>
              <a:ext uri="{FF2B5EF4-FFF2-40B4-BE49-F238E27FC236}">
                <a16:creationId xmlns:a16="http://schemas.microsoft.com/office/drawing/2014/main" id="{DF4B57AA-8276-F2D2-D977-62900D4A9E92}"/>
              </a:ext>
            </a:extLst>
          </p:cNvPr>
          <p:cNvSpPr txBox="1">
            <a:spLocks noGrp="1"/>
          </p:cNvSpPr>
          <p:nvPr>
            <p:ph idx="1"/>
          </p:nvPr>
        </p:nvSpPr>
        <p:spPr>
          <a:xfrm>
            <a:off x="677332" y="2080380"/>
            <a:ext cx="7660878" cy="4749715"/>
          </a:xfrm>
        </p:spPr>
        <p:txBody>
          <a:bodyPr>
            <a:noAutofit/>
          </a:bodyPr>
          <a:lstStyle/>
          <a:p>
            <a:pPr lvl="0"/>
            <a:r>
              <a:rPr lang="en-GB" sz="1200"/>
              <a:t>One of my main responsibilities is managing emails using Microsoft outlook to communicate with staff members, respond  to enquiries, coordinate appointments, and organise meetings .</a:t>
            </a:r>
          </a:p>
          <a:p>
            <a:pPr lvl="0"/>
            <a:r>
              <a:rPr lang="en-GB" sz="1200"/>
              <a:t>I regularly book  meeting rooms for  different teams and healthcare professionals . </a:t>
            </a:r>
          </a:p>
          <a:p>
            <a:pPr lvl="0"/>
            <a:r>
              <a:rPr lang="en-GB" sz="1200">
                <a:highlight>
                  <a:srgbClr val="FFFF00"/>
                </a:highlight>
              </a:rPr>
              <a:t>Outlook</a:t>
            </a:r>
            <a:r>
              <a:rPr lang="en-GB" sz="1200"/>
              <a:t>  allows me to manage calendars; schedule appointments send invitations   and ensure that information is communicated promptly .  </a:t>
            </a:r>
          </a:p>
          <a:p>
            <a:pPr lvl="0"/>
            <a:r>
              <a:rPr lang="en-GB" sz="1200"/>
              <a:t>I also work with a variety of shared mailboxes across NHS HealthCare services;  shared mailboxes are  useful because  they allow teams  to access and manage emails collectively . My responsibilities confidentially . </a:t>
            </a:r>
          </a:p>
          <a:p>
            <a:pPr lvl="0"/>
            <a:r>
              <a:rPr lang="en-GB" sz="1200">
                <a:highlight>
                  <a:srgbClr val="FFFF00"/>
                </a:highlight>
              </a:rPr>
              <a:t>Microsoft Teams  </a:t>
            </a:r>
            <a:r>
              <a:rPr lang="en-GB" sz="1200"/>
              <a:t>helps improve  communication and collaboration between  Healthcare professionals. It allows Staff to organise  Virtual meetings and online consultations , making it easier  for teams to work together even when they are in different locations .</a:t>
            </a:r>
          </a:p>
          <a:p>
            <a:pPr lvl="0"/>
            <a:r>
              <a:rPr lang="en-GB" sz="1200"/>
              <a:t>Teams also  provide  instant messaging , which enables quick communication between colleagues .  Document and Information can be shared securely . </a:t>
            </a:r>
          </a:p>
          <a:p>
            <a:pPr lvl="0"/>
            <a:r>
              <a:rPr lang="en-GB" sz="1200"/>
              <a:t>Microsoft  teams is also used for training  sessions , team meetings, and discussions about  patient care  . The integration  between  Teams and outlook  make it easy  to schedule meetings , send invitations and book rooms . This helps improve coordination and ensures that important  information shared quickly and securely . </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370EE-C8F1-250D-30EB-084A3527C64A}"/>
              </a:ext>
            </a:extLst>
          </p:cNvPr>
          <p:cNvSpPr txBox="1">
            <a:spLocks noGrp="1"/>
          </p:cNvSpPr>
          <p:nvPr>
            <p:ph type="title"/>
          </p:nvPr>
        </p:nvSpPr>
        <p:spPr/>
        <p:txBody>
          <a:bodyPr/>
          <a:lstStyle/>
          <a:p>
            <a:r>
              <a:rPr lang="en-GB">
                <a:solidFill>
                  <a:srgbClr val="E76618"/>
                </a:solidFill>
              </a:rPr>
              <a:t>Advantages of Microsoft 365 </a:t>
            </a:r>
            <a:r>
              <a:rPr lang="en-GB" err="1">
                <a:solidFill>
                  <a:srgbClr val="E76618"/>
                </a:solidFill>
              </a:rPr>
              <a:t>Outloo</a:t>
            </a:r>
            <a:r>
              <a:rPr lang="en-GB">
                <a:solidFill>
                  <a:srgbClr val="E76618"/>
                </a:solidFill>
              </a:rPr>
              <a:t>k files storage </a:t>
            </a:r>
            <a:r>
              <a:rPr lang="en-GB"/>
              <a:t>. </a:t>
            </a:r>
          </a:p>
        </p:txBody>
      </p:sp>
      <p:sp>
        <p:nvSpPr>
          <p:cNvPr id="3" name="Content Placeholder 2">
            <a:extLst>
              <a:ext uri="{FF2B5EF4-FFF2-40B4-BE49-F238E27FC236}">
                <a16:creationId xmlns:a16="http://schemas.microsoft.com/office/drawing/2014/main" id="{B819381E-898C-D2E4-17EC-8C19F2A3C8A5}"/>
              </a:ext>
            </a:extLst>
          </p:cNvPr>
          <p:cNvSpPr txBox="1">
            <a:spLocks noGrp="1"/>
          </p:cNvSpPr>
          <p:nvPr>
            <p:ph idx="1"/>
          </p:nvPr>
        </p:nvSpPr>
        <p:spPr/>
        <p:txBody>
          <a:bodyPr>
            <a:noAutofit/>
          </a:bodyPr>
          <a:lstStyle/>
          <a:p>
            <a:pPr lvl="0"/>
            <a:r>
              <a:rPr lang="en-GB" sz="2000"/>
              <a:t>There are many advantages to storing files digitally in heathcare. </a:t>
            </a:r>
          </a:p>
          <a:p>
            <a:pPr lvl="0"/>
            <a:r>
              <a:rPr lang="en-GB" sz="2000"/>
              <a:t>Firstly, staff can access patient information quickly when it is needed. Secondly , digital records improve communication between heathcare professional because information  can be shared more efficiently . Digital storage also  reduces paperwork and the need for physical filling systems , saving both time and space. </a:t>
            </a:r>
          </a:p>
          <a:p>
            <a:pPr lvl="0"/>
            <a:r>
              <a:rPr lang="en-GB" sz="2000"/>
              <a:t>In addition, digital  records are easier to organise and retrieve . This helps  improve  productivity and reduces the risk of losing important documents. Digital systems  also support better patient care because heathcare professionals have  access to accurate and up –to –date information . Futhermore , secure backups helps protect records from being lost due to accidentsor damage. </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5156F7-6C4F-B47D-E9F9-EA4B35E09773}"/>
              </a:ext>
            </a:extLst>
          </p:cNvPr>
          <p:cNvSpPr txBox="1">
            <a:spLocks noGrp="1"/>
          </p:cNvSpPr>
          <p:nvPr>
            <p:ph type="title"/>
          </p:nvPr>
        </p:nvSpPr>
        <p:spPr>
          <a:xfrm>
            <a:off x="677332" y="609603"/>
            <a:ext cx="9083887" cy="1424936"/>
          </a:xfrm>
        </p:spPr>
        <p:txBody>
          <a:bodyPr/>
          <a:lstStyle/>
          <a:p>
            <a:r>
              <a:rPr lang="en-GB" err="1">
                <a:solidFill>
                  <a:srgbClr val="C42F1A"/>
                </a:solidFill>
              </a:rPr>
              <a:t>Disavantages</a:t>
            </a:r>
            <a:r>
              <a:rPr lang="en-GB">
                <a:solidFill>
                  <a:srgbClr val="C42F1A"/>
                </a:solidFill>
              </a:rPr>
              <a:t> of  Microsoft 365Outlook  files storages </a:t>
            </a:r>
          </a:p>
        </p:txBody>
      </p:sp>
      <p:sp>
        <p:nvSpPr>
          <p:cNvPr id="3" name="Content Placeholder 2">
            <a:extLst>
              <a:ext uri="{FF2B5EF4-FFF2-40B4-BE49-F238E27FC236}">
                <a16:creationId xmlns:a16="http://schemas.microsoft.com/office/drawing/2014/main" id="{F8BE39E7-4BA6-7343-91D5-1875A241992F}"/>
              </a:ext>
            </a:extLst>
          </p:cNvPr>
          <p:cNvSpPr txBox="1">
            <a:spLocks noGrp="1"/>
          </p:cNvSpPr>
          <p:nvPr>
            <p:ph idx="1"/>
          </p:nvPr>
        </p:nvSpPr>
        <p:spPr/>
        <p:txBody>
          <a:bodyPr/>
          <a:lstStyle/>
          <a:p>
            <a:pPr lvl="0"/>
            <a:r>
              <a:rPr lang="en-GB"/>
              <a:t>However,  </a:t>
            </a:r>
            <a:r>
              <a:rPr lang="en-GB" err="1"/>
              <a:t>thera</a:t>
            </a:r>
            <a:r>
              <a:rPr lang="en-GB"/>
              <a:t> are also some disadvantages. To digital file storage . One of the main concerns is of cyberattacks and data breaches. </a:t>
            </a:r>
            <a:r>
              <a:rPr lang="en-GB" err="1"/>
              <a:t>Heathcare</a:t>
            </a:r>
            <a:r>
              <a:rPr lang="en-GB"/>
              <a:t> organisations must take strong  measures   to protect sensitive patient information , technical problems or systems failures can also affect access to records, which may cause delays in service delivery . </a:t>
            </a:r>
          </a:p>
          <a:p>
            <a:pPr lvl="0"/>
            <a:r>
              <a:rPr lang="en-GB"/>
              <a:t>Another challenge is that staff  need appropriate Training to use digital systems effectively . </a:t>
            </a:r>
          </a:p>
          <a:p>
            <a:pPr lvl="0"/>
            <a:r>
              <a:rPr lang="en-GB" err="1"/>
              <a:t>Heathcare</a:t>
            </a:r>
            <a:r>
              <a:rPr lang="en-GB"/>
              <a:t> organisations also depend </a:t>
            </a:r>
            <a:r>
              <a:rPr lang="en-GB" err="1"/>
              <a:t>heavly</a:t>
            </a:r>
            <a:r>
              <a:rPr lang="en-GB"/>
              <a:t> on technology and internet connectivity if systems are unavailable, staff may find it difficult to access important information , finally there are privacy concerns if patient data is not correctly store . </a:t>
            </a:r>
          </a:p>
          <a:p>
            <a:endParaRPr lang="en-GB"/>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66A9BF-FA61-EC52-ED9B-D1B177FC749A}"/>
              </a:ext>
            </a:extLst>
          </p:cNvPr>
          <p:cNvSpPr txBox="1">
            <a:spLocks noGrp="1"/>
          </p:cNvSpPr>
          <p:nvPr>
            <p:ph type="ctrTitle"/>
          </p:nvPr>
        </p:nvSpPr>
        <p:spPr>
          <a:xfrm>
            <a:off x="306708" y="713762"/>
            <a:ext cx="10363901" cy="2971800"/>
          </a:xfrm>
        </p:spPr>
        <p:txBody>
          <a:bodyPr/>
          <a:lstStyle/>
          <a:p>
            <a:pPr lvl="0"/>
            <a:r>
              <a:rPr lang="en-GB" b="1"/>
              <a:t>Digital skills and research Methods</a:t>
            </a:r>
          </a:p>
        </p:txBody>
      </p:sp>
      <p:sp>
        <p:nvSpPr>
          <p:cNvPr id="3" name="Subtitle 2">
            <a:extLst>
              <a:ext uri="{FF2B5EF4-FFF2-40B4-BE49-F238E27FC236}">
                <a16:creationId xmlns:a16="http://schemas.microsoft.com/office/drawing/2014/main" id="{89936DE4-A7F2-7EE2-2C5B-1D212206DAA2}"/>
              </a:ext>
            </a:extLst>
          </p:cNvPr>
          <p:cNvSpPr txBox="1">
            <a:spLocks noGrp="1"/>
          </p:cNvSpPr>
          <p:nvPr>
            <p:ph type="subTitle" idx="1"/>
          </p:nvPr>
        </p:nvSpPr>
        <p:spPr>
          <a:xfrm>
            <a:off x="404576" y="3843863"/>
            <a:ext cx="6400800" cy="1947333"/>
          </a:xfrm>
        </p:spPr>
        <p:txBody>
          <a:bodyPr/>
          <a:lstStyle/>
          <a:p>
            <a:pPr lvl="0"/>
            <a:r>
              <a:rPr lang="en-GB"/>
              <a:t>LCHS4007_BIRM</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DADE32-37E1-AC6C-7578-1BCCCCED75D7}"/>
              </a:ext>
            </a:extLst>
          </p:cNvPr>
          <p:cNvSpPr txBox="1">
            <a:spLocks noGrp="1"/>
          </p:cNvSpPr>
          <p:nvPr>
            <p:ph type="title"/>
          </p:nvPr>
        </p:nvSpPr>
        <p:spPr>
          <a:xfrm>
            <a:off x="432538" y="4543260"/>
            <a:ext cx="10659608" cy="1507068"/>
          </a:xfrm>
          <a:prstGeom prst="rect">
            <a:avLst/>
          </a:prstGeom>
          <a:noFill/>
          <a:ln>
            <a:noFill/>
          </a:ln>
        </p:spPr>
        <p:txBody>
          <a:bodyPr vert="horz" wrap="square" lIns="91440" tIns="45720" rIns="91440" bIns="45720" anchor="ctr" anchorCtr="0" compatLnSpc="1">
            <a:normAutofit/>
          </a:bodyPr>
          <a:lstStyle/>
          <a:p>
            <a:pPr lvl="0"/>
            <a:r>
              <a:rPr lang="en-GB" b="1"/>
              <a:t>Staff communication introduction</a:t>
            </a:r>
          </a:p>
        </p:txBody>
      </p:sp>
      <p:sp>
        <p:nvSpPr>
          <p:cNvPr id="3" name="Content Placeholder 2">
            <a:extLst>
              <a:ext uri="{FF2B5EF4-FFF2-40B4-BE49-F238E27FC236}">
                <a16:creationId xmlns:a16="http://schemas.microsoft.com/office/drawing/2014/main" id="{3DDC8183-B7F2-D7E8-40A6-557609FF7329}"/>
              </a:ext>
            </a:extLst>
          </p:cNvPr>
          <p:cNvSpPr txBox="1">
            <a:spLocks noGrp="1"/>
          </p:cNvSpPr>
          <p:nvPr>
            <p:ph idx="1"/>
          </p:nvPr>
        </p:nvSpPr>
        <p:spPr>
          <a:xfrm>
            <a:off x="432538" y="664823"/>
            <a:ext cx="7569668" cy="2105250"/>
          </a:xfrm>
        </p:spPr>
        <p:txBody>
          <a:bodyPr anchor="t">
            <a:noAutofit/>
          </a:bodyPr>
          <a:lstStyle/>
          <a:p>
            <a:pPr lvl="0">
              <a:buFont typeface="Wingdings" pitchFamily="18"/>
              <a:buChar char="q"/>
            </a:pPr>
            <a:r>
              <a:rPr lang="en-GB" sz="2200">
                <a:solidFill>
                  <a:srgbClr val="000000"/>
                </a:solidFill>
              </a:rPr>
              <a:t>Talking to others and communicating.</a:t>
            </a:r>
          </a:p>
          <a:p>
            <a:pPr marL="0" lvl="0" indent="0">
              <a:buNone/>
            </a:pPr>
            <a:endParaRPr lang="en-GB" sz="2200">
              <a:solidFill>
                <a:srgbClr val="000000"/>
              </a:solidFill>
            </a:endParaRPr>
          </a:p>
          <a:p>
            <a:pPr lvl="0">
              <a:buFont typeface="Wingdings" pitchFamily="18"/>
              <a:buChar char="q"/>
            </a:pPr>
            <a:r>
              <a:rPr lang="en-GB" sz="2200">
                <a:solidFill>
                  <a:srgbClr val="000000"/>
                </a:solidFill>
              </a:rPr>
              <a:t>Communicating is important so no serious accidents happen and service users and staff are protected.</a:t>
            </a:r>
          </a:p>
          <a:p>
            <a:pPr marL="0" lvl="0" indent="0">
              <a:buNone/>
            </a:pPr>
            <a:endParaRPr lang="en-GB">
              <a:solidFill>
                <a:srgbClr val="000000"/>
              </a:solidFill>
            </a:endParaRPr>
          </a:p>
          <a:p>
            <a:pPr lvl="0">
              <a:buFont typeface="Wingdings" pitchFamily="18"/>
              <a:buChar char="q"/>
            </a:pPr>
            <a:r>
              <a:rPr lang="en-GB" sz="2200">
                <a:solidFill>
                  <a:srgbClr val="000000"/>
                </a:solidFill>
              </a:rPr>
              <a:t>Microsoft teams is best for this task.</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A7CDBA-2302-3585-7C2F-C3D37A5D19C1}"/>
              </a:ext>
            </a:extLst>
          </p:cNvPr>
          <p:cNvSpPr txBox="1">
            <a:spLocks noGrp="1"/>
          </p:cNvSpPr>
          <p:nvPr>
            <p:ph type="title"/>
          </p:nvPr>
        </p:nvSpPr>
        <p:spPr>
          <a:xfrm>
            <a:off x="558378" y="4473354"/>
            <a:ext cx="9037737" cy="1507068"/>
          </a:xfrm>
          <a:prstGeom prst="rect">
            <a:avLst/>
          </a:prstGeom>
          <a:noFill/>
          <a:ln>
            <a:noFill/>
          </a:ln>
        </p:spPr>
        <p:txBody>
          <a:bodyPr vert="horz" wrap="square" lIns="91440" tIns="45720" rIns="91440" bIns="45720" anchor="ctr" anchorCtr="0" compatLnSpc="1">
            <a:normAutofit/>
          </a:bodyPr>
          <a:lstStyle/>
          <a:p>
            <a:pPr lvl="0"/>
            <a:r>
              <a:rPr lang="en-GB" b="1"/>
              <a:t>Improvements of staff efficiency and communication</a:t>
            </a:r>
          </a:p>
        </p:txBody>
      </p:sp>
      <p:sp>
        <p:nvSpPr>
          <p:cNvPr id="3" name="Content Placeholder 2">
            <a:extLst>
              <a:ext uri="{FF2B5EF4-FFF2-40B4-BE49-F238E27FC236}">
                <a16:creationId xmlns:a16="http://schemas.microsoft.com/office/drawing/2014/main" id="{2C8C3DA4-213F-4B31-F113-0A0CD1AB7160}"/>
              </a:ext>
            </a:extLst>
          </p:cNvPr>
          <p:cNvSpPr txBox="1">
            <a:spLocks noGrp="1"/>
          </p:cNvSpPr>
          <p:nvPr>
            <p:ph idx="1"/>
          </p:nvPr>
        </p:nvSpPr>
        <p:spPr>
          <a:xfrm>
            <a:off x="362632" y="615894"/>
            <a:ext cx="9233483" cy="3615263"/>
          </a:xfrm>
        </p:spPr>
        <p:txBody>
          <a:bodyPr anchor="t"/>
          <a:lstStyle/>
          <a:p>
            <a:pPr lvl="0">
              <a:buFont typeface="Wingdings" pitchFamily="18"/>
              <a:buChar char="q"/>
            </a:pPr>
            <a:r>
              <a:rPr lang="en-GB">
                <a:solidFill>
                  <a:srgbClr val="000000"/>
                </a:solidFill>
              </a:rPr>
              <a:t>They do not need to ask management as they can access Microsoft teams to check for any updates or any scheduled future meetings and staff training.</a:t>
            </a:r>
            <a:endParaRPr lang="en-US"/>
          </a:p>
          <a:p>
            <a:pPr lvl="0">
              <a:buFont typeface="Wingdings" pitchFamily="18"/>
              <a:buChar char="q"/>
            </a:pPr>
            <a:r>
              <a:rPr lang="en-GB">
                <a:solidFill>
                  <a:srgbClr val="000000"/>
                </a:solidFill>
              </a:rPr>
              <a:t>Staff will not have to leave the building in which they are caring for the service user.</a:t>
            </a:r>
          </a:p>
          <a:p>
            <a:pPr lvl="0">
              <a:buFont typeface="Wingdings" pitchFamily="18"/>
              <a:buChar char="q"/>
            </a:pPr>
            <a:r>
              <a:rPr lang="en-GB">
                <a:solidFill>
                  <a:srgbClr val="000000"/>
                </a:solidFill>
              </a:rPr>
              <a:t>These meeting  can be recorded and listened to on a later date which helps with efficiency and time management and more organized work force.</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7780CF-067A-9EDF-5F22-E52CA5FE541E}"/>
              </a:ext>
            </a:extLst>
          </p:cNvPr>
          <p:cNvSpPr txBox="1">
            <a:spLocks noGrp="1"/>
          </p:cNvSpPr>
          <p:nvPr>
            <p:ph type="title"/>
          </p:nvPr>
        </p:nvSpPr>
        <p:spPr>
          <a:xfrm>
            <a:off x="362632" y="4382472"/>
            <a:ext cx="8534396" cy="1507068"/>
          </a:xfrm>
          <a:prstGeom prst="rect">
            <a:avLst/>
          </a:prstGeom>
          <a:noFill/>
          <a:ln>
            <a:noFill/>
          </a:ln>
        </p:spPr>
        <p:txBody>
          <a:bodyPr vert="horz" wrap="square" lIns="91440" tIns="45720" rIns="91440" bIns="45720" anchor="ctr" anchorCtr="0" compatLnSpc="1">
            <a:normAutofit/>
          </a:bodyPr>
          <a:lstStyle/>
          <a:p>
            <a:pPr lvl="0"/>
            <a:r>
              <a:rPr lang="en-GB" b="1"/>
              <a:t>Staff communication- Features of Microsoft Teams</a:t>
            </a:r>
          </a:p>
        </p:txBody>
      </p:sp>
      <p:sp>
        <p:nvSpPr>
          <p:cNvPr id="3" name="Content Placeholder 2">
            <a:extLst>
              <a:ext uri="{FF2B5EF4-FFF2-40B4-BE49-F238E27FC236}">
                <a16:creationId xmlns:a16="http://schemas.microsoft.com/office/drawing/2014/main" id="{4CA34C45-2039-68A2-3216-DEFA41846BF2}"/>
              </a:ext>
            </a:extLst>
          </p:cNvPr>
          <p:cNvSpPr txBox="1">
            <a:spLocks noGrp="1"/>
          </p:cNvSpPr>
          <p:nvPr>
            <p:ph idx="1"/>
          </p:nvPr>
        </p:nvSpPr>
        <p:spPr>
          <a:xfrm>
            <a:off x="264764" y="909507"/>
            <a:ext cx="9401266" cy="3615263"/>
          </a:xfrm>
        </p:spPr>
        <p:txBody>
          <a:bodyPr anchor="t"/>
          <a:lstStyle/>
          <a:p>
            <a:pPr lvl="0">
              <a:buFont typeface="Wingdings" pitchFamily="18"/>
              <a:buChar char="q"/>
            </a:pPr>
            <a:r>
              <a:rPr lang="en-GB">
                <a:solidFill>
                  <a:srgbClr val="000000"/>
                </a:solidFill>
              </a:rPr>
              <a:t>You can message staff privately.</a:t>
            </a:r>
            <a:endParaRPr lang="en-US"/>
          </a:p>
          <a:p>
            <a:pPr lvl="0">
              <a:buFont typeface="Wingdings" pitchFamily="18"/>
              <a:buChar char="q"/>
            </a:pPr>
            <a:r>
              <a:rPr lang="en-GB">
                <a:solidFill>
                  <a:srgbClr val="000000"/>
                </a:solidFill>
              </a:rPr>
              <a:t>Attend staff meetings ,video calling or audio online from wherever you are.</a:t>
            </a:r>
          </a:p>
          <a:p>
            <a:pPr lvl="0">
              <a:buFont typeface="Wingdings" pitchFamily="18"/>
              <a:buChar char="q"/>
            </a:pPr>
            <a:r>
              <a:rPr lang="en-GB">
                <a:solidFill>
                  <a:srgbClr val="000000"/>
                </a:solidFill>
              </a:rPr>
              <a:t>Calendar feature for future meetings and staff training.</a:t>
            </a:r>
          </a:p>
          <a:p>
            <a:pPr lvl="0">
              <a:buFont typeface="Wingdings" pitchFamily="18"/>
              <a:buChar char="q"/>
            </a:pPr>
            <a:r>
              <a:rPr lang="en-GB">
                <a:solidFill>
                  <a:srgbClr val="000000"/>
                </a:solidFill>
              </a:rPr>
              <a:t>Having these meetings online allows different staff in separate buildings to communicate instantly .</a:t>
            </a:r>
          </a:p>
          <a:p>
            <a:pPr lvl="0">
              <a:buFont typeface="Wingdings" pitchFamily="18"/>
              <a:buChar char="q"/>
            </a:pPr>
            <a:endParaRPr lang="en-GB"/>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49DACA-D528-A56E-F80A-A07AC5400CFA}"/>
              </a:ext>
            </a:extLst>
          </p:cNvPr>
          <p:cNvSpPr txBox="1">
            <a:spLocks noGrp="1"/>
          </p:cNvSpPr>
          <p:nvPr>
            <p:ph type="title"/>
          </p:nvPr>
        </p:nvSpPr>
        <p:spPr>
          <a:xfrm>
            <a:off x="215002" y="5154445"/>
            <a:ext cx="8534396" cy="1507068"/>
          </a:xfrm>
          <a:prstGeom prst="rect">
            <a:avLst/>
          </a:prstGeom>
          <a:noFill/>
          <a:ln>
            <a:noFill/>
          </a:ln>
        </p:spPr>
        <p:txBody>
          <a:bodyPr vert="horz" wrap="square" lIns="91440" tIns="45720" rIns="91440" bIns="45720" anchor="ctr" anchorCtr="0" compatLnSpc="1">
            <a:normAutofit/>
          </a:bodyPr>
          <a:lstStyle/>
          <a:p>
            <a:pPr lvl="0"/>
            <a:r>
              <a:rPr lang="en-GB" b="1"/>
              <a:t>ADVANTAGES OF TOOL</a:t>
            </a:r>
          </a:p>
        </p:txBody>
      </p:sp>
      <p:sp>
        <p:nvSpPr>
          <p:cNvPr id="3" name="Content Placeholder 2">
            <a:extLst>
              <a:ext uri="{FF2B5EF4-FFF2-40B4-BE49-F238E27FC236}">
                <a16:creationId xmlns:a16="http://schemas.microsoft.com/office/drawing/2014/main" id="{14E44133-1EE3-B7A1-CC52-512996B13EB3}"/>
              </a:ext>
            </a:extLst>
          </p:cNvPr>
          <p:cNvSpPr txBox="1">
            <a:spLocks noGrp="1"/>
          </p:cNvSpPr>
          <p:nvPr>
            <p:ph idx="1"/>
          </p:nvPr>
        </p:nvSpPr>
        <p:spPr>
          <a:xfrm>
            <a:off x="215002" y="2292099"/>
            <a:ext cx="5853367" cy="3615263"/>
          </a:xfrm>
        </p:spPr>
        <p:txBody>
          <a:bodyPr/>
          <a:lstStyle/>
          <a:p>
            <a:pPr marL="0" lvl="0" indent="0">
              <a:spcBef>
                <a:spcPts val="400"/>
              </a:spcBef>
              <a:buNone/>
            </a:pPr>
            <a:r>
              <a:rPr lang="en-GB" sz="1800">
                <a:solidFill>
                  <a:srgbClr val="FFFFFF"/>
                </a:solidFill>
                <a:hlinkClick r:id="rId2">
                  <a:extLst>
                    <a:ext uri="{A12FA001-AC4F-418D-AE19-62706E023703}">
                      <ahyp:hlinkClr xmlns:ahyp="http://schemas.microsoft.com/office/drawing/2018/hyperlinkcolor" val="tx"/>
                    </a:ext>
                  </a:extLst>
                </a:hlinkClick>
              </a:rPr>
              <a:t>https://www.england.nhs.uk/long-read/microsoft-teams-and-remote-working/</a:t>
            </a:r>
            <a:endParaRPr lang="en-GB" sz="1800">
              <a:solidFill>
                <a:srgbClr val="FFFFFF"/>
              </a:solidFill>
            </a:endParaRPr>
          </a:p>
          <a:p>
            <a:pPr marL="0" lvl="0" indent="0">
              <a:spcBef>
                <a:spcPts val="400"/>
              </a:spcBef>
              <a:buNone/>
            </a:pPr>
            <a:r>
              <a:rPr lang="en-GB" sz="1800">
                <a:solidFill>
                  <a:srgbClr val="FFFFFF"/>
                </a:solidFill>
              </a:rPr>
              <a:t>(National health services January 2023. Accessed 5th June 2026.)</a:t>
            </a:r>
          </a:p>
        </p:txBody>
      </p:sp>
      <p:pic>
        <p:nvPicPr>
          <p:cNvPr id="4" name="Picture 3" descr="A group of people in scrubs&#10;&#10;AI-generated content may be incorrect.">
            <a:extLst>
              <a:ext uri="{FF2B5EF4-FFF2-40B4-BE49-F238E27FC236}">
                <a16:creationId xmlns:a16="http://schemas.microsoft.com/office/drawing/2014/main" id="{0A22A0C2-9EAD-7412-CA4C-7AF4547685DF}"/>
              </a:ext>
            </a:extLst>
          </p:cNvPr>
          <p:cNvPicPr>
            <a:picLocks noChangeAspect="1"/>
          </p:cNvPicPr>
          <p:nvPr/>
        </p:nvPicPr>
        <p:blipFill>
          <a:blip r:embed="rId3"/>
          <a:stretch>
            <a:fillRect/>
          </a:stretch>
        </p:blipFill>
        <p:spPr>
          <a:xfrm>
            <a:off x="6070198" y="0"/>
            <a:ext cx="6122721" cy="4287018"/>
          </a:xfrm>
          <a:prstGeom prst="rect">
            <a:avLst/>
          </a:prstGeom>
          <a:noFill/>
          <a:ln cap="rnd">
            <a:noFill/>
          </a:ln>
        </p:spPr>
      </p:pic>
      <p:sp>
        <p:nvSpPr>
          <p:cNvPr id="5" name="TextBox 4">
            <a:extLst>
              <a:ext uri="{FF2B5EF4-FFF2-40B4-BE49-F238E27FC236}">
                <a16:creationId xmlns:a16="http://schemas.microsoft.com/office/drawing/2014/main" id="{1487ACA0-F96D-618D-1F21-FC9DD87132A0}"/>
              </a:ext>
            </a:extLst>
          </p:cNvPr>
          <p:cNvSpPr txBox="1"/>
          <p:nvPr/>
        </p:nvSpPr>
        <p:spPr>
          <a:xfrm>
            <a:off x="6068031" y="4285372"/>
            <a:ext cx="4767745" cy="646334"/>
          </a:xfrm>
          <a:prstGeom prst="rect">
            <a:avLst/>
          </a:prstGeom>
          <a:noFill/>
          <a:ln cap="rnd">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FFFFFF"/>
                </a:solidFill>
                <a:effectLst/>
                <a:uLnTx/>
                <a:uFillTx/>
                <a:latin typeface="Century Gothic"/>
                <a:ea typeface="+mn-ea"/>
                <a:cs typeface="+mn-cs"/>
              </a:rPr>
              <a:t>(Accessed from stock images 5th June 2026.)</a:t>
            </a:r>
          </a:p>
        </p:txBody>
      </p:sp>
      <p:sp>
        <p:nvSpPr>
          <p:cNvPr id="6" name="TextBox 8">
            <a:extLst>
              <a:ext uri="{FF2B5EF4-FFF2-40B4-BE49-F238E27FC236}">
                <a16:creationId xmlns:a16="http://schemas.microsoft.com/office/drawing/2014/main" id="{5CFEA220-606E-78DF-6C70-FC6CB7668BC9}"/>
              </a:ext>
            </a:extLst>
          </p:cNvPr>
          <p:cNvSpPr txBox="1"/>
          <p:nvPr/>
        </p:nvSpPr>
        <p:spPr>
          <a:xfrm>
            <a:off x="0" y="139811"/>
            <a:ext cx="6151927" cy="2862318"/>
          </a:xfrm>
          <a:prstGeom prst="rect">
            <a:avLst/>
          </a:prstGeom>
          <a:noFill/>
          <a:ln cap="rnd">
            <a:noFill/>
          </a:ln>
        </p:spPr>
        <p:txBody>
          <a:bodyPr vert="horz" wrap="square" lIns="91440" tIns="45720" rIns="91440" bIns="45720" anchor="t" anchorCtr="0" compatLnSpc="1">
            <a:spAutoFit/>
          </a:bodyPr>
          <a:lstStyle/>
          <a:p>
            <a:pPr marL="342900" marR="0" lvl="0" indent="-342900" algn="l" defTabSz="914400" rtl="0" eaLnBrk="1" fontAlgn="auto" latinLnBrk="0" hangingPunct="1">
              <a:lnSpc>
                <a:spcPct val="100000"/>
              </a:lnSpc>
              <a:spcBef>
                <a:spcPts val="0"/>
              </a:spcBef>
              <a:spcAft>
                <a:spcPts val="0"/>
              </a:spcAft>
              <a:buClrTx/>
              <a:buSzPct val="100000"/>
              <a:buFont typeface="Wingdings"/>
              <a:buChar char="q"/>
              <a:tabLst/>
              <a:defRPr sz="1800" b="0" i="0" u="none" strike="noStrike" kern="0" cap="none" spc="0" baseline="0">
                <a:solidFill>
                  <a:srgbClr val="000000"/>
                </a:solidFill>
                <a:uFillTx/>
              </a:defRPr>
            </a:pPr>
            <a:r>
              <a:rPr kumimoji="0" lang="en-GB" sz="2000" b="0" i="0" u="none" strike="noStrike" kern="1200" cap="none" spc="0" normalizeH="0" baseline="0" noProof="0">
                <a:ln>
                  <a:noFill/>
                </a:ln>
                <a:solidFill>
                  <a:srgbClr val="000000"/>
                </a:solidFill>
                <a:effectLst/>
                <a:uLnTx/>
                <a:uFillTx/>
                <a:latin typeface="Century Gothic"/>
                <a:ea typeface="+mn-ea"/>
                <a:cs typeface="+mn-cs"/>
              </a:rPr>
              <a:t>Time saving as staff won't have to be in the same room to talk</a:t>
            </a:r>
            <a:endParaRPr kumimoji="0" lang="en-US" sz="1800" b="0" i="0" u="none" strike="noStrike" kern="1200" cap="none" spc="0" normalizeH="0" baseline="0" noProof="0">
              <a:ln>
                <a:noFill/>
              </a:ln>
              <a:solidFill>
                <a:srgbClr val="000000"/>
              </a:solidFill>
              <a:effectLst/>
              <a:uLnTx/>
              <a:uFillTx/>
              <a:latin typeface="Century Gothic"/>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2000" b="0" i="0" u="none" strike="noStrike" kern="1200" cap="none" spc="0" normalizeH="0" baseline="0" noProof="0">
              <a:ln>
                <a:noFill/>
              </a:ln>
              <a:solidFill>
                <a:srgbClr val="000000"/>
              </a:solidFill>
              <a:effectLst/>
              <a:uLnTx/>
              <a:uFillTx/>
              <a:latin typeface="Century Gothic"/>
              <a:ea typeface="+mn-ea"/>
              <a:cs typeface="+mn-cs"/>
            </a:endParaRPr>
          </a:p>
          <a:p>
            <a:pPr marL="342900" marR="0" lvl="0" indent="-342900" algn="l" defTabSz="914400" rtl="0" eaLnBrk="1" fontAlgn="auto" latinLnBrk="0" hangingPunct="1">
              <a:lnSpc>
                <a:spcPct val="100000"/>
              </a:lnSpc>
              <a:spcBef>
                <a:spcPts val="0"/>
              </a:spcBef>
              <a:spcAft>
                <a:spcPts val="0"/>
              </a:spcAft>
              <a:buClrTx/>
              <a:buSzPct val="100000"/>
              <a:buFont typeface="Wingdings"/>
              <a:buChar char="q"/>
              <a:tabLst/>
              <a:defRPr sz="1800" b="0" i="0" u="none" strike="noStrike" kern="0" cap="none" spc="0" baseline="0">
                <a:solidFill>
                  <a:srgbClr val="000000"/>
                </a:solidFill>
                <a:uFillTx/>
              </a:defRPr>
            </a:pPr>
            <a:r>
              <a:rPr kumimoji="0" lang="en-GB" sz="2000" b="0" i="0" u="none" strike="noStrike" kern="1200" cap="none" spc="0" normalizeH="0" baseline="0" noProof="0">
                <a:ln>
                  <a:noFill/>
                </a:ln>
                <a:solidFill>
                  <a:srgbClr val="000000"/>
                </a:solidFill>
                <a:effectLst/>
                <a:uLnTx/>
                <a:uFillTx/>
                <a:latin typeface="Century Gothic"/>
                <a:ea typeface="+mn-ea"/>
                <a:cs typeface="+mn-cs"/>
              </a:rPr>
              <a:t>Advantage staff can listen at a later time and date and have access to meetings even when they are not at work.</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2000" b="0" i="0" u="none" strike="noStrike" kern="1200" cap="none" spc="0" normalizeH="0" baseline="0" noProof="0">
              <a:ln>
                <a:noFill/>
              </a:ln>
              <a:solidFill>
                <a:srgbClr val="000000"/>
              </a:solidFill>
              <a:effectLst/>
              <a:uLnTx/>
              <a:uFillTx/>
              <a:latin typeface="Century Gothic"/>
              <a:ea typeface="+mn-ea"/>
              <a:cs typeface="+mn-cs"/>
            </a:endParaRPr>
          </a:p>
          <a:p>
            <a:pPr marL="342900" marR="0" lvl="0" indent="-342900" algn="l" defTabSz="914400" rtl="0" eaLnBrk="1" fontAlgn="auto" latinLnBrk="0" hangingPunct="1">
              <a:lnSpc>
                <a:spcPct val="100000"/>
              </a:lnSpc>
              <a:spcBef>
                <a:spcPts val="0"/>
              </a:spcBef>
              <a:spcAft>
                <a:spcPts val="0"/>
              </a:spcAft>
              <a:buClrTx/>
              <a:buSzPct val="100000"/>
              <a:buFont typeface="Wingdings"/>
              <a:buChar char="q"/>
              <a:tabLst/>
              <a:defRPr sz="1800" b="0" i="0" u="none" strike="noStrike" kern="0" cap="none" spc="0" baseline="0">
                <a:solidFill>
                  <a:srgbClr val="000000"/>
                </a:solidFill>
                <a:uFillTx/>
              </a:defRPr>
            </a:pPr>
            <a:r>
              <a:rPr kumimoji="0" lang="en-GB" sz="2000" b="0" i="0" u="none" strike="noStrike" kern="1200" cap="none" spc="0" normalizeH="0" baseline="0" noProof="0">
                <a:ln>
                  <a:noFill/>
                </a:ln>
                <a:solidFill>
                  <a:srgbClr val="000000"/>
                </a:solidFill>
                <a:effectLst/>
                <a:uLnTx/>
                <a:uFillTx/>
                <a:latin typeface="Century Gothic"/>
                <a:ea typeface="+mn-ea"/>
                <a:cs typeface="+mn-cs"/>
              </a:rPr>
              <a:t>"Online meetings can be scheduled ahead of time or start instantly."</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Freeform: Shape 20">
            <a:extLst>
              <a:ext uri="{FF2B5EF4-FFF2-40B4-BE49-F238E27FC236}">
                <a16:creationId xmlns:a16="http://schemas.microsoft.com/office/drawing/2014/main" id="{8B8B1B37-F851-A297-F054-D5B2C6B04207}"/>
              </a:ext>
              <a:ext uri="{C183D7F6-B498-43B3-948B-1728B52AA6E4}">
                <adec:decorative xmlns:adec="http://schemas.microsoft.com/office/drawing/2017/decorative" val="1"/>
              </a:ext>
            </a:extLst>
          </p:cNvPr>
          <p:cNvSpPr>
            <a:spLocks noMove="1" noResize="1"/>
          </p:cNvSpPr>
          <p:nvPr/>
        </p:nvSpPr>
        <p:spPr>
          <a:xfrm>
            <a:off x="517870" y="508086"/>
            <a:ext cx="11153211" cy="149275"/>
          </a:xfrm>
          <a:custGeom>
            <a:avLst/>
            <a:gdLst>
              <a:gd name="f0" fmla="val 10800000"/>
              <a:gd name="f1" fmla="val 5400000"/>
              <a:gd name="f2" fmla="val 180"/>
              <a:gd name="f3" fmla="val w"/>
              <a:gd name="f4" fmla="val h"/>
              <a:gd name="f5" fmla="val 0"/>
              <a:gd name="f6" fmla="val 8085002"/>
              <a:gd name="f7" fmla="val 149279"/>
              <a:gd name="f8" fmla="+- 0 0 -90"/>
              <a:gd name="f9" fmla="*/ f3 1 8085002"/>
              <a:gd name="f10" fmla="*/ f4 1 149279"/>
              <a:gd name="f11" fmla="val f5"/>
              <a:gd name="f12" fmla="val f6"/>
              <a:gd name="f13" fmla="val f7"/>
              <a:gd name="f14" fmla="*/ f8 f0 1"/>
              <a:gd name="f15" fmla="+- f13 0 f11"/>
              <a:gd name="f16" fmla="+- f12 0 f11"/>
              <a:gd name="f17" fmla="*/ f14 1 f2"/>
              <a:gd name="f18" fmla="*/ f16 1 8085002"/>
              <a:gd name="f19" fmla="*/ f15 1 149279"/>
              <a:gd name="f20" fmla="*/ 0 f16 1"/>
              <a:gd name="f21" fmla="*/ 0 f15 1"/>
              <a:gd name="f22" fmla="*/ 8085002 f16 1"/>
              <a:gd name="f23" fmla="*/ 149279 f15 1"/>
              <a:gd name="f24" fmla="+- f17 0 f1"/>
              <a:gd name="f25" fmla="*/ f20 1 8085002"/>
              <a:gd name="f26" fmla="*/ f21 1 149279"/>
              <a:gd name="f27" fmla="*/ f22 1 8085002"/>
              <a:gd name="f28" fmla="*/ f23 1 149279"/>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Lst>
            <a:rect l="f37" t="f40" r="f38" b="f39"/>
            <a:pathLst>
              <a:path w="8085002" h="149279">
                <a:moveTo>
                  <a:pt x="f5" y="f5"/>
                </a:moveTo>
                <a:lnTo>
                  <a:pt x="f6" y="f5"/>
                </a:lnTo>
                <a:lnTo>
                  <a:pt x="f6" y="f7"/>
                </a:lnTo>
                <a:lnTo>
                  <a:pt x="f5" y="f7"/>
                </a:ln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sp>
        <p:nvSpPr>
          <p:cNvPr id="3" name="Rectangle 22">
            <a:extLst>
              <a:ext uri="{FF2B5EF4-FFF2-40B4-BE49-F238E27FC236}">
                <a16:creationId xmlns:a16="http://schemas.microsoft.com/office/drawing/2014/main" id="{4CD62D3B-D0E9-B293-6B0A-397E6BF4DFFE}"/>
              </a:ext>
              <a:ext uri="{C183D7F6-B498-43B3-948B-1728B52AA6E4}">
                <adec:decorative xmlns:adec="http://schemas.microsoft.com/office/drawing/2017/decorative" val="1"/>
              </a:ext>
            </a:extLst>
          </p:cNvPr>
          <p:cNvSpPr>
            <a:spLocks noMove="1" noResize="1"/>
          </p:cNvSpPr>
          <p:nvPr/>
        </p:nvSpPr>
        <p:spPr>
          <a:xfrm>
            <a:off x="0" y="0"/>
            <a:ext cx="12188952" cy="6857990"/>
          </a:xfrm>
          <a:prstGeom prst="rect">
            <a:avLst/>
          </a:prstGeom>
          <a:solidFill>
            <a:srgbClr val="EBA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sp>
        <p:nvSpPr>
          <p:cNvPr id="4" name="Title 1">
            <a:extLst>
              <a:ext uri="{FF2B5EF4-FFF2-40B4-BE49-F238E27FC236}">
                <a16:creationId xmlns:a16="http://schemas.microsoft.com/office/drawing/2014/main" id="{81571EB6-38EF-EC79-97A7-81AB7D1D1A5A}"/>
              </a:ext>
            </a:extLst>
          </p:cNvPr>
          <p:cNvSpPr txBox="1">
            <a:spLocks noGrp="1"/>
          </p:cNvSpPr>
          <p:nvPr>
            <p:ph type="ctrTitle"/>
          </p:nvPr>
        </p:nvSpPr>
        <p:spPr>
          <a:xfrm>
            <a:off x="5032720" y="971723"/>
            <a:ext cx="6636248" cy="1003389"/>
          </a:xfrm>
        </p:spPr>
        <p:txBody>
          <a:bodyPr anchorCtr="1"/>
          <a:lstStyle/>
          <a:p>
            <a:pPr lvl="0" algn="ctr"/>
            <a:r>
              <a:rPr lang="en-US" sz="4400"/>
              <a:t>Riverdale Nursing Home </a:t>
            </a:r>
          </a:p>
        </p:txBody>
      </p:sp>
      <p:sp>
        <p:nvSpPr>
          <p:cNvPr id="5" name="Freeform: Shape 24">
            <a:extLst>
              <a:ext uri="{FF2B5EF4-FFF2-40B4-BE49-F238E27FC236}">
                <a16:creationId xmlns:a16="http://schemas.microsoft.com/office/drawing/2014/main" id="{21141AC8-5BC5-F930-9252-0EA2D48CD582}"/>
              </a:ext>
              <a:ext uri="{C183D7F6-B498-43B3-948B-1728B52AA6E4}">
                <adec:decorative xmlns:adec="http://schemas.microsoft.com/office/drawing/2017/decorative" val="1"/>
              </a:ext>
            </a:extLst>
          </p:cNvPr>
          <p:cNvSpPr>
            <a:spLocks noMove="1" noResize="1"/>
          </p:cNvSpPr>
          <p:nvPr/>
        </p:nvSpPr>
        <p:spPr>
          <a:xfrm>
            <a:off x="517870" y="508086"/>
            <a:ext cx="11156256" cy="149275"/>
          </a:xfrm>
          <a:custGeom>
            <a:avLst/>
            <a:gdLst>
              <a:gd name="f0" fmla="val 10800000"/>
              <a:gd name="f1" fmla="val 5400000"/>
              <a:gd name="f2" fmla="val 180"/>
              <a:gd name="f3" fmla="val w"/>
              <a:gd name="f4" fmla="val h"/>
              <a:gd name="f5" fmla="val 0"/>
              <a:gd name="f6" fmla="val 11156260"/>
              <a:gd name="f7" fmla="val 149279"/>
              <a:gd name="f8" fmla="+- 0 0 -90"/>
              <a:gd name="f9" fmla="*/ f3 1 11156260"/>
              <a:gd name="f10" fmla="*/ f4 1 149279"/>
              <a:gd name="f11" fmla="val f5"/>
              <a:gd name="f12" fmla="val f6"/>
              <a:gd name="f13" fmla="val f7"/>
              <a:gd name="f14" fmla="*/ f8 f0 1"/>
              <a:gd name="f15" fmla="+- f13 0 f11"/>
              <a:gd name="f16" fmla="+- f12 0 f11"/>
              <a:gd name="f17" fmla="*/ f14 1 f2"/>
              <a:gd name="f18" fmla="*/ f16 1 11156260"/>
              <a:gd name="f19" fmla="*/ f15 1 149279"/>
              <a:gd name="f20" fmla="*/ 0 f16 1"/>
              <a:gd name="f21" fmla="*/ 0 f15 1"/>
              <a:gd name="f22" fmla="*/ 11156260 f16 1"/>
              <a:gd name="f23" fmla="*/ 149279 f15 1"/>
              <a:gd name="f24" fmla="+- f17 0 f1"/>
              <a:gd name="f25" fmla="*/ f20 1 11156260"/>
              <a:gd name="f26" fmla="*/ f21 1 149279"/>
              <a:gd name="f27" fmla="*/ f22 1 11156260"/>
              <a:gd name="f28" fmla="*/ f23 1 149279"/>
              <a:gd name="f29" fmla="*/ f11 1 f18"/>
              <a:gd name="f30" fmla="*/ f12 1 f18"/>
              <a:gd name="f31" fmla="*/ f11 1 f19"/>
              <a:gd name="f32" fmla="*/ f13 1 f19"/>
              <a:gd name="f33" fmla="*/ f25 1 f18"/>
              <a:gd name="f34" fmla="*/ f26 1 f19"/>
              <a:gd name="f35" fmla="*/ f27 1 f18"/>
              <a:gd name="f36" fmla="*/ f28 1 f19"/>
              <a:gd name="f37" fmla="*/ f29 f9 1"/>
              <a:gd name="f38" fmla="*/ f30 f9 1"/>
              <a:gd name="f39" fmla="*/ f32 f10 1"/>
              <a:gd name="f40" fmla="*/ f31 f10 1"/>
              <a:gd name="f41" fmla="*/ f33 f9 1"/>
              <a:gd name="f42" fmla="*/ f34 f10 1"/>
              <a:gd name="f43" fmla="*/ f35 f9 1"/>
              <a:gd name="f44" fmla="*/ f36 f10 1"/>
            </a:gdLst>
            <a:ahLst/>
            <a:cxnLst>
              <a:cxn ang="3cd4">
                <a:pos x="hc" y="t"/>
              </a:cxn>
              <a:cxn ang="0">
                <a:pos x="r" y="vc"/>
              </a:cxn>
              <a:cxn ang="cd4">
                <a:pos x="hc" y="b"/>
              </a:cxn>
              <a:cxn ang="cd2">
                <a:pos x="l" y="vc"/>
              </a:cxn>
              <a:cxn ang="f24">
                <a:pos x="f41" y="f42"/>
              </a:cxn>
              <a:cxn ang="f24">
                <a:pos x="f43" y="f42"/>
              </a:cxn>
              <a:cxn ang="f24">
                <a:pos x="f43" y="f44"/>
              </a:cxn>
              <a:cxn ang="f24">
                <a:pos x="f41" y="f44"/>
              </a:cxn>
            </a:cxnLst>
            <a:rect l="f37" t="f40" r="f38" b="f39"/>
            <a:pathLst>
              <a:path w="11156260" h="149279">
                <a:moveTo>
                  <a:pt x="f5" y="f5"/>
                </a:moveTo>
                <a:lnTo>
                  <a:pt x="f6" y="f5"/>
                </a:lnTo>
                <a:lnTo>
                  <a:pt x="f6" y="f7"/>
                </a:lnTo>
                <a:lnTo>
                  <a:pt x="f5" y="f7"/>
                </a:lnTo>
                <a:close/>
              </a:path>
            </a:pathLst>
          </a:cu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pic>
        <p:nvPicPr>
          <p:cNvPr id="6" name="Picture 4" descr="Two doctors walking in hospital">
            <a:extLst>
              <a:ext uri="{FF2B5EF4-FFF2-40B4-BE49-F238E27FC236}">
                <a16:creationId xmlns:a16="http://schemas.microsoft.com/office/drawing/2014/main" id="{376DC935-7D9F-1444-F57B-747F2AEC250E}"/>
              </a:ext>
            </a:extLst>
          </p:cNvPr>
          <p:cNvPicPr>
            <a:picLocks noChangeAspect="1"/>
          </p:cNvPicPr>
          <p:nvPr/>
        </p:nvPicPr>
        <p:blipFill>
          <a:blip r:embed="rId2"/>
          <a:srcRect l="29978" r="20405" b="2"/>
          <a:stretch>
            <a:fillRect/>
          </a:stretch>
        </p:blipFill>
        <p:spPr>
          <a:xfrm>
            <a:off x="517870" y="970928"/>
            <a:ext cx="3996979" cy="5377028"/>
          </a:xfrm>
          <a:prstGeom prst="rect">
            <a:avLst/>
          </a:prstGeom>
          <a:noFill/>
          <a:ln cap="flat">
            <a:noFill/>
          </a:ln>
        </p:spPr>
      </p:pic>
      <p:sp>
        <p:nvSpPr>
          <p:cNvPr id="7" name="Subtitle 2">
            <a:extLst>
              <a:ext uri="{FF2B5EF4-FFF2-40B4-BE49-F238E27FC236}">
                <a16:creationId xmlns:a16="http://schemas.microsoft.com/office/drawing/2014/main" id="{0E002D79-9ADE-7A46-8713-1AA352E2F876}"/>
              </a:ext>
            </a:extLst>
          </p:cNvPr>
          <p:cNvSpPr txBox="1">
            <a:spLocks noGrp="1"/>
          </p:cNvSpPr>
          <p:nvPr>
            <p:ph type="subTitle" idx="1"/>
          </p:nvPr>
        </p:nvSpPr>
        <p:spPr>
          <a:xfrm>
            <a:off x="5669874" y="3765755"/>
            <a:ext cx="5460248" cy="1839224"/>
          </a:xfrm>
        </p:spPr>
        <p:txBody>
          <a:bodyPr>
            <a:normAutofit fontScale="85000" lnSpcReduction="10000"/>
          </a:bodyPr>
          <a:lstStyle/>
          <a:p>
            <a:pPr lvl="0" algn="ctr"/>
            <a:endParaRPr lang="en-US"/>
          </a:p>
          <a:p>
            <a:pPr lvl="0" indent="-228600" algn="ctr">
              <a:buChar char="•"/>
            </a:pPr>
            <a:r>
              <a:rPr lang="en-US"/>
              <a:t>PRESENTED BY: Rehaana Ahmed</a:t>
            </a:r>
          </a:p>
          <a:p>
            <a:pPr lvl="0" indent="-228600" algn="ctr">
              <a:buChar char="•"/>
            </a:pPr>
            <a:r>
              <a:rPr lang="en-US"/>
              <a:t>COURSE : Digital skills and  Research    Methods </a:t>
            </a:r>
          </a:p>
          <a:p>
            <a:pPr lvl="0" indent="-228600" algn="ctr">
              <a:buChar char="•"/>
            </a:pPr>
            <a:r>
              <a:rPr lang="en-US"/>
              <a:t>  (LCHS4007_BIRM)</a:t>
            </a:r>
          </a:p>
          <a:p>
            <a:pPr lvl="0" indent="-228600">
              <a:buChar char="•"/>
            </a:pPr>
            <a:endParaRPr lang="en-US"/>
          </a:p>
        </p:txBody>
      </p:sp>
      <p:sp>
        <p:nvSpPr>
          <p:cNvPr id="8" name="TextBox 5">
            <a:extLst>
              <a:ext uri="{FF2B5EF4-FFF2-40B4-BE49-F238E27FC236}">
                <a16:creationId xmlns:a16="http://schemas.microsoft.com/office/drawing/2014/main" id="{9350B559-57A8-9404-E7F4-89588AFEC0B7}"/>
              </a:ext>
            </a:extLst>
          </p:cNvPr>
          <p:cNvSpPr txBox="1"/>
          <p:nvPr/>
        </p:nvSpPr>
        <p:spPr>
          <a:xfrm>
            <a:off x="5515898" y="1975113"/>
            <a:ext cx="5731605" cy="1938994"/>
          </a:xfrm>
          <a:prstGeom prst="rect">
            <a:avLst/>
          </a:prstGeom>
          <a:noFill/>
          <a:ln cap="flat">
            <a:noFill/>
          </a:ln>
        </p:spPr>
        <p:txBody>
          <a:bodyPr vert="horz" wrap="square" lIns="91440" tIns="45720" rIns="91440" bIns="45720" anchor="t" anchorCtr="1" compatLnSpc="1">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Arial Black" pitchFamily="34"/>
                <a:ea typeface="+mn-ea"/>
                <a:cs typeface="+mn-cs"/>
              </a:rPr>
              <a:t>STAFF TRAINING USING MICROSOFT TEAMS</a:t>
            </a:r>
          </a:p>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Arial Black" pitchFamily="34"/>
                <a:ea typeface="+mn-ea"/>
                <a:cs typeface="+mn-cs"/>
              </a:rPr>
              <a:t>Microsoft 365 solution for staff training</a:t>
            </a:r>
          </a:p>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Arial Black" pitchFamily="34"/>
                <a:ea typeface="+mn-ea"/>
                <a:cs typeface="+mn-cs"/>
              </a:rPr>
              <a:t> </a:t>
            </a:r>
          </a:p>
        </p:txBody>
      </p:sp>
      <p:pic>
        <p:nvPicPr>
          <p:cNvPr id="9" name="Picture 12">
            <a:extLst>
              <a:ext uri="{FF2B5EF4-FFF2-40B4-BE49-F238E27FC236}">
                <a16:creationId xmlns:a16="http://schemas.microsoft.com/office/drawing/2014/main" id="{B25A9B05-321A-CFBC-239D-AB51CC533D9E}"/>
              </a:ext>
            </a:extLst>
          </p:cNvPr>
          <p:cNvPicPr>
            <a:picLocks noChangeAspect="1"/>
          </p:cNvPicPr>
          <p:nvPr/>
        </p:nvPicPr>
        <p:blipFill>
          <a:blip r:embed="rId3"/>
          <a:stretch>
            <a:fillRect/>
          </a:stretch>
        </p:blipFill>
        <p:spPr>
          <a:xfrm>
            <a:off x="10925196" y="2139814"/>
            <a:ext cx="1066071" cy="666295"/>
          </a:xfrm>
          <a:prstGeom prst="rect">
            <a:avLst/>
          </a:prstGeom>
          <a:noFill/>
          <a:ln cap="flat">
            <a:noFill/>
          </a:ln>
        </p:spPr>
      </p:pic>
      <p:sp>
        <p:nvSpPr>
          <p:cNvPr id="10" name="TextBox 3">
            <a:extLst>
              <a:ext uri="{FF2B5EF4-FFF2-40B4-BE49-F238E27FC236}">
                <a16:creationId xmlns:a16="http://schemas.microsoft.com/office/drawing/2014/main" id="{891FA90D-FA0D-F8AB-5B5F-F89FFDC0986F}"/>
              </a:ext>
            </a:extLst>
          </p:cNvPr>
          <p:cNvSpPr txBox="1"/>
          <p:nvPr/>
        </p:nvSpPr>
        <p:spPr>
          <a:xfrm>
            <a:off x="983226" y="6469626"/>
            <a:ext cx="2497390"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(Stock images)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ppt_x</p:attrName>
                                        </p:attrNameLst>
                                      </p:cBhvr>
                                      <p:tavLst>
                                        <p:tav tm="0">
                                          <p:val>
                                            <p:strVal val="#ppt_x"/>
                                          </p:val>
                                        </p:tav>
                                        <p:tav tm="100000">
                                          <p:val>
                                            <p:strVal val="#ppt_x"/>
                                          </p:val>
                                        </p:tav>
                                      </p:tavLst>
                                    </p:anim>
                                    <p:anim calcmode="lin" valueType="num">
                                      <p:cBhvr>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8"/>
                                        </p:tgtEl>
                                        <p:attrNameLst>
                                          <p:attrName>style.visibility</p:attrName>
                                        </p:attrNameLst>
                                      </p:cBhvr>
                                      <p:to>
                                        <p:strVal val="visible"/>
                                      </p:to>
                                    </p:set>
                                    <p:animEffect transition="in" filter="fade">
                                      <p:cBhvr>
                                        <p:cTn id="13" dur="1000"/>
                                        <p:tgtEl>
                                          <p:spTgt spid="8"/>
                                        </p:tgtEl>
                                      </p:cBhvr>
                                    </p:animEffect>
                                    <p:anim calcmode="lin" valueType="num">
                                      <p:cBhvr>
                                        <p:cTn id="14" dur="1000" fill="hold"/>
                                        <p:tgtEl>
                                          <p:spTgt spid="8"/>
                                        </p:tgtEl>
                                        <p:attrNameLst>
                                          <p:attrName>ppt_x</p:attrName>
                                        </p:attrNameLst>
                                      </p:cBhvr>
                                      <p:tavLst>
                                        <p:tav tm="0">
                                          <p:val>
                                            <p:strVal val="#ppt_x"/>
                                          </p:val>
                                        </p:tav>
                                        <p:tav tm="100000">
                                          <p:val>
                                            <p:strVal val="#ppt_x"/>
                                          </p:val>
                                        </p:tav>
                                      </p:tavLst>
                                    </p:anim>
                                    <p:anim calcmode="lin" valueType="num">
                                      <p:cBhvr>
                                        <p:cTn id="15"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7">
                                            <p:txEl>
                                              <p:pRg st="1" end="1"/>
                                            </p:txEl>
                                          </p:spTgt>
                                        </p:tgtEl>
                                        <p:attrNameLst>
                                          <p:attrName>style.visibility</p:attrName>
                                        </p:attrNameLst>
                                      </p:cBhvr>
                                      <p:to>
                                        <p:strVal val="visible"/>
                                      </p:to>
                                    </p:set>
                                    <p:animEffect transition="in" filter="fade">
                                      <p:cBhvr>
                                        <p:cTn id="20" dur="1000"/>
                                        <p:tgtEl>
                                          <p:spTgt spid="7">
                                            <p:txEl>
                                              <p:pRg st="1" end="1"/>
                                            </p:txEl>
                                          </p:spTgt>
                                        </p:tgtEl>
                                      </p:cBhvr>
                                    </p:animEffect>
                                    <p:anim calcmode="lin" valueType="num">
                                      <p:cBhvr>
                                        <p:cTn id="21" dur="1000" fill="hold"/>
                                        <p:tgtEl>
                                          <p:spTgt spid="7">
                                            <p:txEl>
                                              <p:pRg st="1" end="1"/>
                                            </p:txEl>
                                          </p:spTgt>
                                        </p:tgtEl>
                                        <p:attrNameLst>
                                          <p:attrName>ppt_x</p:attrName>
                                        </p:attrNameLst>
                                      </p:cBhvr>
                                      <p:tavLst>
                                        <p:tav tm="0">
                                          <p:val>
                                            <p:strVal val="#ppt_x"/>
                                          </p:val>
                                        </p:tav>
                                        <p:tav tm="100000">
                                          <p:val>
                                            <p:strVal val="#ppt_x"/>
                                          </p:val>
                                        </p:tav>
                                      </p:tavLst>
                                    </p:anim>
                                    <p:anim calcmode="lin" valueType="num">
                                      <p:cBhvr>
                                        <p:cTn id="22" dur="1000" fill="hold"/>
                                        <p:tgtEl>
                                          <p:spTgt spid="7">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7">
                                            <p:txEl>
                                              <p:pRg st="2" end="2"/>
                                            </p:txEl>
                                          </p:spTgt>
                                        </p:tgtEl>
                                        <p:attrNameLst>
                                          <p:attrName>style.visibility</p:attrName>
                                        </p:attrNameLst>
                                      </p:cBhvr>
                                      <p:to>
                                        <p:strVal val="visible"/>
                                      </p:to>
                                    </p:set>
                                    <p:animEffect transition="in" filter="fade">
                                      <p:cBhvr>
                                        <p:cTn id="27" dur="1000"/>
                                        <p:tgtEl>
                                          <p:spTgt spid="7">
                                            <p:txEl>
                                              <p:pRg st="2" end="2"/>
                                            </p:txEl>
                                          </p:spTgt>
                                        </p:tgtEl>
                                      </p:cBhvr>
                                    </p:animEffect>
                                    <p:anim calcmode="lin" valueType="num">
                                      <p:cBhvr>
                                        <p:cTn id="28" dur="1000" fill="hold"/>
                                        <p:tgtEl>
                                          <p:spTgt spid="7">
                                            <p:txEl>
                                              <p:pRg st="2" end="2"/>
                                            </p:txEl>
                                          </p:spTgt>
                                        </p:tgtEl>
                                        <p:attrNameLst>
                                          <p:attrName>ppt_x</p:attrName>
                                        </p:attrNameLst>
                                      </p:cBhvr>
                                      <p:tavLst>
                                        <p:tav tm="0">
                                          <p:val>
                                            <p:strVal val="#ppt_x"/>
                                          </p:val>
                                        </p:tav>
                                        <p:tav tm="100000">
                                          <p:val>
                                            <p:strVal val="#ppt_x"/>
                                          </p:val>
                                        </p:tav>
                                      </p:tavLst>
                                    </p:anim>
                                    <p:anim calcmode="lin" valueType="num">
                                      <p:cBhvr>
                                        <p:cTn id="29" dur="1000" fill="hold"/>
                                        <p:tgtEl>
                                          <p:spTgt spid="7">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7">
                                            <p:txEl>
                                              <p:pRg st="3" end="3"/>
                                            </p:txEl>
                                          </p:spTgt>
                                        </p:tgtEl>
                                        <p:attrNameLst>
                                          <p:attrName>style.visibility</p:attrName>
                                        </p:attrNameLst>
                                      </p:cBhvr>
                                      <p:to>
                                        <p:strVal val="visible"/>
                                      </p:to>
                                    </p:set>
                                    <p:animEffect transition="in" filter="fade">
                                      <p:cBhvr>
                                        <p:cTn id="34" dur="1000"/>
                                        <p:tgtEl>
                                          <p:spTgt spid="7">
                                            <p:txEl>
                                              <p:pRg st="3" end="3"/>
                                            </p:txEl>
                                          </p:spTgt>
                                        </p:tgtEl>
                                      </p:cBhvr>
                                    </p:animEffect>
                                    <p:anim calcmode="lin" valueType="num">
                                      <p:cBhvr>
                                        <p:cTn id="35" dur="1000" fill="hold"/>
                                        <p:tgtEl>
                                          <p:spTgt spid="7">
                                            <p:txEl>
                                              <p:pRg st="3" end="3"/>
                                            </p:txEl>
                                          </p:spTgt>
                                        </p:tgtEl>
                                        <p:attrNameLst>
                                          <p:attrName>ppt_x</p:attrName>
                                        </p:attrNameLst>
                                      </p:cBhvr>
                                      <p:tavLst>
                                        <p:tav tm="0">
                                          <p:val>
                                            <p:strVal val="#ppt_x"/>
                                          </p:val>
                                        </p:tav>
                                        <p:tav tm="100000">
                                          <p:val>
                                            <p:strVal val="#ppt_x"/>
                                          </p:val>
                                        </p:tav>
                                      </p:tavLst>
                                    </p:anim>
                                    <p:anim calcmode="lin" valueType="num">
                                      <p:cBhvr>
                                        <p:cTn id="36" dur="1000" fill="hold"/>
                                        <p:tgtEl>
                                          <p:spTgt spid="7">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0" build="p"/>
      <p:bldP spid="8"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258E30-C4E7-D966-8274-9492EC8403C0}"/>
              </a:ext>
            </a:extLst>
          </p:cNvPr>
          <p:cNvSpPr txBox="1">
            <a:spLocks noGrp="1"/>
          </p:cNvSpPr>
          <p:nvPr>
            <p:ph type="ctrTitle"/>
          </p:nvPr>
        </p:nvSpPr>
        <p:spPr>
          <a:xfrm>
            <a:off x="314727" y="968578"/>
            <a:ext cx="11155680" cy="1214186"/>
          </a:xfrm>
        </p:spPr>
        <p:txBody>
          <a:bodyPr>
            <a:normAutofit fontScale="90000"/>
          </a:bodyPr>
          <a:lstStyle/>
          <a:p>
            <a:pPr lvl="0"/>
            <a:r>
              <a:rPr lang="en-GB" sz="3100" b="0">
                <a:latin typeface="Arial Black" pitchFamily="34"/>
              </a:rPr>
              <a:t>Workplace Task - Staff Training</a:t>
            </a:r>
            <a:br>
              <a:rPr lang="en-GB" sz="3200" b="0">
                <a:latin typeface="Arial Black" pitchFamily="34"/>
              </a:rPr>
            </a:br>
            <a:r>
              <a:rPr lang="en-GB" sz="3200" b="0">
                <a:latin typeface="Arial Black" pitchFamily="34"/>
              </a:rPr>
              <a:t> </a:t>
            </a:r>
            <a:br>
              <a:rPr lang="en-GB" sz="3200" b="0">
                <a:latin typeface="Arial Black" pitchFamily="34"/>
              </a:rPr>
            </a:br>
            <a:r>
              <a:rPr lang="en-GB" sz="2400" b="0">
                <a:latin typeface="Arial Black" pitchFamily="34"/>
              </a:rPr>
              <a:t>What does staff training involve, and why staff training is important?</a:t>
            </a:r>
            <a:br>
              <a:rPr lang="en-GB" sz="2400" b="0">
                <a:latin typeface="Arial Black" pitchFamily="34"/>
              </a:rPr>
            </a:br>
            <a:br>
              <a:rPr lang="en-GB" sz="2400" b="0">
                <a:latin typeface="Arial Black" pitchFamily="34"/>
              </a:rPr>
            </a:br>
            <a:endParaRPr lang="en-GB" sz="3200" b="0">
              <a:latin typeface="Arial Black" pitchFamily="34"/>
            </a:endParaRPr>
          </a:p>
        </p:txBody>
      </p:sp>
      <p:sp>
        <p:nvSpPr>
          <p:cNvPr id="3" name="Subtitle 2">
            <a:extLst>
              <a:ext uri="{FF2B5EF4-FFF2-40B4-BE49-F238E27FC236}">
                <a16:creationId xmlns:a16="http://schemas.microsoft.com/office/drawing/2014/main" id="{53A82851-E4E3-A1D4-A523-D1CD1B848988}"/>
              </a:ext>
            </a:extLst>
          </p:cNvPr>
          <p:cNvSpPr txBox="1">
            <a:spLocks noGrp="1"/>
          </p:cNvSpPr>
          <p:nvPr>
            <p:ph type="subTitle" idx="1"/>
          </p:nvPr>
        </p:nvSpPr>
        <p:spPr>
          <a:xfrm>
            <a:off x="0" y="5478188"/>
            <a:ext cx="7531611" cy="822466"/>
          </a:xfrm>
        </p:spPr>
        <p:txBody>
          <a:bodyPr>
            <a:noAutofit/>
          </a:bodyPr>
          <a:lstStyle/>
          <a:p>
            <a:pPr marL="342900" lvl="0" indent="-342900">
              <a:buChar char="•"/>
            </a:pPr>
            <a:endParaRPr lang="en-GB" sz="2000" i="0"/>
          </a:p>
          <a:p>
            <a:pPr marL="342900" lvl="0" indent="-342900">
              <a:buChar char="•"/>
            </a:pPr>
            <a:endParaRPr lang="en-GB" sz="2000" i="0"/>
          </a:p>
          <a:p>
            <a:pPr marL="342900" lvl="0" indent="-342900">
              <a:buChar char="•"/>
            </a:pPr>
            <a:r>
              <a:rPr lang="en-GB" sz="2000" i="0"/>
              <a:t>Teaching new skills</a:t>
            </a:r>
          </a:p>
          <a:p>
            <a:pPr marL="342900" lvl="0" indent="-342900">
              <a:buChar char="•"/>
            </a:pPr>
            <a:r>
              <a:rPr lang="en-GB" sz="2000" i="0"/>
              <a:t>Introducing new policies</a:t>
            </a:r>
          </a:p>
          <a:p>
            <a:pPr marL="342900" lvl="0" indent="-342900">
              <a:buChar char="•"/>
            </a:pPr>
            <a:r>
              <a:rPr lang="en-GB" sz="2000" i="0"/>
              <a:t>Health and safety training</a:t>
            </a:r>
          </a:p>
          <a:p>
            <a:pPr marL="342900" lvl="0" indent="-342900">
              <a:buChar char="•"/>
            </a:pPr>
            <a:r>
              <a:rPr lang="en-GB" sz="2000" i="0"/>
              <a:t>Software and system training</a:t>
            </a:r>
          </a:p>
          <a:p>
            <a:pPr marL="342900" lvl="0" indent="-342900">
              <a:buChar char="•"/>
            </a:pPr>
            <a:r>
              <a:rPr lang="en-GB" sz="2000" i="0"/>
              <a:t>Self development</a:t>
            </a:r>
          </a:p>
          <a:p>
            <a:pPr lvl="0"/>
            <a:r>
              <a:rPr lang="en-GB" sz="2000" b="1" i="0"/>
              <a:t>Challenges at Riverdale Nursing Home </a:t>
            </a:r>
          </a:p>
          <a:p>
            <a:pPr marL="342900" lvl="0" indent="-342900">
              <a:buChar char="•"/>
            </a:pPr>
            <a:r>
              <a:rPr lang="en-GB" sz="2000" i="0"/>
              <a:t>Staff work different shifts</a:t>
            </a:r>
          </a:p>
          <a:p>
            <a:pPr marL="342900" lvl="0" indent="-342900">
              <a:buChar char="•"/>
            </a:pPr>
            <a:r>
              <a:rPr lang="en-GB" sz="2000" i="0"/>
              <a:t>They are two separate building </a:t>
            </a:r>
          </a:p>
          <a:p>
            <a:pPr marL="342900" lvl="0" indent="-342900">
              <a:buChar char="•"/>
            </a:pPr>
            <a:endParaRPr lang="en-GB" sz="2000" i="0"/>
          </a:p>
        </p:txBody>
      </p:sp>
      <p:grpSp>
        <p:nvGrpSpPr>
          <p:cNvPr id="4" name="Diagram 3">
            <a:extLst>
              <a:ext uri="{FF2B5EF4-FFF2-40B4-BE49-F238E27FC236}">
                <a16:creationId xmlns:a16="http://schemas.microsoft.com/office/drawing/2014/main" id="{51E8759C-74D5-8C7B-8E85-8D6A97CD99D9}"/>
              </a:ext>
            </a:extLst>
          </p:cNvPr>
          <p:cNvGrpSpPr/>
          <p:nvPr/>
        </p:nvGrpSpPr>
        <p:grpSpPr>
          <a:xfrm>
            <a:off x="6936117" y="1111041"/>
            <a:ext cx="4966370" cy="580104"/>
            <a:chOff x="6936117" y="1111041"/>
            <a:chExt cx="4966370" cy="580104"/>
          </a:xfrm>
        </p:grpSpPr>
        <p:sp>
          <p:nvSpPr>
            <p:cNvPr id="5" name="Free-form: Shape 4">
              <a:extLst>
                <a:ext uri="{FF2B5EF4-FFF2-40B4-BE49-F238E27FC236}">
                  <a16:creationId xmlns:a16="http://schemas.microsoft.com/office/drawing/2014/main" id="{13228A64-EC38-104C-2B10-B0C80EB3A91E}"/>
                </a:ext>
              </a:extLst>
            </p:cNvPr>
            <p:cNvSpPr/>
            <p:nvPr/>
          </p:nvSpPr>
          <p:spPr>
            <a:xfrm>
              <a:off x="6936117" y="1111041"/>
              <a:ext cx="1306942" cy="580104"/>
            </a:xfrm>
            <a:custGeom>
              <a:avLst/>
              <a:gdLst>
                <a:gd name="f0" fmla="val 10800000"/>
                <a:gd name="f1" fmla="val 5400000"/>
                <a:gd name="f2" fmla="val 180"/>
                <a:gd name="f3" fmla="val w"/>
                <a:gd name="f4" fmla="val h"/>
                <a:gd name="f5" fmla="val 0"/>
                <a:gd name="f6" fmla="val 1306941"/>
                <a:gd name="f7" fmla="val 580103"/>
                <a:gd name="f8" fmla="val 58010"/>
                <a:gd name="f9" fmla="val 25972"/>
                <a:gd name="f10" fmla="val 1248931"/>
                <a:gd name="f11" fmla="val 1280969"/>
                <a:gd name="f12" fmla="val 522093"/>
                <a:gd name="f13" fmla="val 554131"/>
                <a:gd name="f14" fmla="+- 0 0 -90"/>
                <a:gd name="f15" fmla="*/ f3 1 1306941"/>
                <a:gd name="f16" fmla="*/ f4 1 580103"/>
                <a:gd name="f17" fmla="val f5"/>
                <a:gd name="f18" fmla="val f6"/>
                <a:gd name="f19" fmla="val f7"/>
                <a:gd name="f20" fmla="*/ f14 f0 1"/>
                <a:gd name="f21" fmla="+- f19 0 f17"/>
                <a:gd name="f22" fmla="+- f18 0 f17"/>
                <a:gd name="f23" fmla="*/ f20 1 f2"/>
                <a:gd name="f24" fmla="*/ f22 1 1306941"/>
                <a:gd name="f25" fmla="*/ f21 1 580103"/>
                <a:gd name="f26" fmla="*/ 0 f22 1"/>
                <a:gd name="f27" fmla="*/ 58010 f21 1"/>
                <a:gd name="f28" fmla="*/ 58010 f22 1"/>
                <a:gd name="f29" fmla="*/ 0 f21 1"/>
                <a:gd name="f30" fmla="*/ 1248931 f22 1"/>
                <a:gd name="f31" fmla="*/ 1306941 f22 1"/>
                <a:gd name="f32" fmla="*/ 522093 f21 1"/>
                <a:gd name="f33" fmla="*/ 580103 f21 1"/>
                <a:gd name="f34" fmla="+- f23 0 f1"/>
                <a:gd name="f35" fmla="*/ f26 1 1306941"/>
                <a:gd name="f36" fmla="*/ f27 1 580103"/>
                <a:gd name="f37" fmla="*/ f28 1 1306941"/>
                <a:gd name="f38" fmla="*/ f29 1 580103"/>
                <a:gd name="f39" fmla="*/ f30 1 1306941"/>
                <a:gd name="f40" fmla="*/ f31 1 1306941"/>
                <a:gd name="f41" fmla="*/ f32 1 580103"/>
                <a:gd name="f42" fmla="*/ f33 1 580103"/>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306941" h="58010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BA000"/>
            </a:solidFill>
            <a:ln w="19046" cap="flat">
              <a:solidFill>
                <a:srgbClr val="FFFFFF"/>
              </a:solidFill>
              <a:prstDash val="solid"/>
              <a:miter/>
            </a:ln>
          </p:spPr>
          <p:txBody>
            <a:bodyPr vert="horz" wrap="square" lIns="74139" tIns="74139" rIns="74139" bIns="74139" anchor="ctr" anchorCtr="1" compatLnSpc="1">
              <a:noAutofit/>
            </a:bodyPr>
            <a:lstStyle/>
            <a:p>
              <a:pPr marL="0" marR="0" lvl="0" indent="0" algn="ctr" defTabSz="666753" rtl="0" eaLnBrk="1" fontAlgn="auto" latinLnBrk="0" hangingPunct="1">
                <a:lnSpc>
                  <a:spcPct val="90000"/>
                </a:lnSpc>
                <a:spcBef>
                  <a:spcPts val="0"/>
                </a:spcBef>
                <a:spcAft>
                  <a:spcPts val="600"/>
                </a:spcAft>
                <a:buClrTx/>
                <a:buSzTx/>
                <a:buFontTx/>
                <a:buNone/>
                <a:tabLst/>
                <a:defRPr sz="1800" b="0" i="0" u="none" strike="noStrike" kern="0" cap="none" spc="0" baseline="0">
                  <a:solidFill>
                    <a:srgbClr val="000000"/>
                  </a:solidFill>
                  <a:uFillTx/>
                </a:defRPr>
              </a:pPr>
              <a:r>
                <a:rPr kumimoji="0" lang="en-GB" sz="1500" b="0" i="0" u="none" strike="noStrike" kern="1200" cap="none" spc="0" normalizeH="0" baseline="0" noProof="0">
                  <a:ln>
                    <a:noFill/>
                  </a:ln>
                  <a:solidFill>
                    <a:srgbClr val="FFFFFF"/>
                  </a:solidFill>
                  <a:effectLst/>
                  <a:uLnTx/>
                  <a:uFillTx/>
                  <a:latin typeface="Bierstadt"/>
                  <a:ea typeface="+mn-ea"/>
                  <a:cs typeface="+mn-cs"/>
                </a:rPr>
                <a:t>Training Module</a:t>
              </a:r>
            </a:p>
          </p:txBody>
        </p:sp>
        <p:sp>
          <p:nvSpPr>
            <p:cNvPr id="6" name="Free-form: Shape 5">
              <a:extLst>
                <a:ext uri="{FF2B5EF4-FFF2-40B4-BE49-F238E27FC236}">
                  <a16:creationId xmlns:a16="http://schemas.microsoft.com/office/drawing/2014/main" id="{DD6289CC-BE80-F6CD-F85E-B6F29CC13F60}"/>
                </a:ext>
              </a:extLst>
            </p:cNvPr>
            <p:cNvSpPr/>
            <p:nvPr/>
          </p:nvSpPr>
          <p:spPr>
            <a:xfrm>
              <a:off x="8373746" y="1239039"/>
              <a:ext cx="277072" cy="324118"/>
            </a:xfrm>
            <a:custGeom>
              <a:avLst/>
              <a:gdLst>
                <a:gd name="f0" fmla="val 10800000"/>
                <a:gd name="f1" fmla="val 5400000"/>
                <a:gd name="f2" fmla="val 180"/>
                <a:gd name="f3" fmla="val w"/>
                <a:gd name="f4" fmla="val h"/>
                <a:gd name="f5" fmla="val 0"/>
                <a:gd name="f6" fmla="val 277071"/>
                <a:gd name="f7" fmla="val 324121"/>
                <a:gd name="f8" fmla="val 64824"/>
                <a:gd name="f9" fmla="val 138536"/>
                <a:gd name="f10" fmla="val 162061"/>
                <a:gd name="f11" fmla="val 259297"/>
                <a:gd name="f12" fmla="+- 0 0 -90"/>
                <a:gd name="f13" fmla="*/ f3 1 277071"/>
                <a:gd name="f14" fmla="*/ f4 1 324121"/>
                <a:gd name="f15" fmla="val f5"/>
                <a:gd name="f16" fmla="val f6"/>
                <a:gd name="f17" fmla="val f7"/>
                <a:gd name="f18" fmla="*/ f12 f0 1"/>
                <a:gd name="f19" fmla="+- f17 0 f15"/>
                <a:gd name="f20" fmla="+- f16 0 f15"/>
                <a:gd name="f21" fmla="*/ f18 1 f2"/>
                <a:gd name="f22" fmla="*/ f20 1 277071"/>
                <a:gd name="f23" fmla="*/ f19 1 324121"/>
                <a:gd name="f24" fmla="*/ 0 f20 1"/>
                <a:gd name="f25" fmla="*/ 64824 f19 1"/>
                <a:gd name="f26" fmla="*/ 138536 f20 1"/>
                <a:gd name="f27" fmla="*/ 0 f19 1"/>
                <a:gd name="f28" fmla="*/ 277071 f20 1"/>
                <a:gd name="f29" fmla="*/ 162061 f19 1"/>
                <a:gd name="f30" fmla="*/ 324121 f19 1"/>
                <a:gd name="f31" fmla="*/ 259297 f19 1"/>
                <a:gd name="f32" fmla="+- f21 0 f1"/>
                <a:gd name="f33" fmla="*/ f24 1 277071"/>
                <a:gd name="f34" fmla="*/ f25 1 324121"/>
                <a:gd name="f35" fmla="*/ f26 1 277071"/>
                <a:gd name="f36" fmla="*/ f27 1 324121"/>
                <a:gd name="f37" fmla="*/ f28 1 277071"/>
                <a:gd name="f38" fmla="*/ f29 1 324121"/>
                <a:gd name="f39" fmla="*/ f30 1 324121"/>
                <a:gd name="f40" fmla="*/ f31 1 324121"/>
                <a:gd name="f41" fmla="*/ f15 1 f22"/>
                <a:gd name="f42" fmla="*/ f16 1 f22"/>
                <a:gd name="f43" fmla="*/ f15 1 f23"/>
                <a:gd name="f44" fmla="*/ f17 1 f23"/>
                <a:gd name="f45" fmla="*/ f33 1 f22"/>
                <a:gd name="f46" fmla="*/ f34 1 f23"/>
                <a:gd name="f47" fmla="*/ f35 1 f22"/>
                <a:gd name="f48" fmla="*/ f36 1 f23"/>
                <a:gd name="f49" fmla="*/ f37 1 f22"/>
                <a:gd name="f50" fmla="*/ f38 1 f23"/>
                <a:gd name="f51" fmla="*/ f39 1 f23"/>
                <a:gd name="f52" fmla="*/ f40 1 f23"/>
                <a:gd name="f53" fmla="*/ f41 f13 1"/>
                <a:gd name="f54" fmla="*/ f42 f13 1"/>
                <a:gd name="f55" fmla="*/ f44 f14 1"/>
                <a:gd name="f56" fmla="*/ f43 f14 1"/>
                <a:gd name="f57" fmla="*/ f45 f13 1"/>
                <a:gd name="f58" fmla="*/ f46 f14 1"/>
                <a:gd name="f59" fmla="*/ f47 f13 1"/>
                <a:gd name="f60" fmla="*/ f48 f14 1"/>
                <a:gd name="f61" fmla="*/ f49 f13 1"/>
                <a:gd name="f62" fmla="*/ f50 f14 1"/>
                <a:gd name="f63" fmla="*/ f51 f14 1"/>
                <a:gd name="f64" fmla="*/ f52 f14 1"/>
              </a:gdLst>
              <a:ahLst/>
              <a:cxnLst>
                <a:cxn ang="3cd4">
                  <a:pos x="hc" y="t"/>
                </a:cxn>
                <a:cxn ang="0">
                  <a:pos x="r" y="vc"/>
                </a:cxn>
                <a:cxn ang="cd4">
                  <a:pos x="hc" y="b"/>
                </a:cxn>
                <a:cxn ang="cd2">
                  <a:pos x="l" y="vc"/>
                </a:cxn>
                <a:cxn ang="f32">
                  <a:pos x="f57" y="f58"/>
                </a:cxn>
                <a:cxn ang="f32">
                  <a:pos x="f59" y="f58"/>
                </a:cxn>
                <a:cxn ang="f32">
                  <a:pos x="f59" y="f60"/>
                </a:cxn>
                <a:cxn ang="f32">
                  <a:pos x="f61" y="f62"/>
                </a:cxn>
                <a:cxn ang="f32">
                  <a:pos x="f59" y="f63"/>
                </a:cxn>
                <a:cxn ang="f32">
                  <a:pos x="f59" y="f64"/>
                </a:cxn>
                <a:cxn ang="f32">
                  <a:pos x="f57" y="f64"/>
                </a:cxn>
                <a:cxn ang="f32">
                  <a:pos x="f57" y="f58"/>
                </a:cxn>
              </a:cxnLst>
              <a:rect l="f53" t="f56" r="f54" b="f55"/>
              <a:pathLst>
                <a:path w="277071" h="324121">
                  <a:moveTo>
                    <a:pt x="f5" y="f8"/>
                  </a:moveTo>
                  <a:lnTo>
                    <a:pt x="f9" y="f8"/>
                  </a:lnTo>
                  <a:lnTo>
                    <a:pt x="f9" y="f5"/>
                  </a:lnTo>
                  <a:lnTo>
                    <a:pt x="f6" y="f10"/>
                  </a:lnTo>
                  <a:lnTo>
                    <a:pt x="f9" y="f7"/>
                  </a:lnTo>
                  <a:lnTo>
                    <a:pt x="f9" y="f11"/>
                  </a:lnTo>
                  <a:lnTo>
                    <a:pt x="f5" y="f11"/>
                  </a:lnTo>
                  <a:lnTo>
                    <a:pt x="f5" y="f8"/>
                  </a:lnTo>
                  <a:close/>
                </a:path>
              </a:pathLst>
            </a:custGeom>
            <a:solidFill>
              <a:srgbClr val="F3CDAA"/>
            </a:solidFill>
            <a:ln cap="flat">
              <a:noFill/>
              <a:prstDash val="solid"/>
            </a:ln>
          </p:spPr>
          <p:txBody>
            <a:bodyPr vert="horz" wrap="square" lIns="0" tIns="64821" rIns="83118" bIns="64821" anchor="ctr" anchorCtr="1" compatLnSpc="1">
              <a:noAutofit/>
            </a:bodyPr>
            <a:lstStyle/>
            <a:p>
              <a:pPr marL="0" marR="0" lvl="0" indent="0" algn="ctr" defTabSz="533396" rtl="0" eaLnBrk="1" fontAlgn="auto" latinLnBrk="0" hangingPunct="1">
                <a:lnSpc>
                  <a:spcPct val="90000"/>
                </a:lnSpc>
                <a:spcBef>
                  <a:spcPts val="0"/>
                </a:spcBef>
                <a:spcAft>
                  <a:spcPts val="500"/>
                </a:spcAft>
                <a:buClrTx/>
                <a:buSzTx/>
                <a:buFontTx/>
                <a:buNone/>
                <a:tabLst/>
                <a:defRPr sz="1800" b="0" i="0" u="none" strike="noStrike" kern="0" cap="none" spc="0" baseline="0">
                  <a:solidFill>
                    <a:srgbClr val="000000"/>
                  </a:solidFill>
                  <a:uFillTx/>
                </a:defRPr>
              </a:pPr>
              <a:endParaRPr kumimoji="0" lang="en-GB" sz="1200" b="0" i="0" u="none" strike="noStrike" kern="1200" cap="none" spc="0" normalizeH="0" baseline="0" noProof="0">
                <a:ln>
                  <a:noFill/>
                </a:ln>
                <a:solidFill>
                  <a:srgbClr val="FFFFFF"/>
                </a:solidFill>
                <a:effectLst/>
                <a:uLnTx/>
                <a:uFillTx/>
                <a:latin typeface="Bierstadt"/>
                <a:ea typeface="+mn-ea"/>
                <a:cs typeface="+mn-cs"/>
              </a:endParaRPr>
            </a:p>
          </p:txBody>
        </p:sp>
        <p:sp>
          <p:nvSpPr>
            <p:cNvPr id="7" name="Free-form: Shape 6">
              <a:extLst>
                <a:ext uri="{FF2B5EF4-FFF2-40B4-BE49-F238E27FC236}">
                  <a16:creationId xmlns:a16="http://schemas.microsoft.com/office/drawing/2014/main" id="{6234DFE6-3976-1C66-EBFD-D6963F7375C5}"/>
                </a:ext>
              </a:extLst>
            </p:cNvPr>
            <p:cNvSpPr/>
            <p:nvPr/>
          </p:nvSpPr>
          <p:spPr>
            <a:xfrm>
              <a:off x="8765831" y="1111041"/>
              <a:ext cx="1306942" cy="580104"/>
            </a:xfrm>
            <a:custGeom>
              <a:avLst/>
              <a:gdLst>
                <a:gd name="f0" fmla="val 10800000"/>
                <a:gd name="f1" fmla="val 5400000"/>
                <a:gd name="f2" fmla="val 180"/>
                <a:gd name="f3" fmla="val w"/>
                <a:gd name="f4" fmla="val h"/>
                <a:gd name="f5" fmla="val 0"/>
                <a:gd name="f6" fmla="val 1306941"/>
                <a:gd name="f7" fmla="val 580103"/>
                <a:gd name="f8" fmla="val 58010"/>
                <a:gd name="f9" fmla="val 25972"/>
                <a:gd name="f10" fmla="val 1248931"/>
                <a:gd name="f11" fmla="val 1280969"/>
                <a:gd name="f12" fmla="val 522093"/>
                <a:gd name="f13" fmla="val 554131"/>
                <a:gd name="f14" fmla="+- 0 0 -90"/>
                <a:gd name="f15" fmla="*/ f3 1 1306941"/>
                <a:gd name="f16" fmla="*/ f4 1 580103"/>
                <a:gd name="f17" fmla="val f5"/>
                <a:gd name="f18" fmla="val f6"/>
                <a:gd name="f19" fmla="val f7"/>
                <a:gd name="f20" fmla="*/ f14 f0 1"/>
                <a:gd name="f21" fmla="+- f19 0 f17"/>
                <a:gd name="f22" fmla="+- f18 0 f17"/>
                <a:gd name="f23" fmla="*/ f20 1 f2"/>
                <a:gd name="f24" fmla="*/ f22 1 1306941"/>
                <a:gd name="f25" fmla="*/ f21 1 580103"/>
                <a:gd name="f26" fmla="*/ 0 f22 1"/>
                <a:gd name="f27" fmla="*/ 58010 f21 1"/>
                <a:gd name="f28" fmla="*/ 58010 f22 1"/>
                <a:gd name="f29" fmla="*/ 0 f21 1"/>
                <a:gd name="f30" fmla="*/ 1248931 f22 1"/>
                <a:gd name="f31" fmla="*/ 1306941 f22 1"/>
                <a:gd name="f32" fmla="*/ 522093 f21 1"/>
                <a:gd name="f33" fmla="*/ 580103 f21 1"/>
                <a:gd name="f34" fmla="+- f23 0 f1"/>
                <a:gd name="f35" fmla="*/ f26 1 1306941"/>
                <a:gd name="f36" fmla="*/ f27 1 580103"/>
                <a:gd name="f37" fmla="*/ f28 1 1306941"/>
                <a:gd name="f38" fmla="*/ f29 1 580103"/>
                <a:gd name="f39" fmla="*/ f30 1 1306941"/>
                <a:gd name="f40" fmla="*/ f31 1 1306941"/>
                <a:gd name="f41" fmla="*/ f32 1 580103"/>
                <a:gd name="f42" fmla="*/ f33 1 580103"/>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306941" h="58010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BA000"/>
            </a:solidFill>
            <a:ln w="19046" cap="flat">
              <a:solidFill>
                <a:srgbClr val="FFFFFF"/>
              </a:solidFill>
              <a:prstDash val="solid"/>
              <a:miter/>
            </a:ln>
          </p:spPr>
          <p:txBody>
            <a:bodyPr vert="horz" wrap="square" lIns="74139" tIns="74139" rIns="74139" bIns="74139" anchor="ctr" anchorCtr="1" compatLnSpc="1">
              <a:noAutofit/>
            </a:bodyPr>
            <a:lstStyle/>
            <a:p>
              <a:pPr marL="0" marR="0" lvl="0" indent="0" algn="ctr" defTabSz="666753" rtl="0" eaLnBrk="1" fontAlgn="auto" latinLnBrk="0" hangingPunct="1">
                <a:lnSpc>
                  <a:spcPct val="90000"/>
                </a:lnSpc>
                <a:spcBef>
                  <a:spcPts val="0"/>
                </a:spcBef>
                <a:spcAft>
                  <a:spcPts val="600"/>
                </a:spcAft>
                <a:buClrTx/>
                <a:buSzTx/>
                <a:buFontTx/>
                <a:buNone/>
                <a:tabLst/>
                <a:defRPr sz="1800" b="0" i="0" u="none" strike="noStrike" kern="0" cap="none" spc="0" baseline="0">
                  <a:solidFill>
                    <a:srgbClr val="000000"/>
                  </a:solidFill>
                  <a:uFillTx/>
                </a:defRPr>
              </a:pPr>
              <a:r>
                <a:rPr kumimoji="0" lang="en-GB" sz="1500" b="0" i="0" u="none" strike="noStrike" kern="1200" cap="none" spc="0" normalizeH="0" baseline="0" noProof="0">
                  <a:ln>
                    <a:noFill/>
                  </a:ln>
                  <a:solidFill>
                    <a:srgbClr val="FFFFFF"/>
                  </a:solidFill>
                  <a:effectLst/>
                  <a:uLnTx/>
                  <a:uFillTx/>
                  <a:latin typeface="Bierstadt"/>
                  <a:ea typeface="+mn-ea"/>
                  <a:cs typeface="+mn-cs"/>
                </a:rPr>
                <a:t>Practice Exercise</a:t>
              </a:r>
            </a:p>
          </p:txBody>
        </p:sp>
        <p:sp>
          <p:nvSpPr>
            <p:cNvPr id="8" name="Free-form: Shape 7">
              <a:extLst>
                <a:ext uri="{FF2B5EF4-FFF2-40B4-BE49-F238E27FC236}">
                  <a16:creationId xmlns:a16="http://schemas.microsoft.com/office/drawing/2014/main" id="{5E47F166-8150-6593-8A12-B55C3DD1207A}"/>
                </a:ext>
              </a:extLst>
            </p:cNvPr>
            <p:cNvSpPr/>
            <p:nvPr/>
          </p:nvSpPr>
          <p:spPr>
            <a:xfrm>
              <a:off x="10203469" y="1239039"/>
              <a:ext cx="277072" cy="324118"/>
            </a:xfrm>
            <a:custGeom>
              <a:avLst/>
              <a:gdLst>
                <a:gd name="f0" fmla="val 10800000"/>
                <a:gd name="f1" fmla="val 5400000"/>
                <a:gd name="f2" fmla="val 180"/>
                <a:gd name="f3" fmla="val w"/>
                <a:gd name="f4" fmla="val h"/>
                <a:gd name="f5" fmla="val 0"/>
                <a:gd name="f6" fmla="val 277071"/>
                <a:gd name="f7" fmla="val 324121"/>
                <a:gd name="f8" fmla="val 64824"/>
                <a:gd name="f9" fmla="val 138536"/>
                <a:gd name="f10" fmla="val 162061"/>
                <a:gd name="f11" fmla="val 259297"/>
                <a:gd name="f12" fmla="+- 0 0 -90"/>
                <a:gd name="f13" fmla="*/ f3 1 277071"/>
                <a:gd name="f14" fmla="*/ f4 1 324121"/>
                <a:gd name="f15" fmla="val f5"/>
                <a:gd name="f16" fmla="val f6"/>
                <a:gd name="f17" fmla="val f7"/>
                <a:gd name="f18" fmla="*/ f12 f0 1"/>
                <a:gd name="f19" fmla="+- f17 0 f15"/>
                <a:gd name="f20" fmla="+- f16 0 f15"/>
                <a:gd name="f21" fmla="*/ f18 1 f2"/>
                <a:gd name="f22" fmla="*/ f20 1 277071"/>
                <a:gd name="f23" fmla="*/ f19 1 324121"/>
                <a:gd name="f24" fmla="*/ 0 f20 1"/>
                <a:gd name="f25" fmla="*/ 64824 f19 1"/>
                <a:gd name="f26" fmla="*/ 138536 f20 1"/>
                <a:gd name="f27" fmla="*/ 0 f19 1"/>
                <a:gd name="f28" fmla="*/ 277071 f20 1"/>
                <a:gd name="f29" fmla="*/ 162061 f19 1"/>
                <a:gd name="f30" fmla="*/ 324121 f19 1"/>
                <a:gd name="f31" fmla="*/ 259297 f19 1"/>
                <a:gd name="f32" fmla="+- f21 0 f1"/>
                <a:gd name="f33" fmla="*/ f24 1 277071"/>
                <a:gd name="f34" fmla="*/ f25 1 324121"/>
                <a:gd name="f35" fmla="*/ f26 1 277071"/>
                <a:gd name="f36" fmla="*/ f27 1 324121"/>
                <a:gd name="f37" fmla="*/ f28 1 277071"/>
                <a:gd name="f38" fmla="*/ f29 1 324121"/>
                <a:gd name="f39" fmla="*/ f30 1 324121"/>
                <a:gd name="f40" fmla="*/ f31 1 324121"/>
                <a:gd name="f41" fmla="*/ f15 1 f22"/>
                <a:gd name="f42" fmla="*/ f16 1 f22"/>
                <a:gd name="f43" fmla="*/ f15 1 f23"/>
                <a:gd name="f44" fmla="*/ f17 1 f23"/>
                <a:gd name="f45" fmla="*/ f33 1 f22"/>
                <a:gd name="f46" fmla="*/ f34 1 f23"/>
                <a:gd name="f47" fmla="*/ f35 1 f22"/>
                <a:gd name="f48" fmla="*/ f36 1 f23"/>
                <a:gd name="f49" fmla="*/ f37 1 f22"/>
                <a:gd name="f50" fmla="*/ f38 1 f23"/>
                <a:gd name="f51" fmla="*/ f39 1 f23"/>
                <a:gd name="f52" fmla="*/ f40 1 f23"/>
                <a:gd name="f53" fmla="*/ f41 f13 1"/>
                <a:gd name="f54" fmla="*/ f42 f13 1"/>
                <a:gd name="f55" fmla="*/ f44 f14 1"/>
                <a:gd name="f56" fmla="*/ f43 f14 1"/>
                <a:gd name="f57" fmla="*/ f45 f13 1"/>
                <a:gd name="f58" fmla="*/ f46 f14 1"/>
                <a:gd name="f59" fmla="*/ f47 f13 1"/>
                <a:gd name="f60" fmla="*/ f48 f14 1"/>
                <a:gd name="f61" fmla="*/ f49 f13 1"/>
                <a:gd name="f62" fmla="*/ f50 f14 1"/>
                <a:gd name="f63" fmla="*/ f51 f14 1"/>
                <a:gd name="f64" fmla="*/ f52 f14 1"/>
              </a:gdLst>
              <a:ahLst/>
              <a:cxnLst>
                <a:cxn ang="3cd4">
                  <a:pos x="hc" y="t"/>
                </a:cxn>
                <a:cxn ang="0">
                  <a:pos x="r" y="vc"/>
                </a:cxn>
                <a:cxn ang="cd4">
                  <a:pos x="hc" y="b"/>
                </a:cxn>
                <a:cxn ang="cd2">
                  <a:pos x="l" y="vc"/>
                </a:cxn>
                <a:cxn ang="f32">
                  <a:pos x="f57" y="f58"/>
                </a:cxn>
                <a:cxn ang="f32">
                  <a:pos x="f59" y="f58"/>
                </a:cxn>
                <a:cxn ang="f32">
                  <a:pos x="f59" y="f60"/>
                </a:cxn>
                <a:cxn ang="f32">
                  <a:pos x="f61" y="f62"/>
                </a:cxn>
                <a:cxn ang="f32">
                  <a:pos x="f59" y="f63"/>
                </a:cxn>
                <a:cxn ang="f32">
                  <a:pos x="f59" y="f64"/>
                </a:cxn>
                <a:cxn ang="f32">
                  <a:pos x="f57" y="f64"/>
                </a:cxn>
                <a:cxn ang="f32">
                  <a:pos x="f57" y="f58"/>
                </a:cxn>
              </a:cxnLst>
              <a:rect l="f53" t="f56" r="f54" b="f55"/>
              <a:pathLst>
                <a:path w="277071" h="324121">
                  <a:moveTo>
                    <a:pt x="f5" y="f8"/>
                  </a:moveTo>
                  <a:lnTo>
                    <a:pt x="f9" y="f8"/>
                  </a:lnTo>
                  <a:lnTo>
                    <a:pt x="f9" y="f5"/>
                  </a:lnTo>
                  <a:lnTo>
                    <a:pt x="f6" y="f10"/>
                  </a:lnTo>
                  <a:lnTo>
                    <a:pt x="f9" y="f7"/>
                  </a:lnTo>
                  <a:lnTo>
                    <a:pt x="f9" y="f11"/>
                  </a:lnTo>
                  <a:lnTo>
                    <a:pt x="f5" y="f11"/>
                  </a:lnTo>
                  <a:lnTo>
                    <a:pt x="f5" y="f8"/>
                  </a:lnTo>
                  <a:close/>
                </a:path>
              </a:pathLst>
            </a:custGeom>
            <a:solidFill>
              <a:srgbClr val="F3CDAA"/>
            </a:solidFill>
            <a:ln cap="flat">
              <a:noFill/>
              <a:prstDash val="solid"/>
            </a:ln>
          </p:spPr>
          <p:txBody>
            <a:bodyPr vert="horz" wrap="square" lIns="0" tIns="64821" rIns="83118" bIns="64821" anchor="ctr" anchorCtr="1" compatLnSpc="1">
              <a:noAutofit/>
            </a:bodyPr>
            <a:lstStyle/>
            <a:p>
              <a:pPr marL="0" marR="0" lvl="0" indent="0" algn="ctr" defTabSz="533396" rtl="0" eaLnBrk="1" fontAlgn="auto" latinLnBrk="0" hangingPunct="1">
                <a:lnSpc>
                  <a:spcPct val="90000"/>
                </a:lnSpc>
                <a:spcBef>
                  <a:spcPts val="0"/>
                </a:spcBef>
                <a:spcAft>
                  <a:spcPts val="500"/>
                </a:spcAft>
                <a:buClrTx/>
                <a:buSzTx/>
                <a:buFontTx/>
                <a:buNone/>
                <a:tabLst/>
                <a:defRPr sz="1800" b="0" i="0" u="none" strike="noStrike" kern="0" cap="none" spc="0" baseline="0">
                  <a:solidFill>
                    <a:srgbClr val="000000"/>
                  </a:solidFill>
                  <a:uFillTx/>
                </a:defRPr>
              </a:pPr>
              <a:endParaRPr kumimoji="0" lang="en-GB" sz="1200" b="0" i="0" u="none" strike="noStrike" kern="1200" cap="none" spc="0" normalizeH="0" baseline="0" noProof="0">
                <a:ln>
                  <a:noFill/>
                </a:ln>
                <a:solidFill>
                  <a:srgbClr val="FFFFFF"/>
                </a:solidFill>
                <a:effectLst/>
                <a:uLnTx/>
                <a:uFillTx/>
                <a:latin typeface="Bierstadt"/>
                <a:ea typeface="+mn-ea"/>
                <a:cs typeface="+mn-cs"/>
              </a:endParaRPr>
            </a:p>
          </p:txBody>
        </p:sp>
        <p:sp>
          <p:nvSpPr>
            <p:cNvPr id="9" name="Free-form: Shape 8">
              <a:extLst>
                <a:ext uri="{FF2B5EF4-FFF2-40B4-BE49-F238E27FC236}">
                  <a16:creationId xmlns:a16="http://schemas.microsoft.com/office/drawing/2014/main" id="{4237D5EE-52C7-6868-BF3A-F379224D0CCF}"/>
                </a:ext>
              </a:extLst>
            </p:cNvPr>
            <p:cNvSpPr/>
            <p:nvPr/>
          </p:nvSpPr>
          <p:spPr>
            <a:xfrm>
              <a:off x="10595545" y="1111041"/>
              <a:ext cx="1306942" cy="580104"/>
            </a:xfrm>
            <a:custGeom>
              <a:avLst/>
              <a:gdLst>
                <a:gd name="f0" fmla="val 10800000"/>
                <a:gd name="f1" fmla="val 5400000"/>
                <a:gd name="f2" fmla="val 180"/>
                <a:gd name="f3" fmla="val w"/>
                <a:gd name="f4" fmla="val h"/>
                <a:gd name="f5" fmla="val 0"/>
                <a:gd name="f6" fmla="val 1306941"/>
                <a:gd name="f7" fmla="val 580103"/>
                <a:gd name="f8" fmla="val 58010"/>
                <a:gd name="f9" fmla="val 25972"/>
                <a:gd name="f10" fmla="val 1248931"/>
                <a:gd name="f11" fmla="val 1280969"/>
                <a:gd name="f12" fmla="val 522093"/>
                <a:gd name="f13" fmla="val 554131"/>
                <a:gd name="f14" fmla="+- 0 0 -90"/>
                <a:gd name="f15" fmla="*/ f3 1 1306941"/>
                <a:gd name="f16" fmla="*/ f4 1 580103"/>
                <a:gd name="f17" fmla="val f5"/>
                <a:gd name="f18" fmla="val f6"/>
                <a:gd name="f19" fmla="val f7"/>
                <a:gd name="f20" fmla="*/ f14 f0 1"/>
                <a:gd name="f21" fmla="+- f19 0 f17"/>
                <a:gd name="f22" fmla="+- f18 0 f17"/>
                <a:gd name="f23" fmla="*/ f20 1 f2"/>
                <a:gd name="f24" fmla="*/ f22 1 1306941"/>
                <a:gd name="f25" fmla="*/ f21 1 580103"/>
                <a:gd name="f26" fmla="*/ 0 f22 1"/>
                <a:gd name="f27" fmla="*/ 58010 f21 1"/>
                <a:gd name="f28" fmla="*/ 58010 f22 1"/>
                <a:gd name="f29" fmla="*/ 0 f21 1"/>
                <a:gd name="f30" fmla="*/ 1248931 f22 1"/>
                <a:gd name="f31" fmla="*/ 1306941 f22 1"/>
                <a:gd name="f32" fmla="*/ 522093 f21 1"/>
                <a:gd name="f33" fmla="*/ 580103 f21 1"/>
                <a:gd name="f34" fmla="+- f23 0 f1"/>
                <a:gd name="f35" fmla="*/ f26 1 1306941"/>
                <a:gd name="f36" fmla="*/ f27 1 580103"/>
                <a:gd name="f37" fmla="*/ f28 1 1306941"/>
                <a:gd name="f38" fmla="*/ f29 1 580103"/>
                <a:gd name="f39" fmla="*/ f30 1 1306941"/>
                <a:gd name="f40" fmla="*/ f31 1 1306941"/>
                <a:gd name="f41" fmla="*/ f32 1 580103"/>
                <a:gd name="f42" fmla="*/ f33 1 580103"/>
                <a:gd name="f43" fmla="*/ f17 1 f24"/>
                <a:gd name="f44" fmla="*/ f18 1 f24"/>
                <a:gd name="f45" fmla="*/ f17 1 f25"/>
                <a:gd name="f46" fmla="*/ f19 1 f25"/>
                <a:gd name="f47" fmla="*/ f35 1 f24"/>
                <a:gd name="f48" fmla="*/ f36 1 f25"/>
                <a:gd name="f49" fmla="*/ f37 1 f24"/>
                <a:gd name="f50" fmla="*/ f38 1 f25"/>
                <a:gd name="f51" fmla="*/ f39 1 f24"/>
                <a:gd name="f52" fmla="*/ f40 1 f24"/>
                <a:gd name="f53" fmla="*/ f41 1 f25"/>
                <a:gd name="f54" fmla="*/ f42 1 f25"/>
                <a:gd name="f55" fmla="*/ f43 f15 1"/>
                <a:gd name="f56" fmla="*/ f44 f15 1"/>
                <a:gd name="f57" fmla="*/ f46 f16 1"/>
                <a:gd name="f58" fmla="*/ f45 f16 1"/>
                <a:gd name="f59" fmla="*/ f47 f15 1"/>
                <a:gd name="f60" fmla="*/ f48 f16 1"/>
                <a:gd name="f61" fmla="*/ f49 f15 1"/>
                <a:gd name="f62" fmla="*/ f50 f16 1"/>
                <a:gd name="f63" fmla="*/ f51 f15 1"/>
                <a:gd name="f64" fmla="*/ f52 f15 1"/>
                <a:gd name="f65" fmla="*/ f53 f16 1"/>
                <a:gd name="f66" fmla="*/ f54 f16 1"/>
              </a:gdLst>
              <a:ahLst/>
              <a:cxnLst>
                <a:cxn ang="3cd4">
                  <a:pos x="hc" y="t"/>
                </a:cxn>
                <a:cxn ang="0">
                  <a:pos x="r" y="vc"/>
                </a:cxn>
                <a:cxn ang="cd4">
                  <a:pos x="hc" y="b"/>
                </a:cxn>
                <a:cxn ang="cd2">
                  <a:pos x="l" y="vc"/>
                </a:cxn>
                <a:cxn ang="f34">
                  <a:pos x="f59" y="f60"/>
                </a:cxn>
                <a:cxn ang="f34">
                  <a:pos x="f61" y="f62"/>
                </a:cxn>
                <a:cxn ang="f34">
                  <a:pos x="f63" y="f62"/>
                </a:cxn>
                <a:cxn ang="f34">
                  <a:pos x="f64" y="f60"/>
                </a:cxn>
                <a:cxn ang="f34">
                  <a:pos x="f64" y="f65"/>
                </a:cxn>
                <a:cxn ang="f34">
                  <a:pos x="f63" y="f66"/>
                </a:cxn>
                <a:cxn ang="f34">
                  <a:pos x="f61" y="f66"/>
                </a:cxn>
                <a:cxn ang="f34">
                  <a:pos x="f59" y="f65"/>
                </a:cxn>
                <a:cxn ang="f34">
                  <a:pos x="f59" y="f60"/>
                </a:cxn>
              </a:cxnLst>
              <a:rect l="f55" t="f58" r="f56" b="f57"/>
              <a:pathLst>
                <a:path w="1306941" h="580103">
                  <a:moveTo>
                    <a:pt x="f5" y="f8"/>
                  </a:moveTo>
                  <a:cubicBezTo>
                    <a:pt x="f5" y="f9"/>
                    <a:pt x="f9" y="f5"/>
                    <a:pt x="f8" y="f5"/>
                  </a:cubicBezTo>
                  <a:lnTo>
                    <a:pt x="f10" y="f5"/>
                  </a:lnTo>
                  <a:cubicBezTo>
                    <a:pt x="f11" y="f5"/>
                    <a:pt x="f6" y="f9"/>
                    <a:pt x="f6" y="f8"/>
                  </a:cubicBezTo>
                  <a:lnTo>
                    <a:pt x="f6" y="f12"/>
                  </a:lnTo>
                  <a:cubicBezTo>
                    <a:pt x="f6" y="f13"/>
                    <a:pt x="f11" y="f7"/>
                    <a:pt x="f10" y="f7"/>
                  </a:cubicBezTo>
                  <a:lnTo>
                    <a:pt x="f8" y="f7"/>
                  </a:lnTo>
                  <a:cubicBezTo>
                    <a:pt x="f9" y="f7"/>
                    <a:pt x="f5" y="f13"/>
                    <a:pt x="f5" y="f12"/>
                  </a:cubicBezTo>
                  <a:lnTo>
                    <a:pt x="f5" y="f8"/>
                  </a:lnTo>
                  <a:close/>
                </a:path>
              </a:pathLst>
            </a:custGeom>
            <a:solidFill>
              <a:srgbClr val="EBA000"/>
            </a:solidFill>
            <a:ln w="19046" cap="flat">
              <a:solidFill>
                <a:srgbClr val="FFFFFF"/>
              </a:solidFill>
              <a:prstDash val="solid"/>
              <a:miter/>
            </a:ln>
          </p:spPr>
          <p:txBody>
            <a:bodyPr vert="horz" wrap="square" lIns="74139" tIns="74139" rIns="74139" bIns="74139" anchor="ctr" anchorCtr="1" compatLnSpc="1">
              <a:noAutofit/>
            </a:bodyPr>
            <a:lstStyle/>
            <a:p>
              <a:pPr marL="0" marR="0" lvl="0" indent="0" algn="ctr" defTabSz="666753" rtl="0" eaLnBrk="1" fontAlgn="auto" latinLnBrk="0" hangingPunct="1">
                <a:lnSpc>
                  <a:spcPct val="90000"/>
                </a:lnSpc>
                <a:spcBef>
                  <a:spcPts val="0"/>
                </a:spcBef>
                <a:spcAft>
                  <a:spcPts val="600"/>
                </a:spcAft>
                <a:buClrTx/>
                <a:buSzTx/>
                <a:buFontTx/>
                <a:buNone/>
                <a:tabLst/>
                <a:defRPr sz="1800" b="0" i="0" u="none" strike="noStrike" kern="0" cap="none" spc="0" baseline="0">
                  <a:solidFill>
                    <a:srgbClr val="000000"/>
                  </a:solidFill>
                  <a:uFillTx/>
                </a:defRPr>
              </a:pPr>
              <a:r>
                <a:rPr kumimoji="0" lang="en-GB" sz="1500" b="0" i="0" u="none" strike="noStrike" kern="1200" cap="none" spc="0" normalizeH="0" baseline="0" noProof="0">
                  <a:ln>
                    <a:noFill/>
                  </a:ln>
                  <a:solidFill>
                    <a:srgbClr val="FFFFFF"/>
                  </a:solidFill>
                  <a:effectLst/>
                  <a:uLnTx/>
                  <a:uFillTx/>
                  <a:latin typeface="Bierstadt"/>
                  <a:ea typeface="+mn-ea"/>
                  <a:cs typeface="+mn-cs"/>
                </a:rPr>
                <a:t>Knowledge Check</a:t>
              </a:r>
            </a:p>
          </p:txBody>
        </p:sp>
      </p:grpSp>
      <p:sp>
        <p:nvSpPr>
          <p:cNvPr id="10" name="TextBox 5">
            <a:extLst>
              <a:ext uri="{FF2B5EF4-FFF2-40B4-BE49-F238E27FC236}">
                <a16:creationId xmlns:a16="http://schemas.microsoft.com/office/drawing/2014/main" id="{4F3BAF33-8F63-3130-4ADD-7775E036A409}"/>
              </a:ext>
            </a:extLst>
          </p:cNvPr>
          <p:cNvSpPr txBox="1"/>
          <p:nvPr/>
        </p:nvSpPr>
        <p:spPr>
          <a:xfrm>
            <a:off x="7334868" y="5761707"/>
            <a:ext cx="3657600" cy="373623"/>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(NHS  England learning hub 2026)</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Effect transition="in" filter="fade">
                                      <p:cBhvr>
                                        <p:cTn id="13" dur="1000"/>
                                        <p:tgtEl>
                                          <p:spTgt spid="3">
                                            <p:txEl>
                                              <p:pRg st="2" end="2"/>
                                            </p:txEl>
                                          </p:spTgt>
                                        </p:tgtEl>
                                      </p:cBhvr>
                                    </p:animEffect>
                                    <p:anim calcmode="lin" valueType="num">
                                      <p:cBhvr>
                                        <p:cTn id="14"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5"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3">
                                            <p:txEl>
                                              <p:pRg st="3" end="3"/>
                                            </p:txEl>
                                          </p:spTgt>
                                        </p:tgtEl>
                                        <p:attrNameLst>
                                          <p:attrName>style.visibility</p:attrName>
                                        </p:attrNameLst>
                                      </p:cBhvr>
                                      <p:to>
                                        <p:strVal val="visible"/>
                                      </p:to>
                                    </p:set>
                                    <p:animEffect transition="in" filter="fade">
                                      <p:cBhvr>
                                        <p:cTn id="20" dur="1000"/>
                                        <p:tgtEl>
                                          <p:spTgt spid="3">
                                            <p:txEl>
                                              <p:pRg st="3" end="3"/>
                                            </p:txEl>
                                          </p:spTgt>
                                        </p:tgtEl>
                                      </p:cBhvr>
                                    </p:animEffect>
                                    <p:anim calcmode="lin" valueType="num">
                                      <p:cBhvr>
                                        <p:cTn id="21"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2"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animEffect transition="in" filter="fade">
                                      <p:cBhvr>
                                        <p:cTn id="27" dur="1000"/>
                                        <p:tgtEl>
                                          <p:spTgt spid="3">
                                            <p:txEl>
                                              <p:pRg st="4" end="4"/>
                                            </p:txEl>
                                          </p:spTgt>
                                        </p:tgtEl>
                                      </p:cBhvr>
                                    </p:animEffect>
                                    <p:anim calcmode="lin" valueType="num">
                                      <p:cBhvr>
                                        <p:cTn id="28"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3">
                                            <p:txEl>
                                              <p:pRg st="5" end="5"/>
                                            </p:txEl>
                                          </p:spTgt>
                                        </p:tgtEl>
                                        <p:attrNameLst>
                                          <p:attrName>style.visibility</p:attrName>
                                        </p:attrNameLst>
                                      </p:cBhvr>
                                      <p:to>
                                        <p:strVal val="visible"/>
                                      </p:to>
                                    </p:set>
                                    <p:animEffect transition="in" filter="fade">
                                      <p:cBhvr>
                                        <p:cTn id="34" dur="1000"/>
                                        <p:tgtEl>
                                          <p:spTgt spid="3">
                                            <p:txEl>
                                              <p:pRg st="5" end="5"/>
                                            </p:txEl>
                                          </p:spTgt>
                                        </p:tgtEl>
                                      </p:cBhvr>
                                    </p:animEffect>
                                    <p:anim calcmode="lin" valueType="num">
                                      <p:cBhvr>
                                        <p:cTn id="35"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3">
                                            <p:txEl>
                                              <p:pRg st="6" end="6"/>
                                            </p:txEl>
                                          </p:spTgt>
                                        </p:tgtEl>
                                        <p:attrNameLst>
                                          <p:attrName>style.visibility</p:attrName>
                                        </p:attrNameLst>
                                      </p:cBhvr>
                                      <p:to>
                                        <p:strVal val="visible"/>
                                      </p:to>
                                    </p:set>
                                    <p:animEffect transition="in" filter="fade">
                                      <p:cBhvr>
                                        <p:cTn id="41" dur="1000"/>
                                        <p:tgtEl>
                                          <p:spTgt spid="3">
                                            <p:txEl>
                                              <p:pRg st="6" end="6"/>
                                            </p:txEl>
                                          </p:spTgt>
                                        </p:tgtEl>
                                      </p:cBhvr>
                                    </p:animEffect>
                                    <p:anim calcmode="lin" valueType="num">
                                      <p:cBhvr>
                                        <p:cTn id="42"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3">
                                            <p:txEl>
                                              <p:pRg st="7" end="7"/>
                                            </p:txEl>
                                          </p:spTgt>
                                        </p:tgtEl>
                                        <p:attrNameLst>
                                          <p:attrName>style.visibility</p:attrName>
                                        </p:attrNameLst>
                                      </p:cBhvr>
                                      <p:to>
                                        <p:strVal val="visible"/>
                                      </p:to>
                                    </p:set>
                                    <p:animEffect transition="in" filter="fade">
                                      <p:cBhvr>
                                        <p:cTn id="48" dur="1000"/>
                                        <p:tgtEl>
                                          <p:spTgt spid="3">
                                            <p:txEl>
                                              <p:pRg st="7" end="7"/>
                                            </p:txEl>
                                          </p:spTgt>
                                        </p:tgtEl>
                                      </p:cBhvr>
                                    </p:animEffect>
                                    <p:anim calcmode="lin" valueType="num">
                                      <p:cBhvr>
                                        <p:cTn id="49" dur="1000" fill="hold"/>
                                        <p:tgtEl>
                                          <p:spTgt spid="3">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3">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grpId="0" nodeType="clickEffect">
                                  <p:stCondLst>
                                    <p:cond delay="0"/>
                                  </p:stCondLst>
                                  <p:childTnLst>
                                    <p:set>
                                      <p:cBhvr>
                                        <p:cTn id="54" dur="1" fill="hold">
                                          <p:stCondLst>
                                            <p:cond delay="0"/>
                                          </p:stCondLst>
                                        </p:cTn>
                                        <p:tgtEl>
                                          <p:spTgt spid="3">
                                            <p:txEl>
                                              <p:pRg st="8" end="8"/>
                                            </p:txEl>
                                          </p:spTgt>
                                        </p:tgtEl>
                                        <p:attrNameLst>
                                          <p:attrName>style.visibility</p:attrName>
                                        </p:attrNameLst>
                                      </p:cBhvr>
                                      <p:to>
                                        <p:strVal val="visible"/>
                                      </p:to>
                                    </p:set>
                                    <p:animEffect transition="in" filter="fade">
                                      <p:cBhvr>
                                        <p:cTn id="55" dur="1000"/>
                                        <p:tgtEl>
                                          <p:spTgt spid="3">
                                            <p:txEl>
                                              <p:pRg st="8" end="8"/>
                                            </p:txEl>
                                          </p:spTgt>
                                        </p:tgtEl>
                                      </p:cBhvr>
                                    </p:animEffect>
                                    <p:anim calcmode="lin" valueType="num">
                                      <p:cBhvr>
                                        <p:cTn id="56" dur="1000" fill="hold"/>
                                        <p:tgtEl>
                                          <p:spTgt spid="3">
                                            <p:txEl>
                                              <p:pRg st="8" end="8"/>
                                            </p:txEl>
                                          </p:spTgt>
                                        </p:tgtEl>
                                        <p:attrNameLst>
                                          <p:attrName>ppt_x</p:attrName>
                                        </p:attrNameLst>
                                      </p:cBhvr>
                                      <p:tavLst>
                                        <p:tav tm="0">
                                          <p:val>
                                            <p:strVal val="#ppt_x"/>
                                          </p:val>
                                        </p:tav>
                                        <p:tav tm="100000">
                                          <p:val>
                                            <p:strVal val="#ppt_x"/>
                                          </p:val>
                                        </p:tav>
                                      </p:tavLst>
                                    </p:anim>
                                    <p:anim calcmode="lin" valueType="num">
                                      <p:cBhvr>
                                        <p:cTn id="57" dur="1000" fill="hold"/>
                                        <p:tgtEl>
                                          <p:spTgt spid="3">
                                            <p:txEl>
                                              <p:pRg st="8" end="8"/>
                                            </p:txEl>
                                          </p:spTgt>
                                        </p:tgtEl>
                                        <p:attrNameLst>
                                          <p:attrName>ppt_y</p:attrName>
                                        </p:attrNameLst>
                                      </p:cBhvr>
                                      <p:tavLst>
                                        <p:tav tm="0">
                                          <p:val>
                                            <p:strVal val="#ppt_y+.1"/>
                                          </p:val>
                                        </p:tav>
                                        <p:tav tm="100000">
                                          <p:val>
                                            <p:strVal val="#ppt_y"/>
                                          </p:val>
                                        </p:tav>
                                      </p:tavLst>
                                    </p:anim>
                                  </p:childTnLst>
                                </p:cTn>
                              </p:par>
                            </p:childTnLst>
                          </p:cTn>
                        </p:par>
                      </p:childTnLst>
                    </p:cTn>
                  </p:par>
                  <p:par>
                    <p:cTn id="58" fill="hold">
                      <p:stCondLst>
                        <p:cond delay="indefinite"/>
                      </p:stCondLst>
                      <p:childTnLst>
                        <p:par>
                          <p:cTn id="59" fill="hold">
                            <p:stCondLst>
                              <p:cond delay="0"/>
                            </p:stCondLst>
                            <p:childTnLst>
                              <p:par>
                                <p:cTn id="60" presetID="42" presetClass="entr" presetSubtype="0" fill="hold" grpId="0" nodeType="clickEffect">
                                  <p:stCondLst>
                                    <p:cond delay="0"/>
                                  </p:stCondLst>
                                  <p:childTnLst>
                                    <p:set>
                                      <p:cBhvr>
                                        <p:cTn id="61" dur="1" fill="hold">
                                          <p:stCondLst>
                                            <p:cond delay="0"/>
                                          </p:stCondLst>
                                        </p:cTn>
                                        <p:tgtEl>
                                          <p:spTgt spid="3">
                                            <p:txEl>
                                              <p:pRg st="9" end="9"/>
                                            </p:txEl>
                                          </p:spTgt>
                                        </p:tgtEl>
                                        <p:attrNameLst>
                                          <p:attrName>style.visibility</p:attrName>
                                        </p:attrNameLst>
                                      </p:cBhvr>
                                      <p:to>
                                        <p:strVal val="visible"/>
                                      </p:to>
                                    </p:set>
                                    <p:animEffect transition="in" filter="fade">
                                      <p:cBhvr>
                                        <p:cTn id="62" dur="1000"/>
                                        <p:tgtEl>
                                          <p:spTgt spid="3">
                                            <p:txEl>
                                              <p:pRg st="9" end="9"/>
                                            </p:txEl>
                                          </p:spTgt>
                                        </p:tgtEl>
                                      </p:cBhvr>
                                    </p:animEffect>
                                    <p:anim calcmode="lin" valueType="num">
                                      <p:cBhvr>
                                        <p:cTn id="63" dur="1000" fill="hold"/>
                                        <p:tgtEl>
                                          <p:spTgt spid="3">
                                            <p:txEl>
                                              <p:pRg st="9" end="9"/>
                                            </p:txEl>
                                          </p:spTgt>
                                        </p:tgtEl>
                                        <p:attrNameLst>
                                          <p:attrName>ppt_x</p:attrName>
                                        </p:attrNameLst>
                                      </p:cBhvr>
                                      <p:tavLst>
                                        <p:tav tm="0">
                                          <p:val>
                                            <p:strVal val="#ppt_x"/>
                                          </p:val>
                                        </p:tav>
                                        <p:tav tm="100000">
                                          <p:val>
                                            <p:strVal val="#ppt_x"/>
                                          </p:val>
                                        </p:tav>
                                      </p:tavLst>
                                    </p:anim>
                                    <p:anim calcmode="lin" valueType="num">
                                      <p:cBhvr>
                                        <p:cTn id="64" dur="1000" fill="hold"/>
                                        <p:tgtEl>
                                          <p:spTgt spid="3">
                                            <p:txEl>
                                              <p:pRg st="9" end="9"/>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13">
            <a:extLst>
              <a:ext uri="{FF2B5EF4-FFF2-40B4-BE49-F238E27FC236}">
                <a16:creationId xmlns:a16="http://schemas.microsoft.com/office/drawing/2014/main" id="{C1E3BBA7-B1A6-0BF1-EAB7-E5B5BC819171}"/>
              </a:ext>
              <a:ext uri="{C183D7F6-B498-43B3-948B-1728B52AA6E4}">
                <adec:decorative xmlns:adec="http://schemas.microsoft.com/office/drawing/2017/decorative" val="1"/>
              </a:ext>
            </a:extLst>
          </p:cNvPr>
          <p:cNvSpPr>
            <a:spLocks noMove="1" noResize="1"/>
          </p:cNvSpPr>
          <p:nvPr/>
        </p:nvSpPr>
        <p:spPr>
          <a:xfrm>
            <a:off x="0" y="0"/>
            <a:ext cx="12188952" cy="6857990"/>
          </a:xfrm>
          <a:prstGeom prst="rect">
            <a:avLst/>
          </a:prstGeom>
          <a:solidFill>
            <a:srgbClr val="EBA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sp>
        <p:nvSpPr>
          <p:cNvPr id="3" name="Title 1">
            <a:extLst>
              <a:ext uri="{FF2B5EF4-FFF2-40B4-BE49-F238E27FC236}">
                <a16:creationId xmlns:a16="http://schemas.microsoft.com/office/drawing/2014/main" id="{8FD51BD5-D7A7-8987-A0DB-353CB2A3A097}"/>
              </a:ext>
            </a:extLst>
          </p:cNvPr>
          <p:cNvSpPr txBox="1">
            <a:spLocks noGrp="1"/>
          </p:cNvSpPr>
          <p:nvPr>
            <p:ph type="title"/>
          </p:nvPr>
        </p:nvSpPr>
        <p:spPr>
          <a:xfrm>
            <a:off x="521208" y="978408"/>
            <a:ext cx="6558021" cy="5619033"/>
          </a:xfrm>
          <a:prstGeom prst="rect">
            <a:avLst/>
          </a:prstGeom>
          <a:noFill/>
          <a:ln>
            <a:noFill/>
          </a:ln>
        </p:spPr>
        <p:txBody>
          <a:bodyPr vert="horz" wrap="square" lIns="91440" tIns="45720" rIns="91440" bIns="45720" anchor="t" anchorCtr="0" compatLnSpc="1">
            <a:normAutofit/>
          </a:bodyPr>
          <a:lstStyle/>
          <a:p>
            <a:pPr lvl="0">
              <a:lnSpc>
                <a:spcPct val="90000"/>
              </a:lnSpc>
            </a:pPr>
            <a:r>
              <a:rPr lang="en-GB" sz="3600">
                <a:latin typeface="Arial Black" pitchFamily="34"/>
              </a:rPr>
              <a:t>What is Microsoft Teams? </a:t>
            </a:r>
          </a:p>
        </p:txBody>
      </p:sp>
      <p:sp>
        <p:nvSpPr>
          <p:cNvPr id="4" name="Rectangle 14">
            <a:extLst>
              <a:ext uri="{FF2B5EF4-FFF2-40B4-BE49-F238E27FC236}">
                <a16:creationId xmlns:a16="http://schemas.microsoft.com/office/drawing/2014/main" id="{64FC8A09-EE06-113B-70C3-2A32E73FA01B}"/>
              </a:ext>
              <a:ext uri="{C183D7F6-B498-43B3-948B-1728B52AA6E4}">
                <adec:decorative xmlns:adec="http://schemas.microsoft.com/office/drawing/2017/decorative" val="1"/>
              </a:ext>
            </a:extLst>
          </p:cNvPr>
          <p:cNvSpPr>
            <a:spLocks noMove="1" noResize="1"/>
          </p:cNvSpPr>
          <p:nvPr/>
        </p:nvSpPr>
        <p:spPr>
          <a:xfrm>
            <a:off x="517870" y="508086"/>
            <a:ext cx="6281928" cy="149275"/>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sp>
        <p:nvSpPr>
          <p:cNvPr id="5" name="Content Placeholder 2">
            <a:extLst>
              <a:ext uri="{FF2B5EF4-FFF2-40B4-BE49-F238E27FC236}">
                <a16:creationId xmlns:a16="http://schemas.microsoft.com/office/drawing/2014/main" id="{60687221-90CB-EADA-464F-755A96D2DCEA}"/>
              </a:ext>
            </a:extLst>
          </p:cNvPr>
          <p:cNvSpPr txBox="1">
            <a:spLocks noGrp="1"/>
          </p:cNvSpPr>
          <p:nvPr>
            <p:ph idx="1"/>
          </p:nvPr>
        </p:nvSpPr>
        <p:spPr>
          <a:xfrm>
            <a:off x="335804" y="2155771"/>
            <a:ext cx="6281928" cy="3264307"/>
          </a:xfrm>
        </p:spPr>
        <p:txBody>
          <a:bodyPr>
            <a:normAutofit fontScale="85000" lnSpcReduction="20000"/>
          </a:bodyPr>
          <a:lstStyle/>
          <a:p>
            <a:pPr marL="0" lvl="0" indent="0">
              <a:buNone/>
            </a:pPr>
            <a:endParaRPr lang="en-GB" sz="2600" b="1"/>
          </a:p>
          <a:p>
            <a:pPr marL="0" lvl="0" indent="0">
              <a:buNone/>
            </a:pPr>
            <a:r>
              <a:rPr lang="en-GB" sz="2600" b="1"/>
              <a:t>Microsoft Teams is a communication platform in Microsoft Teams that allows employees to:</a:t>
            </a:r>
          </a:p>
          <a:p>
            <a:pPr marL="0" lvl="0" indent="0">
              <a:buNone/>
            </a:pPr>
            <a:endParaRPr lang="en-GB" b="1"/>
          </a:p>
          <a:p>
            <a:pPr lvl="0"/>
            <a:r>
              <a:rPr lang="en-GB"/>
              <a:t>Have training sessions </a:t>
            </a:r>
          </a:p>
          <a:p>
            <a:pPr lvl="0"/>
            <a:r>
              <a:rPr lang="en-GB"/>
              <a:t>Hold meetings </a:t>
            </a:r>
          </a:p>
          <a:p>
            <a:pPr lvl="0"/>
            <a:r>
              <a:rPr lang="en-GB"/>
              <a:t>Share files </a:t>
            </a:r>
          </a:p>
          <a:p>
            <a:pPr lvl="0"/>
            <a:r>
              <a:rPr lang="en-GB"/>
              <a:t>Have a chat with colleagues sharing information or asking questions</a:t>
            </a:r>
          </a:p>
          <a:p>
            <a:pPr lvl="0"/>
            <a:r>
              <a:rPr lang="en-GB">
                <a:hlinkClick r:id="rId3">
                  <a:extLst>
                    <a:ext uri="{A12FA001-AC4F-418D-AE19-62706E023703}">
                      <ahyp:hlinkClr xmlns:ahyp="http://schemas.microsoft.com/office/drawing/2018/hyperlinkcolor" val="tx"/>
                    </a:ext>
                  </a:extLst>
                </a:hlinkClick>
              </a:rPr>
              <a:t>Follow this link for more information </a:t>
            </a:r>
            <a:endParaRPr lang="en-GB"/>
          </a:p>
        </p:txBody>
      </p:sp>
      <p:pic>
        <p:nvPicPr>
          <p:cNvPr id="6" name="Picture 6">
            <a:extLst>
              <a:ext uri="{FF2B5EF4-FFF2-40B4-BE49-F238E27FC236}">
                <a16:creationId xmlns:a16="http://schemas.microsoft.com/office/drawing/2014/main" id="{C718FF67-1C4B-1317-59A3-AC38487C0414}"/>
              </a:ext>
            </a:extLst>
          </p:cNvPr>
          <p:cNvPicPr>
            <a:picLocks noChangeAspect="1"/>
          </p:cNvPicPr>
          <p:nvPr/>
        </p:nvPicPr>
        <p:blipFill>
          <a:blip r:embed="rId4"/>
          <a:stretch>
            <a:fillRect/>
          </a:stretch>
        </p:blipFill>
        <p:spPr>
          <a:xfrm>
            <a:off x="6878336" y="978408"/>
            <a:ext cx="4999829" cy="5387754"/>
          </a:xfrm>
          <a:prstGeom prst="rect">
            <a:avLst/>
          </a:prstGeom>
          <a:noFill/>
          <a:ln cap="flat">
            <a:noFill/>
          </a:ln>
        </p:spPr>
      </p:pic>
      <p:sp>
        <p:nvSpPr>
          <p:cNvPr id="7" name="TextBox 3">
            <a:extLst>
              <a:ext uri="{FF2B5EF4-FFF2-40B4-BE49-F238E27FC236}">
                <a16:creationId xmlns:a16="http://schemas.microsoft.com/office/drawing/2014/main" id="{B2963D37-C3CC-8EB2-8AA1-7E0CB61A6C45}"/>
              </a:ext>
            </a:extLst>
          </p:cNvPr>
          <p:cNvSpPr txBox="1"/>
          <p:nvPr/>
        </p:nvSpPr>
        <p:spPr>
          <a:xfrm>
            <a:off x="8026319" y="6488664"/>
            <a:ext cx="2703871"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(Image google)</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ppt_x</p:attrName>
                                        </p:attrNameLst>
                                      </p:cBhvr>
                                      <p:tavLst>
                                        <p:tav tm="0">
                                          <p:val>
                                            <p:strVal val="#ppt_x"/>
                                          </p:val>
                                        </p:tav>
                                        <p:tav tm="100000">
                                          <p:val>
                                            <p:strVal val="#ppt_x"/>
                                          </p:val>
                                        </p:tav>
                                      </p:tavLst>
                                    </p:anim>
                                    <p:anim calcmode="lin" valueType="num">
                                      <p:cBhvr>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xEl>
                                              <p:pRg st="1" end="1"/>
                                            </p:txEl>
                                          </p:spTgt>
                                        </p:tgtEl>
                                        <p:attrNameLst>
                                          <p:attrName>style.visibility</p:attrName>
                                        </p:attrNameLst>
                                      </p:cBhvr>
                                      <p:to>
                                        <p:strVal val="visible"/>
                                      </p:to>
                                    </p:set>
                                    <p:animEffect transition="in" filter="fade">
                                      <p:cBhvr>
                                        <p:cTn id="13" dur="1000"/>
                                        <p:tgtEl>
                                          <p:spTgt spid="5">
                                            <p:txEl>
                                              <p:pRg st="1" end="1"/>
                                            </p:txEl>
                                          </p:spTgt>
                                        </p:tgtEl>
                                      </p:cBhvr>
                                    </p:animEffect>
                                    <p:anim calcmode="lin" valueType="num">
                                      <p:cBhvr>
                                        <p:cTn id="14"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5"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5">
                                            <p:txEl>
                                              <p:pRg st="3" end="3"/>
                                            </p:txEl>
                                          </p:spTgt>
                                        </p:tgtEl>
                                        <p:attrNameLst>
                                          <p:attrName>style.visibility</p:attrName>
                                        </p:attrNameLst>
                                      </p:cBhvr>
                                      <p:to>
                                        <p:strVal val="visible"/>
                                      </p:to>
                                    </p:set>
                                    <p:animEffect transition="in" filter="fade">
                                      <p:cBhvr>
                                        <p:cTn id="20" dur="1000"/>
                                        <p:tgtEl>
                                          <p:spTgt spid="5">
                                            <p:txEl>
                                              <p:pRg st="3" end="3"/>
                                            </p:txEl>
                                          </p:spTgt>
                                        </p:tgtEl>
                                      </p:cBhvr>
                                    </p:animEffect>
                                    <p:anim calcmode="lin" valueType="num">
                                      <p:cBhvr>
                                        <p:cTn id="21"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2"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42" presetClass="entr" presetSubtype="0" fill="hold" grpId="0" nodeType="clickEffect">
                                  <p:stCondLst>
                                    <p:cond delay="0"/>
                                  </p:stCondLst>
                                  <p:childTnLst>
                                    <p:set>
                                      <p:cBhvr>
                                        <p:cTn id="26" dur="1" fill="hold">
                                          <p:stCondLst>
                                            <p:cond delay="0"/>
                                          </p:stCondLst>
                                        </p:cTn>
                                        <p:tgtEl>
                                          <p:spTgt spid="5">
                                            <p:txEl>
                                              <p:pRg st="4" end="4"/>
                                            </p:txEl>
                                          </p:spTgt>
                                        </p:tgtEl>
                                        <p:attrNameLst>
                                          <p:attrName>style.visibility</p:attrName>
                                        </p:attrNameLst>
                                      </p:cBhvr>
                                      <p:to>
                                        <p:strVal val="visible"/>
                                      </p:to>
                                    </p:set>
                                    <p:animEffect transition="in" filter="fade">
                                      <p:cBhvr>
                                        <p:cTn id="27" dur="1000"/>
                                        <p:tgtEl>
                                          <p:spTgt spid="5">
                                            <p:txEl>
                                              <p:pRg st="4" end="4"/>
                                            </p:txEl>
                                          </p:spTgt>
                                        </p:tgtEl>
                                      </p:cBhvr>
                                    </p:animEffect>
                                    <p:anim calcmode="lin" valueType="num">
                                      <p:cBhvr>
                                        <p:cTn id="28"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29"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0" fill="hold">
                      <p:stCondLst>
                        <p:cond delay="indefinite"/>
                      </p:stCondLst>
                      <p:childTnLst>
                        <p:par>
                          <p:cTn id="31" fill="hold">
                            <p:stCondLst>
                              <p:cond delay="0"/>
                            </p:stCondLst>
                            <p:childTnLst>
                              <p:par>
                                <p:cTn id="32" presetID="42" presetClass="entr" presetSubtype="0" fill="hold" grpId="0" nodeType="clickEffect">
                                  <p:stCondLst>
                                    <p:cond delay="0"/>
                                  </p:stCondLst>
                                  <p:childTnLst>
                                    <p:set>
                                      <p:cBhvr>
                                        <p:cTn id="33" dur="1" fill="hold">
                                          <p:stCondLst>
                                            <p:cond delay="0"/>
                                          </p:stCondLst>
                                        </p:cTn>
                                        <p:tgtEl>
                                          <p:spTgt spid="5">
                                            <p:txEl>
                                              <p:pRg st="5" end="5"/>
                                            </p:txEl>
                                          </p:spTgt>
                                        </p:tgtEl>
                                        <p:attrNameLst>
                                          <p:attrName>style.visibility</p:attrName>
                                        </p:attrNameLst>
                                      </p:cBhvr>
                                      <p:to>
                                        <p:strVal val="visible"/>
                                      </p:to>
                                    </p:set>
                                    <p:animEffect transition="in" filter="fade">
                                      <p:cBhvr>
                                        <p:cTn id="34" dur="1000"/>
                                        <p:tgtEl>
                                          <p:spTgt spid="5">
                                            <p:txEl>
                                              <p:pRg st="5" end="5"/>
                                            </p:txEl>
                                          </p:spTgt>
                                        </p:tgtEl>
                                      </p:cBhvr>
                                    </p:animEffect>
                                    <p:anim calcmode="lin" valueType="num">
                                      <p:cBhvr>
                                        <p:cTn id="35" dur="1000" fill="hold"/>
                                        <p:tgtEl>
                                          <p:spTgt spid="5">
                                            <p:txEl>
                                              <p:pRg st="5" end="5"/>
                                            </p:txEl>
                                          </p:spTgt>
                                        </p:tgtEl>
                                        <p:attrNameLst>
                                          <p:attrName>ppt_x</p:attrName>
                                        </p:attrNameLst>
                                      </p:cBhvr>
                                      <p:tavLst>
                                        <p:tav tm="0">
                                          <p:val>
                                            <p:strVal val="#ppt_x"/>
                                          </p:val>
                                        </p:tav>
                                        <p:tav tm="100000">
                                          <p:val>
                                            <p:strVal val="#ppt_x"/>
                                          </p:val>
                                        </p:tav>
                                      </p:tavLst>
                                    </p:anim>
                                    <p:anim calcmode="lin" valueType="num">
                                      <p:cBhvr>
                                        <p:cTn id="36" dur="1000" fill="hold"/>
                                        <p:tgtEl>
                                          <p:spTgt spid="5">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37" fill="hold">
                      <p:stCondLst>
                        <p:cond delay="indefinite"/>
                      </p:stCondLst>
                      <p:childTnLst>
                        <p:par>
                          <p:cTn id="38" fill="hold">
                            <p:stCondLst>
                              <p:cond delay="0"/>
                            </p:stCondLst>
                            <p:childTnLst>
                              <p:par>
                                <p:cTn id="39" presetID="42" presetClass="entr" presetSubtype="0" fill="hold" grpId="0" nodeType="clickEffect">
                                  <p:stCondLst>
                                    <p:cond delay="0"/>
                                  </p:stCondLst>
                                  <p:childTnLst>
                                    <p:set>
                                      <p:cBhvr>
                                        <p:cTn id="40" dur="1" fill="hold">
                                          <p:stCondLst>
                                            <p:cond delay="0"/>
                                          </p:stCondLst>
                                        </p:cTn>
                                        <p:tgtEl>
                                          <p:spTgt spid="5">
                                            <p:txEl>
                                              <p:pRg st="6" end="6"/>
                                            </p:txEl>
                                          </p:spTgt>
                                        </p:tgtEl>
                                        <p:attrNameLst>
                                          <p:attrName>style.visibility</p:attrName>
                                        </p:attrNameLst>
                                      </p:cBhvr>
                                      <p:to>
                                        <p:strVal val="visible"/>
                                      </p:to>
                                    </p:set>
                                    <p:animEffect transition="in" filter="fade">
                                      <p:cBhvr>
                                        <p:cTn id="41" dur="1000"/>
                                        <p:tgtEl>
                                          <p:spTgt spid="5">
                                            <p:txEl>
                                              <p:pRg st="6" end="6"/>
                                            </p:txEl>
                                          </p:spTgt>
                                        </p:tgtEl>
                                      </p:cBhvr>
                                    </p:animEffect>
                                    <p:anim calcmode="lin" valueType="num">
                                      <p:cBhvr>
                                        <p:cTn id="42"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43"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44" fill="hold">
                      <p:stCondLst>
                        <p:cond delay="indefinite"/>
                      </p:stCondLst>
                      <p:childTnLst>
                        <p:par>
                          <p:cTn id="45" fill="hold">
                            <p:stCondLst>
                              <p:cond delay="0"/>
                            </p:stCondLst>
                            <p:childTnLst>
                              <p:par>
                                <p:cTn id="46" presetID="42" presetClass="entr" presetSubtype="0" fill="hold" grpId="0" nodeType="clickEffect">
                                  <p:stCondLst>
                                    <p:cond delay="0"/>
                                  </p:stCondLst>
                                  <p:childTnLst>
                                    <p:set>
                                      <p:cBhvr>
                                        <p:cTn id="47" dur="1" fill="hold">
                                          <p:stCondLst>
                                            <p:cond delay="0"/>
                                          </p:stCondLst>
                                        </p:cTn>
                                        <p:tgtEl>
                                          <p:spTgt spid="5">
                                            <p:txEl>
                                              <p:pRg st="7" end="7"/>
                                            </p:txEl>
                                          </p:spTgt>
                                        </p:tgtEl>
                                        <p:attrNameLst>
                                          <p:attrName>style.visibility</p:attrName>
                                        </p:attrNameLst>
                                      </p:cBhvr>
                                      <p:to>
                                        <p:strVal val="visible"/>
                                      </p:to>
                                    </p:set>
                                    <p:animEffect transition="in" filter="fade">
                                      <p:cBhvr>
                                        <p:cTn id="48" dur="1000"/>
                                        <p:tgtEl>
                                          <p:spTgt spid="5">
                                            <p:txEl>
                                              <p:pRg st="7" end="7"/>
                                            </p:txEl>
                                          </p:spTgt>
                                        </p:tgtEl>
                                      </p:cBhvr>
                                    </p:animEffect>
                                    <p:anim calcmode="lin" valueType="num">
                                      <p:cBhvr>
                                        <p:cTn id="49"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50"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42" presetClass="entr" presetSubtype="0" fill="hold" nodeType="clickEffect">
                                  <p:stCondLst>
                                    <p:cond delay="0"/>
                                  </p:stCondLst>
                                  <p:childTnLst>
                                    <p:set>
                                      <p:cBhvr>
                                        <p:cTn id="54" dur="1" fill="hold">
                                          <p:stCondLst>
                                            <p:cond delay="0"/>
                                          </p:stCondLst>
                                        </p:cTn>
                                        <p:tgtEl>
                                          <p:spTgt spid="6"/>
                                        </p:tgtEl>
                                        <p:attrNameLst>
                                          <p:attrName>style.visibility</p:attrName>
                                        </p:attrNameLst>
                                      </p:cBhvr>
                                      <p:to>
                                        <p:strVal val="visible"/>
                                      </p:to>
                                    </p:set>
                                    <p:animEffect transition="in" filter="fade">
                                      <p:cBhvr>
                                        <p:cTn id="55" dur="1000"/>
                                        <p:tgtEl>
                                          <p:spTgt spid="6"/>
                                        </p:tgtEl>
                                      </p:cBhvr>
                                    </p:animEffect>
                                    <p:anim calcmode="lin" valueType="num">
                                      <p:cBhvr>
                                        <p:cTn id="56" dur="1000" fill="hold"/>
                                        <p:tgtEl>
                                          <p:spTgt spid="6"/>
                                        </p:tgtEl>
                                        <p:attrNameLst>
                                          <p:attrName>ppt_x</p:attrName>
                                        </p:attrNameLst>
                                      </p:cBhvr>
                                      <p:tavLst>
                                        <p:tav tm="0">
                                          <p:val>
                                            <p:strVal val="#ppt_x"/>
                                          </p:val>
                                        </p:tav>
                                        <p:tav tm="100000">
                                          <p:val>
                                            <p:strVal val="#ppt_x"/>
                                          </p:val>
                                        </p:tav>
                                      </p:tavLst>
                                    </p:anim>
                                    <p:anim calcmode="lin" valueType="num">
                                      <p:cBhvr>
                                        <p:cTn id="57" dur="1000" fill="hold"/>
                                        <p:tgtEl>
                                          <p:spTgt spid="6"/>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FC405373-6044-333C-0B21-B0F59832AF83}"/>
              </a:ext>
              <a:ext uri="{C183D7F6-B498-43B3-948B-1728B52AA6E4}">
                <adec:decorative xmlns:adec="http://schemas.microsoft.com/office/drawing/2017/decorative" val="1"/>
              </a:ext>
            </a:extLst>
          </p:cNvPr>
          <p:cNvSpPr>
            <a:spLocks noMove="1" noResize="1"/>
          </p:cNvSpPr>
          <p:nvPr/>
        </p:nvSpPr>
        <p:spPr>
          <a:xfrm>
            <a:off x="0" y="0"/>
            <a:ext cx="12188952" cy="6857990"/>
          </a:xfrm>
          <a:prstGeom prst="rect">
            <a:avLst/>
          </a:prstGeom>
          <a:solidFill>
            <a:srgbClr val="EBA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sp>
        <p:nvSpPr>
          <p:cNvPr id="3" name="Title 1">
            <a:extLst>
              <a:ext uri="{FF2B5EF4-FFF2-40B4-BE49-F238E27FC236}">
                <a16:creationId xmlns:a16="http://schemas.microsoft.com/office/drawing/2014/main" id="{F4EB05F9-9E87-7CF0-831F-6BAD8525E5AB}"/>
              </a:ext>
            </a:extLst>
          </p:cNvPr>
          <p:cNvSpPr txBox="1">
            <a:spLocks noGrp="1"/>
          </p:cNvSpPr>
          <p:nvPr>
            <p:ph type="title"/>
          </p:nvPr>
        </p:nvSpPr>
        <p:spPr>
          <a:xfrm>
            <a:off x="521208" y="978408"/>
            <a:ext cx="4754880" cy="1463040"/>
          </a:xfrm>
          <a:prstGeom prst="rect">
            <a:avLst/>
          </a:prstGeom>
          <a:noFill/>
          <a:ln>
            <a:noFill/>
          </a:ln>
        </p:spPr>
        <p:txBody>
          <a:bodyPr vert="horz" wrap="square" lIns="91440" tIns="45720" rIns="91440" bIns="45720" anchor="t" anchorCtr="0" compatLnSpc="1">
            <a:normAutofit fontScale="90000"/>
          </a:bodyPr>
          <a:lstStyle/>
          <a:p>
            <a:pPr lvl="0">
              <a:lnSpc>
                <a:spcPct val="90000"/>
              </a:lnSpc>
            </a:pPr>
            <a:r>
              <a:rPr lang="en-GB" sz="3600">
                <a:latin typeface="Arial Black" pitchFamily="34"/>
              </a:rPr>
              <a:t>Why Microsoft Teams is Suitable</a:t>
            </a:r>
            <a:br>
              <a:rPr lang="en-GB" sz="3600">
                <a:latin typeface="Arial Black" pitchFamily="34"/>
              </a:rPr>
            </a:br>
            <a:br>
              <a:rPr lang="en-GB" sz="2400">
                <a:latin typeface="Arial Black" pitchFamily="34"/>
              </a:rPr>
            </a:br>
            <a:r>
              <a:rPr lang="en-GB" sz="3100"/>
              <a:t>Benefits for RiverDale Nursing Home </a:t>
            </a:r>
            <a:br>
              <a:rPr lang="en-GB" sz="3100"/>
            </a:br>
            <a:endParaRPr lang="en-GB" sz="3100"/>
          </a:p>
        </p:txBody>
      </p:sp>
      <p:sp>
        <p:nvSpPr>
          <p:cNvPr id="4" name="Rectangle 11">
            <a:extLst>
              <a:ext uri="{FF2B5EF4-FFF2-40B4-BE49-F238E27FC236}">
                <a16:creationId xmlns:a16="http://schemas.microsoft.com/office/drawing/2014/main" id="{662F7B98-2A55-606D-91D1-014E0015BDE2}"/>
              </a:ext>
              <a:ext uri="{C183D7F6-B498-43B3-948B-1728B52AA6E4}">
                <adec:decorative xmlns:adec="http://schemas.microsoft.com/office/drawing/2017/decorative" val="1"/>
              </a:ext>
            </a:extLst>
          </p:cNvPr>
          <p:cNvSpPr>
            <a:spLocks noMove="1" noResize="1"/>
          </p:cNvSpPr>
          <p:nvPr/>
        </p:nvSpPr>
        <p:spPr>
          <a:xfrm>
            <a:off x="517870" y="508086"/>
            <a:ext cx="4672968" cy="149275"/>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US" sz="1800" b="0" i="0" u="none" strike="noStrike" kern="1200" cap="none" spc="0" normalizeH="0" baseline="0" noProof="0">
              <a:ln>
                <a:noFill/>
              </a:ln>
              <a:solidFill>
                <a:srgbClr val="FFFFFF"/>
              </a:solidFill>
              <a:effectLst/>
              <a:uLnTx/>
              <a:uFillTx/>
              <a:latin typeface="Bierstadt"/>
              <a:ea typeface="+mn-ea"/>
              <a:cs typeface="+mn-cs"/>
            </a:endParaRPr>
          </a:p>
        </p:txBody>
      </p:sp>
      <p:sp>
        <p:nvSpPr>
          <p:cNvPr id="5" name="Content Placeholder 2">
            <a:extLst>
              <a:ext uri="{FF2B5EF4-FFF2-40B4-BE49-F238E27FC236}">
                <a16:creationId xmlns:a16="http://schemas.microsoft.com/office/drawing/2014/main" id="{8648C49F-23DE-8CDF-D575-758DD3C20E84}"/>
              </a:ext>
            </a:extLst>
          </p:cNvPr>
          <p:cNvSpPr txBox="1">
            <a:spLocks noGrp="1"/>
          </p:cNvSpPr>
          <p:nvPr>
            <p:ph idx="1"/>
          </p:nvPr>
        </p:nvSpPr>
        <p:spPr>
          <a:xfrm>
            <a:off x="521208" y="3097164"/>
            <a:ext cx="4672583" cy="3248771"/>
          </a:xfrm>
        </p:spPr>
        <p:txBody>
          <a:bodyPr/>
          <a:lstStyle/>
          <a:p>
            <a:pPr marL="0" lvl="0" indent="0">
              <a:buNone/>
            </a:pPr>
            <a:endParaRPr lang="en-GB"/>
          </a:p>
          <a:p>
            <a:pPr marL="0" lvl="0" indent="0">
              <a:buNone/>
            </a:pPr>
            <a:endParaRPr lang="en-GB"/>
          </a:p>
        </p:txBody>
      </p:sp>
      <p:pic>
        <p:nvPicPr>
          <p:cNvPr id="6" name="Picture 4" descr="People in a meeting">
            <a:extLst>
              <a:ext uri="{FF2B5EF4-FFF2-40B4-BE49-F238E27FC236}">
                <a16:creationId xmlns:a16="http://schemas.microsoft.com/office/drawing/2014/main" id="{3BB91F70-C966-E2E7-6822-6C800B4440A6}"/>
              </a:ext>
            </a:extLst>
          </p:cNvPr>
          <p:cNvPicPr>
            <a:picLocks noChangeAspect="1"/>
          </p:cNvPicPr>
          <p:nvPr/>
        </p:nvPicPr>
        <p:blipFill>
          <a:blip r:embed="rId3"/>
          <a:srcRect l="23006" r="11811" b="1"/>
          <a:stretch>
            <a:fillRect/>
          </a:stretch>
        </p:blipFill>
        <p:spPr>
          <a:xfrm>
            <a:off x="5958020" y="508086"/>
            <a:ext cx="5709723" cy="5846984"/>
          </a:xfrm>
          <a:prstGeom prst="rect">
            <a:avLst/>
          </a:prstGeom>
          <a:noFill/>
          <a:ln cap="flat">
            <a:noFill/>
          </a:ln>
        </p:spPr>
      </p:pic>
      <p:graphicFrame>
        <p:nvGraphicFramePr>
          <p:cNvPr id="7" name="Table 6">
            <a:extLst>
              <a:ext uri="{FF2B5EF4-FFF2-40B4-BE49-F238E27FC236}">
                <a16:creationId xmlns:a16="http://schemas.microsoft.com/office/drawing/2014/main" id="{0DF2DE69-0B67-96EE-CB9C-07306EAFA600}"/>
              </a:ext>
            </a:extLst>
          </p:cNvPr>
          <p:cNvGraphicFramePr>
            <a:graphicFrameLocks noGrp="1"/>
          </p:cNvGraphicFramePr>
          <p:nvPr/>
        </p:nvGraphicFramePr>
        <p:xfrm>
          <a:off x="0" y="3918204"/>
          <a:ext cx="5958010" cy="2011680"/>
        </p:xfrm>
        <a:graphic>
          <a:graphicData uri="http://schemas.openxmlformats.org/drawingml/2006/table">
            <a:tbl>
              <a:tblPr firstRow="1" bandRow="1">
                <a:effectLst/>
                <a:tableStyleId>{5C22544A-7EE6-4342-B048-85BDC9FD1C3A}</a:tableStyleId>
              </a:tblPr>
              <a:tblGrid>
                <a:gridCol w="2979005">
                  <a:extLst>
                    <a:ext uri="{9D8B030D-6E8A-4147-A177-3AD203B41FA5}">
                      <a16:colId xmlns:a16="http://schemas.microsoft.com/office/drawing/2014/main" val="2880495747"/>
                    </a:ext>
                  </a:extLst>
                </a:gridCol>
                <a:gridCol w="2979005">
                  <a:extLst>
                    <a:ext uri="{9D8B030D-6E8A-4147-A177-3AD203B41FA5}">
                      <a16:colId xmlns:a16="http://schemas.microsoft.com/office/drawing/2014/main" val="162997214"/>
                    </a:ext>
                  </a:extLst>
                </a:gridCol>
              </a:tblGrid>
              <a:tr h="365760">
                <a:tc>
                  <a:txBody>
                    <a:bodyPr/>
                    <a:lstStyle/>
                    <a:p>
                      <a:pPr lvl="0" algn="ctr"/>
                      <a:r>
                        <a:rPr lang="en-GB"/>
                        <a:t>Problem </a:t>
                      </a:r>
                    </a:p>
                  </a:txBody>
                  <a:tcPr/>
                </a:tc>
                <a:tc>
                  <a:txBody>
                    <a:bodyPr/>
                    <a:lstStyle/>
                    <a:p>
                      <a:pPr lvl="0" algn="ctr"/>
                      <a:r>
                        <a:rPr lang="en-GB"/>
                        <a:t>Solution with Teams </a:t>
                      </a:r>
                    </a:p>
                  </a:txBody>
                  <a:tcPr/>
                </a:tc>
                <a:extLst>
                  <a:ext uri="{0D108BD9-81ED-4DB2-BD59-A6C34878D82A}">
                    <a16:rowId xmlns:a16="http://schemas.microsoft.com/office/drawing/2014/main" val="2184166759"/>
                  </a:ext>
                </a:extLst>
              </a:tr>
              <a:tr h="365760">
                <a:tc>
                  <a:txBody>
                    <a:bodyPr/>
                    <a:lstStyle/>
                    <a:p>
                      <a:pPr lvl="0"/>
                      <a:r>
                        <a:rPr lang="en-GB"/>
                        <a:t>Different shifts </a:t>
                      </a:r>
                    </a:p>
                  </a:txBody>
                  <a:tcPr/>
                </a:tc>
                <a:tc>
                  <a:txBody>
                    <a:bodyPr/>
                    <a:lstStyle/>
                    <a:p>
                      <a:pPr lvl="0"/>
                      <a:r>
                        <a:rPr lang="en-GB"/>
                        <a:t>Recorded sessions available any time.</a:t>
                      </a:r>
                    </a:p>
                  </a:txBody>
                  <a:tcPr/>
                </a:tc>
                <a:extLst>
                  <a:ext uri="{0D108BD9-81ED-4DB2-BD59-A6C34878D82A}">
                    <a16:rowId xmlns:a16="http://schemas.microsoft.com/office/drawing/2014/main" val="1049783556"/>
                  </a:ext>
                </a:extLst>
              </a:tr>
              <a:tr h="365760">
                <a:tc>
                  <a:txBody>
                    <a:bodyPr/>
                    <a:lstStyle/>
                    <a:p>
                      <a:pPr lvl="0"/>
                      <a:r>
                        <a:rPr lang="en-GB"/>
                        <a:t>Multiple locations </a:t>
                      </a:r>
                    </a:p>
                  </a:txBody>
                  <a:tcPr/>
                </a:tc>
                <a:tc>
                  <a:txBody>
                    <a:bodyPr/>
                    <a:lstStyle/>
                    <a:p>
                      <a:pPr lvl="0"/>
                      <a:r>
                        <a:rPr lang="en-GB"/>
                        <a:t>Staff can join remotely </a:t>
                      </a:r>
                    </a:p>
                  </a:txBody>
                  <a:tcPr/>
                </a:tc>
                <a:extLst>
                  <a:ext uri="{0D108BD9-81ED-4DB2-BD59-A6C34878D82A}">
                    <a16:rowId xmlns:a16="http://schemas.microsoft.com/office/drawing/2014/main" val="860047527"/>
                  </a:ext>
                </a:extLst>
              </a:tr>
              <a:tr h="365760">
                <a:tc>
                  <a:txBody>
                    <a:bodyPr/>
                    <a:lstStyle/>
                    <a:p>
                      <a:pPr lvl="0"/>
                      <a:r>
                        <a:rPr lang="en-GB"/>
                        <a:t>Sharing information</a:t>
                      </a:r>
                    </a:p>
                  </a:txBody>
                  <a:tcPr/>
                </a:tc>
                <a:tc>
                  <a:txBody>
                    <a:bodyPr/>
                    <a:lstStyle/>
                    <a:p>
                      <a:pPr lvl="0"/>
                      <a:r>
                        <a:rPr lang="en-GB"/>
                        <a:t>Storage for training material </a:t>
                      </a:r>
                    </a:p>
                    <a:p>
                      <a:pPr lvl="0"/>
                      <a:endParaRPr lang="en-GB"/>
                    </a:p>
                  </a:txBody>
                  <a:tcPr/>
                </a:tc>
                <a:extLst>
                  <a:ext uri="{0D108BD9-81ED-4DB2-BD59-A6C34878D82A}">
                    <a16:rowId xmlns:a16="http://schemas.microsoft.com/office/drawing/2014/main" val="2059068387"/>
                  </a:ext>
                </a:extLst>
              </a:tr>
            </a:tbl>
          </a:graphicData>
        </a:graphic>
      </p:graphicFrame>
      <p:sp>
        <p:nvSpPr>
          <p:cNvPr id="8" name="TextBox 7">
            <a:extLst>
              <a:ext uri="{FF2B5EF4-FFF2-40B4-BE49-F238E27FC236}">
                <a16:creationId xmlns:a16="http://schemas.microsoft.com/office/drawing/2014/main" id="{2E19E1E1-1D9F-51BE-E89E-13E941DDA6B0}"/>
              </a:ext>
            </a:extLst>
          </p:cNvPr>
          <p:cNvSpPr txBox="1"/>
          <p:nvPr/>
        </p:nvSpPr>
        <p:spPr>
          <a:xfrm>
            <a:off x="157313" y="6345936"/>
            <a:ext cx="2920182" cy="646334"/>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Citation (Microsoft Teams 2026)</a:t>
            </a:r>
          </a:p>
        </p:txBody>
      </p:sp>
      <p:sp>
        <p:nvSpPr>
          <p:cNvPr id="9" name="TextBox 8">
            <a:extLst>
              <a:ext uri="{FF2B5EF4-FFF2-40B4-BE49-F238E27FC236}">
                <a16:creationId xmlns:a16="http://schemas.microsoft.com/office/drawing/2014/main" id="{1ADFA512-70A3-2D60-9163-A5296A116669}"/>
              </a:ext>
            </a:extLst>
          </p:cNvPr>
          <p:cNvSpPr txBox="1"/>
          <p:nvPr/>
        </p:nvSpPr>
        <p:spPr>
          <a:xfrm>
            <a:off x="6862919" y="6587611"/>
            <a:ext cx="5326032" cy="369335"/>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(Stock images)</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circle(in)">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fade">
                                      <p:cBhvr>
                                        <p:cTn id="12" dur="1000"/>
                                        <p:tgtEl>
                                          <p:spTgt spid="7"/>
                                        </p:tgtEl>
                                      </p:cBhvr>
                                    </p:animEffect>
                                    <p:anim calcmode="lin" valueType="num">
                                      <p:cBhvr>
                                        <p:cTn id="13" dur="1000" fill="hold"/>
                                        <p:tgtEl>
                                          <p:spTgt spid="7"/>
                                        </p:tgtEl>
                                        <p:attrNameLst>
                                          <p:attrName>ppt_x</p:attrName>
                                        </p:attrNameLst>
                                      </p:cBhvr>
                                      <p:tavLst>
                                        <p:tav tm="0">
                                          <p:val>
                                            <p:strVal val="#ppt_x"/>
                                          </p:val>
                                        </p:tav>
                                        <p:tav tm="100000">
                                          <p:val>
                                            <p:strVal val="#ppt_x"/>
                                          </p:val>
                                        </p:tav>
                                      </p:tavLst>
                                    </p:anim>
                                    <p:anim calcmode="lin" valueType="num">
                                      <p:cBhvr>
                                        <p:cTn id="14"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5">
            <a:extLst>
              <a:ext uri="{FF2B5EF4-FFF2-40B4-BE49-F238E27FC236}">
                <a16:creationId xmlns:a16="http://schemas.microsoft.com/office/drawing/2014/main" id="{B3F3D2E0-A3D4-F9FF-5AD6-08CEB0DBC0D7}"/>
              </a:ext>
            </a:extLst>
          </p:cNvPr>
          <p:cNvSpPr/>
          <p:nvPr/>
        </p:nvSpPr>
        <p:spPr>
          <a:xfrm>
            <a:off x="624836" y="2514600"/>
            <a:ext cx="4953003" cy="1844043"/>
          </a:xfrm>
          <a:prstGeom prst="rect">
            <a:avLst/>
          </a:prstGeom>
          <a:solidFill>
            <a:srgbClr val="949CFF"/>
          </a:solidFill>
          <a:ln w="19046" cap="flat">
            <a:solidFill>
              <a:srgbClr val="0D0D0D"/>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Bierstadt"/>
              <a:ea typeface="+mn-ea"/>
              <a:cs typeface="+mn-cs"/>
            </a:endParaRPr>
          </a:p>
        </p:txBody>
      </p:sp>
      <p:sp>
        <p:nvSpPr>
          <p:cNvPr id="3" name="Rectangle 6">
            <a:extLst>
              <a:ext uri="{FF2B5EF4-FFF2-40B4-BE49-F238E27FC236}">
                <a16:creationId xmlns:a16="http://schemas.microsoft.com/office/drawing/2014/main" id="{98FD8C66-A30C-A3D6-58A4-368FD12E8B70}"/>
              </a:ext>
            </a:extLst>
          </p:cNvPr>
          <p:cNvSpPr/>
          <p:nvPr/>
        </p:nvSpPr>
        <p:spPr>
          <a:xfrm>
            <a:off x="6614166" y="2514600"/>
            <a:ext cx="5151116" cy="1844043"/>
          </a:xfrm>
          <a:prstGeom prst="rect">
            <a:avLst/>
          </a:prstGeom>
          <a:solidFill>
            <a:srgbClr val="949CFF"/>
          </a:solidFill>
          <a:ln w="19046" cap="flat">
            <a:solidFill>
              <a:srgbClr val="634100"/>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Bierstadt"/>
              <a:ea typeface="+mn-ea"/>
              <a:cs typeface="+mn-cs"/>
            </a:endParaRPr>
          </a:p>
        </p:txBody>
      </p:sp>
      <p:sp>
        <p:nvSpPr>
          <p:cNvPr id="4" name="TextBox 7">
            <a:extLst>
              <a:ext uri="{FF2B5EF4-FFF2-40B4-BE49-F238E27FC236}">
                <a16:creationId xmlns:a16="http://schemas.microsoft.com/office/drawing/2014/main" id="{E892F0E4-1DBB-6973-B398-2E41A6C59D7C}"/>
              </a:ext>
            </a:extLst>
          </p:cNvPr>
          <p:cNvSpPr txBox="1"/>
          <p:nvPr/>
        </p:nvSpPr>
        <p:spPr>
          <a:xfrm>
            <a:off x="624836" y="320040"/>
            <a:ext cx="11018520" cy="646334"/>
          </a:xfrm>
          <a:prstGeom prst="rect">
            <a:avLst/>
          </a:prstGeom>
          <a:noFill/>
          <a:ln cap="flat">
            <a:noFill/>
          </a:ln>
        </p:spPr>
        <p:txBody>
          <a:bodyPr vert="horz" wrap="square" lIns="91440" tIns="45720" rIns="91440" bIns="45720" anchor="t" anchorCtr="1" compatLnSpc="1">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3600" b="1" i="0" u="none" strike="noStrike" kern="1200" cap="none" spc="0" normalizeH="0" baseline="0" noProof="0">
                <a:ln>
                  <a:noFill/>
                </a:ln>
                <a:solidFill>
                  <a:srgbClr val="000000"/>
                </a:solidFill>
                <a:effectLst/>
                <a:uLnTx/>
                <a:uFillTx/>
                <a:latin typeface="Arial Black" pitchFamily="34"/>
                <a:ea typeface="+mn-ea"/>
                <a:cs typeface="+mn-cs"/>
              </a:rPr>
              <a:t>Advantages And Limitations </a:t>
            </a:r>
          </a:p>
        </p:txBody>
      </p:sp>
      <p:sp>
        <p:nvSpPr>
          <p:cNvPr id="5" name="TextBox 9">
            <a:extLst>
              <a:ext uri="{FF2B5EF4-FFF2-40B4-BE49-F238E27FC236}">
                <a16:creationId xmlns:a16="http://schemas.microsoft.com/office/drawing/2014/main" id="{D33F753F-A983-DB28-87D4-B460FB1FFBB0}"/>
              </a:ext>
            </a:extLst>
          </p:cNvPr>
          <p:cNvSpPr txBox="1"/>
          <p:nvPr/>
        </p:nvSpPr>
        <p:spPr>
          <a:xfrm>
            <a:off x="1112523" y="1721668"/>
            <a:ext cx="4130043" cy="523219"/>
          </a:xfrm>
          <a:prstGeom prst="rect">
            <a:avLst/>
          </a:prstGeom>
          <a:noFill/>
          <a:ln cap="flat">
            <a:noFill/>
          </a:ln>
        </p:spPr>
        <p:txBody>
          <a:bodyPr vert="horz" wrap="square" lIns="91440" tIns="45720" rIns="91440" bIns="45720" anchor="t" anchorCtr="1" compatLnSpc="1">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800" b="1" i="0" u="sng" strike="noStrike" kern="1200" cap="none" spc="0" normalizeH="0" baseline="0" noProof="0">
                <a:ln>
                  <a:noFill/>
                </a:ln>
                <a:solidFill>
                  <a:srgbClr val="000000"/>
                </a:solidFill>
                <a:effectLst/>
                <a:uLnTx/>
                <a:uFillTx/>
                <a:latin typeface="Arial Black" pitchFamily="34"/>
                <a:ea typeface="+mn-ea"/>
                <a:cs typeface="+mn-cs"/>
              </a:rPr>
              <a:t>Advantages</a:t>
            </a:r>
          </a:p>
        </p:txBody>
      </p:sp>
      <p:sp>
        <p:nvSpPr>
          <p:cNvPr id="6" name="TextBox 10">
            <a:extLst>
              <a:ext uri="{FF2B5EF4-FFF2-40B4-BE49-F238E27FC236}">
                <a16:creationId xmlns:a16="http://schemas.microsoft.com/office/drawing/2014/main" id="{7FF8557B-1BA3-E03D-4C1A-B6365D7A2352}"/>
              </a:ext>
            </a:extLst>
          </p:cNvPr>
          <p:cNvSpPr txBox="1"/>
          <p:nvPr/>
        </p:nvSpPr>
        <p:spPr>
          <a:xfrm>
            <a:off x="8138160" y="1721668"/>
            <a:ext cx="3627123"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800" b="1" i="0" u="sng" strike="noStrike" kern="1200" cap="none" spc="0" normalizeH="0" baseline="0" noProof="0">
                <a:ln>
                  <a:noFill/>
                </a:ln>
                <a:solidFill>
                  <a:srgbClr val="000000"/>
                </a:solidFill>
                <a:effectLst/>
                <a:uLnTx/>
                <a:uFillTx/>
                <a:latin typeface="Arial Black" pitchFamily="34"/>
                <a:ea typeface="+mn-ea"/>
                <a:cs typeface="+mn-cs"/>
              </a:rPr>
              <a:t>Limitations</a:t>
            </a:r>
            <a:r>
              <a:rPr kumimoji="0" lang="en-GB" sz="2800" b="1" i="0" u="none" strike="noStrike" kern="1200" cap="none" spc="0" normalizeH="0" baseline="0" noProof="0">
                <a:ln>
                  <a:noFill/>
                </a:ln>
                <a:solidFill>
                  <a:srgbClr val="000000"/>
                </a:solidFill>
                <a:effectLst/>
                <a:uLnTx/>
                <a:uFillTx/>
                <a:latin typeface="Arial Black" pitchFamily="34"/>
                <a:ea typeface="+mn-ea"/>
                <a:cs typeface="+mn-cs"/>
              </a:rPr>
              <a:t> </a:t>
            </a:r>
          </a:p>
        </p:txBody>
      </p:sp>
      <p:sp>
        <p:nvSpPr>
          <p:cNvPr id="7" name="TextBox 11">
            <a:extLst>
              <a:ext uri="{FF2B5EF4-FFF2-40B4-BE49-F238E27FC236}">
                <a16:creationId xmlns:a16="http://schemas.microsoft.com/office/drawing/2014/main" id="{526911D0-64AB-9A6E-A9AA-44D6634330E0}"/>
              </a:ext>
            </a:extLst>
          </p:cNvPr>
          <p:cNvSpPr txBox="1"/>
          <p:nvPr/>
        </p:nvSpPr>
        <p:spPr>
          <a:xfrm>
            <a:off x="792483" y="2819396"/>
            <a:ext cx="4450083" cy="120033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Easy communication</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Share files</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Sessions are recorded</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Join a session remote</a:t>
            </a:r>
          </a:p>
        </p:txBody>
      </p:sp>
      <p:pic>
        <p:nvPicPr>
          <p:cNvPr id="8" name="Ink 12">
            <a:extLst>
              <a:ext uri="{FF2B5EF4-FFF2-40B4-BE49-F238E27FC236}">
                <a16:creationId xmlns:a16="http://schemas.microsoft.com/office/drawing/2014/main" id="{671051B1-1E45-F08E-9CC4-B41ACDA43BF6}"/>
              </a:ext>
            </a:extLst>
          </p:cNvPr>
          <p:cNvPicPr>
            <a:picLocks noChangeAspect="1"/>
          </p:cNvPicPr>
          <p:nvPr/>
        </p:nvPicPr>
        <p:blipFill>
          <a:blip r:embed="rId2"/>
          <a:stretch>
            <a:fillRect/>
          </a:stretch>
        </p:blipFill>
        <p:spPr>
          <a:xfrm>
            <a:off x="4236360" y="-853199"/>
            <a:ext cx="356" cy="356"/>
          </a:xfrm>
          <a:prstGeom prst="rect">
            <a:avLst/>
          </a:prstGeom>
          <a:noFill/>
          <a:ln cap="flat">
            <a:noFill/>
          </a:ln>
        </p:spPr>
      </p:pic>
      <p:sp>
        <p:nvSpPr>
          <p:cNvPr id="9" name="Arrow: Up 13">
            <a:extLst>
              <a:ext uri="{FF2B5EF4-FFF2-40B4-BE49-F238E27FC236}">
                <a16:creationId xmlns:a16="http://schemas.microsoft.com/office/drawing/2014/main" id="{CA3CEE44-FEF0-A205-E534-3663F9504898}"/>
              </a:ext>
            </a:extLst>
          </p:cNvPr>
          <p:cNvSpPr/>
          <p:nvPr/>
        </p:nvSpPr>
        <p:spPr>
          <a:xfrm>
            <a:off x="68580" y="2514600"/>
            <a:ext cx="426723" cy="1844043"/>
          </a:xfrm>
          <a:custGeom>
            <a:avLst>
              <a:gd name="f0" fmla="val 2499"/>
              <a:gd name="f1" fmla="val 5400"/>
            </a:avLst>
            <a:gdLst>
              <a:gd name="f2" fmla="val 10800000"/>
              <a:gd name="f3" fmla="val 5400000"/>
              <a:gd name="f4" fmla="val 180"/>
              <a:gd name="f5" fmla="val w"/>
              <a:gd name="f6" fmla="val h"/>
              <a:gd name="f7" fmla="val 0"/>
              <a:gd name="f8" fmla="val 21600"/>
              <a:gd name="f9" fmla="val 10800"/>
              <a:gd name="f10" fmla="+- 0 0 -270"/>
              <a:gd name="f11" fmla="+- 0 0 -90"/>
              <a:gd name="f12" fmla="*/ f5 1 21600"/>
              <a:gd name="f13" fmla="*/ f6 1 21600"/>
              <a:gd name="f14" fmla="pin 0 f1 10800"/>
              <a:gd name="f15" fmla="pin 0 f0 21600"/>
              <a:gd name="f16" fmla="*/ f10 f2 1"/>
              <a:gd name="f17" fmla="*/ f11 f2 1"/>
              <a:gd name="f18" fmla="val f14"/>
              <a:gd name="f19" fmla="val f15"/>
              <a:gd name="f20" fmla="+- 21600 0 f14"/>
              <a:gd name="f21" fmla="*/ f14 f12 1"/>
              <a:gd name="f22" fmla="*/ f15 f13 1"/>
              <a:gd name="f23" fmla="*/ 21600 f13 1"/>
              <a:gd name="f24" fmla="*/ 0 f12 1"/>
              <a:gd name="f25" fmla="*/ f16 1 f4"/>
              <a:gd name="f26" fmla="*/ 21600 f12 1"/>
              <a:gd name="f27" fmla="*/ f17 1 f4"/>
              <a:gd name="f28" fmla="*/ f19 f18 1"/>
              <a:gd name="f29" fmla="*/ f18 f12 1"/>
              <a:gd name="f30" fmla="*/ f20 f12 1"/>
              <a:gd name="f31" fmla="*/ f19 f13 1"/>
              <a:gd name="f32" fmla="+- f25 0 f3"/>
              <a:gd name="f33" fmla="+- f27 0 f3"/>
              <a:gd name="f34" fmla="*/ f28 1 10800"/>
              <a:gd name="f35" fmla="+- f19 0 f34"/>
              <a:gd name="f36" fmla="*/ f35 f13 1"/>
            </a:gdLst>
            <a:ahLst>
              <a:ahXY gdRefX="f1" minX="f7" maxX="f9" gdRefY="f0" minY="f7" maxY="f8">
                <a:pos x="f21" y="f22"/>
              </a:ahXY>
            </a:ahLst>
            <a:cxnLst>
              <a:cxn ang="3cd4">
                <a:pos x="hc" y="t"/>
              </a:cxn>
              <a:cxn ang="0">
                <a:pos x="r" y="vc"/>
              </a:cxn>
              <a:cxn ang="cd4">
                <a:pos x="hc" y="b"/>
              </a:cxn>
              <a:cxn ang="cd2">
                <a:pos x="l" y="vc"/>
              </a:cxn>
              <a:cxn ang="f32">
                <a:pos x="f24" y="f31"/>
              </a:cxn>
              <a:cxn ang="f33">
                <a:pos x="f26" y="f31"/>
              </a:cxn>
            </a:cxnLst>
            <a:rect l="f29" t="f36" r="f30" b="f23"/>
            <a:pathLst>
              <a:path w="21600" h="21600">
                <a:moveTo>
                  <a:pt x="f18" y="f8"/>
                </a:moveTo>
                <a:lnTo>
                  <a:pt x="f18" y="f19"/>
                </a:lnTo>
                <a:lnTo>
                  <a:pt x="f7" y="f19"/>
                </a:lnTo>
                <a:lnTo>
                  <a:pt x="f9" y="f7"/>
                </a:lnTo>
                <a:lnTo>
                  <a:pt x="f8" y="f19"/>
                </a:lnTo>
                <a:lnTo>
                  <a:pt x="f20" y="f19"/>
                </a:lnTo>
                <a:lnTo>
                  <a:pt x="f20" y="f8"/>
                </a:lnTo>
                <a:close/>
              </a:path>
            </a:pathLst>
          </a:custGeom>
          <a:solidFill>
            <a:srgbClr val="EBA000"/>
          </a:solidFill>
          <a:ln w="19046" cap="flat">
            <a:solidFill>
              <a:srgbClr val="634100"/>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Bierstadt"/>
              <a:ea typeface="+mn-ea"/>
              <a:cs typeface="+mn-cs"/>
            </a:endParaRPr>
          </a:p>
        </p:txBody>
      </p:sp>
      <p:sp>
        <p:nvSpPr>
          <p:cNvPr id="10" name="TextBox 14">
            <a:extLst>
              <a:ext uri="{FF2B5EF4-FFF2-40B4-BE49-F238E27FC236}">
                <a16:creationId xmlns:a16="http://schemas.microsoft.com/office/drawing/2014/main" id="{6675EBFA-6F39-937E-88F4-AB6A09A892E9}"/>
              </a:ext>
            </a:extLst>
          </p:cNvPr>
          <p:cNvSpPr txBox="1"/>
          <p:nvPr/>
        </p:nvSpPr>
        <p:spPr>
          <a:xfrm>
            <a:off x="7101843" y="2819396"/>
            <a:ext cx="4648196" cy="1200332"/>
          </a:xfrm>
          <a:prstGeom prst="rect">
            <a:avLst/>
          </a:prstGeom>
          <a:noFill/>
          <a:ln cap="flat">
            <a:noFill/>
          </a:ln>
        </p:spPr>
        <p:txBody>
          <a:bodyPr vert="horz" wrap="square" lIns="91440" tIns="45720" rIns="91440" bIns="45720" anchor="t" anchorCtr="0" compatLnSpc="1">
            <a:spAutoFit/>
          </a:bodyPr>
          <a:lstStyle/>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Require a internet connection </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You may face technical problems </a:t>
            </a:r>
          </a:p>
          <a:p>
            <a:pPr marL="285750" marR="0" lvl="0" indent="-28575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1800" b="0" i="0" u="none" strike="noStrike" kern="1200" cap="none" spc="0" normalizeH="0" baseline="0" noProof="0">
                <a:ln>
                  <a:noFill/>
                </a:ln>
                <a:solidFill>
                  <a:srgbClr val="000000"/>
                </a:solidFill>
                <a:effectLst/>
                <a:uLnTx/>
                <a:uFillTx/>
                <a:latin typeface="Bierstadt"/>
                <a:ea typeface="+mn-ea"/>
                <a:cs typeface="+mn-cs"/>
              </a:rPr>
              <a:t>Some staff members may need help using teams </a:t>
            </a:r>
          </a:p>
        </p:txBody>
      </p:sp>
      <p:sp>
        <p:nvSpPr>
          <p:cNvPr id="11" name="Arrow: Down 15">
            <a:extLst>
              <a:ext uri="{FF2B5EF4-FFF2-40B4-BE49-F238E27FC236}">
                <a16:creationId xmlns:a16="http://schemas.microsoft.com/office/drawing/2014/main" id="{90C682B9-C492-98E3-F881-F763F98C3961}"/>
              </a:ext>
            </a:extLst>
          </p:cNvPr>
          <p:cNvSpPr/>
          <p:nvPr/>
        </p:nvSpPr>
        <p:spPr>
          <a:xfrm>
            <a:off x="6096003" y="2514600"/>
            <a:ext cx="464816" cy="1844043"/>
          </a:xfrm>
          <a:custGeom>
            <a:avLst>
              <a:gd name="f0" fmla="val 18878"/>
              <a:gd name="f1" fmla="val 5400"/>
            </a:avLst>
            <a:gdLst>
              <a:gd name="f2" fmla="val 10800000"/>
              <a:gd name="f3" fmla="val 5400000"/>
              <a:gd name="f4" fmla="val 180"/>
              <a:gd name="f5" fmla="val w"/>
              <a:gd name="f6" fmla="val h"/>
              <a:gd name="f7" fmla="val 0"/>
              <a:gd name="f8" fmla="val 21600"/>
              <a:gd name="f9" fmla="val 10800"/>
              <a:gd name="f10" fmla="+- 0 0 -270"/>
              <a:gd name="f11" fmla="+- 0 0 -90"/>
              <a:gd name="f12" fmla="*/ f5 1 21600"/>
              <a:gd name="f13" fmla="*/ f6 1 21600"/>
              <a:gd name="f14" fmla="pin 0 f1 10800"/>
              <a:gd name="f15" fmla="pin 0 f0 21600"/>
              <a:gd name="f16" fmla="*/ f10 f2 1"/>
              <a:gd name="f17" fmla="*/ f11 f2 1"/>
              <a:gd name="f18" fmla="val f14"/>
              <a:gd name="f19" fmla="val f15"/>
              <a:gd name="f20" fmla="+- 21600 0 f14"/>
              <a:gd name="f21" fmla="*/ f14 f12 1"/>
              <a:gd name="f22" fmla="*/ f15 f13 1"/>
              <a:gd name="f23" fmla="*/ 0 f13 1"/>
              <a:gd name="f24" fmla="*/ 0 f12 1"/>
              <a:gd name="f25" fmla="*/ f16 1 f4"/>
              <a:gd name="f26" fmla="*/ 21600 f12 1"/>
              <a:gd name="f27" fmla="*/ f17 1 f4"/>
              <a:gd name="f28" fmla="+- 21600 0 f19"/>
              <a:gd name="f29" fmla="*/ f18 f12 1"/>
              <a:gd name="f30" fmla="*/ f20 f12 1"/>
              <a:gd name="f31" fmla="*/ f19 f13 1"/>
              <a:gd name="f32" fmla="+- f25 0 f3"/>
              <a:gd name="f33" fmla="+- f27 0 f3"/>
              <a:gd name="f34" fmla="*/ f28 f18 1"/>
              <a:gd name="f35" fmla="*/ f34 1 10800"/>
              <a:gd name="f36" fmla="+- f19 f35 0"/>
              <a:gd name="f37" fmla="*/ f36 f13 1"/>
            </a:gdLst>
            <a:ahLst>
              <a:ahXY gdRefX="f1" minX="f7" maxX="f9" gdRefY="f0" minY="f7" maxY="f8">
                <a:pos x="f21" y="f22"/>
              </a:ahXY>
            </a:ahLst>
            <a:cxnLst>
              <a:cxn ang="3cd4">
                <a:pos x="hc" y="t"/>
              </a:cxn>
              <a:cxn ang="0">
                <a:pos x="r" y="vc"/>
              </a:cxn>
              <a:cxn ang="cd4">
                <a:pos x="hc" y="b"/>
              </a:cxn>
              <a:cxn ang="cd2">
                <a:pos x="l" y="vc"/>
              </a:cxn>
              <a:cxn ang="f32">
                <a:pos x="f24" y="f31"/>
              </a:cxn>
              <a:cxn ang="f33">
                <a:pos x="f26" y="f31"/>
              </a:cxn>
            </a:cxnLst>
            <a:rect l="f29" t="f23" r="f30" b="f37"/>
            <a:pathLst>
              <a:path w="21600" h="21600">
                <a:moveTo>
                  <a:pt x="f18" y="f7"/>
                </a:moveTo>
                <a:lnTo>
                  <a:pt x="f18" y="f19"/>
                </a:lnTo>
                <a:lnTo>
                  <a:pt x="f7" y="f19"/>
                </a:lnTo>
                <a:lnTo>
                  <a:pt x="f9" y="f8"/>
                </a:lnTo>
                <a:lnTo>
                  <a:pt x="f8" y="f19"/>
                </a:lnTo>
                <a:lnTo>
                  <a:pt x="f20" y="f19"/>
                </a:lnTo>
                <a:lnTo>
                  <a:pt x="f20" y="f7"/>
                </a:lnTo>
                <a:close/>
              </a:path>
            </a:pathLst>
          </a:custGeom>
          <a:solidFill>
            <a:srgbClr val="EBA000"/>
          </a:solidFill>
          <a:ln w="19046" cap="flat">
            <a:solidFill>
              <a:srgbClr val="634100"/>
            </a:solidFill>
            <a:prstDash val="solid"/>
            <a:miter/>
          </a:ln>
        </p:spPr>
        <p:txBody>
          <a:bodyPr vert="horz" wrap="square" lIns="91440" tIns="45720" rIns="91440" bIns="45720" anchor="ctr" anchorCtr="1" compatLnSpc="1">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1800" b="0" i="0" u="none" strike="noStrike" kern="1200" cap="none" spc="0" normalizeH="0" baseline="0" noProof="0">
              <a:ln>
                <a:noFill/>
              </a:ln>
              <a:solidFill>
                <a:srgbClr val="FFFFFF"/>
              </a:solidFill>
              <a:effectLst/>
              <a:uLnTx/>
              <a:uFillTx/>
              <a:latin typeface="Bierstad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p:cTn id="7" dur="500" fill="hold"/>
                                        <p:tgtEl>
                                          <p:spTgt spid="4"/>
                                        </p:tgtEl>
                                        <p:attrNameLst>
                                          <p:attrName>ppt_x</p:attrName>
                                        </p:attrNameLst>
                                      </p:cBhvr>
                                      <p:tavLst>
                                        <p:tav tm="0">
                                          <p:val>
                                            <p:strVal val="#ppt_x"/>
                                          </p:val>
                                        </p:tav>
                                        <p:tav tm="100000">
                                          <p:val>
                                            <p:strVal val="#ppt_x"/>
                                          </p:val>
                                        </p:tav>
                                      </p:tavLst>
                                    </p:anim>
                                    <p:anim calcmode="lin" valueType="num">
                                      <p:cBhvr>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42"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1000"/>
                                        <p:tgtEl>
                                          <p:spTgt spid="5"/>
                                        </p:tgtEl>
                                      </p:cBhvr>
                                    </p:animEffect>
                                    <p:anim calcmode="lin" valueType="num">
                                      <p:cBhvr>
                                        <p:cTn id="14" dur="1000" fill="hold"/>
                                        <p:tgtEl>
                                          <p:spTgt spid="5"/>
                                        </p:tgtEl>
                                        <p:attrNameLst>
                                          <p:attrName>ppt_x</p:attrName>
                                        </p:attrNameLst>
                                      </p:cBhvr>
                                      <p:tavLst>
                                        <p:tav tm="0">
                                          <p:val>
                                            <p:strVal val="#ppt_x"/>
                                          </p:val>
                                        </p:tav>
                                        <p:tav tm="100000">
                                          <p:val>
                                            <p:strVal val="#ppt_x"/>
                                          </p:val>
                                        </p:tav>
                                      </p:tavLst>
                                    </p:anim>
                                    <p:anim calcmode="lin" valueType="num">
                                      <p:cBhvr>
                                        <p:cTn id="15"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42" presetClass="entr" presetSubtype="0" fill="hold" grpId="0" nodeType="clickEffect">
                                  <p:stCondLst>
                                    <p:cond delay="0"/>
                                  </p:stCondLst>
                                  <p:childTnLst>
                                    <p:set>
                                      <p:cBhvr>
                                        <p:cTn id="19" dur="1" fill="hold">
                                          <p:stCondLst>
                                            <p:cond delay="0"/>
                                          </p:stCondLst>
                                        </p:cTn>
                                        <p:tgtEl>
                                          <p:spTgt spid="6"/>
                                        </p:tgtEl>
                                        <p:attrNameLst>
                                          <p:attrName>style.visibility</p:attrName>
                                        </p:attrNameLst>
                                      </p:cBhvr>
                                      <p:to>
                                        <p:strVal val="visible"/>
                                      </p:to>
                                    </p:set>
                                    <p:animEffect transition="in" filter="fade">
                                      <p:cBhvr>
                                        <p:cTn id="20" dur="1000"/>
                                        <p:tgtEl>
                                          <p:spTgt spid="6"/>
                                        </p:tgtEl>
                                      </p:cBhvr>
                                    </p:animEffect>
                                    <p:anim calcmode="lin" valueType="num">
                                      <p:cBhvr>
                                        <p:cTn id="21" dur="1000" fill="hold"/>
                                        <p:tgtEl>
                                          <p:spTgt spid="6"/>
                                        </p:tgtEl>
                                        <p:attrNameLst>
                                          <p:attrName>ppt_x</p:attrName>
                                        </p:attrNameLst>
                                      </p:cBhvr>
                                      <p:tavLst>
                                        <p:tav tm="0">
                                          <p:val>
                                            <p:strVal val="#ppt_x"/>
                                          </p:val>
                                        </p:tav>
                                        <p:tav tm="100000">
                                          <p:val>
                                            <p:strVal val="#ppt_x"/>
                                          </p:val>
                                        </p:tav>
                                      </p:tavLst>
                                    </p:anim>
                                    <p:anim calcmode="lin" valueType="num">
                                      <p:cBhvr>
                                        <p:cTn id="22" dur="1000" fill="hold"/>
                                        <p:tgtEl>
                                          <p:spTgt spid="6"/>
                                        </p:tgtEl>
                                        <p:attrNameLst>
                                          <p:attrName>ppt_y</p:attrName>
                                        </p:attrNameLst>
                                      </p:cBhvr>
                                      <p:tavLst>
                                        <p:tav tm="0">
                                          <p:val>
                                            <p:strVal val="#ppt_y+.1"/>
                                          </p:val>
                                        </p:tav>
                                        <p:tav tm="100000">
                                          <p:val>
                                            <p:strVal val="#ppt_y"/>
                                          </p:val>
                                        </p:tav>
                                      </p:tavLst>
                                    </p:anim>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2"/>
                                        </p:tgtEl>
                                        <p:attrNameLst>
                                          <p:attrName>style.visibility</p:attrName>
                                        </p:attrNameLst>
                                      </p:cBhvr>
                                      <p:to>
                                        <p:strVal val="visible"/>
                                      </p:to>
                                    </p:set>
                                    <p:animEffect transition="in" filter="barn(inVertical)">
                                      <p:cBhvr>
                                        <p:cTn id="27" dur="500"/>
                                        <p:tgtEl>
                                          <p:spTgt spid="2"/>
                                        </p:tgtEl>
                                      </p:cBhvr>
                                    </p:animEffect>
                                  </p:childTnLst>
                                </p:cTn>
                              </p:par>
                            </p:childTnLst>
                          </p:cTn>
                        </p:par>
                      </p:childTnLst>
                    </p:cTn>
                  </p:par>
                  <p:par>
                    <p:cTn id="28" fill="hold">
                      <p:stCondLst>
                        <p:cond delay="indefinite"/>
                      </p:stCondLst>
                      <p:childTnLst>
                        <p:par>
                          <p:cTn id="29" fill="hold">
                            <p:stCondLst>
                              <p:cond delay="0"/>
                            </p:stCondLst>
                            <p:childTnLst>
                              <p:par>
                                <p:cTn id="30" presetID="42" presetClass="entr" presetSubtype="0" fill="hold" grpId="0" nodeType="clickEffect">
                                  <p:stCondLst>
                                    <p:cond delay="0"/>
                                  </p:stCondLst>
                                  <p:childTnLst>
                                    <p:set>
                                      <p:cBhvr>
                                        <p:cTn id="31" dur="1" fill="hold">
                                          <p:stCondLst>
                                            <p:cond delay="0"/>
                                          </p:stCondLst>
                                        </p:cTn>
                                        <p:tgtEl>
                                          <p:spTgt spid="10"/>
                                        </p:tgtEl>
                                        <p:attrNameLst>
                                          <p:attrName>style.visibility</p:attrName>
                                        </p:attrNameLst>
                                      </p:cBhvr>
                                      <p:to>
                                        <p:strVal val="visible"/>
                                      </p:to>
                                    </p:set>
                                    <p:animEffect transition="in" filter="fade">
                                      <p:cBhvr>
                                        <p:cTn id="32" dur="1000"/>
                                        <p:tgtEl>
                                          <p:spTgt spid="10"/>
                                        </p:tgtEl>
                                      </p:cBhvr>
                                    </p:animEffect>
                                    <p:anim calcmode="lin" valueType="num">
                                      <p:cBhvr>
                                        <p:cTn id="33" dur="1000" fill="hold"/>
                                        <p:tgtEl>
                                          <p:spTgt spid="10"/>
                                        </p:tgtEl>
                                        <p:attrNameLst>
                                          <p:attrName>ppt_x</p:attrName>
                                        </p:attrNameLst>
                                      </p:cBhvr>
                                      <p:tavLst>
                                        <p:tav tm="0">
                                          <p:val>
                                            <p:strVal val="#ppt_x"/>
                                          </p:val>
                                        </p:tav>
                                        <p:tav tm="100000">
                                          <p:val>
                                            <p:strVal val="#ppt_x"/>
                                          </p:val>
                                        </p:tav>
                                      </p:tavLst>
                                    </p:anim>
                                    <p:anim calcmode="lin" valueType="num">
                                      <p:cBhvr>
                                        <p:cTn id="34" dur="1000" fill="hold"/>
                                        <p:tgtEl>
                                          <p:spTgt spid="10"/>
                                        </p:tgtEl>
                                        <p:attrNameLst>
                                          <p:attrName>ppt_y</p:attrName>
                                        </p:attrNameLst>
                                      </p:cBhvr>
                                      <p:tavLst>
                                        <p:tav tm="0">
                                          <p:val>
                                            <p:strVal val="#ppt_y+.1"/>
                                          </p:val>
                                        </p:tav>
                                        <p:tav tm="100000">
                                          <p:val>
                                            <p:strVal val="#ppt_y"/>
                                          </p:val>
                                        </p:tav>
                                      </p:tavLst>
                                    </p:anim>
                                  </p:childTnLst>
                                </p:cTn>
                              </p:par>
                            </p:childTnLst>
                          </p:cTn>
                        </p:par>
                      </p:childTnLst>
                    </p:cTn>
                  </p:par>
                  <p:par>
                    <p:cTn id="35" fill="hold">
                      <p:stCondLst>
                        <p:cond delay="indefinite"/>
                      </p:stCondLst>
                      <p:childTnLst>
                        <p:par>
                          <p:cTn id="36" fill="hold">
                            <p:stCondLst>
                              <p:cond delay="0"/>
                            </p:stCondLst>
                            <p:childTnLst>
                              <p:par>
                                <p:cTn id="37" presetID="42" presetClass="entr" presetSubtype="0" fill="hold" grpId="0" nodeType="clickEffect">
                                  <p:stCondLst>
                                    <p:cond delay="0"/>
                                  </p:stCondLst>
                                  <p:childTnLst>
                                    <p:set>
                                      <p:cBhvr>
                                        <p:cTn id="38" dur="1" fill="hold">
                                          <p:stCondLst>
                                            <p:cond delay="0"/>
                                          </p:stCondLst>
                                        </p:cTn>
                                        <p:tgtEl>
                                          <p:spTgt spid="7"/>
                                        </p:tgtEl>
                                        <p:attrNameLst>
                                          <p:attrName>style.visibility</p:attrName>
                                        </p:attrNameLst>
                                      </p:cBhvr>
                                      <p:to>
                                        <p:strVal val="visible"/>
                                      </p:to>
                                    </p:set>
                                    <p:animEffect transition="in" filter="fade">
                                      <p:cBhvr>
                                        <p:cTn id="39" dur="1000"/>
                                        <p:tgtEl>
                                          <p:spTgt spid="7"/>
                                        </p:tgtEl>
                                      </p:cBhvr>
                                    </p:animEffect>
                                    <p:anim calcmode="lin" valueType="num">
                                      <p:cBhvr>
                                        <p:cTn id="40" dur="1000" fill="hold"/>
                                        <p:tgtEl>
                                          <p:spTgt spid="7"/>
                                        </p:tgtEl>
                                        <p:attrNameLst>
                                          <p:attrName>ppt_x</p:attrName>
                                        </p:attrNameLst>
                                      </p:cBhvr>
                                      <p:tavLst>
                                        <p:tav tm="0">
                                          <p:val>
                                            <p:strVal val="#ppt_x"/>
                                          </p:val>
                                        </p:tav>
                                        <p:tav tm="100000">
                                          <p:val>
                                            <p:strVal val="#ppt_x"/>
                                          </p:val>
                                        </p:tav>
                                      </p:tavLst>
                                    </p:anim>
                                    <p:anim calcmode="lin" valueType="num">
                                      <p:cBhvr>
                                        <p:cTn id="41" dur="1000" fill="hold"/>
                                        <p:tgtEl>
                                          <p:spTgt spid="7"/>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4" grpId="0"/>
      <p:bldP spid="5" grpId="0"/>
      <p:bldP spid="6" grpId="0"/>
      <p:bldP spid="7" grpId="0"/>
      <p:bldP spid="10" grpId="0"/>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0BA6D5-F5E5-396E-7803-FEA052812FE6}"/>
              </a:ext>
            </a:extLst>
          </p:cNvPr>
          <p:cNvSpPr txBox="1">
            <a:spLocks noGrp="1"/>
          </p:cNvSpPr>
          <p:nvPr>
            <p:ph type="ctrTitle"/>
          </p:nvPr>
        </p:nvSpPr>
        <p:spPr>
          <a:xfrm>
            <a:off x="493776" y="841248"/>
            <a:ext cx="11155680" cy="3429000"/>
          </a:xfrm>
        </p:spPr>
        <p:txBody>
          <a:bodyPr anchorCtr="1"/>
          <a:lstStyle/>
          <a:p>
            <a:pPr lvl="0" algn="ctr"/>
            <a:r>
              <a:rPr lang="en-GB" sz="5400">
                <a:latin typeface="Arial Black" pitchFamily="34"/>
              </a:rPr>
              <a:t>Conclusion </a:t>
            </a:r>
            <a:br>
              <a:rPr lang="en-GB" sz="5400">
                <a:latin typeface="Arial Black" pitchFamily="34"/>
              </a:rPr>
            </a:br>
            <a:br>
              <a:rPr lang="en-GB" sz="3600">
                <a:latin typeface="Arial Black" pitchFamily="34"/>
              </a:rPr>
            </a:br>
            <a:endParaRPr lang="en-GB" sz="2800">
              <a:latin typeface="Arial Black" pitchFamily="34"/>
            </a:endParaRPr>
          </a:p>
        </p:txBody>
      </p:sp>
      <p:sp>
        <p:nvSpPr>
          <p:cNvPr id="3" name="Subtitle 2">
            <a:extLst>
              <a:ext uri="{FF2B5EF4-FFF2-40B4-BE49-F238E27FC236}">
                <a16:creationId xmlns:a16="http://schemas.microsoft.com/office/drawing/2014/main" id="{ECD8B6D9-05F5-DB8D-F031-8598036F4E1D}"/>
              </a:ext>
            </a:extLst>
          </p:cNvPr>
          <p:cNvSpPr txBox="1">
            <a:spLocks noGrp="1"/>
          </p:cNvSpPr>
          <p:nvPr>
            <p:ph type="subTitle" idx="1"/>
          </p:nvPr>
        </p:nvSpPr>
        <p:spPr>
          <a:xfrm>
            <a:off x="121916" y="2212848"/>
            <a:ext cx="7763256" cy="545595"/>
          </a:xfrm>
        </p:spPr>
        <p:txBody>
          <a:bodyPr/>
          <a:lstStyle/>
          <a:p>
            <a:pPr lvl="0"/>
            <a:r>
              <a:rPr lang="en-GB" sz="2800" b="1" i="0">
                <a:latin typeface="Arial Black" pitchFamily="34"/>
              </a:rPr>
              <a:t>Summary</a:t>
            </a:r>
          </a:p>
        </p:txBody>
      </p:sp>
      <p:sp>
        <p:nvSpPr>
          <p:cNvPr id="4" name="TextBox 3">
            <a:extLst>
              <a:ext uri="{FF2B5EF4-FFF2-40B4-BE49-F238E27FC236}">
                <a16:creationId xmlns:a16="http://schemas.microsoft.com/office/drawing/2014/main" id="{75B24DE1-09A5-D4B1-50A2-A802636DD129}"/>
              </a:ext>
            </a:extLst>
          </p:cNvPr>
          <p:cNvSpPr txBox="1"/>
          <p:nvPr/>
        </p:nvSpPr>
        <p:spPr>
          <a:xfrm>
            <a:off x="493776" y="3215643"/>
            <a:ext cx="11439144" cy="3046991"/>
          </a:xfrm>
          <a:prstGeom prst="rect">
            <a:avLst/>
          </a:prstGeom>
          <a:noFill/>
          <a:ln cap="flat">
            <a:noFill/>
          </a:ln>
        </p:spPr>
        <p:txBody>
          <a:bodyPr vert="horz" wrap="square" lIns="91440" tIns="45720" rIns="91440" bIns="45720" anchor="t" anchorCtr="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Bierstadt"/>
                <a:ea typeface="+mn-ea"/>
                <a:cs typeface="+mn-cs"/>
              </a:rPr>
              <a:t>Microsoft Teams is a successful tool for staff training because</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2400" b="0" i="0" u="none" strike="noStrike" kern="1200" cap="none" spc="0" normalizeH="0" baseline="0" noProof="0">
              <a:ln>
                <a:noFill/>
              </a:ln>
              <a:solidFill>
                <a:srgbClr val="000000"/>
              </a:solidFill>
              <a:effectLst/>
              <a:uLnTx/>
              <a:uFillTx/>
              <a:latin typeface="Bierstadt"/>
              <a:ea typeface="+mn-ea"/>
              <a:cs typeface="+mn-cs"/>
            </a:endParaRPr>
          </a:p>
          <a:p>
            <a:pPr marL="342900" marR="0" lvl="0" indent="-34290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Bierstadt"/>
                <a:ea typeface="+mn-ea"/>
                <a:cs typeface="+mn-cs"/>
              </a:rPr>
              <a:t> it improves communication and learning opportunities.</a:t>
            </a:r>
          </a:p>
          <a:p>
            <a:pPr marL="342900" marR="0" lvl="0" indent="-34290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Bierstadt"/>
                <a:ea typeface="+mn-ea"/>
                <a:cs typeface="+mn-cs"/>
              </a:rPr>
              <a:t> It helps companies train employees whether they are at work or working remotely.</a:t>
            </a:r>
          </a:p>
          <a:p>
            <a:pPr marL="342900" marR="0" lvl="0" indent="-34290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Bierstadt"/>
                <a:ea typeface="+mn-ea"/>
                <a:cs typeface="+mn-cs"/>
              </a:rPr>
              <a:t>Easy access to training materials</a:t>
            </a:r>
          </a:p>
          <a:p>
            <a:pPr marL="342900" marR="0" lvl="0" indent="-342900" algn="l" defTabSz="914400" rtl="0" eaLnBrk="1" fontAlgn="auto" latinLnBrk="0" hangingPunct="1">
              <a:lnSpc>
                <a:spcPct val="100000"/>
              </a:lnSpc>
              <a:spcBef>
                <a:spcPts val="0"/>
              </a:spcBef>
              <a:spcAft>
                <a:spcPts val="0"/>
              </a:spcAft>
              <a:buClrTx/>
              <a:buSzPct val="100000"/>
              <a:buFont typeface="Arial" pitchFamily="34"/>
              <a:buChar char="•"/>
              <a:tabLst/>
              <a:defRPr sz="1800" b="0" i="0" u="none" strike="noStrike" kern="0" cap="none" spc="0" baseline="0">
                <a:solidFill>
                  <a:srgbClr val="000000"/>
                </a:solidFill>
                <a:uFillTx/>
              </a:defRPr>
            </a:pPr>
            <a:r>
              <a:rPr kumimoji="0" lang="en-GB" sz="2400" b="0" i="0" u="none" strike="noStrike" kern="1200" cap="none" spc="0" normalizeH="0" baseline="0" noProof="0">
                <a:ln>
                  <a:noFill/>
                </a:ln>
                <a:solidFill>
                  <a:srgbClr val="000000"/>
                </a:solidFill>
                <a:effectLst/>
                <a:uLnTx/>
                <a:uFillTx/>
                <a:latin typeface="Bierstadt"/>
                <a:ea typeface="+mn-ea"/>
                <a:cs typeface="+mn-cs"/>
              </a:rPr>
              <a:t>Helps maintain high standards of care </a:t>
            </a: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2400" b="0" i="0" u="none" strike="noStrike" kern="1200" cap="none" spc="0" normalizeH="0" baseline="0" noProof="0">
              <a:ln>
                <a:noFill/>
              </a:ln>
              <a:solidFill>
                <a:srgbClr val="000000"/>
              </a:solidFill>
              <a:effectLst/>
              <a:uLnTx/>
              <a:uFillTx/>
              <a:latin typeface="Bierstad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sz="1800" b="0" i="0" u="none" strike="noStrike" kern="0" cap="none" spc="0" baseline="0">
                <a:solidFill>
                  <a:srgbClr val="000000"/>
                </a:solidFill>
                <a:uFillTx/>
              </a:defRPr>
            </a:pPr>
            <a:endParaRPr kumimoji="0" lang="en-GB" sz="2400" b="0" i="0" u="none" strike="noStrike" kern="1200" cap="none" spc="0" normalizeH="0" baseline="0" noProof="0">
              <a:ln>
                <a:noFill/>
              </a:ln>
              <a:solidFill>
                <a:srgbClr val="000000"/>
              </a:solidFill>
              <a:effectLst/>
              <a:uLnTx/>
              <a:uFillTx/>
              <a:latin typeface="Bierstadt"/>
              <a:ea typeface="+mn-ea"/>
              <a:cs typeface="+mn-cs"/>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100000">
                                          <p:val>
                                            <p:strVal val="#ppt_x"/>
                                          </p:val>
                                        </p:tav>
                                      </p:tavLst>
                                    </p:anim>
                                    <p:anim calcmode="lin" valueType="num">
                                      <p:cBhvr>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6" presetClass="entr" presetSubtype="21"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Effect transition="in" filter="barn(inVertical)">
                                      <p:cBhvr>
                                        <p:cTn id="13" dur="500"/>
                                        <p:tgtEl>
                                          <p:spTgt spid="3">
                                            <p:txEl>
                                              <p:pRg st="0" end="0"/>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42" presetClass="entr" presetSubtype="0" fill="hold" grpId="0" nodeType="clickEffect">
                                  <p:stCondLst>
                                    <p:cond delay="0"/>
                                  </p:stCondLst>
                                  <p:childTnLst>
                                    <p:set>
                                      <p:cBhvr>
                                        <p:cTn id="17" dur="1" fill="hold">
                                          <p:stCondLst>
                                            <p:cond delay="0"/>
                                          </p:stCondLst>
                                        </p:cTn>
                                        <p:tgtEl>
                                          <p:spTgt spid="4"/>
                                        </p:tgtEl>
                                        <p:attrNameLst>
                                          <p:attrName>style.visibility</p:attrName>
                                        </p:attrNameLst>
                                      </p:cBhvr>
                                      <p:to>
                                        <p:strVal val="visible"/>
                                      </p:to>
                                    </p:set>
                                    <p:animEffect transition="in" filter="fade">
                                      <p:cBhvr>
                                        <p:cTn id="18" dur="1000"/>
                                        <p:tgtEl>
                                          <p:spTgt spid="4"/>
                                        </p:tgtEl>
                                      </p:cBhvr>
                                    </p:animEffect>
                                    <p:anim calcmode="lin" valueType="num">
                                      <p:cBhvr>
                                        <p:cTn id="19" dur="1000" fill="hold"/>
                                        <p:tgtEl>
                                          <p:spTgt spid="4"/>
                                        </p:tgtEl>
                                        <p:attrNameLst>
                                          <p:attrName>ppt_x</p:attrName>
                                        </p:attrNameLst>
                                      </p:cBhvr>
                                      <p:tavLst>
                                        <p:tav tm="0">
                                          <p:val>
                                            <p:strVal val="#ppt_x"/>
                                          </p:val>
                                        </p:tav>
                                        <p:tav tm="100000">
                                          <p:val>
                                            <p:strVal val="#ppt_x"/>
                                          </p:val>
                                        </p:tav>
                                      </p:tavLst>
                                    </p:anim>
                                    <p:anim calcmode="lin" valueType="num">
                                      <p:cBhvr>
                                        <p:cTn id="20" dur="1000" fill="hold"/>
                                        <p:tgtEl>
                                          <p:spTgt spid="4"/>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P spid="4" grpId="0"/>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8CD63E-9BEA-5C9F-CE65-1179BA4BC3B3}"/>
              </a:ext>
            </a:extLst>
          </p:cNvPr>
          <p:cNvSpPr txBox="1">
            <a:spLocks noGrp="1"/>
          </p:cNvSpPr>
          <p:nvPr>
            <p:ph type="ctrTitle"/>
          </p:nvPr>
        </p:nvSpPr>
        <p:spPr>
          <a:xfrm>
            <a:off x="621792" y="978408"/>
            <a:ext cx="11155680" cy="3429000"/>
          </a:xfrm>
        </p:spPr>
        <p:txBody>
          <a:bodyPr/>
          <a:lstStyle/>
          <a:p>
            <a:pPr lvl="0"/>
            <a:r>
              <a:rPr lang="en-GB" sz="3600"/>
              <a:t>REFERENCES</a:t>
            </a:r>
          </a:p>
        </p:txBody>
      </p:sp>
      <p:sp>
        <p:nvSpPr>
          <p:cNvPr id="3" name="Subtitle 2">
            <a:extLst>
              <a:ext uri="{FF2B5EF4-FFF2-40B4-BE49-F238E27FC236}">
                <a16:creationId xmlns:a16="http://schemas.microsoft.com/office/drawing/2014/main" id="{EAE8B120-BD03-EB2D-385F-9DCC9FDB64FB}"/>
              </a:ext>
            </a:extLst>
          </p:cNvPr>
          <p:cNvSpPr txBox="1">
            <a:spLocks noGrp="1"/>
          </p:cNvSpPr>
          <p:nvPr>
            <p:ph type="subTitle" idx="1"/>
          </p:nvPr>
        </p:nvSpPr>
        <p:spPr>
          <a:xfrm>
            <a:off x="621792" y="3651500"/>
            <a:ext cx="7104888" cy="755907"/>
          </a:xfrm>
        </p:spPr>
        <p:txBody>
          <a:bodyPr>
            <a:noAutofit/>
          </a:bodyPr>
          <a:lstStyle/>
          <a:p>
            <a:pPr lvl="0"/>
            <a:r>
              <a:rPr lang="en-GB" sz="2000" u="sng"/>
              <a:t>Microsoft PowerPoint Support</a:t>
            </a:r>
          </a:p>
          <a:p>
            <a:pPr lvl="0"/>
            <a:r>
              <a:rPr lang="en-GB" sz="2000" u="sng"/>
              <a:t>Microsoft 365 Training Centre</a:t>
            </a:r>
          </a:p>
          <a:p>
            <a:pPr lvl="0"/>
            <a:r>
              <a:rPr lang="en-GB" sz="2000" u="sng"/>
              <a:t>NHS England Learning Hub </a:t>
            </a:r>
          </a:p>
          <a:p>
            <a:pPr lvl="0"/>
            <a:r>
              <a:rPr lang="en-GB" sz="2000" u="sng"/>
              <a:t>Care Quality Commission (CQC) Guidance on staff train</a:t>
            </a:r>
            <a:r>
              <a:rPr lang="en-GB" sz="2000"/>
              <a:t>ing</a:t>
            </a: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76986767-72F1-5CD2-4DFE-0FE7F897277D}"/>
              </a:ext>
            </a:extLst>
          </p:cNvPr>
          <p:cNvSpPr>
            <a:spLocks noGrp="1"/>
          </p:cNvSpPr>
          <p:nvPr>
            <p:ph type="title"/>
          </p:nvPr>
        </p:nvSpPr>
        <p:spPr>
          <a:xfrm>
            <a:off x="2368013" y="535795"/>
            <a:ext cx="8236051" cy="1400516"/>
          </a:xfrm>
        </p:spPr>
        <p:txBody>
          <a:bodyPr vert="horz" lIns="91440" tIns="45720" rIns="91440" bIns="45720" rtlCol="0" anchor="b">
            <a:noAutofit/>
          </a:bodyPr>
          <a:lstStyle/>
          <a:p>
            <a:r>
              <a:rPr lang="en-US" sz="6000">
                <a:solidFill>
                  <a:srgbClr val="FF0000"/>
                </a:solidFill>
              </a:rPr>
              <a:t>Welcome To My Presentation</a:t>
            </a:r>
          </a:p>
        </p:txBody>
      </p:sp>
      <p:pic>
        <p:nvPicPr>
          <p:cNvPr id="9" name="Graphic 8">
            <a:extLst>
              <a:ext uri="{FF2B5EF4-FFF2-40B4-BE49-F238E27FC236}">
                <a16:creationId xmlns:a16="http://schemas.microsoft.com/office/drawing/2014/main" id="{21D67430-685D-2336-8E0C-E896125B627B}"/>
              </a:ext>
            </a:extLst>
          </p:cNvPr>
          <p:cNvPicPr>
            <a:picLocks noChangeAspect="1"/>
            <a:extLst>
              <a:ext uri="{51228E76-BA90-4043-B771-695A4F85340A}">
                <alf:liveFeedProps xmlns:alf="http://schemas.microsoft.com/office/drawing/2021/livefeed"/>
              </a:ext>
            </a:extLst>
          </p:cNvPicPr>
          <p:nvPr/>
        </p:nvPicPr>
        <p:blipFill>
          <a:blip>
            <a:extLst>
              <a:ext uri="{96DAC541-7B7A-43D3-8B79-37D633B846F1}">
                <asvg:svgBlip xmlns:asvg="http://schemas.microsoft.com/office/drawing/2016/SVG/main" r:embed="rId2"/>
              </a:ext>
            </a:extLst>
          </a:blip>
          <a:srcRect/>
          <a:stretch>
            <a:fillRect/>
          </a:stretch>
        </p:blipFill>
        <p:spPr>
          <a:xfrm>
            <a:off x="2927542" y="3061706"/>
            <a:ext cx="3295689" cy="1853825"/>
          </a:xfrm>
          <a:prstGeom prst="rect">
            <a:avLst/>
          </a:prstGeom>
          <a:effectLst/>
        </p:spPr>
      </p:pic>
      <p:sp>
        <p:nvSpPr>
          <p:cNvPr id="4" name="Oval 3">
            <a:extLst>
              <a:ext uri="{FF2B5EF4-FFF2-40B4-BE49-F238E27FC236}">
                <a16:creationId xmlns:a16="http://schemas.microsoft.com/office/drawing/2014/main" id="{A0EB41A9-6209-6DE6-EF88-39D66706F08F}"/>
              </a:ext>
            </a:extLst>
          </p:cNvPr>
          <p:cNvSpPr/>
          <p:nvPr/>
        </p:nvSpPr>
        <p:spPr>
          <a:xfrm flipH="1">
            <a:off x="-1925725" y="5986736"/>
            <a:ext cx="1684787" cy="1484175"/>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a:p>
            <a:pPr marL="0" marR="0" lvl="0" indent="0" algn="ctr" defTabSz="914400" rtl="0" eaLnBrk="1" fontAlgn="auto" latinLnBrk="0" hangingPunct="1">
              <a:lnSpc>
                <a:spcPct val="100000"/>
              </a:lnSpc>
              <a:spcBef>
                <a:spcPts val="0"/>
              </a:spcBef>
              <a:spcAft>
                <a:spcPts val="60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p:txBody>
      </p:sp>
    </p:spTree>
    <p:extLst>
      <p:ext uri="{BB962C8B-B14F-4D97-AF65-F5344CB8AC3E}">
        <p14:creationId xmlns:p14="http://schemas.microsoft.com/office/powerpoint/2010/main" val="36631851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9"/>
                                        </p:tgtEl>
                                        <p:attrNameLst>
                                          <p:attrName>style.visibility</p:attrName>
                                        </p:attrNameLst>
                                      </p:cBhvr>
                                      <p:to>
                                        <p:strVal val="visible"/>
                                      </p:to>
                                    </p:set>
                                    <p:anim calcmode="lin" valueType="num">
                                      <p:cBhvr additive="base">
                                        <p:cTn id="13" dur="500" fill="hold"/>
                                        <p:tgtEl>
                                          <p:spTgt spid="9"/>
                                        </p:tgtEl>
                                        <p:attrNameLst>
                                          <p:attrName>ppt_x</p:attrName>
                                        </p:attrNameLst>
                                      </p:cBhvr>
                                      <p:tavLst>
                                        <p:tav tm="0">
                                          <p:val>
                                            <p:strVal val="#ppt_x"/>
                                          </p:val>
                                        </p:tav>
                                        <p:tav tm="100000">
                                          <p:val>
                                            <p:strVal val="#ppt_x"/>
                                          </p:val>
                                        </p:tav>
                                      </p:tavLst>
                                    </p:anim>
                                    <p:anim calcmode="lin" valueType="num">
                                      <p:cBhvr additive="base">
                                        <p:cTn id="14"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954380" y="3268872"/>
            <a:ext cx="3817645" cy="803494"/>
          </a:xfrm>
        </p:spPr>
        <p:txBody>
          <a:bodyPr vert="horz" lIns="91440" tIns="45720" rIns="91440" bIns="45720" rtlCol="0" anchor="b">
            <a:normAutofit fontScale="90000"/>
          </a:bodyPr>
          <a:lstStyle/>
          <a:p>
            <a:br>
              <a:rPr lang="en-US" sz="1600" kern="1200"/>
            </a:br>
            <a:br>
              <a:rPr lang="en-US" sz="1600" kern="1200"/>
            </a:br>
            <a:br>
              <a:rPr lang="en-US" sz="1600"/>
            </a:br>
            <a:r>
              <a:rPr lang="en-US" sz="2000">
                <a:solidFill>
                  <a:srgbClr val="FFFFFF"/>
                </a:solidFill>
                <a:latin typeface="Jumble"/>
              </a:rPr>
              <a:t>Riverdale Nursing Home</a:t>
            </a:r>
            <a:br>
              <a:rPr lang="en-US" sz="2000">
                <a:latin typeface="Jumble"/>
              </a:rPr>
            </a:br>
            <a:br>
              <a:rPr lang="en-US" sz="2000">
                <a:latin typeface="Jumble"/>
              </a:rPr>
            </a:br>
            <a:r>
              <a:rPr lang="en-US" sz="2000" kern="1200">
                <a:solidFill>
                  <a:srgbClr val="FFFFFF"/>
                </a:solidFill>
                <a:latin typeface="Jumble"/>
              </a:rPr>
              <a:t>By</a:t>
            </a:r>
            <a:br>
              <a:rPr lang="en-US" sz="2000" kern="1200">
                <a:latin typeface="Jumble"/>
              </a:rPr>
            </a:br>
            <a:br>
              <a:rPr lang="en-US" sz="2000" kern="1200">
                <a:latin typeface="Jumble"/>
              </a:rPr>
            </a:br>
            <a:r>
              <a:rPr lang="en-US" sz="2000" kern="1200">
                <a:solidFill>
                  <a:srgbClr val="FFFFFF"/>
                </a:solidFill>
                <a:latin typeface="Jumble"/>
              </a:rPr>
              <a:t>Michelle Swaby</a:t>
            </a:r>
            <a:br>
              <a:rPr lang="en-US" sz="2000" kern="1200">
                <a:latin typeface="Jumble"/>
              </a:rPr>
            </a:br>
            <a:br>
              <a:rPr lang="en-US" sz="2000" kern="1200">
                <a:latin typeface="Jumble"/>
              </a:rPr>
            </a:br>
            <a:r>
              <a:rPr lang="en-US" sz="2000" kern="1200">
                <a:solidFill>
                  <a:srgbClr val="FFFFFF"/>
                </a:solidFill>
                <a:latin typeface="Jumble"/>
              </a:rPr>
              <a:t>8th</a:t>
            </a:r>
            <a:br>
              <a:rPr lang="en-US" sz="1200" kern="1200">
                <a:latin typeface="Jumble"/>
              </a:rPr>
            </a:br>
            <a:br>
              <a:rPr lang="en-US" sz="1200" kern="1200"/>
            </a:br>
            <a:br>
              <a:rPr lang="en-US" sz="1200" kern="1200"/>
            </a:br>
            <a:br>
              <a:rPr lang="en-US" sz="1200" kern="1200"/>
            </a:br>
            <a:br>
              <a:rPr lang="en-US" sz="1200" kern="1200"/>
            </a:br>
            <a:br>
              <a:rPr lang="en-US" sz="1200" kern="1200"/>
            </a:br>
            <a:endParaRPr lang="en-US" sz="1200" kern="1200">
              <a:solidFill>
                <a:srgbClr val="FFFFFF"/>
              </a:solidFill>
              <a:latin typeface="+mj-lt"/>
              <a:ea typeface="+mj-ea"/>
              <a:cs typeface="+mj-cs"/>
            </a:endParaRPr>
          </a:p>
        </p:txBody>
      </p:sp>
      <p:pic>
        <p:nvPicPr>
          <p:cNvPr id="12" name="Picture Placeholder 11">
            <a:extLst>
              <a:ext uri="{FF2B5EF4-FFF2-40B4-BE49-F238E27FC236}">
                <a16:creationId xmlns:a16="http://schemas.microsoft.com/office/drawing/2014/main" id="{B92B8235-474B-DED8-9AB4-0A77B1DD2ADA}"/>
              </a:ext>
            </a:extLst>
          </p:cNvPr>
          <p:cNvPicPr>
            <a:picLocks noGrp="1" noChangeAspect="1"/>
          </p:cNvPicPr>
          <p:nvPr>
            <p:ph type="pic" idx="1"/>
          </p:nvPr>
        </p:nvPicPr>
        <p:blipFill>
          <a:blip r:embed="rId2"/>
          <a:srcRect l="11090" r="11090"/>
          <a:stretch/>
        </p:blipFill>
        <p:spPr>
          <a:xfrm>
            <a:off x="5063319" y="1068340"/>
            <a:ext cx="6483687" cy="4781810"/>
          </a:xfrm>
          <a:prstGeom prst="rect">
            <a:avLst/>
          </a:prstGeom>
        </p:spPr>
      </p:pic>
      <p:sp>
        <p:nvSpPr>
          <p:cNvPr id="10" name="Text Placeholder 9">
            <a:extLst>
              <a:ext uri="{FF2B5EF4-FFF2-40B4-BE49-F238E27FC236}">
                <a16:creationId xmlns:a16="http://schemas.microsoft.com/office/drawing/2014/main" id="{920DAA1C-4D58-47EC-63C3-FCA850C2C879}"/>
              </a:ext>
            </a:extLst>
          </p:cNvPr>
          <p:cNvSpPr>
            <a:spLocks noGrp="1"/>
          </p:cNvSpPr>
          <p:nvPr>
            <p:ph type="body" sz="half" idx="2"/>
          </p:nvPr>
        </p:nvSpPr>
        <p:spPr>
          <a:xfrm>
            <a:off x="870873" y="1066121"/>
            <a:ext cx="3890712" cy="4792428"/>
          </a:xfrm>
        </p:spPr>
        <p:txBody>
          <a:bodyPr vert="horz" lIns="91440" tIns="45720" rIns="91440" bIns="45720" rtlCol="0" anchor="t">
            <a:normAutofit/>
          </a:bodyPr>
          <a:lstStyle/>
          <a:p>
            <a:r>
              <a:rPr lang="en-GB" sz="2800">
                <a:latin typeface="Jumble"/>
              </a:rPr>
              <a:t>Riverdale Nursing Home</a:t>
            </a:r>
          </a:p>
          <a:p>
            <a:endParaRPr lang="en-GB" sz="2800">
              <a:latin typeface="Jumble"/>
            </a:endParaRPr>
          </a:p>
          <a:p>
            <a:r>
              <a:rPr lang="en-GB" sz="2800">
                <a:latin typeface="Jumble"/>
              </a:rPr>
              <a:t>8Th June 2026</a:t>
            </a:r>
          </a:p>
          <a:p>
            <a:endParaRPr lang="en-GB" sz="2800">
              <a:latin typeface="Jumble"/>
            </a:endParaRPr>
          </a:p>
          <a:p>
            <a:r>
              <a:rPr lang="en-GB" sz="2800">
                <a:latin typeface="Jumble"/>
              </a:rPr>
              <a:t>By Michelle Swaby</a:t>
            </a:r>
          </a:p>
        </p:txBody>
      </p:sp>
      <mc:AlternateContent xmlns:mc="http://schemas.openxmlformats.org/markup-compatibility/2006" xmlns:p14="http://schemas.microsoft.com/office/powerpoint/2010/main">
        <mc:Choice Requires="p14">
          <p:contentPart p14:bwMode="auto" r:id="rId3">
            <p14:nvContentPartPr>
              <p14:cNvPr id="5" name="Ink 4">
                <a:extLst>
                  <a:ext uri="{FF2B5EF4-FFF2-40B4-BE49-F238E27FC236}">
                    <a16:creationId xmlns:a16="http://schemas.microsoft.com/office/drawing/2014/main" id="{D76196C3-042C-C6A6-CAA1-E33B3D66CE8C}"/>
                  </a:ext>
                </a:extLst>
              </p14:cNvPr>
              <p14:cNvContentPartPr/>
              <p14:nvPr/>
            </p14:nvContentPartPr>
            <p14:xfrm>
              <a:off x="862852" y="-6115609"/>
              <a:ext cx="14007" cy="14007"/>
            </p14:xfrm>
          </p:contentPart>
        </mc:Choice>
        <mc:Fallback xmlns="">
          <p:pic>
            <p:nvPicPr>
              <p:cNvPr id="5" name="Ink 4">
                <a:extLst>
                  <a:ext uri="{FF2B5EF4-FFF2-40B4-BE49-F238E27FC236}">
                    <a16:creationId xmlns:a16="http://schemas.microsoft.com/office/drawing/2014/main" id="{D76196C3-042C-C6A6-CAA1-E33B3D66CE8C}"/>
                  </a:ext>
                </a:extLst>
              </p:cNvPr>
              <p:cNvPicPr/>
              <p:nvPr/>
            </p:nvPicPr>
            <p:blipFill>
              <a:blip r:embed="rId4"/>
              <a:stretch>
                <a:fillRect/>
              </a:stretch>
            </p:blipFill>
            <p:spPr>
              <a:xfrm>
                <a:off x="162502" y="-681595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6" name="Ink 5">
                <a:extLst>
                  <a:ext uri="{FF2B5EF4-FFF2-40B4-BE49-F238E27FC236}">
                    <a16:creationId xmlns:a16="http://schemas.microsoft.com/office/drawing/2014/main" id="{4190D122-C3CC-D73E-1B5D-1C8CE1BA8400}"/>
                  </a:ext>
                </a:extLst>
              </p14:cNvPr>
              <p14:cNvContentPartPr/>
              <p14:nvPr/>
            </p14:nvContentPartPr>
            <p14:xfrm>
              <a:off x="1008529" y="-6115609"/>
              <a:ext cx="14007" cy="14007"/>
            </p14:xfrm>
          </p:contentPart>
        </mc:Choice>
        <mc:Fallback xmlns="">
          <p:pic>
            <p:nvPicPr>
              <p:cNvPr id="6" name="Ink 5">
                <a:extLst>
                  <a:ext uri="{FF2B5EF4-FFF2-40B4-BE49-F238E27FC236}">
                    <a16:creationId xmlns:a16="http://schemas.microsoft.com/office/drawing/2014/main" id="{4190D122-C3CC-D73E-1B5D-1C8CE1BA8400}"/>
                  </a:ext>
                </a:extLst>
              </p:cNvPr>
              <p:cNvPicPr/>
              <p:nvPr/>
            </p:nvPicPr>
            <p:blipFill>
              <a:blip r:embed="rId4"/>
              <a:stretch>
                <a:fillRect/>
              </a:stretch>
            </p:blipFill>
            <p:spPr>
              <a:xfrm>
                <a:off x="308179" y="-681595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7" name="Ink 6">
                <a:extLst>
                  <a:ext uri="{FF2B5EF4-FFF2-40B4-BE49-F238E27FC236}">
                    <a16:creationId xmlns:a16="http://schemas.microsoft.com/office/drawing/2014/main" id="{D5A03228-3AFA-DEF5-23C4-D5D55CB00B5C}"/>
                  </a:ext>
                </a:extLst>
              </p14:cNvPr>
              <p14:cNvContentPartPr/>
              <p14:nvPr/>
            </p14:nvContentPartPr>
            <p14:xfrm>
              <a:off x="941293" y="-5969932"/>
              <a:ext cx="14007" cy="14007"/>
            </p14:xfrm>
          </p:contentPart>
        </mc:Choice>
        <mc:Fallback xmlns="">
          <p:pic>
            <p:nvPicPr>
              <p:cNvPr id="7" name="Ink 6">
                <a:extLst>
                  <a:ext uri="{FF2B5EF4-FFF2-40B4-BE49-F238E27FC236}">
                    <a16:creationId xmlns:a16="http://schemas.microsoft.com/office/drawing/2014/main" id="{D5A03228-3AFA-DEF5-23C4-D5D55CB00B5C}"/>
                  </a:ext>
                </a:extLst>
              </p:cNvPr>
              <p:cNvPicPr/>
              <p:nvPr/>
            </p:nvPicPr>
            <p:blipFill>
              <a:blip r:embed="rId4"/>
              <a:stretch>
                <a:fillRect/>
              </a:stretch>
            </p:blipFill>
            <p:spPr>
              <a:xfrm>
                <a:off x="240943" y="-6670282"/>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8" name="Ink 7">
                <a:extLst>
                  <a:ext uri="{FF2B5EF4-FFF2-40B4-BE49-F238E27FC236}">
                    <a16:creationId xmlns:a16="http://schemas.microsoft.com/office/drawing/2014/main" id="{553B40A4-86A9-5FA1-CD1E-10F44784D3FC}"/>
                  </a:ext>
                </a:extLst>
              </p14:cNvPr>
              <p14:cNvContentPartPr/>
              <p14:nvPr/>
            </p14:nvContentPartPr>
            <p14:xfrm>
              <a:off x="1199029" y="-6037168"/>
              <a:ext cx="14007" cy="14007"/>
            </p14:xfrm>
          </p:contentPart>
        </mc:Choice>
        <mc:Fallback xmlns="">
          <p:pic>
            <p:nvPicPr>
              <p:cNvPr id="8" name="Ink 7">
                <a:extLst>
                  <a:ext uri="{FF2B5EF4-FFF2-40B4-BE49-F238E27FC236}">
                    <a16:creationId xmlns:a16="http://schemas.microsoft.com/office/drawing/2014/main" id="{553B40A4-86A9-5FA1-CD1E-10F44784D3FC}"/>
                  </a:ext>
                </a:extLst>
              </p:cNvPr>
              <p:cNvPicPr/>
              <p:nvPr/>
            </p:nvPicPr>
            <p:blipFill>
              <a:blip r:embed="rId4"/>
              <a:stretch>
                <a:fillRect/>
              </a:stretch>
            </p:blipFill>
            <p:spPr>
              <a:xfrm>
                <a:off x="498679" y="-6737518"/>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B16D35BF-81C2-1198-95CA-C13E87407550}"/>
                  </a:ext>
                </a:extLst>
              </p14:cNvPr>
              <p14:cNvContentPartPr/>
              <p14:nvPr/>
            </p14:nvContentPartPr>
            <p14:xfrm>
              <a:off x="9177617" y="-6003550"/>
              <a:ext cx="14007" cy="14007"/>
            </p14:xfrm>
          </p:contentPart>
        </mc:Choice>
        <mc:Fallback xmlns="">
          <p:pic>
            <p:nvPicPr>
              <p:cNvPr id="9" name="Ink 8">
                <a:extLst>
                  <a:ext uri="{FF2B5EF4-FFF2-40B4-BE49-F238E27FC236}">
                    <a16:creationId xmlns:a16="http://schemas.microsoft.com/office/drawing/2014/main" id="{B16D35BF-81C2-1198-95CA-C13E87407550}"/>
                  </a:ext>
                </a:extLst>
              </p:cNvPr>
              <p:cNvPicPr/>
              <p:nvPr/>
            </p:nvPicPr>
            <p:blipFill>
              <a:blip r:embed="rId4"/>
              <a:stretch>
                <a:fillRect/>
              </a:stretch>
            </p:blipFill>
            <p:spPr>
              <a:xfrm>
                <a:off x="8477267" y="-6703900"/>
                <a:ext cx="1400700" cy="1400700"/>
              </a:xfrm>
              <a:prstGeom prst="rect">
                <a:avLst/>
              </a:prstGeom>
            </p:spPr>
          </p:pic>
        </mc:Fallback>
      </mc:AlternateContent>
      <p:sp>
        <p:nvSpPr>
          <p:cNvPr id="11" name="TextBox 10">
            <a:extLst>
              <a:ext uri="{FF2B5EF4-FFF2-40B4-BE49-F238E27FC236}">
                <a16:creationId xmlns:a16="http://schemas.microsoft.com/office/drawing/2014/main" id="{F2FCCA6F-582A-DBC3-B39E-4B257C985B8C}"/>
              </a:ext>
            </a:extLst>
          </p:cNvPr>
          <p:cNvSpPr txBox="1"/>
          <p:nvPr/>
        </p:nvSpPr>
        <p:spPr>
          <a:xfrm>
            <a:off x="1666108" y="2184142"/>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Neue Haas Grotesk Text Pro"/>
              <a:ea typeface="+mn-ea"/>
              <a:cs typeface="+mn-cs"/>
            </a:endParaRP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10">
                                            <p:txEl>
                                              <p:pRg st="4" end="4"/>
                                            </p:txEl>
                                          </p:spTgt>
                                        </p:tgtEl>
                                        <p:attrNameLst>
                                          <p:attrName>style.visibility</p:attrName>
                                        </p:attrNameLst>
                                      </p:cBhvr>
                                      <p:to>
                                        <p:strVal val="visible"/>
                                      </p:to>
                                    </p:set>
                                    <p:anim calcmode="lin" valueType="num">
                                      <p:cBhvr additive="base">
                                        <p:cTn id="7" dur="500" fill="hold"/>
                                        <p:tgtEl>
                                          <p:spTgt spid="10">
                                            <p:txEl>
                                              <p:pRg st="4" end="4"/>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10">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12"/>
                                        </p:tgtEl>
                                        <p:attrNameLst>
                                          <p:attrName>style.visibility</p:attrName>
                                        </p:attrNameLst>
                                      </p:cBhvr>
                                      <p:to>
                                        <p:strVal val="visible"/>
                                      </p:to>
                                    </p:set>
                                    <p:anim calcmode="lin" valueType="num">
                                      <p:cBhvr additive="base">
                                        <p:cTn id="13" dur="500" fill="hold"/>
                                        <p:tgtEl>
                                          <p:spTgt spid="12"/>
                                        </p:tgtEl>
                                        <p:attrNameLst>
                                          <p:attrName>ppt_x</p:attrName>
                                        </p:attrNameLst>
                                      </p:cBhvr>
                                      <p:tavLst>
                                        <p:tav tm="0">
                                          <p:val>
                                            <p:strVal val="#ppt_x"/>
                                          </p:val>
                                        </p:tav>
                                        <p:tav tm="100000">
                                          <p:val>
                                            <p:strVal val="#ppt_x"/>
                                          </p:val>
                                        </p:tav>
                                      </p:tavLst>
                                    </p:anim>
                                    <p:anim calcmode="lin" valueType="num">
                                      <p:cBhvr additive="base">
                                        <p:cTn id="14" dur="500" fill="hold"/>
                                        <p:tgtEl>
                                          <p:spTgt spid="1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3C107-0125-4BBA-6EFD-D8D2D9148687}"/>
              </a:ext>
            </a:extLst>
          </p:cNvPr>
          <p:cNvSpPr>
            <a:spLocks noGrp="1"/>
          </p:cNvSpPr>
          <p:nvPr>
            <p:ph type="title"/>
          </p:nvPr>
        </p:nvSpPr>
        <p:spPr>
          <a:xfrm>
            <a:off x="914400" y="1046631"/>
            <a:ext cx="10363200" cy="1776262"/>
          </a:xfrm>
        </p:spPr>
        <p:txBody>
          <a:bodyPr>
            <a:normAutofit fontScale="90000"/>
          </a:bodyPr>
          <a:lstStyle/>
          <a:p>
            <a:r>
              <a:rPr lang="en-GB">
                <a:solidFill>
                  <a:srgbClr val="00B050"/>
                </a:solidFill>
              </a:rPr>
              <a:t>Writing Care related documents/care documents.</a:t>
            </a:r>
            <a:br>
              <a:rPr lang="en-GB">
                <a:solidFill>
                  <a:srgbClr val="00B050"/>
                </a:solidFill>
              </a:rPr>
            </a:br>
            <a:br>
              <a:rPr lang="en-GB"/>
            </a:br>
            <a:r>
              <a:rPr lang="en-GB" sz="2000">
                <a:solidFill>
                  <a:srgbClr val="00B050"/>
                </a:solidFill>
              </a:rPr>
              <a:t>The care plan for patients, personal details, medical history, dietary needs, preferences, medicines dosage, steps to identify emergencies. </a:t>
            </a:r>
            <a:br>
              <a:rPr lang="en-GB" sz="2000"/>
            </a:br>
            <a:endParaRPr lang="en-GB" sz="2000">
              <a:solidFill>
                <a:srgbClr val="00B050"/>
              </a:solidFill>
            </a:endParaRPr>
          </a:p>
        </p:txBody>
      </p:sp>
      <p:pic>
        <p:nvPicPr>
          <p:cNvPr id="3" name="Picture 2" descr="A stack of files on a table&#10;&#10;AI-generated content may be incorrect.">
            <a:extLst>
              <a:ext uri="{FF2B5EF4-FFF2-40B4-BE49-F238E27FC236}">
                <a16:creationId xmlns:a16="http://schemas.microsoft.com/office/drawing/2014/main" id="{CE4E1AF3-0C59-6332-D94E-43262F038110}"/>
              </a:ext>
            </a:extLst>
          </p:cNvPr>
          <p:cNvPicPr>
            <a:picLocks noChangeAspect="1"/>
          </p:cNvPicPr>
          <p:nvPr/>
        </p:nvPicPr>
        <p:blipFill>
          <a:blip r:embed="rId2"/>
          <a:stretch>
            <a:fillRect/>
          </a:stretch>
        </p:blipFill>
        <p:spPr>
          <a:xfrm flipV="1">
            <a:off x="909752" y="3193142"/>
            <a:ext cx="5160279" cy="3435049"/>
          </a:xfrm>
          <a:prstGeom prst="rect">
            <a:avLst/>
          </a:prstGeom>
        </p:spPr>
      </p:pic>
    </p:spTree>
    <p:extLst>
      <p:ext uri="{BB962C8B-B14F-4D97-AF65-F5344CB8AC3E}">
        <p14:creationId xmlns:p14="http://schemas.microsoft.com/office/powerpoint/2010/main" val="1776466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nodeType="clickEffect">
                                  <p:stCondLst>
                                    <p:cond delay="0"/>
                                  </p:stCondLst>
                                  <p:childTnLst>
                                    <p:set>
                                      <p:cBhvr>
                                        <p:cTn id="11" dur="1" fill="hold">
                                          <p:stCondLst>
                                            <p:cond delay="0"/>
                                          </p:stCondLst>
                                        </p:cTn>
                                        <p:tgtEl>
                                          <p:spTgt spid="3"/>
                                        </p:tgtEl>
                                        <p:attrNameLst>
                                          <p:attrName>style.visibility</p:attrName>
                                        </p:attrNameLst>
                                      </p:cBhvr>
                                      <p:to>
                                        <p:strVal val="visible"/>
                                      </p:to>
                                    </p:set>
                                    <p:anim calcmode="lin" valueType="num">
                                      <p:cBhvr additive="base">
                                        <p:cTn id="12" dur="500" fill="hold"/>
                                        <p:tgtEl>
                                          <p:spTgt spid="3"/>
                                        </p:tgtEl>
                                        <p:attrNameLst>
                                          <p:attrName>ppt_x</p:attrName>
                                        </p:attrNameLst>
                                      </p:cBhvr>
                                      <p:tavLst>
                                        <p:tav tm="0">
                                          <p:val>
                                            <p:strVal val="#ppt_x"/>
                                          </p:val>
                                        </p:tav>
                                        <p:tav tm="100000">
                                          <p:val>
                                            <p:strVal val="#ppt_x"/>
                                          </p:val>
                                        </p:tav>
                                      </p:tavLst>
                                    </p:anim>
                                    <p:anim calcmode="lin" valueType="num">
                                      <p:cBhvr additive="base">
                                        <p:cTn id="13"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20BF96A4-091D-F171-B6D9-54C702217177}"/>
              </a:ext>
            </a:extLst>
          </p:cNvPr>
          <p:cNvPicPr>
            <a:picLocks noChangeAspect="1"/>
          </p:cNvPicPr>
          <p:nvPr/>
        </p:nvPicPr>
        <p:blipFill>
          <a:blip r:embed="rId2"/>
          <a:srcRect t="20442" r="-2" b="-2"/>
          <a:stretch>
            <a:fillRect/>
          </a:stretch>
        </p:blipFill>
        <p:spPr>
          <a:xfrm>
            <a:off x="417554" y="10"/>
            <a:ext cx="12191980" cy="6857990"/>
          </a:xfrm>
          <a:prstGeom prst="rect">
            <a:avLst/>
          </a:prstGeom>
        </p:spPr>
      </p:pic>
      <p:sp>
        <p:nvSpPr>
          <p:cNvPr id="2" name="Title 1">
            <a:extLst>
              <a:ext uri="{FF2B5EF4-FFF2-40B4-BE49-F238E27FC236}">
                <a16:creationId xmlns:a16="http://schemas.microsoft.com/office/drawing/2014/main" id="{38CEEA55-7A4D-B6EC-CE19-C573E0712F13}"/>
              </a:ext>
            </a:extLst>
          </p:cNvPr>
          <p:cNvSpPr>
            <a:spLocks noGrp="1"/>
          </p:cNvSpPr>
          <p:nvPr>
            <p:ph type="title"/>
          </p:nvPr>
        </p:nvSpPr>
        <p:spPr>
          <a:xfrm>
            <a:off x="3875486" y="127998"/>
            <a:ext cx="4496711" cy="1748616"/>
          </a:xfrm>
        </p:spPr>
        <p:txBody>
          <a:bodyPr vert="horz" lIns="91440" tIns="45720" rIns="91440" bIns="45720" rtlCol="0" anchor="t">
            <a:normAutofit/>
          </a:bodyPr>
          <a:lstStyle/>
          <a:p>
            <a:r>
              <a:rPr lang="en-US" sz="3300"/>
              <a:t>The most suitable Microsoft tool is Word.</a:t>
            </a:r>
          </a:p>
        </p:txBody>
      </p:sp>
      <mc:AlternateContent xmlns:mc="http://schemas.openxmlformats.org/markup-compatibility/2006" xmlns:p14="http://schemas.microsoft.com/office/powerpoint/2010/main">
        <mc:Choice Requires="p14">
          <p:contentPart p14:bwMode="auto" r:id="rId3">
            <p14:nvContentPartPr>
              <p14:cNvPr id="3" name="Ink 2">
                <a:extLst>
                  <a:ext uri="{FF2B5EF4-FFF2-40B4-BE49-F238E27FC236}">
                    <a16:creationId xmlns:a16="http://schemas.microsoft.com/office/drawing/2014/main" id="{FE24BEA3-B52E-7AFB-B96F-A4237C43EBA4}"/>
                  </a:ext>
                </a:extLst>
              </p14:cNvPr>
              <p14:cNvContentPartPr/>
              <p14:nvPr/>
            </p14:nvContentPartPr>
            <p14:xfrm>
              <a:off x="4941793" y="3062007"/>
              <a:ext cx="14007" cy="14007"/>
            </p14:xfrm>
          </p:contentPart>
        </mc:Choice>
        <mc:Fallback xmlns="">
          <p:pic>
            <p:nvPicPr>
              <p:cNvPr id="3" name="Ink 2">
                <a:extLst>
                  <a:ext uri="{FF2B5EF4-FFF2-40B4-BE49-F238E27FC236}">
                    <a16:creationId xmlns:a16="http://schemas.microsoft.com/office/drawing/2014/main" id="{FE24BEA3-B52E-7AFB-B96F-A4237C43EBA4}"/>
                  </a:ext>
                </a:extLst>
              </p:cNvPr>
              <p:cNvPicPr/>
              <p:nvPr/>
            </p:nvPicPr>
            <p:blipFill>
              <a:blip r:embed="rId4"/>
              <a:stretch>
                <a:fillRect/>
              </a:stretch>
            </p:blipFill>
            <p:spPr>
              <a:xfrm>
                <a:off x="4241443" y="2361657"/>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66E79122-B669-AB19-76A2-677BCC527E0D}"/>
                  </a:ext>
                </a:extLst>
              </p14:cNvPr>
              <p14:cNvContentPartPr/>
              <p14:nvPr/>
            </p14:nvContentPartPr>
            <p14:xfrm>
              <a:off x="4235823" y="2961154"/>
              <a:ext cx="14007" cy="14007"/>
            </p14:xfrm>
          </p:contentPart>
        </mc:Choice>
        <mc:Fallback xmlns="">
          <p:pic>
            <p:nvPicPr>
              <p:cNvPr id="5" name="Ink 4">
                <a:extLst>
                  <a:ext uri="{FF2B5EF4-FFF2-40B4-BE49-F238E27FC236}">
                    <a16:creationId xmlns:a16="http://schemas.microsoft.com/office/drawing/2014/main" id="{66E79122-B669-AB19-76A2-677BCC527E0D}"/>
                  </a:ext>
                </a:extLst>
              </p:cNvPr>
              <p:cNvPicPr/>
              <p:nvPr/>
            </p:nvPicPr>
            <p:blipFill>
              <a:blip r:embed="rId4"/>
              <a:stretch>
                <a:fillRect/>
              </a:stretch>
            </p:blipFill>
            <p:spPr>
              <a:xfrm>
                <a:off x="3535473" y="2260804"/>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F5302736-58BB-CEC0-37F0-38DAD939179E}"/>
                  </a:ext>
                </a:extLst>
              </p14:cNvPr>
              <p14:cNvContentPartPr/>
              <p14:nvPr/>
            </p14:nvContentPartPr>
            <p14:xfrm>
              <a:off x="3328146" y="3073212"/>
              <a:ext cx="14007" cy="14007"/>
            </p14:xfrm>
          </p:contentPart>
        </mc:Choice>
        <mc:Fallback xmlns="">
          <p:pic>
            <p:nvPicPr>
              <p:cNvPr id="6" name="Ink 5">
                <a:extLst>
                  <a:ext uri="{FF2B5EF4-FFF2-40B4-BE49-F238E27FC236}">
                    <a16:creationId xmlns:a16="http://schemas.microsoft.com/office/drawing/2014/main" id="{F5302736-58BB-CEC0-37F0-38DAD939179E}"/>
                  </a:ext>
                </a:extLst>
              </p:cNvPr>
              <p:cNvPicPr/>
              <p:nvPr/>
            </p:nvPicPr>
            <p:blipFill>
              <a:blip r:embed="rId4"/>
              <a:stretch>
                <a:fillRect/>
              </a:stretch>
            </p:blipFill>
            <p:spPr>
              <a:xfrm>
                <a:off x="2627796" y="2372862"/>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8887B458-93A8-5103-D21A-447AFD939A93}"/>
                  </a:ext>
                </a:extLst>
              </p14:cNvPr>
              <p14:cNvContentPartPr/>
              <p14:nvPr/>
            </p14:nvContentPartPr>
            <p14:xfrm>
              <a:off x="5793441" y="3062007"/>
              <a:ext cx="14007" cy="14007"/>
            </p14:xfrm>
          </p:contentPart>
        </mc:Choice>
        <mc:Fallback xmlns="">
          <p:pic>
            <p:nvPicPr>
              <p:cNvPr id="7" name="Ink 6">
                <a:extLst>
                  <a:ext uri="{FF2B5EF4-FFF2-40B4-BE49-F238E27FC236}">
                    <a16:creationId xmlns:a16="http://schemas.microsoft.com/office/drawing/2014/main" id="{8887B458-93A8-5103-D21A-447AFD939A93}"/>
                  </a:ext>
                </a:extLst>
              </p:cNvPr>
              <p:cNvPicPr/>
              <p:nvPr/>
            </p:nvPicPr>
            <p:blipFill>
              <a:blip r:embed="rId4"/>
              <a:stretch>
                <a:fillRect/>
              </a:stretch>
            </p:blipFill>
            <p:spPr>
              <a:xfrm>
                <a:off x="5093091" y="2361657"/>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9" name="Ink 8">
                <a:extLst>
                  <a:ext uri="{FF2B5EF4-FFF2-40B4-BE49-F238E27FC236}">
                    <a16:creationId xmlns:a16="http://schemas.microsoft.com/office/drawing/2014/main" id="{26D00DB6-5EC7-B185-85C0-458316D898EA}"/>
                  </a:ext>
                </a:extLst>
              </p14:cNvPr>
              <p14:cNvContentPartPr/>
              <p14:nvPr/>
            </p14:nvContentPartPr>
            <p14:xfrm>
              <a:off x="2465294" y="2647389"/>
              <a:ext cx="14007" cy="14007"/>
            </p14:xfrm>
          </p:contentPart>
        </mc:Choice>
        <mc:Fallback xmlns="">
          <p:pic>
            <p:nvPicPr>
              <p:cNvPr id="9" name="Ink 8">
                <a:extLst>
                  <a:ext uri="{FF2B5EF4-FFF2-40B4-BE49-F238E27FC236}">
                    <a16:creationId xmlns:a16="http://schemas.microsoft.com/office/drawing/2014/main" id="{26D00DB6-5EC7-B185-85C0-458316D898EA}"/>
                  </a:ext>
                </a:extLst>
              </p:cNvPr>
              <p:cNvPicPr/>
              <p:nvPr/>
            </p:nvPicPr>
            <p:blipFill>
              <a:blip r:embed="rId4"/>
              <a:stretch>
                <a:fillRect/>
              </a:stretch>
            </p:blipFill>
            <p:spPr>
              <a:xfrm>
                <a:off x="1764944" y="194703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1" name="Ink 10">
                <a:extLst>
                  <a:ext uri="{FF2B5EF4-FFF2-40B4-BE49-F238E27FC236}">
                    <a16:creationId xmlns:a16="http://schemas.microsoft.com/office/drawing/2014/main" id="{D6FC695C-9506-DE89-7943-385EC208613E}"/>
                  </a:ext>
                </a:extLst>
              </p14:cNvPr>
              <p14:cNvContentPartPr/>
              <p14:nvPr/>
            </p14:nvContentPartPr>
            <p14:xfrm>
              <a:off x="2465294" y="2647389"/>
              <a:ext cx="14007" cy="14007"/>
            </p14:xfrm>
          </p:contentPart>
        </mc:Choice>
        <mc:Fallback xmlns="">
          <p:pic>
            <p:nvPicPr>
              <p:cNvPr id="11" name="Ink 10">
                <a:extLst>
                  <a:ext uri="{FF2B5EF4-FFF2-40B4-BE49-F238E27FC236}">
                    <a16:creationId xmlns:a16="http://schemas.microsoft.com/office/drawing/2014/main" id="{D6FC695C-9506-DE89-7943-385EC208613E}"/>
                  </a:ext>
                </a:extLst>
              </p:cNvPr>
              <p:cNvPicPr/>
              <p:nvPr/>
            </p:nvPicPr>
            <p:blipFill>
              <a:blip r:embed="rId4"/>
              <a:stretch>
                <a:fillRect/>
              </a:stretch>
            </p:blipFill>
            <p:spPr>
              <a:xfrm>
                <a:off x="1764944" y="194703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2" name="Ink 11">
                <a:extLst>
                  <a:ext uri="{FF2B5EF4-FFF2-40B4-BE49-F238E27FC236}">
                    <a16:creationId xmlns:a16="http://schemas.microsoft.com/office/drawing/2014/main" id="{9DAC498F-9F23-32E4-37BD-6E46B99F2954}"/>
                  </a:ext>
                </a:extLst>
              </p14:cNvPr>
              <p14:cNvContentPartPr/>
              <p14:nvPr/>
            </p14:nvContentPartPr>
            <p14:xfrm>
              <a:off x="2465294" y="2647389"/>
              <a:ext cx="14007" cy="14007"/>
            </p14:xfrm>
          </p:contentPart>
        </mc:Choice>
        <mc:Fallback xmlns="">
          <p:pic>
            <p:nvPicPr>
              <p:cNvPr id="12" name="Ink 11">
                <a:extLst>
                  <a:ext uri="{FF2B5EF4-FFF2-40B4-BE49-F238E27FC236}">
                    <a16:creationId xmlns:a16="http://schemas.microsoft.com/office/drawing/2014/main" id="{9DAC498F-9F23-32E4-37BD-6E46B99F2954}"/>
                  </a:ext>
                </a:extLst>
              </p:cNvPr>
              <p:cNvPicPr/>
              <p:nvPr/>
            </p:nvPicPr>
            <p:blipFill>
              <a:blip r:embed="rId4"/>
              <a:stretch>
                <a:fillRect/>
              </a:stretch>
            </p:blipFill>
            <p:spPr>
              <a:xfrm>
                <a:off x="1764944" y="194703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1">
            <p14:nvContentPartPr>
              <p14:cNvPr id="13" name="Ink 12">
                <a:extLst>
                  <a:ext uri="{FF2B5EF4-FFF2-40B4-BE49-F238E27FC236}">
                    <a16:creationId xmlns:a16="http://schemas.microsoft.com/office/drawing/2014/main" id="{913949C6-AD38-7BA8-204C-4C0756C05814}"/>
                  </a:ext>
                </a:extLst>
              </p14:cNvPr>
              <p14:cNvContentPartPr/>
              <p14:nvPr/>
            </p14:nvContentPartPr>
            <p14:xfrm>
              <a:off x="9838764" y="3095624"/>
              <a:ext cx="14007" cy="14007"/>
            </p14:xfrm>
          </p:contentPart>
        </mc:Choice>
        <mc:Fallback xmlns="">
          <p:pic>
            <p:nvPicPr>
              <p:cNvPr id="13" name="Ink 12">
                <a:extLst>
                  <a:ext uri="{FF2B5EF4-FFF2-40B4-BE49-F238E27FC236}">
                    <a16:creationId xmlns:a16="http://schemas.microsoft.com/office/drawing/2014/main" id="{913949C6-AD38-7BA8-204C-4C0756C05814}"/>
                  </a:ext>
                </a:extLst>
              </p:cNvPr>
              <p:cNvPicPr/>
              <p:nvPr/>
            </p:nvPicPr>
            <p:blipFill>
              <a:blip r:embed="rId4"/>
              <a:stretch>
                <a:fillRect/>
              </a:stretch>
            </p:blipFill>
            <p:spPr>
              <a:xfrm>
                <a:off x="9138414" y="2395274"/>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2">
            <p14:nvContentPartPr>
              <p14:cNvPr id="14" name="Ink 13">
                <a:extLst>
                  <a:ext uri="{FF2B5EF4-FFF2-40B4-BE49-F238E27FC236}">
                    <a16:creationId xmlns:a16="http://schemas.microsoft.com/office/drawing/2014/main" id="{D3117E1C-850D-3F64-7AB7-530A4392056A}"/>
                  </a:ext>
                </a:extLst>
              </p14:cNvPr>
              <p14:cNvContentPartPr/>
              <p14:nvPr/>
            </p14:nvContentPartPr>
            <p14:xfrm>
              <a:off x="9838764" y="3095624"/>
              <a:ext cx="14007" cy="14007"/>
            </p14:xfrm>
          </p:contentPart>
        </mc:Choice>
        <mc:Fallback xmlns="">
          <p:pic>
            <p:nvPicPr>
              <p:cNvPr id="14" name="Ink 13">
                <a:extLst>
                  <a:ext uri="{FF2B5EF4-FFF2-40B4-BE49-F238E27FC236}">
                    <a16:creationId xmlns:a16="http://schemas.microsoft.com/office/drawing/2014/main" id="{D3117E1C-850D-3F64-7AB7-530A4392056A}"/>
                  </a:ext>
                </a:extLst>
              </p:cNvPr>
              <p:cNvPicPr/>
              <p:nvPr/>
            </p:nvPicPr>
            <p:blipFill>
              <a:blip r:embed="rId4"/>
              <a:stretch>
                <a:fillRect/>
              </a:stretch>
            </p:blipFill>
            <p:spPr>
              <a:xfrm>
                <a:off x="9138414" y="2395274"/>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5" name="Ink 14">
                <a:extLst>
                  <a:ext uri="{FF2B5EF4-FFF2-40B4-BE49-F238E27FC236}">
                    <a16:creationId xmlns:a16="http://schemas.microsoft.com/office/drawing/2014/main" id="{53EEDDB4-1AA5-61C7-C4F1-6BD2E2438EC5}"/>
                  </a:ext>
                </a:extLst>
              </p14:cNvPr>
              <p14:cNvContentPartPr/>
              <p14:nvPr/>
            </p14:nvContentPartPr>
            <p14:xfrm>
              <a:off x="3025588" y="3274919"/>
              <a:ext cx="14007" cy="14007"/>
            </p14:xfrm>
          </p:contentPart>
        </mc:Choice>
        <mc:Fallback xmlns="">
          <p:pic>
            <p:nvPicPr>
              <p:cNvPr id="15" name="Ink 14">
                <a:extLst>
                  <a:ext uri="{FF2B5EF4-FFF2-40B4-BE49-F238E27FC236}">
                    <a16:creationId xmlns:a16="http://schemas.microsoft.com/office/drawing/2014/main" id="{53EEDDB4-1AA5-61C7-C4F1-6BD2E2438EC5}"/>
                  </a:ext>
                </a:extLst>
              </p:cNvPr>
              <p:cNvPicPr/>
              <p:nvPr/>
            </p:nvPicPr>
            <p:blipFill>
              <a:blip r:embed="rId4"/>
              <a:stretch>
                <a:fillRect/>
              </a:stretch>
            </p:blipFill>
            <p:spPr>
              <a:xfrm>
                <a:off x="2325238" y="257456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4">
            <p14:nvContentPartPr>
              <p14:cNvPr id="16" name="Ink 15">
                <a:extLst>
                  <a:ext uri="{FF2B5EF4-FFF2-40B4-BE49-F238E27FC236}">
                    <a16:creationId xmlns:a16="http://schemas.microsoft.com/office/drawing/2014/main" id="{66834730-7397-FC9A-355F-2407189430C5}"/>
                  </a:ext>
                </a:extLst>
              </p14:cNvPr>
              <p14:cNvContentPartPr/>
              <p14:nvPr/>
            </p14:nvContentPartPr>
            <p14:xfrm>
              <a:off x="4919382" y="3039595"/>
              <a:ext cx="14007" cy="14007"/>
            </p14:xfrm>
          </p:contentPart>
        </mc:Choice>
        <mc:Fallback xmlns="">
          <p:pic>
            <p:nvPicPr>
              <p:cNvPr id="16" name="Ink 15">
                <a:extLst>
                  <a:ext uri="{FF2B5EF4-FFF2-40B4-BE49-F238E27FC236}">
                    <a16:creationId xmlns:a16="http://schemas.microsoft.com/office/drawing/2014/main" id="{66834730-7397-FC9A-355F-2407189430C5}"/>
                  </a:ext>
                </a:extLst>
              </p:cNvPr>
              <p:cNvPicPr/>
              <p:nvPr/>
            </p:nvPicPr>
            <p:blipFill>
              <a:blip r:embed="rId4"/>
              <a:stretch>
                <a:fillRect/>
              </a:stretch>
            </p:blipFill>
            <p:spPr>
              <a:xfrm>
                <a:off x="4219032" y="2339245"/>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5">
            <p14:nvContentPartPr>
              <p14:cNvPr id="17" name="Ink 16">
                <a:extLst>
                  <a:ext uri="{FF2B5EF4-FFF2-40B4-BE49-F238E27FC236}">
                    <a16:creationId xmlns:a16="http://schemas.microsoft.com/office/drawing/2014/main" id="{8469BF99-E6C9-994A-6ED0-5B8CFCC6015E}"/>
                  </a:ext>
                </a:extLst>
              </p14:cNvPr>
              <p14:cNvContentPartPr/>
              <p14:nvPr/>
            </p14:nvContentPartPr>
            <p14:xfrm>
              <a:off x="4919382" y="3039595"/>
              <a:ext cx="14007" cy="14007"/>
            </p14:xfrm>
          </p:contentPart>
        </mc:Choice>
        <mc:Fallback xmlns="">
          <p:pic>
            <p:nvPicPr>
              <p:cNvPr id="17" name="Ink 16">
                <a:extLst>
                  <a:ext uri="{FF2B5EF4-FFF2-40B4-BE49-F238E27FC236}">
                    <a16:creationId xmlns:a16="http://schemas.microsoft.com/office/drawing/2014/main" id="{8469BF99-E6C9-994A-6ED0-5B8CFCC6015E}"/>
                  </a:ext>
                </a:extLst>
              </p:cNvPr>
              <p:cNvPicPr/>
              <p:nvPr/>
            </p:nvPicPr>
            <p:blipFill>
              <a:blip r:embed="rId4"/>
              <a:stretch>
                <a:fillRect/>
              </a:stretch>
            </p:blipFill>
            <p:spPr>
              <a:xfrm>
                <a:off x="4219032" y="2339245"/>
                <a:ext cx="1400700" cy="1400700"/>
              </a:xfrm>
              <a:prstGeom prst="rect">
                <a:avLst/>
              </a:prstGeom>
            </p:spPr>
          </p:pic>
        </mc:Fallback>
      </mc:AlternateContent>
      <p:sp>
        <p:nvSpPr>
          <p:cNvPr id="18" name="TextBox 17">
            <a:extLst>
              <a:ext uri="{FF2B5EF4-FFF2-40B4-BE49-F238E27FC236}">
                <a16:creationId xmlns:a16="http://schemas.microsoft.com/office/drawing/2014/main" id="{AD530385-E68C-EF9C-7D41-C549560B796B}"/>
              </a:ext>
            </a:extLst>
          </p:cNvPr>
          <p:cNvSpPr txBox="1"/>
          <p:nvPr/>
        </p:nvSpPr>
        <p:spPr>
          <a:xfrm>
            <a:off x="3542231" y="2506163"/>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Neue Haas Grotesk Text Pro"/>
              <a:ea typeface="+mn-ea"/>
              <a:cs typeface="+mn-cs"/>
            </a:endParaRPr>
          </a:p>
        </p:txBody>
      </p:sp>
      <mc:AlternateContent xmlns:mc="http://schemas.openxmlformats.org/markup-compatibility/2006" xmlns:p14="http://schemas.microsoft.com/office/powerpoint/2010/main">
        <mc:Choice Requires="p14">
          <p:contentPart p14:bwMode="auto" r:id="rId16">
            <p14:nvContentPartPr>
              <p14:cNvPr id="19" name="Ink 18">
                <a:extLst>
                  <a:ext uri="{FF2B5EF4-FFF2-40B4-BE49-F238E27FC236}">
                    <a16:creationId xmlns:a16="http://schemas.microsoft.com/office/drawing/2014/main" id="{4B7758EA-FE3F-7FDD-8BAC-89FF77017B44}"/>
                  </a:ext>
                </a:extLst>
              </p14:cNvPr>
              <p14:cNvContentPartPr/>
              <p14:nvPr/>
            </p14:nvContentPartPr>
            <p14:xfrm>
              <a:off x="2051787" y="2355547"/>
              <a:ext cx="1489271" cy="157372"/>
            </p14:xfrm>
          </p:contentPart>
        </mc:Choice>
        <mc:Fallback xmlns="">
          <p:pic>
            <p:nvPicPr>
              <p:cNvPr id="19" name="Ink 18">
                <a:extLst>
                  <a:ext uri="{FF2B5EF4-FFF2-40B4-BE49-F238E27FC236}">
                    <a16:creationId xmlns:a16="http://schemas.microsoft.com/office/drawing/2014/main" id="{4B7758EA-FE3F-7FDD-8BAC-89FF77017B44}"/>
                  </a:ext>
                </a:extLst>
              </p:cNvPr>
              <p:cNvPicPr/>
              <p:nvPr/>
            </p:nvPicPr>
            <p:blipFill>
              <a:blip r:embed="rId17"/>
              <a:stretch>
                <a:fillRect/>
              </a:stretch>
            </p:blipFill>
            <p:spPr>
              <a:xfrm>
                <a:off x="2033792" y="2337582"/>
                <a:ext cx="1524901" cy="192942"/>
              </a:xfrm>
              <a:prstGeom prst="rect">
                <a:avLst/>
              </a:prstGeom>
            </p:spPr>
          </p:pic>
        </mc:Fallback>
      </mc:AlternateContent>
      <mc:AlternateContent xmlns:mc="http://schemas.openxmlformats.org/markup-compatibility/2006" xmlns:p14="http://schemas.microsoft.com/office/powerpoint/2010/main">
        <mc:Choice Requires="p14">
          <p:contentPart p14:bwMode="auto" r:id="rId18">
            <p14:nvContentPartPr>
              <p14:cNvPr id="20" name="Ink 19">
                <a:extLst>
                  <a:ext uri="{FF2B5EF4-FFF2-40B4-BE49-F238E27FC236}">
                    <a16:creationId xmlns:a16="http://schemas.microsoft.com/office/drawing/2014/main" id="{8E93BFBB-ACAA-1CA9-D919-D947CFC00050}"/>
                  </a:ext>
                </a:extLst>
              </p14:cNvPr>
              <p14:cNvContentPartPr/>
              <p14:nvPr/>
            </p14:nvContentPartPr>
            <p14:xfrm>
              <a:off x="5031441" y="3039595"/>
              <a:ext cx="14007" cy="14007"/>
            </p14:xfrm>
          </p:contentPart>
        </mc:Choice>
        <mc:Fallback xmlns="">
          <p:pic>
            <p:nvPicPr>
              <p:cNvPr id="20" name="Ink 19">
                <a:extLst>
                  <a:ext uri="{FF2B5EF4-FFF2-40B4-BE49-F238E27FC236}">
                    <a16:creationId xmlns:a16="http://schemas.microsoft.com/office/drawing/2014/main" id="{8E93BFBB-ACAA-1CA9-D919-D947CFC00050}"/>
                  </a:ext>
                </a:extLst>
              </p:cNvPr>
              <p:cNvPicPr/>
              <p:nvPr/>
            </p:nvPicPr>
            <p:blipFill>
              <a:blip r:embed="rId4"/>
              <a:stretch>
                <a:fillRect/>
              </a:stretch>
            </p:blipFill>
            <p:spPr>
              <a:xfrm>
                <a:off x="4331091" y="2339245"/>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9">
            <p14:nvContentPartPr>
              <p14:cNvPr id="21" name="Ink 20">
                <a:extLst>
                  <a:ext uri="{FF2B5EF4-FFF2-40B4-BE49-F238E27FC236}">
                    <a16:creationId xmlns:a16="http://schemas.microsoft.com/office/drawing/2014/main" id="{AA47FEBB-EF48-91C5-BCE9-6C84F9F1FDB1}"/>
                  </a:ext>
                </a:extLst>
              </p14:cNvPr>
              <p14:cNvContentPartPr/>
              <p14:nvPr/>
            </p14:nvContentPartPr>
            <p14:xfrm>
              <a:off x="3899646" y="3162860"/>
              <a:ext cx="14007" cy="14007"/>
            </p14:xfrm>
          </p:contentPart>
        </mc:Choice>
        <mc:Fallback xmlns="">
          <p:pic>
            <p:nvPicPr>
              <p:cNvPr id="21" name="Ink 20">
                <a:extLst>
                  <a:ext uri="{FF2B5EF4-FFF2-40B4-BE49-F238E27FC236}">
                    <a16:creationId xmlns:a16="http://schemas.microsoft.com/office/drawing/2014/main" id="{AA47FEBB-EF48-91C5-BCE9-6C84F9F1FDB1}"/>
                  </a:ext>
                </a:extLst>
              </p:cNvPr>
              <p:cNvPicPr/>
              <p:nvPr/>
            </p:nvPicPr>
            <p:blipFill>
              <a:blip r:embed="rId4"/>
              <a:stretch>
                <a:fillRect/>
              </a:stretch>
            </p:blipFill>
            <p:spPr>
              <a:xfrm>
                <a:off x="3199296" y="2462510"/>
                <a:ext cx="1400700" cy="1400700"/>
              </a:xfrm>
              <a:prstGeom prst="rect">
                <a:avLst/>
              </a:prstGeom>
            </p:spPr>
          </p:pic>
        </mc:Fallback>
      </mc:AlternateContent>
      <p:sp>
        <p:nvSpPr>
          <p:cNvPr id="22" name="TextBox 21">
            <a:extLst>
              <a:ext uri="{FF2B5EF4-FFF2-40B4-BE49-F238E27FC236}">
                <a16:creationId xmlns:a16="http://schemas.microsoft.com/office/drawing/2014/main" id="{D5DB980B-9294-F65D-CAF9-6A17536AD127}"/>
              </a:ext>
            </a:extLst>
          </p:cNvPr>
          <p:cNvSpPr txBox="1"/>
          <p:nvPr/>
        </p:nvSpPr>
        <p:spPr>
          <a:xfrm>
            <a:off x="4998326" y="3052199"/>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Neue Haas Grotesk Text Pro"/>
              <a:ea typeface="+mn-ea"/>
              <a:cs typeface="+mn-cs"/>
            </a:endParaRPr>
          </a:p>
        </p:txBody>
      </p:sp>
      <mc:AlternateContent xmlns:mc="http://schemas.openxmlformats.org/markup-compatibility/2006" xmlns:p14="http://schemas.microsoft.com/office/powerpoint/2010/main">
        <mc:Choice Requires="p14">
          <p:contentPart p14:bwMode="auto" r:id="rId20">
            <p14:nvContentPartPr>
              <p14:cNvPr id="23" name="Ink 22">
                <a:extLst>
                  <a:ext uri="{FF2B5EF4-FFF2-40B4-BE49-F238E27FC236}">
                    <a16:creationId xmlns:a16="http://schemas.microsoft.com/office/drawing/2014/main" id="{13995F7D-055C-FD2B-4BAF-715524067F08}"/>
                  </a:ext>
                </a:extLst>
              </p14:cNvPr>
              <p14:cNvContentPartPr/>
              <p14:nvPr/>
            </p14:nvContentPartPr>
            <p14:xfrm>
              <a:off x="4773705" y="3062007"/>
              <a:ext cx="14007" cy="14007"/>
            </p14:xfrm>
          </p:contentPart>
        </mc:Choice>
        <mc:Fallback xmlns="">
          <p:pic>
            <p:nvPicPr>
              <p:cNvPr id="23" name="Ink 22">
                <a:extLst>
                  <a:ext uri="{FF2B5EF4-FFF2-40B4-BE49-F238E27FC236}">
                    <a16:creationId xmlns:a16="http://schemas.microsoft.com/office/drawing/2014/main" id="{13995F7D-055C-FD2B-4BAF-715524067F08}"/>
                  </a:ext>
                </a:extLst>
              </p:cNvPr>
              <p:cNvPicPr/>
              <p:nvPr/>
            </p:nvPicPr>
            <p:blipFill>
              <a:blip r:embed="rId4"/>
              <a:stretch>
                <a:fillRect/>
              </a:stretch>
            </p:blipFill>
            <p:spPr>
              <a:xfrm>
                <a:off x="4073355" y="2361657"/>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21">
            <p14:nvContentPartPr>
              <p14:cNvPr id="24" name="Ink 23">
                <a:extLst>
                  <a:ext uri="{FF2B5EF4-FFF2-40B4-BE49-F238E27FC236}">
                    <a16:creationId xmlns:a16="http://schemas.microsoft.com/office/drawing/2014/main" id="{330072A6-CD06-2A0C-7387-0A51209BC192}"/>
                  </a:ext>
                </a:extLst>
              </p14:cNvPr>
              <p14:cNvContentPartPr/>
              <p14:nvPr/>
            </p14:nvContentPartPr>
            <p14:xfrm>
              <a:off x="5602940" y="2949948"/>
              <a:ext cx="14007" cy="14007"/>
            </p14:xfrm>
          </p:contentPart>
        </mc:Choice>
        <mc:Fallback xmlns="">
          <p:pic>
            <p:nvPicPr>
              <p:cNvPr id="24" name="Ink 23">
                <a:extLst>
                  <a:ext uri="{FF2B5EF4-FFF2-40B4-BE49-F238E27FC236}">
                    <a16:creationId xmlns:a16="http://schemas.microsoft.com/office/drawing/2014/main" id="{330072A6-CD06-2A0C-7387-0A51209BC192}"/>
                  </a:ext>
                </a:extLst>
              </p:cNvPr>
              <p:cNvPicPr/>
              <p:nvPr/>
            </p:nvPicPr>
            <p:blipFill>
              <a:blip r:embed="rId4"/>
              <a:stretch>
                <a:fillRect/>
              </a:stretch>
            </p:blipFill>
            <p:spPr>
              <a:xfrm>
                <a:off x="4902590" y="2249598"/>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22">
            <p14:nvContentPartPr>
              <p14:cNvPr id="25" name="Ink 24">
                <a:extLst>
                  <a:ext uri="{FF2B5EF4-FFF2-40B4-BE49-F238E27FC236}">
                    <a16:creationId xmlns:a16="http://schemas.microsoft.com/office/drawing/2014/main" id="{637C5EB5-FD6C-5E62-90A3-1AD9A95CCF1D}"/>
                  </a:ext>
                </a:extLst>
              </p14:cNvPr>
              <p14:cNvContentPartPr/>
              <p14:nvPr/>
            </p14:nvContentPartPr>
            <p14:xfrm>
              <a:off x="4874559" y="2983565"/>
              <a:ext cx="14007" cy="14007"/>
            </p14:xfrm>
          </p:contentPart>
        </mc:Choice>
        <mc:Fallback xmlns="">
          <p:pic>
            <p:nvPicPr>
              <p:cNvPr id="25" name="Ink 24">
                <a:extLst>
                  <a:ext uri="{FF2B5EF4-FFF2-40B4-BE49-F238E27FC236}">
                    <a16:creationId xmlns:a16="http://schemas.microsoft.com/office/drawing/2014/main" id="{637C5EB5-FD6C-5E62-90A3-1AD9A95CCF1D}"/>
                  </a:ext>
                </a:extLst>
              </p:cNvPr>
              <p:cNvPicPr/>
              <p:nvPr/>
            </p:nvPicPr>
            <p:blipFill>
              <a:blip r:embed="rId4"/>
              <a:stretch>
                <a:fillRect/>
              </a:stretch>
            </p:blipFill>
            <p:spPr>
              <a:xfrm>
                <a:off x="4174209" y="2283215"/>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23">
            <p14:nvContentPartPr>
              <p14:cNvPr id="26" name="Ink 25">
                <a:extLst>
                  <a:ext uri="{FF2B5EF4-FFF2-40B4-BE49-F238E27FC236}">
                    <a16:creationId xmlns:a16="http://schemas.microsoft.com/office/drawing/2014/main" id="{F1DBAF7D-D68C-B490-5F4D-5B0CB00DB4F8}"/>
                  </a:ext>
                </a:extLst>
              </p14:cNvPr>
              <p14:cNvContentPartPr/>
              <p14:nvPr/>
            </p14:nvContentPartPr>
            <p14:xfrm>
              <a:off x="8740587" y="2300006"/>
              <a:ext cx="14007" cy="14007"/>
            </p14:xfrm>
          </p:contentPart>
        </mc:Choice>
        <mc:Fallback xmlns="">
          <p:pic>
            <p:nvPicPr>
              <p:cNvPr id="26" name="Ink 25">
                <a:extLst>
                  <a:ext uri="{FF2B5EF4-FFF2-40B4-BE49-F238E27FC236}">
                    <a16:creationId xmlns:a16="http://schemas.microsoft.com/office/drawing/2014/main" id="{F1DBAF7D-D68C-B490-5F4D-5B0CB00DB4F8}"/>
                  </a:ext>
                </a:extLst>
              </p:cNvPr>
              <p:cNvPicPr/>
              <p:nvPr/>
            </p:nvPicPr>
            <p:blipFill>
              <a:blip r:embed="rId4"/>
              <a:stretch>
                <a:fillRect/>
              </a:stretch>
            </p:blipFill>
            <p:spPr>
              <a:xfrm>
                <a:off x="8040237" y="1599656"/>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24">
            <p14:nvContentPartPr>
              <p14:cNvPr id="27" name="Ink 26">
                <a:extLst>
                  <a:ext uri="{FF2B5EF4-FFF2-40B4-BE49-F238E27FC236}">
                    <a16:creationId xmlns:a16="http://schemas.microsoft.com/office/drawing/2014/main" id="{6A5DCC74-4B13-107C-FD46-080008357549}"/>
                  </a:ext>
                </a:extLst>
              </p14:cNvPr>
              <p14:cNvContentPartPr/>
              <p14:nvPr/>
            </p14:nvContentPartPr>
            <p14:xfrm>
              <a:off x="10679205" y="-53227"/>
              <a:ext cx="14007" cy="14007"/>
            </p14:xfrm>
          </p:contentPart>
        </mc:Choice>
        <mc:Fallback xmlns="">
          <p:pic>
            <p:nvPicPr>
              <p:cNvPr id="27" name="Ink 26">
                <a:extLst>
                  <a:ext uri="{FF2B5EF4-FFF2-40B4-BE49-F238E27FC236}">
                    <a16:creationId xmlns:a16="http://schemas.microsoft.com/office/drawing/2014/main" id="{6A5DCC74-4B13-107C-FD46-080008357549}"/>
                  </a:ext>
                </a:extLst>
              </p:cNvPr>
              <p:cNvPicPr/>
              <p:nvPr/>
            </p:nvPicPr>
            <p:blipFill>
              <a:blip r:embed="rId4"/>
              <a:stretch>
                <a:fillRect/>
              </a:stretch>
            </p:blipFill>
            <p:spPr>
              <a:xfrm>
                <a:off x="9978855" y="-753577"/>
                <a:ext cx="1400700" cy="1400700"/>
              </a:xfrm>
              <a:prstGeom prst="rect">
                <a:avLst/>
              </a:prstGeom>
            </p:spPr>
          </p:pic>
        </mc:Fallback>
      </mc:AlternateContent>
      <p:sp>
        <p:nvSpPr>
          <p:cNvPr id="28" name="TextBox 27">
            <a:extLst>
              <a:ext uri="{FF2B5EF4-FFF2-40B4-BE49-F238E27FC236}">
                <a16:creationId xmlns:a16="http://schemas.microsoft.com/office/drawing/2014/main" id="{F22C77B0-2109-2BA2-E76D-078A7FCC089A}"/>
              </a:ext>
            </a:extLst>
          </p:cNvPr>
          <p:cNvSpPr txBox="1"/>
          <p:nvPr/>
        </p:nvSpPr>
        <p:spPr>
          <a:xfrm>
            <a:off x="2100137" y="2688175"/>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Neue Haas Grotesk Text Pro"/>
              <a:ea typeface="+mn-ea"/>
              <a:cs typeface="+mn-cs"/>
            </a:endParaRPr>
          </a:p>
        </p:txBody>
      </p:sp>
      <mc:AlternateContent xmlns:mc="http://schemas.openxmlformats.org/markup-compatibility/2006" xmlns:p14="http://schemas.microsoft.com/office/powerpoint/2010/main">
        <mc:Choice Requires="p14">
          <p:contentPart p14:bwMode="auto" r:id="rId25">
            <p14:nvContentPartPr>
              <p14:cNvPr id="29" name="Ink 28">
                <a:extLst>
                  <a:ext uri="{FF2B5EF4-FFF2-40B4-BE49-F238E27FC236}">
                    <a16:creationId xmlns:a16="http://schemas.microsoft.com/office/drawing/2014/main" id="{F27496B9-BB27-EA7A-DBEE-BBFF6D2F95D5}"/>
                  </a:ext>
                </a:extLst>
              </p14:cNvPr>
              <p14:cNvContentPartPr/>
              <p14:nvPr/>
            </p14:nvContentPartPr>
            <p14:xfrm>
              <a:off x="4796118" y="3073213"/>
              <a:ext cx="337024" cy="632576"/>
            </p14:xfrm>
          </p:contentPart>
        </mc:Choice>
        <mc:Fallback xmlns="">
          <p:pic>
            <p:nvPicPr>
              <p:cNvPr id="29" name="Ink 28">
                <a:extLst>
                  <a:ext uri="{FF2B5EF4-FFF2-40B4-BE49-F238E27FC236}">
                    <a16:creationId xmlns:a16="http://schemas.microsoft.com/office/drawing/2014/main" id="{F27496B9-BB27-EA7A-DBEE-BBFF6D2F95D5}"/>
                  </a:ext>
                </a:extLst>
              </p:cNvPr>
              <p:cNvPicPr/>
              <p:nvPr/>
            </p:nvPicPr>
            <p:blipFill>
              <a:blip r:embed="rId26"/>
              <a:stretch>
                <a:fillRect/>
              </a:stretch>
            </p:blipFill>
            <p:spPr>
              <a:xfrm>
                <a:off x="4778134" y="3055222"/>
                <a:ext cx="372633" cy="668199"/>
              </a:xfrm>
              <a:prstGeom prst="rect">
                <a:avLst/>
              </a:prstGeom>
            </p:spPr>
          </p:pic>
        </mc:Fallback>
      </mc:AlternateContent>
      <mc:AlternateContent xmlns:mc="http://schemas.openxmlformats.org/markup-compatibility/2006" xmlns:p14="http://schemas.microsoft.com/office/powerpoint/2010/main">
        <mc:Choice Requires="p14">
          <p:contentPart p14:bwMode="auto" r:id="rId27">
            <p14:nvContentPartPr>
              <p14:cNvPr id="30" name="Ink 29">
                <a:extLst>
                  <a:ext uri="{FF2B5EF4-FFF2-40B4-BE49-F238E27FC236}">
                    <a16:creationId xmlns:a16="http://schemas.microsoft.com/office/drawing/2014/main" id="{BAE9F9D1-3AC3-86B9-8AD8-568C10BD5165}"/>
                  </a:ext>
                </a:extLst>
              </p14:cNvPr>
              <p14:cNvContentPartPr/>
              <p14:nvPr/>
            </p14:nvContentPartPr>
            <p14:xfrm>
              <a:off x="4818530" y="3050801"/>
              <a:ext cx="192480" cy="346459"/>
            </p14:xfrm>
          </p:contentPart>
        </mc:Choice>
        <mc:Fallback xmlns="">
          <p:pic>
            <p:nvPicPr>
              <p:cNvPr id="30" name="Ink 29">
                <a:extLst>
                  <a:ext uri="{FF2B5EF4-FFF2-40B4-BE49-F238E27FC236}">
                    <a16:creationId xmlns:a16="http://schemas.microsoft.com/office/drawing/2014/main" id="{BAE9F9D1-3AC3-86B9-8AD8-568C10BD5165}"/>
                  </a:ext>
                </a:extLst>
              </p:cNvPr>
              <p:cNvPicPr/>
              <p:nvPr/>
            </p:nvPicPr>
            <p:blipFill>
              <a:blip r:embed="rId28"/>
              <a:stretch>
                <a:fillRect/>
              </a:stretch>
            </p:blipFill>
            <p:spPr>
              <a:xfrm>
                <a:off x="4800575" y="3032831"/>
                <a:ext cx="228031" cy="382039"/>
              </a:xfrm>
              <a:prstGeom prst="rect">
                <a:avLst/>
              </a:prstGeom>
            </p:spPr>
          </p:pic>
        </mc:Fallback>
      </mc:AlternateContent>
      <mc:AlternateContent xmlns:mc="http://schemas.openxmlformats.org/markup-compatibility/2006" xmlns:p14="http://schemas.microsoft.com/office/powerpoint/2010/main">
        <mc:Choice Requires="p14">
          <p:contentPart p14:bwMode="auto" r:id="rId29">
            <p14:nvContentPartPr>
              <p14:cNvPr id="33" name="Ink 32">
                <a:extLst>
                  <a:ext uri="{FF2B5EF4-FFF2-40B4-BE49-F238E27FC236}">
                    <a16:creationId xmlns:a16="http://schemas.microsoft.com/office/drawing/2014/main" id="{BFD994D1-FFB7-701D-2F15-7EF827715557}"/>
                  </a:ext>
                </a:extLst>
              </p14:cNvPr>
              <p14:cNvContentPartPr/>
              <p14:nvPr/>
            </p14:nvContentPartPr>
            <p14:xfrm>
              <a:off x="3160058" y="2692212"/>
              <a:ext cx="14007" cy="14007"/>
            </p14:xfrm>
          </p:contentPart>
        </mc:Choice>
        <mc:Fallback xmlns="">
          <p:pic>
            <p:nvPicPr>
              <p:cNvPr id="33" name="Ink 32">
                <a:extLst>
                  <a:ext uri="{FF2B5EF4-FFF2-40B4-BE49-F238E27FC236}">
                    <a16:creationId xmlns:a16="http://schemas.microsoft.com/office/drawing/2014/main" id="{BFD994D1-FFB7-701D-2F15-7EF827715557}"/>
                  </a:ext>
                </a:extLst>
              </p:cNvPr>
              <p:cNvPicPr/>
              <p:nvPr/>
            </p:nvPicPr>
            <p:blipFill>
              <a:blip r:embed="rId4"/>
              <a:stretch>
                <a:fillRect/>
              </a:stretch>
            </p:blipFill>
            <p:spPr>
              <a:xfrm>
                <a:off x="2459708" y="1991862"/>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30">
            <p14:nvContentPartPr>
              <p14:cNvPr id="34" name="Ink 33">
                <a:extLst>
                  <a:ext uri="{FF2B5EF4-FFF2-40B4-BE49-F238E27FC236}">
                    <a16:creationId xmlns:a16="http://schemas.microsoft.com/office/drawing/2014/main" id="{C4E0C8F7-EDC1-D931-C1A7-1820A55557E2}"/>
                  </a:ext>
                </a:extLst>
              </p14:cNvPr>
              <p14:cNvContentPartPr/>
              <p14:nvPr/>
            </p14:nvContentPartPr>
            <p14:xfrm>
              <a:off x="5434852" y="2737036"/>
              <a:ext cx="14007" cy="14007"/>
            </p14:xfrm>
          </p:contentPart>
        </mc:Choice>
        <mc:Fallback xmlns="">
          <p:pic>
            <p:nvPicPr>
              <p:cNvPr id="34" name="Ink 33">
                <a:extLst>
                  <a:ext uri="{FF2B5EF4-FFF2-40B4-BE49-F238E27FC236}">
                    <a16:creationId xmlns:a16="http://schemas.microsoft.com/office/drawing/2014/main" id="{C4E0C8F7-EDC1-D931-C1A7-1820A55557E2}"/>
                  </a:ext>
                </a:extLst>
              </p:cNvPr>
              <p:cNvPicPr/>
              <p:nvPr/>
            </p:nvPicPr>
            <p:blipFill>
              <a:blip r:embed="rId4"/>
              <a:stretch>
                <a:fillRect/>
              </a:stretch>
            </p:blipFill>
            <p:spPr>
              <a:xfrm>
                <a:off x="4734502" y="2036686"/>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31">
            <p14:nvContentPartPr>
              <p14:cNvPr id="35" name="Ink 34">
                <a:extLst>
                  <a:ext uri="{FF2B5EF4-FFF2-40B4-BE49-F238E27FC236}">
                    <a16:creationId xmlns:a16="http://schemas.microsoft.com/office/drawing/2014/main" id="{E37F2AF5-7829-B583-E71D-F12555D87A50}"/>
                  </a:ext>
                </a:extLst>
              </p14:cNvPr>
              <p14:cNvContentPartPr/>
              <p14:nvPr/>
            </p14:nvContentPartPr>
            <p14:xfrm>
              <a:off x="10230970" y="3924860"/>
              <a:ext cx="14007" cy="14007"/>
            </p14:xfrm>
          </p:contentPart>
        </mc:Choice>
        <mc:Fallback xmlns="">
          <p:pic>
            <p:nvPicPr>
              <p:cNvPr id="35" name="Ink 34">
                <a:extLst>
                  <a:ext uri="{FF2B5EF4-FFF2-40B4-BE49-F238E27FC236}">
                    <a16:creationId xmlns:a16="http://schemas.microsoft.com/office/drawing/2014/main" id="{E37F2AF5-7829-B583-E71D-F12555D87A50}"/>
                  </a:ext>
                </a:extLst>
              </p:cNvPr>
              <p:cNvPicPr/>
              <p:nvPr/>
            </p:nvPicPr>
            <p:blipFill>
              <a:blip r:embed="rId4"/>
              <a:stretch>
                <a:fillRect/>
              </a:stretch>
            </p:blipFill>
            <p:spPr>
              <a:xfrm>
                <a:off x="9530620" y="3224510"/>
                <a:ext cx="1400700" cy="1400700"/>
              </a:xfrm>
              <a:prstGeom prst="rect">
                <a:avLst/>
              </a:prstGeom>
            </p:spPr>
          </p:pic>
        </mc:Fallback>
      </mc:AlternateContent>
    </p:spTree>
    <p:extLst>
      <p:ext uri="{BB962C8B-B14F-4D97-AF65-F5344CB8AC3E}">
        <p14:creationId xmlns:p14="http://schemas.microsoft.com/office/powerpoint/2010/main" val="30031338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CB3301-F795-6620-1A80-69DE457CE903}"/>
              </a:ext>
            </a:extLst>
          </p:cNvPr>
          <p:cNvSpPr>
            <a:spLocks noGrp="1"/>
          </p:cNvSpPr>
          <p:nvPr>
            <p:ph type="title"/>
          </p:nvPr>
        </p:nvSpPr>
        <p:spPr>
          <a:xfrm>
            <a:off x="838200" y="396440"/>
            <a:ext cx="11089709" cy="6889203"/>
          </a:xfrm>
        </p:spPr>
        <p:txBody>
          <a:bodyPr>
            <a:normAutofit/>
          </a:bodyPr>
          <a:lstStyle/>
          <a:p>
            <a:r>
              <a:rPr lang="en-GB" sz="2000"/>
              <a:t>Microsoft Word  is suitable for Riverdale Nursing Home documentation because majority of the staff will already be familiar, they may have already use it at home, school, college or previous employment.</a:t>
            </a:r>
            <a:br>
              <a:rPr lang="en-GB" sz="2000"/>
            </a:br>
            <a:br>
              <a:rPr lang="en-GB" sz="2000"/>
            </a:br>
            <a:r>
              <a:rPr lang="en-GB" sz="2000"/>
              <a:t>With Word it will be easy to create and update standard forms like care plans, incident reports, and daily handover notes. </a:t>
            </a:r>
            <a:br>
              <a:rPr lang="en-GB" sz="2000"/>
            </a:br>
            <a:br>
              <a:rPr lang="en-GB" sz="2000"/>
            </a:br>
            <a:r>
              <a:rPr lang="en-GB" sz="2000"/>
              <a:t>They can easily create and save reusable templates for care plans medical charts, maintain shift handover reports and record keeping. Documents can be printed off and kept in a paper folder as hard copies.</a:t>
            </a:r>
            <a:br>
              <a:rPr lang="en-GB" sz="2000"/>
            </a:br>
            <a:br>
              <a:rPr lang="en-GB" sz="2000"/>
            </a:br>
            <a:r>
              <a:rPr lang="en-GB" sz="2000"/>
              <a:t>Word allows basic security like password and protect sensitive documents, restricting unauthorised access to confidential resident medical information.</a:t>
            </a:r>
            <a:br>
              <a:rPr lang="en-GB" sz="2000"/>
            </a:br>
            <a:br>
              <a:rPr lang="en-GB" sz="2000"/>
            </a:br>
            <a:br>
              <a:rPr lang="en-GB" sz="2000"/>
            </a:br>
            <a:br>
              <a:rPr lang="en-GB" sz="2000"/>
            </a:br>
            <a:endParaRPr lang="en-GB" sz="2000"/>
          </a:p>
        </p:txBody>
      </p:sp>
      <p:pic>
        <p:nvPicPr>
          <p:cNvPr id="3" name="Picture 2" descr="A person writing on a notebook&#10;&#10;AI-generated content may be incorrect.">
            <a:extLst>
              <a:ext uri="{FF2B5EF4-FFF2-40B4-BE49-F238E27FC236}">
                <a16:creationId xmlns:a16="http://schemas.microsoft.com/office/drawing/2014/main" id="{BD76596D-2899-8F20-71F1-0EF4BFAE2E3B}"/>
              </a:ext>
            </a:extLst>
          </p:cNvPr>
          <p:cNvPicPr>
            <a:picLocks noChangeAspect="1"/>
          </p:cNvPicPr>
          <p:nvPr/>
        </p:nvPicPr>
        <p:blipFill>
          <a:blip r:embed="rId2"/>
          <a:stretch>
            <a:fillRect/>
          </a:stretch>
        </p:blipFill>
        <p:spPr>
          <a:xfrm>
            <a:off x="2002607" y="4321479"/>
            <a:ext cx="4700377" cy="2536521"/>
          </a:xfrm>
          <a:prstGeom prst="rect">
            <a:avLst/>
          </a:prstGeom>
        </p:spPr>
      </p:pic>
      <mc:AlternateContent xmlns:mc="http://schemas.openxmlformats.org/markup-compatibility/2006" xmlns:p14="http://schemas.microsoft.com/office/powerpoint/2010/main">
        <mc:Choice Requires="p14">
          <p:contentPart p14:bwMode="auto" r:id="rId3">
            <p14:nvContentPartPr>
              <p14:cNvPr id="4" name="Ink 3">
                <a:extLst>
                  <a:ext uri="{FF2B5EF4-FFF2-40B4-BE49-F238E27FC236}">
                    <a16:creationId xmlns:a16="http://schemas.microsoft.com/office/drawing/2014/main" id="{19C4B39F-16D3-B6C8-B806-3679DC99039B}"/>
                  </a:ext>
                </a:extLst>
              </p14:cNvPr>
              <p14:cNvContentPartPr/>
              <p14:nvPr/>
            </p14:nvContentPartPr>
            <p14:xfrm>
              <a:off x="5446058" y="4462743"/>
              <a:ext cx="14007" cy="14007"/>
            </p14:xfrm>
          </p:contentPart>
        </mc:Choice>
        <mc:Fallback xmlns="">
          <p:pic>
            <p:nvPicPr>
              <p:cNvPr id="4" name="Ink 3">
                <a:extLst>
                  <a:ext uri="{FF2B5EF4-FFF2-40B4-BE49-F238E27FC236}">
                    <a16:creationId xmlns:a16="http://schemas.microsoft.com/office/drawing/2014/main" id="{19C4B39F-16D3-B6C8-B806-3679DC99039B}"/>
                  </a:ext>
                </a:extLst>
              </p:cNvPr>
              <p:cNvPicPr/>
              <p:nvPr/>
            </p:nvPicPr>
            <p:blipFill>
              <a:blip r:embed="rId4"/>
              <a:stretch>
                <a:fillRect/>
              </a:stretch>
            </p:blipFill>
            <p:spPr>
              <a:xfrm>
                <a:off x="4745708" y="3762393"/>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5">
            <p14:nvContentPartPr>
              <p14:cNvPr id="5" name="Ink 4">
                <a:extLst>
                  <a:ext uri="{FF2B5EF4-FFF2-40B4-BE49-F238E27FC236}">
                    <a16:creationId xmlns:a16="http://schemas.microsoft.com/office/drawing/2014/main" id="{33AA0216-1B5D-50C4-FECF-415E54396C00}"/>
                  </a:ext>
                </a:extLst>
              </p14:cNvPr>
              <p14:cNvContentPartPr/>
              <p14:nvPr/>
            </p14:nvContentPartPr>
            <p14:xfrm>
              <a:off x="3305735" y="2210360"/>
              <a:ext cx="14007" cy="14007"/>
            </p14:xfrm>
          </p:contentPart>
        </mc:Choice>
        <mc:Fallback xmlns="">
          <p:pic>
            <p:nvPicPr>
              <p:cNvPr id="5" name="Ink 4">
                <a:extLst>
                  <a:ext uri="{FF2B5EF4-FFF2-40B4-BE49-F238E27FC236}">
                    <a16:creationId xmlns:a16="http://schemas.microsoft.com/office/drawing/2014/main" id="{33AA0216-1B5D-50C4-FECF-415E54396C00}"/>
                  </a:ext>
                </a:extLst>
              </p:cNvPr>
              <p:cNvPicPr/>
              <p:nvPr/>
            </p:nvPicPr>
            <p:blipFill>
              <a:blip r:embed="rId4"/>
              <a:stretch>
                <a:fillRect/>
              </a:stretch>
            </p:blipFill>
            <p:spPr>
              <a:xfrm>
                <a:off x="2605385" y="1510010"/>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6">
            <p14:nvContentPartPr>
              <p14:cNvPr id="6" name="Ink 5">
                <a:extLst>
                  <a:ext uri="{FF2B5EF4-FFF2-40B4-BE49-F238E27FC236}">
                    <a16:creationId xmlns:a16="http://schemas.microsoft.com/office/drawing/2014/main" id="{F7D40756-CCEB-75A8-B38E-76B12FF1FC78}"/>
                  </a:ext>
                </a:extLst>
              </p14:cNvPr>
              <p14:cNvContentPartPr/>
              <p14:nvPr/>
            </p14:nvContentPartPr>
            <p14:xfrm>
              <a:off x="4056529" y="2837889"/>
              <a:ext cx="14007" cy="14007"/>
            </p14:xfrm>
          </p:contentPart>
        </mc:Choice>
        <mc:Fallback xmlns="">
          <p:pic>
            <p:nvPicPr>
              <p:cNvPr id="6" name="Ink 5">
                <a:extLst>
                  <a:ext uri="{FF2B5EF4-FFF2-40B4-BE49-F238E27FC236}">
                    <a16:creationId xmlns:a16="http://schemas.microsoft.com/office/drawing/2014/main" id="{F7D40756-CCEB-75A8-B38E-76B12FF1FC78}"/>
                  </a:ext>
                </a:extLst>
              </p:cNvPr>
              <p:cNvPicPr/>
              <p:nvPr/>
            </p:nvPicPr>
            <p:blipFill>
              <a:blip r:embed="rId4"/>
              <a:stretch>
                <a:fillRect/>
              </a:stretch>
            </p:blipFill>
            <p:spPr>
              <a:xfrm>
                <a:off x="3356179" y="2137539"/>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CCC8FE88-CC4C-8E7A-97F9-8C4EBC16A1AA}"/>
                  </a:ext>
                </a:extLst>
              </p14:cNvPr>
              <p14:cNvContentPartPr/>
              <p14:nvPr/>
            </p14:nvContentPartPr>
            <p14:xfrm>
              <a:off x="5647764" y="4451536"/>
              <a:ext cx="14007" cy="14007"/>
            </p14:xfrm>
          </p:contentPart>
        </mc:Choice>
        <mc:Fallback xmlns="">
          <p:pic>
            <p:nvPicPr>
              <p:cNvPr id="7" name="Ink 6">
                <a:extLst>
                  <a:ext uri="{FF2B5EF4-FFF2-40B4-BE49-F238E27FC236}">
                    <a16:creationId xmlns:a16="http://schemas.microsoft.com/office/drawing/2014/main" id="{CCC8FE88-CC4C-8E7A-97F9-8C4EBC16A1AA}"/>
                  </a:ext>
                </a:extLst>
              </p:cNvPr>
              <p:cNvPicPr/>
              <p:nvPr/>
            </p:nvPicPr>
            <p:blipFill>
              <a:blip r:embed="rId4"/>
              <a:stretch>
                <a:fillRect/>
              </a:stretch>
            </p:blipFill>
            <p:spPr>
              <a:xfrm>
                <a:off x="4947414" y="3751186"/>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8">
            <p14:nvContentPartPr>
              <p14:cNvPr id="8" name="Ink 7">
                <a:extLst>
                  <a:ext uri="{FF2B5EF4-FFF2-40B4-BE49-F238E27FC236}">
                    <a16:creationId xmlns:a16="http://schemas.microsoft.com/office/drawing/2014/main" id="{57E60628-5260-3C81-EA64-CFFFFD595030}"/>
                  </a:ext>
                </a:extLst>
              </p14:cNvPr>
              <p14:cNvContentPartPr/>
              <p14:nvPr/>
            </p14:nvContentPartPr>
            <p14:xfrm>
              <a:off x="8404411" y="2703418"/>
              <a:ext cx="14007" cy="14007"/>
            </p14:xfrm>
          </p:contentPart>
        </mc:Choice>
        <mc:Fallback xmlns="">
          <p:pic>
            <p:nvPicPr>
              <p:cNvPr id="8" name="Ink 7">
                <a:extLst>
                  <a:ext uri="{FF2B5EF4-FFF2-40B4-BE49-F238E27FC236}">
                    <a16:creationId xmlns:a16="http://schemas.microsoft.com/office/drawing/2014/main" id="{57E60628-5260-3C81-EA64-CFFFFD595030}"/>
                  </a:ext>
                </a:extLst>
              </p:cNvPr>
              <p:cNvPicPr/>
              <p:nvPr/>
            </p:nvPicPr>
            <p:blipFill>
              <a:blip r:embed="rId4"/>
              <a:stretch>
                <a:fillRect/>
              </a:stretch>
            </p:blipFill>
            <p:spPr>
              <a:xfrm>
                <a:off x="7704061" y="2003068"/>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9" name="Ink 8">
                <a:extLst>
                  <a:ext uri="{FF2B5EF4-FFF2-40B4-BE49-F238E27FC236}">
                    <a16:creationId xmlns:a16="http://schemas.microsoft.com/office/drawing/2014/main" id="{49F21619-AB12-E5F6-308A-E7CEADCF3E86}"/>
                  </a:ext>
                </a:extLst>
              </p14:cNvPr>
              <p14:cNvContentPartPr/>
              <p14:nvPr/>
            </p14:nvContentPartPr>
            <p14:xfrm>
              <a:off x="8382000" y="3252507"/>
              <a:ext cx="14007" cy="14007"/>
            </p14:xfrm>
          </p:contentPart>
        </mc:Choice>
        <mc:Fallback xmlns="">
          <p:pic>
            <p:nvPicPr>
              <p:cNvPr id="9" name="Ink 8">
                <a:extLst>
                  <a:ext uri="{FF2B5EF4-FFF2-40B4-BE49-F238E27FC236}">
                    <a16:creationId xmlns:a16="http://schemas.microsoft.com/office/drawing/2014/main" id="{49F21619-AB12-E5F6-308A-E7CEADCF3E86}"/>
                  </a:ext>
                </a:extLst>
              </p:cNvPr>
              <p:cNvPicPr/>
              <p:nvPr/>
            </p:nvPicPr>
            <p:blipFill>
              <a:blip r:embed="rId4"/>
              <a:stretch>
                <a:fillRect/>
              </a:stretch>
            </p:blipFill>
            <p:spPr>
              <a:xfrm>
                <a:off x="7681650" y="2552157"/>
                <a:ext cx="1400700" cy="1400700"/>
              </a:xfrm>
              <a:prstGeom prst="rect">
                <a:avLst/>
              </a:prstGeom>
            </p:spPr>
          </p:pic>
        </mc:Fallback>
      </mc:AlternateContent>
      <mc:AlternateContent xmlns:mc="http://schemas.openxmlformats.org/markup-compatibility/2006" xmlns:p14="http://schemas.microsoft.com/office/powerpoint/2010/main">
        <mc:Choice Requires="p14">
          <p:contentPart p14:bwMode="auto" r:id="rId10">
            <p14:nvContentPartPr>
              <p14:cNvPr id="10" name="Ink 9">
                <a:extLst>
                  <a:ext uri="{FF2B5EF4-FFF2-40B4-BE49-F238E27FC236}">
                    <a16:creationId xmlns:a16="http://schemas.microsoft.com/office/drawing/2014/main" id="{AB66D236-DCC6-07FE-7738-17C928B98A4A}"/>
                  </a:ext>
                </a:extLst>
              </p14:cNvPr>
              <p14:cNvContentPartPr/>
              <p14:nvPr/>
            </p14:nvContentPartPr>
            <p14:xfrm>
              <a:off x="6331323" y="4317066"/>
              <a:ext cx="14007" cy="14007"/>
            </p14:xfrm>
          </p:contentPart>
        </mc:Choice>
        <mc:Fallback xmlns="">
          <p:pic>
            <p:nvPicPr>
              <p:cNvPr id="10" name="Ink 9">
                <a:extLst>
                  <a:ext uri="{FF2B5EF4-FFF2-40B4-BE49-F238E27FC236}">
                    <a16:creationId xmlns:a16="http://schemas.microsoft.com/office/drawing/2014/main" id="{AB66D236-DCC6-07FE-7738-17C928B98A4A}"/>
                  </a:ext>
                </a:extLst>
              </p:cNvPr>
              <p:cNvPicPr/>
              <p:nvPr/>
            </p:nvPicPr>
            <p:blipFill>
              <a:blip r:embed="rId4"/>
              <a:stretch>
                <a:fillRect/>
              </a:stretch>
            </p:blipFill>
            <p:spPr>
              <a:xfrm>
                <a:off x="5630973" y="3616716"/>
                <a:ext cx="1400700" cy="1400700"/>
              </a:xfrm>
              <a:prstGeom prst="rect">
                <a:avLst/>
              </a:prstGeom>
            </p:spPr>
          </p:pic>
        </mc:Fallback>
      </mc:AlternateContent>
      <p:sp>
        <p:nvSpPr>
          <p:cNvPr id="11" name="TextBox 10">
            <a:extLst>
              <a:ext uri="{FF2B5EF4-FFF2-40B4-BE49-F238E27FC236}">
                <a16:creationId xmlns:a16="http://schemas.microsoft.com/office/drawing/2014/main" id="{BB12F206-3CF4-829F-1012-066791D4E50E}"/>
              </a:ext>
            </a:extLst>
          </p:cNvPr>
          <p:cNvSpPr txBox="1"/>
          <p:nvPr/>
        </p:nvSpPr>
        <p:spPr>
          <a:xfrm>
            <a:off x="4494293" y="2828184"/>
            <a:ext cx="2743200"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Neue Haas Grotesk Text Pro"/>
              <a:ea typeface="+mn-ea"/>
              <a:cs typeface="+mn-cs"/>
            </a:endParaRPr>
          </a:p>
        </p:txBody>
      </p:sp>
      <mc:AlternateContent xmlns:mc="http://schemas.openxmlformats.org/markup-compatibility/2006" xmlns:p14="http://schemas.microsoft.com/office/powerpoint/2010/main">
        <mc:Choice Requires="p14">
          <p:contentPart p14:bwMode="auto" r:id="rId11">
            <p14:nvContentPartPr>
              <p14:cNvPr id="12" name="Ink 11">
                <a:extLst>
                  <a:ext uri="{FF2B5EF4-FFF2-40B4-BE49-F238E27FC236}">
                    <a16:creationId xmlns:a16="http://schemas.microsoft.com/office/drawing/2014/main" id="{77C8DFD5-7250-9555-8E6E-C6ADCD731BB9}"/>
                  </a:ext>
                </a:extLst>
              </p14:cNvPr>
              <p14:cNvContentPartPr/>
              <p14:nvPr/>
            </p14:nvContentPartPr>
            <p14:xfrm>
              <a:off x="6073588" y="2905124"/>
              <a:ext cx="14007" cy="14007"/>
            </p14:xfrm>
          </p:contentPart>
        </mc:Choice>
        <mc:Fallback xmlns="">
          <p:pic>
            <p:nvPicPr>
              <p:cNvPr id="12" name="Ink 11">
                <a:extLst>
                  <a:ext uri="{FF2B5EF4-FFF2-40B4-BE49-F238E27FC236}">
                    <a16:creationId xmlns:a16="http://schemas.microsoft.com/office/drawing/2014/main" id="{77C8DFD5-7250-9555-8E6E-C6ADCD731BB9}"/>
                  </a:ext>
                </a:extLst>
              </p:cNvPr>
              <p:cNvPicPr/>
              <p:nvPr/>
            </p:nvPicPr>
            <p:blipFill>
              <a:blip r:embed="rId4"/>
              <a:stretch>
                <a:fillRect/>
              </a:stretch>
            </p:blipFill>
            <p:spPr>
              <a:xfrm>
                <a:off x="5373238" y="2204774"/>
                <a:ext cx="1400700" cy="1400700"/>
              </a:xfrm>
              <a:prstGeom prst="rect">
                <a:avLst/>
              </a:prstGeom>
            </p:spPr>
          </p:pic>
        </mc:Fallback>
      </mc:AlternateContent>
    </p:spTree>
    <p:extLst>
      <p:ext uri="{BB962C8B-B14F-4D97-AF65-F5344CB8AC3E}">
        <p14:creationId xmlns:p14="http://schemas.microsoft.com/office/powerpoint/2010/main" val="31329668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3"/>
                                        </p:tgtEl>
                                        <p:attrNameLst>
                                          <p:attrName>style.visibility</p:attrName>
                                        </p:attrNameLst>
                                      </p:cBhvr>
                                      <p:to>
                                        <p:strVal val="visible"/>
                                      </p:to>
                                    </p:set>
                                    <p:anim calcmode="lin" valueType="num">
                                      <p:cBhvr additive="base">
                                        <p:cTn id="13" dur="500" fill="hold"/>
                                        <p:tgtEl>
                                          <p:spTgt spid="3"/>
                                        </p:tgtEl>
                                        <p:attrNameLst>
                                          <p:attrName>ppt_x</p:attrName>
                                        </p:attrNameLst>
                                      </p:cBhvr>
                                      <p:tavLst>
                                        <p:tav tm="0">
                                          <p:val>
                                            <p:strVal val="#ppt_x"/>
                                          </p:val>
                                        </p:tav>
                                        <p:tav tm="100000">
                                          <p:val>
                                            <p:strVal val="#ppt_x"/>
                                          </p:val>
                                        </p:tav>
                                      </p:tavLst>
                                    </p:anim>
                                    <p:anim calcmode="lin" valueType="num">
                                      <p:cBhvr additive="base">
                                        <p:cTn id="14"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8F2386-382A-7FE1-2684-2AE1B7E61D72}"/>
              </a:ext>
            </a:extLst>
          </p:cNvPr>
          <p:cNvSpPr>
            <a:spLocks noGrp="1"/>
          </p:cNvSpPr>
          <p:nvPr>
            <p:ph type="title"/>
          </p:nvPr>
        </p:nvSpPr>
        <p:spPr>
          <a:xfrm>
            <a:off x="628153" y="-4924"/>
            <a:ext cx="5256616" cy="1730650"/>
          </a:xfrm>
          <a:ln>
            <a:noFill/>
          </a:ln>
        </p:spPr>
        <p:txBody>
          <a:bodyPr vert="horz" lIns="91440" tIns="45720" rIns="91440" bIns="45720" rtlCol="0" anchor="b">
            <a:normAutofit/>
          </a:bodyPr>
          <a:lstStyle/>
          <a:p>
            <a:endParaRPr lang="en-US"/>
          </a:p>
        </p:txBody>
      </p:sp>
      <p:graphicFrame>
        <p:nvGraphicFramePr>
          <p:cNvPr id="4" name="Table 3">
            <a:extLst>
              <a:ext uri="{FF2B5EF4-FFF2-40B4-BE49-F238E27FC236}">
                <a16:creationId xmlns:a16="http://schemas.microsoft.com/office/drawing/2014/main" id="{8169D824-EAA6-053A-5C1B-B01BFDC61825}"/>
              </a:ext>
            </a:extLst>
          </p:cNvPr>
          <p:cNvGraphicFramePr>
            <a:graphicFrameLocks noGrp="1"/>
          </p:cNvGraphicFramePr>
          <p:nvPr/>
        </p:nvGraphicFramePr>
        <p:xfrm>
          <a:off x="3568095" y="1959428"/>
          <a:ext cx="8653891" cy="5549023"/>
        </p:xfrm>
        <a:graphic>
          <a:graphicData uri="http://schemas.openxmlformats.org/drawingml/2006/table">
            <a:tbl>
              <a:tblPr firstRow="1" bandRow="1">
                <a:tableStyleId>{5C22544A-7EE6-4342-B048-85BDC9FD1C3A}</a:tableStyleId>
              </a:tblPr>
              <a:tblGrid>
                <a:gridCol w="1995714">
                  <a:extLst>
                    <a:ext uri="{9D8B030D-6E8A-4147-A177-3AD203B41FA5}">
                      <a16:colId xmlns:a16="http://schemas.microsoft.com/office/drawing/2014/main" val="274512925"/>
                    </a:ext>
                  </a:extLst>
                </a:gridCol>
                <a:gridCol w="1829404">
                  <a:extLst>
                    <a:ext uri="{9D8B030D-6E8A-4147-A177-3AD203B41FA5}">
                      <a16:colId xmlns:a16="http://schemas.microsoft.com/office/drawing/2014/main" val="2068852616"/>
                    </a:ext>
                  </a:extLst>
                </a:gridCol>
                <a:gridCol w="2025952">
                  <a:extLst>
                    <a:ext uri="{9D8B030D-6E8A-4147-A177-3AD203B41FA5}">
                      <a16:colId xmlns:a16="http://schemas.microsoft.com/office/drawing/2014/main" val="1297542273"/>
                    </a:ext>
                  </a:extLst>
                </a:gridCol>
                <a:gridCol w="2663211">
                  <a:extLst>
                    <a:ext uri="{9D8B030D-6E8A-4147-A177-3AD203B41FA5}">
                      <a16:colId xmlns:a16="http://schemas.microsoft.com/office/drawing/2014/main" val="70089703"/>
                    </a:ext>
                  </a:extLst>
                </a:gridCol>
                <a:gridCol w="139610">
                  <a:extLst>
                    <a:ext uri="{9D8B030D-6E8A-4147-A177-3AD203B41FA5}">
                      <a16:colId xmlns:a16="http://schemas.microsoft.com/office/drawing/2014/main" val="1933013800"/>
                    </a:ext>
                  </a:extLst>
                </a:gridCol>
              </a:tblGrid>
              <a:tr h="5549023">
                <a:tc>
                  <a:txBody>
                    <a:bodyPr/>
                    <a:lstStyle/>
                    <a:p>
                      <a:pPr algn="l"/>
                      <a:r>
                        <a:rPr lang="en-GB" sz="1600"/>
                        <a:t>Word has a lot of options for different style of text, page, layout, it can create professional documents, reports etc.</a:t>
                      </a:r>
                    </a:p>
                    <a:p>
                      <a:pPr lvl="0" algn="l">
                        <a:buNone/>
                      </a:pPr>
                      <a:endParaRPr lang="en-GB" sz="1600"/>
                    </a:p>
                  </a:txBody>
                  <a:tcPr marL="57105" marR="57105" marT="28553" marB="28553" anchor="ctr"/>
                </a:tc>
                <a:tc>
                  <a:txBody>
                    <a:bodyPr/>
                    <a:lstStyle/>
                    <a:p>
                      <a:pPr algn="l"/>
                      <a:r>
                        <a:rPr lang="en-GB" sz="1600"/>
                        <a:t>All staff can edit documents collaborate and share information effectively, it saves time and reduce errors. It ensures  through other </a:t>
                      </a:r>
                      <a:r>
                        <a:rPr lang="en-GB" sz="1600" err="1"/>
                        <a:t>microsoft</a:t>
                      </a:r>
                      <a:r>
                        <a:rPr lang="en-GB" sz="1600"/>
                        <a:t> tools. Eg one drive </a:t>
                      </a:r>
                    </a:p>
                    <a:p>
                      <a:pPr lvl="0" algn="l">
                        <a:buNone/>
                      </a:pPr>
                      <a:endParaRPr lang="en-GB" sz="1600"/>
                    </a:p>
                  </a:txBody>
                  <a:tcPr marL="57105" marR="57105" marT="28553" marB="28553" anchor="ctr"/>
                </a:tc>
                <a:tc>
                  <a:txBody>
                    <a:bodyPr/>
                    <a:lstStyle/>
                    <a:p>
                      <a:pPr algn="l"/>
                      <a:r>
                        <a:rPr lang="en-GB" sz="1600"/>
                        <a:t>It has a built in dictionary for excellent spelling and grammar checks and suggestions to correct wording when writing.</a:t>
                      </a:r>
                    </a:p>
                    <a:p>
                      <a:pPr lvl="0" algn="l">
                        <a:buNone/>
                      </a:pPr>
                      <a:endParaRPr lang="en-GB" sz="1600"/>
                    </a:p>
                    <a:p>
                      <a:pPr lvl="0" algn="l">
                        <a:buNone/>
                      </a:pPr>
                      <a:endParaRPr lang="en-GB" sz="1600"/>
                    </a:p>
                  </a:txBody>
                  <a:tcPr marL="57105" marR="57105" marT="28553" marB="28553" anchor="ctr"/>
                </a:tc>
                <a:tc>
                  <a:txBody>
                    <a:bodyPr/>
                    <a:lstStyle/>
                    <a:p>
                      <a:pPr algn="l"/>
                      <a:r>
                        <a:rPr lang="en-GB" sz="1600"/>
                        <a:t>It offers a wide variety of templates letters for </a:t>
                      </a:r>
                      <a:r>
                        <a:rPr lang="en-GB" sz="1600" err="1"/>
                        <a:t>eg.</a:t>
                      </a:r>
                      <a:r>
                        <a:rPr lang="en-GB" sz="1600"/>
                        <a:t> </a:t>
                      </a:r>
                      <a:endParaRPr lang="en-US" sz="1600"/>
                    </a:p>
                    <a:p>
                      <a:pPr lvl="0" algn="l">
                        <a:buNone/>
                      </a:pPr>
                      <a:r>
                        <a:rPr lang="en-GB" sz="1600"/>
                        <a:t>Word also supports many different files e.g. pdf documents to ensure easy access by all staff. Only major disadvantage would be the size of the files as word is limited to 512MB.</a:t>
                      </a:r>
                    </a:p>
                  </a:txBody>
                  <a:tcPr marL="57105" marR="57105" marT="28553" marB="28553" anchor="ctr"/>
                </a:tc>
                <a:tc>
                  <a:txBody>
                    <a:bodyPr/>
                    <a:lstStyle/>
                    <a:p>
                      <a:pPr lvl="0" algn="l">
                        <a:buNone/>
                      </a:pPr>
                      <a:endParaRPr lang="en-GB" sz="1600"/>
                    </a:p>
                  </a:txBody>
                  <a:tcPr marL="57105" marR="57105" marT="28552" marB="28552" anchor="ctr"/>
                </a:tc>
                <a:extLst>
                  <a:ext uri="{0D108BD9-81ED-4DB2-BD59-A6C34878D82A}">
                    <a16:rowId xmlns:a16="http://schemas.microsoft.com/office/drawing/2014/main" val="1898202463"/>
                  </a:ext>
                </a:extLst>
              </a:tr>
            </a:tbl>
          </a:graphicData>
        </a:graphic>
      </p:graphicFrame>
      <p:sp>
        <p:nvSpPr>
          <p:cNvPr id="3" name="Arrow: Right 2">
            <a:extLst>
              <a:ext uri="{FF2B5EF4-FFF2-40B4-BE49-F238E27FC236}">
                <a16:creationId xmlns:a16="http://schemas.microsoft.com/office/drawing/2014/main" id="{ADDE6279-5458-3BB4-5A57-A84DC663CB77}"/>
              </a:ext>
            </a:extLst>
          </p:cNvPr>
          <p:cNvSpPr/>
          <p:nvPr/>
        </p:nvSpPr>
        <p:spPr>
          <a:xfrm>
            <a:off x="4269542" y="6189107"/>
            <a:ext cx="884463" cy="286304"/>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5" name="Arrow: Right 4">
            <a:extLst>
              <a:ext uri="{FF2B5EF4-FFF2-40B4-BE49-F238E27FC236}">
                <a16:creationId xmlns:a16="http://schemas.microsoft.com/office/drawing/2014/main" id="{2C30CE3A-D7E0-2A80-7A09-0F8DAA77D66D}"/>
              </a:ext>
            </a:extLst>
          </p:cNvPr>
          <p:cNvSpPr/>
          <p:nvPr/>
        </p:nvSpPr>
        <p:spPr>
          <a:xfrm>
            <a:off x="5739906" y="6199405"/>
            <a:ext cx="978408" cy="26542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6" name="Arrow: Right 5">
            <a:extLst>
              <a:ext uri="{FF2B5EF4-FFF2-40B4-BE49-F238E27FC236}">
                <a16:creationId xmlns:a16="http://schemas.microsoft.com/office/drawing/2014/main" id="{E0498E0E-E73B-16FD-60BC-D8A374D84D80}"/>
              </a:ext>
            </a:extLst>
          </p:cNvPr>
          <p:cNvSpPr/>
          <p:nvPr/>
        </p:nvSpPr>
        <p:spPr>
          <a:xfrm>
            <a:off x="7399296" y="6203467"/>
            <a:ext cx="978408" cy="265427"/>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Neue Haas Grotesk Text Pro"/>
              <a:ea typeface="+mn-ea"/>
              <a:cs typeface="+mn-cs"/>
            </a:endParaRPr>
          </a:p>
        </p:txBody>
      </p:sp>
      <p:sp>
        <p:nvSpPr>
          <p:cNvPr id="8" name="TextBox 7">
            <a:extLst>
              <a:ext uri="{FF2B5EF4-FFF2-40B4-BE49-F238E27FC236}">
                <a16:creationId xmlns:a16="http://schemas.microsoft.com/office/drawing/2014/main" id="{7FEA69AF-25CC-4EEA-F6E1-5B16634635A0}"/>
              </a:ext>
            </a:extLst>
          </p:cNvPr>
          <p:cNvSpPr txBox="1"/>
          <p:nvPr/>
        </p:nvSpPr>
        <p:spPr>
          <a:xfrm>
            <a:off x="754231" y="-2887"/>
            <a:ext cx="5123144"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a:ln>
                  <a:noFill/>
                </a:ln>
                <a:solidFill>
                  <a:srgbClr val="FF0000"/>
                </a:solidFill>
                <a:effectLst/>
                <a:uLnTx/>
                <a:uFillTx/>
                <a:latin typeface="Neue Haas Grotesk Text Pro"/>
                <a:ea typeface="+mn-ea"/>
                <a:cs typeface="+mn-cs"/>
              </a:rPr>
              <a:t>Advantages, Limitations of using Word</a:t>
            </a:r>
          </a:p>
        </p:txBody>
      </p:sp>
      <p:pic>
        <p:nvPicPr>
          <p:cNvPr id="9" name="Picture 8">
            <a:extLst>
              <a:ext uri="{FF2B5EF4-FFF2-40B4-BE49-F238E27FC236}">
                <a16:creationId xmlns:a16="http://schemas.microsoft.com/office/drawing/2014/main" id="{6EBBD429-563F-45E5-C1E8-44621C52FAA5}"/>
              </a:ext>
            </a:extLst>
          </p:cNvPr>
          <p:cNvPicPr>
            <a:picLocks noChangeAspect="1"/>
          </p:cNvPicPr>
          <p:nvPr/>
        </p:nvPicPr>
        <p:blipFill>
          <a:blip r:embed="rId2"/>
          <a:stretch>
            <a:fillRect/>
          </a:stretch>
        </p:blipFill>
        <p:spPr>
          <a:xfrm>
            <a:off x="-11295" y="2564190"/>
            <a:ext cx="3578587" cy="2612572"/>
          </a:xfrm>
          <a:prstGeom prst="rect">
            <a:avLst/>
          </a:prstGeom>
        </p:spPr>
      </p:pic>
    </p:spTree>
    <p:extLst>
      <p:ext uri="{BB962C8B-B14F-4D97-AF65-F5344CB8AC3E}">
        <p14:creationId xmlns:p14="http://schemas.microsoft.com/office/powerpoint/2010/main" val="35587152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nodePh="1">
                                  <p:stCondLst>
                                    <p:cond delay="0"/>
                                  </p:stCondLst>
                                  <p:endCondLst>
                                    <p:cond evt="begin" delay="0">
                                      <p:tn val="5"/>
                                    </p:cond>
                                  </p:end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4"/>
                                        </p:tgtEl>
                                        <p:attrNameLst>
                                          <p:attrName>style.visibility</p:attrName>
                                        </p:attrNameLst>
                                      </p:cBhvr>
                                      <p:to>
                                        <p:strVal val="visible"/>
                                      </p:to>
                                    </p:set>
                                    <p:anim calcmode="lin" valueType="num">
                                      <p:cBhvr additive="base">
                                        <p:cTn id="13" dur="500" fill="hold"/>
                                        <p:tgtEl>
                                          <p:spTgt spid="4"/>
                                        </p:tgtEl>
                                        <p:attrNameLst>
                                          <p:attrName>ppt_x</p:attrName>
                                        </p:attrNameLst>
                                      </p:cBhvr>
                                      <p:tavLst>
                                        <p:tav tm="0">
                                          <p:val>
                                            <p:strVal val="#ppt_x"/>
                                          </p:val>
                                        </p:tav>
                                        <p:tav tm="100000">
                                          <p:val>
                                            <p:strVal val="#ppt_x"/>
                                          </p:val>
                                        </p:tav>
                                      </p:tavLst>
                                    </p:anim>
                                    <p:anim calcmode="lin" valueType="num">
                                      <p:cBhvr additive="base">
                                        <p:cTn id="14"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6A6414-5700-DEB8-B065-56DB7AA1F2D1}"/>
              </a:ext>
            </a:extLst>
          </p:cNvPr>
          <p:cNvSpPr>
            <a:spLocks noGrp="1"/>
          </p:cNvSpPr>
          <p:nvPr>
            <p:ph type="title"/>
          </p:nvPr>
        </p:nvSpPr>
        <p:spPr>
          <a:xfrm>
            <a:off x="612648" y="548640"/>
            <a:ext cx="10653578" cy="2527608"/>
          </a:xfrm>
        </p:spPr>
        <p:txBody>
          <a:bodyPr>
            <a:normAutofit fontScale="90000"/>
          </a:bodyPr>
          <a:lstStyle/>
          <a:p>
            <a:r>
              <a:rPr lang="en-US"/>
              <a:t>References</a:t>
            </a:r>
            <a:br>
              <a:rPr lang="en-US"/>
            </a:br>
            <a:br>
              <a:rPr lang="en-US"/>
            </a:br>
            <a:r>
              <a:rPr lang="en-US"/>
              <a:t>Waqas, 2026</a:t>
            </a:r>
            <a:br>
              <a:rPr lang="en-US"/>
            </a:br>
            <a:br>
              <a:rPr lang="en-US"/>
            </a:br>
            <a:r>
              <a:rPr lang="en-US" err="1"/>
              <a:t>Berksha</a:t>
            </a:r>
            <a:r>
              <a:rPr lang="en-US"/>
              <a:t>, 2025</a:t>
            </a:r>
          </a:p>
        </p:txBody>
      </p:sp>
      <p:sp>
        <p:nvSpPr>
          <p:cNvPr id="3" name="Date Placeholder 2">
            <a:extLst>
              <a:ext uri="{FF2B5EF4-FFF2-40B4-BE49-F238E27FC236}">
                <a16:creationId xmlns:a16="http://schemas.microsoft.com/office/drawing/2014/main" id="{E89AAF66-C489-0AB4-4418-13E4EE8B0FAD}"/>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A1B469F5-4DC3-466D-9B79-547C65310FDF}" type="datetime1">
              <a:rPr kumimoji="0" lang="en-US" sz="900" b="0" i="0" u="none" strike="noStrike" kern="1200" cap="none" spc="0" normalizeH="0" baseline="0" noProof="0">
                <a:ln>
                  <a:noFill/>
                </a:ln>
                <a:solidFill>
                  <a:prstClr val="black"/>
                </a:solidFill>
                <a:effectLst/>
                <a:uLnTx/>
                <a:uFillTx/>
                <a:latin typeface="Neue Haas Grotesk Text Pro"/>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6/13/2026</a:t>
            </a:fld>
            <a:endParaRPr kumimoji="0" lang="en-US" sz="900" b="0" i="0" u="none" strike="noStrike" kern="1200" cap="none" spc="0" normalizeH="0" baseline="0" noProof="0">
              <a:ln>
                <a:noFill/>
              </a:ln>
              <a:solidFill>
                <a:prstClr val="black"/>
              </a:solidFill>
              <a:effectLst/>
              <a:uLnTx/>
              <a:uFillTx/>
              <a:latin typeface="Neue Haas Grotesk Text Pro"/>
              <a:ea typeface="+mn-ea"/>
              <a:cs typeface="+mn-cs"/>
            </a:endParaRPr>
          </a:p>
        </p:txBody>
      </p:sp>
      <p:sp>
        <p:nvSpPr>
          <p:cNvPr id="4" name="Footer Placeholder 3">
            <a:extLst>
              <a:ext uri="{FF2B5EF4-FFF2-40B4-BE49-F238E27FC236}">
                <a16:creationId xmlns:a16="http://schemas.microsoft.com/office/drawing/2014/main" id="{3D22DC11-FEAD-7D4E-68E6-0F3F6E6AD4D6}"/>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prstClr val="black"/>
                </a:solidFill>
                <a:effectLst/>
                <a:uLnTx/>
                <a:uFillTx/>
                <a:latin typeface="Neue Haas Grotesk Text Pro"/>
                <a:ea typeface="+mn-ea"/>
                <a:cs typeface="+mn-cs"/>
              </a:rPr>
              <a:t>
              </a:t>
            </a:r>
          </a:p>
        </p:txBody>
      </p:sp>
      <p:sp>
        <p:nvSpPr>
          <p:cNvPr id="5" name="Slide Number Placeholder 4">
            <a:extLst>
              <a:ext uri="{FF2B5EF4-FFF2-40B4-BE49-F238E27FC236}">
                <a16:creationId xmlns:a16="http://schemas.microsoft.com/office/drawing/2014/main" id="{D19A1C67-232B-2636-8F9D-73A60B796E77}"/>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C057153-B650-4DEB-B370-79DDCFDCE934}" type="slidenum">
              <a:rPr kumimoji="0" lang="en-US" sz="900" b="0" i="0" u="none" strike="noStrike" kern="1200" cap="none" spc="0" normalizeH="0" baseline="0" noProof="0" dirty="0">
                <a:ln>
                  <a:noFill/>
                </a:ln>
                <a:solidFill>
                  <a:prstClr val="black"/>
                </a:solidFill>
                <a:effectLst/>
                <a:uLnTx/>
                <a:uFillTx/>
                <a:latin typeface="Neue Haas Grotesk Tex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28</a:t>
            </a:fld>
            <a:endParaRPr kumimoji="0" lang="en-US" sz="900" b="0" i="0" u="none" strike="noStrike" kern="1200" cap="none" spc="0" normalizeH="0" baseline="0" noProof="0">
              <a:ln>
                <a:noFill/>
              </a:ln>
              <a:solidFill>
                <a:prstClr val="black"/>
              </a:solidFill>
              <a:effectLst/>
              <a:uLnTx/>
              <a:uFillTx/>
              <a:latin typeface="Neue Haas Grotesk Text Pro"/>
              <a:ea typeface="+mn-ea"/>
              <a:cs typeface="+mn-cs"/>
            </a:endParaRPr>
          </a:p>
        </p:txBody>
      </p:sp>
    </p:spTree>
    <p:extLst>
      <p:ext uri="{BB962C8B-B14F-4D97-AF65-F5344CB8AC3E}">
        <p14:creationId xmlns:p14="http://schemas.microsoft.com/office/powerpoint/2010/main" val="3266223449"/>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ACFDE2-C96A-A387-F2E4-84A1537D3949}"/>
              </a:ext>
            </a:extLst>
          </p:cNvPr>
          <p:cNvSpPr>
            <a:spLocks noGrp="1"/>
          </p:cNvSpPr>
          <p:nvPr>
            <p:ph type="ctrTitle"/>
          </p:nvPr>
        </p:nvSpPr>
        <p:spPr/>
        <p:txBody>
          <a:bodyPr>
            <a:normAutofit fontScale="90000"/>
          </a:bodyPr>
          <a:lstStyle/>
          <a:p>
            <a:br>
              <a:rPr lang="en-GB"/>
            </a:br>
            <a:br>
              <a:rPr lang="en-GB"/>
            </a:br>
            <a:r>
              <a:rPr lang="en-GB" sz="3200"/>
              <a:t>Please use this </a:t>
            </a:r>
            <a:r>
              <a:rPr lang="en-GB" sz="3200">
                <a:hlinkClick r:id="rId2"/>
              </a:rPr>
              <a:t>LINK</a:t>
            </a:r>
            <a:r>
              <a:rPr lang="en-GB" sz="3200"/>
              <a:t> for more information.</a:t>
            </a:r>
            <a:br>
              <a:rPr lang="en-GB" sz="3200"/>
            </a:br>
            <a:br>
              <a:rPr lang="en-GB" sz="3200"/>
            </a:br>
            <a:br>
              <a:rPr lang="en-GB" sz="3200"/>
            </a:br>
            <a:br>
              <a:rPr lang="en-GB"/>
            </a:br>
            <a:endParaRPr lang="en-GB"/>
          </a:p>
        </p:txBody>
      </p:sp>
      <p:sp>
        <p:nvSpPr>
          <p:cNvPr id="3" name="Date Placeholder 2">
            <a:extLst>
              <a:ext uri="{FF2B5EF4-FFF2-40B4-BE49-F238E27FC236}">
                <a16:creationId xmlns:a16="http://schemas.microsoft.com/office/drawing/2014/main" id="{9BF51D8C-C0C2-8045-76FB-63D7C024390B}"/>
              </a:ext>
            </a:extLst>
          </p:cNvPr>
          <p:cNvSpPr>
            <a:spLocks noGrp="1"/>
          </p:cNvSpPr>
          <p:nvPr>
            <p:ph type="dt" sz="half" idx="10"/>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fld id="{86504D40-D559-4665-8432-3C90D651082C}" type="datetime1">
              <a:rPr kumimoji="0" lang="en-US" sz="900" b="0" i="0" u="none" strike="noStrike" kern="1200" cap="none" spc="0" normalizeH="0" baseline="0" noProof="0">
                <a:ln>
                  <a:noFill/>
                </a:ln>
                <a:solidFill>
                  <a:prstClr val="black"/>
                </a:solidFill>
                <a:effectLst/>
                <a:uLnTx/>
                <a:uFillTx/>
                <a:latin typeface="Neue Haas Grotesk Text Pro"/>
                <a:ea typeface="+mn-ea"/>
                <a:cs typeface="+mn-cs"/>
              </a:rPr>
              <a:pPr marL="0" marR="0" lvl="0" indent="0" algn="l" defTabSz="914400" rtl="0" eaLnBrk="1" fontAlgn="auto" latinLnBrk="0" hangingPunct="1">
                <a:lnSpc>
                  <a:spcPct val="100000"/>
                </a:lnSpc>
                <a:spcBef>
                  <a:spcPts val="0"/>
                </a:spcBef>
                <a:spcAft>
                  <a:spcPts val="0"/>
                </a:spcAft>
                <a:buClrTx/>
                <a:buSzTx/>
                <a:buFontTx/>
                <a:buNone/>
                <a:tabLst/>
                <a:defRPr/>
              </a:pPr>
              <a:t>6/13/2026</a:t>
            </a:fld>
            <a:endParaRPr kumimoji="0" lang="en-US" sz="900" b="0" i="0" u="none" strike="noStrike" kern="1200" cap="none" spc="0" normalizeH="0" baseline="0" noProof="0">
              <a:ln>
                <a:noFill/>
              </a:ln>
              <a:solidFill>
                <a:prstClr val="black"/>
              </a:solidFill>
              <a:effectLst/>
              <a:uLnTx/>
              <a:uFillTx/>
              <a:latin typeface="Neue Haas Grotesk Text Pro"/>
              <a:ea typeface="+mn-ea"/>
              <a:cs typeface="+mn-cs"/>
            </a:endParaRPr>
          </a:p>
        </p:txBody>
      </p:sp>
      <p:sp>
        <p:nvSpPr>
          <p:cNvPr id="4" name="Footer Placeholder 3">
            <a:extLst>
              <a:ext uri="{FF2B5EF4-FFF2-40B4-BE49-F238E27FC236}">
                <a16:creationId xmlns:a16="http://schemas.microsoft.com/office/drawing/2014/main" id="{C13322C1-9D8B-BBD0-F78A-4B24F78DEC52}"/>
              </a:ext>
            </a:extLst>
          </p:cNvPr>
          <p:cNvSpPr>
            <a:spLocks noGrp="1"/>
          </p:cNvSpPr>
          <p:nvPr>
            <p:ph type="ftr" sz="quarter" idx="11"/>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a:ln>
                  <a:noFill/>
                </a:ln>
                <a:solidFill>
                  <a:prstClr val="black"/>
                </a:solidFill>
                <a:effectLst/>
                <a:uLnTx/>
                <a:uFillTx/>
                <a:latin typeface="Neue Haas Grotesk Text Pro"/>
                <a:ea typeface="+mn-ea"/>
                <a:cs typeface="+mn-cs"/>
              </a:rPr>
              <a:t>
              </a:t>
            </a:r>
          </a:p>
        </p:txBody>
      </p:sp>
      <p:sp>
        <p:nvSpPr>
          <p:cNvPr id="5" name="Slide Number Placeholder 4">
            <a:extLst>
              <a:ext uri="{FF2B5EF4-FFF2-40B4-BE49-F238E27FC236}">
                <a16:creationId xmlns:a16="http://schemas.microsoft.com/office/drawing/2014/main" id="{4E8CD9CB-18B1-2936-80F8-5AC3D48B8B06}"/>
              </a:ext>
            </a:extLst>
          </p:cNvPr>
          <p:cNvSpPr>
            <a:spLocks noGrp="1"/>
          </p:cNvSpPr>
          <p:nvPr>
            <p:ph type="sldNum" sz="quarter" idx="12"/>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70C12960-6E85-460F-B6E3-5B82CB31AF3D}" type="slidenum">
              <a:rPr kumimoji="0" lang="en-US" sz="900" b="0" i="0" u="none" strike="noStrike" kern="1200" cap="none" spc="0" normalizeH="0" baseline="0" noProof="0" dirty="0">
                <a:ln>
                  <a:noFill/>
                </a:ln>
                <a:solidFill>
                  <a:prstClr val="black"/>
                </a:solidFill>
                <a:effectLst/>
                <a:uLnTx/>
                <a:uFillTx/>
                <a:latin typeface="Neue Haas Grotesk Text Pro"/>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US" sz="900" b="0" i="0" u="none" strike="noStrike" kern="1200" cap="none" spc="0" normalizeH="0" baseline="0" noProof="0">
              <a:ln>
                <a:noFill/>
              </a:ln>
              <a:solidFill>
                <a:prstClr val="black"/>
              </a:solidFill>
              <a:effectLst/>
              <a:uLnTx/>
              <a:uFillTx/>
              <a:latin typeface="Neue Haas Grotesk Text Pro"/>
              <a:ea typeface="+mn-ea"/>
              <a:cs typeface="+mn-cs"/>
            </a:endParaRPr>
          </a:p>
        </p:txBody>
      </p:sp>
      <p:pic>
        <p:nvPicPr>
          <p:cNvPr id="7" name="Picture 6">
            <a:extLst>
              <a:ext uri="{FF2B5EF4-FFF2-40B4-BE49-F238E27FC236}">
                <a16:creationId xmlns:a16="http://schemas.microsoft.com/office/drawing/2014/main" id="{8684744A-D9B1-C154-47FD-04EEF83C194F}"/>
              </a:ext>
            </a:extLst>
          </p:cNvPr>
          <p:cNvPicPr>
            <a:picLocks noChangeAspect="1"/>
          </p:cNvPicPr>
          <p:nvPr/>
        </p:nvPicPr>
        <p:blipFill>
          <a:blip r:embed="rId3"/>
          <a:stretch>
            <a:fillRect/>
          </a:stretch>
        </p:blipFill>
        <p:spPr>
          <a:xfrm>
            <a:off x="3415696" y="2733522"/>
            <a:ext cx="5445278" cy="3108478"/>
          </a:xfrm>
          <a:prstGeom prst="rect">
            <a:avLst/>
          </a:prstGeom>
        </p:spPr>
      </p:pic>
    </p:spTree>
    <p:extLst>
      <p:ext uri="{BB962C8B-B14F-4D97-AF65-F5344CB8AC3E}">
        <p14:creationId xmlns:p14="http://schemas.microsoft.com/office/powerpoint/2010/main" val="23903584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nodeType="clickEffect">
                                  <p:stCondLst>
                                    <p:cond delay="0"/>
                                  </p:stCondLst>
                                  <p:childTnLst>
                                    <p:set>
                                      <p:cBhvr>
                                        <p:cTn id="12" dur="1" fill="hold">
                                          <p:stCondLst>
                                            <p:cond delay="0"/>
                                          </p:stCondLst>
                                        </p:cTn>
                                        <p:tgtEl>
                                          <p:spTgt spid="7"/>
                                        </p:tgtEl>
                                        <p:attrNameLst>
                                          <p:attrName>style.visibility</p:attrName>
                                        </p:attrNameLst>
                                      </p:cBhvr>
                                      <p:to>
                                        <p:strVal val="visible"/>
                                      </p:to>
                                    </p:set>
                                    <p:anim calcmode="lin" valueType="num">
                                      <p:cBhvr additive="base">
                                        <p:cTn id="13" dur="500" fill="hold"/>
                                        <p:tgtEl>
                                          <p:spTgt spid="7"/>
                                        </p:tgtEl>
                                        <p:attrNameLst>
                                          <p:attrName>ppt_x</p:attrName>
                                        </p:attrNameLst>
                                      </p:cBhvr>
                                      <p:tavLst>
                                        <p:tav tm="0">
                                          <p:val>
                                            <p:strVal val="#ppt_x"/>
                                          </p:val>
                                        </p:tav>
                                        <p:tav tm="100000">
                                          <p:val>
                                            <p:strVal val="#ppt_x"/>
                                          </p:val>
                                        </p:tav>
                                      </p:tavLst>
                                    </p:anim>
                                    <p:anim calcmode="lin" valueType="num">
                                      <p:cBhvr additive="base">
                                        <p:cTn id="14"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Facet">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Slic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4.xml><?xml version="1.0" encoding="utf-8"?>
<a:theme xmlns:a="http://schemas.openxmlformats.org/drawingml/2006/main" name="GestaltVTI">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5.xml><?xml version="1.0" encoding="utf-8"?>
<a:theme xmlns:a="http://schemas.openxmlformats.org/drawingml/2006/main" name="VanillaVTI">
  <a:themeElements>
    <a:clrScheme name="VanillaVTI">
      <a:dk1>
        <a:sysClr val="windowText" lastClr="000000"/>
      </a:dk1>
      <a:lt1>
        <a:sysClr val="window" lastClr="FFFFFF"/>
      </a:lt1>
      <a:dk2>
        <a:srgbClr val="2C3932"/>
      </a:dk2>
      <a:lt2>
        <a:srgbClr val="FDF6EA"/>
      </a:lt2>
      <a:accent1>
        <a:srgbClr val="169C9A"/>
      </a:accent1>
      <a:accent2>
        <a:srgbClr val="FA9A42"/>
      </a:accent2>
      <a:accent3>
        <a:srgbClr val="E15C3D"/>
      </a:accent3>
      <a:accent4>
        <a:srgbClr val="E78A67"/>
      </a:accent4>
      <a:accent5>
        <a:srgbClr val="A74B40"/>
      </a:accent5>
      <a:accent6>
        <a:srgbClr val="3D9072"/>
      </a:accent6>
      <a:hlink>
        <a:srgbClr val="169C9A"/>
      </a:hlink>
      <a:folHlink>
        <a:srgbClr val="E15C3D"/>
      </a:folHlink>
    </a:clrScheme>
    <a:fontScheme name="VanillaVTI">
      <a:majorFont>
        <a:latin typeface="Neue Haas Grotesk Text Pro"/>
        <a:ea typeface=""/>
        <a:cs typeface=""/>
      </a:majorFont>
      <a:minorFont>
        <a:latin typeface="Neue Haas Grotesk Text Pro"/>
        <a:ea typeface=""/>
        <a:cs typeface=""/>
      </a:minorFont>
    </a:fontScheme>
    <a:fmtScheme name="Vanilla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VanillaVTI" id="{AACC6CF0-9F86-48CC-9C4E-CA578EE0A0A0}" vid="{3BDE51FE-56D6-4100-AFB5-5B4AEDCE2EF6}"/>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_activity xmlns="930350eb-f8df-4f84-845c-a06ee073f72d" xsi:nil="true"/>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72198A68983C46459DA12D7920F9F8FF" ma:contentTypeVersion="5" ma:contentTypeDescription="Create a new document." ma:contentTypeScope="" ma:versionID="4443153dd6ab6396210ac4fe775e731d">
  <xsd:schema xmlns:xsd="http://www.w3.org/2001/XMLSchema" xmlns:xs="http://www.w3.org/2001/XMLSchema" xmlns:p="http://schemas.microsoft.com/office/2006/metadata/properties" xmlns:ns3="930350eb-f8df-4f84-845c-a06ee073f72d" targetNamespace="http://schemas.microsoft.com/office/2006/metadata/properties" ma:root="true" ma:fieldsID="ee3b4eb650891db5e0594a996870d1cd" ns3:_="">
    <xsd:import namespace="930350eb-f8df-4f84-845c-a06ee073f72d"/>
    <xsd:element name="properties">
      <xsd:complexType>
        <xsd:sequence>
          <xsd:element name="documentManagement">
            <xsd:complexType>
              <xsd:all>
                <xsd:element ref="ns3:MediaServiceDateTaken" minOccurs="0"/>
                <xsd:element ref="ns3:MediaServiceMetadata" minOccurs="0"/>
                <xsd:element ref="ns3:MediaServiceFastMetadata"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30350eb-f8df-4f84-845c-a06ee073f72d" elementFormDefault="qualified">
    <xsd:import namespace="http://schemas.microsoft.com/office/2006/documentManagement/types"/>
    <xsd:import namespace="http://schemas.microsoft.com/office/infopath/2007/PartnerControls"/>
    <xsd:element name="MediaServiceDateTaken" ma:index="8" nillable="true" ma:displayName="MediaServiceDateTaken" ma:hidden="true" ma:indexed="true" ma:internalName="MediaServiceDateTaken" ma:readOnly="true">
      <xsd:simpleType>
        <xsd:restriction base="dms:Text"/>
      </xsd:simpleType>
    </xsd:element>
    <xsd:element name="MediaServiceMetadata" ma:index="9" nillable="true" ma:displayName="MediaServiceMetadata" ma:hidden="true" ma:internalName="MediaServiceMetadata" ma:readOnly="true">
      <xsd:simpleType>
        <xsd:restriction base="dms:Note"/>
      </xsd:simpleType>
    </xsd:element>
    <xsd:element name="MediaServiceFastMetadata" ma:index="10" nillable="true" ma:displayName="MediaServiceFastMetadata" ma:hidden="true" ma:internalName="MediaServiceFastMetadata" ma:readOnly="true">
      <xsd:simpleType>
        <xsd:restriction base="dms:Note"/>
      </xsd:simpleType>
    </xsd:element>
    <xsd:element name="MediaServiceSearchProperties" ma:index="11" nillable="true" ma:displayName="MediaServiceSearchProperties" ma:hidden="true" ma:internalName="MediaServiceSearchProperties" ma:readOnly="true">
      <xsd:simpleType>
        <xsd:restriction base="dms:Note"/>
      </xsd:simpleType>
    </xsd:element>
    <xsd:element name="_activity" ma:index="12" nillable="true" ma:displayName="_activity" ma:hidden="true" ma:internalName="_activity">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4594267-B8A8-405E-8C3C-DA9458CD0011}">
  <ds:schemaRefs>
    <ds:schemaRef ds:uri="930350eb-f8df-4f84-845c-a06ee073f72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865E19FC-ED2D-4394-BABE-700AC6BDD93D}">
  <ds:schemaRefs>
    <ds:schemaRef ds:uri="http://schemas.microsoft.com/sharepoint/v3/contenttype/forms"/>
  </ds:schemaRefs>
</ds:datastoreItem>
</file>

<file path=customXml/itemProps3.xml><?xml version="1.0" encoding="utf-8"?>
<ds:datastoreItem xmlns:ds="http://schemas.openxmlformats.org/officeDocument/2006/customXml" ds:itemID="{996A5480-03CE-44FC-B996-D0850ADDA724}">
  <ds:schemaRefs>
    <ds:schemaRef ds:uri="930350eb-f8df-4f84-845c-a06ee073f72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29</Slides>
  <Notes>5</Notes>
  <HiddenSlides>0</HiddenSlides>
  <ScaleCrop>false</ScaleCrop>
  <HeadingPairs>
    <vt:vector size="4" baseType="variant">
      <vt:variant>
        <vt:lpstr>Theme</vt:lpstr>
      </vt:variant>
      <vt:variant>
        <vt:i4>5</vt:i4>
      </vt:variant>
      <vt:variant>
        <vt:lpstr>Slide Titles</vt:lpstr>
      </vt:variant>
      <vt:variant>
        <vt:i4>29</vt:i4>
      </vt:variant>
    </vt:vector>
  </HeadingPairs>
  <TitlesOfParts>
    <vt:vector size="34" baseType="lpstr">
      <vt:lpstr>Office Theme</vt:lpstr>
      <vt:lpstr>Facet</vt:lpstr>
      <vt:lpstr>Slice</vt:lpstr>
      <vt:lpstr>GestaltVTI</vt:lpstr>
      <vt:lpstr>VanillaVTI</vt:lpstr>
      <vt:lpstr>Digital Skills and Research Methods-LCHS4007- BIRM  Mama Sene- 2521623 Rehaana Ahmed – 2528577 Michelle swaby- 2534926 Kumar sultanah-2541275 sobia kauser-254127  Lecturer: Aliyuda Ali</vt:lpstr>
      <vt:lpstr>Introduction</vt:lpstr>
      <vt:lpstr>Staff Communication</vt:lpstr>
      <vt:lpstr>There are numerous advantages of onedrive for riverdale that include </vt:lpstr>
      <vt:lpstr>RECOMMENDED MICROSOFT 365 SETUP FOR RIVERDALE </vt:lpstr>
      <vt:lpstr>Riverdale should use Microsoft 365 so staff exactly where to communicate, store, document, schedules.</vt:lpstr>
      <vt:lpstr>My role is to provide both administrative and customer service, support patients, clinicians , Doctors  and other Heathcare professionals.</vt:lpstr>
      <vt:lpstr>Advantages of Microsoft 365 Outlook files storage . </vt:lpstr>
      <vt:lpstr>Disavantages of  Microsoft 365Outlook  files storages </vt:lpstr>
      <vt:lpstr>Digital skills and research Methods</vt:lpstr>
      <vt:lpstr>Staff communication introduction</vt:lpstr>
      <vt:lpstr>Improvements of staff efficiency and communication</vt:lpstr>
      <vt:lpstr>Staff communication- Features of Microsoft Teams</vt:lpstr>
      <vt:lpstr>ADVANTAGES OF TOOL</vt:lpstr>
      <vt:lpstr>Riverdale Nursing Home </vt:lpstr>
      <vt:lpstr>Workplace Task - Staff Training   What does staff training involve, and why staff training is important?  </vt:lpstr>
      <vt:lpstr>What is Microsoft Teams? </vt:lpstr>
      <vt:lpstr>Why Microsoft Teams is Suitable  Benefits for RiverDale Nursing Home  </vt:lpstr>
      <vt:lpstr>PowerPoint Presentation</vt:lpstr>
      <vt:lpstr>Conclusion   </vt:lpstr>
      <vt:lpstr>REFERENCES</vt:lpstr>
      <vt:lpstr>Welcome To My Presentation</vt:lpstr>
      <vt:lpstr>   Riverdale Nursing Home  By  Michelle Swaby  8th      </vt:lpstr>
      <vt:lpstr>Writing Care related documents/care documents.  The care plan for patients, personal details, medical history, dietary needs, preferences, medicines dosage, steps to identify emergencies.  </vt:lpstr>
      <vt:lpstr>The most suitable Microsoft tool is Word.</vt:lpstr>
      <vt:lpstr>Microsoft Word  is suitable for Riverdale Nursing Home documentation because majority of the staff will already be familiar, they may have already use it at home, school, college or previous employment.  With Word it will be easy to create and update standard forms like care plans, incident reports, and daily handover notes.   They can easily create and save reusable templates for care plans medical charts, maintain shift handover reports and record keeping. Documents can be printed off and kept in a paper folder as hard copies.  Word allows basic security like password and protect sensitive documents, restricting unauthorised access to confidential resident medical information.    </vt:lpstr>
      <vt:lpstr>PowerPoint Presentation</vt:lpstr>
      <vt:lpstr>References  Waqas, 2026  Berksha, 2025</vt:lpstr>
      <vt:lpstr>  Please use this LINK for more information.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Imran Javaid</dc:creator>
  <cp:revision>2</cp:revision>
  <dcterms:created xsi:type="dcterms:W3CDTF">2026-06-12T09:29:38Z</dcterms:created>
  <dcterms:modified xsi:type="dcterms:W3CDTF">2026-06-13T15:41:40Z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0x01010072198A68983C46459DA12D7920F9F8FF</vt:lpwstr>
  </property>
</Properties>
</file>