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5"/>
  </p:notesMasterIdLst>
  <p:sldIdLst>
    <p:sldId id="256" r:id="rId2"/>
    <p:sldId id="257" r:id="rId3"/>
    <p:sldId id="260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049A81-BDD6-44C4-A676-AD9839E8D0BC}" v="1" dt="2024-01-05T11:11:29.2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26" y="3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notesMaster" Target="notesMasters/notesMaster1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anna Holmes" userId="6b6db50b-dc44-48df-bfed-0aa86fd86d37" providerId="ADAL" clId="{23049A81-BDD6-44C4-A676-AD9839E8D0BC}"/>
    <pc:docChg chg="custSel addSld delSld modSld">
      <pc:chgData name="Joanna Holmes" userId="6b6db50b-dc44-48df-bfed-0aa86fd86d37" providerId="ADAL" clId="{23049A81-BDD6-44C4-A676-AD9839E8D0BC}" dt="2024-01-05T11:21:58.245" v="122" actId="47"/>
      <pc:docMkLst>
        <pc:docMk/>
      </pc:docMkLst>
      <pc:sldChg chg="modSp mod">
        <pc:chgData name="Joanna Holmes" userId="6b6db50b-dc44-48df-bfed-0aa86fd86d37" providerId="ADAL" clId="{23049A81-BDD6-44C4-A676-AD9839E8D0BC}" dt="2024-01-05T11:15:06.163" v="115" actId="403"/>
        <pc:sldMkLst>
          <pc:docMk/>
          <pc:sldMk cId="3339947868" sldId="257"/>
        </pc:sldMkLst>
        <pc:spChg chg="mod">
          <ac:chgData name="Joanna Holmes" userId="6b6db50b-dc44-48df-bfed-0aa86fd86d37" providerId="ADAL" clId="{23049A81-BDD6-44C4-A676-AD9839E8D0BC}" dt="2024-01-05T11:14:53.925" v="111" actId="1076"/>
          <ac:spMkLst>
            <pc:docMk/>
            <pc:sldMk cId="3339947868" sldId="257"/>
            <ac:spMk id="2" creationId="{56F45273-F224-3035-1E46-5EBDBC03C5CD}"/>
          </ac:spMkLst>
        </pc:spChg>
        <pc:spChg chg="mod">
          <ac:chgData name="Joanna Holmes" userId="6b6db50b-dc44-48df-bfed-0aa86fd86d37" providerId="ADAL" clId="{23049A81-BDD6-44C4-A676-AD9839E8D0BC}" dt="2024-01-05T11:15:06.163" v="115" actId="403"/>
          <ac:spMkLst>
            <pc:docMk/>
            <pc:sldMk cId="3339947868" sldId="257"/>
            <ac:spMk id="3" creationId="{D464819E-EAFE-B927-1C03-BDA8302C80AC}"/>
          </ac:spMkLst>
        </pc:spChg>
      </pc:sldChg>
      <pc:sldChg chg="addSp delSp modSp mod">
        <pc:chgData name="Joanna Holmes" userId="6b6db50b-dc44-48df-bfed-0aa86fd86d37" providerId="ADAL" clId="{23049A81-BDD6-44C4-A676-AD9839E8D0BC}" dt="2024-01-05T11:12:38.980" v="32" actId="14100"/>
        <pc:sldMkLst>
          <pc:docMk/>
          <pc:sldMk cId="1711838971" sldId="260"/>
        </pc:sldMkLst>
        <pc:spChg chg="mod">
          <ac:chgData name="Joanna Holmes" userId="6b6db50b-dc44-48df-bfed-0aa86fd86d37" providerId="ADAL" clId="{23049A81-BDD6-44C4-A676-AD9839E8D0BC}" dt="2024-01-05T11:12:08.170" v="28" actId="20577"/>
          <ac:spMkLst>
            <pc:docMk/>
            <pc:sldMk cId="1711838971" sldId="260"/>
            <ac:spMk id="2" creationId="{00000000-0000-0000-0000-000000000000}"/>
          </ac:spMkLst>
        </pc:spChg>
        <pc:spChg chg="del">
          <ac:chgData name="Joanna Holmes" userId="6b6db50b-dc44-48df-bfed-0aa86fd86d37" providerId="ADAL" clId="{23049A81-BDD6-44C4-A676-AD9839E8D0BC}" dt="2024-01-05T11:12:13.131" v="29" actId="478"/>
          <ac:spMkLst>
            <pc:docMk/>
            <pc:sldMk cId="1711838971" sldId="260"/>
            <ac:spMk id="3" creationId="{00000000-0000-0000-0000-000000000000}"/>
          </ac:spMkLst>
        </pc:spChg>
        <pc:spChg chg="add del mod">
          <ac:chgData name="Joanna Holmes" userId="6b6db50b-dc44-48df-bfed-0aa86fd86d37" providerId="ADAL" clId="{23049A81-BDD6-44C4-A676-AD9839E8D0BC}" dt="2024-01-05T11:12:29.019" v="30" actId="22"/>
          <ac:spMkLst>
            <pc:docMk/>
            <pc:sldMk cId="1711838971" sldId="260"/>
            <ac:spMk id="5" creationId="{8891EF7F-B3C4-1426-123D-E8CCE45A6D5C}"/>
          </ac:spMkLst>
        </pc:spChg>
        <pc:picChg chg="add mod ord">
          <ac:chgData name="Joanna Holmes" userId="6b6db50b-dc44-48df-bfed-0aa86fd86d37" providerId="ADAL" clId="{23049A81-BDD6-44C4-A676-AD9839E8D0BC}" dt="2024-01-05T11:12:38.980" v="32" actId="14100"/>
          <ac:picMkLst>
            <pc:docMk/>
            <pc:sldMk cId="1711838971" sldId="260"/>
            <ac:picMk id="7" creationId="{DE42BA0C-741B-1E2C-01DA-84FFFF97134A}"/>
          </ac:picMkLst>
        </pc:picChg>
      </pc:sldChg>
      <pc:sldChg chg="addSp delSp modSp new del mod">
        <pc:chgData name="Joanna Holmes" userId="6b6db50b-dc44-48df-bfed-0aa86fd86d37" providerId="ADAL" clId="{23049A81-BDD6-44C4-A676-AD9839E8D0BC}" dt="2024-01-05T11:21:58.245" v="122" actId="47"/>
        <pc:sldMkLst>
          <pc:docMk/>
          <pc:sldMk cId="3073205407" sldId="261"/>
        </pc:sldMkLst>
        <pc:spChg chg="del">
          <ac:chgData name="Joanna Holmes" userId="6b6db50b-dc44-48df-bfed-0aa86fd86d37" providerId="ADAL" clId="{23049A81-BDD6-44C4-A676-AD9839E8D0BC}" dt="2024-01-05T11:17:59.306" v="117" actId="22"/>
          <ac:spMkLst>
            <pc:docMk/>
            <pc:sldMk cId="3073205407" sldId="261"/>
            <ac:spMk id="3" creationId="{EE176887-85C2-F878-1DDB-84E64103504A}"/>
          </ac:spMkLst>
        </pc:spChg>
        <pc:picChg chg="add mod ord">
          <ac:chgData name="Joanna Holmes" userId="6b6db50b-dc44-48df-bfed-0aa86fd86d37" providerId="ADAL" clId="{23049A81-BDD6-44C4-A676-AD9839E8D0BC}" dt="2024-01-05T11:18:20.809" v="121" actId="1076"/>
          <ac:picMkLst>
            <pc:docMk/>
            <pc:sldMk cId="3073205407" sldId="261"/>
            <ac:picMk id="5" creationId="{7053D1F6-4B43-E831-855E-4C7684583F0D}"/>
          </ac:picMkLst>
        </pc:picChg>
      </pc:sldChg>
      <pc:sldChg chg="del">
        <pc:chgData name="Joanna Holmes" userId="6b6db50b-dc44-48df-bfed-0aa86fd86d37" providerId="ADAL" clId="{23049A81-BDD6-44C4-A676-AD9839E8D0BC}" dt="2024-01-05T11:12:51.781" v="33" actId="47"/>
        <pc:sldMkLst>
          <pc:docMk/>
          <pc:sldMk cId="3119903229" sldId="261"/>
        </pc:sldMkLst>
      </pc:sldChg>
      <pc:sldChg chg="del">
        <pc:chgData name="Joanna Holmes" userId="6b6db50b-dc44-48df-bfed-0aa86fd86d37" providerId="ADAL" clId="{23049A81-BDD6-44C4-A676-AD9839E8D0BC}" dt="2024-01-05T11:12:51.781" v="33" actId="47"/>
        <pc:sldMkLst>
          <pc:docMk/>
          <pc:sldMk cId="2324890697" sldId="262"/>
        </pc:sldMkLst>
      </pc:sldChg>
      <pc:sldChg chg="del">
        <pc:chgData name="Joanna Holmes" userId="6b6db50b-dc44-48df-bfed-0aa86fd86d37" providerId="ADAL" clId="{23049A81-BDD6-44C4-A676-AD9839E8D0BC}" dt="2024-01-05T11:12:51.781" v="33" actId="47"/>
        <pc:sldMkLst>
          <pc:docMk/>
          <pc:sldMk cId="419424370" sldId="264"/>
        </pc:sldMkLst>
      </pc:sldChg>
      <pc:sldChg chg="del">
        <pc:chgData name="Joanna Holmes" userId="6b6db50b-dc44-48df-bfed-0aa86fd86d37" providerId="ADAL" clId="{23049A81-BDD6-44C4-A676-AD9839E8D0BC}" dt="2024-01-05T11:12:51.781" v="33" actId="47"/>
        <pc:sldMkLst>
          <pc:docMk/>
          <pc:sldMk cId="2260658599" sldId="267"/>
        </pc:sldMkLst>
      </pc:sldChg>
      <pc:sldChg chg="del">
        <pc:chgData name="Joanna Holmes" userId="6b6db50b-dc44-48df-bfed-0aa86fd86d37" providerId="ADAL" clId="{23049A81-BDD6-44C4-A676-AD9839E8D0BC}" dt="2024-01-05T11:12:51.781" v="33" actId="47"/>
        <pc:sldMkLst>
          <pc:docMk/>
          <pc:sldMk cId="3434469601" sldId="295"/>
        </pc:sldMkLst>
      </pc:sldChg>
      <pc:sldChg chg="del">
        <pc:chgData name="Joanna Holmes" userId="6b6db50b-dc44-48df-bfed-0aa86fd86d37" providerId="ADAL" clId="{23049A81-BDD6-44C4-A676-AD9839E8D0BC}" dt="2024-01-05T11:12:51.781" v="33" actId="47"/>
        <pc:sldMkLst>
          <pc:docMk/>
          <pc:sldMk cId="2644170628" sldId="296"/>
        </pc:sldMkLst>
      </pc:sldChg>
      <pc:sldChg chg="del">
        <pc:chgData name="Joanna Holmes" userId="6b6db50b-dc44-48df-bfed-0aa86fd86d37" providerId="ADAL" clId="{23049A81-BDD6-44C4-A676-AD9839E8D0BC}" dt="2024-01-05T11:12:51.781" v="33" actId="47"/>
        <pc:sldMkLst>
          <pc:docMk/>
          <pc:sldMk cId="1249209674" sldId="297"/>
        </pc:sldMkLst>
      </pc:sldChg>
      <pc:sldChg chg="del">
        <pc:chgData name="Joanna Holmes" userId="6b6db50b-dc44-48df-bfed-0aa86fd86d37" providerId="ADAL" clId="{23049A81-BDD6-44C4-A676-AD9839E8D0BC}" dt="2024-01-05T11:12:51.781" v="33" actId="47"/>
        <pc:sldMkLst>
          <pc:docMk/>
          <pc:sldMk cId="3642673803" sldId="298"/>
        </pc:sldMkLst>
      </pc:sldChg>
      <pc:sldChg chg="del">
        <pc:chgData name="Joanna Holmes" userId="6b6db50b-dc44-48df-bfed-0aa86fd86d37" providerId="ADAL" clId="{23049A81-BDD6-44C4-A676-AD9839E8D0BC}" dt="2024-01-05T11:12:51.781" v="33" actId="47"/>
        <pc:sldMkLst>
          <pc:docMk/>
          <pc:sldMk cId="3204888885" sldId="299"/>
        </pc:sldMkLst>
      </pc:sldChg>
      <pc:sldChg chg="del">
        <pc:chgData name="Joanna Holmes" userId="6b6db50b-dc44-48df-bfed-0aa86fd86d37" providerId="ADAL" clId="{23049A81-BDD6-44C4-A676-AD9839E8D0BC}" dt="2024-01-05T11:12:51.781" v="33" actId="47"/>
        <pc:sldMkLst>
          <pc:docMk/>
          <pc:sldMk cId="3858538201" sldId="300"/>
        </pc:sldMkLst>
      </pc:sldChg>
      <pc:sldChg chg="del">
        <pc:chgData name="Joanna Holmes" userId="6b6db50b-dc44-48df-bfed-0aa86fd86d37" providerId="ADAL" clId="{23049A81-BDD6-44C4-A676-AD9839E8D0BC}" dt="2024-01-05T11:12:51.781" v="33" actId="47"/>
        <pc:sldMkLst>
          <pc:docMk/>
          <pc:sldMk cId="2278371231" sldId="301"/>
        </pc:sldMkLst>
      </pc:sldChg>
      <pc:sldChg chg="del">
        <pc:chgData name="Joanna Holmes" userId="6b6db50b-dc44-48df-bfed-0aa86fd86d37" providerId="ADAL" clId="{23049A81-BDD6-44C4-A676-AD9839E8D0BC}" dt="2024-01-05T11:12:51.781" v="33" actId="47"/>
        <pc:sldMkLst>
          <pc:docMk/>
          <pc:sldMk cId="4229521147" sldId="302"/>
        </pc:sldMkLst>
      </pc:sldChg>
      <pc:sldChg chg="del">
        <pc:chgData name="Joanna Holmes" userId="6b6db50b-dc44-48df-bfed-0aa86fd86d37" providerId="ADAL" clId="{23049A81-BDD6-44C4-A676-AD9839E8D0BC}" dt="2024-01-05T11:12:51.781" v="33" actId="47"/>
        <pc:sldMkLst>
          <pc:docMk/>
          <pc:sldMk cId="423219093" sldId="303"/>
        </pc:sldMkLst>
      </pc:sldChg>
      <pc:sldChg chg="del">
        <pc:chgData name="Joanna Holmes" userId="6b6db50b-dc44-48df-bfed-0aa86fd86d37" providerId="ADAL" clId="{23049A81-BDD6-44C4-A676-AD9839E8D0BC}" dt="2024-01-05T11:12:51.781" v="33" actId="47"/>
        <pc:sldMkLst>
          <pc:docMk/>
          <pc:sldMk cId="1352270016" sldId="304"/>
        </pc:sldMkLst>
      </pc:sldChg>
      <pc:sldChg chg="del">
        <pc:chgData name="Joanna Holmes" userId="6b6db50b-dc44-48df-bfed-0aa86fd86d37" providerId="ADAL" clId="{23049A81-BDD6-44C4-A676-AD9839E8D0BC}" dt="2024-01-05T11:12:51.781" v="33" actId="47"/>
        <pc:sldMkLst>
          <pc:docMk/>
          <pc:sldMk cId="1839091979" sldId="305"/>
        </pc:sldMkLst>
      </pc:sldChg>
      <pc:sldChg chg="del">
        <pc:chgData name="Joanna Holmes" userId="6b6db50b-dc44-48df-bfed-0aa86fd86d37" providerId="ADAL" clId="{23049A81-BDD6-44C4-A676-AD9839E8D0BC}" dt="2024-01-05T11:12:51.781" v="33" actId="47"/>
        <pc:sldMkLst>
          <pc:docMk/>
          <pc:sldMk cId="1080260653" sldId="306"/>
        </pc:sldMkLst>
      </pc:sldChg>
      <pc:sldChg chg="del">
        <pc:chgData name="Joanna Holmes" userId="6b6db50b-dc44-48df-bfed-0aa86fd86d37" providerId="ADAL" clId="{23049A81-BDD6-44C4-A676-AD9839E8D0BC}" dt="2024-01-05T11:12:51.781" v="33" actId="47"/>
        <pc:sldMkLst>
          <pc:docMk/>
          <pc:sldMk cId="2830848840" sldId="307"/>
        </pc:sldMkLst>
      </pc:sldChg>
      <pc:sldChg chg="del">
        <pc:chgData name="Joanna Holmes" userId="6b6db50b-dc44-48df-bfed-0aa86fd86d37" providerId="ADAL" clId="{23049A81-BDD6-44C4-A676-AD9839E8D0BC}" dt="2024-01-05T11:12:51.781" v="33" actId="47"/>
        <pc:sldMkLst>
          <pc:docMk/>
          <pc:sldMk cId="1854569143" sldId="308"/>
        </pc:sldMkLst>
      </pc:sldChg>
      <pc:sldChg chg="del">
        <pc:chgData name="Joanna Holmes" userId="6b6db50b-dc44-48df-bfed-0aa86fd86d37" providerId="ADAL" clId="{23049A81-BDD6-44C4-A676-AD9839E8D0BC}" dt="2024-01-05T11:12:51.781" v="33" actId="47"/>
        <pc:sldMkLst>
          <pc:docMk/>
          <pc:sldMk cId="1759516508" sldId="30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C8288B-0216-4EFB-BEB5-30F86498587D}" type="datetimeFigureOut">
              <a:rPr lang="en-GB" smtClean="0"/>
              <a:t>05/01/2024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AC14F8-21FE-437D-B787-D246FB4829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9497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1/5/2024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1/5/2024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1/5/2024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1/5/2024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1/5/2024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1/5/2024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1/5/2024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1/5/2024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1/5/2024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1/5/2024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08E12-4092-5DC3-ACFD-E202442582E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New Year Coaching!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0B6203-4169-2AFD-7284-9A003E92358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Dr Joanna Holmes</a:t>
            </a:r>
          </a:p>
        </p:txBody>
      </p:sp>
    </p:spTree>
    <p:extLst>
      <p:ext uri="{BB962C8B-B14F-4D97-AF65-F5344CB8AC3E}">
        <p14:creationId xmlns:p14="http://schemas.microsoft.com/office/powerpoint/2010/main" val="3457899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45273-F224-3035-1E46-5EBDBC03C5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1" y="842173"/>
            <a:ext cx="9601196" cy="1303867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36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 this session you are going to coach each other based on one (or more) of the reflective questions for the upcoming task:</a:t>
            </a:r>
            <a:br>
              <a:rPr lang="en-GB" sz="36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64819E-EAFE-B927-1C03-BDA8302C80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817844"/>
            <a:ext cx="9601196" cy="3058023"/>
          </a:xfrm>
        </p:spPr>
        <p:txBody>
          <a:bodyPr>
            <a:normAutofit fontScale="47500" lnSpcReduction="20000"/>
          </a:bodyPr>
          <a:lstStyle/>
          <a:p>
            <a:pPr>
              <a:buSzPts val="1000"/>
              <a:tabLst>
                <a:tab pos="457200" algn="l"/>
              </a:tabLst>
            </a:pPr>
            <a:r>
              <a:rPr lang="en-GB" sz="3800" dirty="0">
                <a:solidFill>
                  <a:srgbClr val="1D212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modules that you have studied</a:t>
            </a:r>
            <a:r>
              <a:rPr lang="en-GB" sz="3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and other aspects of university life experienced in semester 1</a:t>
            </a:r>
            <a:r>
              <a:rPr lang="en-GB" sz="3800" dirty="0">
                <a:solidFill>
                  <a:srgbClr val="1D212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3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buSzPts val="1000"/>
              <a:tabLst>
                <a:tab pos="457200" algn="l"/>
              </a:tabLst>
            </a:pPr>
            <a:r>
              <a:rPr lang="en-GB" sz="3800" dirty="0">
                <a:solidFill>
                  <a:srgbClr val="1D212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ways in which you have adapted </a:t>
            </a:r>
            <a:r>
              <a:rPr lang="en-GB" sz="3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university life, and any challenges faced in the process</a:t>
            </a:r>
            <a:r>
              <a:rPr lang="en-GB" sz="3800" dirty="0">
                <a:solidFill>
                  <a:srgbClr val="1D212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3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buSzPts val="1000"/>
              <a:tabLst>
                <a:tab pos="457200" algn="l"/>
              </a:tabLst>
            </a:pPr>
            <a:r>
              <a:rPr lang="en-GB" sz="3800" dirty="0">
                <a:solidFill>
                  <a:srgbClr val="1D212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most important things you learned throughout block 3</a:t>
            </a:r>
            <a:r>
              <a:rPr lang="en-GB" sz="3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and any challenges faced during the module</a:t>
            </a:r>
            <a:r>
              <a:rPr lang="en-GB" sz="3800" dirty="0">
                <a:solidFill>
                  <a:srgbClr val="1D212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that you studied (</a:t>
            </a:r>
            <a:r>
              <a:rPr lang="en-GB" sz="3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if applicable)</a:t>
            </a:r>
            <a:r>
              <a:rPr lang="en-GB" sz="3800" dirty="0">
                <a:solidFill>
                  <a:srgbClr val="1D212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3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buSzPts val="1000"/>
              <a:tabLst>
                <a:tab pos="457200" algn="l"/>
              </a:tabLst>
            </a:pPr>
            <a:r>
              <a:rPr lang="en-GB" sz="3800" dirty="0">
                <a:solidFill>
                  <a:srgbClr val="1D212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 </a:t>
            </a:r>
            <a:r>
              <a:rPr lang="en-GB" sz="3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new year’s resolution(s)</a:t>
            </a:r>
            <a:r>
              <a:rPr lang="en-GB" sz="3800" dirty="0">
                <a:solidFill>
                  <a:srgbClr val="1D212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reflecting on how what you learned in term 1</a:t>
            </a:r>
            <a:r>
              <a:rPr lang="en-GB" sz="3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will help your studies moving forwards.</a:t>
            </a:r>
            <a:r>
              <a:rPr lang="en-GB" sz="3800" dirty="0">
                <a:solidFill>
                  <a:srgbClr val="1D212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kern="100" dirty="0">
              <a:solidFill>
                <a:srgbClr val="1D2125"/>
              </a:solidFill>
              <a:latin typeface="Segoe UI" panose="020B0502040204020203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9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Try to use some coaching type prompts to get your interviewee to say more (see prompt questions).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99478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47875" y="1139230"/>
            <a:ext cx="809625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GROW Model</a:t>
            </a:r>
            <a:br>
              <a:rPr lang="en-GB" b="1" dirty="0"/>
            </a:br>
            <a:endParaRPr lang="en-GB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DE42BA0C-741B-1E2C-01DA-84FFFF97134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69611" y="2927758"/>
            <a:ext cx="10691416" cy="2586633"/>
          </a:xfrm>
        </p:spPr>
      </p:pic>
    </p:spTree>
    <p:extLst>
      <p:ext uri="{BB962C8B-B14F-4D97-AF65-F5344CB8AC3E}">
        <p14:creationId xmlns:p14="http://schemas.microsoft.com/office/powerpoint/2010/main" val="171183897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16</TotalTime>
  <Words>139</Words>
  <Application>Microsoft Office PowerPoint</Application>
  <PresentationFormat>Widescreen</PresentationFormat>
  <Paragraphs>10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Garamond</vt:lpstr>
      <vt:lpstr>Segoe UI</vt:lpstr>
      <vt:lpstr>Organic</vt:lpstr>
      <vt:lpstr>New Year Coaching!</vt:lpstr>
      <vt:lpstr> In this session you are going to coach each other based on one (or more) of the reflective questions for the upcoming task: </vt:lpstr>
      <vt:lpstr>GROW Model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History of Leadership</dc:title>
  <dc:creator>Joanna Holmes</dc:creator>
  <cp:lastModifiedBy>Joanna Holmes</cp:lastModifiedBy>
  <cp:revision>3</cp:revision>
  <dcterms:created xsi:type="dcterms:W3CDTF">2023-11-27T14:21:44Z</dcterms:created>
  <dcterms:modified xsi:type="dcterms:W3CDTF">2024-01-05T11:22:07Z</dcterms:modified>
</cp:coreProperties>
</file>