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3" r:id="rId6"/>
    <p:sldId id="262" r:id="rId7"/>
    <p:sldId id="266" r:id="rId8"/>
    <p:sldId id="267" r:id="rId9"/>
    <p:sldId id="265" r:id="rId10"/>
    <p:sldId id="264"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8A29A0-78D3-4119-A15C-E728C2B7F6BE}" v="119" dt="2026-06-17T11:31:29.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32"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Hashmi" userId="5501a8995e6ddef4" providerId="LiveId" clId="{71E61646-321C-46BA-BB17-737A06D487E3}"/>
    <pc:docChg chg="undo custSel addSld delSld modSld sldOrd">
      <pc:chgData name="Amina Hashmi" userId="5501a8995e6ddef4" providerId="LiveId" clId="{71E61646-321C-46BA-BB17-737A06D487E3}" dt="2026-06-17T11:48:07.075" v="1196" actId="20577"/>
      <pc:docMkLst>
        <pc:docMk/>
      </pc:docMkLst>
      <pc:sldChg chg="addSp delSp modSp mod setBg">
        <pc:chgData name="Amina Hashmi" userId="5501a8995e6ddef4" providerId="LiveId" clId="{71E61646-321C-46BA-BB17-737A06D487E3}" dt="2026-06-11T21:28:48.352" v="1064" actId="26606"/>
        <pc:sldMkLst>
          <pc:docMk/>
          <pc:sldMk cId="3217359161" sldId="256"/>
        </pc:sldMkLst>
        <pc:spChg chg="mod">
          <ac:chgData name="Amina Hashmi" userId="5501a8995e6ddef4" providerId="LiveId" clId="{71E61646-321C-46BA-BB17-737A06D487E3}" dt="2026-06-11T21:28:48.352" v="1064" actId="26606"/>
          <ac:spMkLst>
            <pc:docMk/>
            <pc:sldMk cId="3217359161" sldId="256"/>
            <ac:spMk id="2" creationId="{F20360F4-F4A4-9786-78CD-4D8CE008878C}"/>
          </ac:spMkLst>
        </pc:spChg>
        <pc:spChg chg="mod">
          <ac:chgData name="Amina Hashmi" userId="5501a8995e6ddef4" providerId="LiveId" clId="{71E61646-321C-46BA-BB17-737A06D487E3}" dt="2026-06-11T21:28:48.352" v="1064" actId="26606"/>
          <ac:spMkLst>
            <pc:docMk/>
            <pc:sldMk cId="3217359161" sldId="256"/>
            <ac:spMk id="3" creationId="{59AF745A-5C13-3A6B-0CE2-44F7239F79B7}"/>
          </ac:spMkLst>
        </pc:spChg>
        <pc:spChg chg="add">
          <ac:chgData name="Amina Hashmi" userId="5501a8995e6ddef4" providerId="LiveId" clId="{71E61646-321C-46BA-BB17-737A06D487E3}" dt="2026-06-11T21:28:48.352" v="1064" actId="26606"/>
          <ac:spMkLst>
            <pc:docMk/>
            <pc:sldMk cId="3217359161" sldId="256"/>
            <ac:spMk id="130" creationId="{88EB6E95-9C89-4CFF-A598-F278D0DFB39E}"/>
          </ac:spMkLst>
        </pc:spChg>
        <pc:spChg chg="add">
          <ac:chgData name="Amina Hashmi" userId="5501a8995e6ddef4" providerId="LiveId" clId="{71E61646-321C-46BA-BB17-737A06D487E3}" dt="2026-06-11T21:28:48.352" v="1064" actId="26606"/>
          <ac:spMkLst>
            <pc:docMk/>
            <pc:sldMk cId="3217359161" sldId="256"/>
            <ac:spMk id="132" creationId="{474CD0F4-EA2A-4E5D-AE73-1112C1CA2A19}"/>
          </ac:spMkLst>
        </pc:spChg>
        <pc:grpChg chg="add">
          <ac:chgData name="Amina Hashmi" userId="5501a8995e6ddef4" providerId="LiveId" clId="{71E61646-321C-46BA-BB17-737A06D487E3}" dt="2026-06-11T21:28:48.352" v="1064" actId="26606"/>
          <ac:grpSpMkLst>
            <pc:docMk/>
            <pc:sldMk cId="3217359161" sldId="256"/>
            <ac:grpSpMk id="134" creationId="{A1EDC8FC-C3D1-4FE4-8E66-29767478DBDB}"/>
          </ac:grpSpMkLst>
        </pc:grpChg>
        <pc:grpChg chg="add">
          <ac:chgData name="Amina Hashmi" userId="5501a8995e6ddef4" providerId="LiveId" clId="{71E61646-321C-46BA-BB17-737A06D487E3}" dt="2026-06-11T21:28:48.352" v="1064" actId="26606"/>
          <ac:grpSpMkLst>
            <pc:docMk/>
            <pc:sldMk cId="3217359161" sldId="256"/>
            <ac:grpSpMk id="140" creationId="{1BC136B2-4D8D-4561-95D5-56167F4116BD}"/>
          </ac:grpSpMkLst>
        </pc:grpChg>
      </pc:sldChg>
      <pc:sldChg chg="addSp delSp modSp mod setBg addAnim modAnim">
        <pc:chgData name="Amina Hashmi" userId="5501a8995e6ddef4" providerId="LiveId" clId="{71E61646-321C-46BA-BB17-737A06D487E3}" dt="2026-06-17T11:24:47.695" v="1139" actId="33524"/>
        <pc:sldMkLst>
          <pc:docMk/>
          <pc:sldMk cId="4162743200" sldId="258"/>
        </pc:sldMkLst>
        <pc:spChg chg="mod">
          <ac:chgData name="Amina Hashmi" userId="5501a8995e6ddef4" providerId="LiveId" clId="{71E61646-321C-46BA-BB17-737A06D487E3}" dt="2026-06-17T11:24:47.695" v="1139" actId="33524"/>
          <ac:spMkLst>
            <pc:docMk/>
            <pc:sldMk cId="4162743200" sldId="258"/>
            <ac:spMk id="3" creationId="{F90C3CB0-DB04-B5F2-FB32-6C3B92FC9257}"/>
          </ac:spMkLst>
        </pc:spChg>
        <pc:spChg chg="add">
          <ac:chgData name="Amina Hashmi" userId="5501a8995e6ddef4" providerId="LiveId" clId="{71E61646-321C-46BA-BB17-737A06D487E3}" dt="2026-06-11T21:28:19.137" v="1062" actId="26606"/>
          <ac:spMkLst>
            <pc:docMk/>
            <pc:sldMk cId="4162743200" sldId="258"/>
            <ac:spMk id="133" creationId="{88EB6E95-9C89-4CFF-A598-F278D0DFB39E}"/>
          </ac:spMkLst>
        </pc:spChg>
        <pc:spChg chg="add">
          <ac:chgData name="Amina Hashmi" userId="5501a8995e6ddef4" providerId="LiveId" clId="{71E61646-321C-46BA-BB17-737A06D487E3}" dt="2026-06-11T21:28:19.137" v="1062" actId="26606"/>
          <ac:spMkLst>
            <pc:docMk/>
            <pc:sldMk cId="4162743200" sldId="258"/>
            <ac:spMk id="135" creationId="{474CD0F4-EA2A-4E5D-AE73-1112C1CA2A19}"/>
          </ac:spMkLst>
        </pc:spChg>
        <pc:grpChg chg="add">
          <ac:chgData name="Amina Hashmi" userId="5501a8995e6ddef4" providerId="LiveId" clId="{71E61646-321C-46BA-BB17-737A06D487E3}" dt="2026-06-11T21:28:19.137" v="1062" actId="26606"/>
          <ac:grpSpMkLst>
            <pc:docMk/>
            <pc:sldMk cId="4162743200" sldId="258"/>
            <ac:grpSpMk id="137" creationId="{A1EDC8FC-C3D1-4FE4-8E66-29767478DBDB}"/>
          </ac:grpSpMkLst>
        </pc:grpChg>
        <pc:grpChg chg="add">
          <ac:chgData name="Amina Hashmi" userId="5501a8995e6ddef4" providerId="LiveId" clId="{71E61646-321C-46BA-BB17-737A06D487E3}" dt="2026-06-11T21:28:19.137" v="1062" actId="26606"/>
          <ac:grpSpMkLst>
            <pc:docMk/>
            <pc:sldMk cId="4162743200" sldId="258"/>
            <ac:grpSpMk id="143" creationId="{1BC136B2-4D8D-4561-95D5-56167F4116BD}"/>
          </ac:grpSpMkLst>
        </pc:grpChg>
      </pc:sldChg>
      <pc:sldChg chg="addSp delSp modSp mod">
        <pc:chgData name="Amina Hashmi" userId="5501a8995e6ddef4" providerId="LiveId" clId="{71E61646-321C-46BA-BB17-737A06D487E3}" dt="2026-06-17T11:27:52.660" v="1165" actId="20577"/>
        <pc:sldMkLst>
          <pc:docMk/>
          <pc:sldMk cId="3269183127" sldId="259"/>
        </pc:sldMkLst>
        <pc:spChg chg="mod">
          <ac:chgData name="Amina Hashmi" userId="5501a8995e6ddef4" providerId="LiveId" clId="{71E61646-321C-46BA-BB17-737A06D487E3}" dt="2026-06-17T11:27:52.660" v="1165" actId="20577"/>
          <ac:spMkLst>
            <pc:docMk/>
            <pc:sldMk cId="3269183127" sldId="259"/>
            <ac:spMk id="3" creationId="{B235D523-F7F3-16B1-8820-850A2054E8EF}"/>
          </ac:spMkLst>
        </pc:spChg>
        <pc:graphicFrameChg chg="add mod modGraphic">
          <ac:chgData name="Amina Hashmi" userId="5501a8995e6ddef4" providerId="LiveId" clId="{71E61646-321C-46BA-BB17-737A06D487E3}" dt="2026-06-11T20:56:50.528" v="650" actId="14100"/>
          <ac:graphicFrameMkLst>
            <pc:docMk/>
            <pc:sldMk cId="3269183127" sldId="259"/>
            <ac:graphicFrameMk id="9" creationId="{472672D5-9BFD-14B4-5308-7C2BA90EA67E}"/>
          </ac:graphicFrameMkLst>
        </pc:graphicFrameChg>
      </pc:sldChg>
      <pc:sldChg chg="addSp delSp modSp mod setBg addAnim">
        <pc:chgData name="Amina Hashmi" userId="5501a8995e6ddef4" providerId="LiveId" clId="{71E61646-321C-46BA-BB17-737A06D487E3}" dt="2026-06-17T11:31:29.176" v="1183" actId="20577"/>
        <pc:sldMkLst>
          <pc:docMk/>
          <pc:sldMk cId="1228576340" sldId="260"/>
        </pc:sldMkLst>
        <pc:spChg chg="mod">
          <ac:chgData name="Amina Hashmi" userId="5501a8995e6ddef4" providerId="LiveId" clId="{71E61646-321C-46BA-BB17-737A06D487E3}" dt="2026-06-17T11:31:29.176" v="1183" actId="20577"/>
          <ac:spMkLst>
            <pc:docMk/>
            <pc:sldMk cId="1228576340" sldId="260"/>
            <ac:spMk id="3" creationId="{96348690-3BAB-B1B3-28B0-DB1ABC4489F9}"/>
          </ac:spMkLst>
        </pc:spChg>
        <pc:spChg chg="add">
          <ac:chgData name="Amina Hashmi" userId="5501a8995e6ddef4" providerId="LiveId" clId="{71E61646-321C-46BA-BB17-737A06D487E3}" dt="2026-06-11T21:28:54.377" v="1065" actId="26606"/>
          <ac:spMkLst>
            <pc:docMk/>
            <pc:sldMk cId="1228576340" sldId="260"/>
            <ac:spMk id="72" creationId="{88EB6E95-9C89-4CFF-A598-F278D0DFB39E}"/>
          </ac:spMkLst>
        </pc:spChg>
        <pc:spChg chg="add">
          <ac:chgData name="Amina Hashmi" userId="5501a8995e6ddef4" providerId="LiveId" clId="{71E61646-321C-46BA-BB17-737A06D487E3}" dt="2026-06-11T21:28:54.377" v="1065" actId="26606"/>
          <ac:spMkLst>
            <pc:docMk/>
            <pc:sldMk cId="1228576340" sldId="260"/>
            <ac:spMk id="74" creationId="{474CD0F4-EA2A-4E5D-AE73-1112C1CA2A19}"/>
          </ac:spMkLst>
        </pc:spChg>
        <pc:grpChg chg="add">
          <ac:chgData name="Amina Hashmi" userId="5501a8995e6ddef4" providerId="LiveId" clId="{71E61646-321C-46BA-BB17-737A06D487E3}" dt="2026-06-11T21:28:54.377" v="1065" actId="26606"/>
          <ac:grpSpMkLst>
            <pc:docMk/>
            <pc:sldMk cId="1228576340" sldId="260"/>
            <ac:grpSpMk id="76" creationId="{A1EDC8FC-C3D1-4FE4-8E66-29767478DBDB}"/>
          </ac:grpSpMkLst>
        </pc:grpChg>
        <pc:grpChg chg="add">
          <ac:chgData name="Amina Hashmi" userId="5501a8995e6ddef4" providerId="LiveId" clId="{71E61646-321C-46BA-BB17-737A06D487E3}" dt="2026-06-11T21:28:54.377" v="1065" actId="26606"/>
          <ac:grpSpMkLst>
            <pc:docMk/>
            <pc:sldMk cId="1228576340" sldId="260"/>
            <ac:grpSpMk id="82" creationId="{1BC136B2-4D8D-4561-95D5-56167F4116BD}"/>
          </ac:grpSpMkLst>
        </pc:grpChg>
      </pc:sldChg>
      <pc:sldChg chg="addSp modSp mod setBg">
        <pc:chgData name="Amina Hashmi" userId="5501a8995e6ddef4" providerId="LiveId" clId="{71E61646-321C-46BA-BB17-737A06D487E3}" dt="2026-06-11T21:41:03.143" v="1138" actId="255"/>
        <pc:sldMkLst>
          <pc:docMk/>
          <pc:sldMk cId="1749658712" sldId="261"/>
        </pc:sldMkLst>
        <pc:spChg chg="mod">
          <ac:chgData name="Amina Hashmi" userId="5501a8995e6ddef4" providerId="LiveId" clId="{71E61646-321C-46BA-BB17-737A06D487E3}" dt="2026-06-11T21:32:10.188" v="1097" actId="26606"/>
          <ac:spMkLst>
            <pc:docMk/>
            <pc:sldMk cId="1749658712" sldId="261"/>
            <ac:spMk id="2" creationId="{202CE7F3-A48D-BE49-9173-AE79A770F0BD}"/>
          </ac:spMkLst>
        </pc:spChg>
        <pc:spChg chg="mod">
          <ac:chgData name="Amina Hashmi" userId="5501a8995e6ddef4" providerId="LiveId" clId="{71E61646-321C-46BA-BB17-737A06D487E3}" dt="2026-06-11T21:41:03.143" v="1138" actId="255"/>
          <ac:spMkLst>
            <pc:docMk/>
            <pc:sldMk cId="1749658712" sldId="261"/>
            <ac:spMk id="3" creationId="{69DE5928-A3C6-E979-F1E8-859BD4ECDB82}"/>
          </ac:spMkLst>
        </pc:spChg>
        <pc:spChg chg="add">
          <ac:chgData name="Amina Hashmi" userId="5501a8995e6ddef4" providerId="LiveId" clId="{71E61646-321C-46BA-BB17-737A06D487E3}" dt="2026-06-11T21:32:10.188" v="1097" actId="26606"/>
          <ac:spMkLst>
            <pc:docMk/>
            <pc:sldMk cId="1749658712" sldId="261"/>
            <ac:spMk id="8" creationId="{6DDA8CE9-E0A6-4FF2-823D-D08607606DC2}"/>
          </ac:spMkLst>
        </pc:spChg>
        <pc:spChg chg="add">
          <ac:chgData name="Amina Hashmi" userId="5501a8995e6ddef4" providerId="LiveId" clId="{71E61646-321C-46BA-BB17-737A06D487E3}" dt="2026-06-11T21:32:10.188" v="1097" actId="26606"/>
          <ac:spMkLst>
            <pc:docMk/>
            <pc:sldMk cId="1749658712" sldId="261"/>
            <ac:spMk id="10" creationId="{11195564-33B9-434B-9641-764F5905A56F}"/>
          </ac:spMkLst>
        </pc:spChg>
        <pc:grpChg chg="add">
          <ac:chgData name="Amina Hashmi" userId="5501a8995e6ddef4" providerId="LiveId" clId="{71E61646-321C-46BA-BB17-737A06D487E3}" dt="2026-06-11T21:32:10.188" v="1097" actId="26606"/>
          <ac:grpSpMkLst>
            <pc:docMk/>
            <pc:sldMk cId="1749658712" sldId="261"/>
            <ac:grpSpMk id="12" creationId="{1D18C537-E336-47C4-836B-C342A230F8F3}"/>
          </ac:grpSpMkLst>
        </pc:grpChg>
        <pc:grpChg chg="add">
          <ac:chgData name="Amina Hashmi" userId="5501a8995e6ddef4" providerId="LiveId" clId="{71E61646-321C-46BA-BB17-737A06D487E3}" dt="2026-06-11T21:32:10.188" v="1097" actId="26606"/>
          <ac:grpSpMkLst>
            <pc:docMk/>
            <pc:sldMk cId="1749658712" sldId="261"/>
            <ac:grpSpMk id="18" creationId="{5A1259D8-0C3A-4069-A22F-537BBBB61A9C}"/>
          </ac:grpSpMkLst>
        </pc:grpChg>
      </pc:sldChg>
      <pc:sldChg chg="addSp modSp new mod setBg">
        <pc:chgData name="Amina Hashmi" userId="5501a8995e6ddef4" providerId="LiveId" clId="{71E61646-321C-46BA-BB17-737A06D487E3}" dt="2026-06-17T11:45:09.305" v="1185" actId="255"/>
        <pc:sldMkLst>
          <pc:docMk/>
          <pc:sldMk cId="1332673859" sldId="262"/>
        </pc:sldMkLst>
        <pc:spChg chg="mod">
          <ac:chgData name="Amina Hashmi" userId="5501a8995e6ddef4" providerId="LiveId" clId="{71E61646-321C-46BA-BB17-737A06D487E3}" dt="2026-06-11T21:29:15.095" v="1067" actId="26606"/>
          <ac:spMkLst>
            <pc:docMk/>
            <pc:sldMk cId="1332673859" sldId="262"/>
            <ac:spMk id="2" creationId="{57F19F92-A765-3840-6ECC-52B0DF835813}"/>
          </ac:spMkLst>
        </pc:spChg>
        <pc:spChg chg="mod">
          <ac:chgData name="Amina Hashmi" userId="5501a8995e6ddef4" providerId="LiveId" clId="{71E61646-321C-46BA-BB17-737A06D487E3}" dt="2026-06-17T11:45:09.305" v="1185" actId="255"/>
          <ac:spMkLst>
            <pc:docMk/>
            <pc:sldMk cId="1332673859" sldId="262"/>
            <ac:spMk id="3" creationId="{9E90B7A0-8DB9-2355-6249-0B4049B847F1}"/>
          </ac:spMkLst>
        </pc:spChg>
        <pc:spChg chg="add">
          <ac:chgData name="Amina Hashmi" userId="5501a8995e6ddef4" providerId="LiveId" clId="{71E61646-321C-46BA-BB17-737A06D487E3}" dt="2026-06-11T21:29:15.095" v="1067" actId="26606"/>
          <ac:spMkLst>
            <pc:docMk/>
            <pc:sldMk cId="1332673859" sldId="262"/>
            <ac:spMk id="8" creationId="{D038248A-211C-4EEC-8401-C761B929FB52}"/>
          </ac:spMkLst>
        </pc:spChg>
        <pc:spChg chg="add">
          <ac:chgData name="Amina Hashmi" userId="5501a8995e6ddef4" providerId="LiveId" clId="{71E61646-321C-46BA-BB17-737A06D487E3}" dt="2026-06-11T21:29:15.095" v="1067" actId="26606"/>
          <ac:spMkLst>
            <pc:docMk/>
            <pc:sldMk cId="1332673859" sldId="262"/>
            <ac:spMk id="10" creationId="{C30A849F-66D9-40C8-BEC8-35AFF8F4568F}"/>
          </ac:spMkLst>
        </pc:spChg>
        <pc:grpChg chg="add">
          <ac:chgData name="Amina Hashmi" userId="5501a8995e6ddef4" providerId="LiveId" clId="{71E61646-321C-46BA-BB17-737A06D487E3}" dt="2026-06-11T21:29:15.095" v="1067" actId="26606"/>
          <ac:grpSpMkLst>
            <pc:docMk/>
            <pc:sldMk cId="1332673859" sldId="262"/>
            <ac:grpSpMk id="12" creationId="{04542298-A2B1-480F-A11C-A40EDD19B857}"/>
          </ac:grpSpMkLst>
        </pc:grpChg>
        <pc:grpChg chg="add">
          <ac:chgData name="Amina Hashmi" userId="5501a8995e6ddef4" providerId="LiveId" clId="{71E61646-321C-46BA-BB17-737A06D487E3}" dt="2026-06-11T21:29:15.095" v="1067" actId="26606"/>
          <ac:grpSpMkLst>
            <pc:docMk/>
            <pc:sldMk cId="1332673859" sldId="262"/>
            <ac:grpSpMk id="18" creationId="{2A5C9C35-2375-49EB-B99C-17C87D42FE7C}"/>
          </ac:grpSpMkLst>
        </pc:grpChg>
      </pc:sldChg>
      <pc:sldChg chg="addSp delSp modSp add mod ord setBg">
        <pc:chgData name="Amina Hashmi" userId="5501a8995e6ddef4" providerId="LiveId" clId="{71E61646-321C-46BA-BB17-737A06D487E3}" dt="2026-06-17T11:37:57.656" v="1184" actId="255"/>
        <pc:sldMkLst>
          <pc:docMk/>
          <pc:sldMk cId="2489107247" sldId="263"/>
        </pc:sldMkLst>
        <pc:spChg chg="mod">
          <ac:chgData name="Amina Hashmi" userId="5501a8995e6ddef4" providerId="LiveId" clId="{71E61646-321C-46BA-BB17-737A06D487E3}" dt="2026-06-11T19:55:27.946" v="624" actId="20577"/>
          <ac:spMkLst>
            <pc:docMk/>
            <pc:sldMk cId="2489107247" sldId="263"/>
            <ac:spMk id="2" creationId="{6016CC29-B238-8383-89BE-4DC131837602}"/>
          </ac:spMkLst>
        </pc:spChg>
        <pc:spChg chg="add mod">
          <ac:chgData name="Amina Hashmi" userId="5501a8995e6ddef4" providerId="LiveId" clId="{71E61646-321C-46BA-BB17-737A06D487E3}" dt="2026-06-11T19:56:51.279" v="627" actId="14100"/>
          <ac:spMkLst>
            <pc:docMk/>
            <pc:sldMk cId="2489107247" sldId="263"/>
            <ac:spMk id="6" creationId="{DE6162F1-44E6-77DB-CB8F-D3BF4E9824DC}"/>
          </ac:spMkLst>
        </pc:spChg>
        <pc:spChg chg="add mod">
          <ac:chgData name="Amina Hashmi" userId="5501a8995e6ddef4" providerId="LiveId" clId="{71E61646-321C-46BA-BB17-737A06D487E3}" dt="2026-06-17T11:37:57.656" v="1184" actId="255"/>
          <ac:spMkLst>
            <pc:docMk/>
            <pc:sldMk cId="2489107247" sldId="263"/>
            <ac:spMk id="8" creationId="{351C7679-091F-B647-F8FE-7CB3C89B9C89}"/>
          </ac:spMkLst>
        </pc:spChg>
        <pc:spChg chg="add">
          <ac:chgData name="Amina Hashmi" userId="5501a8995e6ddef4" providerId="LiveId" clId="{71E61646-321C-46BA-BB17-737A06D487E3}" dt="2026-06-11T19:52:13.754" v="592" actId="26606"/>
          <ac:spMkLst>
            <pc:docMk/>
            <pc:sldMk cId="2489107247" sldId="263"/>
            <ac:spMk id="18" creationId="{B6FACB3C-9069-4791-BC5C-0DB7CD19B853}"/>
          </ac:spMkLst>
        </pc:spChg>
        <pc:spChg chg="add">
          <ac:chgData name="Amina Hashmi" userId="5501a8995e6ddef4" providerId="LiveId" clId="{71E61646-321C-46BA-BB17-737A06D487E3}" dt="2026-06-11T19:52:13.754" v="592" actId="26606"/>
          <ac:spMkLst>
            <pc:docMk/>
            <pc:sldMk cId="2489107247" sldId="263"/>
            <ac:spMk id="19" creationId="{71F2038E-D777-4B76-81DD-DD13EE91B9DD}"/>
          </ac:spMkLst>
        </pc:spChg>
        <pc:grpChg chg="add">
          <ac:chgData name="Amina Hashmi" userId="5501a8995e6ddef4" providerId="LiveId" clId="{71E61646-321C-46BA-BB17-737A06D487E3}" dt="2026-06-11T19:52:13.754" v="592" actId="26606"/>
          <ac:grpSpMkLst>
            <pc:docMk/>
            <pc:sldMk cId="2489107247" sldId="263"/>
            <ac:grpSpMk id="13" creationId="{DD354807-230F-4402-B1B9-F733A8F1F190}"/>
          </ac:grpSpMkLst>
        </pc:grpChg>
        <pc:picChg chg="add mod">
          <ac:chgData name="Amina Hashmi" userId="5501a8995e6ddef4" providerId="LiveId" clId="{71E61646-321C-46BA-BB17-737A06D487E3}" dt="2026-06-11T19:52:13.754" v="592" actId="26606"/>
          <ac:picMkLst>
            <pc:docMk/>
            <pc:sldMk cId="2489107247" sldId="263"/>
            <ac:picMk id="4" creationId="{241FF835-B3C0-FC23-B3CD-87A89AC9B0BC}"/>
          </ac:picMkLst>
        </pc:picChg>
      </pc:sldChg>
      <pc:sldChg chg="addSp delSp modSp add mod setBg modClrScheme addAnim chgLayout">
        <pc:chgData name="Amina Hashmi" userId="5501a8995e6ddef4" providerId="LiveId" clId="{71E61646-321C-46BA-BB17-737A06D487E3}" dt="2026-06-11T21:31:52.463" v="1096"/>
        <pc:sldMkLst>
          <pc:docMk/>
          <pc:sldMk cId="1902591387" sldId="264"/>
        </pc:sldMkLst>
        <pc:spChg chg="add mod ord">
          <ac:chgData name="Amina Hashmi" userId="5501a8995e6ddef4" providerId="LiveId" clId="{71E61646-321C-46BA-BB17-737A06D487E3}" dt="2026-06-11T21:31:52.447" v="1094" actId="26606"/>
          <ac:spMkLst>
            <pc:docMk/>
            <pc:sldMk cId="1902591387" sldId="264"/>
            <ac:spMk id="4" creationId="{46CC3BA5-D7A6-7225-B561-65200A5043D2}"/>
          </ac:spMkLst>
        </pc:spChg>
        <pc:spChg chg="add mod ord">
          <ac:chgData name="Amina Hashmi" userId="5501a8995e6ddef4" providerId="LiveId" clId="{71E61646-321C-46BA-BB17-737A06D487E3}" dt="2026-06-11T21:31:52.447" v="1094" actId="26606"/>
          <ac:spMkLst>
            <pc:docMk/>
            <pc:sldMk cId="1902591387" sldId="264"/>
            <ac:spMk id="5" creationId="{8A44B765-216D-5F84-C3F4-5F99FD8DE452}"/>
          </ac:spMkLst>
        </pc:spChg>
        <pc:spChg chg="add">
          <ac:chgData name="Amina Hashmi" userId="5501a8995e6ddef4" providerId="LiveId" clId="{71E61646-321C-46BA-BB17-737A06D487E3}" dt="2026-06-11T21:31:52.447" v="1094" actId="26606"/>
          <ac:spMkLst>
            <pc:docMk/>
            <pc:sldMk cId="1902591387" sldId="264"/>
            <ac:spMk id="10" creationId="{6DDA8CE9-E0A6-4FF2-823D-D08607606DC2}"/>
          </ac:spMkLst>
        </pc:spChg>
        <pc:spChg chg="add">
          <ac:chgData name="Amina Hashmi" userId="5501a8995e6ddef4" providerId="LiveId" clId="{71E61646-321C-46BA-BB17-737A06D487E3}" dt="2026-06-11T21:31:52.447" v="1094" actId="26606"/>
          <ac:spMkLst>
            <pc:docMk/>
            <pc:sldMk cId="1902591387" sldId="264"/>
            <ac:spMk id="12" creationId="{11195564-33B9-434B-9641-764F5905A56F}"/>
          </ac:spMkLst>
        </pc:spChg>
        <pc:grpChg chg="add">
          <ac:chgData name="Amina Hashmi" userId="5501a8995e6ddef4" providerId="LiveId" clId="{71E61646-321C-46BA-BB17-737A06D487E3}" dt="2026-06-11T21:31:52.447" v="1094" actId="26606"/>
          <ac:grpSpMkLst>
            <pc:docMk/>
            <pc:sldMk cId="1902591387" sldId="264"/>
            <ac:grpSpMk id="14" creationId="{1D18C537-E336-47C4-836B-C342A230F8F3}"/>
          </ac:grpSpMkLst>
        </pc:grpChg>
        <pc:grpChg chg="add">
          <ac:chgData name="Amina Hashmi" userId="5501a8995e6ddef4" providerId="LiveId" clId="{71E61646-321C-46BA-BB17-737A06D487E3}" dt="2026-06-11T21:31:52.447" v="1094" actId="26606"/>
          <ac:grpSpMkLst>
            <pc:docMk/>
            <pc:sldMk cId="1902591387" sldId="264"/>
            <ac:grpSpMk id="20" creationId="{5A1259D8-0C3A-4069-A22F-537BBBB61A9C}"/>
          </ac:grpSpMkLst>
        </pc:grpChg>
      </pc:sldChg>
      <pc:sldChg chg="addSp delSp modSp add mod ord modMedia setBg modClrScheme delAnim chgLayout">
        <pc:chgData name="Amina Hashmi" userId="5501a8995e6ddef4" providerId="LiveId" clId="{71E61646-321C-46BA-BB17-737A06D487E3}" dt="2026-06-17T11:48:07.075" v="1196" actId="20577"/>
        <pc:sldMkLst>
          <pc:docMk/>
          <pc:sldMk cId="3355047409" sldId="265"/>
        </pc:sldMkLst>
        <pc:spChg chg="add mod ord">
          <ac:chgData name="Amina Hashmi" userId="5501a8995e6ddef4" providerId="LiveId" clId="{71E61646-321C-46BA-BB17-737A06D487E3}" dt="2026-06-11T21:31:28.255" v="1089" actId="26606"/>
          <ac:spMkLst>
            <pc:docMk/>
            <pc:sldMk cId="3355047409" sldId="265"/>
            <ac:spMk id="2" creationId="{50525BEE-6C72-D147-72AD-F5C36A6A19E1}"/>
          </ac:spMkLst>
        </pc:spChg>
        <pc:spChg chg="add mod ord">
          <ac:chgData name="Amina Hashmi" userId="5501a8995e6ddef4" providerId="LiveId" clId="{71E61646-321C-46BA-BB17-737A06D487E3}" dt="2026-06-17T11:48:07.075" v="1196" actId="20577"/>
          <ac:spMkLst>
            <pc:docMk/>
            <pc:sldMk cId="3355047409" sldId="265"/>
            <ac:spMk id="4" creationId="{6A3BF317-9E02-1459-84CB-09DDFA063123}"/>
          </ac:spMkLst>
        </pc:spChg>
        <pc:spChg chg="add">
          <ac:chgData name="Amina Hashmi" userId="5501a8995e6ddef4" providerId="LiveId" clId="{71E61646-321C-46BA-BB17-737A06D487E3}" dt="2026-06-11T21:31:28.255" v="1089" actId="26606"/>
          <ac:spMkLst>
            <pc:docMk/>
            <pc:sldMk cId="3355047409" sldId="265"/>
            <ac:spMk id="21" creationId="{18873D23-2DCF-4B31-A009-95721C06E8E1}"/>
          </ac:spMkLst>
        </pc:spChg>
        <pc:spChg chg="add">
          <ac:chgData name="Amina Hashmi" userId="5501a8995e6ddef4" providerId="LiveId" clId="{71E61646-321C-46BA-BB17-737A06D487E3}" dt="2026-06-11T21:31:28.255" v="1089" actId="26606"/>
          <ac:spMkLst>
            <pc:docMk/>
            <pc:sldMk cId="3355047409" sldId="265"/>
            <ac:spMk id="22" creationId="{C13EF075-D4EF-4929-ADBC-91B27DA19955}"/>
          </ac:spMkLst>
        </pc:spChg>
        <pc:grpChg chg="add">
          <ac:chgData name="Amina Hashmi" userId="5501a8995e6ddef4" providerId="LiveId" clId="{71E61646-321C-46BA-BB17-737A06D487E3}" dt="2026-06-11T21:31:28.255" v="1089" actId="26606"/>
          <ac:grpSpMkLst>
            <pc:docMk/>
            <pc:sldMk cId="3355047409" sldId="265"/>
            <ac:grpSpMk id="23" creationId="{DAA26DFA-AAB2-4973-9C17-16D587C7B198}"/>
          </ac:grpSpMkLst>
        </pc:grpChg>
      </pc:sldChg>
      <pc:sldChg chg="addSp delSp modSp add mod setBg modClrScheme chgLayout">
        <pc:chgData name="Amina Hashmi" userId="5501a8995e6ddef4" providerId="LiveId" clId="{71E61646-321C-46BA-BB17-737A06D487E3}" dt="2026-06-17T11:46:00.732" v="1186" actId="255"/>
        <pc:sldMkLst>
          <pc:docMk/>
          <pc:sldMk cId="2027702276" sldId="266"/>
        </pc:sldMkLst>
        <pc:spChg chg="add mod ord">
          <ac:chgData name="Amina Hashmi" userId="5501a8995e6ddef4" providerId="LiveId" clId="{71E61646-321C-46BA-BB17-737A06D487E3}" dt="2026-06-17T11:46:00.732" v="1186" actId="255"/>
          <ac:spMkLst>
            <pc:docMk/>
            <pc:sldMk cId="2027702276" sldId="266"/>
            <ac:spMk id="5" creationId="{DA9718CF-6A72-8C11-E324-092B38009FED}"/>
          </ac:spMkLst>
        </pc:spChg>
        <pc:spChg chg="add">
          <ac:chgData name="Amina Hashmi" userId="5501a8995e6ddef4" providerId="LiveId" clId="{71E61646-321C-46BA-BB17-737A06D487E3}" dt="2026-06-11T21:29:22.624" v="1068" actId="26606"/>
          <ac:spMkLst>
            <pc:docMk/>
            <pc:sldMk cId="2027702276" sldId="266"/>
            <ac:spMk id="10" creationId="{6DDA8CE9-E0A6-4FF2-823D-D08607606DC2}"/>
          </ac:spMkLst>
        </pc:spChg>
        <pc:spChg chg="add">
          <ac:chgData name="Amina Hashmi" userId="5501a8995e6ddef4" providerId="LiveId" clId="{71E61646-321C-46BA-BB17-737A06D487E3}" dt="2026-06-11T21:29:22.624" v="1068" actId="26606"/>
          <ac:spMkLst>
            <pc:docMk/>
            <pc:sldMk cId="2027702276" sldId="266"/>
            <ac:spMk id="12" creationId="{11195564-33B9-434B-9641-764F5905A56F}"/>
          </ac:spMkLst>
        </pc:spChg>
        <pc:grpChg chg="add">
          <ac:chgData name="Amina Hashmi" userId="5501a8995e6ddef4" providerId="LiveId" clId="{71E61646-321C-46BA-BB17-737A06D487E3}" dt="2026-06-11T21:29:22.624" v="1068" actId="26606"/>
          <ac:grpSpMkLst>
            <pc:docMk/>
            <pc:sldMk cId="2027702276" sldId="266"/>
            <ac:grpSpMk id="14" creationId="{1D18C537-E336-47C4-836B-C342A230F8F3}"/>
          </ac:grpSpMkLst>
        </pc:grpChg>
        <pc:grpChg chg="add">
          <ac:chgData name="Amina Hashmi" userId="5501a8995e6ddef4" providerId="LiveId" clId="{71E61646-321C-46BA-BB17-737A06D487E3}" dt="2026-06-11T21:29:22.624" v="1068" actId="26606"/>
          <ac:grpSpMkLst>
            <pc:docMk/>
            <pc:sldMk cId="2027702276" sldId="266"/>
            <ac:grpSpMk id="20" creationId="{5A1259D8-0C3A-4069-A22F-537BBBB61A9C}"/>
          </ac:grpSpMkLst>
        </pc:grpChg>
      </pc:sldChg>
      <pc:sldChg chg="addSp delSp modSp add mod setBg modClrScheme addAnim chgLayout">
        <pc:chgData name="Amina Hashmi" userId="5501a8995e6ddef4" providerId="LiveId" clId="{71E61646-321C-46BA-BB17-737A06D487E3}" dt="2026-06-11T21:31:10.275" v="1082" actId="14100"/>
        <pc:sldMkLst>
          <pc:docMk/>
          <pc:sldMk cId="2026812672" sldId="267"/>
        </pc:sldMkLst>
        <pc:spChg chg="add mod ord">
          <ac:chgData name="Amina Hashmi" userId="5501a8995e6ddef4" providerId="LiveId" clId="{71E61646-321C-46BA-BB17-737A06D487E3}" dt="2026-06-11T21:30:35.385" v="1078" actId="14100"/>
          <ac:spMkLst>
            <pc:docMk/>
            <pc:sldMk cId="2026812672" sldId="267"/>
            <ac:spMk id="4" creationId="{92FC34B5-9BED-6118-B9B3-0D17ADAAFBD1}"/>
          </ac:spMkLst>
        </pc:spChg>
        <pc:spChg chg="add mod ord">
          <ac:chgData name="Amina Hashmi" userId="5501a8995e6ddef4" providerId="LiveId" clId="{71E61646-321C-46BA-BB17-737A06D487E3}" dt="2026-06-11T21:31:10.275" v="1082" actId="14100"/>
          <ac:spMkLst>
            <pc:docMk/>
            <pc:sldMk cId="2026812672" sldId="267"/>
            <ac:spMk id="5" creationId="{B796EDD2-D38A-E19D-E13F-D110254F86CD}"/>
          </ac:spMkLst>
        </pc:spChg>
        <pc:spChg chg="add">
          <ac:chgData name="Amina Hashmi" userId="5501a8995e6ddef4" providerId="LiveId" clId="{71E61646-321C-46BA-BB17-737A06D487E3}" dt="2026-06-11T21:30:06.607" v="1074" actId="26606"/>
          <ac:spMkLst>
            <pc:docMk/>
            <pc:sldMk cId="2026812672" sldId="267"/>
            <ac:spMk id="30" creationId="{A3363022-C969-41E9-8EB2-E4C94908C1FA}"/>
          </ac:spMkLst>
        </pc:spChg>
        <pc:spChg chg="add">
          <ac:chgData name="Amina Hashmi" userId="5501a8995e6ddef4" providerId="LiveId" clId="{71E61646-321C-46BA-BB17-737A06D487E3}" dt="2026-06-11T21:30:06.607" v="1074" actId="26606"/>
          <ac:spMkLst>
            <pc:docMk/>
            <pc:sldMk cId="2026812672" sldId="267"/>
            <ac:spMk id="32" creationId="{8D1AD6B3-BE88-4CEB-BA17-790657CC4729}"/>
          </ac:spMkLst>
        </pc:spChg>
        <pc:grpChg chg="add">
          <ac:chgData name="Amina Hashmi" userId="5501a8995e6ddef4" providerId="LiveId" clId="{71E61646-321C-46BA-BB17-737A06D487E3}" dt="2026-06-11T21:30:06.607" v="1074" actId="26606"/>
          <ac:grpSpMkLst>
            <pc:docMk/>
            <pc:sldMk cId="2026812672" sldId="267"/>
            <ac:grpSpMk id="34" creationId="{89D1390B-7E13-4B4F-9CB2-391063412E54}"/>
          </ac:grpSpMkLst>
        </pc:grpChg>
        <pc:picChg chg="add">
          <ac:chgData name="Amina Hashmi" userId="5501a8995e6ddef4" providerId="LiveId" clId="{71E61646-321C-46BA-BB17-737A06D487E3}" dt="2026-06-11T21:30:06.607" v="1074" actId="26606"/>
          <ac:picMkLst>
            <pc:docMk/>
            <pc:sldMk cId="2026812672" sldId="267"/>
            <ac:picMk id="27" creationId="{F4F4CB7A-3237-8185-1290-EA2B2A7DFEC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ACA5EF-D6D6-460A-860A-F65F02EA3A79}"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1AD9CB4-E437-4B5E-A1BB-2EEE0A6EBC1A}">
      <dgm:prSet/>
      <dgm:spPr/>
      <dgm:t>
        <a:bodyPr/>
        <a:lstStyle/>
        <a:p>
          <a:r>
            <a:rPr lang="en-GB"/>
            <a:t>To achieve the best performance and productivity there are 12 key skills that can improve team  work. They include communication, </a:t>
          </a:r>
          <a:endParaRPr lang="en-US"/>
        </a:p>
      </dgm:t>
    </dgm:pt>
    <dgm:pt modelId="{1DAAF39D-C428-4D4D-8278-B9FA5671F64B}" type="parTrans" cxnId="{1760292F-879E-47CD-8547-C755477990D5}">
      <dgm:prSet/>
      <dgm:spPr/>
      <dgm:t>
        <a:bodyPr/>
        <a:lstStyle/>
        <a:p>
          <a:endParaRPr lang="en-US"/>
        </a:p>
      </dgm:t>
    </dgm:pt>
    <dgm:pt modelId="{070B9AE3-7506-4961-AA0A-F39BF1ACCF97}" type="sibTrans" cxnId="{1760292F-879E-47CD-8547-C755477990D5}">
      <dgm:prSet/>
      <dgm:spPr/>
      <dgm:t>
        <a:bodyPr/>
        <a:lstStyle/>
        <a:p>
          <a:endParaRPr lang="en-US"/>
        </a:p>
      </dgm:t>
    </dgm:pt>
    <dgm:pt modelId="{BE7B8778-3405-49CA-803B-7BB6359CAB07}">
      <dgm:prSet/>
      <dgm:spPr/>
      <dgm:t>
        <a:bodyPr/>
        <a:lstStyle/>
        <a:p>
          <a:r>
            <a:rPr lang="en-GB"/>
            <a:t>trust and respect,</a:t>
          </a:r>
          <a:endParaRPr lang="en-US"/>
        </a:p>
      </dgm:t>
    </dgm:pt>
    <dgm:pt modelId="{D20B94F7-48B3-43B9-B051-3279BA90F7E1}" type="parTrans" cxnId="{53ACE37E-4603-4BAA-867E-49872FA88514}">
      <dgm:prSet/>
      <dgm:spPr/>
      <dgm:t>
        <a:bodyPr/>
        <a:lstStyle/>
        <a:p>
          <a:endParaRPr lang="en-US"/>
        </a:p>
      </dgm:t>
    </dgm:pt>
    <dgm:pt modelId="{937C4FAC-1EF5-4EFC-BF95-977526AA0DFB}" type="sibTrans" cxnId="{53ACE37E-4603-4BAA-867E-49872FA88514}">
      <dgm:prSet/>
      <dgm:spPr/>
      <dgm:t>
        <a:bodyPr/>
        <a:lstStyle/>
        <a:p>
          <a:endParaRPr lang="en-US"/>
        </a:p>
      </dgm:t>
    </dgm:pt>
    <dgm:pt modelId="{23FDF97B-4464-4FAB-ADFF-F67B88BD082D}">
      <dgm:prSet/>
      <dgm:spPr/>
      <dgm:t>
        <a:bodyPr/>
        <a:lstStyle/>
        <a:p>
          <a:r>
            <a:rPr lang="en-GB"/>
            <a:t>collaboration</a:t>
          </a:r>
          <a:endParaRPr lang="en-US"/>
        </a:p>
      </dgm:t>
    </dgm:pt>
    <dgm:pt modelId="{D13451CA-05E8-409D-B630-3AC5A7642ADA}" type="parTrans" cxnId="{53855EC4-3E4B-49F2-B2B7-D6ACA53CE60A}">
      <dgm:prSet/>
      <dgm:spPr/>
      <dgm:t>
        <a:bodyPr/>
        <a:lstStyle/>
        <a:p>
          <a:endParaRPr lang="en-US"/>
        </a:p>
      </dgm:t>
    </dgm:pt>
    <dgm:pt modelId="{338FBCA9-81E6-4421-8A74-285A464CC280}" type="sibTrans" cxnId="{53855EC4-3E4B-49F2-B2B7-D6ACA53CE60A}">
      <dgm:prSet/>
      <dgm:spPr/>
      <dgm:t>
        <a:bodyPr/>
        <a:lstStyle/>
        <a:p>
          <a:endParaRPr lang="en-US"/>
        </a:p>
      </dgm:t>
    </dgm:pt>
    <dgm:pt modelId="{66E70091-6771-4FE5-AC0B-257CCA52FD80}">
      <dgm:prSet/>
      <dgm:spPr/>
      <dgm:t>
        <a:bodyPr/>
        <a:lstStyle/>
        <a:p>
          <a:r>
            <a:rPr lang="en-GB"/>
            <a:t>Creative problem-solving </a:t>
          </a:r>
          <a:endParaRPr lang="en-US"/>
        </a:p>
      </dgm:t>
    </dgm:pt>
    <dgm:pt modelId="{31EBF41D-8203-4E64-ADB6-2504D8F79F62}" type="parTrans" cxnId="{DD6D0F96-E6BB-4AAD-AEA8-99D26E7596EC}">
      <dgm:prSet/>
      <dgm:spPr/>
      <dgm:t>
        <a:bodyPr/>
        <a:lstStyle/>
        <a:p>
          <a:endParaRPr lang="en-US"/>
        </a:p>
      </dgm:t>
    </dgm:pt>
    <dgm:pt modelId="{F771397D-A1D8-405B-8A71-A57F60F0AE48}" type="sibTrans" cxnId="{DD6D0F96-E6BB-4AAD-AEA8-99D26E7596EC}">
      <dgm:prSet/>
      <dgm:spPr/>
      <dgm:t>
        <a:bodyPr/>
        <a:lstStyle/>
        <a:p>
          <a:endParaRPr lang="en-US"/>
        </a:p>
      </dgm:t>
    </dgm:pt>
    <dgm:pt modelId="{85860146-789E-4C41-A12A-C6375C3CA70C}">
      <dgm:prSet/>
      <dgm:spPr/>
      <dgm:t>
        <a:bodyPr/>
        <a:lstStyle/>
        <a:p>
          <a:r>
            <a:rPr lang="en-GB"/>
            <a:t>reliability </a:t>
          </a:r>
          <a:endParaRPr lang="en-US"/>
        </a:p>
      </dgm:t>
    </dgm:pt>
    <dgm:pt modelId="{42680D11-E02F-4BF4-ADBA-72E19723D58E}" type="parTrans" cxnId="{8E0FE4E9-9414-408D-8A9E-97B3AC1F7636}">
      <dgm:prSet/>
      <dgm:spPr/>
      <dgm:t>
        <a:bodyPr/>
        <a:lstStyle/>
        <a:p>
          <a:endParaRPr lang="en-US"/>
        </a:p>
      </dgm:t>
    </dgm:pt>
    <dgm:pt modelId="{06C355DD-DBE6-4227-ADE2-00DB3E09CE78}" type="sibTrans" cxnId="{8E0FE4E9-9414-408D-8A9E-97B3AC1F7636}">
      <dgm:prSet/>
      <dgm:spPr/>
      <dgm:t>
        <a:bodyPr/>
        <a:lstStyle/>
        <a:p>
          <a:endParaRPr lang="en-US"/>
        </a:p>
      </dgm:t>
    </dgm:pt>
    <dgm:pt modelId="{1B3D3246-29B0-4E83-AAA9-C216AC22F589}">
      <dgm:prSet/>
      <dgm:spPr/>
      <dgm:t>
        <a:bodyPr/>
        <a:lstStyle/>
        <a:p>
          <a:r>
            <a:rPr lang="en-GB"/>
            <a:t>flexibity.</a:t>
          </a:r>
          <a:endParaRPr lang="en-US"/>
        </a:p>
      </dgm:t>
    </dgm:pt>
    <dgm:pt modelId="{A568A137-DD3A-437C-897B-8E54BF45F694}" type="parTrans" cxnId="{FB328BE8-130C-4B4F-AEE9-AA2604B97B48}">
      <dgm:prSet/>
      <dgm:spPr/>
      <dgm:t>
        <a:bodyPr/>
        <a:lstStyle/>
        <a:p>
          <a:endParaRPr lang="en-US"/>
        </a:p>
      </dgm:t>
    </dgm:pt>
    <dgm:pt modelId="{273597C7-039C-4AAD-AEB1-54A263C34023}" type="sibTrans" cxnId="{FB328BE8-130C-4B4F-AEE9-AA2604B97B48}">
      <dgm:prSet/>
      <dgm:spPr/>
      <dgm:t>
        <a:bodyPr/>
        <a:lstStyle/>
        <a:p>
          <a:endParaRPr lang="en-US"/>
        </a:p>
      </dgm:t>
    </dgm:pt>
    <dgm:pt modelId="{9B80E3A2-B825-429B-BFB8-1336368D1835}">
      <dgm:prSet/>
      <dgm:spPr/>
      <dgm:t>
        <a:bodyPr/>
        <a:lstStyle/>
        <a:p>
          <a:r>
            <a:rPr lang="en-GB"/>
            <a:t>Team mentality </a:t>
          </a:r>
          <a:endParaRPr lang="en-US"/>
        </a:p>
      </dgm:t>
    </dgm:pt>
    <dgm:pt modelId="{68FD2B31-0F07-4A6C-8B1E-3B975F71BC4F}" type="parTrans" cxnId="{C01B8C8B-8F34-424A-94FC-96F7BC9FC97D}">
      <dgm:prSet/>
      <dgm:spPr/>
      <dgm:t>
        <a:bodyPr/>
        <a:lstStyle/>
        <a:p>
          <a:endParaRPr lang="en-US"/>
        </a:p>
      </dgm:t>
    </dgm:pt>
    <dgm:pt modelId="{91D053D7-07DA-4238-B27F-39708F486B97}" type="sibTrans" cxnId="{C01B8C8B-8F34-424A-94FC-96F7BC9FC97D}">
      <dgm:prSet/>
      <dgm:spPr/>
      <dgm:t>
        <a:bodyPr/>
        <a:lstStyle/>
        <a:p>
          <a:endParaRPr lang="en-US"/>
        </a:p>
      </dgm:t>
    </dgm:pt>
    <dgm:pt modelId="{2D9E3653-A530-4729-97B2-63C881450929}">
      <dgm:prSet/>
      <dgm:spPr/>
      <dgm:t>
        <a:bodyPr/>
        <a:lstStyle/>
        <a:p>
          <a:r>
            <a:rPr lang="en-GB"/>
            <a:t>clear objectives</a:t>
          </a:r>
          <a:endParaRPr lang="en-US"/>
        </a:p>
      </dgm:t>
    </dgm:pt>
    <dgm:pt modelId="{A75E81DD-B093-4855-9FD4-EB17C7956F39}" type="parTrans" cxnId="{2AF09914-1477-48A4-A68B-1192A07C0348}">
      <dgm:prSet/>
      <dgm:spPr/>
      <dgm:t>
        <a:bodyPr/>
        <a:lstStyle/>
        <a:p>
          <a:endParaRPr lang="en-US"/>
        </a:p>
      </dgm:t>
    </dgm:pt>
    <dgm:pt modelId="{397C300F-EFEF-4405-83AD-50D52C73815B}" type="sibTrans" cxnId="{2AF09914-1477-48A4-A68B-1192A07C0348}">
      <dgm:prSet/>
      <dgm:spPr/>
      <dgm:t>
        <a:bodyPr/>
        <a:lstStyle/>
        <a:p>
          <a:endParaRPr lang="en-US"/>
        </a:p>
      </dgm:t>
    </dgm:pt>
    <dgm:pt modelId="{02A93300-6D31-41B9-A8E7-5EB71A03B0B6}">
      <dgm:prSet/>
      <dgm:spPr/>
      <dgm:t>
        <a:bodyPr/>
        <a:lstStyle/>
        <a:p>
          <a:r>
            <a:rPr lang="en-GB"/>
            <a:t>Defined roles </a:t>
          </a:r>
          <a:endParaRPr lang="en-US"/>
        </a:p>
      </dgm:t>
    </dgm:pt>
    <dgm:pt modelId="{FEB5CABB-4525-49EE-8E19-8AB34E602F1E}" type="parTrans" cxnId="{468CC39E-EFAA-463B-A936-D3F70BB8FBB2}">
      <dgm:prSet/>
      <dgm:spPr/>
      <dgm:t>
        <a:bodyPr/>
        <a:lstStyle/>
        <a:p>
          <a:endParaRPr lang="en-US"/>
        </a:p>
      </dgm:t>
    </dgm:pt>
    <dgm:pt modelId="{65950A6A-FB9E-491F-A455-71D2D403CD4E}" type="sibTrans" cxnId="{468CC39E-EFAA-463B-A936-D3F70BB8FBB2}">
      <dgm:prSet/>
      <dgm:spPr/>
      <dgm:t>
        <a:bodyPr/>
        <a:lstStyle/>
        <a:p>
          <a:endParaRPr lang="en-US"/>
        </a:p>
      </dgm:t>
    </dgm:pt>
    <dgm:pt modelId="{58EFF6B1-2DFA-4ED6-8B7A-82F648602A90}">
      <dgm:prSet/>
      <dgm:spPr/>
      <dgm:t>
        <a:bodyPr/>
        <a:lstStyle/>
        <a:p>
          <a:r>
            <a:rPr lang="en-GB"/>
            <a:t>open communication</a:t>
          </a:r>
          <a:endParaRPr lang="en-US"/>
        </a:p>
      </dgm:t>
    </dgm:pt>
    <dgm:pt modelId="{0D30DED3-1C61-440B-BCAD-6633D3581326}" type="parTrans" cxnId="{03876866-B1FF-49C4-AB7C-6DEA026B5679}">
      <dgm:prSet/>
      <dgm:spPr/>
      <dgm:t>
        <a:bodyPr/>
        <a:lstStyle/>
        <a:p>
          <a:endParaRPr lang="en-US"/>
        </a:p>
      </dgm:t>
    </dgm:pt>
    <dgm:pt modelId="{CD52EBFA-56C6-47EF-98E1-E8E2C5A62925}" type="sibTrans" cxnId="{03876866-B1FF-49C4-AB7C-6DEA026B5679}">
      <dgm:prSet/>
      <dgm:spPr/>
      <dgm:t>
        <a:bodyPr/>
        <a:lstStyle/>
        <a:p>
          <a:endParaRPr lang="en-US"/>
        </a:p>
      </dgm:t>
    </dgm:pt>
    <dgm:pt modelId="{215D595B-4F29-4658-9877-35FA7B4D3715}">
      <dgm:prSet/>
      <dgm:spPr/>
      <dgm:t>
        <a:bodyPr/>
        <a:lstStyle/>
        <a:p>
          <a:r>
            <a:rPr lang="en-GB"/>
            <a:t>(Robinson, 2024)</a:t>
          </a:r>
          <a:endParaRPr lang="en-US"/>
        </a:p>
      </dgm:t>
    </dgm:pt>
    <dgm:pt modelId="{9A27AAB6-9388-4CF4-AD37-CC5A6E093FF5}" type="parTrans" cxnId="{BC5E8CE6-CE5C-428B-86C7-AA88950A9D55}">
      <dgm:prSet/>
      <dgm:spPr/>
      <dgm:t>
        <a:bodyPr/>
        <a:lstStyle/>
        <a:p>
          <a:endParaRPr lang="en-US"/>
        </a:p>
      </dgm:t>
    </dgm:pt>
    <dgm:pt modelId="{56538A63-568F-4A27-9F9F-9DBB52314971}" type="sibTrans" cxnId="{BC5E8CE6-CE5C-428B-86C7-AA88950A9D55}">
      <dgm:prSet/>
      <dgm:spPr/>
      <dgm:t>
        <a:bodyPr/>
        <a:lstStyle/>
        <a:p>
          <a:endParaRPr lang="en-US"/>
        </a:p>
      </dgm:t>
    </dgm:pt>
    <dgm:pt modelId="{65302F71-A75B-4076-8C8D-74F3E6A13B7F}" type="pres">
      <dgm:prSet presAssocID="{0FACA5EF-D6D6-460A-860A-F65F02EA3A79}" presName="Name0" presStyleCnt="0">
        <dgm:presLayoutVars>
          <dgm:dir/>
          <dgm:resizeHandles val="exact"/>
        </dgm:presLayoutVars>
      </dgm:prSet>
      <dgm:spPr/>
    </dgm:pt>
    <dgm:pt modelId="{2D17D82C-66CF-4EEC-8F8F-C5712F56C227}" type="pres">
      <dgm:prSet presAssocID="{31AD9CB4-E437-4B5E-A1BB-2EEE0A6EBC1A}" presName="node" presStyleLbl="node1" presStyleIdx="0" presStyleCnt="11">
        <dgm:presLayoutVars>
          <dgm:bulletEnabled val="1"/>
        </dgm:presLayoutVars>
      </dgm:prSet>
      <dgm:spPr/>
    </dgm:pt>
    <dgm:pt modelId="{9F1D5D83-0C03-4E53-B9B2-A5FED014A775}" type="pres">
      <dgm:prSet presAssocID="{070B9AE3-7506-4961-AA0A-F39BF1ACCF97}" presName="sibTrans" presStyleLbl="sibTrans1D1" presStyleIdx="0" presStyleCnt="10"/>
      <dgm:spPr/>
    </dgm:pt>
    <dgm:pt modelId="{358A6AAF-E04A-49A2-B5E3-EEBF6C323AF5}" type="pres">
      <dgm:prSet presAssocID="{070B9AE3-7506-4961-AA0A-F39BF1ACCF97}" presName="connectorText" presStyleLbl="sibTrans1D1" presStyleIdx="0" presStyleCnt="10"/>
      <dgm:spPr/>
    </dgm:pt>
    <dgm:pt modelId="{49202028-32A2-4624-B1FA-7852146E29AB}" type="pres">
      <dgm:prSet presAssocID="{BE7B8778-3405-49CA-803B-7BB6359CAB07}" presName="node" presStyleLbl="node1" presStyleIdx="1" presStyleCnt="11">
        <dgm:presLayoutVars>
          <dgm:bulletEnabled val="1"/>
        </dgm:presLayoutVars>
      </dgm:prSet>
      <dgm:spPr/>
    </dgm:pt>
    <dgm:pt modelId="{B4F32761-552C-4497-9249-DC96B8C839FE}" type="pres">
      <dgm:prSet presAssocID="{937C4FAC-1EF5-4EFC-BF95-977526AA0DFB}" presName="sibTrans" presStyleLbl="sibTrans1D1" presStyleIdx="1" presStyleCnt="10"/>
      <dgm:spPr/>
    </dgm:pt>
    <dgm:pt modelId="{35227C93-AC17-4385-9865-FE18D4AA8430}" type="pres">
      <dgm:prSet presAssocID="{937C4FAC-1EF5-4EFC-BF95-977526AA0DFB}" presName="connectorText" presStyleLbl="sibTrans1D1" presStyleIdx="1" presStyleCnt="10"/>
      <dgm:spPr/>
    </dgm:pt>
    <dgm:pt modelId="{2DEEB33F-AF80-4B84-B98A-A5A00DF82431}" type="pres">
      <dgm:prSet presAssocID="{23FDF97B-4464-4FAB-ADFF-F67B88BD082D}" presName="node" presStyleLbl="node1" presStyleIdx="2" presStyleCnt="11">
        <dgm:presLayoutVars>
          <dgm:bulletEnabled val="1"/>
        </dgm:presLayoutVars>
      </dgm:prSet>
      <dgm:spPr/>
    </dgm:pt>
    <dgm:pt modelId="{B11B2F3E-9C3F-4555-8BE0-488E84932907}" type="pres">
      <dgm:prSet presAssocID="{338FBCA9-81E6-4421-8A74-285A464CC280}" presName="sibTrans" presStyleLbl="sibTrans1D1" presStyleIdx="2" presStyleCnt="10"/>
      <dgm:spPr/>
    </dgm:pt>
    <dgm:pt modelId="{B7684718-588C-460C-881C-3382927DDFB2}" type="pres">
      <dgm:prSet presAssocID="{338FBCA9-81E6-4421-8A74-285A464CC280}" presName="connectorText" presStyleLbl="sibTrans1D1" presStyleIdx="2" presStyleCnt="10"/>
      <dgm:spPr/>
    </dgm:pt>
    <dgm:pt modelId="{1C88FCA6-8355-4838-A1CA-EA027908EEC1}" type="pres">
      <dgm:prSet presAssocID="{66E70091-6771-4FE5-AC0B-257CCA52FD80}" presName="node" presStyleLbl="node1" presStyleIdx="3" presStyleCnt="11">
        <dgm:presLayoutVars>
          <dgm:bulletEnabled val="1"/>
        </dgm:presLayoutVars>
      </dgm:prSet>
      <dgm:spPr/>
    </dgm:pt>
    <dgm:pt modelId="{12C6F994-8817-4D25-BC71-A556378C82B1}" type="pres">
      <dgm:prSet presAssocID="{F771397D-A1D8-405B-8A71-A57F60F0AE48}" presName="sibTrans" presStyleLbl="sibTrans1D1" presStyleIdx="3" presStyleCnt="10"/>
      <dgm:spPr/>
    </dgm:pt>
    <dgm:pt modelId="{FE7CF34D-3714-47F4-BDE1-8C99E3EA3F5B}" type="pres">
      <dgm:prSet presAssocID="{F771397D-A1D8-405B-8A71-A57F60F0AE48}" presName="connectorText" presStyleLbl="sibTrans1D1" presStyleIdx="3" presStyleCnt="10"/>
      <dgm:spPr/>
    </dgm:pt>
    <dgm:pt modelId="{EECBCBE7-D110-457E-B4AA-387868DC0557}" type="pres">
      <dgm:prSet presAssocID="{85860146-789E-4C41-A12A-C6375C3CA70C}" presName="node" presStyleLbl="node1" presStyleIdx="4" presStyleCnt="11">
        <dgm:presLayoutVars>
          <dgm:bulletEnabled val="1"/>
        </dgm:presLayoutVars>
      </dgm:prSet>
      <dgm:spPr/>
    </dgm:pt>
    <dgm:pt modelId="{51E6966B-EB3C-436F-A5A2-4C05B0044503}" type="pres">
      <dgm:prSet presAssocID="{06C355DD-DBE6-4227-ADE2-00DB3E09CE78}" presName="sibTrans" presStyleLbl="sibTrans1D1" presStyleIdx="4" presStyleCnt="10"/>
      <dgm:spPr/>
    </dgm:pt>
    <dgm:pt modelId="{3F09A9F1-9966-4BDB-A9E4-4EF8D65A07AE}" type="pres">
      <dgm:prSet presAssocID="{06C355DD-DBE6-4227-ADE2-00DB3E09CE78}" presName="connectorText" presStyleLbl="sibTrans1D1" presStyleIdx="4" presStyleCnt="10"/>
      <dgm:spPr/>
    </dgm:pt>
    <dgm:pt modelId="{4C32C911-3BEC-4A60-92F7-22CABF5E7224}" type="pres">
      <dgm:prSet presAssocID="{1B3D3246-29B0-4E83-AAA9-C216AC22F589}" presName="node" presStyleLbl="node1" presStyleIdx="5" presStyleCnt="11">
        <dgm:presLayoutVars>
          <dgm:bulletEnabled val="1"/>
        </dgm:presLayoutVars>
      </dgm:prSet>
      <dgm:spPr/>
    </dgm:pt>
    <dgm:pt modelId="{8DFEC2A6-0C36-4230-B2FA-0AE1CA740A88}" type="pres">
      <dgm:prSet presAssocID="{273597C7-039C-4AAD-AEB1-54A263C34023}" presName="sibTrans" presStyleLbl="sibTrans1D1" presStyleIdx="5" presStyleCnt="10"/>
      <dgm:spPr/>
    </dgm:pt>
    <dgm:pt modelId="{511059C6-2D36-4610-9919-16768E57B5BC}" type="pres">
      <dgm:prSet presAssocID="{273597C7-039C-4AAD-AEB1-54A263C34023}" presName="connectorText" presStyleLbl="sibTrans1D1" presStyleIdx="5" presStyleCnt="10"/>
      <dgm:spPr/>
    </dgm:pt>
    <dgm:pt modelId="{D16D2952-D0AF-4A5D-83CF-72B8E8A0A36E}" type="pres">
      <dgm:prSet presAssocID="{9B80E3A2-B825-429B-BFB8-1336368D1835}" presName="node" presStyleLbl="node1" presStyleIdx="6" presStyleCnt="11">
        <dgm:presLayoutVars>
          <dgm:bulletEnabled val="1"/>
        </dgm:presLayoutVars>
      </dgm:prSet>
      <dgm:spPr/>
    </dgm:pt>
    <dgm:pt modelId="{42D4AF59-42DB-4D5A-98A4-7FA07C2EF6BB}" type="pres">
      <dgm:prSet presAssocID="{91D053D7-07DA-4238-B27F-39708F486B97}" presName="sibTrans" presStyleLbl="sibTrans1D1" presStyleIdx="6" presStyleCnt="10"/>
      <dgm:spPr/>
    </dgm:pt>
    <dgm:pt modelId="{F8D92F2C-2564-42A6-BCCD-2E2B6D265157}" type="pres">
      <dgm:prSet presAssocID="{91D053D7-07DA-4238-B27F-39708F486B97}" presName="connectorText" presStyleLbl="sibTrans1D1" presStyleIdx="6" presStyleCnt="10"/>
      <dgm:spPr/>
    </dgm:pt>
    <dgm:pt modelId="{0446714D-3CFD-491E-9235-7A50F82368DE}" type="pres">
      <dgm:prSet presAssocID="{2D9E3653-A530-4729-97B2-63C881450929}" presName="node" presStyleLbl="node1" presStyleIdx="7" presStyleCnt="11">
        <dgm:presLayoutVars>
          <dgm:bulletEnabled val="1"/>
        </dgm:presLayoutVars>
      </dgm:prSet>
      <dgm:spPr/>
    </dgm:pt>
    <dgm:pt modelId="{A0125666-D597-4D10-B2BB-0563F84406D8}" type="pres">
      <dgm:prSet presAssocID="{397C300F-EFEF-4405-83AD-50D52C73815B}" presName="sibTrans" presStyleLbl="sibTrans1D1" presStyleIdx="7" presStyleCnt="10"/>
      <dgm:spPr/>
    </dgm:pt>
    <dgm:pt modelId="{1D6D8391-5035-4B5A-B790-73668CF7BB15}" type="pres">
      <dgm:prSet presAssocID="{397C300F-EFEF-4405-83AD-50D52C73815B}" presName="connectorText" presStyleLbl="sibTrans1D1" presStyleIdx="7" presStyleCnt="10"/>
      <dgm:spPr/>
    </dgm:pt>
    <dgm:pt modelId="{F975F275-2D0D-445C-A1A4-E26D313A6981}" type="pres">
      <dgm:prSet presAssocID="{02A93300-6D31-41B9-A8E7-5EB71A03B0B6}" presName="node" presStyleLbl="node1" presStyleIdx="8" presStyleCnt="11">
        <dgm:presLayoutVars>
          <dgm:bulletEnabled val="1"/>
        </dgm:presLayoutVars>
      </dgm:prSet>
      <dgm:spPr/>
    </dgm:pt>
    <dgm:pt modelId="{CAA7296D-C08E-452E-ADCE-A8E2EADFE66F}" type="pres">
      <dgm:prSet presAssocID="{65950A6A-FB9E-491F-A455-71D2D403CD4E}" presName="sibTrans" presStyleLbl="sibTrans1D1" presStyleIdx="8" presStyleCnt="10"/>
      <dgm:spPr/>
    </dgm:pt>
    <dgm:pt modelId="{D5C8B9E9-8B00-44F0-A80A-2676805F150E}" type="pres">
      <dgm:prSet presAssocID="{65950A6A-FB9E-491F-A455-71D2D403CD4E}" presName="connectorText" presStyleLbl="sibTrans1D1" presStyleIdx="8" presStyleCnt="10"/>
      <dgm:spPr/>
    </dgm:pt>
    <dgm:pt modelId="{7FDB8C96-4195-4988-89D0-E4FEAD7D7A12}" type="pres">
      <dgm:prSet presAssocID="{58EFF6B1-2DFA-4ED6-8B7A-82F648602A90}" presName="node" presStyleLbl="node1" presStyleIdx="9" presStyleCnt="11">
        <dgm:presLayoutVars>
          <dgm:bulletEnabled val="1"/>
        </dgm:presLayoutVars>
      </dgm:prSet>
      <dgm:spPr/>
    </dgm:pt>
    <dgm:pt modelId="{E6AB9187-7BCB-4396-A6FF-05147884DDED}" type="pres">
      <dgm:prSet presAssocID="{CD52EBFA-56C6-47EF-98E1-E8E2C5A62925}" presName="sibTrans" presStyleLbl="sibTrans1D1" presStyleIdx="9" presStyleCnt="10"/>
      <dgm:spPr/>
    </dgm:pt>
    <dgm:pt modelId="{79AD6A71-6286-45B4-8637-C7879FB3AD67}" type="pres">
      <dgm:prSet presAssocID="{CD52EBFA-56C6-47EF-98E1-E8E2C5A62925}" presName="connectorText" presStyleLbl="sibTrans1D1" presStyleIdx="9" presStyleCnt="10"/>
      <dgm:spPr/>
    </dgm:pt>
    <dgm:pt modelId="{73A7DE7E-5BE3-4523-9E0E-762EA32C186A}" type="pres">
      <dgm:prSet presAssocID="{215D595B-4F29-4658-9877-35FA7B4D3715}" presName="node" presStyleLbl="node1" presStyleIdx="10" presStyleCnt="11">
        <dgm:presLayoutVars>
          <dgm:bulletEnabled val="1"/>
        </dgm:presLayoutVars>
      </dgm:prSet>
      <dgm:spPr/>
    </dgm:pt>
  </dgm:ptLst>
  <dgm:cxnLst>
    <dgm:cxn modelId="{9F493302-1499-48D4-9F2C-E7D3802AEC73}" type="presOf" srcId="{338FBCA9-81E6-4421-8A74-285A464CC280}" destId="{B11B2F3E-9C3F-4555-8BE0-488E84932907}" srcOrd="0" destOrd="0" presId="urn:microsoft.com/office/officeart/2016/7/layout/RepeatingBendingProcessNew"/>
    <dgm:cxn modelId="{8B55DD08-CFCA-42CA-9616-0DA0A1D7EBAC}" type="presOf" srcId="{66E70091-6771-4FE5-AC0B-257CCA52FD80}" destId="{1C88FCA6-8355-4838-A1CA-EA027908EEC1}" srcOrd="0" destOrd="0" presId="urn:microsoft.com/office/officeart/2016/7/layout/RepeatingBendingProcessNew"/>
    <dgm:cxn modelId="{3CDEFA0C-4C8B-4FD9-A351-8A062F2E840E}" type="presOf" srcId="{215D595B-4F29-4658-9877-35FA7B4D3715}" destId="{73A7DE7E-5BE3-4523-9E0E-762EA32C186A}" srcOrd="0" destOrd="0" presId="urn:microsoft.com/office/officeart/2016/7/layout/RepeatingBendingProcessNew"/>
    <dgm:cxn modelId="{34322A0F-23CB-4853-935C-713960FAFB3C}" type="presOf" srcId="{9B80E3A2-B825-429B-BFB8-1336368D1835}" destId="{D16D2952-D0AF-4A5D-83CF-72B8E8A0A36E}" srcOrd="0" destOrd="0" presId="urn:microsoft.com/office/officeart/2016/7/layout/RepeatingBendingProcessNew"/>
    <dgm:cxn modelId="{D03C7812-84CD-4B43-8937-C286A2A5FFBD}" type="presOf" srcId="{F771397D-A1D8-405B-8A71-A57F60F0AE48}" destId="{FE7CF34D-3714-47F4-BDE1-8C99E3EA3F5B}" srcOrd="1" destOrd="0" presId="urn:microsoft.com/office/officeart/2016/7/layout/RepeatingBendingProcessNew"/>
    <dgm:cxn modelId="{2AF09914-1477-48A4-A68B-1192A07C0348}" srcId="{0FACA5EF-D6D6-460A-860A-F65F02EA3A79}" destId="{2D9E3653-A530-4729-97B2-63C881450929}" srcOrd="7" destOrd="0" parTransId="{A75E81DD-B093-4855-9FD4-EB17C7956F39}" sibTransId="{397C300F-EFEF-4405-83AD-50D52C73815B}"/>
    <dgm:cxn modelId="{D68FCB1F-8CF8-46AD-8134-413A7EA43786}" type="presOf" srcId="{31AD9CB4-E437-4B5E-A1BB-2EEE0A6EBC1A}" destId="{2D17D82C-66CF-4EEC-8F8F-C5712F56C227}" srcOrd="0" destOrd="0" presId="urn:microsoft.com/office/officeart/2016/7/layout/RepeatingBendingProcessNew"/>
    <dgm:cxn modelId="{CF319220-F3B3-4A97-BB95-625FA5ED63C1}" type="presOf" srcId="{0FACA5EF-D6D6-460A-860A-F65F02EA3A79}" destId="{65302F71-A75B-4076-8C8D-74F3E6A13B7F}" srcOrd="0" destOrd="0" presId="urn:microsoft.com/office/officeart/2016/7/layout/RepeatingBendingProcessNew"/>
    <dgm:cxn modelId="{A4E64723-864B-4A8F-8DDC-BDE6E8429CCD}" type="presOf" srcId="{06C355DD-DBE6-4227-ADE2-00DB3E09CE78}" destId="{3F09A9F1-9966-4BDB-A9E4-4EF8D65A07AE}" srcOrd="1" destOrd="0" presId="urn:microsoft.com/office/officeart/2016/7/layout/RepeatingBendingProcessNew"/>
    <dgm:cxn modelId="{9740F327-05A0-4A75-850E-275D0C234B60}" type="presOf" srcId="{070B9AE3-7506-4961-AA0A-F39BF1ACCF97}" destId="{9F1D5D83-0C03-4E53-B9B2-A5FED014A775}" srcOrd="0" destOrd="0" presId="urn:microsoft.com/office/officeart/2016/7/layout/RepeatingBendingProcessNew"/>
    <dgm:cxn modelId="{EAD9802E-FCE8-46B9-BDEB-EDA1727B5934}" type="presOf" srcId="{273597C7-039C-4AAD-AEB1-54A263C34023}" destId="{8DFEC2A6-0C36-4230-B2FA-0AE1CA740A88}" srcOrd="0" destOrd="0" presId="urn:microsoft.com/office/officeart/2016/7/layout/RepeatingBendingProcessNew"/>
    <dgm:cxn modelId="{1760292F-879E-47CD-8547-C755477990D5}" srcId="{0FACA5EF-D6D6-460A-860A-F65F02EA3A79}" destId="{31AD9CB4-E437-4B5E-A1BB-2EEE0A6EBC1A}" srcOrd="0" destOrd="0" parTransId="{1DAAF39D-C428-4D4D-8278-B9FA5671F64B}" sibTransId="{070B9AE3-7506-4961-AA0A-F39BF1ACCF97}"/>
    <dgm:cxn modelId="{D9C50837-DC53-40DE-AED7-530F6088825E}" type="presOf" srcId="{91D053D7-07DA-4238-B27F-39708F486B97}" destId="{42D4AF59-42DB-4D5A-98A4-7FA07C2EF6BB}" srcOrd="0" destOrd="0" presId="urn:microsoft.com/office/officeart/2016/7/layout/RepeatingBendingProcessNew"/>
    <dgm:cxn modelId="{4287BE62-5E3C-49BB-8074-81BE712174AB}" type="presOf" srcId="{397C300F-EFEF-4405-83AD-50D52C73815B}" destId="{A0125666-D597-4D10-B2BB-0563F84406D8}" srcOrd="0" destOrd="0" presId="urn:microsoft.com/office/officeart/2016/7/layout/RepeatingBendingProcessNew"/>
    <dgm:cxn modelId="{91713165-6FBC-4626-908F-3E5B5507E8EC}" type="presOf" srcId="{937C4FAC-1EF5-4EFC-BF95-977526AA0DFB}" destId="{B4F32761-552C-4497-9249-DC96B8C839FE}" srcOrd="0" destOrd="0" presId="urn:microsoft.com/office/officeart/2016/7/layout/RepeatingBendingProcessNew"/>
    <dgm:cxn modelId="{03876866-B1FF-49C4-AB7C-6DEA026B5679}" srcId="{0FACA5EF-D6D6-460A-860A-F65F02EA3A79}" destId="{58EFF6B1-2DFA-4ED6-8B7A-82F648602A90}" srcOrd="9" destOrd="0" parTransId="{0D30DED3-1C61-440B-BCAD-6633D3581326}" sibTransId="{CD52EBFA-56C6-47EF-98E1-E8E2C5A62925}"/>
    <dgm:cxn modelId="{24026149-A319-41A3-BEF6-32788F650BC7}" type="presOf" srcId="{BE7B8778-3405-49CA-803B-7BB6359CAB07}" destId="{49202028-32A2-4624-B1FA-7852146E29AB}" srcOrd="0" destOrd="0" presId="urn:microsoft.com/office/officeart/2016/7/layout/RepeatingBendingProcessNew"/>
    <dgm:cxn modelId="{AD37A16A-4DE0-4AD8-B29F-74646D20EF04}" type="presOf" srcId="{65950A6A-FB9E-491F-A455-71D2D403CD4E}" destId="{D5C8B9E9-8B00-44F0-A80A-2676805F150E}" srcOrd="1" destOrd="0" presId="urn:microsoft.com/office/officeart/2016/7/layout/RepeatingBendingProcessNew"/>
    <dgm:cxn modelId="{6458A56B-893F-49E8-8843-93B11DBD092D}" type="presOf" srcId="{06C355DD-DBE6-4227-ADE2-00DB3E09CE78}" destId="{51E6966B-EB3C-436F-A5A2-4C05B0044503}" srcOrd="0" destOrd="0" presId="urn:microsoft.com/office/officeart/2016/7/layout/RepeatingBendingProcessNew"/>
    <dgm:cxn modelId="{13388C6C-E169-4791-8229-F96A797CD7C0}" type="presOf" srcId="{CD52EBFA-56C6-47EF-98E1-E8E2C5A62925}" destId="{E6AB9187-7BCB-4396-A6FF-05147884DDED}" srcOrd="0" destOrd="0" presId="urn:microsoft.com/office/officeart/2016/7/layout/RepeatingBendingProcessNew"/>
    <dgm:cxn modelId="{ED47A556-0230-42B3-BF5B-E985F8CBC09C}" type="presOf" srcId="{65950A6A-FB9E-491F-A455-71D2D403CD4E}" destId="{CAA7296D-C08E-452E-ADCE-A8E2EADFE66F}" srcOrd="0" destOrd="0" presId="urn:microsoft.com/office/officeart/2016/7/layout/RepeatingBendingProcessNew"/>
    <dgm:cxn modelId="{F73AAF7A-8C0B-4554-AFD1-4EAC04205020}" type="presOf" srcId="{58EFF6B1-2DFA-4ED6-8B7A-82F648602A90}" destId="{7FDB8C96-4195-4988-89D0-E4FEAD7D7A12}" srcOrd="0" destOrd="0" presId="urn:microsoft.com/office/officeart/2016/7/layout/RepeatingBendingProcessNew"/>
    <dgm:cxn modelId="{53ACE37E-4603-4BAA-867E-49872FA88514}" srcId="{0FACA5EF-D6D6-460A-860A-F65F02EA3A79}" destId="{BE7B8778-3405-49CA-803B-7BB6359CAB07}" srcOrd="1" destOrd="0" parTransId="{D20B94F7-48B3-43B9-B051-3279BA90F7E1}" sibTransId="{937C4FAC-1EF5-4EFC-BF95-977526AA0DFB}"/>
    <dgm:cxn modelId="{0D88207F-82D1-42E0-9CFC-754C34B95543}" type="presOf" srcId="{1B3D3246-29B0-4E83-AAA9-C216AC22F589}" destId="{4C32C911-3BEC-4A60-92F7-22CABF5E7224}" srcOrd="0" destOrd="0" presId="urn:microsoft.com/office/officeart/2016/7/layout/RepeatingBendingProcessNew"/>
    <dgm:cxn modelId="{C01B8C8B-8F34-424A-94FC-96F7BC9FC97D}" srcId="{0FACA5EF-D6D6-460A-860A-F65F02EA3A79}" destId="{9B80E3A2-B825-429B-BFB8-1336368D1835}" srcOrd="6" destOrd="0" parTransId="{68FD2B31-0F07-4A6C-8B1E-3B975F71BC4F}" sibTransId="{91D053D7-07DA-4238-B27F-39708F486B97}"/>
    <dgm:cxn modelId="{4BBC4E8E-9477-4532-80EF-7EC3BC254F3D}" type="presOf" srcId="{91D053D7-07DA-4238-B27F-39708F486B97}" destId="{F8D92F2C-2564-42A6-BCCD-2E2B6D265157}" srcOrd="1" destOrd="0" presId="urn:microsoft.com/office/officeart/2016/7/layout/RepeatingBendingProcessNew"/>
    <dgm:cxn modelId="{DD6D0F96-E6BB-4AAD-AEA8-99D26E7596EC}" srcId="{0FACA5EF-D6D6-460A-860A-F65F02EA3A79}" destId="{66E70091-6771-4FE5-AC0B-257CCA52FD80}" srcOrd="3" destOrd="0" parTransId="{31EBF41D-8203-4E64-ADB6-2504D8F79F62}" sibTransId="{F771397D-A1D8-405B-8A71-A57F60F0AE48}"/>
    <dgm:cxn modelId="{468CC39E-EFAA-463B-A936-D3F70BB8FBB2}" srcId="{0FACA5EF-D6D6-460A-860A-F65F02EA3A79}" destId="{02A93300-6D31-41B9-A8E7-5EB71A03B0B6}" srcOrd="8" destOrd="0" parTransId="{FEB5CABB-4525-49EE-8E19-8AB34E602F1E}" sibTransId="{65950A6A-FB9E-491F-A455-71D2D403CD4E}"/>
    <dgm:cxn modelId="{66A33CA1-B7AA-415F-AF93-DE8B078336CC}" type="presOf" srcId="{397C300F-EFEF-4405-83AD-50D52C73815B}" destId="{1D6D8391-5035-4B5A-B790-73668CF7BB15}" srcOrd="1" destOrd="0" presId="urn:microsoft.com/office/officeart/2016/7/layout/RepeatingBendingProcessNew"/>
    <dgm:cxn modelId="{4F7E9BB0-5DD2-449C-B551-BB1A63C14A87}" type="presOf" srcId="{23FDF97B-4464-4FAB-ADFF-F67B88BD082D}" destId="{2DEEB33F-AF80-4B84-B98A-A5A00DF82431}" srcOrd="0" destOrd="0" presId="urn:microsoft.com/office/officeart/2016/7/layout/RepeatingBendingProcessNew"/>
    <dgm:cxn modelId="{FD6283B5-A880-4082-8DD1-99BB1AE7F348}" type="presOf" srcId="{937C4FAC-1EF5-4EFC-BF95-977526AA0DFB}" destId="{35227C93-AC17-4385-9865-FE18D4AA8430}" srcOrd="1" destOrd="0" presId="urn:microsoft.com/office/officeart/2016/7/layout/RepeatingBendingProcessNew"/>
    <dgm:cxn modelId="{24DA8FB5-C7C9-42B6-8E7F-42E74C115247}" type="presOf" srcId="{338FBCA9-81E6-4421-8A74-285A464CC280}" destId="{B7684718-588C-460C-881C-3382927DDFB2}" srcOrd="1" destOrd="0" presId="urn:microsoft.com/office/officeart/2016/7/layout/RepeatingBendingProcessNew"/>
    <dgm:cxn modelId="{53855EC4-3E4B-49F2-B2B7-D6ACA53CE60A}" srcId="{0FACA5EF-D6D6-460A-860A-F65F02EA3A79}" destId="{23FDF97B-4464-4FAB-ADFF-F67B88BD082D}" srcOrd="2" destOrd="0" parTransId="{D13451CA-05E8-409D-B630-3AC5A7642ADA}" sibTransId="{338FBCA9-81E6-4421-8A74-285A464CC280}"/>
    <dgm:cxn modelId="{4B55CAC4-5362-48C3-A42F-50B1CFAF8DA9}" type="presOf" srcId="{273597C7-039C-4AAD-AEB1-54A263C34023}" destId="{511059C6-2D36-4610-9919-16768E57B5BC}" srcOrd="1" destOrd="0" presId="urn:microsoft.com/office/officeart/2016/7/layout/RepeatingBendingProcessNew"/>
    <dgm:cxn modelId="{C146E9DA-6425-48CB-89E0-C1E06BC09CB5}" type="presOf" srcId="{CD52EBFA-56C6-47EF-98E1-E8E2C5A62925}" destId="{79AD6A71-6286-45B4-8637-C7879FB3AD67}" srcOrd="1" destOrd="0" presId="urn:microsoft.com/office/officeart/2016/7/layout/RepeatingBendingProcessNew"/>
    <dgm:cxn modelId="{190767E1-CDA8-4F9E-B278-2ADD27118B22}" type="presOf" srcId="{85860146-789E-4C41-A12A-C6375C3CA70C}" destId="{EECBCBE7-D110-457E-B4AA-387868DC0557}" srcOrd="0" destOrd="0" presId="urn:microsoft.com/office/officeart/2016/7/layout/RepeatingBendingProcessNew"/>
    <dgm:cxn modelId="{BC5E8CE6-CE5C-428B-86C7-AA88950A9D55}" srcId="{0FACA5EF-D6D6-460A-860A-F65F02EA3A79}" destId="{215D595B-4F29-4658-9877-35FA7B4D3715}" srcOrd="10" destOrd="0" parTransId="{9A27AAB6-9388-4CF4-AD37-CC5A6E093FF5}" sibTransId="{56538A63-568F-4A27-9F9F-9DBB52314971}"/>
    <dgm:cxn modelId="{FB328BE8-130C-4B4F-AEE9-AA2604B97B48}" srcId="{0FACA5EF-D6D6-460A-860A-F65F02EA3A79}" destId="{1B3D3246-29B0-4E83-AAA9-C216AC22F589}" srcOrd="5" destOrd="0" parTransId="{A568A137-DD3A-437C-897B-8E54BF45F694}" sibTransId="{273597C7-039C-4AAD-AEB1-54A263C34023}"/>
    <dgm:cxn modelId="{A6DEABE8-674E-4EA3-9450-64907B794A99}" type="presOf" srcId="{02A93300-6D31-41B9-A8E7-5EB71A03B0B6}" destId="{F975F275-2D0D-445C-A1A4-E26D313A6981}" srcOrd="0" destOrd="0" presId="urn:microsoft.com/office/officeart/2016/7/layout/RepeatingBendingProcessNew"/>
    <dgm:cxn modelId="{FBC0CBE8-3048-4905-905E-58756489FE78}" type="presOf" srcId="{F771397D-A1D8-405B-8A71-A57F60F0AE48}" destId="{12C6F994-8817-4D25-BC71-A556378C82B1}" srcOrd="0" destOrd="0" presId="urn:microsoft.com/office/officeart/2016/7/layout/RepeatingBendingProcessNew"/>
    <dgm:cxn modelId="{8E0FE4E9-9414-408D-8A9E-97B3AC1F7636}" srcId="{0FACA5EF-D6D6-460A-860A-F65F02EA3A79}" destId="{85860146-789E-4C41-A12A-C6375C3CA70C}" srcOrd="4" destOrd="0" parTransId="{42680D11-E02F-4BF4-ADBA-72E19723D58E}" sibTransId="{06C355DD-DBE6-4227-ADE2-00DB3E09CE78}"/>
    <dgm:cxn modelId="{9CCDFAEA-7310-442D-B097-A24BA31A4015}" type="presOf" srcId="{2D9E3653-A530-4729-97B2-63C881450929}" destId="{0446714D-3CFD-491E-9235-7A50F82368DE}" srcOrd="0" destOrd="0" presId="urn:microsoft.com/office/officeart/2016/7/layout/RepeatingBendingProcessNew"/>
    <dgm:cxn modelId="{24B756F7-303C-4BAC-871F-20717DA35AD5}" type="presOf" srcId="{070B9AE3-7506-4961-AA0A-F39BF1ACCF97}" destId="{358A6AAF-E04A-49A2-B5E3-EEBF6C323AF5}" srcOrd="1" destOrd="0" presId="urn:microsoft.com/office/officeart/2016/7/layout/RepeatingBendingProcessNew"/>
    <dgm:cxn modelId="{03122FD2-13B0-4261-864A-9A11A15584A7}" type="presParOf" srcId="{65302F71-A75B-4076-8C8D-74F3E6A13B7F}" destId="{2D17D82C-66CF-4EEC-8F8F-C5712F56C227}" srcOrd="0" destOrd="0" presId="urn:microsoft.com/office/officeart/2016/7/layout/RepeatingBendingProcessNew"/>
    <dgm:cxn modelId="{9F5A8CF9-412C-41FD-8FE9-0B6B57BB3657}" type="presParOf" srcId="{65302F71-A75B-4076-8C8D-74F3E6A13B7F}" destId="{9F1D5D83-0C03-4E53-B9B2-A5FED014A775}" srcOrd="1" destOrd="0" presId="urn:microsoft.com/office/officeart/2016/7/layout/RepeatingBendingProcessNew"/>
    <dgm:cxn modelId="{23F41FE0-2A93-45D3-9441-7DA059AE12E2}" type="presParOf" srcId="{9F1D5D83-0C03-4E53-B9B2-A5FED014A775}" destId="{358A6AAF-E04A-49A2-B5E3-EEBF6C323AF5}" srcOrd="0" destOrd="0" presId="urn:microsoft.com/office/officeart/2016/7/layout/RepeatingBendingProcessNew"/>
    <dgm:cxn modelId="{C3BCA136-95C1-4009-9167-63DB9907D9D9}" type="presParOf" srcId="{65302F71-A75B-4076-8C8D-74F3E6A13B7F}" destId="{49202028-32A2-4624-B1FA-7852146E29AB}" srcOrd="2" destOrd="0" presId="urn:microsoft.com/office/officeart/2016/7/layout/RepeatingBendingProcessNew"/>
    <dgm:cxn modelId="{4732DD48-98E4-4386-B96A-8F88C6333057}" type="presParOf" srcId="{65302F71-A75B-4076-8C8D-74F3E6A13B7F}" destId="{B4F32761-552C-4497-9249-DC96B8C839FE}" srcOrd="3" destOrd="0" presId="urn:microsoft.com/office/officeart/2016/7/layout/RepeatingBendingProcessNew"/>
    <dgm:cxn modelId="{9E3159BE-9A11-44F8-915D-5A8DC446A94F}" type="presParOf" srcId="{B4F32761-552C-4497-9249-DC96B8C839FE}" destId="{35227C93-AC17-4385-9865-FE18D4AA8430}" srcOrd="0" destOrd="0" presId="urn:microsoft.com/office/officeart/2016/7/layout/RepeatingBendingProcessNew"/>
    <dgm:cxn modelId="{B89002F9-1028-4C1B-8179-37B57F3D9F8B}" type="presParOf" srcId="{65302F71-A75B-4076-8C8D-74F3E6A13B7F}" destId="{2DEEB33F-AF80-4B84-B98A-A5A00DF82431}" srcOrd="4" destOrd="0" presId="urn:microsoft.com/office/officeart/2016/7/layout/RepeatingBendingProcessNew"/>
    <dgm:cxn modelId="{55DACF77-304B-4E9D-AA04-86D1E00CCBB7}" type="presParOf" srcId="{65302F71-A75B-4076-8C8D-74F3E6A13B7F}" destId="{B11B2F3E-9C3F-4555-8BE0-488E84932907}" srcOrd="5" destOrd="0" presId="urn:microsoft.com/office/officeart/2016/7/layout/RepeatingBendingProcessNew"/>
    <dgm:cxn modelId="{6B1BEC44-6B7D-4E38-9FBC-DE248B2355DC}" type="presParOf" srcId="{B11B2F3E-9C3F-4555-8BE0-488E84932907}" destId="{B7684718-588C-460C-881C-3382927DDFB2}" srcOrd="0" destOrd="0" presId="urn:microsoft.com/office/officeart/2016/7/layout/RepeatingBendingProcessNew"/>
    <dgm:cxn modelId="{DF4D42B0-4E75-470A-843D-88F3AEBC3F9E}" type="presParOf" srcId="{65302F71-A75B-4076-8C8D-74F3E6A13B7F}" destId="{1C88FCA6-8355-4838-A1CA-EA027908EEC1}" srcOrd="6" destOrd="0" presId="urn:microsoft.com/office/officeart/2016/7/layout/RepeatingBendingProcessNew"/>
    <dgm:cxn modelId="{42DF349F-C944-4538-9889-604370BDE192}" type="presParOf" srcId="{65302F71-A75B-4076-8C8D-74F3E6A13B7F}" destId="{12C6F994-8817-4D25-BC71-A556378C82B1}" srcOrd="7" destOrd="0" presId="urn:microsoft.com/office/officeart/2016/7/layout/RepeatingBendingProcessNew"/>
    <dgm:cxn modelId="{DC0B8C67-1588-4DCF-9877-D1D58CC501DF}" type="presParOf" srcId="{12C6F994-8817-4D25-BC71-A556378C82B1}" destId="{FE7CF34D-3714-47F4-BDE1-8C99E3EA3F5B}" srcOrd="0" destOrd="0" presId="urn:microsoft.com/office/officeart/2016/7/layout/RepeatingBendingProcessNew"/>
    <dgm:cxn modelId="{1C10831F-8965-4AF5-B113-9BA6441AE3A9}" type="presParOf" srcId="{65302F71-A75B-4076-8C8D-74F3E6A13B7F}" destId="{EECBCBE7-D110-457E-B4AA-387868DC0557}" srcOrd="8" destOrd="0" presId="urn:microsoft.com/office/officeart/2016/7/layout/RepeatingBendingProcessNew"/>
    <dgm:cxn modelId="{9E9A798A-6C89-4DE9-9403-A6653B0F87E6}" type="presParOf" srcId="{65302F71-A75B-4076-8C8D-74F3E6A13B7F}" destId="{51E6966B-EB3C-436F-A5A2-4C05B0044503}" srcOrd="9" destOrd="0" presId="urn:microsoft.com/office/officeart/2016/7/layout/RepeatingBendingProcessNew"/>
    <dgm:cxn modelId="{8BF68528-C357-41A5-B158-F0E765B292F1}" type="presParOf" srcId="{51E6966B-EB3C-436F-A5A2-4C05B0044503}" destId="{3F09A9F1-9966-4BDB-A9E4-4EF8D65A07AE}" srcOrd="0" destOrd="0" presId="urn:microsoft.com/office/officeart/2016/7/layout/RepeatingBendingProcessNew"/>
    <dgm:cxn modelId="{CC24AC02-5CCD-4597-A137-96574F33F8C1}" type="presParOf" srcId="{65302F71-A75B-4076-8C8D-74F3E6A13B7F}" destId="{4C32C911-3BEC-4A60-92F7-22CABF5E7224}" srcOrd="10" destOrd="0" presId="urn:microsoft.com/office/officeart/2016/7/layout/RepeatingBendingProcessNew"/>
    <dgm:cxn modelId="{110FEC25-0D7D-4351-A60A-49F46D6D3D77}" type="presParOf" srcId="{65302F71-A75B-4076-8C8D-74F3E6A13B7F}" destId="{8DFEC2A6-0C36-4230-B2FA-0AE1CA740A88}" srcOrd="11" destOrd="0" presId="urn:microsoft.com/office/officeart/2016/7/layout/RepeatingBendingProcessNew"/>
    <dgm:cxn modelId="{3306076F-67CB-4466-AF89-7AE91EDF14EF}" type="presParOf" srcId="{8DFEC2A6-0C36-4230-B2FA-0AE1CA740A88}" destId="{511059C6-2D36-4610-9919-16768E57B5BC}" srcOrd="0" destOrd="0" presId="urn:microsoft.com/office/officeart/2016/7/layout/RepeatingBendingProcessNew"/>
    <dgm:cxn modelId="{79215439-0EFD-41EE-B4A5-A51095548074}" type="presParOf" srcId="{65302F71-A75B-4076-8C8D-74F3E6A13B7F}" destId="{D16D2952-D0AF-4A5D-83CF-72B8E8A0A36E}" srcOrd="12" destOrd="0" presId="urn:microsoft.com/office/officeart/2016/7/layout/RepeatingBendingProcessNew"/>
    <dgm:cxn modelId="{DC336FEE-D2D3-442A-BDFF-428F1CCFB29F}" type="presParOf" srcId="{65302F71-A75B-4076-8C8D-74F3E6A13B7F}" destId="{42D4AF59-42DB-4D5A-98A4-7FA07C2EF6BB}" srcOrd="13" destOrd="0" presId="urn:microsoft.com/office/officeart/2016/7/layout/RepeatingBendingProcessNew"/>
    <dgm:cxn modelId="{01F017E8-8F0C-4AC3-BA0D-E58DEAA39B18}" type="presParOf" srcId="{42D4AF59-42DB-4D5A-98A4-7FA07C2EF6BB}" destId="{F8D92F2C-2564-42A6-BCCD-2E2B6D265157}" srcOrd="0" destOrd="0" presId="urn:microsoft.com/office/officeart/2016/7/layout/RepeatingBendingProcessNew"/>
    <dgm:cxn modelId="{5DC37C35-DC82-4D73-A58B-89C78CB0E567}" type="presParOf" srcId="{65302F71-A75B-4076-8C8D-74F3E6A13B7F}" destId="{0446714D-3CFD-491E-9235-7A50F82368DE}" srcOrd="14" destOrd="0" presId="urn:microsoft.com/office/officeart/2016/7/layout/RepeatingBendingProcessNew"/>
    <dgm:cxn modelId="{F33285AF-8F47-49AD-9378-F0F2812F1F8D}" type="presParOf" srcId="{65302F71-A75B-4076-8C8D-74F3E6A13B7F}" destId="{A0125666-D597-4D10-B2BB-0563F84406D8}" srcOrd="15" destOrd="0" presId="urn:microsoft.com/office/officeart/2016/7/layout/RepeatingBendingProcessNew"/>
    <dgm:cxn modelId="{925778D9-EB35-4391-BE0E-2393D86B3DEE}" type="presParOf" srcId="{A0125666-D597-4D10-B2BB-0563F84406D8}" destId="{1D6D8391-5035-4B5A-B790-73668CF7BB15}" srcOrd="0" destOrd="0" presId="urn:microsoft.com/office/officeart/2016/7/layout/RepeatingBendingProcessNew"/>
    <dgm:cxn modelId="{14823DF1-5789-4ACC-BD8B-99F08197ADF6}" type="presParOf" srcId="{65302F71-A75B-4076-8C8D-74F3E6A13B7F}" destId="{F975F275-2D0D-445C-A1A4-E26D313A6981}" srcOrd="16" destOrd="0" presId="urn:microsoft.com/office/officeart/2016/7/layout/RepeatingBendingProcessNew"/>
    <dgm:cxn modelId="{765E58BD-B28F-44B8-B14A-26A5925D168B}" type="presParOf" srcId="{65302F71-A75B-4076-8C8D-74F3E6A13B7F}" destId="{CAA7296D-C08E-452E-ADCE-A8E2EADFE66F}" srcOrd="17" destOrd="0" presId="urn:microsoft.com/office/officeart/2016/7/layout/RepeatingBendingProcessNew"/>
    <dgm:cxn modelId="{86912E61-CB29-4CDE-AE9D-9C98077F1283}" type="presParOf" srcId="{CAA7296D-C08E-452E-ADCE-A8E2EADFE66F}" destId="{D5C8B9E9-8B00-44F0-A80A-2676805F150E}" srcOrd="0" destOrd="0" presId="urn:microsoft.com/office/officeart/2016/7/layout/RepeatingBendingProcessNew"/>
    <dgm:cxn modelId="{119F158F-A212-4DE0-8D7A-90FD4D888704}" type="presParOf" srcId="{65302F71-A75B-4076-8C8D-74F3E6A13B7F}" destId="{7FDB8C96-4195-4988-89D0-E4FEAD7D7A12}" srcOrd="18" destOrd="0" presId="urn:microsoft.com/office/officeart/2016/7/layout/RepeatingBendingProcessNew"/>
    <dgm:cxn modelId="{123DCE97-B7A2-41E9-AC33-1F416DCCB7CD}" type="presParOf" srcId="{65302F71-A75B-4076-8C8D-74F3E6A13B7F}" destId="{E6AB9187-7BCB-4396-A6FF-05147884DDED}" srcOrd="19" destOrd="0" presId="urn:microsoft.com/office/officeart/2016/7/layout/RepeatingBendingProcessNew"/>
    <dgm:cxn modelId="{252F98B1-347F-4CC6-96CB-C9AC1F15EF87}" type="presParOf" srcId="{E6AB9187-7BCB-4396-A6FF-05147884DDED}" destId="{79AD6A71-6286-45B4-8637-C7879FB3AD67}" srcOrd="0" destOrd="0" presId="urn:microsoft.com/office/officeart/2016/7/layout/RepeatingBendingProcessNew"/>
    <dgm:cxn modelId="{6A6ED0DA-1F3D-46B4-8BEB-3D758E4F9EDE}" type="presParOf" srcId="{65302F71-A75B-4076-8C8D-74F3E6A13B7F}" destId="{73A7DE7E-5BE3-4523-9E0E-762EA32C186A}"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D5D83-0C03-4E53-B9B2-A5FED014A775}">
      <dsp:nvSpPr>
        <dsp:cNvPr id="0" name=""/>
        <dsp:cNvSpPr/>
      </dsp:nvSpPr>
      <dsp:spPr>
        <a:xfrm>
          <a:off x="2163482"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1338903"/>
        <a:ext cx="24877" cy="4975"/>
      </dsp:txXfrm>
    </dsp:sp>
    <dsp:sp modelId="{2D17D82C-66CF-4EEC-8F8F-C5712F56C227}">
      <dsp:nvSpPr>
        <dsp:cNvPr id="0" name=""/>
        <dsp:cNvSpPr/>
      </dsp:nvSpPr>
      <dsp:spPr>
        <a:xfrm>
          <a:off x="2019"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To achieve the best performance and productivity there are 12 key skills that can improve team  work. They include communication, </a:t>
          </a:r>
          <a:endParaRPr lang="en-US" sz="1200" kern="1200"/>
        </a:p>
      </dsp:txBody>
      <dsp:txXfrm>
        <a:off x="2019" y="692412"/>
        <a:ext cx="2163263" cy="1297957"/>
      </dsp:txXfrm>
    </dsp:sp>
    <dsp:sp modelId="{B4F32761-552C-4497-9249-DC96B8C839FE}">
      <dsp:nvSpPr>
        <dsp:cNvPr id="0" name=""/>
        <dsp:cNvSpPr/>
      </dsp:nvSpPr>
      <dsp:spPr>
        <a:xfrm>
          <a:off x="4824296"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1338903"/>
        <a:ext cx="24877" cy="4975"/>
      </dsp:txXfrm>
    </dsp:sp>
    <dsp:sp modelId="{49202028-32A2-4624-B1FA-7852146E29AB}">
      <dsp:nvSpPr>
        <dsp:cNvPr id="0" name=""/>
        <dsp:cNvSpPr/>
      </dsp:nvSpPr>
      <dsp:spPr>
        <a:xfrm>
          <a:off x="2662833"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trust and respect,</a:t>
          </a:r>
          <a:endParaRPr lang="en-US" sz="1200" kern="1200"/>
        </a:p>
      </dsp:txBody>
      <dsp:txXfrm>
        <a:off x="2662833" y="692412"/>
        <a:ext cx="2163263" cy="1297957"/>
      </dsp:txXfrm>
    </dsp:sp>
    <dsp:sp modelId="{B11B2F3E-9C3F-4555-8BE0-488E84932907}">
      <dsp:nvSpPr>
        <dsp:cNvPr id="0" name=""/>
        <dsp:cNvSpPr/>
      </dsp:nvSpPr>
      <dsp:spPr>
        <a:xfrm>
          <a:off x="7485110" y="1295671"/>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06147" y="1338903"/>
        <a:ext cx="24877" cy="4975"/>
      </dsp:txXfrm>
    </dsp:sp>
    <dsp:sp modelId="{2DEEB33F-AF80-4B84-B98A-A5A00DF82431}">
      <dsp:nvSpPr>
        <dsp:cNvPr id="0" name=""/>
        <dsp:cNvSpPr/>
      </dsp:nvSpPr>
      <dsp:spPr>
        <a:xfrm>
          <a:off x="5323647"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collaboration</a:t>
          </a:r>
          <a:endParaRPr lang="en-US" sz="1200" kern="1200"/>
        </a:p>
      </dsp:txBody>
      <dsp:txXfrm>
        <a:off x="5323647" y="692412"/>
        <a:ext cx="2163263" cy="1297957"/>
      </dsp:txXfrm>
    </dsp:sp>
    <dsp:sp modelId="{12C6F994-8817-4D25-BC71-A556378C82B1}">
      <dsp:nvSpPr>
        <dsp:cNvPr id="0" name=""/>
        <dsp:cNvSpPr/>
      </dsp:nvSpPr>
      <dsp:spPr>
        <a:xfrm>
          <a:off x="1083651" y="1988570"/>
          <a:ext cx="7982441" cy="466950"/>
        </a:xfrm>
        <a:custGeom>
          <a:avLst/>
          <a:gdLst/>
          <a:ahLst/>
          <a:cxnLst/>
          <a:rect l="0" t="0" r="0" b="0"/>
          <a:pathLst>
            <a:path>
              <a:moveTo>
                <a:pt x="7982441" y="0"/>
              </a:moveTo>
              <a:lnTo>
                <a:pt x="7982441" y="250575"/>
              </a:lnTo>
              <a:lnTo>
                <a:pt x="0" y="250575"/>
              </a:lnTo>
              <a:lnTo>
                <a:pt x="0" y="46695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4923" y="2219557"/>
        <a:ext cx="399896" cy="4975"/>
      </dsp:txXfrm>
    </dsp:sp>
    <dsp:sp modelId="{1C88FCA6-8355-4838-A1CA-EA027908EEC1}">
      <dsp:nvSpPr>
        <dsp:cNvPr id="0" name=""/>
        <dsp:cNvSpPr/>
      </dsp:nvSpPr>
      <dsp:spPr>
        <a:xfrm>
          <a:off x="7984461" y="692412"/>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Creative problem-solving </a:t>
          </a:r>
          <a:endParaRPr lang="en-US" sz="1200" kern="1200"/>
        </a:p>
      </dsp:txBody>
      <dsp:txXfrm>
        <a:off x="7984461" y="692412"/>
        <a:ext cx="2163263" cy="1297957"/>
      </dsp:txXfrm>
    </dsp:sp>
    <dsp:sp modelId="{51E6966B-EB3C-436F-A5A2-4C05B0044503}">
      <dsp:nvSpPr>
        <dsp:cNvPr id="0" name=""/>
        <dsp:cNvSpPr/>
      </dsp:nvSpPr>
      <dsp:spPr>
        <a:xfrm>
          <a:off x="2163482"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3134412"/>
        <a:ext cx="24877" cy="4975"/>
      </dsp:txXfrm>
    </dsp:sp>
    <dsp:sp modelId="{EECBCBE7-D110-457E-B4AA-387868DC0557}">
      <dsp:nvSpPr>
        <dsp:cNvPr id="0" name=""/>
        <dsp:cNvSpPr/>
      </dsp:nvSpPr>
      <dsp:spPr>
        <a:xfrm>
          <a:off x="2019"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reliability </a:t>
          </a:r>
          <a:endParaRPr lang="en-US" sz="1200" kern="1200"/>
        </a:p>
      </dsp:txBody>
      <dsp:txXfrm>
        <a:off x="2019" y="2487921"/>
        <a:ext cx="2163263" cy="1297957"/>
      </dsp:txXfrm>
    </dsp:sp>
    <dsp:sp modelId="{8DFEC2A6-0C36-4230-B2FA-0AE1CA740A88}">
      <dsp:nvSpPr>
        <dsp:cNvPr id="0" name=""/>
        <dsp:cNvSpPr/>
      </dsp:nvSpPr>
      <dsp:spPr>
        <a:xfrm>
          <a:off x="4824296"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3134412"/>
        <a:ext cx="24877" cy="4975"/>
      </dsp:txXfrm>
    </dsp:sp>
    <dsp:sp modelId="{4C32C911-3BEC-4A60-92F7-22CABF5E7224}">
      <dsp:nvSpPr>
        <dsp:cNvPr id="0" name=""/>
        <dsp:cNvSpPr/>
      </dsp:nvSpPr>
      <dsp:spPr>
        <a:xfrm>
          <a:off x="2662833"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flexibity.</a:t>
          </a:r>
          <a:endParaRPr lang="en-US" sz="1200" kern="1200"/>
        </a:p>
      </dsp:txBody>
      <dsp:txXfrm>
        <a:off x="2662833" y="2487921"/>
        <a:ext cx="2163263" cy="1297957"/>
      </dsp:txXfrm>
    </dsp:sp>
    <dsp:sp modelId="{42D4AF59-42DB-4D5A-98A4-7FA07C2EF6BB}">
      <dsp:nvSpPr>
        <dsp:cNvPr id="0" name=""/>
        <dsp:cNvSpPr/>
      </dsp:nvSpPr>
      <dsp:spPr>
        <a:xfrm>
          <a:off x="7485110" y="3091179"/>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06147" y="3134412"/>
        <a:ext cx="24877" cy="4975"/>
      </dsp:txXfrm>
    </dsp:sp>
    <dsp:sp modelId="{D16D2952-D0AF-4A5D-83CF-72B8E8A0A36E}">
      <dsp:nvSpPr>
        <dsp:cNvPr id="0" name=""/>
        <dsp:cNvSpPr/>
      </dsp:nvSpPr>
      <dsp:spPr>
        <a:xfrm>
          <a:off x="5323647"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Team mentality </a:t>
          </a:r>
          <a:endParaRPr lang="en-US" sz="1200" kern="1200"/>
        </a:p>
      </dsp:txBody>
      <dsp:txXfrm>
        <a:off x="5323647" y="2487921"/>
        <a:ext cx="2163263" cy="1297957"/>
      </dsp:txXfrm>
    </dsp:sp>
    <dsp:sp modelId="{A0125666-D597-4D10-B2BB-0563F84406D8}">
      <dsp:nvSpPr>
        <dsp:cNvPr id="0" name=""/>
        <dsp:cNvSpPr/>
      </dsp:nvSpPr>
      <dsp:spPr>
        <a:xfrm>
          <a:off x="1083651" y="3784078"/>
          <a:ext cx="7982441" cy="466950"/>
        </a:xfrm>
        <a:custGeom>
          <a:avLst/>
          <a:gdLst/>
          <a:ahLst/>
          <a:cxnLst/>
          <a:rect l="0" t="0" r="0" b="0"/>
          <a:pathLst>
            <a:path>
              <a:moveTo>
                <a:pt x="7982441" y="0"/>
              </a:moveTo>
              <a:lnTo>
                <a:pt x="7982441" y="250575"/>
              </a:lnTo>
              <a:lnTo>
                <a:pt x="0" y="250575"/>
              </a:lnTo>
              <a:lnTo>
                <a:pt x="0" y="46695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4923" y="4015066"/>
        <a:ext cx="399896" cy="4975"/>
      </dsp:txXfrm>
    </dsp:sp>
    <dsp:sp modelId="{0446714D-3CFD-491E-9235-7A50F82368DE}">
      <dsp:nvSpPr>
        <dsp:cNvPr id="0" name=""/>
        <dsp:cNvSpPr/>
      </dsp:nvSpPr>
      <dsp:spPr>
        <a:xfrm>
          <a:off x="7984461" y="2487921"/>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clear objectives</a:t>
          </a:r>
          <a:endParaRPr lang="en-US" sz="1200" kern="1200"/>
        </a:p>
      </dsp:txBody>
      <dsp:txXfrm>
        <a:off x="7984461" y="2487921"/>
        <a:ext cx="2163263" cy="1297957"/>
      </dsp:txXfrm>
    </dsp:sp>
    <dsp:sp modelId="{CAA7296D-C08E-452E-ADCE-A8E2EADFE66F}">
      <dsp:nvSpPr>
        <dsp:cNvPr id="0" name=""/>
        <dsp:cNvSpPr/>
      </dsp:nvSpPr>
      <dsp:spPr>
        <a:xfrm>
          <a:off x="2163482" y="4886688"/>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4519" y="4929920"/>
        <a:ext cx="24877" cy="4975"/>
      </dsp:txXfrm>
    </dsp:sp>
    <dsp:sp modelId="{F975F275-2D0D-445C-A1A4-E26D313A6981}">
      <dsp:nvSpPr>
        <dsp:cNvPr id="0" name=""/>
        <dsp:cNvSpPr/>
      </dsp:nvSpPr>
      <dsp:spPr>
        <a:xfrm>
          <a:off x="2019"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Defined roles </a:t>
          </a:r>
          <a:endParaRPr lang="en-US" sz="1200" kern="1200"/>
        </a:p>
      </dsp:txBody>
      <dsp:txXfrm>
        <a:off x="2019" y="4283429"/>
        <a:ext cx="2163263" cy="1297957"/>
      </dsp:txXfrm>
    </dsp:sp>
    <dsp:sp modelId="{E6AB9187-7BCB-4396-A6FF-05147884DDED}">
      <dsp:nvSpPr>
        <dsp:cNvPr id="0" name=""/>
        <dsp:cNvSpPr/>
      </dsp:nvSpPr>
      <dsp:spPr>
        <a:xfrm>
          <a:off x="4824296" y="4886688"/>
          <a:ext cx="466950" cy="91440"/>
        </a:xfrm>
        <a:custGeom>
          <a:avLst/>
          <a:gdLst/>
          <a:ahLst/>
          <a:cxnLst/>
          <a:rect l="0" t="0" r="0" b="0"/>
          <a:pathLst>
            <a:path>
              <a:moveTo>
                <a:pt x="0" y="45720"/>
              </a:moveTo>
              <a:lnTo>
                <a:pt x="46695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33" y="4929920"/>
        <a:ext cx="24877" cy="4975"/>
      </dsp:txXfrm>
    </dsp:sp>
    <dsp:sp modelId="{7FDB8C96-4195-4988-89D0-E4FEAD7D7A12}">
      <dsp:nvSpPr>
        <dsp:cNvPr id="0" name=""/>
        <dsp:cNvSpPr/>
      </dsp:nvSpPr>
      <dsp:spPr>
        <a:xfrm>
          <a:off x="2662833"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open communication</a:t>
          </a:r>
          <a:endParaRPr lang="en-US" sz="1200" kern="1200"/>
        </a:p>
      </dsp:txBody>
      <dsp:txXfrm>
        <a:off x="2662833" y="4283429"/>
        <a:ext cx="2163263" cy="1297957"/>
      </dsp:txXfrm>
    </dsp:sp>
    <dsp:sp modelId="{73A7DE7E-5BE3-4523-9E0E-762EA32C186A}">
      <dsp:nvSpPr>
        <dsp:cNvPr id="0" name=""/>
        <dsp:cNvSpPr/>
      </dsp:nvSpPr>
      <dsp:spPr>
        <a:xfrm>
          <a:off x="5323647" y="4283429"/>
          <a:ext cx="2163263" cy="12979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02" tIns="111267" rIns="106002" bIns="111267" numCol="1" spcCol="1270" anchor="ctr" anchorCtr="0">
          <a:noAutofit/>
        </a:bodyPr>
        <a:lstStyle/>
        <a:p>
          <a:pPr marL="0" lvl="0" indent="0" algn="ctr" defTabSz="533400">
            <a:lnSpc>
              <a:spcPct val="90000"/>
            </a:lnSpc>
            <a:spcBef>
              <a:spcPct val="0"/>
            </a:spcBef>
            <a:spcAft>
              <a:spcPct val="35000"/>
            </a:spcAft>
            <a:buNone/>
          </a:pPr>
          <a:r>
            <a:rPr lang="en-GB" sz="1200" kern="1200"/>
            <a:t>(Robinson, 2024)</a:t>
          </a:r>
          <a:endParaRPr lang="en-US" sz="1200" kern="1200"/>
        </a:p>
      </dsp:txBody>
      <dsp:txXfrm>
        <a:off x="5323647" y="4283429"/>
        <a:ext cx="2163263" cy="1297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A904-35A3-672C-B68D-3A6426A5AD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947E93-1F4A-A47A-612C-0930EA0820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8353CC-A226-8D76-D1A5-AC5F60F54B5B}"/>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E49B1DAE-32E3-CAA9-3F31-6765B9F12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DC974-3C8A-1362-3F39-8DCA648E55C2}"/>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518272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6ED3-AD54-A6B0-D266-47861A5794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BCE0470-3AB2-1E1B-6D81-9F8F1CDCD66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DFAFC5-E892-4B02-47D7-8D5E6B91B9DC}"/>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1305B83D-DD08-CBAF-C92F-6DEC416D4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05EAF-137F-7D06-30FB-5A13AE2DB1FA}"/>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421217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1912-A5CF-8B83-4B14-DFBFFE7789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B4647E7-5EDF-7442-7AF9-7847A95E7A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13AC94-0AAB-8E43-956C-C31DB944F9BC}"/>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639C6F10-9EF4-BF52-7EF4-B283BABCDA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2C18E9-C8FF-DB20-00C7-4F7E544F2A7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240081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CC8D9-2E0B-B50C-7A45-25FB1173E5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E9186-A605-BCBA-1DE8-DE806957534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B6DA6-FA0D-CAF9-9949-87BFE9930D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F37CF2-2379-84EF-AE2D-3F1A7C17F736}"/>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6" name="Footer Placeholder 5">
            <a:extLst>
              <a:ext uri="{FF2B5EF4-FFF2-40B4-BE49-F238E27FC236}">
                <a16:creationId xmlns:a16="http://schemas.microsoft.com/office/drawing/2014/main" id="{22C60BC2-FEBE-FBB3-3C7E-26B6AB60E1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8C750-F531-5186-EEFF-37D0E3E95280}"/>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211206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104E-8BA1-74CC-AF13-8BC8DC60533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D6CA921-E843-FD7A-D23D-E5D83E9577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50F9D5-6D40-09BA-5823-A7505D70FD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C7869F4-A4CB-147D-4060-1ECEBE2474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4FD222-19E5-6173-AE58-CBAAB951E4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142A341-EC30-E80C-D7BE-A0789A7FB38D}"/>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8" name="Footer Placeholder 7">
            <a:extLst>
              <a:ext uri="{FF2B5EF4-FFF2-40B4-BE49-F238E27FC236}">
                <a16:creationId xmlns:a16="http://schemas.microsoft.com/office/drawing/2014/main" id="{71A06B75-2572-40C6-8DFE-54BB7572D0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F02519-AFCB-BFE0-3E35-A474DDD213E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149893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29436-BD1A-8E78-4515-7EBC935425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D880DE-3825-4764-51C5-E3A9868558F5}"/>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4" name="Footer Placeholder 3">
            <a:extLst>
              <a:ext uri="{FF2B5EF4-FFF2-40B4-BE49-F238E27FC236}">
                <a16:creationId xmlns:a16="http://schemas.microsoft.com/office/drawing/2014/main" id="{4EB6DB69-8512-3B54-1CE0-861BE81F49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9406DB-27B8-FE75-C1ED-13E5E9B48039}"/>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1680292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359885-0F57-9DB7-D753-AD7E59EF7AF3}"/>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3" name="Footer Placeholder 2">
            <a:extLst>
              <a:ext uri="{FF2B5EF4-FFF2-40B4-BE49-F238E27FC236}">
                <a16:creationId xmlns:a16="http://schemas.microsoft.com/office/drawing/2014/main" id="{6556ED15-E029-EE80-E598-150C986DC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2074FF-70BE-93AF-039C-07A38283D64A}"/>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894040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7776-6C9D-C117-5AE3-08A8D0CD27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6A941E6-3B4F-4AD5-B849-9C25658904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DCD57FC-9E9F-3E76-CC45-A5674009BE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31C7E7-7A48-8753-2D47-7533BB9E4200}"/>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6" name="Footer Placeholder 5">
            <a:extLst>
              <a:ext uri="{FF2B5EF4-FFF2-40B4-BE49-F238E27FC236}">
                <a16:creationId xmlns:a16="http://schemas.microsoft.com/office/drawing/2014/main" id="{B9BBAE6F-2D49-A2F4-3CBC-A22C5E4057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56E2E-48D9-9859-80D0-6F82F7F42F9E}"/>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350111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2CB76-3A02-06F6-81E0-6A52B69C03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C354F7-5A7A-8DA2-BD68-E5DCE83F42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23FC77-30C8-D39F-584C-2C7CD92628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0ADA86-5BE6-EE8B-A90A-B3CD7EE23B20}"/>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6" name="Footer Placeholder 5">
            <a:extLst>
              <a:ext uri="{FF2B5EF4-FFF2-40B4-BE49-F238E27FC236}">
                <a16:creationId xmlns:a16="http://schemas.microsoft.com/office/drawing/2014/main" id="{00373235-2750-0F07-DCBD-F86963D88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54D737-39DD-646B-1680-C8715AB52B84}"/>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105061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109D-1299-1A81-0E4C-437CE706E9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8F5147-CC3D-0855-9D44-DE6E091CD5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8D4478-0760-39F2-5AB8-E3CB3AEA10A1}"/>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0DD89A98-98DD-047D-346F-B2CB261144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71ACDB-6318-8ED9-77E2-1CD8D882E21F}"/>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717947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A30851-A22B-B687-30D3-B06EF6BBC65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114D3D7-44A5-F9F4-37DA-8CC712F1303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DB6093-0B35-694D-A30E-5E8420F296C4}"/>
              </a:ext>
            </a:extLst>
          </p:cNvPr>
          <p:cNvSpPr>
            <a:spLocks noGrp="1"/>
          </p:cNvSpPr>
          <p:nvPr>
            <p:ph type="dt" sz="half" idx="10"/>
          </p:nvPr>
        </p:nvSpPr>
        <p:spPr/>
        <p:txBody>
          <a:body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DFEEE670-317E-7272-7AA2-2C545517BE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FEB6B-4BEA-63E1-62D1-A54E5A59EE69}"/>
              </a:ext>
            </a:extLst>
          </p:cNvPr>
          <p:cNvSpPr>
            <a:spLocks noGrp="1"/>
          </p:cNvSpPr>
          <p:nvPr>
            <p:ph type="sldNum" sz="quarter" idx="12"/>
          </p:nvPr>
        </p:nvSpPr>
        <p:spPr/>
        <p:txBody>
          <a:bodyPr/>
          <a:lstStyle/>
          <a:p>
            <a:fld id="{19CB55AA-1AA9-4D29-900B-0C53B484A65F}" type="slidenum">
              <a:rPr lang="en-GB" smtClean="0"/>
              <a:t>‹#›</a:t>
            </a:fld>
            <a:endParaRPr lang="en-GB"/>
          </a:p>
        </p:txBody>
      </p:sp>
    </p:spTree>
    <p:extLst>
      <p:ext uri="{BB962C8B-B14F-4D97-AF65-F5344CB8AC3E}">
        <p14:creationId xmlns:p14="http://schemas.microsoft.com/office/powerpoint/2010/main" val="2879085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4D1DF9-916A-66E2-B2D9-BD4EEFE982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745F24-FE1B-26A9-2871-AE6E958499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7F541B-142F-C992-16F1-CE46148FE2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D9CBDE-2779-4AA1-8DEC-2E2890BAB595}" type="datetimeFigureOut">
              <a:rPr lang="en-GB" smtClean="0"/>
              <a:t>17/06/2026</a:t>
            </a:fld>
            <a:endParaRPr lang="en-GB"/>
          </a:p>
        </p:txBody>
      </p:sp>
      <p:sp>
        <p:nvSpPr>
          <p:cNvPr id="5" name="Footer Placeholder 4">
            <a:extLst>
              <a:ext uri="{FF2B5EF4-FFF2-40B4-BE49-F238E27FC236}">
                <a16:creationId xmlns:a16="http://schemas.microsoft.com/office/drawing/2014/main" id="{31580062-F732-206D-FD4F-8E6F60EFA4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AECEAF-D0A6-A7D0-A413-59977AF8B9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CB55AA-1AA9-4D29-900B-0C53B484A65F}" type="slidenum">
              <a:rPr lang="en-GB" smtClean="0"/>
              <a:t>‹#›</a:t>
            </a:fld>
            <a:endParaRPr lang="en-GB"/>
          </a:p>
        </p:txBody>
      </p:sp>
    </p:spTree>
    <p:extLst>
      <p:ext uri="{BB962C8B-B14F-4D97-AF65-F5344CB8AC3E}">
        <p14:creationId xmlns:p14="http://schemas.microsoft.com/office/powerpoint/2010/main" val="2352416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bitesizelearning.co.uk/training-courses/effectiveness/teamwork"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hyperlink" Target="https://www.atlassian.com/blog/teamwork/teamwork-skills-accelerate-career"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hays.com.au/career-advice/upskilling/teamwork-skills" TargetMode="External"/><Relationship Id="rId2" Type="http://schemas.openxmlformats.org/officeDocument/2006/relationships/hyperlink" Target="https://www.atlassian.com/blog/teamwork/teamwork-skills-accelerate-career" TargetMode="External"/><Relationship Id="rId1" Type="http://schemas.openxmlformats.org/officeDocument/2006/relationships/slideLayout" Target="../slideLayouts/slideLayout1.xml"/><Relationship Id="rId4" Type="http://schemas.openxmlformats.org/officeDocument/2006/relationships/hyperlink" Target="https://teambuilding.com/en/articles/teamwork-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20360F4-F4A4-9786-78CD-4D8CE008878C}"/>
              </a:ext>
            </a:extLst>
          </p:cNvPr>
          <p:cNvSpPr>
            <a:spLocks noGrp="1"/>
          </p:cNvSpPr>
          <p:nvPr>
            <p:ph type="ctrTitle"/>
          </p:nvPr>
        </p:nvSpPr>
        <p:spPr>
          <a:xfrm>
            <a:off x="804672" y="1365403"/>
            <a:ext cx="6196391" cy="4127194"/>
          </a:xfrm>
        </p:spPr>
        <p:txBody>
          <a:bodyPr vert="horz" lIns="91440" tIns="45720" rIns="91440" bIns="45720" rtlCol="0" anchor="ctr">
            <a:normAutofit/>
          </a:bodyPr>
          <a:lstStyle/>
          <a:p>
            <a:pPr algn="l"/>
            <a:r>
              <a:rPr lang="en-US" sz="5200" kern="1200">
                <a:solidFill>
                  <a:schemeClr val="tx2"/>
                </a:solidFill>
                <a:latin typeface="+mj-lt"/>
                <a:ea typeface="+mj-ea"/>
                <a:cs typeface="+mj-cs"/>
              </a:rPr>
              <a:t>Professional Development in Health and Socialcare</a:t>
            </a:r>
          </a:p>
        </p:txBody>
      </p:sp>
      <p:sp>
        <p:nvSpPr>
          <p:cNvPr id="3" name="Subtitle 2">
            <a:extLst>
              <a:ext uri="{FF2B5EF4-FFF2-40B4-BE49-F238E27FC236}">
                <a16:creationId xmlns:a16="http://schemas.microsoft.com/office/drawing/2014/main" id="{59AF745A-5C13-3A6B-0CE2-44F7239F79B7}"/>
              </a:ext>
            </a:extLst>
          </p:cNvPr>
          <p:cNvSpPr>
            <a:spLocks noGrp="1"/>
          </p:cNvSpPr>
          <p:nvPr>
            <p:ph type="subTitle" idx="1"/>
          </p:nvPr>
        </p:nvSpPr>
        <p:spPr>
          <a:xfrm>
            <a:off x="8472488" y="1200627"/>
            <a:ext cx="3122763" cy="4456747"/>
          </a:xfrm>
        </p:spPr>
        <p:txBody>
          <a:bodyPr vert="horz" lIns="91440" tIns="45720" rIns="91440" bIns="45720" rtlCol="0" anchor="ctr">
            <a:normAutofit/>
          </a:bodyPr>
          <a:lstStyle/>
          <a:p>
            <a:pPr indent="-228600" algn="l">
              <a:buFont typeface="Arial" panose="020B0604020202020204" pitchFamily="34" charset="0"/>
              <a:buChar char="•"/>
            </a:pPr>
            <a:endParaRPr lang="en-US">
              <a:solidFill>
                <a:schemeClr val="tx2"/>
              </a:solidFill>
            </a:endParaRPr>
          </a:p>
          <a:p>
            <a:pPr indent="-228600" algn="l">
              <a:buFont typeface="Arial" panose="020B0604020202020204" pitchFamily="34" charset="0"/>
              <a:buChar char="•"/>
            </a:pPr>
            <a:r>
              <a:rPr lang="en-US">
                <a:solidFill>
                  <a:schemeClr val="tx2"/>
                </a:solidFill>
              </a:rPr>
              <a:t>LCHS4009</a:t>
            </a:r>
          </a:p>
          <a:p>
            <a:pPr indent="-228600" algn="l">
              <a:buFont typeface="Arial" panose="020B0604020202020204" pitchFamily="34" charset="0"/>
              <a:buChar char="•"/>
            </a:pPr>
            <a:r>
              <a:rPr lang="en-US">
                <a:solidFill>
                  <a:schemeClr val="tx2"/>
                </a:solidFill>
              </a:rPr>
              <a:t>Importance of working in teams.</a:t>
            </a:r>
          </a:p>
          <a:p>
            <a:pPr indent="-228600" algn="l">
              <a:buFont typeface="Arial" panose="020B0604020202020204" pitchFamily="34" charset="0"/>
              <a:buChar char="•"/>
            </a:pPr>
            <a:endParaRPr lang="en-US">
              <a:solidFill>
                <a:schemeClr val="tx2"/>
              </a:solidFill>
            </a:endParaRPr>
          </a:p>
          <a:p>
            <a:pPr indent="-228600" algn="l">
              <a:buFont typeface="Arial" panose="020B0604020202020204" pitchFamily="34" charset="0"/>
              <a:buChar char="•"/>
            </a:pPr>
            <a:r>
              <a:rPr lang="en-US">
                <a:solidFill>
                  <a:schemeClr val="tx2"/>
                </a:solidFill>
              </a:rPr>
              <a:t>Amina Hashmi</a:t>
            </a:r>
          </a:p>
          <a:p>
            <a:pPr indent="-228600" algn="l">
              <a:buFont typeface="Arial" panose="020B0604020202020204" pitchFamily="34" charset="0"/>
              <a:buChar char="•"/>
            </a:pPr>
            <a:r>
              <a:rPr lang="en-US">
                <a:solidFill>
                  <a:schemeClr val="tx2"/>
                </a:solidFill>
              </a:rPr>
              <a:t>2508599</a:t>
            </a:r>
          </a:p>
          <a:p>
            <a:pPr indent="-228600" algn="l">
              <a:buFont typeface="Arial" panose="020B0604020202020204" pitchFamily="34" charset="0"/>
              <a:buChar char="•"/>
            </a:pPr>
            <a:endParaRPr lang="en-US">
              <a:solidFill>
                <a:schemeClr val="tx2"/>
              </a:solidFill>
            </a:endParaRPr>
          </a:p>
        </p:txBody>
      </p:sp>
      <p:grpSp>
        <p:nvGrpSpPr>
          <p:cNvPr id="134" name="Group 133">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5" name="Freeform: Shape 134">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Shape 135">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0" name="Group 139">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41" name="Freeform: Shape 140">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Freeform: Shape 143">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17359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280B14-D2B2-FFE8-C699-FF5A34460466}"/>
            </a:ext>
          </a:extLst>
        </p:cNvPr>
        <p:cNvGrpSpPr/>
        <p:nvPr/>
      </p:nvGrpSpPr>
      <p:grpSpPr>
        <a:xfrm>
          <a:off x="0" y="0"/>
          <a:ext cx="0" cy="0"/>
          <a:chOff x="0" y="0"/>
          <a:chExt cx="0" cy="0"/>
        </a:xfrm>
      </p:grpSpPr>
      <p:sp useBgFill="1">
        <p:nvSpPr>
          <p:cNvPr id="133" name="Rectangle 132">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134">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 name="Subtitle 2">
            <a:extLst>
              <a:ext uri="{FF2B5EF4-FFF2-40B4-BE49-F238E27FC236}">
                <a16:creationId xmlns:a16="http://schemas.microsoft.com/office/drawing/2014/main" id="{F90C3CB0-DB04-B5F2-FB32-6C3B92FC9257}"/>
              </a:ext>
            </a:extLst>
          </p:cNvPr>
          <p:cNvSpPr>
            <a:spLocks noGrp="1"/>
          </p:cNvSpPr>
          <p:nvPr>
            <p:ph type="subTitle" idx="1"/>
          </p:nvPr>
        </p:nvSpPr>
        <p:spPr>
          <a:xfrm>
            <a:off x="1244600" y="1200627"/>
            <a:ext cx="10350651" cy="4456747"/>
          </a:xfrm>
        </p:spPr>
        <p:txBody>
          <a:bodyPr anchor="ctr">
            <a:normAutofit/>
          </a:bodyPr>
          <a:lstStyle/>
          <a:p>
            <a:pPr algn="l"/>
            <a:r>
              <a:rPr lang="en-GB" sz="1900" b="1" dirty="0">
                <a:solidFill>
                  <a:schemeClr val="tx2"/>
                </a:solidFill>
              </a:rPr>
              <a:t> Introduction</a:t>
            </a:r>
          </a:p>
          <a:p>
            <a:pPr algn="l"/>
            <a:r>
              <a:rPr lang="en-GB" sz="1900" dirty="0">
                <a:solidFill>
                  <a:schemeClr val="tx2"/>
                </a:solidFill>
              </a:rPr>
              <a:t>Introduction</a:t>
            </a:r>
          </a:p>
          <a:p>
            <a:pPr algn="l"/>
            <a:r>
              <a:rPr lang="en-GB" sz="1900" dirty="0">
                <a:solidFill>
                  <a:schemeClr val="tx2"/>
                </a:solidFill>
              </a:rPr>
              <a:t>For every organisation to work effectively, working together is a key factor.</a:t>
            </a:r>
          </a:p>
          <a:p>
            <a:pPr algn="l"/>
            <a:endParaRPr lang="en-GB" sz="1900" dirty="0">
              <a:solidFill>
                <a:schemeClr val="tx2"/>
              </a:solidFill>
            </a:endParaRPr>
          </a:p>
          <a:p>
            <a:pPr algn="l"/>
            <a:r>
              <a:rPr lang="en-GB" sz="1900" dirty="0">
                <a:solidFill>
                  <a:schemeClr val="tx2"/>
                </a:solidFill>
              </a:rPr>
              <a:t>Even a family home , work organisation , educational institute each member must play  a responsible role.</a:t>
            </a:r>
          </a:p>
          <a:p>
            <a:pPr algn="l"/>
            <a:r>
              <a:rPr lang="en-GB" sz="1900" dirty="0">
                <a:solidFill>
                  <a:schemeClr val="tx2"/>
                </a:solidFill>
              </a:rPr>
              <a:t>For a smooth running of any organisation  each member should have patience and love</a:t>
            </a:r>
          </a:p>
        </p:txBody>
      </p:sp>
      <p:grpSp>
        <p:nvGrpSpPr>
          <p:cNvPr id="137" name="Group 136">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8" name="Freeform: Shape 137">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Freeform: Shape 139">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40">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3" name="Group 142">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44" name="Freeform: Shape 143">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Freeform: Shape 144">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Freeform: Shape 145">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2743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000"/>
                                  </p:stCondLst>
                                  <p:iterate type="wd">
                                    <p:tmPct val="15000"/>
                                  </p:iterate>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1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000"/>
                                  </p:stCondLst>
                                  <p:iterate type="wd">
                                    <p:tmPct val="15000"/>
                                  </p:iterate>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4C65-2E78-2DB2-9134-06CC00D1E85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B235D523-F7F3-16B1-8820-850A2054E8EF}"/>
              </a:ext>
            </a:extLst>
          </p:cNvPr>
          <p:cNvSpPr>
            <a:spLocks noGrp="1"/>
          </p:cNvSpPr>
          <p:nvPr>
            <p:ph type="subTitle" idx="1"/>
          </p:nvPr>
        </p:nvSpPr>
        <p:spPr>
          <a:xfrm>
            <a:off x="1171074" y="342900"/>
            <a:ext cx="9655953" cy="7822532"/>
          </a:xfrm>
        </p:spPr>
        <p:txBody>
          <a:bodyPr/>
          <a:lstStyle/>
          <a:p>
            <a:r>
              <a:rPr lang="en-GB" sz="3600" dirty="0"/>
              <a:t>Work effectiveness</a:t>
            </a:r>
            <a:r>
              <a:rPr lang="en-GB" dirty="0"/>
              <a:t>.</a:t>
            </a:r>
          </a:p>
          <a:p>
            <a:endParaRPr lang="en-GB" dirty="0"/>
          </a:p>
          <a:p>
            <a:r>
              <a:rPr lang="en-GB" dirty="0"/>
              <a:t>For effective running of  work environment it’s a more structured </a:t>
            </a:r>
          </a:p>
          <a:p>
            <a:r>
              <a:rPr lang="en-GB" dirty="0"/>
              <a:t>setup</a:t>
            </a:r>
          </a:p>
        </p:txBody>
      </p:sp>
      <p:graphicFrame>
        <p:nvGraphicFramePr>
          <p:cNvPr id="9" name="TextBox 4">
            <a:extLst>
              <a:ext uri="{FF2B5EF4-FFF2-40B4-BE49-F238E27FC236}">
                <a16:creationId xmlns:a16="http://schemas.microsoft.com/office/drawing/2014/main" id="{472672D5-9BFD-14B4-5308-7C2BA90EA67E}"/>
              </a:ext>
            </a:extLst>
          </p:cNvPr>
          <p:cNvGraphicFramePr/>
          <p:nvPr>
            <p:extLst>
              <p:ext uri="{D42A27DB-BD31-4B8C-83A1-F6EECF244321}">
                <p14:modId xmlns:p14="http://schemas.microsoft.com/office/powerpoint/2010/main" val="4239824071"/>
              </p:ext>
            </p:extLst>
          </p:nvPr>
        </p:nvGraphicFramePr>
        <p:xfrm>
          <a:off x="1171074" y="1447800"/>
          <a:ext cx="10149744" cy="6273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183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CACE10-E4BA-01A8-89C1-28767B369A3A}"/>
            </a:ext>
          </a:extLst>
        </p:cNvPr>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 name="Subtitle 2">
            <a:extLst>
              <a:ext uri="{FF2B5EF4-FFF2-40B4-BE49-F238E27FC236}">
                <a16:creationId xmlns:a16="http://schemas.microsoft.com/office/drawing/2014/main" id="{96348690-3BAB-B1B3-28B0-DB1ABC4489F9}"/>
              </a:ext>
            </a:extLst>
          </p:cNvPr>
          <p:cNvSpPr>
            <a:spLocks noGrp="1"/>
          </p:cNvSpPr>
          <p:nvPr>
            <p:ph type="subTitle" idx="1"/>
          </p:nvPr>
        </p:nvSpPr>
        <p:spPr>
          <a:xfrm>
            <a:off x="1536700" y="1029652"/>
            <a:ext cx="9296551" cy="4456747"/>
          </a:xfrm>
        </p:spPr>
        <p:txBody>
          <a:bodyPr anchor="ctr">
            <a:normAutofit/>
          </a:bodyPr>
          <a:lstStyle/>
          <a:p>
            <a:pPr algn="l"/>
            <a:r>
              <a:rPr lang="en-GB" sz="2000" dirty="0">
                <a:solidFill>
                  <a:schemeClr val="tx2"/>
                </a:solidFill>
              </a:rPr>
              <a:t>To be a great team player you need to understand your strengths.</a:t>
            </a:r>
          </a:p>
          <a:p>
            <a:pPr algn="l"/>
            <a:r>
              <a:rPr lang="en-GB" sz="2000" dirty="0">
                <a:solidFill>
                  <a:schemeClr val="tx2"/>
                </a:solidFill>
              </a:rPr>
              <a:t>  group achievements must be celebrated .</a:t>
            </a:r>
          </a:p>
          <a:p>
            <a:pPr algn="l"/>
            <a:endParaRPr lang="en-GB" sz="2000" dirty="0">
              <a:solidFill>
                <a:schemeClr val="tx2"/>
              </a:solidFill>
            </a:endParaRPr>
          </a:p>
          <a:p>
            <a:pPr algn="l"/>
            <a:r>
              <a:rPr lang="en-GB" sz="2000" dirty="0">
                <a:solidFill>
                  <a:schemeClr val="tx2"/>
                </a:solidFill>
              </a:rPr>
              <a:t>The diversity of skills can improve outcomes as all individuals think differently . </a:t>
            </a:r>
          </a:p>
          <a:p>
            <a:pPr algn="l"/>
            <a:r>
              <a:rPr lang="en-GB" sz="2000" dirty="0">
                <a:solidFill>
                  <a:schemeClr val="tx2"/>
                </a:solidFill>
              </a:rPr>
              <a:t>All employees have their own knowledge, and they apply it  so the outcomes are beneficial.</a:t>
            </a:r>
          </a:p>
          <a:p>
            <a:pPr algn="l"/>
            <a:r>
              <a:rPr lang="en-GB" sz="2000" dirty="0">
                <a:solidFill>
                  <a:schemeClr val="tx2"/>
                </a:solidFill>
              </a:rPr>
              <a:t>(</a:t>
            </a:r>
            <a:r>
              <a:rPr lang="en-GB" sz="2000" i="1" dirty="0">
                <a:solidFill>
                  <a:schemeClr val="tx2"/>
                </a:solidFill>
              </a:rPr>
              <a:t>How to develop your teamwork skills | Career Advice | Hays</a:t>
            </a:r>
            <a:r>
              <a:rPr lang="en-GB" sz="2000" dirty="0">
                <a:solidFill>
                  <a:schemeClr val="tx2"/>
                </a:solidFill>
              </a:rPr>
              <a:t>, no date)</a:t>
            </a:r>
          </a:p>
          <a:p>
            <a:pPr algn="l"/>
            <a:endParaRPr lang="en-GB" sz="1500" dirty="0">
              <a:solidFill>
                <a:schemeClr val="tx2"/>
              </a:solidFill>
            </a:endParaRPr>
          </a:p>
        </p:txBody>
      </p:sp>
      <p:grpSp>
        <p:nvGrpSpPr>
          <p:cNvPr id="76" name="Group 75">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77" name="Freeform: Shape 76">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2" name="Group 81">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83" name="Freeform: Shape 82">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857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000"/>
                                  </p:stCondLst>
                                  <p:iterate type="wd">
                                    <p:tmPct val="15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7FE5E-E717-CEB9-01AC-93B7FECF4CF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6CC29-B238-8383-89BE-4DC131837602}"/>
              </a:ext>
            </a:extLst>
          </p:cNvPr>
          <p:cNvSpPr>
            <a:spLocks noGrp="1"/>
          </p:cNvSpPr>
          <p:nvPr>
            <p:ph type="title"/>
          </p:nvPr>
        </p:nvSpPr>
        <p:spPr>
          <a:xfrm>
            <a:off x="804672" y="802955"/>
            <a:ext cx="3727571" cy="1454051"/>
          </a:xfrm>
        </p:spPr>
        <p:txBody>
          <a:bodyPr>
            <a:normAutofit/>
          </a:bodyPr>
          <a:lstStyle/>
          <a:p>
            <a:pPr algn="r"/>
            <a:r>
              <a:rPr lang="en-GB" sz="3600" dirty="0"/>
              <a:t>Dr Meridith Belbin </a:t>
            </a:r>
            <a:endParaRPr lang="en-GB" sz="3600" dirty="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4" descr="A close up of a logo&#10;&#10;Description automatically generated">
            <a:extLst>
              <a:ext uri="{FF2B5EF4-FFF2-40B4-BE49-F238E27FC236}">
                <a16:creationId xmlns:a16="http://schemas.microsoft.com/office/drawing/2014/main" id="{241FF835-B3C0-FC23-B3CD-87A89AC9B0BC}"/>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7708392" y="1777388"/>
            <a:ext cx="4142232" cy="4226767"/>
          </a:xfrm>
          <a:prstGeom prst="rect">
            <a:avLst/>
          </a:prstGeom>
          <a:noFill/>
        </p:spPr>
      </p:pic>
      <p:sp>
        <p:nvSpPr>
          <p:cNvPr id="6" name="TextBox 5">
            <a:extLst>
              <a:ext uri="{FF2B5EF4-FFF2-40B4-BE49-F238E27FC236}">
                <a16:creationId xmlns:a16="http://schemas.microsoft.com/office/drawing/2014/main" id="{DE6162F1-44E6-77DB-CB8F-D3BF4E9824DC}"/>
              </a:ext>
            </a:extLst>
          </p:cNvPr>
          <p:cNvSpPr txBox="1"/>
          <p:nvPr/>
        </p:nvSpPr>
        <p:spPr>
          <a:xfrm>
            <a:off x="5388428" y="6433456"/>
            <a:ext cx="1621971" cy="369332"/>
          </a:xfrm>
          <a:prstGeom prst="rect">
            <a:avLst/>
          </a:prstGeom>
          <a:noFill/>
        </p:spPr>
        <p:txBody>
          <a:bodyPr wrap="square">
            <a:spAutoFit/>
          </a:bodyPr>
          <a:lstStyle/>
          <a:p>
            <a:pPr defTabSz="914400">
              <a:spcAft>
                <a:spcPts val="600"/>
              </a:spcAft>
            </a:pPr>
            <a:r>
              <a:rPr lang="en-GB" sz="1800" dirty="0">
                <a:solidFill>
                  <a:prstClr val="black"/>
                </a:solidFill>
                <a:latin typeface="Myriad Pro"/>
              </a:rPr>
              <a:t>(Belbin, 2010)</a:t>
            </a:r>
          </a:p>
        </p:txBody>
      </p:sp>
      <p:sp>
        <p:nvSpPr>
          <p:cNvPr id="8" name="TextBox 7">
            <a:extLst>
              <a:ext uri="{FF2B5EF4-FFF2-40B4-BE49-F238E27FC236}">
                <a16:creationId xmlns:a16="http://schemas.microsoft.com/office/drawing/2014/main" id="{351C7679-091F-B647-F8FE-7CB3C89B9C89}"/>
              </a:ext>
            </a:extLst>
          </p:cNvPr>
          <p:cNvSpPr txBox="1"/>
          <p:nvPr/>
        </p:nvSpPr>
        <p:spPr>
          <a:xfrm>
            <a:off x="206828" y="2201910"/>
            <a:ext cx="5363794" cy="3235822"/>
          </a:xfrm>
          <a:prstGeom prst="rect">
            <a:avLst/>
          </a:prstGeom>
          <a:noFill/>
        </p:spPr>
        <p:txBody>
          <a:bodyPr wrap="square">
            <a:spAutoFit/>
          </a:bodyPr>
          <a:lstStyle/>
          <a:p>
            <a:pPr>
              <a:lnSpc>
                <a:spcPct val="107000"/>
              </a:lnSpc>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He 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eveloped an idea that each team member should have their own role to optimise team performance.</a:t>
            </a:r>
            <a:r>
              <a:rPr lang="en-GB" sz="2000" kern="100" spc="-25" dirty="0">
                <a:solidFill>
                  <a:srgbClr val="16243E"/>
                </a:solidFill>
                <a:effectLst/>
                <a:latin typeface="Arial" panose="020B06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His findings unveiled nine distinctive behavioural clusters, or team roles. Each role reveals a unique approach to </a:t>
            </a:r>
            <a:r>
              <a:rPr lang="en-GB"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successful teamwork</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interpersonal relations, shaping the way an individual contributes to and behaves within a team.</a:t>
            </a:r>
            <a:r>
              <a:rPr lang="en-GB" sz="2000" kern="100" dirty="0">
                <a:solidFill>
                  <a:srgbClr val="2C3E50"/>
                </a:solidFill>
                <a:effectLst/>
                <a:latin typeface="Roboto" panose="02000000000000000000" pitchFamily="2"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(Bitesize Learning, 2025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sz="32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910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7F19F92-A765-3840-6ECC-52B0DF835813}"/>
              </a:ext>
            </a:extLst>
          </p:cNvPr>
          <p:cNvSpPr>
            <a:spLocks noGrp="1"/>
          </p:cNvSpPr>
          <p:nvPr>
            <p:ph type="title"/>
          </p:nvPr>
        </p:nvSpPr>
        <p:spPr>
          <a:xfrm>
            <a:off x="1179226" y="1280679"/>
            <a:ext cx="9833548" cy="1325563"/>
          </a:xfrm>
        </p:spPr>
        <p:txBody>
          <a:bodyPr anchor="b">
            <a:normAutofit/>
          </a:bodyPr>
          <a:lstStyle/>
          <a:p>
            <a:pPr algn="ctr"/>
            <a:r>
              <a:rPr lang="en-GB" sz="3600" dirty="0">
                <a:solidFill>
                  <a:schemeClr val="tx2"/>
                </a:solidFill>
              </a:rPr>
              <a:t>Case study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E90B7A0-8DB9-2355-6249-0B4049B847F1}"/>
              </a:ext>
            </a:extLst>
          </p:cNvPr>
          <p:cNvSpPr>
            <a:spLocks noGrp="1"/>
          </p:cNvSpPr>
          <p:nvPr>
            <p:ph idx="1"/>
          </p:nvPr>
        </p:nvSpPr>
        <p:spPr>
          <a:xfrm>
            <a:off x="1179226" y="2890979"/>
            <a:ext cx="9833548" cy="2693976"/>
          </a:xfrm>
        </p:spPr>
        <p:txBody>
          <a:bodyPr>
            <a:noAutofit/>
          </a:bodyPr>
          <a:lstStyle/>
          <a:p>
            <a:r>
              <a:rPr lang="en-GB" sz="2400" dirty="0">
                <a:solidFill>
                  <a:schemeClr val="tx2"/>
                </a:solidFill>
              </a:rPr>
              <a:t>If there is an elderly man who suffers from stroke , he has  a special care team assigned to him </a:t>
            </a:r>
          </a:p>
          <a:p>
            <a:r>
              <a:rPr lang="en-GB" sz="2400" dirty="0">
                <a:solidFill>
                  <a:schemeClr val="tx2"/>
                </a:solidFill>
              </a:rPr>
              <a:t>Care team    coordinators , shapers</a:t>
            </a:r>
          </a:p>
          <a:p>
            <a:r>
              <a:rPr lang="en-GB" sz="2400" dirty="0">
                <a:solidFill>
                  <a:schemeClr val="tx2"/>
                </a:solidFill>
              </a:rPr>
              <a:t>Social workers   team workers</a:t>
            </a:r>
          </a:p>
          <a:p>
            <a:r>
              <a:rPr lang="en-GB" sz="2400" dirty="0">
                <a:solidFill>
                  <a:schemeClr val="tx2"/>
                </a:solidFill>
              </a:rPr>
              <a:t>GP   evaluators</a:t>
            </a:r>
          </a:p>
          <a:p>
            <a:r>
              <a:rPr lang="en-GB" sz="2400" dirty="0">
                <a:solidFill>
                  <a:schemeClr val="tx2"/>
                </a:solidFill>
              </a:rPr>
              <a:t>Doctors   specialists</a:t>
            </a:r>
          </a:p>
          <a:p>
            <a:r>
              <a:rPr lang="en-GB" sz="2400" dirty="0">
                <a:solidFill>
                  <a:schemeClr val="tx2"/>
                </a:solidFill>
              </a:rPr>
              <a:t>Multi agency members   completer finishers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32673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84F242-EC98-1AAA-99BA-E64CDCE11BB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5" name="Freeform: Shape 14">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21" name="Freeform: Shape 20">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ubtitle 4">
            <a:extLst>
              <a:ext uri="{FF2B5EF4-FFF2-40B4-BE49-F238E27FC236}">
                <a16:creationId xmlns:a16="http://schemas.microsoft.com/office/drawing/2014/main" id="{DA9718CF-6A72-8C11-E324-092B38009FED}"/>
              </a:ext>
            </a:extLst>
          </p:cNvPr>
          <p:cNvSpPr>
            <a:spLocks noGrp="1"/>
          </p:cNvSpPr>
          <p:nvPr>
            <p:ph type="subTitle" idx="1"/>
          </p:nvPr>
        </p:nvSpPr>
        <p:spPr>
          <a:xfrm>
            <a:off x="952501" y="1638300"/>
            <a:ext cx="10720388" cy="3581400"/>
          </a:xfrm>
        </p:spPr>
        <p:txBody>
          <a:bodyPr anchor="ctr">
            <a:normAutofit/>
          </a:bodyPr>
          <a:lstStyle/>
          <a:p>
            <a:pPr algn="l"/>
            <a:r>
              <a:rPr lang="en-GB" dirty="0">
                <a:solidFill>
                  <a:schemeClr val="tx2"/>
                </a:solidFill>
              </a:rPr>
              <a:t>Malfunctioning</a:t>
            </a:r>
          </a:p>
          <a:p>
            <a:pPr algn="l"/>
            <a:endParaRPr lang="en-GB" dirty="0">
              <a:solidFill>
                <a:schemeClr val="tx2"/>
              </a:solidFill>
            </a:endParaRPr>
          </a:p>
          <a:p>
            <a:pPr algn="l"/>
            <a:r>
              <a:rPr lang="en-GB" dirty="0">
                <a:solidFill>
                  <a:schemeClr val="tx2"/>
                </a:solidFill>
              </a:rPr>
              <a:t>In case the coordinators and evaluators cannot put a care plan together for the stroke patient  they would not be able to evaluate and treat him according to his personal needs which would affect the quality of treatment and pace of recovery.</a:t>
            </a:r>
          </a:p>
        </p:txBody>
      </p:sp>
    </p:spTree>
    <p:extLst>
      <p:ext uri="{BB962C8B-B14F-4D97-AF65-F5344CB8AC3E}">
        <p14:creationId xmlns:p14="http://schemas.microsoft.com/office/powerpoint/2010/main" val="202770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351C4-4A5F-54B5-CA48-79C72D2F9EDA}"/>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FC34B5-9BED-6118-B9B3-0D17ADAAFBD1}"/>
              </a:ext>
            </a:extLst>
          </p:cNvPr>
          <p:cNvSpPr>
            <a:spLocks noGrp="1"/>
          </p:cNvSpPr>
          <p:nvPr>
            <p:ph type="ctrTitle"/>
          </p:nvPr>
        </p:nvSpPr>
        <p:spPr>
          <a:xfrm>
            <a:off x="6364609" y="1143001"/>
            <a:ext cx="5032049" cy="672320"/>
          </a:xfrm>
        </p:spPr>
        <p:txBody>
          <a:bodyPr anchor="t">
            <a:normAutofit/>
          </a:bodyPr>
          <a:lstStyle/>
          <a:p>
            <a:pPr algn="l"/>
            <a:r>
              <a:rPr lang="en-GB" sz="4000" dirty="0">
                <a:solidFill>
                  <a:schemeClr val="tx2"/>
                </a:solidFill>
              </a:rPr>
              <a:t>Key to success</a:t>
            </a:r>
          </a:p>
        </p:txBody>
      </p:sp>
      <p:sp>
        <p:nvSpPr>
          <p:cNvPr id="5" name="Subtitle 4">
            <a:extLst>
              <a:ext uri="{FF2B5EF4-FFF2-40B4-BE49-F238E27FC236}">
                <a16:creationId xmlns:a16="http://schemas.microsoft.com/office/drawing/2014/main" id="{B796EDD2-D38A-E19D-E13F-D110254F86CD}"/>
              </a:ext>
            </a:extLst>
          </p:cNvPr>
          <p:cNvSpPr>
            <a:spLocks noGrp="1"/>
          </p:cNvSpPr>
          <p:nvPr>
            <p:ph type="subTitle" idx="1"/>
          </p:nvPr>
        </p:nvSpPr>
        <p:spPr>
          <a:xfrm>
            <a:off x="7045839" y="1984173"/>
            <a:ext cx="4805691" cy="3730826"/>
          </a:xfrm>
        </p:spPr>
        <p:txBody>
          <a:bodyPr anchor="b">
            <a:noAutofit/>
          </a:bodyPr>
          <a:lstStyle/>
          <a:p>
            <a:pPr algn="l"/>
            <a:r>
              <a:rPr lang="en-GB" sz="2000" dirty="0">
                <a:solidFill>
                  <a:schemeClr val="tx2"/>
                </a:solidFill>
              </a:rPr>
              <a:t>To work effectively in a team, building  individual skills are a vital part of  success. Using formal communication tools help to solve problems and make decisions which are beneficial for the whole team.an individual should focus on their ability to work in a team and strengthen their critical skills so they can achieve great results. (2026, </a:t>
            </a:r>
            <a:r>
              <a:rPr lang="en-GB" sz="2000" u="sng" dirty="0">
                <a:solidFill>
                  <a:schemeClr val="tx2"/>
                </a:solidFill>
                <a:hlinkClick r:id="rId2"/>
              </a:rPr>
              <a:t>8 essential teamwork skills - Inside Atlassian</a:t>
            </a:r>
            <a:r>
              <a:rPr lang="en-GB" sz="2000" dirty="0">
                <a:solidFill>
                  <a:schemeClr val="tx2"/>
                </a:solidFill>
              </a:rPr>
              <a:t>)</a:t>
            </a:r>
          </a:p>
        </p:txBody>
      </p:sp>
      <p:pic>
        <p:nvPicPr>
          <p:cNvPr id="27" name="Graphic 26" descr="Key">
            <a:extLst>
              <a:ext uri="{FF2B5EF4-FFF2-40B4-BE49-F238E27FC236}">
                <a16:creationId xmlns:a16="http://schemas.microsoft.com/office/drawing/2014/main" id="{F4F4CB7A-3237-8185-1290-EA2B2A7DFEC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4" name="Group 3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5" name="Freeform: Shape 3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2681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44D6F9-2DD7-5FD4-934B-B9C6B9147CB5}"/>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0525BEE-6C72-D147-72AD-F5C36A6A19E1}"/>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dirty="0">
                <a:solidFill>
                  <a:schemeClr val="tx2"/>
                </a:solidFill>
                <a:latin typeface="+mj-lt"/>
                <a:ea typeface="+mj-ea"/>
                <a:cs typeface="+mj-cs"/>
              </a:rPr>
              <a:t>Challenges</a:t>
            </a:r>
          </a:p>
        </p:txBody>
      </p:sp>
      <p:sp>
        <p:nvSpPr>
          <p:cNvPr id="4" name="Subtitle 3">
            <a:extLst>
              <a:ext uri="{FF2B5EF4-FFF2-40B4-BE49-F238E27FC236}">
                <a16:creationId xmlns:a16="http://schemas.microsoft.com/office/drawing/2014/main" id="{6A3BF317-9E02-1459-84CB-09DDFA063123}"/>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dirty="0">
                <a:solidFill>
                  <a:schemeClr val="tx2"/>
                </a:solidFill>
              </a:rPr>
              <a:t>However,   there are a lot of      challenges faced by the people working in teams.</a:t>
            </a:r>
          </a:p>
          <a:p>
            <a:pPr indent="-228600" algn="l">
              <a:buFont typeface="Arial" panose="020B0604020202020204" pitchFamily="34" charset="0"/>
              <a:buChar char="•"/>
            </a:pPr>
            <a:r>
              <a:rPr lang="en-US" dirty="0">
                <a:solidFill>
                  <a:schemeClr val="tx2"/>
                </a:solidFill>
              </a:rPr>
              <a:t> Its lack of commitment</a:t>
            </a:r>
          </a:p>
          <a:p>
            <a:pPr indent="-228600" algn="l">
              <a:buFont typeface="Arial" panose="020B0604020202020204" pitchFamily="34" charset="0"/>
              <a:buChar char="•"/>
            </a:pPr>
            <a:r>
              <a:rPr lang="en-US" dirty="0">
                <a:solidFill>
                  <a:schemeClr val="tx2"/>
                </a:solidFill>
              </a:rPr>
              <a:t>poor communication ,</a:t>
            </a:r>
          </a:p>
          <a:p>
            <a:pPr indent="-228600" algn="l">
              <a:buFont typeface="Arial" panose="020B0604020202020204" pitchFamily="34" charset="0"/>
              <a:buChar char="•"/>
            </a:pPr>
            <a:r>
              <a:rPr lang="en-US" dirty="0">
                <a:solidFill>
                  <a:schemeClr val="tx2"/>
                </a:solidFill>
              </a:rPr>
              <a:t>poor leadership.</a:t>
            </a:r>
          </a:p>
          <a:p>
            <a:pPr algn="l"/>
            <a:endParaRPr lang="en-US" dirty="0">
              <a:solidFill>
                <a:schemeClr val="tx2"/>
              </a:solidFill>
            </a:endParaRP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355047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51E281-E758-E557-B3E8-2D20A4B17F4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5" name="Freeform: Shape 14">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21" name="Freeform: Shape 20">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3">
            <a:extLst>
              <a:ext uri="{FF2B5EF4-FFF2-40B4-BE49-F238E27FC236}">
                <a16:creationId xmlns:a16="http://schemas.microsoft.com/office/drawing/2014/main" id="{46CC3BA5-D7A6-7225-B561-65200A5043D2}"/>
              </a:ext>
            </a:extLst>
          </p:cNvPr>
          <p:cNvSpPr>
            <a:spLocks noGrp="1"/>
          </p:cNvSpPr>
          <p:nvPr>
            <p:ph type="ctrTitle"/>
          </p:nvPr>
        </p:nvSpPr>
        <p:spPr>
          <a:xfrm>
            <a:off x="804672" y="1055098"/>
            <a:ext cx="5760719" cy="4747805"/>
          </a:xfrm>
        </p:spPr>
        <p:txBody>
          <a:bodyPr anchor="ctr">
            <a:normAutofit/>
          </a:bodyPr>
          <a:lstStyle/>
          <a:p>
            <a:pPr algn="l"/>
            <a:r>
              <a:rPr lang="en-GB" sz="4000">
                <a:solidFill>
                  <a:schemeClr val="tx2"/>
                </a:solidFill>
              </a:rPr>
              <a:t>Conclusion</a:t>
            </a:r>
          </a:p>
        </p:txBody>
      </p:sp>
      <p:sp>
        <p:nvSpPr>
          <p:cNvPr id="5" name="Subtitle 4">
            <a:extLst>
              <a:ext uri="{FF2B5EF4-FFF2-40B4-BE49-F238E27FC236}">
                <a16:creationId xmlns:a16="http://schemas.microsoft.com/office/drawing/2014/main" id="{8A44B765-216D-5F84-C3F4-5F99FD8DE452}"/>
              </a:ext>
            </a:extLst>
          </p:cNvPr>
          <p:cNvSpPr>
            <a:spLocks noGrp="1"/>
          </p:cNvSpPr>
          <p:nvPr>
            <p:ph type="subTitle" idx="1"/>
          </p:nvPr>
        </p:nvSpPr>
        <p:spPr>
          <a:xfrm>
            <a:off x="8342357" y="1638300"/>
            <a:ext cx="3330531" cy="3581400"/>
          </a:xfrm>
        </p:spPr>
        <p:txBody>
          <a:bodyPr anchor="ctr">
            <a:normAutofit/>
          </a:bodyPr>
          <a:lstStyle/>
          <a:p>
            <a:pPr algn="l"/>
            <a:r>
              <a:rPr lang="en-GB" sz="2200">
                <a:solidFill>
                  <a:schemeClr val="tx2"/>
                </a:solidFill>
              </a:rPr>
              <a:t>To conclude we should understand the role of everyone who is an important constituent of the care team. Effective communication is particularly important when you are giving care. </a:t>
            </a:r>
          </a:p>
          <a:p>
            <a:pPr algn="l"/>
            <a:r>
              <a:rPr lang="en-GB" sz="2200">
                <a:solidFill>
                  <a:schemeClr val="tx2"/>
                </a:solidFill>
              </a:rPr>
              <a:t> </a:t>
            </a:r>
          </a:p>
          <a:p>
            <a:pPr algn="l"/>
            <a:endParaRPr lang="en-GB" sz="2200">
              <a:solidFill>
                <a:schemeClr val="tx2"/>
              </a:solidFill>
            </a:endParaRPr>
          </a:p>
        </p:txBody>
      </p:sp>
    </p:spTree>
    <p:extLst>
      <p:ext uri="{BB962C8B-B14F-4D97-AF65-F5344CB8AC3E}">
        <p14:creationId xmlns:p14="http://schemas.microsoft.com/office/powerpoint/2010/main" val="1902591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1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98941C-C13F-C703-E43A-D654946EA3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02CE7F3-A48D-BE49-9173-AE79A770F0BD}"/>
              </a:ext>
            </a:extLst>
          </p:cNvPr>
          <p:cNvSpPr>
            <a:spLocks noGrp="1"/>
          </p:cNvSpPr>
          <p:nvPr>
            <p:ph type="ctrTitle"/>
          </p:nvPr>
        </p:nvSpPr>
        <p:spPr>
          <a:xfrm>
            <a:off x="804672" y="1055098"/>
            <a:ext cx="5760719" cy="4747805"/>
          </a:xfrm>
        </p:spPr>
        <p:txBody>
          <a:bodyPr anchor="ctr">
            <a:normAutofit/>
          </a:bodyPr>
          <a:lstStyle/>
          <a:p>
            <a:pPr algn="l"/>
            <a:r>
              <a:rPr lang="en-GB" sz="4000" dirty="0" err="1">
                <a:solidFill>
                  <a:schemeClr val="tx2"/>
                </a:solidFill>
              </a:rPr>
              <a:t>Refrences</a:t>
            </a:r>
            <a:r>
              <a:rPr lang="en-GB" sz="4000" dirty="0">
                <a:solidFill>
                  <a:schemeClr val="tx2"/>
                </a:solidFill>
              </a:rPr>
              <a:t>.</a:t>
            </a:r>
          </a:p>
        </p:txBody>
      </p:sp>
      <p:sp>
        <p:nvSpPr>
          <p:cNvPr id="3" name="Subtitle 2">
            <a:extLst>
              <a:ext uri="{FF2B5EF4-FFF2-40B4-BE49-F238E27FC236}">
                <a16:creationId xmlns:a16="http://schemas.microsoft.com/office/drawing/2014/main" id="{69DE5928-A3C6-E979-F1E8-859BD4ECDB82}"/>
              </a:ext>
            </a:extLst>
          </p:cNvPr>
          <p:cNvSpPr>
            <a:spLocks noGrp="1"/>
          </p:cNvSpPr>
          <p:nvPr>
            <p:ph type="subTitle" idx="1"/>
          </p:nvPr>
        </p:nvSpPr>
        <p:spPr>
          <a:xfrm>
            <a:off x="4635501" y="2602764"/>
            <a:ext cx="7037388" cy="2616935"/>
          </a:xfrm>
        </p:spPr>
        <p:txBody>
          <a:bodyPr anchor="ctr">
            <a:noAutofit/>
          </a:bodyPr>
          <a:lstStyle/>
          <a:p>
            <a:pPr algn="l"/>
            <a:r>
              <a:rPr lang="en-GB" sz="1800" dirty="0">
                <a:solidFill>
                  <a:schemeClr val="tx2"/>
                </a:solidFill>
              </a:rPr>
              <a:t>Belbin, R.M. (2010) </a:t>
            </a:r>
            <a:r>
              <a:rPr lang="en-GB" sz="1800" i="1" dirty="0">
                <a:solidFill>
                  <a:schemeClr val="tx2"/>
                </a:solidFill>
              </a:rPr>
              <a:t>Management teams : why they succeed or fail</a:t>
            </a:r>
            <a:r>
              <a:rPr lang="en-GB" sz="1800" dirty="0">
                <a:solidFill>
                  <a:schemeClr val="tx2"/>
                </a:solidFill>
              </a:rPr>
              <a:t>. 3rd ed. Oxford, U.K: Butterworth-Heinemann. (assessed 11June 26)</a:t>
            </a:r>
          </a:p>
          <a:p>
            <a:pPr algn="l"/>
            <a:r>
              <a:rPr lang="en-GB" sz="1800" dirty="0"/>
              <a:t>Bitesize Learning (2025) </a:t>
            </a:r>
            <a:r>
              <a:rPr lang="en-GB" sz="1800" i="1" dirty="0"/>
              <a:t>The 9 Belbin Team Roles, explained | Models for managers</a:t>
            </a:r>
            <a:r>
              <a:rPr lang="en-GB" sz="1800" dirty="0"/>
              <a:t>, </a:t>
            </a:r>
            <a:r>
              <a:rPr lang="en-GB" sz="1800" i="1" dirty="0" err="1"/>
              <a:t>BiteSize</a:t>
            </a:r>
            <a:r>
              <a:rPr lang="en-GB" sz="1800" i="1" dirty="0"/>
              <a:t> Learning</a:t>
            </a:r>
            <a:r>
              <a:rPr lang="en-GB" sz="1800" dirty="0"/>
              <a:t>. Available at: https://www.bitesizelearning.co.uk/resources/belbin-team-roles-explained</a:t>
            </a:r>
            <a:r>
              <a:rPr lang="en-GB" dirty="0"/>
              <a:t>.</a:t>
            </a:r>
            <a:endParaRPr lang="en-GB" sz="1800" dirty="0"/>
          </a:p>
          <a:p>
            <a:pPr algn="l"/>
            <a:r>
              <a:rPr lang="en-GB" sz="1800" dirty="0"/>
              <a:t>BOOGAARD, K. (2021) </a:t>
            </a:r>
            <a:r>
              <a:rPr lang="en-GB" sz="1800" i="1" dirty="0"/>
              <a:t>7 essential teamwork skills</a:t>
            </a:r>
            <a:r>
              <a:rPr lang="en-GB" sz="1800" dirty="0"/>
              <a:t>, </a:t>
            </a:r>
            <a:r>
              <a:rPr lang="en-GB" sz="1800" i="1" dirty="0"/>
              <a:t>Work Life by Atlassian</a:t>
            </a:r>
            <a:r>
              <a:rPr lang="en-GB" sz="1800" dirty="0"/>
              <a:t>. Available at: </a:t>
            </a:r>
            <a:r>
              <a:rPr lang="en-GB" sz="1800" u="sng" dirty="0">
                <a:hlinkClick r:id="rId2"/>
              </a:rPr>
              <a:t>https://www.atlassian.com/blog/teamwork/teamwork-skills-accelerate-career</a:t>
            </a:r>
            <a:r>
              <a:rPr lang="en-GB" sz="1800" dirty="0">
                <a:solidFill>
                  <a:schemeClr val="tx2"/>
                </a:solidFill>
              </a:rPr>
              <a:t>. (assessed 11June 26)</a:t>
            </a:r>
          </a:p>
          <a:p>
            <a:pPr algn="l"/>
            <a:endParaRPr lang="en-GB" sz="1800" u="sng" dirty="0"/>
          </a:p>
          <a:p>
            <a:pPr algn="l"/>
            <a:r>
              <a:rPr lang="en-GB" sz="1800" i="1" dirty="0">
                <a:solidFill>
                  <a:schemeClr val="tx2"/>
                </a:solidFill>
              </a:rPr>
              <a:t>How to develop your teamwork skills | Career Advice | Hays</a:t>
            </a:r>
            <a:r>
              <a:rPr lang="en-GB" sz="1800" dirty="0">
                <a:solidFill>
                  <a:schemeClr val="tx2"/>
                </a:solidFill>
              </a:rPr>
              <a:t> (no date) </a:t>
            </a:r>
            <a:r>
              <a:rPr lang="en-GB" sz="1800" i="1" dirty="0">
                <a:solidFill>
                  <a:schemeClr val="tx2"/>
                </a:solidFill>
              </a:rPr>
              <a:t>www.hays.com.au</a:t>
            </a:r>
            <a:r>
              <a:rPr lang="en-GB" sz="1800" dirty="0">
                <a:solidFill>
                  <a:schemeClr val="tx2"/>
                </a:solidFill>
              </a:rPr>
              <a:t>. Available at: </a:t>
            </a:r>
            <a:r>
              <a:rPr lang="en-GB" sz="1800" dirty="0">
                <a:solidFill>
                  <a:schemeClr val="tx2"/>
                </a:solidFill>
                <a:hlinkClick r:id="rId3"/>
              </a:rPr>
              <a:t>https://www.hays.com.au/career-advice/upskilling/teamwork-skills</a:t>
            </a:r>
            <a:r>
              <a:rPr lang="en-GB" sz="1800" dirty="0">
                <a:solidFill>
                  <a:schemeClr val="tx2"/>
                </a:solidFill>
              </a:rPr>
              <a:t>. (assessed 11June 26)</a:t>
            </a:r>
          </a:p>
          <a:p>
            <a:pPr algn="l"/>
            <a:endParaRPr lang="en-GB" sz="1800" dirty="0">
              <a:solidFill>
                <a:schemeClr val="tx2"/>
              </a:solidFill>
            </a:endParaRPr>
          </a:p>
          <a:p>
            <a:pPr algn="l"/>
            <a:r>
              <a:rPr lang="en-GB" sz="1800" dirty="0">
                <a:solidFill>
                  <a:schemeClr val="tx2"/>
                </a:solidFill>
              </a:rPr>
              <a:t>Robinson, A. (2024) </a:t>
            </a:r>
            <a:r>
              <a:rPr lang="en-GB" sz="1800" i="1" dirty="0">
                <a:solidFill>
                  <a:schemeClr val="tx2"/>
                </a:solidFill>
              </a:rPr>
              <a:t>25 Top Teamwork Skills for Workplace Success</a:t>
            </a:r>
            <a:r>
              <a:rPr lang="en-GB" sz="1800" dirty="0">
                <a:solidFill>
                  <a:schemeClr val="tx2"/>
                </a:solidFill>
              </a:rPr>
              <a:t>, </a:t>
            </a:r>
            <a:r>
              <a:rPr lang="en-GB" sz="1800" i="1" dirty="0">
                <a:solidFill>
                  <a:schemeClr val="tx2"/>
                </a:solidFill>
              </a:rPr>
              <a:t>teambuilding.com</a:t>
            </a:r>
            <a:r>
              <a:rPr lang="en-GB" sz="1800" dirty="0">
                <a:solidFill>
                  <a:schemeClr val="tx2"/>
                </a:solidFill>
              </a:rPr>
              <a:t>. Available at: </a:t>
            </a:r>
            <a:r>
              <a:rPr lang="en-GB" sz="1800" dirty="0">
                <a:solidFill>
                  <a:schemeClr val="tx2"/>
                </a:solidFill>
                <a:hlinkClick r:id="rId4"/>
              </a:rPr>
              <a:t>https://teambuilding.com/en/articles/teamwork-skills</a:t>
            </a:r>
            <a:r>
              <a:rPr lang="en-GB" sz="1800" dirty="0">
                <a:solidFill>
                  <a:schemeClr val="tx2"/>
                </a:solidFill>
              </a:rPr>
              <a:t>.</a:t>
            </a:r>
          </a:p>
          <a:p>
            <a:pPr algn="l"/>
            <a:r>
              <a:rPr lang="en-GB" sz="1800" dirty="0">
                <a:solidFill>
                  <a:schemeClr val="tx2"/>
                </a:solidFill>
              </a:rPr>
              <a:t> (assessed 11June 26)</a:t>
            </a:r>
          </a:p>
          <a:p>
            <a:pPr algn="l"/>
            <a:endParaRPr lang="en-GB" sz="1800" dirty="0">
              <a:solidFill>
                <a:schemeClr val="tx2"/>
              </a:solidFill>
            </a:endParaRPr>
          </a:p>
          <a:p>
            <a:pPr algn="l"/>
            <a:endParaRPr lang="en-GB" sz="1800" dirty="0">
              <a:solidFill>
                <a:schemeClr val="tx2"/>
              </a:solidFill>
            </a:endParaRPr>
          </a:p>
        </p:txBody>
      </p:sp>
    </p:spTree>
    <p:extLst>
      <p:ext uri="{BB962C8B-B14F-4D97-AF65-F5344CB8AC3E}">
        <p14:creationId xmlns:p14="http://schemas.microsoft.com/office/powerpoint/2010/main" val="1749658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2320</TotalTime>
  <Words>677</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Myriad Pro</vt:lpstr>
      <vt:lpstr>Roboto</vt:lpstr>
      <vt:lpstr>Office Theme</vt:lpstr>
      <vt:lpstr>Professional Development in Health and Socialcare</vt:lpstr>
      <vt:lpstr>PowerPoint Presentation</vt:lpstr>
      <vt:lpstr>PowerPoint Presentation</vt:lpstr>
      <vt:lpstr>PowerPoint Presentation</vt:lpstr>
      <vt:lpstr>Dr Meridith Belbin </vt:lpstr>
      <vt:lpstr>Case study</vt:lpstr>
      <vt:lpstr>PowerPoint Presentation</vt:lpstr>
      <vt:lpstr>Key to success</vt:lpstr>
      <vt:lpstr>Challenges</vt:lpstr>
      <vt:lpstr>Conclusion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Hashmi</dc:creator>
  <cp:lastModifiedBy>Amina Hashmi</cp:lastModifiedBy>
  <cp:revision>1</cp:revision>
  <dcterms:created xsi:type="dcterms:W3CDTF">2026-06-09T16:33:22Z</dcterms:created>
  <dcterms:modified xsi:type="dcterms:W3CDTF">2026-06-17T11:48:14Z</dcterms:modified>
</cp:coreProperties>
</file>