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5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6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7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8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9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0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1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theme/theme12.xml" ContentType="application/vnd.openxmlformats-officedocument.theme+xml"/>
  <Override PartName="/ppt/slideLayouts/slideLayout38.xml" ContentType="application/vnd.openxmlformats-officedocument.presentationml.slideLayout+xml"/>
  <Override PartName="/ppt/theme/theme13.xml" ContentType="application/vnd.openxmlformats-officedocument.theme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theme/theme14.xml" ContentType="application/vnd.openxmlformats-officedocument.theme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theme/theme15.xml" ContentType="application/vnd.openxmlformats-officedocument.theme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theme/theme16.xml" ContentType="application/vnd.openxmlformats-officedocument.theme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theme/theme17.xml" ContentType="application/vnd.openxmlformats-officedocument.theme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theme/theme18.xml" ContentType="application/vnd.openxmlformats-officedocument.theme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theme/theme19.xml" ContentType="application/vnd.openxmlformats-officedocument.theme+xml"/>
  <Override PartName="/ppt/slideLayouts/slideLayout78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67"/>
  </p:notesMasterIdLst>
  <p:sldIdLst>
    <p:sldId id="719" r:id="rId24"/>
    <p:sldId id="756" r:id="rId25"/>
    <p:sldId id="759" r:id="rId26"/>
    <p:sldId id="760" r:id="rId27"/>
    <p:sldId id="763" r:id="rId28"/>
    <p:sldId id="765" r:id="rId29"/>
    <p:sldId id="766" r:id="rId30"/>
    <p:sldId id="782" r:id="rId31"/>
    <p:sldId id="796" r:id="rId32"/>
    <p:sldId id="797" r:id="rId33"/>
    <p:sldId id="798" r:id="rId34"/>
    <p:sldId id="799" r:id="rId35"/>
    <p:sldId id="800" r:id="rId36"/>
    <p:sldId id="767" r:id="rId37"/>
    <p:sldId id="768" r:id="rId38"/>
    <p:sldId id="769" r:id="rId39"/>
    <p:sldId id="781" r:id="rId40"/>
    <p:sldId id="771" r:id="rId41"/>
    <p:sldId id="780" r:id="rId42"/>
    <p:sldId id="801" r:id="rId43"/>
    <p:sldId id="802" r:id="rId44"/>
    <p:sldId id="803" r:id="rId45"/>
    <p:sldId id="772" r:id="rId46"/>
    <p:sldId id="804" r:id="rId47"/>
    <p:sldId id="805" r:id="rId48"/>
    <p:sldId id="783" r:id="rId49"/>
    <p:sldId id="806" r:id="rId50"/>
    <p:sldId id="773" r:id="rId51"/>
    <p:sldId id="784" r:id="rId52"/>
    <p:sldId id="775" r:id="rId53"/>
    <p:sldId id="795" r:id="rId54"/>
    <p:sldId id="785" r:id="rId55"/>
    <p:sldId id="776" r:id="rId56"/>
    <p:sldId id="786" r:id="rId57"/>
    <p:sldId id="791" r:id="rId58"/>
    <p:sldId id="777" r:id="rId59"/>
    <p:sldId id="792" r:id="rId60"/>
    <p:sldId id="779" r:id="rId61"/>
    <p:sldId id="793" r:id="rId62"/>
    <p:sldId id="808" r:id="rId63"/>
    <p:sldId id="809" r:id="rId64"/>
    <p:sldId id="810" r:id="rId65"/>
    <p:sldId id="732" r:id="rId66"/>
  </p:sldIdLst>
  <p:sldSz cx="12192000" cy="6858000"/>
  <p:notesSz cx="6858000" cy="9144000"/>
  <p:custDataLst>
    <p:tags r:id="rId6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9C6C129-B705-44BA-BA9B-4C1D0CE5B18D}" v="73" dt="2025-10-19T23:40:55.51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C083E6E3-FA7D-4D7B-A595-EF9225AFEA82}" styleName="Light Style 1 - Accent 3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3427" autoAdjust="0"/>
  </p:normalViewPr>
  <p:slideViewPr>
    <p:cSldViewPr snapToGrid="0">
      <p:cViewPr varScale="1">
        <p:scale>
          <a:sx n="88" d="100"/>
          <a:sy n="88" d="100"/>
        </p:scale>
        <p:origin x="120" y="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3.xml"/><Relationship Id="rId21" Type="http://schemas.openxmlformats.org/officeDocument/2006/relationships/slideMaster" Target="slideMasters/slideMaster18.xml"/><Relationship Id="rId42" Type="http://schemas.openxmlformats.org/officeDocument/2006/relationships/slide" Target="slides/slide19.xml"/><Relationship Id="rId47" Type="http://schemas.openxmlformats.org/officeDocument/2006/relationships/slide" Target="slides/slide24.xml"/><Relationship Id="rId63" Type="http://schemas.openxmlformats.org/officeDocument/2006/relationships/slide" Target="slides/slide40.xml"/><Relationship Id="rId68" Type="http://schemas.openxmlformats.org/officeDocument/2006/relationships/tags" Target="tags/tag1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6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slide" Target="slides/slide9.xml"/><Relationship Id="rId37" Type="http://schemas.openxmlformats.org/officeDocument/2006/relationships/slide" Target="slides/slide14.xml"/><Relationship Id="rId40" Type="http://schemas.openxmlformats.org/officeDocument/2006/relationships/slide" Target="slides/slide17.xml"/><Relationship Id="rId45" Type="http://schemas.openxmlformats.org/officeDocument/2006/relationships/slide" Target="slides/slide22.xml"/><Relationship Id="rId53" Type="http://schemas.openxmlformats.org/officeDocument/2006/relationships/slide" Target="slides/slide30.xml"/><Relationship Id="rId58" Type="http://schemas.openxmlformats.org/officeDocument/2006/relationships/slide" Target="slides/slide35.xml"/><Relationship Id="rId66" Type="http://schemas.openxmlformats.org/officeDocument/2006/relationships/slide" Target="slides/slide43.xml"/><Relationship Id="rId74" Type="http://schemas.microsoft.com/office/2015/10/relationships/revisionInfo" Target="revisionInfo.xml"/><Relationship Id="rId5" Type="http://schemas.openxmlformats.org/officeDocument/2006/relationships/slideMaster" Target="slideMasters/slideMaster2.xml"/><Relationship Id="rId61" Type="http://schemas.openxmlformats.org/officeDocument/2006/relationships/slide" Target="slides/slide38.xml"/><Relationship Id="rId19" Type="http://schemas.openxmlformats.org/officeDocument/2006/relationships/slideMaster" Target="slideMasters/slideMaster1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slide" Target="slides/slide12.xml"/><Relationship Id="rId43" Type="http://schemas.openxmlformats.org/officeDocument/2006/relationships/slide" Target="slides/slide20.xml"/><Relationship Id="rId48" Type="http://schemas.openxmlformats.org/officeDocument/2006/relationships/slide" Target="slides/slide25.xml"/><Relationship Id="rId56" Type="http://schemas.openxmlformats.org/officeDocument/2006/relationships/slide" Target="slides/slide33.xml"/><Relationship Id="rId64" Type="http://schemas.openxmlformats.org/officeDocument/2006/relationships/slide" Target="slides/slide41.xml"/><Relationship Id="rId69" Type="http://schemas.openxmlformats.org/officeDocument/2006/relationships/presProps" Target="presProps.xml"/><Relationship Id="rId8" Type="http://schemas.openxmlformats.org/officeDocument/2006/relationships/slideMaster" Target="slideMasters/slideMaster5.xml"/><Relationship Id="rId51" Type="http://schemas.openxmlformats.org/officeDocument/2006/relationships/slide" Target="slides/slide28.xml"/><Relationship Id="rId72" Type="http://schemas.openxmlformats.org/officeDocument/2006/relationships/tableStyles" Target="tableStyles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slide" Target="slides/slide10.xml"/><Relationship Id="rId38" Type="http://schemas.openxmlformats.org/officeDocument/2006/relationships/slide" Target="slides/slide15.xml"/><Relationship Id="rId46" Type="http://schemas.openxmlformats.org/officeDocument/2006/relationships/slide" Target="slides/slide23.xml"/><Relationship Id="rId59" Type="http://schemas.openxmlformats.org/officeDocument/2006/relationships/slide" Target="slides/slide36.xml"/><Relationship Id="rId67" Type="http://schemas.openxmlformats.org/officeDocument/2006/relationships/notesMaster" Target="notesMasters/notesMaster1.xml"/><Relationship Id="rId20" Type="http://schemas.openxmlformats.org/officeDocument/2006/relationships/slideMaster" Target="slideMasters/slideMaster17.xml"/><Relationship Id="rId41" Type="http://schemas.openxmlformats.org/officeDocument/2006/relationships/slide" Target="slides/slide18.xml"/><Relationship Id="rId54" Type="http://schemas.openxmlformats.org/officeDocument/2006/relationships/slide" Target="slides/slide31.xml"/><Relationship Id="rId62" Type="http://schemas.openxmlformats.org/officeDocument/2006/relationships/slide" Target="slides/slide39.xml"/><Relationship Id="rId7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slide" Target="slides/slide13.xml"/><Relationship Id="rId49" Type="http://schemas.openxmlformats.org/officeDocument/2006/relationships/slide" Target="slides/slide26.xml"/><Relationship Id="rId57" Type="http://schemas.openxmlformats.org/officeDocument/2006/relationships/slide" Target="slides/slide34.xml"/><Relationship Id="rId10" Type="http://schemas.openxmlformats.org/officeDocument/2006/relationships/slideMaster" Target="slideMasters/slideMaster7.xml"/><Relationship Id="rId31" Type="http://schemas.openxmlformats.org/officeDocument/2006/relationships/slide" Target="slides/slide8.xml"/><Relationship Id="rId44" Type="http://schemas.openxmlformats.org/officeDocument/2006/relationships/slide" Target="slides/slide21.xml"/><Relationship Id="rId52" Type="http://schemas.openxmlformats.org/officeDocument/2006/relationships/slide" Target="slides/slide29.xml"/><Relationship Id="rId60" Type="http://schemas.openxmlformats.org/officeDocument/2006/relationships/slide" Target="slides/slide37.xml"/><Relationship Id="rId65" Type="http://schemas.openxmlformats.org/officeDocument/2006/relationships/slide" Target="slides/slide42.xml"/><Relationship Id="rId73" Type="http://schemas.microsoft.com/office/2016/11/relationships/changesInfo" Target="changesInfos/changesInfo1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39" Type="http://schemas.openxmlformats.org/officeDocument/2006/relationships/slide" Target="slides/slide16.xml"/><Relationship Id="rId34" Type="http://schemas.openxmlformats.org/officeDocument/2006/relationships/slide" Target="slides/slide11.xml"/><Relationship Id="rId50" Type="http://schemas.openxmlformats.org/officeDocument/2006/relationships/slide" Target="slides/slide27.xml"/><Relationship Id="rId55" Type="http://schemas.openxmlformats.org/officeDocument/2006/relationships/slide" Target="slides/slide32.xml"/><Relationship Id="rId7" Type="http://schemas.openxmlformats.org/officeDocument/2006/relationships/slideMaster" Target="slideMasters/slideMaster4.xml"/><Relationship Id="rId71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59C6C129-B705-44BA-BA9B-4C1D0CE5B18D}"/>
    <pc:docChg chg="undo custSel addSld delSld modSld sldOrd">
      <pc:chgData name="Jenifer Prince Devaraj" userId="c3fb109c-09d1-42a6-93f4-69472d709861" providerId="ADAL" clId="{59C6C129-B705-44BA-BA9B-4C1D0CE5B18D}" dt="2025-10-20T12:35:03.411" v="667" actId="20577"/>
      <pc:docMkLst>
        <pc:docMk/>
      </pc:docMkLst>
      <pc:sldChg chg="modSp mod">
        <pc:chgData name="Jenifer Prince Devaraj" userId="c3fb109c-09d1-42a6-93f4-69472d709861" providerId="ADAL" clId="{59C6C129-B705-44BA-BA9B-4C1D0CE5B18D}" dt="2025-10-19T22:25:55.897" v="92" actId="20577"/>
        <pc:sldMkLst>
          <pc:docMk/>
          <pc:sldMk cId="3119007398" sldId="719"/>
        </pc:sldMkLst>
        <pc:spChg chg="mod">
          <ac:chgData name="Jenifer Prince Devaraj" userId="c3fb109c-09d1-42a6-93f4-69472d709861" providerId="ADAL" clId="{59C6C129-B705-44BA-BA9B-4C1D0CE5B18D}" dt="2025-10-19T22:25:55.897" v="92" actId="20577"/>
          <ac:spMkLst>
            <pc:docMk/>
            <pc:sldMk cId="3119007398" sldId="719"/>
            <ac:spMk id="3" creationId="{B8D71402-7CBC-DCA2-6899-47998E0C8857}"/>
          </ac:spMkLst>
        </pc:spChg>
      </pc:sldChg>
      <pc:sldChg chg="del">
        <pc:chgData name="Jenifer Prince Devaraj" userId="c3fb109c-09d1-42a6-93f4-69472d709861" providerId="ADAL" clId="{59C6C129-B705-44BA-BA9B-4C1D0CE5B18D}" dt="2025-10-20T12:29:51.971" v="644" actId="47"/>
        <pc:sldMkLst>
          <pc:docMk/>
          <pc:sldMk cId="4112930969" sldId="758"/>
        </pc:sldMkLst>
      </pc:sldChg>
      <pc:sldChg chg="modSp mod modNotesTx">
        <pc:chgData name="Jenifer Prince Devaraj" userId="c3fb109c-09d1-42a6-93f4-69472d709861" providerId="ADAL" clId="{59C6C129-B705-44BA-BA9B-4C1D0CE5B18D}" dt="2025-10-20T12:29:27.648" v="643" actId="113"/>
        <pc:sldMkLst>
          <pc:docMk/>
          <pc:sldMk cId="3101533935" sldId="759"/>
        </pc:sldMkLst>
        <pc:spChg chg="mod">
          <ac:chgData name="Jenifer Prince Devaraj" userId="c3fb109c-09d1-42a6-93f4-69472d709861" providerId="ADAL" clId="{59C6C129-B705-44BA-BA9B-4C1D0CE5B18D}" dt="2025-10-20T12:29:27.648" v="643" actId="113"/>
          <ac:spMkLst>
            <pc:docMk/>
            <pc:sldMk cId="3101533935" sldId="759"/>
            <ac:spMk id="15" creationId="{85B9DB09-AFF2-ED26-610C-81DB3EC95191}"/>
          </ac:spMkLst>
        </pc:spChg>
      </pc:sldChg>
      <pc:sldChg chg="modSp mod modNotesTx">
        <pc:chgData name="Jenifer Prince Devaraj" userId="c3fb109c-09d1-42a6-93f4-69472d709861" providerId="ADAL" clId="{59C6C129-B705-44BA-BA9B-4C1D0CE5B18D}" dt="2025-10-20T12:35:03.411" v="667" actId="20577"/>
        <pc:sldMkLst>
          <pc:docMk/>
          <pc:sldMk cId="2587538844" sldId="760"/>
        </pc:sldMkLst>
        <pc:spChg chg="mod">
          <ac:chgData name="Jenifer Prince Devaraj" userId="c3fb109c-09d1-42a6-93f4-69472d709861" providerId="ADAL" clId="{59C6C129-B705-44BA-BA9B-4C1D0CE5B18D}" dt="2025-10-20T12:33:48.681" v="661" actId="113"/>
          <ac:spMkLst>
            <pc:docMk/>
            <pc:sldMk cId="2587538844" sldId="760"/>
            <ac:spMk id="8" creationId="{B2542C0F-20DD-4349-A4E0-244E26A90E2D}"/>
          </ac:spMkLst>
        </pc:spChg>
        <pc:spChg chg="mod">
          <ac:chgData name="Jenifer Prince Devaraj" userId="c3fb109c-09d1-42a6-93f4-69472d709861" providerId="ADAL" clId="{59C6C129-B705-44BA-BA9B-4C1D0CE5B18D}" dt="2025-10-20T12:32:25.665" v="653" actId="255"/>
          <ac:spMkLst>
            <pc:docMk/>
            <pc:sldMk cId="2587538844" sldId="760"/>
            <ac:spMk id="15" creationId="{85B9DB09-AFF2-ED26-610C-81DB3EC95191}"/>
          </ac:spMkLst>
        </pc:spChg>
      </pc:sldChg>
      <pc:sldChg chg="del">
        <pc:chgData name="Jenifer Prince Devaraj" userId="c3fb109c-09d1-42a6-93f4-69472d709861" providerId="ADAL" clId="{59C6C129-B705-44BA-BA9B-4C1D0CE5B18D}" dt="2025-10-15T10:44:21.867" v="3" actId="47"/>
        <pc:sldMkLst>
          <pc:docMk/>
          <pc:sldMk cId="348874411" sldId="762"/>
        </pc:sldMkLst>
      </pc:sldChg>
      <pc:sldChg chg="modNotesTx">
        <pc:chgData name="Jenifer Prince Devaraj" userId="c3fb109c-09d1-42a6-93f4-69472d709861" providerId="ADAL" clId="{59C6C129-B705-44BA-BA9B-4C1D0CE5B18D}" dt="2025-10-19T23:03:04.884" v="130" actId="20577"/>
        <pc:sldMkLst>
          <pc:docMk/>
          <pc:sldMk cId="3905008332" sldId="765"/>
        </pc:sldMkLst>
      </pc:sldChg>
      <pc:sldChg chg="ord">
        <pc:chgData name="Jenifer Prince Devaraj" userId="c3fb109c-09d1-42a6-93f4-69472d709861" providerId="ADAL" clId="{59C6C129-B705-44BA-BA9B-4C1D0CE5B18D}" dt="2025-10-19T23:16:55.298" v="248"/>
        <pc:sldMkLst>
          <pc:docMk/>
          <pc:sldMk cId="1224145694" sldId="767"/>
        </pc:sldMkLst>
      </pc:sldChg>
      <pc:sldChg chg="ord">
        <pc:chgData name="Jenifer Prince Devaraj" userId="c3fb109c-09d1-42a6-93f4-69472d709861" providerId="ADAL" clId="{59C6C129-B705-44BA-BA9B-4C1D0CE5B18D}" dt="2025-10-19T23:16:55.298" v="248"/>
        <pc:sldMkLst>
          <pc:docMk/>
          <pc:sldMk cId="3484227472" sldId="768"/>
        </pc:sldMkLst>
      </pc:sldChg>
      <pc:sldChg chg="ord">
        <pc:chgData name="Jenifer Prince Devaraj" userId="c3fb109c-09d1-42a6-93f4-69472d709861" providerId="ADAL" clId="{59C6C129-B705-44BA-BA9B-4C1D0CE5B18D}" dt="2025-10-19T23:16:55.298" v="248"/>
        <pc:sldMkLst>
          <pc:docMk/>
          <pc:sldMk cId="1442156961" sldId="769"/>
        </pc:sldMkLst>
      </pc:sldChg>
      <pc:sldChg chg="delSp modSp mod modNotesTx">
        <pc:chgData name="Jenifer Prince Devaraj" userId="c3fb109c-09d1-42a6-93f4-69472d709861" providerId="ADAL" clId="{59C6C129-B705-44BA-BA9B-4C1D0CE5B18D}" dt="2025-10-19T23:32:03.513" v="508" actId="6549"/>
        <pc:sldMkLst>
          <pc:docMk/>
          <pc:sldMk cId="2677846293" sldId="772"/>
        </pc:sldMkLst>
        <pc:spChg chg="mod">
          <ac:chgData name="Jenifer Prince Devaraj" userId="c3fb109c-09d1-42a6-93f4-69472d709861" providerId="ADAL" clId="{59C6C129-B705-44BA-BA9B-4C1D0CE5B18D}" dt="2025-10-19T23:27:09.466" v="442" actId="1076"/>
          <ac:spMkLst>
            <pc:docMk/>
            <pc:sldMk cId="2677846293" sldId="772"/>
            <ac:spMk id="8" creationId="{A29B8C1D-87E8-DFA4-7C9B-ECBE11205BB4}"/>
          </ac:spMkLst>
        </pc:spChg>
        <pc:picChg chg="del">
          <ac:chgData name="Jenifer Prince Devaraj" userId="c3fb109c-09d1-42a6-93f4-69472d709861" providerId="ADAL" clId="{59C6C129-B705-44BA-BA9B-4C1D0CE5B18D}" dt="2025-10-19T23:25:47.735" v="346" actId="478"/>
          <ac:picMkLst>
            <pc:docMk/>
            <pc:sldMk cId="2677846293" sldId="772"/>
            <ac:picMk id="7" creationId="{61EBC846-4FD1-451E-9987-D97F1DD442A2}"/>
          </ac:picMkLst>
        </pc:picChg>
      </pc:sldChg>
      <pc:sldChg chg="modSp mod">
        <pc:chgData name="Jenifer Prince Devaraj" userId="c3fb109c-09d1-42a6-93f4-69472d709861" providerId="ADAL" clId="{59C6C129-B705-44BA-BA9B-4C1D0CE5B18D}" dt="2025-10-20T09:35:20.866" v="579" actId="113"/>
        <pc:sldMkLst>
          <pc:docMk/>
          <pc:sldMk cId="2643068939" sldId="773"/>
        </pc:sldMkLst>
        <pc:spChg chg="mod">
          <ac:chgData name="Jenifer Prince Devaraj" userId="c3fb109c-09d1-42a6-93f4-69472d709861" providerId="ADAL" clId="{59C6C129-B705-44BA-BA9B-4C1D0CE5B18D}" dt="2025-10-20T09:35:20.866" v="579" actId="113"/>
          <ac:spMkLst>
            <pc:docMk/>
            <pc:sldMk cId="2643068939" sldId="773"/>
            <ac:spMk id="15" creationId="{85B9DB09-AFF2-ED26-610C-81DB3EC95191}"/>
          </ac:spMkLst>
        </pc:spChg>
        <pc:picChg chg="mod">
          <ac:chgData name="Jenifer Prince Devaraj" userId="c3fb109c-09d1-42a6-93f4-69472d709861" providerId="ADAL" clId="{59C6C129-B705-44BA-BA9B-4C1D0CE5B18D}" dt="2025-10-20T09:34:54.896" v="577" actId="1076"/>
          <ac:picMkLst>
            <pc:docMk/>
            <pc:sldMk cId="2643068939" sldId="773"/>
            <ac:picMk id="6" creationId="{69F48B57-E1DC-4A1B-ADEF-BAE4CF8EBEE2}"/>
          </ac:picMkLst>
        </pc:picChg>
      </pc:sldChg>
      <pc:sldChg chg="modSp mod">
        <pc:chgData name="Jenifer Prince Devaraj" userId="c3fb109c-09d1-42a6-93f4-69472d709861" providerId="ADAL" clId="{59C6C129-B705-44BA-BA9B-4C1D0CE5B18D}" dt="2025-10-20T09:39:22.035" v="597" actId="313"/>
        <pc:sldMkLst>
          <pc:docMk/>
          <pc:sldMk cId="1853581974" sldId="776"/>
        </pc:sldMkLst>
        <pc:spChg chg="mod">
          <ac:chgData name="Jenifer Prince Devaraj" userId="c3fb109c-09d1-42a6-93f4-69472d709861" providerId="ADAL" clId="{59C6C129-B705-44BA-BA9B-4C1D0CE5B18D}" dt="2025-10-20T09:39:22.035" v="597" actId="313"/>
          <ac:spMkLst>
            <pc:docMk/>
            <pc:sldMk cId="1853581974" sldId="776"/>
            <ac:spMk id="15" creationId="{85B9DB09-AFF2-ED26-610C-81DB3EC95191}"/>
          </ac:spMkLst>
        </pc:spChg>
      </pc:sldChg>
      <pc:sldChg chg="del">
        <pc:chgData name="Jenifer Prince Devaraj" userId="c3fb109c-09d1-42a6-93f4-69472d709861" providerId="ADAL" clId="{59C6C129-B705-44BA-BA9B-4C1D0CE5B18D}" dt="2025-10-19T23:40:11.382" v="549" actId="47"/>
        <pc:sldMkLst>
          <pc:docMk/>
          <pc:sldMk cId="3993307243" sldId="778"/>
        </pc:sldMkLst>
      </pc:sldChg>
      <pc:sldChg chg="addSp delSp modSp mod">
        <pc:chgData name="Jenifer Prince Devaraj" userId="c3fb109c-09d1-42a6-93f4-69472d709861" providerId="ADAL" clId="{59C6C129-B705-44BA-BA9B-4C1D0CE5B18D}" dt="2025-10-19T22:17:42.138" v="64"/>
        <pc:sldMkLst>
          <pc:docMk/>
          <pc:sldMk cId="3834609990" sldId="779"/>
        </pc:sldMkLst>
        <pc:spChg chg="del mod">
          <ac:chgData name="Jenifer Prince Devaraj" userId="c3fb109c-09d1-42a6-93f4-69472d709861" providerId="ADAL" clId="{59C6C129-B705-44BA-BA9B-4C1D0CE5B18D}" dt="2025-10-19T22:12:42.897" v="19" actId="478"/>
          <ac:spMkLst>
            <pc:docMk/>
            <pc:sldMk cId="3834609990" sldId="779"/>
            <ac:spMk id="4" creationId="{85C660E5-21AB-9B4B-8BB6-4AEBA5C1F5CE}"/>
          </ac:spMkLst>
        </pc:spChg>
        <pc:spChg chg="del">
          <ac:chgData name="Jenifer Prince Devaraj" userId="c3fb109c-09d1-42a6-93f4-69472d709861" providerId="ADAL" clId="{59C6C129-B705-44BA-BA9B-4C1D0CE5B18D}" dt="2025-10-19T22:12:40.452" v="18" actId="478"/>
          <ac:spMkLst>
            <pc:docMk/>
            <pc:sldMk cId="3834609990" sldId="779"/>
            <ac:spMk id="6" creationId="{1C969179-5B83-BD2D-3600-F889B8380D4A}"/>
          </ac:spMkLst>
        </pc:spChg>
        <pc:spChg chg="mod">
          <ac:chgData name="Jenifer Prince Devaraj" userId="c3fb109c-09d1-42a6-93f4-69472d709861" providerId="ADAL" clId="{59C6C129-B705-44BA-BA9B-4C1D0CE5B18D}" dt="2025-10-19T22:06:49.174" v="17" actId="1076"/>
          <ac:spMkLst>
            <pc:docMk/>
            <pc:sldMk cId="3834609990" sldId="779"/>
            <ac:spMk id="8" creationId="{A29B8C1D-87E8-DFA4-7C9B-ECBE11205BB4}"/>
          </ac:spMkLst>
        </pc:spChg>
        <pc:spChg chg="mod">
          <ac:chgData name="Jenifer Prince Devaraj" userId="c3fb109c-09d1-42a6-93f4-69472d709861" providerId="ADAL" clId="{59C6C129-B705-44BA-BA9B-4C1D0CE5B18D}" dt="2025-10-19T22:12:54.675" v="21" actId="1076"/>
          <ac:spMkLst>
            <pc:docMk/>
            <pc:sldMk cId="3834609990" sldId="779"/>
            <ac:spMk id="15" creationId="{85B9DB09-AFF2-ED26-610C-81DB3EC95191}"/>
          </ac:spMkLst>
        </pc:spChg>
        <pc:picChg chg="add mod">
          <ac:chgData name="Jenifer Prince Devaraj" userId="c3fb109c-09d1-42a6-93f4-69472d709861" providerId="ADAL" clId="{59C6C129-B705-44BA-BA9B-4C1D0CE5B18D}" dt="2025-10-19T22:17:42.138" v="64"/>
          <ac:picMkLst>
            <pc:docMk/>
            <pc:sldMk cId="3834609990" sldId="779"/>
            <ac:picMk id="9" creationId="{AC087A45-EC2C-48CF-BEA5-29F144EF11F5}"/>
          </ac:picMkLst>
        </pc:picChg>
      </pc:sldChg>
      <pc:sldChg chg="ord modNotesTx">
        <pc:chgData name="Jenifer Prince Devaraj" userId="c3fb109c-09d1-42a6-93f4-69472d709861" providerId="ADAL" clId="{59C6C129-B705-44BA-BA9B-4C1D0CE5B18D}" dt="2025-10-19T23:16:55.298" v="248"/>
        <pc:sldMkLst>
          <pc:docMk/>
          <pc:sldMk cId="934126449" sldId="781"/>
        </pc:sldMkLst>
      </pc:sldChg>
      <pc:sldChg chg="modSp mod">
        <pc:chgData name="Jenifer Prince Devaraj" userId="c3fb109c-09d1-42a6-93f4-69472d709861" providerId="ADAL" clId="{59C6C129-B705-44BA-BA9B-4C1D0CE5B18D}" dt="2025-10-20T09:40:07.877" v="598" actId="1076"/>
        <pc:sldMkLst>
          <pc:docMk/>
          <pc:sldMk cId="2926443161" sldId="786"/>
        </pc:sldMkLst>
        <pc:picChg chg="mod">
          <ac:chgData name="Jenifer Prince Devaraj" userId="c3fb109c-09d1-42a6-93f4-69472d709861" providerId="ADAL" clId="{59C6C129-B705-44BA-BA9B-4C1D0CE5B18D}" dt="2025-10-20T09:40:07.877" v="598" actId="1076"/>
          <ac:picMkLst>
            <pc:docMk/>
            <pc:sldMk cId="2926443161" sldId="786"/>
            <ac:picMk id="7" creationId="{C5544E0D-661A-441B-B391-FCE270A0BDD1}"/>
          </ac:picMkLst>
        </pc:picChg>
      </pc:sldChg>
      <pc:sldChg chg="del">
        <pc:chgData name="Jenifer Prince Devaraj" userId="c3fb109c-09d1-42a6-93f4-69472d709861" providerId="ADAL" clId="{59C6C129-B705-44BA-BA9B-4C1D0CE5B18D}" dt="2025-10-20T09:45:54.787" v="600" actId="47"/>
        <pc:sldMkLst>
          <pc:docMk/>
          <pc:sldMk cId="1810823552" sldId="787"/>
        </pc:sldMkLst>
      </pc:sldChg>
      <pc:sldChg chg="addSp delSp modSp del mod modAnim">
        <pc:chgData name="Jenifer Prince Devaraj" userId="c3fb109c-09d1-42a6-93f4-69472d709861" providerId="ADAL" clId="{59C6C129-B705-44BA-BA9B-4C1D0CE5B18D}" dt="2025-10-19T22:19:12.291" v="79" actId="47"/>
        <pc:sldMkLst>
          <pc:docMk/>
          <pc:sldMk cId="2121688638" sldId="788"/>
        </pc:sldMkLst>
        <pc:spChg chg="del">
          <ac:chgData name="Jenifer Prince Devaraj" userId="c3fb109c-09d1-42a6-93f4-69472d709861" providerId="ADAL" clId="{59C6C129-B705-44BA-BA9B-4C1D0CE5B18D}" dt="2025-10-19T22:18:11.047" v="66" actId="478"/>
          <ac:spMkLst>
            <pc:docMk/>
            <pc:sldMk cId="2121688638" sldId="788"/>
            <ac:spMk id="6" creationId="{E6168B93-BBA2-B9AF-8887-7EEAE35C343E}"/>
          </ac:spMkLst>
        </pc:spChg>
        <pc:spChg chg="del">
          <ac:chgData name="Jenifer Prince Devaraj" userId="c3fb109c-09d1-42a6-93f4-69472d709861" providerId="ADAL" clId="{59C6C129-B705-44BA-BA9B-4C1D0CE5B18D}" dt="2025-10-19T22:18:17.367" v="69" actId="478"/>
          <ac:spMkLst>
            <pc:docMk/>
            <pc:sldMk cId="2121688638" sldId="788"/>
            <ac:spMk id="7" creationId="{DB720B1E-5A9E-784C-3505-CAF40F104179}"/>
          </ac:spMkLst>
        </pc:spChg>
        <pc:picChg chg="del">
          <ac:chgData name="Jenifer Prince Devaraj" userId="c3fb109c-09d1-42a6-93f4-69472d709861" providerId="ADAL" clId="{59C6C129-B705-44BA-BA9B-4C1D0CE5B18D}" dt="2025-10-19T22:18:14.060" v="68" actId="478"/>
          <ac:picMkLst>
            <pc:docMk/>
            <pc:sldMk cId="2121688638" sldId="788"/>
            <ac:picMk id="3" creationId="{904461E2-C517-8261-DB37-FBFCE7D4ACFF}"/>
          </ac:picMkLst>
        </pc:picChg>
        <pc:picChg chg="del">
          <ac:chgData name="Jenifer Prince Devaraj" userId="c3fb109c-09d1-42a6-93f4-69472d709861" providerId="ADAL" clId="{59C6C129-B705-44BA-BA9B-4C1D0CE5B18D}" dt="2025-10-19T22:18:12.439" v="67" actId="478"/>
          <ac:picMkLst>
            <pc:docMk/>
            <pc:sldMk cId="2121688638" sldId="788"/>
            <ac:picMk id="5" creationId="{D888C039-08DA-9262-A7C1-26CD93778FD6}"/>
          </ac:picMkLst>
        </pc:picChg>
        <pc:picChg chg="add mod">
          <ac:chgData name="Jenifer Prince Devaraj" userId="c3fb109c-09d1-42a6-93f4-69472d709861" providerId="ADAL" clId="{59C6C129-B705-44BA-BA9B-4C1D0CE5B18D}" dt="2025-10-19T22:18:49.322" v="71" actId="1076"/>
          <ac:picMkLst>
            <pc:docMk/>
            <pc:sldMk cId="2121688638" sldId="788"/>
            <ac:picMk id="8" creationId="{9AE49727-C9F8-4FED-AD8D-349C03B1830D}"/>
          </ac:picMkLst>
        </pc:picChg>
      </pc:sldChg>
      <pc:sldChg chg="del">
        <pc:chgData name="Jenifer Prince Devaraj" userId="c3fb109c-09d1-42a6-93f4-69472d709861" providerId="ADAL" clId="{59C6C129-B705-44BA-BA9B-4C1D0CE5B18D}" dt="2025-10-19T22:23:38.655" v="90" actId="47"/>
        <pc:sldMkLst>
          <pc:docMk/>
          <pc:sldMk cId="720765000" sldId="789"/>
        </pc:sldMkLst>
      </pc:sldChg>
      <pc:sldChg chg="del">
        <pc:chgData name="Jenifer Prince Devaraj" userId="c3fb109c-09d1-42a6-93f4-69472d709861" providerId="ADAL" clId="{59C6C129-B705-44BA-BA9B-4C1D0CE5B18D}" dt="2025-10-19T22:23:38.069" v="89" actId="47"/>
        <pc:sldMkLst>
          <pc:docMk/>
          <pc:sldMk cId="1814640082" sldId="790"/>
        </pc:sldMkLst>
      </pc:sldChg>
      <pc:sldChg chg="modNotesTx">
        <pc:chgData name="Jenifer Prince Devaraj" userId="c3fb109c-09d1-42a6-93f4-69472d709861" providerId="ADAL" clId="{59C6C129-B705-44BA-BA9B-4C1D0CE5B18D}" dt="2025-10-20T09:44:32.656" v="599" actId="6549"/>
        <pc:sldMkLst>
          <pc:docMk/>
          <pc:sldMk cId="2014782719" sldId="792"/>
        </pc:sldMkLst>
      </pc:sldChg>
      <pc:sldChg chg="addSp delSp modSp add mod">
        <pc:chgData name="Jenifer Prince Devaraj" userId="c3fb109c-09d1-42a6-93f4-69472d709861" providerId="ADAL" clId="{59C6C129-B705-44BA-BA9B-4C1D0CE5B18D}" dt="2025-10-19T22:16:36.685" v="59" actId="1076"/>
        <pc:sldMkLst>
          <pc:docMk/>
          <pc:sldMk cId="2822074263" sldId="793"/>
        </pc:sldMkLst>
        <pc:spChg chg="mod">
          <ac:chgData name="Jenifer Prince Devaraj" userId="c3fb109c-09d1-42a6-93f4-69472d709861" providerId="ADAL" clId="{59C6C129-B705-44BA-BA9B-4C1D0CE5B18D}" dt="2025-10-19T22:16:36.685" v="59" actId="1076"/>
          <ac:spMkLst>
            <pc:docMk/>
            <pc:sldMk cId="2822074263" sldId="793"/>
            <ac:spMk id="8" creationId="{A29B8C1D-87E8-DFA4-7C9B-ECBE11205BB4}"/>
          </ac:spMkLst>
        </pc:spChg>
        <pc:spChg chg="del">
          <ac:chgData name="Jenifer Prince Devaraj" userId="c3fb109c-09d1-42a6-93f4-69472d709861" providerId="ADAL" clId="{59C6C129-B705-44BA-BA9B-4C1D0CE5B18D}" dt="2025-10-19T22:13:27.847" v="23" actId="478"/>
          <ac:spMkLst>
            <pc:docMk/>
            <pc:sldMk cId="2822074263" sldId="793"/>
            <ac:spMk id="15" creationId="{85B9DB09-AFF2-ED26-610C-81DB3EC95191}"/>
          </ac:spMkLst>
        </pc:spChg>
        <pc:graphicFrameChg chg="add mod modGraphic">
          <ac:chgData name="Jenifer Prince Devaraj" userId="c3fb109c-09d1-42a6-93f4-69472d709861" providerId="ADAL" clId="{59C6C129-B705-44BA-BA9B-4C1D0CE5B18D}" dt="2025-10-19T22:16:34.513" v="58" actId="1076"/>
          <ac:graphicFrameMkLst>
            <pc:docMk/>
            <pc:sldMk cId="2822074263" sldId="793"/>
            <ac:graphicFrameMk id="4" creationId="{F46D2F3C-AAB0-4103-942A-78129E965B45}"/>
          </ac:graphicFrameMkLst>
        </pc:graphicFrameChg>
      </pc:sldChg>
      <pc:sldChg chg="add del">
        <pc:chgData name="Jenifer Prince Devaraj" userId="c3fb109c-09d1-42a6-93f4-69472d709861" providerId="ADAL" clId="{59C6C129-B705-44BA-BA9B-4C1D0CE5B18D}" dt="2025-10-19T22:23:37.473" v="88" actId="47"/>
        <pc:sldMkLst>
          <pc:docMk/>
          <pc:sldMk cId="1268812807" sldId="794"/>
        </pc:sldMkLst>
      </pc:sldChg>
      <pc:sldChg chg="addSp delSp modSp add mod modNotesTx">
        <pc:chgData name="Jenifer Prince Devaraj" userId="c3fb109c-09d1-42a6-93f4-69472d709861" providerId="ADAL" clId="{59C6C129-B705-44BA-BA9B-4C1D0CE5B18D}" dt="2025-10-19T22:23:34.027" v="87" actId="1076"/>
        <pc:sldMkLst>
          <pc:docMk/>
          <pc:sldMk cId="2224204468" sldId="795"/>
        </pc:sldMkLst>
        <pc:spChg chg="del">
          <ac:chgData name="Jenifer Prince Devaraj" userId="c3fb109c-09d1-42a6-93f4-69472d709861" providerId="ADAL" clId="{59C6C129-B705-44BA-BA9B-4C1D0CE5B18D}" dt="2025-10-19T22:19:00.997" v="75" actId="478"/>
          <ac:spMkLst>
            <pc:docMk/>
            <pc:sldMk cId="2224204468" sldId="795"/>
            <ac:spMk id="8" creationId="{A29B8C1D-87E8-DFA4-7C9B-ECBE11205BB4}"/>
          </ac:spMkLst>
        </pc:spChg>
        <pc:spChg chg="del">
          <ac:chgData name="Jenifer Prince Devaraj" userId="c3fb109c-09d1-42a6-93f4-69472d709861" providerId="ADAL" clId="{59C6C129-B705-44BA-BA9B-4C1D0CE5B18D}" dt="2025-10-19T22:18:56.891" v="73" actId="478"/>
          <ac:spMkLst>
            <pc:docMk/>
            <pc:sldMk cId="2224204468" sldId="795"/>
            <ac:spMk id="15" creationId="{85B9DB09-AFF2-ED26-610C-81DB3EC95191}"/>
          </ac:spMkLst>
        </pc:spChg>
        <pc:picChg chg="add mod">
          <ac:chgData name="Jenifer Prince Devaraj" userId="c3fb109c-09d1-42a6-93f4-69472d709861" providerId="ADAL" clId="{59C6C129-B705-44BA-BA9B-4C1D0CE5B18D}" dt="2025-10-19T22:23:32.163" v="86" actId="1076"/>
          <ac:picMkLst>
            <pc:docMk/>
            <pc:sldMk cId="2224204468" sldId="795"/>
            <ac:picMk id="6" creationId="{269D0080-356A-4FE1-A2E9-36611B2835EA}"/>
          </ac:picMkLst>
        </pc:picChg>
        <pc:picChg chg="del">
          <ac:chgData name="Jenifer Prince Devaraj" userId="c3fb109c-09d1-42a6-93f4-69472d709861" providerId="ADAL" clId="{59C6C129-B705-44BA-BA9B-4C1D0CE5B18D}" dt="2025-10-19T22:18:58.325" v="74" actId="478"/>
          <ac:picMkLst>
            <pc:docMk/>
            <pc:sldMk cId="2224204468" sldId="795"/>
            <ac:picMk id="7" creationId="{FCB8EAD2-815B-4EF9-983A-DCAFF93B3EB4}"/>
          </ac:picMkLst>
        </pc:picChg>
        <pc:picChg chg="add mod">
          <ac:chgData name="Jenifer Prince Devaraj" userId="c3fb109c-09d1-42a6-93f4-69472d709861" providerId="ADAL" clId="{59C6C129-B705-44BA-BA9B-4C1D0CE5B18D}" dt="2025-10-19T22:23:34.027" v="87" actId="1076"/>
          <ac:picMkLst>
            <pc:docMk/>
            <pc:sldMk cId="2224204468" sldId="795"/>
            <ac:picMk id="9" creationId="{5129C536-D9B2-4F30-9255-F775FD7E9E14}"/>
          </ac:picMkLst>
        </pc:picChg>
      </pc:sldChg>
      <pc:sldChg chg="addSp delSp modSp add mod">
        <pc:chgData name="Jenifer Prince Devaraj" userId="c3fb109c-09d1-42a6-93f4-69472d709861" providerId="ADAL" clId="{59C6C129-B705-44BA-BA9B-4C1D0CE5B18D}" dt="2025-10-19T23:09:33.164" v="186" actId="1076"/>
        <pc:sldMkLst>
          <pc:docMk/>
          <pc:sldMk cId="796148641" sldId="796"/>
        </pc:sldMkLst>
        <pc:spChg chg="del mod">
          <ac:chgData name="Jenifer Prince Devaraj" userId="c3fb109c-09d1-42a6-93f4-69472d709861" providerId="ADAL" clId="{59C6C129-B705-44BA-BA9B-4C1D0CE5B18D}" dt="2025-10-19T23:09:18.807" v="182"/>
          <ac:spMkLst>
            <pc:docMk/>
            <pc:sldMk cId="796148641" sldId="796"/>
            <ac:spMk id="6" creationId="{DEA19D5D-A5D6-43E2-7B33-EC27F185E71B}"/>
          </ac:spMkLst>
        </pc:spChg>
        <pc:spChg chg="mod">
          <ac:chgData name="Jenifer Prince Devaraj" userId="c3fb109c-09d1-42a6-93f4-69472d709861" providerId="ADAL" clId="{59C6C129-B705-44BA-BA9B-4C1D0CE5B18D}" dt="2025-10-19T23:09:33.164" v="186" actId="1076"/>
          <ac:spMkLst>
            <pc:docMk/>
            <pc:sldMk cId="796148641" sldId="796"/>
            <ac:spMk id="8" creationId="{A29B8C1D-87E8-DFA4-7C9B-ECBE11205BB4}"/>
          </ac:spMkLst>
        </pc:spChg>
        <pc:graphicFrameChg chg="add mod modGraphic">
          <ac:chgData name="Jenifer Prince Devaraj" userId="c3fb109c-09d1-42a6-93f4-69472d709861" providerId="ADAL" clId="{59C6C129-B705-44BA-BA9B-4C1D0CE5B18D}" dt="2025-10-19T23:09:30.988" v="185" actId="1076"/>
          <ac:graphicFrameMkLst>
            <pc:docMk/>
            <pc:sldMk cId="796148641" sldId="796"/>
            <ac:graphicFrameMk id="4" creationId="{353F71F1-552C-45A2-97DB-A9AF6FA24754}"/>
          </ac:graphicFrameMkLst>
        </pc:graphicFrameChg>
        <pc:graphicFrameChg chg="add del mod">
          <ac:chgData name="Jenifer Prince Devaraj" userId="c3fb109c-09d1-42a6-93f4-69472d709861" providerId="ADAL" clId="{59C6C129-B705-44BA-BA9B-4C1D0CE5B18D}" dt="2025-10-19T23:09:18.805" v="180" actId="478"/>
          <ac:graphicFrameMkLst>
            <pc:docMk/>
            <pc:sldMk cId="796148641" sldId="796"/>
            <ac:graphicFrameMk id="10" creationId="{5919295A-3315-4492-BC6A-1DAFE3B4F1BF}"/>
          </ac:graphicFrameMkLst>
        </pc:graphicFrameChg>
        <pc:picChg chg="del">
          <ac:chgData name="Jenifer Prince Devaraj" userId="c3fb109c-09d1-42a6-93f4-69472d709861" providerId="ADAL" clId="{59C6C129-B705-44BA-BA9B-4C1D0CE5B18D}" dt="2025-10-19T23:06:33.824" v="151" actId="478"/>
          <ac:picMkLst>
            <pc:docMk/>
            <pc:sldMk cId="796148641" sldId="796"/>
            <ac:picMk id="9" creationId="{02E339B8-D3ED-450D-9329-23389F5F5389}"/>
          </ac:picMkLst>
        </pc:picChg>
      </pc:sldChg>
      <pc:sldChg chg="modSp add mod">
        <pc:chgData name="Jenifer Prince Devaraj" userId="c3fb109c-09d1-42a6-93f4-69472d709861" providerId="ADAL" clId="{59C6C129-B705-44BA-BA9B-4C1D0CE5B18D}" dt="2025-10-19T23:10:52.553" v="194" actId="1076"/>
        <pc:sldMkLst>
          <pc:docMk/>
          <pc:sldMk cId="711432794" sldId="797"/>
        </pc:sldMkLst>
        <pc:spChg chg="mod">
          <ac:chgData name="Jenifer Prince Devaraj" userId="c3fb109c-09d1-42a6-93f4-69472d709861" providerId="ADAL" clId="{59C6C129-B705-44BA-BA9B-4C1D0CE5B18D}" dt="2025-10-19T23:10:00.924" v="188"/>
          <ac:spMkLst>
            <pc:docMk/>
            <pc:sldMk cId="711432794" sldId="797"/>
            <ac:spMk id="8" creationId="{A29B8C1D-87E8-DFA4-7C9B-ECBE11205BB4}"/>
          </ac:spMkLst>
        </pc:spChg>
        <pc:graphicFrameChg chg="mod modGraphic">
          <ac:chgData name="Jenifer Prince Devaraj" userId="c3fb109c-09d1-42a6-93f4-69472d709861" providerId="ADAL" clId="{59C6C129-B705-44BA-BA9B-4C1D0CE5B18D}" dt="2025-10-19T23:10:52.553" v="194" actId="1076"/>
          <ac:graphicFrameMkLst>
            <pc:docMk/>
            <pc:sldMk cId="711432794" sldId="797"/>
            <ac:graphicFrameMk id="4" creationId="{353F71F1-552C-45A2-97DB-A9AF6FA24754}"/>
          </ac:graphicFrameMkLst>
        </pc:graphicFrameChg>
      </pc:sldChg>
      <pc:sldChg chg="addSp modSp add mod">
        <pc:chgData name="Jenifer Prince Devaraj" userId="c3fb109c-09d1-42a6-93f4-69472d709861" providerId="ADAL" clId="{59C6C129-B705-44BA-BA9B-4C1D0CE5B18D}" dt="2025-10-19T23:13:19.211" v="219" actId="255"/>
        <pc:sldMkLst>
          <pc:docMk/>
          <pc:sldMk cId="1520521283" sldId="798"/>
        </pc:sldMkLst>
        <pc:spChg chg="add mod">
          <ac:chgData name="Jenifer Prince Devaraj" userId="c3fb109c-09d1-42a6-93f4-69472d709861" providerId="ADAL" clId="{59C6C129-B705-44BA-BA9B-4C1D0CE5B18D}" dt="2025-10-19T23:12:53.893" v="215"/>
          <ac:spMkLst>
            <pc:docMk/>
            <pc:sldMk cId="1520521283" sldId="798"/>
            <ac:spMk id="7" creationId="{700F0A3D-9088-4730-A9F3-23604FAFA9D3}"/>
          </ac:spMkLst>
        </pc:spChg>
        <pc:spChg chg="mod">
          <ac:chgData name="Jenifer Prince Devaraj" userId="c3fb109c-09d1-42a6-93f4-69472d709861" providerId="ADAL" clId="{59C6C129-B705-44BA-BA9B-4C1D0CE5B18D}" dt="2025-10-19T23:11:59.978" v="211" actId="1076"/>
          <ac:spMkLst>
            <pc:docMk/>
            <pc:sldMk cId="1520521283" sldId="798"/>
            <ac:spMk id="8" creationId="{A29B8C1D-87E8-DFA4-7C9B-ECBE11205BB4}"/>
          </ac:spMkLst>
        </pc:spChg>
        <pc:graphicFrameChg chg="mod modGraphic">
          <ac:chgData name="Jenifer Prince Devaraj" userId="c3fb109c-09d1-42a6-93f4-69472d709861" providerId="ADAL" clId="{59C6C129-B705-44BA-BA9B-4C1D0CE5B18D}" dt="2025-10-19T23:12:03.671" v="212" actId="1076"/>
          <ac:graphicFrameMkLst>
            <pc:docMk/>
            <pc:sldMk cId="1520521283" sldId="798"/>
            <ac:graphicFrameMk id="4" creationId="{353F71F1-552C-45A2-97DB-A9AF6FA24754}"/>
          </ac:graphicFrameMkLst>
        </pc:graphicFrameChg>
        <pc:graphicFrameChg chg="add mod modGraphic">
          <ac:chgData name="Jenifer Prince Devaraj" userId="c3fb109c-09d1-42a6-93f4-69472d709861" providerId="ADAL" clId="{59C6C129-B705-44BA-BA9B-4C1D0CE5B18D}" dt="2025-10-19T23:13:19.211" v="219" actId="255"/>
          <ac:graphicFrameMkLst>
            <pc:docMk/>
            <pc:sldMk cId="1520521283" sldId="798"/>
            <ac:graphicFrameMk id="9" creationId="{68CC8A17-D782-4712-A2D0-43B50B6C5222}"/>
          </ac:graphicFrameMkLst>
        </pc:graphicFrameChg>
      </pc:sldChg>
      <pc:sldChg chg="delSp modSp add mod">
        <pc:chgData name="Jenifer Prince Devaraj" userId="c3fb109c-09d1-42a6-93f4-69472d709861" providerId="ADAL" clId="{59C6C129-B705-44BA-BA9B-4C1D0CE5B18D}" dt="2025-10-19T23:15:36.079" v="239" actId="1076"/>
        <pc:sldMkLst>
          <pc:docMk/>
          <pc:sldMk cId="1117448068" sldId="799"/>
        </pc:sldMkLst>
        <pc:spChg chg="del mod">
          <ac:chgData name="Jenifer Prince Devaraj" userId="c3fb109c-09d1-42a6-93f4-69472d709861" providerId="ADAL" clId="{59C6C129-B705-44BA-BA9B-4C1D0CE5B18D}" dt="2025-10-19T23:14:07.241" v="223" actId="478"/>
          <ac:spMkLst>
            <pc:docMk/>
            <pc:sldMk cId="1117448068" sldId="799"/>
            <ac:spMk id="7" creationId="{700F0A3D-9088-4730-A9F3-23604FAFA9D3}"/>
          </ac:spMkLst>
        </pc:spChg>
        <pc:spChg chg="mod">
          <ac:chgData name="Jenifer Prince Devaraj" userId="c3fb109c-09d1-42a6-93f4-69472d709861" providerId="ADAL" clId="{59C6C129-B705-44BA-BA9B-4C1D0CE5B18D}" dt="2025-10-19T23:14:01.685" v="221"/>
          <ac:spMkLst>
            <pc:docMk/>
            <pc:sldMk cId="1117448068" sldId="799"/>
            <ac:spMk id="8" creationId="{A29B8C1D-87E8-DFA4-7C9B-ECBE11205BB4}"/>
          </ac:spMkLst>
        </pc:spChg>
        <pc:graphicFrameChg chg="mod modGraphic">
          <ac:chgData name="Jenifer Prince Devaraj" userId="c3fb109c-09d1-42a6-93f4-69472d709861" providerId="ADAL" clId="{59C6C129-B705-44BA-BA9B-4C1D0CE5B18D}" dt="2025-10-19T23:15:36.079" v="239" actId="1076"/>
          <ac:graphicFrameMkLst>
            <pc:docMk/>
            <pc:sldMk cId="1117448068" sldId="799"/>
            <ac:graphicFrameMk id="4" creationId="{353F71F1-552C-45A2-97DB-A9AF6FA24754}"/>
          </ac:graphicFrameMkLst>
        </pc:graphicFrameChg>
        <pc:graphicFrameChg chg="del">
          <ac:chgData name="Jenifer Prince Devaraj" userId="c3fb109c-09d1-42a6-93f4-69472d709861" providerId="ADAL" clId="{59C6C129-B705-44BA-BA9B-4C1D0CE5B18D}" dt="2025-10-19T23:14:09.942" v="224" actId="478"/>
          <ac:graphicFrameMkLst>
            <pc:docMk/>
            <pc:sldMk cId="1117448068" sldId="799"/>
            <ac:graphicFrameMk id="9" creationId="{68CC8A17-D782-4712-A2D0-43B50B6C5222}"/>
          </ac:graphicFrameMkLst>
        </pc:graphicFrameChg>
      </pc:sldChg>
      <pc:sldChg chg="modSp add mod">
        <pc:chgData name="Jenifer Prince Devaraj" userId="c3fb109c-09d1-42a6-93f4-69472d709861" providerId="ADAL" clId="{59C6C129-B705-44BA-BA9B-4C1D0CE5B18D}" dt="2025-10-19T23:16:25.037" v="246" actId="1076"/>
        <pc:sldMkLst>
          <pc:docMk/>
          <pc:sldMk cId="2700007297" sldId="800"/>
        </pc:sldMkLst>
        <pc:spChg chg="mod">
          <ac:chgData name="Jenifer Prince Devaraj" userId="c3fb109c-09d1-42a6-93f4-69472d709861" providerId="ADAL" clId="{59C6C129-B705-44BA-BA9B-4C1D0CE5B18D}" dt="2025-10-19T23:15:57.480" v="241"/>
          <ac:spMkLst>
            <pc:docMk/>
            <pc:sldMk cId="2700007297" sldId="800"/>
            <ac:spMk id="8" creationId="{A29B8C1D-87E8-DFA4-7C9B-ECBE11205BB4}"/>
          </ac:spMkLst>
        </pc:spChg>
        <pc:graphicFrameChg chg="mod modGraphic">
          <ac:chgData name="Jenifer Prince Devaraj" userId="c3fb109c-09d1-42a6-93f4-69472d709861" providerId="ADAL" clId="{59C6C129-B705-44BA-BA9B-4C1D0CE5B18D}" dt="2025-10-19T23:16:25.037" v="246" actId="1076"/>
          <ac:graphicFrameMkLst>
            <pc:docMk/>
            <pc:sldMk cId="2700007297" sldId="800"/>
            <ac:graphicFrameMk id="4" creationId="{353F71F1-552C-45A2-97DB-A9AF6FA24754}"/>
          </ac:graphicFrameMkLst>
        </pc:graphicFrameChg>
      </pc:sldChg>
      <pc:sldChg chg="addSp delSp modSp add mod">
        <pc:chgData name="Jenifer Prince Devaraj" userId="c3fb109c-09d1-42a6-93f4-69472d709861" providerId="ADAL" clId="{59C6C129-B705-44BA-BA9B-4C1D0CE5B18D}" dt="2025-10-19T23:20:59.583" v="291"/>
        <pc:sldMkLst>
          <pc:docMk/>
          <pc:sldMk cId="581415798" sldId="801"/>
        </pc:sldMkLst>
        <pc:spChg chg="mod">
          <ac:chgData name="Jenifer Prince Devaraj" userId="c3fb109c-09d1-42a6-93f4-69472d709861" providerId="ADAL" clId="{59C6C129-B705-44BA-BA9B-4C1D0CE5B18D}" dt="2025-10-19T23:19:42.247" v="286" actId="14100"/>
          <ac:spMkLst>
            <pc:docMk/>
            <pc:sldMk cId="581415798" sldId="801"/>
            <ac:spMk id="8" creationId="{A29B8C1D-87E8-DFA4-7C9B-ECBE11205BB4}"/>
          </ac:spMkLst>
        </pc:spChg>
        <pc:picChg chg="add mod">
          <ac:chgData name="Jenifer Prince Devaraj" userId="c3fb109c-09d1-42a6-93f4-69472d709861" providerId="ADAL" clId="{59C6C129-B705-44BA-BA9B-4C1D0CE5B18D}" dt="2025-10-19T23:20:59.583" v="291"/>
          <ac:picMkLst>
            <pc:docMk/>
            <pc:sldMk cId="581415798" sldId="801"/>
            <ac:picMk id="6" creationId="{C4160459-2CCF-44C8-A341-62F274509169}"/>
          </ac:picMkLst>
        </pc:picChg>
        <pc:picChg chg="del">
          <ac:chgData name="Jenifer Prince Devaraj" userId="c3fb109c-09d1-42a6-93f4-69472d709861" providerId="ADAL" clId="{59C6C129-B705-44BA-BA9B-4C1D0CE5B18D}" dt="2025-10-19T23:18:25.002" v="264" actId="478"/>
          <ac:picMkLst>
            <pc:docMk/>
            <pc:sldMk cId="581415798" sldId="801"/>
            <ac:picMk id="10" creationId="{5ABC2763-09D7-466A-83AF-49DE8CD4454F}"/>
          </ac:picMkLst>
        </pc:picChg>
      </pc:sldChg>
      <pc:sldChg chg="addSp delSp modSp add mod">
        <pc:chgData name="Jenifer Prince Devaraj" userId="c3fb109c-09d1-42a6-93f4-69472d709861" providerId="ADAL" clId="{59C6C129-B705-44BA-BA9B-4C1D0CE5B18D}" dt="2025-10-19T23:22:15.654" v="305" actId="14100"/>
        <pc:sldMkLst>
          <pc:docMk/>
          <pc:sldMk cId="1482667059" sldId="802"/>
        </pc:sldMkLst>
        <pc:spChg chg="mod">
          <ac:chgData name="Jenifer Prince Devaraj" userId="c3fb109c-09d1-42a6-93f4-69472d709861" providerId="ADAL" clId="{59C6C129-B705-44BA-BA9B-4C1D0CE5B18D}" dt="2025-10-19T23:22:15.654" v="305" actId="14100"/>
          <ac:spMkLst>
            <pc:docMk/>
            <pc:sldMk cId="1482667059" sldId="802"/>
            <ac:spMk id="8" creationId="{A29B8C1D-87E8-DFA4-7C9B-ECBE11205BB4}"/>
          </ac:spMkLst>
        </pc:spChg>
        <pc:picChg chg="del">
          <ac:chgData name="Jenifer Prince Devaraj" userId="c3fb109c-09d1-42a6-93f4-69472d709861" providerId="ADAL" clId="{59C6C129-B705-44BA-BA9B-4C1D0CE5B18D}" dt="2025-10-19T23:21:52.283" v="295" actId="478"/>
          <ac:picMkLst>
            <pc:docMk/>
            <pc:sldMk cId="1482667059" sldId="802"/>
            <ac:picMk id="6" creationId="{C4160459-2CCF-44C8-A341-62F274509169}"/>
          </ac:picMkLst>
        </pc:picChg>
        <pc:picChg chg="add mod">
          <ac:chgData name="Jenifer Prince Devaraj" userId="c3fb109c-09d1-42a6-93f4-69472d709861" providerId="ADAL" clId="{59C6C129-B705-44BA-BA9B-4C1D0CE5B18D}" dt="2025-10-19T23:22:12.648" v="304" actId="14100"/>
          <ac:picMkLst>
            <pc:docMk/>
            <pc:sldMk cId="1482667059" sldId="802"/>
            <ac:picMk id="7" creationId="{926468FF-9B62-4988-9A51-8B237F627752}"/>
          </ac:picMkLst>
        </pc:picChg>
      </pc:sldChg>
      <pc:sldChg chg="addSp delSp modSp add mod">
        <pc:chgData name="Jenifer Prince Devaraj" userId="c3fb109c-09d1-42a6-93f4-69472d709861" providerId="ADAL" clId="{59C6C129-B705-44BA-BA9B-4C1D0CE5B18D}" dt="2025-10-19T23:24:37.245" v="340"/>
        <pc:sldMkLst>
          <pc:docMk/>
          <pc:sldMk cId="1254316279" sldId="803"/>
        </pc:sldMkLst>
        <pc:spChg chg="mod">
          <ac:chgData name="Jenifer Prince Devaraj" userId="c3fb109c-09d1-42a6-93f4-69472d709861" providerId="ADAL" clId="{59C6C129-B705-44BA-BA9B-4C1D0CE5B18D}" dt="2025-10-19T23:24:27.398" v="337" actId="1076"/>
          <ac:spMkLst>
            <pc:docMk/>
            <pc:sldMk cId="1254316279" sldId="803"/>
            <ac:spMk id="8" creationId="{A29B8C1D-87E8-DFA4-7C9B-ECBE11205BB4}"/>
          </ac:spMkLst>
        </pc:spChg>
        <pc:picChg chg="add mod">
          <ac:chgData name="Jenifer Prince Devaraj" userId="c3fb109c-09d1-42a6-93f4-69472d709861" providerId="ADAL" clId="{59C6C129-B705-44BA-BA9B-4C1D0CE5B18D}" dt="2025-10-19T23:24:37.245" v="340"/>
          <ac:picMkLst>
            <pc:docMk/>
            <pc:sldMk cId="1254316279" sldId="803"/>
            <ac:picMk id="6" creationId="{BC6AF0F2-5402-471C-9FD2-3858147CF021}"/>
          </ac:picMkLst>
        </pc:picChg>
        <pc:picChg chg="del">
          <ac:chgData name="Jenifer Prince Devaraj" userId="c3fb109c-09d1-42a6-93f4-69472d709861" providerId="ADAL" clId="{59C6C129-B705-44BA-BA9B-4C1D0CE5B18D}" dt="2025-10-19T23:23:29.257" v="307" actId="478"/>
          <ac:picMkLst>
            <pc:docMk/>
            <pc:sldMk cId="1254316279" sldId="803"/>
            <ac:picMk id="7" creationId="{926468FF-9B62-4988-9A51-8B237F627752}"/>
          </ac:picMkLst>
        </pc:picChg>
      </pc:sldChg>
      <pc:sldChg chg="addSp delSp modSp add mod modNotesTx">
        <pc:chgData name="Jenifer Prince Devaraj" userId="c3fb109c-09d1-42a6-93f4-69472d709861" providerId="ADAL" clId="{59C6C129-B705-44BA-BA9B-4C1D0CE5B18D}" dt="2025-10-20T09:36:57.961" v="596" actId="1076"/>
        <pc:sldMkLst>
          <pc:docMk/>
          <pc:sldMk cId="611401135" sldId="804"/>
        </pc:sldMkLst>
        <pc:spChg chg="mod">
          <ac:chgData name="Jenifer Prince Devaraj" userId="c3fb109c-09d1-42a6-93f4-69472d709861" providerId="ADAL" clId="{59C6C129-B705-44BA-BA9B-4C1D0CE5B18D}" dt="2025-10-20T09:36:49.724" v="594" actId="20577"/>
          <ac:spMkLst>
            <pc:docMk/>
            <pc:sldMk cId="611401135" sldId="804"/>
            <ac:spMk id="8" creationId="{A29B8C1D-87E8-DFA4-7C9B-ECBE11205BB4}"/>
          </ac:spMkLst>
        </pc:spChg>
        <pc:spChg chg="add mod">
          <ac:chgData name="Jenifer Prince Devaraj" userId="c3fb109c-09d1-42a6-93f4-69472d709861" providerId="ADAL" clId="{59C6C129-B705-44BA-BA9B-4C1D0CE5B18D}" dt="2025-10-20T09:30:36.235" v="565" actId="113"/>
          <ac:spMkLst>
            <pc:docMk/>
            <pc:sldMk cId="611401135" sldId="804"/>
            <ac:spMk id="9" creationId="{FFC18463-9810-4538-A1A7-CF1F03461A0D}"/>
          </ac:spMkLst>
        </pc:spChg>
        <pc:picChg chg="add mod">
          <ac:chgData name="Jenifer Prince Devaraj" userId="c3fb109c-09d1-42a6-93f4-69472d709861" providerId="ADAL" clId="{59C6C129-B705-44BA-BA9B-4C1D0CE5B18D}" dt="2025-10-20T09:36:57.961" v="596" actId="1076"/>
          <ac:picMkLst>
            <pc:docMk/>
            <pc:sldMk cId="611401135" sldId="804"/>
            <ac:picMk id="6" creationId="{DDE93F94-D77E-4322-A75A-3CAE3FBA968C}"/>
          </ac:picMkLst>
        </pc:picChg>
        <pc:picChg chg="del">
          <ac:chgData name="Jenifer Prince Devaraj" userId="c3fb109c-09d1-42a6-93f4-69472d709861" providerId="ADAL" clId="{59C6C129-B705-44BA-BA9B-4C1D0CE5B18D}" dt="2025-10-19T23:28:11.336" v="455" actId="478"/>
          <ac:picMkLst>
            <pc:docMk/>
            <pc:sldMk cId="611401135" sldId="804"/>
            <ac:picMk id="7" creationId="{61EBC846-4FD1-451E-9987-D97F1DD442A2}"/>
          </ac:picMkLst>
        </pc:picChg>
        <pc:picChg chg="add mod">
          <ac:chgData name="Jenifer Prince Devaraj" userId="c3fb109c-09d1-42a6-93f4-69472d709861" providerId="ADAL" clId="{59C6C129-B705-44BA-BA9B-4C1D0CE5B18D}" dt="2025-10-19T23:29:03.302" v="465"/>
          <ac:picMkLst>
            <pc:docMk/>
            <pc:sldMk cId="611401135" sldId="804"/>
            <ac:picMk id="11" creationId="{15E43C51-080C-449E-9573-9BD070F7BFF7}"/>
          </ac:picMkLst>
        </pc:picChg>
      </pc:sldChg>
      <pc:sldChg chg="add modNotesTx">
        <pc:chgData name="Jenifer Prince Devaraj" userId="c3fb109c-09d1-42a6-93f4-69472d709861" providerId="ADAL" clId="{59C6C129-B705-44BA-BA9B-4C1D0CE5B18D}" dt="2025-10-19T23:32:14.476" v="511" actId="6549"/>
        <pc:sldMkLst>
          <pc:docMk/>
          <pc:sldMk cId="309296900" sldId="805"/>
        </pc:sldMkLst>
      </pc:sldChg>
      <pc:sldChg chg="addSp delSp modSp add mod ord modNotesTx">
        <pc:chgData name="Jenifer Prince Devaraj" userId="c3fb109c-09d1-42a6-93f4-69472d709861" providerId="ADAL" clId="{59C6C129-B705-44BA-BA9B-4C1D0CE5B18D}" dt="2025-10-20T09:32:58.415" v="573" actId="1076"/>
        <pc:sldMkLst>
          <pc:docMk/>
          <pc:sldMk cId="116299516" sldId="806"/>
        </pc:sldMkLst>
        <pc:spChg chg="mod">
          <ac:chgData name="Jenifer Prince Devaraj" userId="c3fb109c-09d1-42a6-93f4-69472d709861" providerId="ADAL" clId="{59C6C129-B705-44BA-BA9B-4C1D0CE5B18D}" dt="2025-10-19T23:29:54.866" v="482"/>
          <ac:spMkLst>
            <pc:docMk/>
            <pc:sldMk cId="116299516" sldId="806"/>
            <ac:spMk id="8" creationId="{A29B8C1D-87E8-DFA4-7C9B-ECBE11205BB4}"/>
          </ac:spMkLst>
        </pc:spChg>
        <pc:spChg chg="add mod">
          <ac:chgData name="Jenifer Prince Devaraj" userId="c3fb109c-09d1-42a6-93f4-69472d709861" providerId="ADAL" clId="{59C6C129-B705-44BA-BA9B-4C1D0CE5B18D}" dt="2025-10-19T23:30:58.458" v="503"/>
          <ac:spMkLst>
            <pc:docMk/>
            <pc:sldMk cId="116299516" sldId="806"/>
            <ac:spMk id="11" creationId="{F39529CC-29C3-4470-9EDE-F476BCD7FFC4}"/>
          </ac:spMkLst>
        </pc:spChg>
        <pc:picChg chg="add mod">
          <ac:chgData name="Jenifer Prince Devaraj" userId="c3fb109c-09d1-42a6-93f4-69472d709861" providerId="ADAL" clId="{59C6C129-B705-44BA-BA9B-4C1D0CE5B18D}" dt="2025-10-20T09:32:58.415" v="573" actId="1076"/>
          <ac:picMkLst>
            <pc:docMk/>
            <pc:sldMk cId="116299516" sldId="806"/>
            <ac:picMk id="6" creationId="{644EF763-D36C-4D26-B5C3-BADCE5F6C34C}"/>
          </ac:picMkLst>
        </pc:picChg>
        <pc:picChg chg="del">
          <ac:chgData name="Jenifer Prince Devaraj" userId="c3fb109c-09d1-42a6-93f4-69472d709861" providerId="ADAL" clId="{59C6C129-B705-44BA-BA9B-4C1D0CE5B18D}" dt="2025-10-19T23:30:15.520" v="483" actId="478"/>
          <ac:picMkLst>
            <pc:docMk/>
            <pc:sldMk cId="116299516" sldId="806"/>
            <ac:picMk id="7" creationId="{61EBC846-4FD1-451E-9987-D97F1DD442A2}"/>
          </ac:picMkLst>
        </pc:picChg>
        <pc:picChg chg="add del">
          <ac:chgData name="Jenifer Prince Devaraj" userId="c3fb109c-09d1-42a6-93f4-69472d709861" providerId="ADAL" clId="{59C6C129-B705-44BA-BA9B-4C1D0CE5B18D}" dt="2025-10-19T23:30:33.893" v="490" actId="22"/>
          <ac:picMkLst>
            <pc:docMk/>
            <pc:sldMk cId="116299516" sldId="806"/>
            <ac:picMk id="10" creationId="{618E36EE-9957-46C7-9B9F-9C73325C0EED}"/>
          </ac:picMkLst>
        </pc:picChg>
        <pc:picChg chg="add mod">
          <ac:chgData name="Jenifer Prince Devaraj" userId="c3fb109c-09d1-42a6-93f4-69472d709861" providerId="ADAL" clId="{59C6C129-B705-44BA-BA9B-4C1D0CE5B18D}" dt="2025-10-20T09:32:53.382" v="571" actId="1076"/>
          <ac:picMkLst>
            <pc:docMk/>
            <pc:sldMk cId="116299516" sldId="806"/>
            <ac:picMk id="13" creationId="{F6332AED-0022-4FFB-99E9-1C9598C6E6F6}"/>
          </ac:picMkLst>
        </pc:picChg>
      </pc:sldChg>
      <pc:sldChg chg="modSp add del mod">
        <pc:chgData name="Jenifer Prince Devaraj" userId="c3fb109c-09d1-42a6-93f4-69472d709861" providerId="ADAL" clId="{59C6C129-B705-44BA-BA9B-4C1D0CE5B18D}" dt="2025-10-20T09:47:53.764" v="601" actId="47"/>
        <pc:sldMkLst>
          <pc:docMk/>
          <pc:sldMk cId="2300324271" sldId="807"/>
        </pc:sldMkLst>
        <pc:spChg chg="mod">
          <ac:chgData name="Jenifer Prince Devaraj" userId="c3fb109c-09d1-42a6-93f4-69472d709861" providerId="ADAL" clId="{59C6C129-B705-44BA-BA9B-4C1D0CE5B18D}" dt="2025-10-19T23:35:59.952" v="517" actId="1076"/>
          <ac:spMkLst>
            <pc:docMk/>
            <pc:sldMk cId="2300324271" sldId="807"/>
            <ac:spMk id="8" creationId="{A29B8C1D-87E8-DFA4-7C9B-ECBE11205BB4}"/>
          </ac:spMkLst>
        </pc:spChg>
        <pc:graphicFrameChg chg="mod modGraphic">
          <ac:chgData name="Jenifer Prince Devaraj" userId="c3fb109c-09d1-42a6-93f4-69472d709861" providerId="ADAL" clId="{59C6C129-B705-44BA-BA9B-4C1D0CE5B18D}" dt="2025-10-19T23:36:31.030" v="521" actId="14734"/>
          <ac:graphicFrameMkLst>
            <pc:docMk/>
            <pc:sldMk cId="2300324271" sldId="807"/>
            <ac:graphicFrameMk id="4" creationId="{F46D2F3C-AAB0-4103-942A-78129E965B45}"/>
          </ac:graphicFrameMkLst>
        </pc:graphicFrameChg>
      </pc:sldChg>
      <pc:sldChg chg="addSp modSp add mod">
        <pc:chgData name="Jenifer Prince Devaraj" userId="c3fb109c-09d1-42a6-93f4-69472d709861" providerId="ADAL" clId="{59C6C129-B705-44BA-BA9B-4C1D0CE5B18D}" dt="2025-10-19T23:37:17.879" v="525"/>
        <pc:sldMkLst>
          <pc:docMk/>
          <pc:sldMk cId="1961096247" sldId="808"/>
        </pc:sldMkLst>
        <pc:picChg chg="add mod">
          <ac:chgData name="Jenifer Prince Devaraj" userId="c3fb109c-09d1-42a6-93f4-69472d709861" providerId="ADAL" clId="{59C6C129-B705-44BA-BA9B-4C1D0CE5B18D}" dt="2025-10-19T23:37:17.879" v="525"/>
          <ac:picMkLst>
            <pc:docMk/>
            <pc:sldMk cId="1961096247" sldId="808"/>
            <ac:picMk id="7" creationId="{BBA03AB7-C1C0-446F-A819-076A82E3CF1B}"/>
          </ac:picMkLst>
        </pc:picChg>
      </pc:sldChg>
      <pc:sldChg chg="addSp delSp modSp add mod">
        <pc:chgData name="Jenifer Prince Devaraj" userId="c3fb109c-09d1-42a6-93f4-69472d709861" providerId="ADAL" clId="{59C6C129-B705-44BA-BA9B-4C1D0CE5B18D}" dt="2025-10-20T09:49:12.677" v="613" actId="1076"/>
        <pc:sldMkLst>
          <pc:docMk/>
          <pc:sldMk cId="345985995" sldId="809"/>
        </pc:sldMkLst>
        <pc:spChg chg="mod">
          <ac:chgData name="Jenifer Prince Devaraj" userId="c3fb109c-09d1-42a6-93f4-69472d709861" providerId="ADAL" clId="{59C6C129-B705-44BA-BA9B-4C1D0CE5B18D}" dt="2025-10-19T23:37:33.494" v="527"/>
          <ac:spMkLst>
            <pc:docMk/>
            <pc:sldMk cId="345985995" sldId="809"/>
            <ac:spMk id="8" creationId="{A29B8C1D-87E8-DFA4-7C9B-ECBE11205BB4}"/>
          </ac:spMkLst>
        </pc:spChg>
        <pc:spChg chg="add mod">
          <ac:chgData name="Jenifer Prince Devaraj" userId="c3fb109c-09d1-42a6-93f4-69472d709861" providerId="ADAL" clId="{59C6C129-B705-44BA-BA9B-4C1D0CE5B18D}" dt="2025-10-19T23:39:53.138" v="548" actId="20577"/>
          <ac:spMkLst>
            <pc:docMk/>
            <pc:sldMk cId="345985995" sldId="809"/>
            <ac:spMk id="9" creationId="{8A679600-177E-4916-A6B0-A440119D9882}"/>
          </ac:spMkLst>
        </pc:spChg>
        <pc:graphicFrameChg chg="mod modGraphic">
          <ac:chgData name="Jenifer Prince Devaraj" userId="c3fb109c-09d1-42a6-93f4-69472d709861" providerId="ADAL" clId="{59C6C129-B705-44BA-BA9B-4C1D0CE5B18D}" dt="2025-10-19T23:38:15.387" v="535" actId="1076"/>
          <ac:graphicFrameMkLst>
            <pc:docMk/>
            <pc:sldMk cId="345985995" sldId="809"/>
            <ac:graphicFrameMk id="4" creationId="{F46D2F3C-AAB0-4103-942A-78129E965B45}"/>
          </ac:graphicFrameMkLst>
        </pc:graphicFrameChg>
        <pc:graphicFrameChg chg="add mod modGraphic">
          <ac:chgData name="Jenifer Prince Devaraj" userId="c3fb109c-09d1-42a6-93f4-69472d709861" providerId="ADAL" clId="{59C6C129-B705-44BA-BA9B-4C1D0CE5B18D}" dt="2025-10-19T23:39:20.040" v="543"/>
          <ac:graphicFrameMkLst>
            <pc:docMk/>
            <pc:sldMk cId="345985995" sldId="809"/>
            <ac:graphicFrameMk id="10" creationId="{A9E95D24-74C5-4559-B608-7C684426450E}"/>
          </ac:graphicFrameMkLst>
        </pc:graphicFrameChg>
        <pc:picChg chg="del mod">
          <ac:chgData name="Jenifer Prince Devaraj" userId="c3fb109c-09d1-42a6-93f4-69472d709861" providerId="ADAL" clId="{59C6C129-B705-44BA-BA9B-4C1D0CE5B18D}" dt="2025-10-20T09:48:14.742" v="602" actId="478"/>
          <ac:picMkLst>
            <pc:docMk/>
            <pc:sldMk cId="345985995" sldId="809"/>
            <ac:picMk id="7" creationId="{BBA03AB7-C1C0-446F-A819-076A82E3CF1B}"/>
          </ac:picMkLst>
        </pc:picChg>
        <pc:picChg chg="add mod">
          <ac:chgData name="Jenifer Prince Devaraj" userId="c3fb109c-09d1-42a6-93f4-69472d709861" providerId="ADAL" clId="{59C6C129-B705-44BA-BA9B-4C1D0CE5B18D}" dt="2025-10-19T23:39:48.782" v="547" actId="1076"/>
          <ac:picMkLst>
            <pc:docMk/>
            <pc:sldMk cId="345985995" sldId="809"/>
            <ac:picMk id="11" creationId="{148F229A-5588-4D9F-88AA-DED7D2CD10F9}"/>
          </ac:picMkLst>
        </pc:picChg>
        <pc:picChg chg="add del mod">
          <ac:chgData name="Jenifer Prince Devaraj" userId="c3fb109c-09d1-42a6-93f4-69472d709861" providerId="ADAL" clId="{59C6C129-B705-44BA-BA9B-4C1D0CE5B18D}" dt="2025-10-20T09:48:50.446" v="606" actId="478"/>
          <ac:picMkLst>
            <pc:docMk/>
            <pc:sldMk cId="345985995" sldId="809"/>
            <ac:picMk id="12" creationId="{D9DAE0E4-3BD2-463C-AD62-6605D81541CD}"/>
          </ac:picMkLst>
        </pc:picChg>
        <pc:picChg chg="add del mod">
          <ac:chgData name="Jenifer Prince Devaraj" userId="c3fb109c-09d1-42a6-93f4-69472d709861" providerId="ADAL" clId="{59C6C129-B705-44BA-BA9B-4C1D0CE5B18D}" dt="2025-10-20T09:49:08.295" v="610" actId="478"/>
          <ac:picMkLst>
            <pc:docMk/>
            <pc:sldMk cId="345985995" sldId="809"/>
            <ac:picMk id="14" creationId="{FF2C12A1-B68E-47CD-A98E-DE2BB1A275F3}"/>
          </ac:picMkLst>
        </pc:picChg>
        <pc:picChg chg="add mod">
          <ac:chgData name="Jenifer Prince Devaraj" userId="c3fb109c-09d1-42a6-93f4-69472d709861" providerId="ADAL" clId="{59C6C129-B705-44BA-BA9B-4C1D0CE5B18D}" dt="2025-10-20T09:49:12.677" v="613" actId="1076"/>
          <ac:picMkLst>
            <pc:docMk/>
            <pc:sldMk cId="345985995" sldId="809"/>
            <ac:picMk id="16" creationId="{3D678DC9-FE86-4630-B7D5-8435E3300EB3}"/>
          </ac:picMkLst>
        </pc:picChg>
      </pc:sldChg>
      <pc:sldChg chg="delSp modSp add mod ord">
        <pc:chgData name="Jenifer Prince Devaraj" userId="c3fb109c-09d1-42a6-93f4-69472d709861" providerId="ADAL" clId="{59C6C129-B705-44BA-BA9B-4C1D0CE5B18D}" dt="2025-10-19T23:41:34.800" v="564" actId="14100"/>
        <pc:sldMkLst>
          <pc:docMk/>
          <pc:sldMk cId="799882835" sldId="810"/>
        </pc:sldMkLst>
        <pc:spChg chg="mod">
          <ac:chgData name="Jenifer Prince Devaraj" userId="c3fb109c-09d1-42a6-93f4-69472d709861" providerId="ADAL" clId="{59C6C129-B705-44BA-BA9B-4C1D0CE5B18D}" dt="2025-10-19T23:40:41.674" v="555"/>
          <ac:spMkLst>
            <pc:docMk/>
            <pc:sldMk cId="799882835" sldId="810"/>
            <ac:spMk id="8" creationId="{A29B8C1D-87E8-DFA4-7C9B-ECBE11205BB4}"/>
          </ac:spMkLst>
        </pc:spChg>
        <pc:graphicFrameChg chg="mod modGraphic">
          <ac:chgData name="Jenifer Prince Devaraj" userId="c3fb109c-09d1-42a6-93f4-69472d709861" providerId="ADAL" clId="{59C6C129-B705-44BA-BA9B-4C1D0CE5B18D}" dt="2025-10-19T23:41:34.800" v="564" actId="14100"/>
          <ac:graphicFrameMkLst>
            <pc:docMk/>
            <pc:sldMk cId="799882835" sldId="810"/>
            <ac:graphicFrameMk id="4" creationId="{F46D2F3C-AAB0-4103-942A-78129E965B45}"/>
          </ac:graphicFrameMkLst>
        </pc:graphicFrameChg>
        <pc:picChg chg="del">
          <ac:chgData name="Jenifer Prince Devaraj" userId="c3fb109c-09d1-42a6-93f4-69472d709861" providerId="ADAL" clId="{59C6C129-B705-44BA-BA9B-4C1D0CE5B18D}" dt="2025-10-19T23:41:25.844" v="562" actId="478"/>
          <ac:picMkLst>
            <pc:docMk/>
            <pc:sldMk cId="799882835" sldId="810"/>
            <ac:picMk id="7" creationId="{BBA03AB7-C1C0-446F-A819-076A82E3CF1B}"/>
          </ac:picMkLst>
        </pc:picChg>
      </pc:sldChg>
      <pc:sldChg chg="add del">
        <pc:chgData name="Jenifer Prince Devaraj" userId="c3fb109c-09d1-42a6-93f4-69472d709861" providerId="ADAL" clId="{59C6C129-B705-44BA-BA9B-4C1D0CE5B18D}" dt="2025-10-19T23:40:27.312" v="551" actId="2890"/>
        <pc:sldMkLst>
          <pc:docMk/>
          <pc:sldMk cId="3155614606" sldId="810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20/10/2025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342900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1200" dirty="0">
                <a:latin typeface="Book Antiqua" panose="02040602050305030304" pitchFamily="18" charset="0"/>
              </a:rPr>
              <a:t>CCS C Compiler is a powerful C compiler specifically designed for Microchip PIC microcontrollers.</a:t>
            </a:r>
          </a:p>
          <a:p>
            <a:pPr marL="342900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1200" dirty="0">
                <a:latin typeface="Book Antiqua" panose="02040602050305030304" pitchFamily="18" charset="0"/>
              </a:rPr>
              <a:t>Developed by Custom Computer Services, </a:t>
            </a:r>
            <a:r>
              <a:rPr lang="en-GB" sz="1200" dirty="0" err="1">
                <a:latin typeface="Book Antiqua" panose="02040602050305030304" pitchFamily="18" charset="0"/>
              </a:rPr>
              <a:t>Incorprated</a:t>
            </a:r>
            <a:r>
              <a:rPr lang="en-GB" sz="1200" dirty="0">
                <a:latin typeface="Book Antiqua" panose="02040602050305030304" pitchFamily="18" charset="0"/>
              </a:rPr>
              <a:t>., a well-known provider of development tools for embedded systems.</a:t>
            </a:r>
            <a:endParaRPr lang="en-GB" sz="1200" dirty="0">
              <a:latin typeface="Book Antiqua" panose="02040602050305030304" pitchFamily="18" charset="0"/>
              <a:ea typeface="Cambria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471563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1" dirty="0">
                <a:latin typeface="Book Antiqua" panose="02040602050305030304" pitchFamily="18" charset="0"/>
                <a:ea typeface="Cambria"/>
              </a:rPr>
              <a:t>A</a:t>
            </a:r>
            <a:r>
              <a:rPr lang="en-GB" sz="1200" b="1">
                <a:latin typeface="Book Antiqua" panose="02040602050305030304" pitchFamily="18" charset="0"/>
                <a:ea typeface="Cambria"/>
              </a:rPr>
              <a:t>utomated </a:t>
            </a:r>
            <a:r>
              <a:rPr lang="en-GB" sz="1200" b="1" dirty="0">
                <a:latin typeface="Book Antiqua" panose="02040602050305030304" pitchFamily="18" charset="0"/>
                <a:ea typeface="Cambria"/>
              </a:rPr>
              <a:t>code features: </a:t>
            </a:r>
            <a:r>
              <a:rPr lang="en-GB" dirty="0"/>
              <a:t>Compiler automates many repetitive or complex coding tasks, allowing developers to create embedded applications </a:t>
            </a:r>
            <a:r>
              <a:rPr lang="en-GB" b="1" dirty="0"/>
              <a:t>faster and with fewer errors</a:t>
            </a:r>
            <a:r>
              <a:rPr lang="en-GB" dirty="0"/>
              <a:t>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769893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/>
              <a:t>int1 → 1 bit → Range: 0 to 1 (used for logic/flags)</a:t>
            </a:r>
          </a:p>
          <a:p>
            <a:r>
              <a:rPr lang="en-GB" dirty="0"/>
              <a:t>int8 → 8 bits → Range: -128 to 127</a:t>
            </a:r>
          </a:p>
          <a:p>
            <a:r>
              <a:rPr lang="en-GB" dirty="0"/>
              <a:t>unsigned int8 → 8 bits → Range: 0 to 255</a:t>
            </a:r>
          </a:p>
          <a:p>
            <a:r>
              <a:rPr lang="en-GB" dirty="0"/>
              <a:t>int16 → 16 bits → Range: -32,768 to 32,767</a:t>
            </a:r>
          </a:p>
          <a:p>
            <a:r>
              <a:rPr lang="en-GB" dirty="0"/>
              <a:t>unsigned int16 → 16 bits → Range: 0 to 65,535</a:t>
            </a:r>
          </a:p>
          <a:p>
            <a:r>
              <a:rPr lang="en-GB" dirty="0"/>
              <a:t>int32 → 32 bits → Range: -2,147,483,648 to 2,147,483,647</a:t>
            </a:r>
          </a:p>
          <a:p>
            <a:r>
              <a:rPr lang="en-GB" dirty="0"/>
              <a:t>float → 32 bits → For decimal values</a:t>
            </a:r>
          </a:p>
          <a:p>
            <a:r>
              <a:rPr lang="en-GB" dirty="0"/>
              <a:t>char → 8 bits → For characters or small numbers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63181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257300" lvl="2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1" dirty="0">
                <a:latin typeface="Cambria"/>
                <a:ea typeface="Cambria"/>
              </a:rPr>
              <a:t>Constants</a:t>
            </a:r>
            <a:r>
              <a:rPr lang="en-GB" sz="2400" dirty="0">
                <a:latin typeface="Cambria"/>
                <a:ea typeface="Cambria"/>
              </a:rPr>
              <a:t> are </a:t>
            </a:r>
            <a:r>
              <a:rPr lang="en-GB" sz="2400" b="1" dirty="0">
                <a:latin typeface="Cambria"/>
                <a:ea typeface="Cambria"/>
              </a:rPr>
              <a:t>values</a:t>
            </a:r>
            <a:r>
              <a:rPr lang="en-GB" sz="2400" dirty="0">
                <a:latin typeface="Cambria"/>
                <a:ea typeface="Cambria"/>
              </a:rPr>
              <a:t> that do not change during the </a:t>
            </a:r>
            <a:r>
              <a:rPr lang="en-GB" sz="2400" b="1" dirty="0">
                <a:latin typeface="Cambria"/>
                <a:ea typeface="Cambria"/>
              </a:rPr>
              <a:t>execution of a program</a:t>
            </a:r>
            <a:r>
              <a:rPr lang="en-GB" sz="2400" dirty="0">
                <a:latin typeface="Cambria"/>
                <a:ea typeface="Cambria"/>
              </a:rPr>
              <a:t>. </a:t>
            </a:r>
          </a:p>
          <a:p>
            <a:pPr marL="1257300" lvl="2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The </a:t>
            </a:r>
            <a:r>
              <a:rPr lang="en-GB" sz="2400" b="1" dirty="0">
                <a:latin typeface="Cambria"/>
                <a:ea typeface="Cambria"/>
              </a:rPr>
              <a:t>‘</a:t>
            </a:r>
            <a:r>
              <a:rPr lang="en-GB" sz="2400" b="1" dirty="0" err="1">
                <a:latin typeface="Cambria"/>
                <a:ea typeface="Cambria"/>
              </a:rPr>
              <a:t>const</a:t>
            </a:r>
            <a:r>
              <a:rPr lang="en-GB" sz="2400" b="1" dirty="0">
                <a:latin typeface="Cambria"/>
                <a:ea typeface="Cambria"/>
              </a:rPr>
              <a:t>’ </a:t>
            </a:r>
            <a:r>
              <a:rPr lang="en-GB" sz="2400" dirty="0">
                <a:latin typeface="Cambria"/>
                <a:ea typeface="Cambria"/>
              </a:rPr>
              <a:t>keyword is used to declare constants in C, indicating that the value assigned to the variable cannot be modified.</a:t>
            </a:r>
          </a:p>
          <a:p>
            <a:pPr lvl="2">
              <a:lnSpc>
                <a:spcPct val="150000"/>
              </a:lnSpc>
            </a:pPr>
            <a:r>
              <a:rPr lang="en-GB" sz="2400" dirty="0">
                <a:latin typeface="Cambria"/>
                <a:ea typeface="Cambria"/>
              </a:rPr>
              <a:t>Example : </a:t>
            </a:r>
            <a:r>
              <a:rPr lang="en-GB" sz="2400" b="1" dirty="0">
                <a:latin typeface="Cambria"/>
                <a:ea typeface="Cambria"/>
              </a:rPr>
              <a:t>‘</a:t>
            </a:r>
            <a:r>
              <a:rPr lang="en-GB" sz="2400" b="1" dirty="0" err="1">
                <a:latin typeface="Cambria"/>
                <a:ea typeface="Cambria"/>
              </a:rPr>
              <a:t>const</a:t>
            </a:r>
            <a:r>
              <a:rPr lang="en-GB" sz="2400" b="1" dirty="0">
                <a:latin typeface="Cambria"/>
                <a:ea typeface="Cambria"/>
              </a:rPr>
              <a:t> int CONSTANT_VALUE = 10;’</a:t>
            </a:r>
          </a:p>
          <a:p>
            <a:pPr marL="2171700" lvl="4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The above line declares a constant integer named as ‘</a:t>
            </a:r>
            <a:r>
              <a:rPr lang="en-GB" sz="2400" dirty="0" err="1">
                <a:latin typeface="Cambria"/>
                <a:ea typeface="Cambria"/>
              </a:rPr>
              <a:t>CONSTANT_VALUE’and</a:t>
            </a:r>
            <a:r>
              <a:rPr lang="en-GB" sz="2400" dirty="0">
                <a:latin typeface="Cambria"/>
                <a:ea typeface="Cambria"/>
              </a:rPr>
              <a:t> assigns it the value of 10. </a:t>
            </a:r>
          </a:p>
          <a:p>
            <a:pPr marL="2171700" lvl="4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Once a value is assigned to a constant, it cannot be changed throughout the program's execution.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090245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/>
              <a:t>Const</a:t>
            </a:r>
            <a:r>
              <a:rPr lang="en-GB" dirty="0"/>
              <a:t> int assumes the length of the integer is 8 bit that has the values around 0-255 not 1000, so, int16 to specify 16- bit is needed.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926943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Other operators: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559746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Other operators: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799282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Other operators: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951131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Other operators: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517688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Other operators: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72976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Other operators: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457318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189323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3419567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257300" lvl="2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200" dirty="0">
                <a:latin typeface="Cambria"/>
                <a:ea typeface="Cambria"/>
              </a:rPr>
              <a:t>Enable the </a:t>
            </a:r>
            <a:r>
              <a:rPr lang="en-GB" sz="1200" b="1" dirty="0">
                <a:latin typeface="Cambria"/>
                <a:ea typeface="Cambria"/>
              </a:rPr>
              <a:t>repetition of a certain block of code.</a:t>
            </a:r>
          </a:p>
          <a:p>
            <a:pPr marL="1257300" lvl="2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200" dirty="0">
                <a:latin typeface="Cambria"/>
                <a:ea typeface="Cambria"/>
              </a:rPr>
              <a:t>The initialization </a:t>
            </a:r>
            <a:r>
              <a:rPr lang="en-GB" sz="1200" b="1" dirty="0">
                <a:latin typeface="Cambria"/>
                <a:ea typeface="Cambria"/>
              </a:rPr>
              <a:t>(int </a:t>
            </a:r>
            <a:r>
              <a:rPr lang="en-GB" sz="1200" b="1" dirty="0" err="1">
                <a:latin typeface="Cambria"/>
                <a:ea typeface="Cambria"/>
              </a:rPr>
              <a:t>i</a:t>
            </a:r>
            <a:r>
              <a:rPr lang="en-GB" sz="1200" b="1" dirty="0">
                <a:latin typeface="Cambria"/>
                <a:ea typeface="Cambria"/>
              </a:rPr>
              <a:t> = 0) </a:t>
            </a:r>
            <a:r>
              <a:rPr lang="en-GB" sz="1200" dirty="0">
                <a:latin typeface="Cambria"/>
                <a:ea typeface="Cambria"/>
              </a:rPr>
              <a:t>is executed once at the beginning of the loop.</a:t>
            </a:r>
          </a:p>
          <a:p>
            <a:pPr marL="1257300" lvl="2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200" dirty="0">
                <a:latin typeface="Cambria"/>
                <a:ea typeface="Cambria"/>
              </a:rPr>
              <a:t>The condition </a:t>
            </a:r>
            <a:r>
              <a:rPr lang="en-GB" sz="1200" b="1" dirty="0">
                <a:latin typeface="Cambria"/>
                <a:ea typeface="Cambria"/>
              </a:rPr>
              <a:t>(</a:t>
            </a:r>
            <a:r>
              <a:rPr lang="en-GB" sz="1200" b="1" dirty="0" err="1">
                <a:latin typeface="Cambria"/>
                <a:ea typeface="Cambria"/>
              </a:rPr>
              <a:t>i</a:t>
            </a:r>
            <a:r>
              <a:rPr lang="en-GB" sz="1200" b="1" dirty="0">
                <a:latin typeface="Cambria"/>
                <a:ea typeface="Cambria"/>
              </a:rPr>
              <a:t> &lt; 5) </a:t>
            </a:r>
            <a:r>
              <a:rPr lang="en-GB" sz="1200" dirty="0">
                <a:latin typeface="Cambria"/>
                <a:ea typeface="Cambria"/>
              </a:rPr>
              <a:t>is checked before each iteration. </a:t>
            </a:r>
            <a:r>
              <a:rPr lang="en-GB" sz="1200" b="1" dirty="0">
                <a:latin typeface="Cambria"/>
                <a:ea typeface="Cambria"/>
              </a:rPr>
              <a:t>If true</a:t>
            </a:r>
            <a:r>
              <a:rPr lang="en-GB" sz="1200" dirty="0">
                <a:latin typeface="Cambria"/>
                <a:ea typeface="Cambria"/>
              </a:rPr>
              <a:t>, the loop </a:t>
            </a:r>
            <a:r>
              <a:rPr lang="en-GB" sz="1200" b="1" dirty="0">
                <a:latin typeface="Cambria"/>
                <a:ea typeface="Cambria"/>
              </a:rPr>
              <a:t>continues</a:t>
            </a:r>
            <a:r>
              <a:rPr lang="en-GB" sz="1200" dirty="0">
                <a:latin typeface="Cambria"/>
                <a:ea typeface="Cambria"/>
              </a:rPr>
              <a:t>; otherwise, it exits.</a:t>
            </a:r>
          </a:p>
          <a:p>
            <a:pPr marL="1257300" lvl="2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200" dirty="0">
                <a:latin typeface="Cambria"/>
                <a:ea typeface="Cambria"/>
              </a:rPr>
              <a:t>The expression (</a:t>
            </a:r>
            <a:r>
              <a:rPr lang="en-GB" sz="1200" dirty="0" err="1">
                <a:latin typeface="Cambria"/>
                <a:ea typeface="Cambria"/>
              </a:rPr>
              <a:t>i</a:t>
            </a:r>
            <a:r>
              <a:rPr lang="en-GB" sz="1200" dirty="0">
                <a:latin typeface="Cambria"/>
                <a:ea typeface="Cambria"/>
              </a:rPr>
              <a:t>++) is executed after each iteration.</a:t>
            </a:r>
          </a:p>
          <a:p>
            <a:pPr marL="1257300" lvl="2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200" dirty="0">
                <a:latin typeface="Cambria"/>
                <a:ea typeface="Cambria"/>
              </a:rPr>
              <a:t>The code within the curly braces {} is the block of code that gets repeated. This loop will run </a:t>
            </a:r>
            <a:r>
              <a:rPr lang="en-GB" sz="1200" b="1" dirty="0">
                <a:latin typeface="Cambria"/>
                <a:ea typeface="Cambria"/>
              </a:rPr>
              <a:t>five times</a:t>
            </a:r>
            <a:r>
              <a:rPr lang="en-GB" sz="1200" dirty="0">
                <a:latin typeface="Cambria"/>
                <a:ea typeface="Cambria"/>
              </a:rPr>
              <a:t>, incrementing </a:t>
            </a:r>
            <a:r>
              <a:rPr lang="en-GB" sz="1200" dirty="0" err="1">
                <a:latin typeface="Cambria"/>
                <a:ea typeface="Cambria"/>
              </a:rPr>
              <a:t>i</a:t>
            </a:r>
            <a:r>
              <a:rPr lang="en-GB" sz="1200" dirty="0">
                <a:latin typeface="Cambria"/>
                <a:ea typeface="Cambria"/>
              </a:rPr>
              <a:t> from </a:t>
            </a:r>
            <a:r>
              <a:rPr lang="en-GB" sz="1200" b="1" dirty="0">
                <a:latin typeface="Cambria"/>
                <a:ea typeface="Cambria"/>
              </a:rPr>
              <a:t>0 to 4.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4115116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916364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257300" lvl="2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200" b="1" dirty="0">
                <a:latin typeface="Cambria"/>
                <a:ea typeface="Cambria"/>
              </a:rPr>
              <a:t>Arrays</a:t>
            </a:r>
            <a:r>
              <a:rPr lang="en-GB" sz="1200" dirty="0">
                <a:latin typeface="Cambria"/>
                <a:ea typeface="Cambria"/>
              </a:rPr>
              <a:t> in </a:t>
            </a:r>
            <a:r>
              <a:rPr lang="en-GB" sz="1200" dirty="0" err="1">
                <a:latin typeface="Cambria"/>
                <a:ea typeface="Cambria"/>
              </a:rPr>
              <a:t>MikroC</a:t>
            </a:r>
            <a:r>
              <a:rPr lang="en-GB" sz="1200" dirty="0">
                <a:latin typeface="Cambria"/>
                <a:ea typeface="Cambria"/>
              </a:rPr>
              <a:t> allow you to store </a:t>
            </a:r>
            <a:r>
              <a:rPr lang="en-GB" sz="1200" b="1" dirty="0">
                <a:latin typeface="Cambria"/>
                <a:ea typeface="Cambria"/>
              </a:rPr>
              <a:t>multiple values </a:t>
            </a:r>
            <a:r>
              <a:rPr lang="en-GB" sz="1200" dirty="0">
                <a:latin typeface="Cambria"/>
                <a:ea typeface="Cambria"/>
              </a:rPr>
              <a:t>of the </a:t>
            </a:r>
            <a:r>
              <a:rPr lang="en-GB" sz="1200" b="1" dirty="0">
                <a:latin typeface="Cambria"/>
                <a:ea typeface="Cambria"/>
              </a:rPr>
              <a:t>same data type </a:t>
            </a:r>
            <a:r>
              <a:rPr lang="en-GB" sz="1200" dirty="0">
                <a:latin typeface="Cambria"/>
                <a:ea typeface="Cambria"/>
              </a:rPr>
              <a:t>under a single identifier.</a:t>
            </a:r>
          </a:p>
          <a:p>
            <a:pPr marL="1257300" lvl="2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200" dirty="0">
                <a:latin typeface="Cambria"/>
                <a:ea typeface="Cambria"/>
              </a:rPr>
              <a:t>In the given Example</a:t>
            </a:r>
            <a:r>
              <a:rPr lang="en-GB" sz="1200">
                <a:latin typeface="Cambria"/>
                <a:ea typeface="Cambria"/>
              </a:rPr>
              <a:t>, int8 </a:t>
            </a:r>
            <a:r>
              <a:rPr lang="en-GB" sz="1200" dirty="0">
                <a:latin typeface="Cambria"/>
                <a:ea typeface="Cambria"/>
              </a:rPr>
              <a:t>specifies the data type of the array, indicating that it will store integers.</a:t>
            </a:r>
          </a:p>
          <a:p>
            <a:pPr marL="1257300" lvl="2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200" dirty="0" err="1">
                <a:latin typeface="Cambria"/>
                <a:ea typeface="Cambria"/>
              </a:rPr>
              <a:t>myArray</a:t>
            </a:r>
            <a:r>
              <a:rPr lang="en-GB" sz="1200" dirty="0">
                <a:latin typeface="Cambria"/>
                <a:ea typeface="Cambria"/>
              </a:rPr>
              <a:t> is the name of the array.</a:t>
            </a:r>
          </a:p>
          <a:p>
            <a:pPr marL="1257300" lvl="2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200" b="1" dirty="0">
                <a:latin typeface="Cambria"/>
                <a:ea typeface="Cambria"/>
              </a:rPr>
              <a:t>[5] denotes the size of the array</a:t>
            </a:r>
            <a:r>
              <a:rPr lang="en-GB" sz="1200" dirty="0">
                <a:latin typeface="Cambria"/>
                <a:ea typeface="Cambria"/>
              </a:rPr>
              <a:t>, specifying that it can hold five elements.</a:t>
            </a:r>
          </a:p>
          <a:p>
            <a:pPr marL="1257300" lvl="2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200" dirty="0">
                <a:latin typeface="Cambria"/>
                <a:ea typeface="Cambria"/>
              </a:rPr>
              <a:t>{1, 2, 3, 4, 5} initializes the array with the specified values.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9723809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321958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257300" lvl="2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1200" dirty="0">
                <a:latin typeface="Book Antiqua" panose="02040602050305030304" pitchFamily="18" charset="0"/>
                <a:ea typeface="Cambria"/>
              </a:rPr>
              <a:t>Allow the processor to respond to external events in a timely manner.</a:t>
            </a:r>
          </a:p>
          <a:p>
            <a:pPr marL="1257300" lvl="2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1200" dirty="0">
                <a:latin typeface="Book Antiqua" panose="02040602050305030304" pitchFamily="18" charset="0"/>
                <a:ea typeface="Cambria"/>
              </a:rPr>
              <a:t>‘void interrupt()’ declares an interrupt service routine. </a:t>
            </a:r>
          </a:p>
          <a:p>
            <a:pPr marL="1257300" lvl="2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1200" dirty="0">
                <a:latin typeface="Book Antiqua" panose="02040602050305030304" pitchFamily="18" charset="0"/>
                <a:ea typeface="Cambria"/>
              </a:rPr>
              <a:t>The void indicates that the ISR does not return any value.</a:t>
            </a:r>
          </a:p>
          <a:p>
            <a:pPr marL="1257300" lvl="2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1200" dirty="0">
                <a:latin typeface="Book Antiqua" panose="02040602050305030304" pitchFamily="18" charset="0"/>
                <a:ea typeface="Cambria"/>
              </a:rPr>
              <a:t>The code inside the curly braces {} represents the ISR which executes in response to the interrupt.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36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3613370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37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123729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6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7.xml"/></Relationships>
</file>

<file path=ppt/slideLayouts/_rels/slideLayout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8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9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9399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21644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29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760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0474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1563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4175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278843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642620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2677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9839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0266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81143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73496184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92505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13742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22360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41747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383776281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166945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485730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876703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12919501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080307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498683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454918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304689771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07104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675532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023767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914582648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40193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973259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460473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081314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68421069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674427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645816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840142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1448030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2939912982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107345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739104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0480586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812382"/>
      </p:ext>
    </p:extLst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11.xml"/><Relationship Id="rId7" Type="http://schemas.openxmlformats.org/officeDocument/2006/relationships/theme" Target="../theme/theme6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2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theme" Target="../theme/theme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8.png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theme" Target="../theme/theme8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9.png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21.xml"/><Relationship Id="rId7" Type="http://schemas.openxmlformats.org/officeDocument/2006/relationships/theme" Target="../theme/theme9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7" Type="http://schemas.openxmlformats.org/officeDocument/2006/relationships/image" Target="../media/image11.png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theme" Target="../theme/theme10.xml"/><Relationship Id="rId5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8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2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2.png"/><Relationship Id="rId5" Type="http://schemas.openxmlformats.org/officeDocument/2006/relationships/theme" Target="../theme/theme11.xml"/><Relationship Id="rId4" Type="http://schemas.openxmlformats.org/officeDocument/2006/relationships/slideLayout" Target="../slideLayouts/slideLayout33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6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image" Target="../media/image13.png"/><Relationship Id="rId5" Type="http://schemas.openxmlformats.org/officeDocument/2006/relationships/theme" Target="../theme/theme12.xml"/><Relationship Id="rId4" Type="http://schemas.openxmlformats.org/officeDocument/2006/relationships/slideLayout" Target="../slideLayouts/slideLayout37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38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1.xml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40.xml"/><Relationship Id="rId1" Type="http://schemas.openxmlformats.org/officeDocument/2006/relationships/slideLayout" Target="../slideLayouts/slideLayout39.xml"/><Relationship Id="rId6" Type="http://schemas.openxmlformats.org/officeDocument/2006/relationships/theme" Target="../theme/theme14.xml"/><Relationship Id="rId5" Type="http://schemas.openxmlformats.org/officeDocument/2006/relationships/slideLayout" Target="../slideLayouts/slideLayout43.xml"/><Relationship Id="rId4" Type="http://schemas.openxmlformats.org/officeDocument/2006/relationships/slideLayout" Target="../slideLayouts/slideLayout42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6.xml"/><Relationship Id="rId7" Type="http://schemas.openxmlformats.org/officeDocument/2006/relationships/image" Target="../media/image16.png"/><Relationship Id="rId2" Type="http://schemas.openxmlformats.org/officeDocument/2006/relationships/slideLayout" Target="../slideLayouts/slideLayout45.xml"/><Relationship Id="rId1" Type="http://schemas.openxmlformats.org/officeDocument/2006/relationships/slideLayout" Target="../slideLayouts/slideLayout44.xml"/><Relationship Id="rId6" Type="http://schemas.openxmlformats.org/officeDocument/2006/relationships/theme" Target="../theme/theme15.xml"/><Relationship Id="rId5" Type="http://schemas.openxmlformats.org/officeDocument/2006/relationships/slideLayout" Target="../slideLayouts/slideLayout48.xml"/><Relationship Id="rId4" Type="http://schemas.openxmlformats.org/officeDocument/2006/relationships/slideLayout" Target="../slideLayouts/slideLayout47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1.xml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50.xml"/><Relationship Id="rId1" Type="http://schemas.openxmlformats.org/officeDocument/2006/relationships/slideLayout" Target="../slideLayouts/slideLayout49.xml"/><Relationship Id="rId6" Type="http://schemas.openxmlformats.org/officeDocument/2006/relationships/theme" Target="../theme/theme16.xml"/><Relationship Id="rId5" Type="http://schemas.openxmlformats.org/officeDocument/2006/relationships/slideLayout" Target="../slideLayouts/slideLayout53.xml"/><Relationship Id="rId4" Type="http://schemas.openxmlformats.org/officeDocument/2006/relationships/slideLayout" Target="../slideLayouts/slideLayout52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1.xml"/><Relationship Id="rId13" Type="http://schemas.openxmlformats.org/officeDocument/2006/relationships/slideLayout" Target="../slideLayouts/slideLayout66.xml"/><Relationship Id="rId3" Type="http://schemas.openxmlformats.org/officeDocument/2006/relationships/slideLayout" Target="../slideLayouts/slideLayout56.xml"/><Relationship Id="rId7" Type="http://schemas.openxmlformats.org/officeDocument/2006/relationships/slideLayout" Target="../slideLayouts/slideLayout60.xml"/><Relationship Id="rId12" Type="http://schemas.openxmlformats.org/officeDocument/2006/relationships/slideLayout" Target="../slideLayouts/slideLayout65.xml"/><Relationship Id="rId2" Type="http://schemas.openxmlformats.org/officeDocument/2006/relationships/slideLayout" Target="../slideLayouts/slideLayout55.xml"/><Relationship Id="rId1" Type="http://schemas.openxmlformats.org/officeDocument/2006/relationships/slideLayout" Target="../slideLayouts/slideLayout54.xml"/><Relationship Id="rId6" Type="http://schemas.openxmlformats.org/officeDocument/2006/relationships/slideLayout" Target="../slideLayouts/slideLayout59.xml"/><Relationship Id="rId11" Type="http://schemas.openxmlformats.org/officeDocument/2006/relationships/slideLayout" Target="../slideLayouts/slideLayout64.xml"/><Relationship Id="rId5" Type="http://schemas.openxmlformats.org/officeDocument/2006/relationships/slideLayout" Target="../slideLayouts/slideLayout58.xml"/><Relationship Id="rId10" Type="http://schemas.openxmlformats.org/officeDocument/2006/relationships/slideLayout" Target="../slideLayouts/slideLayout63.xml"/><Relationship Id="rId4" Type="http://schemas.openxmlformats.org/officeDocument/2006/relationships/slideLayout" Target="../slideLayouts/slideLayout57.xml"/><Relationship Id="rId9" Type="http://schemas.openxmlformats.org/officeDocument/2006/relationships/slideLayout" Target="../slideLayouts/slideLayout62.xml"/><Relationship Id="rId1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69.xml"/><Relationship Id="rId7" Type="http://schemas.openxmlformats.org/officeDocument/2006/relationships/theme" Target="../theme/theme18.xml"/><Relationship Id="rId2" Type="http://schemas.openxmlformats.org/officeDocument/2006/relationships/slideLayout" Target="../slideLayouts/slideLayout68.xml"/><Relationship Id="rId1" Type="http://schemas.openxmlformats.org/officeDocument/2006/relationships/slideLayout" Target="../slideLayouts/slideLayout67.xml"/><Relationship Id="rId6" Type="http://schemas.openxmlformats.org/officeDocument/2006/relationships/slideLayout" Target="../slideLayouts/slideLayout72.xml"/><Relationship Id="rId5" Type="http://schemas.openxmlformats.org/officeDocument/2006/relationships/slideLayout" Target="../slideLayouts/slideLayout71.xml"/><Relationship Id="rId4" Type="http://schemas.openxmlformats.org/officeDocument/2006/relationships/slideLayout" Target="../slideLayouts/slideLayout70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5.xml"/><Relationship Id="rId7" Type="http://schemas.openxmlformats.org/officeDocument/2006/relationships/image" Target="../media/image24.png"/><Relationship Id="rId2" Type="http://schemas.openxmlformats.org/officeDocument/2006/relationships/slideLayout" Target="../slideLayouts/slideLayout74.xml"/><Relationship Id="rId1" Type="http://schemas.openxmlformats.org/officeDocument/2006/relationships/slideLayout" Target="../slideLayouts/slideLayout73.xml"/><Relationship Id="rId6" Type="http://schemas.openxmlformats.org/officeDocument/2006/relationships/theme" Target="../theme/theme19.xml"/><Relationship Id="rId5" Type="http://schemas.openxmlformats.org/officeDocument/2006/relationships/slideLayout" Target="../slideLayouts/slideLayout77.xml"/><Relationship Id="rId4" Type="http://schemas.openxmlformats.org/officeDocument/2006/relationships/slideLayout" Target="../slideLayouts/slideLayout76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7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786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787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  <p:sldLayoutId id="2147483707" r:id="rId3"/>
    <p:sldLayoutId id="2147483708" r:id="rId4"/>
    <p:sldLayoutId id="2147483709" r:id="rId5"/>
    <p:sldLayoutId id="2147483788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789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790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19" r:id="rId2"/>
    <p:sldLayoutId id="2147483720" r:id="rId3"/>
    <p:sldLayoutId id="2147483721" r:id="rId4"/>
    <p:sldLayoutId id="2147483751" r:id="rId5"/>
    <p:sldLayoutId id="2147483783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16" r:id="rId2"/>
    <p:sldLayoutId id="2147483717" r:id="rId3"/>
    <p:sldLayoutId id="2147483718" r:id="rId4"/>
    <p:sldLayoutId id="214748377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  <p:sldLayoutId id="2147483791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772" r:id="rId2"/>
    <p:sldLayoutId id="2147483773" r:id="rId3"/>
    <p:sldLayoutId id="2147483774" r:id="rId4"/>
    <p:sldLayoutId id="214748377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768" r:id="rId2"/>
    <p:sldLayoutId id="2147483769" r:id="rId3"/>
    <p:sldLayoutId id="2147483770" r:id="rId4"/>
    <p:sldLayoutId id="2147483771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764" r:id="rId2"/>
    <p:sldLayoutId id="2147483765" r:id="rId3"/>
    <p:sldLayoutId id="2147483766" r:id="rId4"/>
    <p:sldLayoutId id="214748376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  <p:sldLayoutId id="2147483759" r:id="rId9"/>
    <p:sldLayoutId id="2147483760" r:id="rId10"/>
    <p:sldLayoutId id="2147483761" r:id="rId11"/>
    <p:sldLayoutId id="2147483762" r:id="rId12"/>
    <p:sldLayoutId id="2147483763" r:id="rId1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778" r:id="rId2"/>
    <p:sldLayoutId id="2147483779" r:id="rId3"/>
    <p:sldLayoutId id="2147483780" r:id="rId4"/>
    <p:sldLayoutId id="2147483781" r:id="rId5"/>
    <p:sldLayoutId id="2147483782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722" r:id="rId2"/>
    <p:sldLayoutId id="2147483723" r:id="rId3"/>
    <p:sldLayoutId id="2147483724" r:id="rId4"/>
    <p:sldLayoutId id="214748372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5.xml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3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5.xml"/><Relationship Id="rId4" Type="http://schemas.microsoft.com/office/2007/relationships/hdphoto" Target="../media/hdphoto2.wdp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5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35.xml"/></Relationships>
</file>

<file path=ppt/slides/_rels/slide14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35.xml"/></Relationships>
</file>

<file path=ppt/slides/_rels/slide15.xml.rels><?xml version="1.0" encoding="UTF-8" standalone="yes"?>
<Relationships xmlns="http://schemas.openxmlformats.org/package/2006/relationships"><Relationship Id="rId3" Type="http://schemas.microsoft.com/office/2007/relationships/hdphoto" Target="../media/hdphoto4.wdp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35.xml"/></Relationships>
</file>

<file path=ppt/slides/_rels/slide16.xml.rels><?xml version="1.0" encoding="UTF-8" standalone="yes"?>
<Relationships xmlns="http://schemas.openxmlformats.org/package/2006/relationships"><Relationship Id="rId3" Type="http://schemas.microsoft.com/office/2007/relationships/hdphoto" Target="../media/hdphoto5.wdp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35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35.xml"/><Relationship Id="rId4" Type="http://schemas.microsoft.com/office/2007/relationships/hdphoto" Target="../media/hdphoto6.wdp"/></Relationships>
</file>

<file path=ppt/slides/_rels/slide18.xml.rels><?xml version="1.0" encoding="UTF-8" standalone="yes"?>
<Relationships xmlns="http://schemas.openxmlformats.org/package/2006/relationships"><Relationship Id="rId3" Type="http://schemas.microsoft.com/office/2007/relationships/hdphoto" Target="../media/hdphoto7.wdp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35.xml"/></Relationships>
</file>

<file path=ppt/slides/_rels/slide19.xml.rels><?xml version="1.0" encoding="UTF-8" standalone="yes"?>
<Relationships xmlns="http://schemas.openxmlformats.org/package/2006/relationships"><Relationship Id="rId3" Type="http://schemas.microsoft.com/office/2007/relationships/hdphoto" Target="../media/hdphoto8.wdp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35.xml"/></Relationships>
</file>

<file path=ppt/slides/_rels/slide20.xml.rels><?xml version="1.0" encoding="UTF-8" standalone="yes"?>
<Relationships xmlns="http://schemas.openxmlformats.org/package/2006/relationships"><Relationship Id="rId3" Type="http://schemas.microsoft.com/office/2007/relationships/hdphoto" Target="../media/hdphoto9.wdp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35.xml"/></Relationships>
</file>

<file path=ppt/slides/_rels/slide21.xml.rels><?xml version="1.0" encoding="UTF-8" standalone="yes"?>
<Relationships xmlns="http://schemas.openxmlformats.org/package/2006/relationships"><Relationship Id="rId3" Type="http://schemas.microsoft.com/office/2007/relationships/hdphoto" Target="../media/hdphoto10.wdp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35.xml"/></Relationships>
</file>

<file path=ppt/slides/_rels/slide22.xml.rels><?xml version="1.0" encoding="UTF-8" standalone="yes"?>
<Relationships xmlns="http://schemas.openxmlformats.org/package/2006/relationships"><Relationship Id="rId3" Type="http://schemas.microsoft.com/office/2007/relationships/hdphoto" Target="../media/hdphoto11.wdp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35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35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35.xml"/><Relationship Id="rId6" Type="http://schemas.microsoft.com/office/2007/relationships/hdphoto" Target="../media/hdphoto13.wdp"/><Relationship Id="rId5" Type="http://schemas.openxmlformats.org/officeDocument/2006/relationships/image" Target="../media/image39.png"/><Relationship Id="rId4" Type="http://schemas.microsoft.com/office/2007/relationships/hdphoto" Target="../media/hdphoto12.wdp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35.xml"/><Relationship Id="rId4" Type="http://schemas.microsoft.com/office/2007/relationships/hdphoto" Target="../media/hdphoto14.wdp"/></Relationships>
</file>

<file path=ppt/slides/_rels/slide26.xml.rels><?xml version="1.0" encoding="UTF-8" standalone="yes"?>
<Relationships xmlns="http://schemas.openxmlformats.org/package/2006/relationships"><Relationship Id="rId3" Type="http://schemas.microsoft.com/office/2007/relationships/hdphoto" Target="../media/hdphoto15.wdp"/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35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35.xml"/><Relationship Id="rId6" Type="http://schemas.microsoft.com/office/2007/relationships/hdphoto" Target="../media/hdphoto17.wdp"/><Relationship Id="rId5" Type="http://schemas.openxmlformats.org/officeDocument/2006/relationships/image" Target="../media/image43.png"/><Relationship Id="rId4" Type="http://schemas.microsoft.com/office/2007/relationships/hdphoto" Target="../media/hdphoto16.wdp"/></Relationships>
</file>

<file path=ppt/slides/_rels/slide28.xml.rels><?xml version="1.0" encoding="UTF-8" standalone="yes"?>
<Relationships xmlns="http://schemas.openxmlformats.org/package/2006/relationships"><Relationship Id="rId3" Type="http://schemas.microsoft.com/office/2007/relationships/hdphoto" Target="../media/hdphoto18.wdp"/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35.xml"/></Relationships>
</file>

<file path=ppt/slides/_rels/slide29.xml.rels><?xml version="1.0" encoding="UTF-8" standalone="yes"?>
<Relationships xmlns="http://schemas.openxmlformats.org/package/2006/relationships"><Relationship Id="rId3" Type="http://schemas.microsoft.com/office/2007/relationships/hdphoto" Target="../media/hdphoto19.wdp"/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35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35.xml"/><Relationship Id="rId4" Type="http://schemas.microsoft.com/office/2007/relationships/hdphoto" Target="../media/hdphoto20.wdp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48.png"/></Relationships>
</file>

<file path=ppt/slides/_rels/slide32.xml.rels><?xml version="1.0" encoding="UTF-8" standalone="yes"?>
<Relationships xmlns="http://schemas.openxmlformats.org/package/2006/relationships"><Relationship Id="rId3" Type="http://schemas.microsoft.com/office/2007/relationships/hdphoto" Target="../media/hdphoto21.wdp"/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35.xml"/></Relationships>
</file>

<file path=ppt/slides/_rels/slide33.xml.rels><?xml version="1.0" encoding="UTF-8" standalone="yes"?>
<Relationships xmlns="http://schemas.openxmlformats.org/package/2006/relationships"><Relationship Id="rId3" Type="http://schemas.microsoft.com/office/2007/relationships/hdphoto" Target="../media/hdphoto22.wdp"/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35.xml"/></Relationships>
</file>

<file path=ppt/slides/_rels/slide34.xml.rels><?xml version="1.0" encoding="UTF-8" standalone="yes"?>
<Relationships xmlns="http://schemas.openxmlformats.org/package/2006/relationships"><Relationship Id="rId3" Type="http://schemas.microsoft.com/office/2007/relationships/hdphoto" Target="../media/hdphoto23.wdp"/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35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gif"/><Relationship Id="rId1" Type="http://schemas.openxmlformats.org/officeDocument/2006/relationships/slideLayout" Target="../slideLayouts/slideLayout35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35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35.xml"/></Relationships>
</file>

<file path=ppt/slides/_rels/slide38.xml.rels><?xml version="1.0" encoding="UTF-8" standalone="yes"?>
<Relationships xmlns="http://schemas.openxmlformats.org/package/2006/relationships"><Relationship Id="rId3" Type="http://schemas.microsoft.com/office/2007/relationships/hdphoto" Target="../media/hdphoto24.wdp"/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35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40.xml.rels><?xml version="1.0" encoding="UTF-8" standalone="yes"?>
<Relationships xmlns="http://schemas.openxmlformats.org/package/2006/relationships"><Relationship Id="rId3" Type="http://schemas.microsoft.com/office/2007/relationships/hdphoto" Target="../media/hdphoto25.wdp"/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35.xml"/></Relationships>
</file>

<file path=ppt/slides/_rels/slide41.xml.rels><?xml version="1.0" encoding="UTF-8" standalone="yes"?>
<Relationships xmlns="http://schemas.openxmlformats.org/package/2006/relationships"><Relationship Id="rId3" Type="http://schemas.microsoft.com/office/2007/relationships/hdphoto" Target="../media/hdphoto26.wdp"/><Relationship Id="rId2" Type="http://schemas.openxmlformats.org/officeDocument/2006/relationships/image" Target="../media/image55.png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56.png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1">
            <a:extLst>
              <a:ext uri="{FF2B5EF4-FFF2-40B4-BE49-F238E27FC236}">
                <a16:creationId xmlns:a16="http://schemas.microsoft.com/office/drawing/2014/main" id="{B8D71402-7CBC-DCA2-6899-47998E0C8857}"/>
              </a:ext>
            </a:extLst>
          </p:cNvPr>
          <p:cNvSpPr txBox="1">
            <a:spLocks/>
          </p:cNvSpPr>
          <p:nvPr/>
        </p:nvSpPr>
        <p:spPr>
          <a:xfrm>
            <a:off x="1137994" y="1587536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Name	: Embedded C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Code	:  </a:t>
            </a:r>
            <a:r>
              <a:rPr lang="en-GB" b="1" dirty="0">
                <a:effectLst/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ACDA4013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Topic 		:  Introduction to CCS C 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Lecture 		: 2</a:t>
            </a:r>
          </a:p>
        </p:txBody>
      </p:sp>
      <p:sp>
        <p:nvSpPr>
          <p:cNvPr id="7" name="Content Placeholder 1">
            <a:extLst>
              <a:ext uri="{FF2B5EF4-FFF2-40B4-BE49-F238E27FC236}">
                <a16:creationId xmlns:a16="http://schemas.microsoft.com/office/drawing/2014/main" id="{0D2AF696-522B-ED88-A45F-9270647006CB}"/>
              </a:ext>
            </a:extLst>
          </p:cNvPr>
          <p:cNvSpPr txBox="1">
            <a:spLocks/>
          </p:cNvSpPr>
          <p:nvPr/>
        </p:nvSpPr>
        <p:spPr>
          <a:xfrm>
            <a:off x="7826142" y="4200854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Lecture By,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Mrs. Jenifer Prince Devaraj,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Lecturer - Embedded Electronics,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Faculty of Applied Computing,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UWTSD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  <a:r>
              <a:rPr lang="en-GB" sz="1600" i="1" dirty="0" err="1">
                <a:latin typeface="Cambria" panose="02040503050406030204" pitchFamily="18" charset="0"/>
                <a:ea typeface="Cambria" panose="02040503050406030204" pitchFamily="18" charset="0"/>
              </a:rPr>
              <a:t>Email:j.prince-devaraj@uwtsd.ac.uk</a:t>
            </a:r>
            <a:endParaRPr lang="en-GB" sz="1600" i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sz="1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CCS C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596900" y="2532717"/>
            <a:ext cx="11272520" cy="2793778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400" dirty="0">
                <a:latin typeface="Cambria"/>
                <a:ea typeface="Cambria"/>
              </a:rPr>
              <a:t>At the end of this session, students can be able to</a:t>
            </a:r>
          </a:p>
          <a:p>
            <a:pPr marL="985838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Understand the syntax for writing Embedded C Programs for microcontrollers.</a:t>
            </a:r>
          </a:p>
          <a:p>
            <a:pPr marL="985838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Grasp the requirements outlined in an assignment brief related to microcontroller-based circuit design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71120" y="1421881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Learning Objectives</a:t>
            </a:r>
          </a:p>
        </p:txBody>
      </p:sp>
    </p:spTree>
    <p:extLst>
      <p:ext uri="{BB962C8B-B14F-4D97-AF65-F5344CB8AC3E}">
        <p14:creationId xmlns:p14="http://schemas.microsoft.com/office/powerpoint/2010/main" val="185661907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CCS C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612708" y="2543946"/>
            <a:ext cx="7642117" cy="3089244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</a:rPr>
              <a:t>Powerful C compiler for PIC microcontrollers.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/>
              </a:rPr>
              <a:t>Developed by Custom Computer Services, Inc. (CCS).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/>
              </a:rPr>
              <a:t>Provides efficient </a:t>
            </a:r>
            <a:r>
              <a:rPr lang="en-GB" sz="2200" b="1" dirty="0">
                <a:latin typeface="Book Antiqua" panose="02040602050305030304" pitchFamily="18" charset="0"/>
                <a:ea typeface="Cambria"/>
              </a:rPr>
              <a:t>tools for programming and debugging </a:t>
            </a:r>
            <a:r>
              <a:rPr lang="en-GB" sz="2200" dirty="0">
                <a:latin typeface="Book Antiqua" panose="02040602050305030304" pitchFamily="18" charset="0"/>
                <a:ea typeface="Cambria"/>
              </a:rPr>
              <a:t>embedded systems.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/>
              </a:rPr>
              <a:t>Designed for </a:t>
            </a:r>
            <a:r>
              <a:rPr lang="en-GB" sz="2200" b="1" dirty="0">
                <a:latin typeface="Book Antiqua" panose="02040602050305030304" pitchFamily="18" charset="0"/>
                <a:ea typeface="Cambria"/>
              </a:rPr>
              <a:t>ease of use and optimized code generation for PIC devices.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0" y="1666344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Overview of CCS C</a:t>
            </a:r>
          </a:p>
        </p:txBody>
      </p:sp>
      <p:pic>
        <p:nvPicPr>
          <p:cNvPr id="8" name="Picture 7" descr="A green arrow and black chip&#10;&#10;Description automatically generated">
            <a:extLst>
              <a:ext uri="{FF2B5EF4-FFF2-40B4-BE49-F238E27FC236}">
                <a16:creationId xmlns:a16="http://schemas.microsoft.com/office/drawing/2014/main" id="{340FD3CF-B030-46CF-995F-5F6CFAFECF8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257511" y="3090043"/>
            <a:ext cx="1753124" cy="17531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0153393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CCS C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321135" y="1996478"/>
            <a:ext cx="5089591" cy="440723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100" b="1" dirty="0">
                <a:latin typeface="Book Antiqua" panose="02040602050305030304" pitchFamily="18" charset="0"/>
                <a:ea typeface="Cambria"/>
              </a:rPr>
              <a:t>Optimised</a:t>
            </a:r>
            <a:r>
              <a:rPr lang="en-GB" sz="2100" dirty="0">
                <a:latin typeface="Book Antiqua" panose="02040602050305030304" pitchFamily="18" charset="0"/>
                <a:ea typeface="Cambria"/>
              </a:rPr>
              <a:t> for Microchip PIC microcontrollers.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100" b="1" dirty="0">
                <a:latin typeface="Book Antiqua" panose="02040602050305030304" pitchFamily="18" charset="0"/>
                <a:ea typeface="Cambria"/>
              </a:rPr>
              <a:t>Easy-to-use IDE </a:t>
            </a:r>
            <a:r>
              <a:rPr lang="en-GB" sz="2100" dirty="0">
                <a:latin typeface="Book Antiqua" panose="02040602050305030304" pitchFamily="18" charset="0"/>
                <a:ea typeface="Cambria"/>
              </a:rPr>
              <a:t>with editor, compiler, and debugger.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100" dirty="0">
                <a:latin typeface="Book Antiqua" panose="02040602050305030304" pitchFamily="18" charset="0"/>
                <a:ea typeface="Cambria"/>
              </a:rPr>
              <a:t>Comes with </a:t>
            </a:r>
            <a:r>
              <a:rPr lang="en-GB" sz="2100" b="1" dirty="0">
                <a:latin typeface="Book Antiqua" panose="02040602050305030304" pitchFamily="18" charset="0"/>
                <a:ea typeface="Cambria"/>
              </a:rPr>
              <a:t>built-in</a:t>
            </a:r>
            <a:r>
              <a:rPr lang="en-GB" sz="2100" dirty="0">
                <a:latin typeface="Book Antiqua" panose="02040602050305030304" pitchFamily="18" charset="0"/>
                <a:ea typeface="Cambria"/>
              </a:rPr>
              <a:t> libraries for peripherals (ADC, UART, SPI, I²C, etc.).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100" dirty="0">
                <a:latin typeface="Book Antiqua" panose="02040602050305030304" pitchFamily="18" charset="0"/>
                <a:ea typeface="Cambria"/>
              </a:rPr>
              <a:t>Generates </a:t>
            </a:r>
            <a:r>
              <a:rPr lang="en-GB" sz="2100" b="1" dirty="0">
                <a:latin typeface="Book Antiqua" panose="02040602050305030304" pitchFamily="18" charset="0"/>
                <a:ea typeface="Cambria"/>
              </a:rPr>
              <a:t>fast and compact code</a:t>
            </a:r>
            <a:r>
              <a:rPr lang="en-GB" sz="2100" dirty="0">
                <a:latin typeface="Book Antiqua" panose="02040602050305030304" pitchFamily="18" charset="0"/>
                <a:ea typeface="Cambria"/>
              </a:rPr>
              <a:t>.</a:t>
            </a:r>
          </a:p>
          <a:p>
            <a:pPr algn="just">
              <a:lnSpc>
                <a:spcPct val="150000"/>
              </a:lnSpc>
            </a:pPr>
            <a:r>
              <a:rPr lang="en-GB" sz="2100" dirty="0">
                <a:latin typeface="Book Antiqua" panose="02040602050305030304" pitchFamily="18" charset="0"/>
                <a:ea typeface="Cambria"/>
              </a:rPr>
              <a:t>.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115264" y="1266660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Advantages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2542C0F-20DD-4349-A4E0-244E26A90E2D}"/>
              </a:ext>
            </a:extLst>
          </p:cNvPr>
          <p:cNvSpPr txBox="1"/>
          <p:nvPr/>
        </p:nvSpPr>
        <p:spPr>
          <a:xfrm>
            <a:off x="6096001" y="1915257"/>
            <a:ext cx="4869542" cy="392248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100" dirty="0">
                <a:latin typeface="Book Antiqua" panose="02040602050305030304" pitchFamily="18" charset="0"/>
                <a:ea typeface="Cambria"/>
              </a:rPr>
              <a:t>Provides </a:t>
            </a:r>
            <a:r>
              <a:rPr lang="en-GB" sz="2100" b="1" dirty="0">
                <a:latin typeface="Book Antiqua" panose="02040602050305030304" pitchFamily="18" charset="0"/>
                <a:ea typeface="Cambria"/>
              </a:rPr>
              <a:t>debugging and simulation </a:t>
            </a:r>
            <a:r>
              <a:rPr lang="en-GB" sz="2100" dirty="0">
                <a:latin typeface="Book Antiqua" panose="02040602050305030304" pitchFamily="18" charset="0"/>
                <a:ea typeface="Cambria"/>
              </a:rPr>
              <a:t>tools.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100" dirty="0">
                <a:latin typeface="Book Antiqua" panose="02040602050305030304" pitchFamily="18" charset="0"/>
                <a:ea typeface="Cambria"/>
              </a:rPr>
              <a:t>Supports a </a:t>
            </a:r>
            <a:r>
              <a:rPr lang="en-GB" sz="2100" b="1" dirty="0">
                <a:latin typeface="Book Antiqua" panose="02040602050305030304" pitchFamily="18" charset="0"/>
                <a:ea typeface="Cambria"/>
              </a:rPr>
              <a:t>wide range </a:t>
            </a:r>
            <a:r>
              <a:rPr lang="en-GB" sz="2100" dirty="0">
                <a:latin typeface="Book Antiqua" panose="02040602050305030304" pitchFamily="18" charset="0"/>
                <a:ea typeface="Cambria"/>
              </a:rPr>
              <a:t>of PIC devices.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100" dirty="0">
                <a:latin typeface="Book Antiqua" panose="02040602050305030304" pitchFamily="18" charset="0"/>
                <a:ea typeface="Cambria"/>
              </a:rPr>
              <a:t>Offers </a:t>
            </a:r>
            <a:r>
              <a:rPr lang="en-GB" sz="2100" b="1" dirty="0">
                <a:latin typeface="Book Antiqua" panose="02040602050305030304" pitchFamily="18" charset="0"/>
                <a:ea typeface="Cambria"/>
              </a:rPr>
              <a:t>regular updates </a:t>
            </a:r>
            <a:r>
              <a:rPr lang="en-GB" sz="2100" dirty="0">
                <a:latin typeface="Book Antiqua" panose="02040602050305030304" pitchFamily="18" charset="0"/>
                <a:ea typeface="Cambria"/>
              </a:rPr>
              <a:t>and technical support.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100" dirty="0">
                <a:latin typeface="Book Antiqua" panose="02040602050305030304" pitchFamily="18" charset="0"/>
                <a:ea typeface="Cambria"/>
              </a:rPr>
              <a:t>Saves development time with </a:t>
            </a:r>
            <a:r>
              <a:rPr lang="en-GB" sz="2100" b="1" dirty="0">
                <a:latin typeface="Book Antiqua" panose="02040602050305030304" pitchFamily="18" charset="0"/>
                <a:ea typeface="Cambria"/>
              </a:rPr>
              <a:t>automated code features</a:t>
            </a:r>
            <a:r>
              <a:rPr lang="en-GB" sz="2100" dirty="0">
                <a:latin typeface="Book Antiqua" panose="02040602050305030304" pitchFamily="18" charset="0"/>
                <a:ea typeface="Cambria"/>
              </a:rPr>
              <a:t>.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E4BA358D-6EEC-4EF7-961D-8F67AE8F7604}"/>
              </a:ext>
            </a:extLst>
          </p:cNvPr>
          <p:cNvCxnSpPr/>
          <p:nvPr/>
        </p:nvCxnSpPr>
        <p:spPr>
          <a:xfrm flipV="1">
            <a:off x="756745" y="81981"/>
            <a:ext cx="0" cy="5044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3801B7A2-1388-4F53-98CC-70112562EF9B}"/>
              </a:ext>
            </a:extLst>
          </p:cNvPr>
          <p:cNvCxnSpPr/>
          <p:nvPr/>
        </p:nvCxnSpPr>
        <p:spPr>
          <a:xfrm>
            <a:off x="5845855" y="1790963"/>
            <a:ext cx="0" cy="4407306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8753884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CCS C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324915" y="2681346"/>
            <a:ext cx="7040659" cy="334777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300" dirty="0">
                <a:latin typeface="Book Antiqua" panose="02040602050305030304" pitchFamily="18" charset="0"/>
                <a:ea typeface="Cambria"/>
              </a:rPr>
              <a:t>Data types define the </a:t>
            </a:r>
            <a:r>
              <a:rPr lang="en-GB" sz="2300" b="1" dirty="0">
                <a:latin typeface="Book Antiqua" panose="02040602050305030304" pitchFamily="18" charset="0"/>
                <a:ea typeface="Cambria"/>
              </a:rPr>
              <a:t>type of data </a:t>
            </a:r>
            <a:r>
              <a:rPr lang="en-GB" sz="2300" dirty="0">
                <a:latin typeface="Book Antiqua" panose="02040602050305030304" pitchFamily="18" charset="0"/>
                <a:ea typeface="Cambria"/>
              </a:rPr>
              <a:t>that </a:t>
            </a:r>
            <a:r>
              <a:rPr lang="en-GB" sz="2300" b="1" dirty="0">
                <a:latin typeface="Book Antiqua" panose="02040602050305030304" pitchFamily="18" charset="0"/>
                <a:ea typeface="Cambria"/>
              </a:rPr>
              <a:t>a variable can hold. 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300" dirty="0">
                <a:latin typeface="Book Antiqua" panose="02040602050305030304" pitchFamily="18" charset="0"/>
                <a:ea typeface="Cambria"/>
              </a:rPr>
              <a:t>Data can be any of these data types:</a:t>
            </a:r>
          </a:p>
          <a:p>
            <a:pPr marL="1257300" lvl="2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300" dirty="0">
                <a:latin typeface="Book Antiqua" panose="02040602050305030304" pitchFamily="18" charset="0"/>
                <a:ea typeface="Cambria"/>
              </a:rPr>
              <a:t>int</a:t>
            </a:r>
          </a:p>
          <a:p>
            <a:pPr marL="1257300" lvl="2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300" dirty="0">
                <a:latin typeface="Book Antiqua" panose="02040602050305030304" pitchFamily="18" charset="0"/>
                <a:ea typeface="Cambria"/>
              </a:rPr>
              <a:t>char</a:t>
            </a:r>
          </a:p>
          <a:p>
            <a:pPr marL="1257300" lvl="2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300" dirty="0">
                <a:latin typeface="Book Antiqua" panose="02040602050305030304" pitchFamily="18" charset="0"/>
                <a:ea typeface="Cambria"/>
              </a:rPr>
              <a:t>float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172941" y="1270412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Basic Syntax in CCS C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29B8C1D-87E8-DFA4-7C9B-ECBE11205BB4}"/>
              </a:ext>
            </a:extLst>
          </p:cNvPr>
          <p:cNvSpPr txBox="1"/>
          <p:nvPr/>
        </p:nvSpPr>
        <p:spPr>
          <a:xfrm>
            <a:off x="121602" y="2037214"/>
            <a:ext cx="8483918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600" b="1" dirty="0">
                <a:latin typeface="Book Antiqua" panose="02040602050305030304" pitchFamily="18" charset="0"/>
                <a:ea typeface="Cambria" panose="02040503050406030204" pitchFamily="18" charset="0"/>
              </a:rPr>
              <a:t>Data Types : </a:t>
            </a:r>
            <a:r>
              <a:rPr lang="en-GB" sz="2600" dirty="0">
                <a:latin typeface="Book Antiqua" panose="02040602050305030304" pitchFamily="18" charset="0"/>
                <a:ea typeface="Cambria" panose="02040503050406030204" pitchFamily="18" charset="0"/>
              </a:rPr>
              <a:t>Declare Variables using Data Types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6E42FAA4-1A1A-43B2-8AD7-5941684F955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88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7683571" y="2711684"/>
            <a:ext cx="4376336" cy="24716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328073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CCS C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6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418662" y="2665643"/>
            <a:ext cx="10768549" cy="334777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1257300" lvl="2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300" b="1" dirty="0">
                <a:latin typeface="Book Antiqua" panose="02040602050305030304" pitchFamily="18" charset="0"/>
                <a:ea typeface="Cambria"/>
              </a:rPr>
              <a:t>int (Integer): </a:t>
            </a:r>
          </a:p>
          <a:p>
            <a:pPr marL="1714500" lvl="3" indent="-342900">
              <a:lnSpc>
                <a:spcPct val="150000"/>
              </a:lnSpc>
              <a:buFont typeface="Cambria" panose="02040503050406030204" pitchFamily="18" charset="0"/>
              <a:buChar char="-"/>
            </a:pPr>
            <a:r>
              <a:rPr lang="en-GB" sz="2300" dirty="0">
                <a:latin typeface="Book Antiqua" panose="02040602050305030304" pitchFamily="18" charset="0"/>
                <a:ea typeface="Cambria"/>
              </a:rPr>
              <a:t>used to store whole numbers (integers) without any decimal points. </a:t>
            </a:r>
          </a:p>
          <a:p>
            <a:pPr marL="1257300" lvl="2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300" b="1" dirty="0">
                <a:latin typeface="Book Antiqua" panose="02040602050305030304" pitchFamily="18" charset="0"/>
                <a:ea typeface="Cambria"/>
              </a:rPr>
              <a:t>char (Character): </a:t>
            </a:r>
          </a:p>
          <a:p>
            <a:pPr marL="1714500" lvl="3" indent="-342900">
              <a:lnSpc>
                <a:spcPct val="150000"/>
              </a:lnSpc>
              <a:buFont typeface="Cambria" panose="02040503050406030204" pitchFamily="18" charset="0"/>
              <a:buChar char="-"/>
            </a:pPr>
            <a:r>
              <a:rPr lang="en-GB" sz="2300" dirty="0">
                <a:latin typeface="Book Antiqua" panose="02040602050305030304" pitchFamily="18" charset="0"/>
                <a:ea typeface="Cambria"/>
              </a:rPr>
              <a:t>used to store a single character. </a:t>
            </a:r>
          </a:p>
          <a:p>
            <a:pPr marL="1257300" lvl="2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300" b="1" dirty="0">
                <a:latin typeface="Book Antiqua" panose="02040602050305030304" pitchFamily="18" charset="0"/>
                <a:ea typeface="Cambria"/>
              </a:rPr>
              <a:t>float (Floating-point): </a:t>
            </a:r>
          </a:p>
          <a:p>
            <a:pPr marL="1714500" lvl="3" indent="-342900">
              <a:lnSpc>
                <a:spcPct val="150000"/>
              </a:lnSpc>
              <a:buFont typeface="Cambria" panose="02040503050406030204" pitchFamily="18" charset="0"/>
              <a:buChar char="-"/>
            </a:pPr>
            <a:r>
              <a:rPr lang="en-GB" sz="2300" dirty="0">
                <a:latin typeface="Book Antiqua" panose="02040602050305030304" pitchFamily="18" charset="0"/>
                <a:ea typeface="Cambria"/>
              </a:rPr>
              <a:t>This data type is used to store numbers with decimal points. 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0" y="1095185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Basic Syntax in CCS C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29B8C1D-87E8-DFA4-7C9B-ECBE11205BB4}"/>
              </a:ext>
            </a:extLst>
          </p:cNvPr>
          <p:cNvSpPr txBox="1"/>
          <p:nvPr/>
        </p:nvSpPr>
        <p:spPr>
          <a:xfrm>
            <a:off x="172941" y="2022580"/>
            <a:ext cx="68884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Data Types</a:t>
            </a:r>
          </a:p>
        </p:txBody>
      </p:sp>
    </p:spTree>
    <p:extLst>
      <p:ext uri="{BB962C8B-B14F-4D97-AF65-F5344CB8AC3E}">
        <p14:creationId xmlns:p14="http://schemas.microsoft.com/office/powerpoint/2010/main" val="390500833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CCS C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7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879236" y="1814412"/>
            <a:ext cx="10194464" cy="410490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719138" lvl="2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b="1" dirty="0">
                <a:latin typeface="Book Antiqua" panose="02040602050305030304" pitchFamily="18" charset="0"/>
                <a:ea typeface="Cambria"/>
              </a:rPr>
              <a:t>Constants</a:t>
            </a:r>
            <a:r>
              <a:rPr lang="en-GB" sz="2200" dirty="0">
                <a:latin typeface="Book Antiqua" panose="02040602050305030304" pitchFamily="18" charset="0"/>
                <a:ea typeface="Cambria"/>
              </a:rPr>
              <a:t> are </a:t>
            </a:r>
            <a:r>
              <a:rPr lang="en-GB" sz="2200" b="1" dirty="0">
                <a:latin typeface="Book Antiqua" panose="02040602050305030304" pitchFamily="18" charset="0"/>
                <a:ea typeface="Cambria"/>
              </a:rPr>
              <a:t>values</a:t>
            </a:r>
            <a:r>
              <a:rPr lang="en-GB" sz="2200" dirty="0">
                <a:latin typeface="Book Antiqua" panose="02040602050305030304" pitchFamily="18" charset="0"/>
                <a:ea typeface="Cambria"/>
              </a:rPr>
              <a:t> that do not change during the </a:t>
            </a:r>
            <a:r>
              <a:rPr lang="en-GB" sz="2200" b="1" dirty="0">
                <a:latin typeface="Book Antiqua" panose="02040602050305030304" pitchFamily="18" charset="0"/>
                <a:ea typeface="Cambria"/>
              </a:rPr>
              <a:t>execution of a program</a:t>
            </a:r>
            <a:r>
              <a:rPr lang="en-GB" sz="2200" dirty="0">
                <a:latin typeface="Book Antiqua" panose="02040602050305030304" pitchFamily="18" charset="0"/>
                <a:ea typeface="Cambria"/>
              </a:rPr>
              <a:t>. </a:t>
            </a:r>
          </a:p>
          <a:p>
            <a:pPr marL="719138" lvl="2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b="1" dirty="0">
                <a:latin typeface="Book Antiqua" panose="02040602050305030304" pitchFamily="18" charset="0"/>
                <a:ea typeface="Cambria"/>
              </a:rPr>
              <a:t>‘</a:t>
            </a:r>
            <a:r>
              <a:rPr lang="en-GB" sz="2200" b="1" dirty="0" err="1">
                <a:latin typeface="Book Antiqua" panose="02040602050305030304" pitchFamily="18" charset="0"/>
                <a:ea typeface="Cambria"/>
              </a:rPr>
              <a:t>const</a:t>
            </a:r>
            <a:r>
              <a:rPr lang="en-GB" sz="2200" b="1" dirty="0">
                <a:latin typeface="Book Antiqua" panose="02040602050305030304" pitchFamily="18" charset="0"/>
                <a:ea typeface="Cambria"/>
              </a:rPr>
              <a:t>’ </a:t>
            </a:r>
            <a:r>
              <a:rPr lang="en-GB" sz="2200" dirty="0">
                <a:latin typeface="Book Antiqua" panose="02040602050305030304" pitchFamily="18" charset="0"/>
                <a:ea typeface="Cambria"/>
              </a:rPr>
              <a:t>:used to declare constants, indicating that the value assigned to the variable cannot be modified.</a:t>
            </a:r>
          </a:p>
          <a:p>
            <a:pPr lvl="2">
              <a:lnSpc>
                <a:spcPct val="150000"/>
              </a:lnSpc>
            </a:pPr>
            <a:r>
              <a:rPr lang="en-GB" sz="2200" dirty="0">
                <a:latin typeface="Book Antiqua" panose="02040602050305030304" pitchFamily="18" charset="0"/>
                <a:ea typeface="Cambria"/>
              </a:rPr>
              <a:t>Example : </a:t>
            </a:r>
            <a:r>
              <a:rPr lang="en-GB" sz="2200" b="1" dirty="0">
                <a:latin typeface="Book Antiqua" panose="02040602050305030304" pitchFamily="18" charset="0"/>
                <a:ea typeface="Cambria"/>
              </a:rPr>
              <a:t>‘</a:t>
            </a:r>
            <a:r>
              <a:rPr lang="en-GB" sz="2200" b="1" dirty="0" err="1">
                <a:latin typeface="Book Antiqua" panose="02040602050305030304" pitchFamily="18" charset="0"/>
                <a:ea typeface="Cambria"/>
              </a:rPr>
              <a:t>const</a:t>
            </a:r>
            <a:r>
              <a:rPr lang="en-GB" sz="2200" b="1" dirty="0">
                <a:latin typeface="Book Antiqua" panose="02040602050305030304" pitchFamily="18" charset="0"/>
                <a:ea typeface="Cambria"/>
              </a:rPr>
              <a:t> int CONSTANT_VALUE = 10;’</a:t>
            </a:r>
          </a:p>
          <a:p>
            <a:pPr marL="1790700" lvl="5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/>
              </a:rPr>
              <a:t>Name of the constant integer is ‘</a:t>
            </a:r>
            <a:r>
              <a:rPr lang="en-GB" sz="2200" b="1" dirty="0">
                <a:latin typeface="Book Antiqua" panose="02040602050305030304" pitchFamily="18" charset="0"/>
                <a:ea typeface="Cambria"/>
              </a:rPr>
              <a:t>CONSTANT_VALUE </a:t>
            </a:r>
            <a:r>
              <a:rPr lang="en-GB" sz="2200" dirty="0">
                <a:latin typeface="Book Antiqua" panose="02040602050305030304" pitchFamily="18" charset="0"/>
                <a:ea typeface="Cambria"/>
              </a:rPr>
              <a:t>’</a:t>
            </a:r>
          </a:p>
          <a:p>
            <a:pPr marL="1790700" lvl="5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/>
              </a:rPr>
              <a:t>Value assigned is 10. </a:t>
            </a:r>
          </a:p>
          <a:p>
            <a:pPr marL="1790700" lvl="5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/>
              </a:rPr>
              <a:t>Value cannot be changed throughout the program's execution.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29B8C1D-87E8-DFA4-7C9B-ECBE11205BB4}"/>
              </a:ext>
            </a:extLst>
          </p:cNvPr>
          <p:cNvSpPr txBox="1"/>
          <p:nvPr/>
        </p:nvSpPr>
        <p:spPr>
          <a:xfrm>
            <a:off x="50800" y="1155167"/>
            <a:ext cx="68884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Constants</a:t>
            </a:r>
          </a:p>
        </p:txBody>
      </p:sp>
    </p:spTree>
    <p:extLst>
      <p:ext uri="{BB962C8B-B14F-4D97-AF65-F5344CB8AC3E}">
        <p14:creationId xmlns:p14="http://schemas.microsoft.com/office/powerpoint/2010/main" val="267489635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CCS C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8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29B8C1D-87E8-DFA4-7C9B-ECBE11205BB4}"/>
              </a:ext>
            </a:extLst>
          </p:cNvPr>
          <p:cNvSpPr txBox="1"/>
          <p:nvPr/>
        </p:nvSpPr>
        <p:spPr>
          <a:xfrm>
            <a:off x="50800" y="1155167"/>
            <a:ext cx="68884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Constants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4A80968-F9C2-4719-93B3-491A72B261B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colorTemperature colorTemp="88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017315" y="2230963"/>
            <a:ext cx="9628817" cy="34718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4442794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CCS C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9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29B8C1D-87E8-DFA4-7C9B-ECBE11205BB4}"/>
              </a:ext>
            </a:extLst>
          </p:cNvPr>
          <p:cNvSpPr txBox="1"/>
          <p:nvPr/>
        </p:nvSpPr>
        <p:spPr>
          <a:xfrm>
            <a:off x="0" y="1374794"/>
            <a:ext cx="68884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Arithmetic Operators</a:t>
            </a:r>
          </a:p>
        </p:txBody>
      </p:sp>
      <p:graphicFrame>
        <p:nvGraphicFramePr>
          <p:cNvPr id="4" name="Table 6">
            <a:extLst>
              <a:ext uri="{FF2B5EF4-FFF2-40B4-BE49-F238E27FC236}">
                <a16:creationId xmlns:a16="http://schemas.microsoft.com/office/drawing/2014/main" id="{353F71F1-552C-45A2-97DB-A9AF6FA2475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34311803"/>
              </p:ext>
            </p:extLst>
          </p:nvPr>
        </p:nvGraphicFramePr>
        <p:xfrm>
          <a:off x="1509485" y="2368154"/>
          <a:ext cx="8628743" cy="325613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638370">
                  <a:extLst>
                    <a:ext uri="{9D8B030D-6E8A-4147-A177-3AD203B41FA5}">
                      <a16:colId xmlns:a16="http://schemas.microsoft.com/office/drawing/2014/main" val="3741703028"/>
                    </a:ext>
                  </a:extLst>
                </a:gridCol>
                <a:gridCol w="6990373">
                  <a:extLst>
                    <a:ext uri="{9D8B030D-6E8A-4147-A177-3AD203B41FA5}">
                      <a16:colId xmlns:a16="http://schemas.microsoft.com/office/drawing/2014/main" val="1729213851"/>
                    </a:ext>
                  </a:extLst>
                </a:gridCol>
              </a:tblGrid>
              <a:tr h="481020">
                <a:tc>
                  <a:txBody>
                    <a:bodyPr/>
                    <a:lstStyle/>
                    <a:p>
                      <a:r>
                        <a:rPr lang="en-GB" sz="2000" dirty="0"/>
                        <a:t>Symbol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Use in CCS C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467775287"/>
                  </a:ext>
                </a:extLst>
              </a:tr>
              <a:tr h="481020">
                <a:tc>
                  <a:txBody>
                    <a:bodyPr/>
                    <a:lstStyle/>
                    <a:p>
                      <a:r>
                        <a:rPr lang="en-GB" sz="2000"/>
                        <a:t>+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2000"/>
                        <a:t>Adds two numbers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164896611"/>
                  </a:ext>
                </a:extLst>
              </a:tr>
              <a:tr h="481020">
                <a:tc>
                  <a:txBody>
                    <a:bodyPr/>
                    <a:lstStyle/>
                    <a:p>
                      <a:r>
                        <a:rPr lang="en-GB" sz="2000"/>
                        <a:t>-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Subtracts one number from another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28630429"/>
                  </a:ext>
                </a:extLst>
              </a:tr>
              <a:tr h="481020">
                <a:tc>
                  <a:txBody>
                    <a:bodyPr/>
                    <a:lstStyle/>
                    <a:p>
                      <a:r>
                        <a:rPr lang="en-GB" sz="2000"/>
                        <a:t>*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2000"/>
                        <a:t>Multiplies two numbers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868555577"/>
                  </a:ext>
                </a:extLst>
              </a:tr>
              <a:tr h="481020">
                <a:tc>
                  <a:txBody>
                    <a:bodyPr/>
                    <a:lstStyle/>
                    <a:p>
                      <a:r>
                        <a:rPr lang="en-GB" sz="2000"/>
                        <a:t>/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2000"/>
                        <a:t>Divides one number by another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4229600167"/>
                  </a:ext>
                </a:extLst>
              </a:tr>
              <a:tr h="851035">
                <a:tc>
                  <a:txBody>
                    <a:bodyPr/>
                    <a:lstStyle/>
                    <a:p>
                      <a:r>
                        <a:rPr lang="en-GB" sz="2000"/>
                        <a:t>%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Returns remainder after division (modulus)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29117067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9614864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CCS C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10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29B8C1D-87E8-DFA4-7C9B-ECBE11205BB4}"/>
              </a:ext>
            </a:extLst>
          </p:cNvPr>
          <p:cNvSpPr txBox="1"/>
          <p:nvPr/>
        </p:nvSpPr>
        <p:spPr>
          <a:xfrm>
            <a:off x="0" y="1374794"/>
            <a:ext cx="68884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Relational Operators</a:t>
            </a:r>
          </a:p>
        </p:txBody>
      </p:sp>
      <p:graphicFrame>
        <p:nvGraphicFramePr>
          <p:cNvPr id="4" name="Table 6">
            <a:extLst>
              <a:ext uri="{FF2B5EF4-FFF2-40B4-BE49-F238E27FC236}">
                <a16:creationId xmlns:a16="http://schemas.microsoft.com/office/drawing/2014/main" id="{353F71F1-552C-45A2-97DB-A9AF6FA2475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11786953"/>
              </p:ext>
            </p:extLst>
          </p:nvPr>
        </p:nvGraphicFramePr>
        <p:xfrm>
          <a:off x="1110342" y="2680952"/>
          <a:ext cx="9492344" cy="2802254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802345">
                  <a:extLst>
                    <a:ext uri="{9D8B030D-6E8A-4147-A177-3AD203B41FA5}">
                      <a16:colId xmlns:a16="http://schemas.microsoft.com/office/drawing/2014/main" val="3741703028"/>
                    </a:ext>
                  </a:extLst>
                </a:gridCol>
                <a:gridCol w="7689999">
                  <a:extLst>
                    <a:ext uri="{9D8B030D-6E8A-4147-A177-3AD203B41FA5}">
                      <a16:colId xmlns:a16="http://schemas.microsoft.com/office/drawing/2014/main" val="1729213851"/>
                    </a:ext>
                  </a:extLst>
                </a:gridCol>
              </a:tblGrid>
              <a:tr h="275107">
                <a:tc>
                  <a:txBody>
                    <a:bodyPr/>
                    <a:lstStyle/>
                    <a:p>
                      <a:r>
                        <a:rPr lang="en-GB"/>
                        <a:t>Symbol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/>
                        <a:t>Use in CCS C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467775287"/>
                  </a:ext>
                </a:extLst>
              </a:tr>
              <a:tr h="275107">
                <a:tc>
                  <a:txBody>
                    <a:bodyPr/>
                    <a:lstStyle/>
                    <a:p>
                      <a:r>
                        <a:rPr lang="en-GB"/>
                        <a:t>==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Checks if two values are equal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164896611"/>
                  </a:ext>
                </a:extLst>
              </a:tr>
              <a:tr h="275107">
                <a:tc>
                  <a:txBody>
                    <a:bodyPr/>
                    <a:lstStyle/>
                    <a:p>
                      <a:r>
                        <a:rPr lang="en-GB"/>
                        <a:t>!=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/>
                        <a:t>Checks if two values are not equal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28630429"/>
                  </a:ext>
                </a:extLst>
              </a:tr>
              <a:tr h="275107">
                <a:tc>
                  <a:txBody>
                    <a:bodyPr/>
                    <a:lstStyle/>
                    <a:p>
                      <a:r>
                        <a:rPr lang="en-GB"/>
                        <a:t>&gt;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/>
                        <a:t>Checks if one value is greater than another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868555577"/>
                  </a:ext>
                </a:extLst>
              </a:tr>
              <a:tr h="275107">
                <a:tc>
                  <a:txBody>
                    <a:bodyPr/>
                    <a:lstStyle/>
                    <a:p>
                      <a:r>
                        <a:rPr lang="en-GB"/>
                        <a:t>&lt;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/>
                        <a:t>Checks if one value is less than another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4229600167"/>
                  </a:ext>
                </a:extLst>
              </a:tr>
              <a:tr h="486727">
                <a:tc>
                  <a:txBody>
                    <a:bodyPr/>
                    <a:lstStyle/>
                    <a:p>
                      <a:r>
                        <a:rPr lang="en-GB"/>
                        <a:t>&gt;=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Checks if one value is greater than or equal to another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291170675"/>
                  </a:ext>
                </a:extLst>
              </a:tr>
              <a:tr h="486727">
                <a:tc>
                  <a:txBody>
                    <a:bodyPr/>
                    <a:lstStyle/>
                    <a:p>
                      <a:r>
                        <a:rPr lang="en-GB"/>
                        <a:t>&lt;=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Checks if one value is less than or equal to another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72667349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1143279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CCS C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11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29B8C1D-87E8-DFA4-7C9B-ECBE11205BB4}"/>
              </a:ext>
            </a:extLst>
          </p:cNvPr>
          <p:cNvSpPr txBox="1"/>
          <p:nvPr/>
        </p:nvSpPr>
        <p:spPr>
          <a:xfrm>
            <a:off x="276970" y="1465986"/>
            <a:ext cx="68884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Logical Operators</a:t>
            </a:r>
          </a:p>
        </p:txBody>
      </p:sp>
      <p:graphicFrame>
        <p:nvGraphicFramePr>
          <p:cNvPr id="4" name="Table 6">
            <a:extLst>
              <a:ext uri="{FF2B5EF4-FFF2-40B4-BE49-F238E27FC236}">
                <a16:creationId xmlns:a16="http://schemas.microsoft.com/office/drawing/2014/main" id="{353F71F1-552C-45A2-97DB-A9AF6FA2475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96418040"/>
              </p:ext>
            </p:extLst>
          </p:nvPr>
        </p:nvGraphicFramePr>
        <p:xfrm>
          <a:off x="587827" y="2327125"/>
          <a:ext cx="6001658" cy="118872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139556">
                  <a:extLst>
                    <a:ext uri="{9D8B030D-6E8A-4147-A177-3AD203B41FA5}">
                      <a16:colId xmlns:a16="http://schemas.microsoft.com/office/drawing/2014/main" val="3741703028"/>
                    </a:ext>
                  </a:extLst>
                </a:gridCol>
                <a:gridCol w="4862102">
                  <a:extLst>
                    <a:ext uri="{9D8B030D-6E8A-4147-A177-3AD203B41FA5}">
                      <a16:colId xmlns:a16="http://schemas.microsoft.com/office/drawing/2014/main" val="1729213851"/>
                    </a:ext>
                  </a:extLst>
                </a:gridCol>
              </a:tblGrid>
              <a:tr h="369348">
                <a:tc>
                  <a:txBody>
                    <a:bodyPr/>
                    <a:lstStyle/>
                    <a:p>
                      <a:r>
                        <a:rPr lang="en-GB" sz="2000" dirty="0"/>
                        <a:t>Symbol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2000"/>
                        <a:t>Use in CCS C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467775287"/>
                  </a:ext>
                </a:extLst>
              </a:tr>
              <a:tr h="369348">
                <a:tc>
                  <a:txBody>
                    <a:bodyPr/>
                    <a:lstStyle/>
                    <a:p>
                      <a:r>
                        <a:rPr lang="en-GB" sz="2000"/>
                        <a:t>&amp;&amp;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Logical AND – both conditions must be true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164896611"/>
                  </a:ext>
                </a:extLst>
              </a:tr>
              <a:tr h="369348">
                <a:tc>
                  <a:txBody>
                    <a:bodyPr/>
                    <a:lstStyle/>
                    <a:p>
                      <a:r>
                        <a:rPr lang="en-GB" sz="2000"/>
                        <a:t>!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Logical NOT – reverses the logical result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868555577"/>
                  </a:ext>
                </a:extLst>
              </a:tr>
            </a:tbl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700F0A3D-9088-4730-A9F3-23604FAFA9D3}"/>
              </a:ext>
            </a:extLst>
          </p:cNvPr>
          <p:cNvSpPr txBox="1"/>
          <p:nvPr/>
        </p:nvSpPr>
        <p:spPr>
          <a:xfrm>
            <a:off x="381000" y="3853764"/>
            <a:ext cx="68884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Increment / Decrement Operators</a:t>
            </a:r>
          </a:p>
        </p:txBody>
      </p:sp>
      <p:graphicFrame>
        <p:nvGraphicFramePr>
          <p:cNvPr id="9" name="Table 6">
            <a:extLst>
              <a:ext uri="{FF2B5EF4-FFF2-40B4-BE49-F238E27FC236}">
                <a16:creationId xmlns:a16="http://schemas.microsoft.com/office/drawing/2014/main" id="{68CC8A17-D782-4712-A2D0-43B50B6C522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40546762"/>
              </p:ext>
            </p:extLst>
          </p:nvPr>
        </p:nvGraphicFramePr>
        <p:xfrm>
          <a:off x="587827" y="4504268"/>
          <a:ext cx="6001658" cy="118872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139556">
                  <a:extLst>
                    <a:ext uri="{9D8B030D-6E8A-4147-A177-3AD203B41FA5}">
                      <a16:colId xmlns:a16="http://schemas.microsoft.com/office/drawing/2014/main" val="3741703028"/>
                    </a:ext>
                  </a:extLst>
                </a:gridCol>
                <a:gridCol w="4862102">
                  <a:extLst>
                    <a:ext uri="{9D8B030D-6E8A-4147-A177-3AD203B41FA5}">
                      <a16:colId xmlns:a16="http://schemas.microsoft.com/office/drawing/2014/main" val="1729213851"/>
                    </a:ext>
                  </a:extLst>
                </a:gridCol>
              </a:tblGrid>
              <a:tr h="369348">
                <a:tc>
                  <a:txBody>
                    <a:bodyPr/>
                    <a:lstStyle/>
                    <a:p>
                      <a:r>
                        <a:rPr lang="en-GB" sz="2000"/>
                        <a:t>Symbol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2000"/>
                        <a:t>Use in CCS C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467775287"/>
                  </a:ext>
                </a:extLst>
              </a:tr>
              <a:tr h="369348">
                <a:tc>
                  <a:txBody>
                    <a:bodyPr/>
                    <a:lstStyle/>
                    <a:p>
                      <a:r>
                        <a:rPr lang="en-GB" sz="2000"/>
                        <a:t>++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2000"/>
                        <a:t>Increases a variable by 1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164896611"/>
                  </a:ext>
                </a:extLst>
              </a:tr>
              <a:tr h="369348">
                <a:tc>
                  <a:txBody>
                    <a:bodyPr/>
                    <a:lstStyle/>
                    <a:p>
                      <a:r>
                        <a:rPr lang="en-GB" sz="2000"/>
                        <a:t>--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Decreases a variable by 1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86855557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2052128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CCS C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12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29B8C1D-87E8-DFA4-7C9B-ECBE11205BB4}"/>
              </a:ext>
            </a:extLst>
          </p:cNvPr>
          <p:cNvSpPr txBox="1"/>
          <p:nvPr/>
        </p:nvSpPr>
        <p:spPr>
          <a:xfrm>
            <a:off x="276970" y="1465986"/>
            <a:ext cx="68884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Bitwise Operators</a:t>
            </a:r>
          </a:p>
        </p:txBody>
      </p:sp>
      <p:graphicFrame>
        <p:nvGraphicFramePr>
          <p:cNvPr id="4" name="Table 6">
            <a:extLst>
              <a:ext uri="{FF2B5EF4-FFF2-40B4-BE49-F238E27FC236}">
                <a16:creationId xmlns:a16="http://schemas.microsoft.com/office/drawing/2014/main" id="{353F71F1-552C-45A2-97DB-A9AF6FA2475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41911719"/>
              </p:ext>
            </p:extLst>
          </p:nvPr>
        </p:nvGraphicFramePr>
        <p:xfrm>
          <a:off x="718455" y="2385182"/>
          <a:ext cx="7910288" cy="3355218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501955">
                  <a:extLst>
                    <a:ext uri="{9D8B030D-6E8A-4147-A177-3AD203B41FA5}">
                      <a16:colId xmlns:a16="http://schemas.microsoft.com/office/drawing/2014/main" val="3741703028"/>
                    </a:ext>
                  </a:extLst>
                </a:gridCol>
                <a:gridCol w="6408333">
                  <a:extLst>
                    <a:ext uri="{9D8B030D-6E8A-4147-A177-3AD203B41FA5}">
                      <a16:colId xmlns:a16="http://schemas.microsoft.com/office/drawing/2014/main" val="1729213851"/>
                    </a:ext>
                  </a:extLst>
                </a:gridCol>
              </a:tblGrid>
              <a:tr h="444073">
                <a:tc>
                  <a:txBody>
                    <a:bodyPr/>
                    <a:lstStyle/>
                    <a:p>
                      <a:r>
                        <a:rPr lang="en-GB" sz="2100"/>
                        <a:t>Symbol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2100"/>
                        <a:t>Use in CCS C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467775287"/>
                  </a:ext>
                </a:extLst>
              </a:tr>
              <a:tr h="444073">
                <a:tc>
                  <a:txBody>
                    <a:bodyPr/>
                    <a:lstStyle/>
                    <a:p>
                      <a:r>
                        <a:rPr lang="en-GB" sz="2100"/>
                        <a:t>&amp;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2100"/>
                        <a:t>Bitwise AND – often used to mask bits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164896611"/>
                  </a:ext>
                </a:extLst>
              </a:tr>
              <a:tr h="444073">
                <a:tc>
                  <a:txBody>
                    <a:bodyPr/>
                    <a:lstStyle/>
                    <a:p>
                      <a:r>
                        <a:rPr lang="en-GB" sz="2100"/>
                        <a:t>^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2100" dirty="0"/>
                        <a:t>Bitwise XOR – toggles specific bits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650877219"/>
                  </a:ext>
                </a:extLst>
              </a:tr>
              <a:tr h="444073">
                <a:tc>
                  <a:txBody>
                    <a:bodyPr/>
                    <a:lstStyle/>
                    <a:p>
                      <a:r>
                        <a:rPr lang="en-GB" sz="2100"/>
                        <a:t>~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2100"/>
                        <a:t>Bitwise NOT – inverts bits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188881350"/>
                  </a:ext>
                </a:extLst>
              </a:tr>
              <a:tr h="789463">
                <a:tc>
                  <a:txBody>
                    <a:bodyPr/>
                    <a:lstStyle/>
                    <a:p>
                      <a:r>
                        <a:rPr lang="en-GB" sz="2100"/>
                        <a:t>&lt;&lt;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2100"/>
                        <a:t>Left shift – shifts bits to the left (×2 per shift)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274893444"/>
                  </a:ext>
                </a:extLst>
              </a:tr>
              <a:tr h="789463">
                <a:tc>
                  <a:txBody>
                    <a:bodyPr/>
                    <a:lstStyle/>
                    <a:p>
                      <a:r>
                        <a:rPr lang="en-GB" sz="2100"/>
                        <a:t>&gt;&gt;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2100" dirty="0"/>
                        <a:t>Right shift – shifts bits to the right (÷2 per shift)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3356651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1744806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CCS C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13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29B8C1D-87E8-DFA4-7C9B-ECBE11205BB4}"/>
              </a:ext>
            </a:extLst>
          </p:cNvPr>
          <p:cNvSpPr txBox="1"/>
          <p:nvPr/>
        </p:nvSpPr>
        <p:spPr>
          <a:xfrm>
            <a:off x="276970" y="1465986"/>
            <a:ext cx="68884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Assignment Operators</a:t>
            </a:r>
          </a:p>
        </p:txBody>
      </p:sp>
      <p:graphicFrame>
        <p:nvGraphicFramePr>
          <p:cNvPr id="4" name="Table 6">
            <a:extLst>
              <a:ext uri="{FF2B5EF4-FFF2-40B4-BE49-F238E27FC236}">
                <a16:creationId xmlns:a16="http://schemas.microsoft.com/office/drawing/2014/main" id="{353F71F1-552C-45A2-97DB-A9AF6FA2475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45887540"/>
              </p:ext>
            </p:extLst>
          </p:nvPr>
        </p:nvGraphicFramePr>
        <p:xfrm>
          <a:off x="1059541" y="2188532"/>
          <a:ext cx="9231088" cy="376224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752740">
                  <a:extLst>
                    <a:ext uri="{9D8B030D-6E8A-4147-A177-3AD203B41FA5}">
                      <a16:colId xmlns:a16="http://schemas.microsoft.com/office/drawing/2014/main" val="3741703028"/>
                    </a:ext>
                  </a:extLst>
                </a:gridCol>
                <a:gridCol w="7478348">
                  <a:extLst>
                    <a:ext uri="{9D8B030D-6E8A-4147-A177-3AD203B41FA5}">
                      <a16:colId xmlns:a16="http://schemas.microsoft.com/office/drawing/2014/main" val="1729213851"/>
                    </a:ext>
                  </a:extLst>
                </a:gridCol>
              </a:tblGrid>
              <a:tr h="396810">
                <a:tc>
                  <a:txBody>
                    <a:bodyPr/>
                    <a:lstStyle/>
                    <a:p>
                      <a:r>
                        <a:rPr lang="en-GB" sz="2100"/>
                        <a:t>Symbol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2100"/>
                        <a:t>Use in CCS C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467775287"/>
                  </a:ext>
                </a:extLst>
              </a:tr>
              <a:tr h="396810">
                <a:tc>
                  <a:txBody>
                    <a:bodyPr/>
                    <a:lstStyle/>
                    <a:p>
                      <a:r>
                        <a:rPr lang="en-GB" sz="2100"/>
                        <a:t>=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2100"/>
                        <a:t>Assigns a value to a variable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164896611"/>
                  </a:ext>
                </a:extLst>
              </a:tr>
              <a:tr h="396810">
                <a:tc>
                  <a:txBody>
                    <a:bodyPr/>
                    <a:lstStyle/>
                    <a:p>
                      <a:r>
                        <a:rPr lang="en-GB" sz="2100"/>
                        <a:t>+=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2100"/>
                        <a:t>Adds and assigns the result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650877219"/>
                  </a:ext>
                </a:extLst>
              </a:tr>
              <a:tr h="396810">
                <a:tc>
                  <a:txBody>
                    <a:bodyPr/>
                    <a:lstStyle/>
                    <a:p>
                      <a:r>
                        <a:rPr lang="en-GB" sz="2100"/>
                        <a:t>-=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2100"/>
                        <a:t>Subtracts and assigns the result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188881350"/>
                  </a:ext>
                </a:extLst>
              </a:tr>
              <a:tr h="705440">
                <a:tc>
                  <a:txBody>
                    <a:bodyPr/>
                    <a:lstStyle/>
                    <a:p>
                      <a:r>
                        <a:rPr lang="en-GB" sz="2100"/>
                        <a:t>*=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2100"/>
                        <a:t>Multiplies and assigns the result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274893444"/>
                  </a:ext>
                </a:extLst>
              </a:tr>
              <a:tr h="705440">
                <a:tc>
                  <a:txBody>
                    <a:bodyPr/>
                    <a:lstStyle/>
                    <a:p>
                      <a:r>
                        <a:rPr lang="en-GB" sz="2100"/>
                        <a:t>/=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2100"/>
                        <a:t>Divides and assigns the result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33566512"/>
                  </a:ext>
                </a:extLst>
              </a:tr>
              <a:tr h="705440">
                <a:tc>
                  <a:txBody>
                    <a:bodyPr/>
                    <a:lstStyle/>
                    <a:p>
                      <a:r>
                        <a:rPr lang="en-GB" sz="2100"/>
                        <a:t>%=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2100" dirty="0"/>
                        <a:t>Modulus and assigns the result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91661299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0000729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CCS C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14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-374914" y="2195061"/>
            <a:ext cx="5325286" cy="338515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1257300" lvl="2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/>
              </a:rPr>
              <a:t>Different operators perform various operations on data.</a:t>
            </a:r>
          </a:p>
          <a:p>
            <a:pPr marL="1257300" lvl="2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/>
              </a:rPr>
              <a:t>The example shows arithmetic, relational, and logical operators.</a:t>
            </a:r>
            <a:endParaRPr lang="en-GB" sz="2200" b="1" dirty="0">
              <a:latin typeface="Book Antiqua" panose="02040602050305030304" pitchFamily="18" charset="0"/>
              <a:ea typeface="Cambria"/>
            </a:endParaRP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29B8C1D-87E8-DFA4-7C9B-ECBE11205BB4}"/>
              </a:ext>
            </a:extLst>
          </p:cNvPr>
          <p:cNvSpPr txBox="1"/>
          <p:nvPr/>
        </p:nvSpPr>
        <p:spPr>
          <a:xfrm>
            <a:off x="69719" y="1538736"/>
            <a:ext cx="68884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Operators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53767973-C3DE-4EB3-AF35-CF963FA1A8F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88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5574687" y="3081766"/>
            <a:ext cx="6407112" cy="22374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414569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CCS C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15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50800" y="2154523"/>
            <a:ext cx="10007248" cy="169969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lvl="2" algn="just">
              <a:lnSpc>
                <a:spcPct val="150000"/>
              </a:lnSpc>
            </a:pPr>
            <a:r>
              <a:rPr lang="en-GB" sz="2400" b="1" dirty="0">
                <a:latin typeface="Book Antiqua" panose="02040602050305030304" pitchFamily="18" charset="0"/>
                <a:ea typeface="Cambria"/>
              </a:rPr>
              <a:t>Arithmetic Operator: </a:t>
            </a:r>
          </a:p>
          <a:p>
            <a:pPr marL="1790700" lvl="2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  <a:ea typeface="Cambria"/>
              </a:rPr>
              <a:t>A ‘+’ operator is used to add the values 5 and 3, storing the  result in the variable ‘result’. 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29B8C1D-87E8-DFA4-7C9B-ECBE11205BB4}"/>
              </a:ext>
            </a:extLst>
          </p:cNvPr>
          <p:cNvSpPr txBox="1"/>
          <p:nvPr/>
        </p:nvSpPr>
        <p:spPr>
          <a:xfrm>
            <a:off x="50800" y="1155167"/>
            <a:ext cx="68884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Operators (+)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C024D388-42B2-4B40-B24D-BDD289F25F7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88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215556" y="4265613"/>
            <a:ext cx="8735644" cy="12574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8422747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CCS C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16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-271167" y="1568384"/>
            <a:ext cx="11590807" cy="149848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lvl="2">
              <a:lnSpc>
                <a:spcPct val="150000"/>
              </a:lnSpc>
            </a:pPr>
            <a:r>
              <a:rPr lang="en-GB" sz="2100" b="1" dirty="0">
                <a:latin typeface="Book Antiqua" panose="02040602050305030304" pitchFamily="18" charset="0"/>
                <a:ea typeface="Cambria"/>
              </a:rPr>
              <a:t>Relational Operator: </a:t>
            </a:r>
          </a:p>
          <a:p>
            <a:pPr marL="1257300" lvl="2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100" dirty="0">
                <a:latin typeface="Book Antiqua" panose="02040602050305030304" pitchFamily="18" charset="0"/>
                <a:ea typeface="Cambria"/>
              </a:rPr>
              <a:t>The greater than </a:t>
            </a:r>
            <a:r>
              <a:rPr lang="en-GB" sz="2100" b="1" dirty="0">
                <a:latin typeface="Book Antiqua" panose="02040602050305030304" pitchFamily="18" charset="0"/>
                <a:ea typeface="Cambria"/>
              </a:rPr>
              <a:t>(&gt;) </a:t>
            </a:r>
            <a:r>
              <a:rPr lang="en-GB" sz="2100" dirty="0">
                <a:latin typeface="Book Antiqua" panose="02040602050305030304" pitchFamily="18" charset="0"/>
                <a:ea typeface="Cambria"/>
              </a:rPr>
              <a:t>and less than</a:t>
            </a:r>
            <a:r>
              <a:rPr lang="en-GB" sz="2100" b="1" dirty="0">
                <a:latin typeface="Book Antiqua" panose="02040602050305030304" pitchFamily="18" charset="0"/>
                <a:ea typeface="Cambria"/>
              </a:rPr>
              <a:t> (&lt;) </a:t>
            </a:r>
            <a:r>
              <a:rPr lang="en-GB" sz="2100" dirty="0">
                <a:latin typeface="Book Antiqua" panose="02040602050305030304" pitchFamily="18" charset="0"/>
                <a:ea typeface="Cambria"/>
              </a:rPr>
              <a:t>are </a:t>
            </a:r>
            <a:r>
              <a:rPr lang="en-GB" sz="2100" b="1" dirty="0">
                <a:latin typeface="Book Antiqua" panose="02040602050305030304" pitchFamily="18" charset="0"/>
                <a:ea typeface="Cambria"/>
              </a:rPr>
              <a:t>relational operators </a:t>
            </a:r>
            <a:r>
              <a:rPr lang="en-GB" sz="2100" dirty="0">
                <a:latin typeface="Book Antiqua" panose="02040602050305030304" pitchFamily="18" charset="0"/>
                <a:ea typeface="Cambria"/>
              </a:rPr>
              <a:t>that return true or false based on the comparison.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29B8C1D-87E8-DFA4-7C9B-ECBE11205BB4}"/>
              </a:ext>
            </a:extLst>
          </p:cNvPr>
          <p:cNvSpPr txBox="1"/>
          <p:nvPr/>
        </p:nvSpPr>
        <p:spPr>
          <a:xfrm>
            <a:off x="50800" y="1155167"/>
            <a:ext cx="68884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Operators (&gt;,&lt;,&amp;&amp;)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BE54B635-68C8-44E3-8425-E604A8A36AA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88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4461984" y="2674806"/>
            <a:ext cx="7238086" cy="1757224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89966700-B617-4E96-834F-A2B36AB1FA20}"/>
              </a:ext>
            </a:extLst>
          </p:cNvPr>
          <p:cNvSpPr txBox="1"/>
          <p:nvPr/>
        </p:nvSpPr>
        <p:spPr>
          <a:xfrm>
            <a:off x="-94593" y="3981309"/>
            <a:ext cx="6098103" cy="2467983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lvl="2" algn="just">
              <a:lnSpc>
                <a:spcPct val="150000"/>
              </a:lnSpc>
            </a:pPr>
            <a:r>
              <a:rPr lang="en-GB" sz="2100" b="1" dirty="0">
                <a:latin typeface="Book Antiqua" panose="02040602050305030304" pitchFamily="18" charset="0"/>
                <a:ea typeface="Cambria"/>
              </a:rPr>
              <a:t>Logical Operator:</a:t>
            </a:r>
          </a:p>
          <a:p>
            <a:pPr marL="1257300" lvl="2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100" dirty="0">
                <a:latin typeface="Book Antiqua" panose="02040602050305030304" pitchFamily="18" charset="0"/>
                <a:ea typeface="Cambria"/>
              </a:rPr>
              <a:t>The logical </a:t>
            </a:r>
            <a:r>
              <a:rPr lang="en-GB" sz="2100" b="1" dirty="0">
                <a:latin typeface="Book Antiqua" panose="02040602050305030304" pitchFamily="18" charset="0"/>
                <a:ea typeface="Cambria"/>
              </a:rPr>
              <a:t>&amp;&amp; operator </a:t>
            </a:r>
            <a:r>
              <a:rPr lang="en-GB" sz="2100" dirty="0">
                <a:latin typeface="Book Antiqua" panose="02040602050305030304" pitchFamily="18" charset="0"/>
                <a:ea typeface="Cambria"/>
              </a:rPr>
              <a:t>is used to </a:t>
            </a:r>
            <a:r>
              <a:rPr lang="en-GB" sz="2100" b="1" dirty="0">
                <a:latin typeface="Book Antiqua" panose="02040602050305030304" pitchFamily="18" charset="0"/>
                <a:ea typeface="Cambria"/>
              </a:rPr>
              <a:t>combine two relational conditions. </a:t>
            </a:r>
          </a:p>
          <a:p>
            <a:pPr marL="1257300" lvl="2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100" dirty="0">
                <a:latin typeface="Book Antiqua" panose="02040602050305030304" pitchFamily="18" charset="0"/>
                <a:ea typeface="Cambria"/>
              </a:rPr>
              <a:t>The code inside the if statement will be executed if both conditions are true.</a:t>
            </a:r>
            <a:endParaRPr lang="en-GB" sz="2100" b="1" dirty="0">
              <a:latin typeface="Book Antiqua" panose="02040602050305030304" pitchFamily="18" charset="0"/>
              <a:ea typeface="Cambria"/>
            </a:endParaRPr>
          </a:p>
        </p:txBody>
      </p:sp>
    </p:spTree>
    <p:extLst>
      <p:ext uri="{BB962C8B-B14F-4D97-AF65-F5344CB8AC3E}">
        <p14:creationId xmlns:p14="http://schemas.microsoft.com/office/powerpoint/2010/main" val="144215696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CCS C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17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29B8C1D-87E8-DFA4-7C9B-ECBE11205BB4}"/>
              </a:ext>
            </a:extLst>
          </p:cNvPr>
          <p:cNvSpPr txBox="1"/>
          <p:nvPr/>
        </p:nvSpPr>
        <p:spPr>
          <a:xfrm>
            <a:off x="50800" y="1155167"/>
            <a:ext cx="68884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Operators (%)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EA19D5D-A5D6-43E2-7B33-EC27F185E71B}"/>
              </a:ext>
            </a:extLst>
          </p:cNvPr>
          <p:cNvSpPr txBox="1"/>
          <p:nvPr/>
        </p:nvSpPr>
        <p:spPr>
          <a:xfrm>
            <a:off x="678092" y="1862084"/>
            <a:ext cx="4719320" cy="35970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% 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sym typeface="Wingdings" panose="05000000000000000000" pitchFamily="2" charset="2"/>
              </a:rPr>
              <a:t> 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modulus operation.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 Calculates the remainder when counter is divided by 2. 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If the remainder is 0, </a:t>
            </a:r>
          </a:p>
          <a:p>
            <a:pPr marL="800100" lvl="1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then counter is an even number, and the expression evaluates to true. 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02E339B8-D3ED-450D-9329-23389F5F538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colorTemperature colorTemp="88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5770941" y="1951614"/>
            <a:ext cx="6002747" cy="40867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412644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CCS C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18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-462783" y="1714268"/>
            <a:ext cx="7973476" cy="4175729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1257300" lvl="2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/>
              </a:rPr>
              <a:t>‘If’ statement checks the specified condition. </a:t>
            </a:r>
          </a:p>
          <a:p>
            <a:pPr marL="1714500" lvl="3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/>
              </a:rPr>
              <a:t>If the condition is true, </a:t>
            </a:r>
          </a:p>
          <a:p>
            <a:pPr marL="2171700" lvl="4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/>
              </a:rPr>
              <a:t>the code inside the curly braces following the ‘if ‘ statement is executed.</a:t>
            </a:r>
          </a:p>
          <a:p>
            <a:pPr marL="1257300" lvl="2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/>
              </a:rPr>
              <a:t>‘Else’ Statement</a:t>
            </a:r>
          </a:p>
          <a:p>
            <a:pPr marL="1714500" lvl="3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/>
              </a:rPr>
              <a:t>If the condition is false, </a:t>
            </a:r>
          </a:p>
          <a:p>
            <a:pPr marL="1714500" lvl="3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/>
              </a:rPr>
              <a:t>the ‘else’ block is executed, and </a:t>
            </a:r>
          </a:p>
          <a:p>
            <a:pPr marL="1714500" lvl="3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/>
              </a:rPr>
              <a:t>the code inside its curly braces is run.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29B8C1D-87E8-DFA4-7C9B-ECBE11205BB4}"/>
              </a:ext>
            </a:extLst>
          </p:cNvPr>
          <p:cNvSpPr txBox="1"/>
          <p:nvPr/>
        </p:nvSpPr>
        <p:spPr>
          <a:xfrm>
            <a:off x="50800" y="1155167"/>
            <a:ext cx="68884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Conditional Statements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76C9E54-6049-4DA5-A0D0-CB6E5D3685A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88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8076510" y="2365686"/>
            <a:ext cx="3875503" cy="27893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418757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CCS C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19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29B8C1D-87E8-DFA4-7C9B-ECBE11205BB4}"/>
              </a:ext>
            </a:extLst>
          </p:cNvPr>
          <p:cNvSpPr txBox="1"/>
          <p:nvPr/>
        </p:nvSpPr>
        <p:spPr>
          <a:xfrm>
            <a:off x="50800" y="1155167"/>
            <a:ext cx="1148080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Conditional Statements:</a:t>
            </a:r>
          </a:p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Example Program to Make LED in the second pin of Port D to ON 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5ABC2763-09D7-466A-83AF-49DE8CD4454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88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735257" y="2178692"/>
            <a:ext cx="7286774" cy="40178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564158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CCS C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20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29B8C1D-87E8-DFA4-7C9B-ECBE11205BB4}"/>
              </a:ext>
            </a:extLst>
          </p:cNvPr>
          <p:cNvSpPr txBox="1"/>
          <p:nvPr/>
        </p:nvSpPr>
        <p:spPr>
          <a:xfrm>
            <a:off x="0" y="1416424"/>
            <a:ext cx="6698343" cy="330013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Conditional Statements:</a:t>
            </a:r>
          </a:p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</a:p>
          <a:p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Nested If Else</a:t>
            </a:r>
          </a:p>
          <a:p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</a:p>
          <a:p>
            <a:pPr marL="800100" lvl="1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  <a:ea typeface="Cambria" panose="02040503050406030204" pitchFamily="18" charset="0"/>
              </a:rPr>
              <a:t>	An if statement inside another if or else block </a:t>
            </a:r>
          </a:p>
          <a:p>
            <a:pPr marL="800100" lvl="1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  <a:ea typeface="Cambria" panose="02040503050406030204" pitchFamily="18" charset="0"/>
              </a:rPr>
              <a:t>	used for multiple conditions.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4160459-2CCF-44C8-A341-62F27450916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72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7166002" y="2177665"/>
            <a:ext cx="3748626" cy="19801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8141579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CCS C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21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29B8C1D-87E8-DFA4-7C9B-ECBE11205BB4}"/>
              </a:ext>
            </a:extLst>
          </p:cNvPr>
          <p:cNvSpPr txBox="1"/>
          <p:nvPr/>
        </p:nvSpPr>
        <p:spPr>
          <a:xfrm>
            <a:off x="87087" y="1590332"/>
            <a:ext cx="6008914" cy="3484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Conditional Statements:</a:t>
            </a:r>
          </a:p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</a:p>
          <a:p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switch–case Statement	</a:t>
            </a:r>
          </a:p>
          <a:p>
            <a:pPr marL="800100" lvl="1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2400" dirty="0">
              <a:latin typeface="Book Antiqua" panose="02040602050305030304" pitchFamily="18" charset="0"/>
              <a:ea typeface="Cambria" panose="02040503050406030204" pitchFamily="18" charset="0"/>
            </a:endParaRPr>
          </a:p>
          <a:p>
            <a:pPr marL="800100" lvl="1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  <a:ea typeface="Cambria" panose="02040503050406030204" pitchFamily="18" charset="0"/>
              </a:rPr>
              <a:t>	Used when there are multiple possible conditions for the same variable.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26468FF-9B62-4988-9A51-8B237F62775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72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6096000" y="1432025"/>
            <a:ext cx="5880741" cy="21820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266705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CCS C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22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29B8C1D-87E8-DFA4-7C9B-ECBE11205BB4}"/>
              </a:ext>
            </a:extLst>
          </p:cNvPr>
          <p:cNvSpPr txBox="1"/>
          <p:nvPr/>
        </p:nvSpPr>
        <p:spPr>
          <a:xfrm>
            <a:off x="116116" y="2307770"/>
            <a:ext cx="4165599" cy="21921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Conditional Statements:</a:t>
            </a:r>
          </a:p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</a:p>
          <a:p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Example: switch–case Statement	</a:t>
            </a:r>
          </a:p>
          <a:p>
            <a:pPr marL="800100" lvl="1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2400" dirty="0"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C6AF0F2-5402-471C-9FD2-3858147CF02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72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4937120" y="1266660"/>
            <a:ext cx="5409227" cy="54026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431627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CCS C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23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29B8C1D-87E8-DFA4-7C9B-ECBE11205BB4}"/>
              </a:ext>
            </a:extLst>
          </p:cNvPr>
          <p:cNvSpPr txBox="1"/>
          <p:nvPr/>
        </p:nvSpPr>
        <p:spPr>
          <a:xfrm>
            <a:off x="172941" y="1384834"/>
            <a:ext cx="10653486" cy="54731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Loops</a:t>
            </a:r>
          </a:p>
          <a:p>
            <a:endParaRPr lang="en-GB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800100" lvl="1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Loops allow a block of code to repeat multiple times.</a:t>
            </a:r>
          </a:p>
          <a:p>
            <a:pPr marL="800100" lvl="1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They are essential for continuous operations like reading sensors, blinking LEDs, or sending serial data.</a:t>
            </a:r>
          </a:p>
          <a:p>
            <a:pPr marL="180975" lvl="1" algn="just">
              <a:lnSpc>
                <a:spcPct val="150000"/>
              </a:lnSpc>
            </a:pP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</a:rPr>
              <a:t>		Types</a:t>
            </a:r>
          </a:p>
          <a:p>
            <a:pPr marL="3724275" lvl="8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</a:rPr>
              <a:t>While Loop</a:t>
            </a:r>
          </a:p>
          <a:p>
            <a:pPr marL="3724275" lvl="8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</a:rPr>
              <a:t>Do- while loop</a:t>
            </a:r>
          </a:p>
          <a:p>
            <a:pPr marL="3724275" lvl="8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</a:rPr>
              <a:t>For loop</a:t>
            </a:r>
          </a:p>
          <a:p>
            <a:pPr marL="3724275" lvl="8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</a:rPr>
              <a:t>Nested loop</a:t>
            </a:r>
          </a:p>
          <a:p>
            <a:pPr marL="3724275" lvl="8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</a:rPr>
              <a:t>Infinite loop</a:t>
            </a:r>
          </a:p>
        </p:txBody>
      </p:sp>
    </p:spTree>
    <p:extLst>
      <p:ext uri="{BB962C8B-B14F-4D97-AF65-F5344CB8AC3E}">
        <p14:creationId xmlns:p14="http://schemas.microsoft.com/office/powerpoint/2010/main" val="267784629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CCS C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24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29B8C1D-87E8-DFA4-7C9B-ECBE11205BB4}"/>
              </a:ext>
            </a:extLst>
          </p:cNvPr>
          <p:cNvSpPr txBox="1"/>
          <p:nvPr/>
        </p:nvSpPr>
        <p:spPr>
          <a:xfrm>
            <a:off x="0" y="1437936"/>
            <a:ext cx="5704139" cy="19196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While Loops/ Infinite Loop</a:t>
            </a:r>
          </a:p>
          <a:p>
            <a:endParaRPr lang="en-GB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800100" lvl="1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Executes the block as long as the </a:t>
            </a: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</a:rPr>
              <a:t>condition is true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DE93F94-D77E-4322-A75A-3CAE3FBA968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colorTemperature colorTemp="72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7001496" y="2070356"/>
            <a:ext cx="4096322" cy="1047896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FFC18463-9810-4538-A1A7-CF1F03461A0D}"/>
              </a:ext>
            </a:extLst>
          </p:cNvPr>
          <p:cNvSpPr txBox="1"/>
          <p:nvPr/>
        </p:nvSpPr>
        <p:spPr>
          <a:xfrm>
            <a:off x="172941" y="3948907"/>
            <a:ext cx="5704139" cy="14888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do–while Loop</a:t>
            </a:r>
          </a:p>
          <a:p>
            <a:pPr marL="800100" lvl="1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Executes the block </a:t>
            </a: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</a:rPr>
              <a:t>at least once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, then checks the condition.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15E43C51-080C-449E-9573-9BD070F7BFF7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colorTemperature colorTemp="72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7066810" y="4120742"/>
            <a:ext cx="3390733" cy="12244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1140113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CCS C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25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29B8C1D-87E8-DFA4-7C9B-ECBE11205BB4}"/>
              </a:ext>
            </a:extLst>
          </p:cNvPr>
          <p:cNvSpPr txBox="1"/>
          <p:nvPr/>
        </p:nvSpPr>
        <p:spPr>
          <a:xfrm>
            <a:off x="0" y="1437936"/>
            <a:ext cx="5704139" cy="34431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For Loops</a:t>
            </a:r>
          </a:p>
          <a:p>
            <a:endParaRPr lang="en-GB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800100" lvl="1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int8 </a:t>
            </a:r>
            <a:r>
              <a:rPr lang="en-GB" sz="2200" dirty="0" err="1">
                <a:latin typeface="Book Antiqua" panose="02040602050305030304" pitchFamily="18" charset="0"/>
                <a:ea typeface="Cambria" panose="02040503050406030204" pitchFamily="18" charset="0"/>
              </a:rPr>
              <a:t>i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; → declares an 8-bit variable for counting (0–255).</a:t>
            </a:r>
          </a:p>
          <a:p>
            <a:pPr marL="800100" lvl="1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The loop runs 5 times (</a:t>
            </a:r>
            <a:r>
              <a:rPr lang="en-GB" sz="2200" dirty="0" err="1">
                <a:latin typeface="Book Antiqua" panose="02040602050305030304" pitchFamily="18" charset="0"/>
                <a:ea typeface="Cambria" panose="02040503050406030204" pitchFamily="18" charset="0"/>
              </a:rPr>
              <a:t>i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 = 0 to </a:t>
            </a:r>
            <a:r>
              <a:rPr lang="en-GB" sz="2200" dirty="0" err="1">
                <a:latin typeface="Book Antiqua" panose="02040602050305030304" pitchFamily="18" charset="0"/>
                <a:ea typeface="Cambria" panose="02040503050406030204" pitchFamily="18" charset="0"/>
              </a:rPr>
              <a:t>i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 = 4).</a:t>
            </a:r>
          </a:p>
          <a:p>
            <a:pPr marL="800100" lvl="1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Inside the loop, any repetitive action (LED blinking) can be placed.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61EBC846-4FD1-451E-9987-D97F1DD442A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colorTemperature colorTemp="88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5990895" y="2136783"/>
            <a:ext cx="5959365" cy="30860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929690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CCS C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26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29B8C1D-87E8-DFA4-7C9B-ECBE11205BB4}"/>
              </a:ext>
            </a:extLst>
          </p:cNvPr>
          <p:cNvSpPr txBox="1"/>
          <p:nvPr/>
        </p:nvSpPr>
        <p:spPr>
          <a:xfrm>
            <a:off x="66040" y="1393793"/>
            <a:ext cx="68884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Loops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403512C-8E13-42B0-A5B3-A9B7932FC0D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88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776675" y="1917013"/>
            <a:ext cx="7049484" cy="40296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648774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CCS C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27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29B8C1D-87E8-DFA4-7C9B-ECBE11205BB4}"/>
              </a:ext>
            </a:extLst>
          </p:cNvPr>
          <p:cNvSpPr txBox="1"/>
          <p:nvPr/>
        </p:nvSpPr>
        <p:spPr>
          <a:xfrm>
            <a:off x="0" y="1437936"/>
            <a:ext cx="5704139" cy="141186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Nested Loop</a:t>
            </a:r>
          </a:p>
          <a:p>
            <a:endParaRPr lang="en-GB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800100" lvl="1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A loop inside another loop.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44EF763-D36C-4D26-B5C3-BADCE5F6C34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colorTemperature colorTemp="72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7474857" y="1587804"/>
            <a:ext cx="4187370" cy="1887748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F39529CC-29C3-4470-9EDE-F476BCD7FFC4}"/>
              </a:ext>
            </a:extLst>
          </p:cNvPr>
          <p:cNvSpPr txBox="1"/>
          <p:nvPr/>
        </p:nvSpPr>
        <p:spPr>
          <a:xfrm>
            <a:off x="261257" y="3919879"/>
            <a:ext cx="5704139" cy="19196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Infinite Loop</a:t>
            </a:r>
          </a:p>
          <a:p>
            <a:endParaRPr lang="en-GB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800100" lvl="1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Used to keep embedded systems running continuously..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F6332AED-0022-4FFB-99E9-1C9598C6E6F6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colorTemperature colorTemp="72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7474857" y="4660785"/>
            <a:ext cx="3741397" cy="10840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29951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CCS C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28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401016" y="2047432"/>
            <a:ext cx="6243143" cy="410490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342900" lvl="2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/>
              </a:rPr>
              <a:t>‘</a:t>
            </a:r>
            <a:r>
              <a:rPr lang="en-GB" sz="2200" dirty="0" err="1">
                <a:latin typeface="Book Antiqua" panose="02040602050305030304" pitchFamily="18" charset="0"/>
                <a:ea typeface="Cambria"/>
              </a:rPr>
              <a:t>myFunction</a:t>
            </a:r>
            <a:r>
              <a:rPr lang="en-GB" sz="2200" dirty="0">
                <a:latin typeface="Book Antiqua" panose="02040602050305030304" pitchFamily="18" charset="0"/>
                <a:ea typeface="Cambria"/>
              </a:rPr>
              <a:t>’ is the name of the function. </a:t>
            </a:r>
          </a:p>
          <a:p>
            <a:pPr marL="342900" lvl="2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/>
              </a:rPr>
              <a:t>Allows to encapsulate a block of code, making the </a:t>
            </a:r>
            <a:r>
              <a:rPr lang="en-GB" sz="2200" b="1" dirty="0">
                <a:latin typeface="Book Antiqua" panose="02040602050305030304" pitchFamily="18" charset="0"/>
                <a:ea typeface="Cambria"/>
              </a:rPr>
              <a:t>code modular and promoting reusability. </a:t>
            </a:r>
          </a:p>
          <a:p>
            <a:pPr marL="342900" lvl="2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/>
              </a:rPr>
              <a:t>The </a:t>
            </a:r>
            <a:r>
              <a:rPr lang="en-GB" sz="2200" b="1" dirty="0">
                <a:latin typeface="Book Antiqua" panose="02040602050305030304" pitchFamily="18" charset="0"/>
                <a:ea typeface="Cambria"/>
              </a:rPr>
              <a:t>void</a:t>
            </a:r>
            <a:r>
              <a:rPr lang="en-GB" sz="2200" dirty="0">
                <a:latin typeface="Book Antiqua" panose="02040602050305030304" pitchFamily="18" charset="0"/>
                <a:ea typeface="Cambria"/>
              </a:rPr>
              <a:t> keyword indicates that the function does not return any value. </a:t>
            </a:r>
          </a:p>
          <a:p>
            <a:pPr marL="342900" lvl="2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/>
              </a:rPr>
              <a:t>‘The curly braces {} contain the code that the function executes when called.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29B8C1D-87E8-DFA4-7C9B-ECBE11205BB4}"/>
              </a:ext>
            </a:extLst>
          </p:cNvPr>
          <p:cNvSpPr txBox="1"/>
          <p:nvPr/>
        </p:nvSpPr>
        <p:spPr>
          <a:xfrm>
            <a:off x="78348" y="1395436"/>
            <a:ext cx="68884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Functions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9F48B57-E1DC-4A1B-ADEF-BAE4CF8EBEE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88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6770190" y="3035050"/>
            <a:ext cx="5363323" cy="11622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43068939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CCS C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29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29B8C1D-87E8-DFA4-7C9B-ECBE11205BB4}"/>
              </a:ext>
            </a:extLst>
          </p:cNvPr>
          <p:cNvSpPr txBox="1"/>
          <p:nvPr/>
        </p:nvSpPr>
        <p:spPr>
          <a:xfrm>
            <a:off x="97967" y="1095566"/>
            <a:ext cx="68884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Functions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DB5B760D-FC38-4D90-BB01-757F55CAAE5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88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2323878" y="1843396"/>
            <a:ext cx="5406230" cy="43008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2238117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CCS C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30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543412" y="3068247"/>
            <a:ext cx="8961120" cy="3088923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1257300" lvl="2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/>
              </a:rPr>
              <a:t>Store </a:t>
            </a:r>
            <a:r>
              <a:rPr lang="en-GB" sz="2200" b="1" dirty="0">
                <a:latin typeface="Book Antiqua" panose="02040602050305030304" pitchFamily="18" charset="0"/>
                <a:ea typeface="Cambria"/>
              </a:rPr>
              <a:t>multiple values </a:t>
            </a:r>
            <a:r>
              <a:rPr lang="en-GB" sz="2200" dirty="0">
                <a:latin typeface="Book Antiqua" panose="02040602050305030304" pitchFamily="18" charset="0"/>
                <a:ea typeface="Cambria"/>
              </a:rPr>
              <a:t>of the </a:t>
            </a:r>
            <a:r>
              <a:rPr lang="en-GB" sz="2200" b="1" dirty="0">
                <a:latin typeface="Book Antiqua" panose="02040602050305030304" pitchFamily="18" charset="0"/>
                <a:ea typeface="Cambria"/>
              </a:rPr>
              <a:t>same data type </a:t>
            </a:r>
            <a:r>
              <a:rPr lang="en-GB" sz="2200" dirty="0">
                <a:latin typeface="Book Antiqua" panose="02040602050305030304" pitchFamily="18" charset="0"/>
                <a:ea typeface="Cambria"/>
              </a:rPr>
              <a:t>under a single identifier.</a:t>
            </a:r>
          </a:p>
          <a:p>
            <a:pPr marL="1257300" lvl="2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/>
              </a:rPr>
              <a:t>Example: int8 specifies the data type of the array, indicating that it will store integers.</a:t>
            </a:r>
          </a:p>
          <a:p>
            <a:pPr marL="1257300" lvl="2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 err="1">
                <a:latin typeface="Book Antiqua" panose="02040602050305030304" pitchFamily="18" charset="0"/>
                <a:ea typeface="Cambria"/>
              </a:rPr>
              <a:t>myArray</a:t>
            </a:r>
            <a:r>
              <a:rPr lang="en-GB" sz="2200" dirty="0">
                <a:latin typeface="Book Antiqua" panose="02040602050305030304" pitchFamily="18" charset="0"/>
                <a:ea typeface="Cambria"/>
              </a:rPr>
              <a:t> is the name of the array.</a:t>
            </a:r>
          </a:p>
          <a:p>
            <a:pPr marL="1257300" lvl="2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b="1" dirty="0">
                <a:latin typeface="Book Antiqua" panose="02040602050305030304" pitchFamily="18" charset="0"/>
                <a:ea typeface="Cambria"/>
              </a:rPr>
              <a:t>[5] denotes the size of the array</a:t>
            </a:r>
            <a:endParaRPr lang="en-GB" sz="2200" dirty="0">
              <a:latin typeface="Book Antiqua" panose="02040602050305030304" pitchFamily="18" charset="0"/>
              <a:ea typeface="Cambria"/>
            </a:endParaRP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29B8C1D-87E8-DFA4-7C9B-ECBE11205BB4}"/>
              </a:ext>
            </a:extLst>
          </p:cNvPr>
          <p:cNvSpPr txBox="1"/>
          <p:nvPr/>
        </p:nvSpPr>
        <p:spPr>
          <a:xfrm>
            <a:off x="172941" y="1561185"/>
            <a:ext cx="68884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Arrays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CB8EAD2-815B-4EF9-983A-DCAFF93B3EB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colorTemperature colorTemp="88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4551006" y="2250502"/>
            <a:ext cx="6888480" cy="4598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6990672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CCS C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31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5129C536-D9B2-4F30-9255-F775FD7E9E1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0167" y="1881332"/>
            <a:ext cx="5045149" cy="162019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269D0080-356A-4FE1-A2E9-36611B2835E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665121" y="2641499"/>
            <a:ext cx="2592818" cy="26013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4204468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CCS C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32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29B8C1D-87E8-DFA4-7C9B-ECBE11205BB4}"/>
              </a:ext>
            </a:extLst>
          </p:cNvPr>
          <p:cNvSpPr txBox="1"/>
          <p:nvPr/>
        </p:nvSpPr>
        <p:spPr>
          <a:xfrm>
            <a:off x="172941" y="1445324"/>
            <a:ext cx="68884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Arrays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90C001D-F3BE-4455-95E6-9DB417E9DBA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88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382339" y="2055824"/>
            <a:ext cx="9127507" cy="41291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9174216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CCS C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33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911247" y="2709259"/>
            <a:ext cx="9304808" cy="35970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1257300" lvl="2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/>
              </a:rPr>
              <a:t>Pointers allow for direct manipulation of memory addresses. </a:t>
            </a:r>
          </a:p>
          <a:p>
            <a:pPr marL="1257300" lvl="2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/>
              </a:rPr>
              <a:t>int *</a:t>
            </a:r>
            <a:r>
              <a:rPr lang="en-GB" sz="2200" dirty="0" err="1">
                <a:latin typeface="Book Antiqua" panose="02040602050305030304" pitchFamily="18" charset="0"/>
                <a:ea typeface="Cambria"/>
              </a:rPr>
              <a:t>ptr</a:t>
            </a:r>
            <a:r>
              <a:rPr lang="en-GB" sz="2200" dirty="0">
                <a:latin typeface="Book Antiqua" panose="02040602050305030304" pitchFamily="18" charset="0"/>
                <a:ea typeface="Cambria"/>
              </a:rPr>
              <a:t>;</a:t>
            </a:r>
          </a:p>
          <a:p>
            <a:pPr lvl="3" algn="just">
              <a:lnSpc>
                <a:spcPct val="150000"/>
              </a:lnSpc>
            </a:pPr>
            <a:r>
              <a:rPr lang="en-GB" sz="2200" dirty="0">
                <a:latin typeface="Book Antiqua" panose="02040602050305030304" pitchFamily="18" charset="0"/>
                <a:ea typeface="Cambria"/>
                <a:sym typeface="Wingdings" panose="05000000000000000000" pitchFamily="2" charset="2"/>
              </a:rPr>
              <a:t></a:t>
            </a:r>
            <a:r>
              <a:rPr lang="en-GB" sz="2200" dirty="0">
                <a:latin typeface="Book Antiqua" panose="02040602050305030304" pitchFamily="18" charset="0"/>
                <a:ea typeface="Cambria"/>
              </a:rPr>
              <a:t>declares a pointer variable named </a:t>
            </a:r>
            <a:r>
              <a:rPr lang="en-GB" sz="2200" dirty="0" err="1">
                <a:latin typeface="Book Antiqua" panose="02040602050305030304" pitchFamily="18" charset="0"/>
                <a:ea typeface="Cambria"/>
              </a:rPr>
              <a:t>ptr</a:t>
            </a:r>
            <a:r>
              <a:rPr lang="en-GB" sz="2200" dirty="0">
                <a:latin typeface="Book Antiqua" panose="02040602050305030304" pitchFamily="18" charset="0"/>
                <a:ea typeface="Cambria"/>
              </a:rPr>
              <a:t> </a:t>
            </a:r>
          </a:p>
          <a:p>
            <a:pPr lvl="3" algn="just">
              <a:lnSpc>
                <a:spcPct val="150000"/>
              </a:lnSpc>
            </a:pPr>
            <a:r>
              <a:rPr lang="en-GB" sz="2200" dirty="0">
                <a:latin typeface="Book Antiqua" panose="02040602050305030304" pitchFamily="18" charset="0"/>
                <a:ea typeface="Cambria"/>
                <a:sym typeface="Wingdings" panose="05000000000000000000" pitchFamily="2" charset="2"/>
              </a:rPr>
              <a:t></a:t>
            </a:r>
            <a:r>
              <a:rPr lang="en-GB" sz="2200" dirty="0">
                <a:latin typeface="Book Antiqua" panose="02040602050305030304" pitchFamily="18" charset="0"/>
                <a:ea typeface="Cambria"/>
              </a:rPr>
              <a:t>can store the memory address of an integer variable.</a:t>
            </a:r>
          </a:p>
          <a:p>
            <a:pPr marL="1257300" lvl="2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 err="1">
                <a:latin typeface="Book Antiqua" panose="02040602050305030304" pitchFamily="18" charset="0"/>
                <a:ea typeface="Cambria"/>
              </a:rPr>
              <a:t>ptr</a:t>
            </a:r>
            <a:r>
              <a:rPr lang="en-GB" sz="2200" dirty="0">
                <a:latin typeface="Book Antiqua" panose="02040602050305030304" pitchFamily="18" charset="0"/>
                <a:ea typeface="Cambria"/>
              </a:rPr>
              <a:t> = &amp;variable;</a:t>
            </a:r>
          </a:p>
          <a:p>
            <a:pPr lvl="3" algn="just">
              <a:lnSpc>
                <a:spcPct val="150000"/>
              </a:lnSpc>
            </a:pPr>
            <a:r>
              <a:rPr lang="en-GB" sz="2200" dirty="0">
                <a:latin typeface="Book Antiqua" panose="02040602050305030304" pitchFamily="18" charset="0"/>
                <a:ea typeface="Cambria"/>
                <a:sym typeface="Wingdings" panose="05000000000000000000" pitchFamily="2" charset="2"/>
              </a:rPr>
              <a:t></a:t>
            </a:r>
            <a:r>
              <a:rPr lang="en-GB" sz="2200" dirty="0">
                <a:latin typeface="Book Antiqua" panose="02040602050305030304" pitchFamily="18" charset="0"/>
                <a:ea typeface="Cambria"/>
              </a:rPr>
              <a:t>assigns the memory address of the variable to the 	pointer.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29B8C1D-87E8-DFA4-7C9B-ECBE11205BB4}"/>
              </a:ext>
            </a:extLst>
          </p:cNvPr>
          <p:cNvSpPr txBox="1"/>
          <p:nvPr/>
        </p:nvSpPr>
        <p:spPr>
          <a:xfrm>
            <a:off x="172941" y="1445324"/>
            <a:ext cx="68884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Pointers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C2FF0E0-6718-499C-981D-D8B25943E2B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88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3266718" y="1756739"/>
            <a:ext cx="8613588" cy="6239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53581974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CCS C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34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29B8C1D-87E8-DFA4-7C9B-ECBE11205BB4}"/>
              </a:ext>
            </a:extLst>
          </p:cNvPr>
          <p:cNvSpPr txBox="1"/>
          <p:nvPr/>
        </p:nvSpPr>
        <p:spPr>
          <a:xfrm>
            <a:off x="172941" y="1445324"/>
            <a:ext cx="68884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Pointers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C5544E0D-661A-441B-B391-FCE270A0BDD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88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461419" y="2215557"/>
            <a:ext cx="9063500" cy="36166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6443161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CCS C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35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29B8C1D-87E8-DFA4-7C9B-ECBE11205BB4}"/>
              </a:ext>
            </a:extLst>
          </p:cNvPr>
          <p:cNvSpPr txBox="1"/>
          <p:nvPr/>
        </p:nvSpPr>
        <p:spPr>
          <a:xfrm>
            <a:off x="172941" y="1445324"/>
            <a:ext cx="68884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Interrupts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79CC8BD-0563-4A59-AB24-A7D2A18F33B7}"/>
              </a:ext>
            </a:extLst>
          </p:cNvPr>
          <p:cNvSpPr txBox="1"/>
          <p:nvPr/>
        </p:nvSpPr>
        <p:spPr>
          <a:xfrm>
            <a:off x="477169" y="2426576"/>
            <a:ext cx="5618831" cy="35970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</a:rPr>
              <a:t>Temporarily pauses the normal execution of a program to handle an urgent event.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</a:rPr>
              <a:t>Example: timer overflow, external signal, serial input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</a:rPr>
              <a:t>Once the event is handled, the program resumes where it left off.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51A863A-77DF-4E43-B2F2-5389933C30ED}"/>
              </a:ext>
            </a:extLst>
          </p:cNvPr>
          <p:cNvSpPr txBox="1"/>
          <p:nvPr/>
        </p:nvSpPr>
        <p:spPr>
          <a:xfrm>
            <a:off x="6610613" y="4933600"/>
            <a:ext cx="1816187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i="1" dirty="0"/>
              <a:t>Picture From pin interest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1D7AC714-1B11-4E39-A940-4F58B5F537B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6107" t="12854" r="24748" b="16616"/>
          <a:stretch/>
        </p:blipFill>
        <p:spPr>
          <a:xfrm>
            <a:off x="6690886" y="1664813"/>
            <a:ext cx="4805329" cy="32246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087576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5404"/>
    </mc:Choice>
    <mc:Fallback xmlns="">
      <p:transition spd="slow" advTm="15404"/>
    </mc:Fallback>
  </mc:AlternateContent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CCS C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36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877111" y="1974182"/>
            <a:ext cx="7749780" cy="373948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1257300" lvl="2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/>
              </a:rPr>
              <a:t>ISRs are defined using the #INT_xxx directive.</a:t>
            </a:r>
          </a:p>
          <a:p>
            <a:pPr marL="1257300" lvl="2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/>
              </a:rPr>
              <a:t>Example: </a:t>
            </a:r>
          </a:p>
          <a:p>
            <a:pPr lvl="4" algn="just">
              <a:lnSpc>
                <a:spcPct val="200000"/>
              </a:lnSpc>
            </a:pPr>
            <a:r>
              <a:rPr lang="en-GB" sz="1500" dirty="0">
                <a:latin typeface="Book Antiqua" panose="02040602050305030304" pitchFamily="18" charset="0"/>
                <a:ea typeface="Cambria"/>
              </a:rPr>
              <a:t>#INT_EXT</a:t>
            </a:r>
          </a:p>
          <a:p>
            <a:pPr lvl="4" algn="just"/>
            <a:r>
              <a:rPr lang="en-GB" sz="1500" dirty="0">
                <a:latin typeface="Book Antiqua" panose="02040602050305030304" pitchFamily="18" charset="0"/>
                <a:ea typeface="Cambria"/>
              </a:rPr>
              <a:t>void </a:t>
            </a:r>
            <a:r>
              <a:rPr lang="en-GB" sz="1500" dirty="0" err="1">
                <a:latin typeface="Book Antiqua" panose="02040602050305030304" pitchFamily="18" charset="0"/>
                <a:ea typeface="Cambria"/>
              </a:rPr>
              <a:t>external_interrupt_isr</a:t>
            </a:r>
            <a:r>
              <a:rPr lang="en-GB" sz="1500" dirty="0">
                <a:latin typeface="Book Antiqua" panose="02040602050305030304" pitchFamily="18" charset="0"/>
                <a:ea typeface="Cambria"/>
              </a:rPr>
              <a:t>(void) </a:t>
            </a:r>
          </a:p>
          <a:p>
            <a:pPr lvl="4" algn="just"/>
            <a:r>
              <a:rPr lang="en-GB" sz="1500" dirty="0">
                <a:latin typeface="Book Antiqua" panose="02040602050305030304" pitchFamily="18" charset="0"/>
                <a:ea typeface="Cambria"/>
              </a:rPr>
              <a:t>{</a:t>
            </a:r>
          </a:p>
          <a:p>
            <a:pPr lvl="4" algn="just"/>
            <a:r>
              <a:rPr lang="en-GB" sz="1500" i="1" dirty="0">
                <a:latin typeface="Book Antiqua" panose="02040602050305030304" pitchFamily="18" charset="0"/>
                <a:ea typeface="Cambria"/>
              </a:rPr>
              <a:t>    // Code to execute when external interrupt occurs</a:t>
            </a:r>
          </a:p>
          <a:p>
            <a:pPr lvl="4" algn="just"/>
            <a:r>
              <a:rPr lang="en-GB" sz="1500" dirty="0">
                <a:latin typeface="Book Antiqua" panose="02040602050305030304" pitchFamily="18" charset="0"/>
                <a:ea typeface="Cambria"/>
              </a:rPr>
              <a:t> }</a:t>
            </a:r>
          </a:p>
          <a:p>
            <a:pPr lvl="4" algn="just"/>
            <a:endParaRPr lang="en-GB" sz="1500" dirty="0">
              <a:latin typeface="Book Antiqua" panose="02040602050305030304" pitchFamily="18" charset="0"/>
              <a:ea typeface="Cambria"/>
            </a:endParaRPr>
          </a:p>
          <a:p>
            <a:pPr marL="1255713" lvl="4" indent="-285750" algn="just"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/>
              </a:rPr>
              <a:t>The compiler automatically links this function to the correct interrupt vector.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29B8C1D-87E8-DFA4-7C9B-ECBE11205BB4}"/>
              </a:ext>
            </a:extLst>
          </p:cNvPr>
          <p:cNvSpPr txBox="1"/>
          <p:nvPr/>
        </p:nvSpPr>
        <p:spPr>
          <a:xfrm>
            <a:off x="90961" y="1199381"/>
            <a:ext cx="98223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Interrupts-Interrupt Service Routine (ISR) 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1C969179-5B83-BD2D-3600-F889B8380D4A}"/>
              </a:ext>
            </a:extLst>
          </p:cNvPr>
          <p:cNvSpPr/>
          <p:nvPr/>
        </p:nvSpPr>
        <p:spPr>
          <a:xfrm>
            <a:off x="2471705" y="3421818"/>
            <a:ext cx="4560591" cy="1463915"/>
          </a:xfrm>
          <a:prstGeom prst="rect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4324105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CCS C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37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29B8C1D-87E8-DFA4-7C9B-ECBE11205BB4}"/>
              </a:ext>
            </a:extLst>
          </p:cNvPr>
          <p:cNvSpPr txBox="1"/>
          <p:nvPr/>
        </p:nvSpPr>
        <p:spPr>
          <a:xfrm>
            <a:off x="109880" y="1411897"/>
            <a:ext cx="98223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Interrupts-Interrupt Service Routine (ISR) </a:t>
            </a:r>
          </a:p>
        </p:txBody>
      </p:sp>
      <p:graphicFrame>
        <p:nvGraphicFramePr>
          <p:cNvPr id="9" name="Table 8">
            <a:extLst>
              <a:ext uri="{FF2B5EF4-FFF2-40B4-BE49-F238E27FC236}">
                <a16:creationId xmlns:a16="http://schemas.microsoft.com/office/drawing/2014/main" id="{C8B0782F-D432-4832-A010-759D640345C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57757142"/>
              </p:ext>
            </p:extLst>
          </p:nvPr>
        </p:nvGraphicFramePr>
        <p:xfrm>
          <a:off x="1365293" y="2358520"/>
          <a:ext cx="9128235" cy="361345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0336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46243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462434">
                  <a:extLst>
                    <a:ext uri="{9D8B030D-6E8A-4147-A177-3AD203B41FA5}">
                      <a16:colId xmlns:a16="http://schemas.microsoft.com/office/drawing/2014/main" val="3340066472"/>
                    </a:ext>
                  </a:extLst>
                </a:gridCol>
              </a:tblGrid>
              <a:tr h="570546">
                <a:tc>
                  <a:txBody>
                    <a:bodyPr/>
                    <a:lstStyle/>
                    <a:p>
                      <a:pPr algn="ctr">
                        <a:defRPr sz="1800" b="1">
                          <a:solidFill>
                            <a:srgbClr val="FFFFFF"/>
                          </a:solidFill>
                        </a:defRPr>
                      </a:pPr>
                      <a:r>
                        <a:rPr lang="en-GB" dirty="0">
                          <a:latin typeface="Book Antiqua" panose="02040602050305030304" pitchFamily="18" charset="0"/>
                        </a:rPr>
                        <a:t>Interrupt Type</a:t>
                      </a:r>
                      <a:endParaRPr dirty="0">
                        <a:latin typeface="Book Antiqua" panose="02040602050305030304" pitchFamily="18" charset="0"/>
                      </a:endParaRPr>
                    </a:p>
                  </a:txBody>
                  <a:tcPr>
                    <a:solidFill>
                      <a:srgbClr val="0033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defRPr sz="1800" b="1">
                          <a:solidFill>
                            <a:srgbClr val="FFFFFF"/>
                          </a:solidFill>
                        </a:defRPr>
                      </a:pPr>
                      <a:r>
                        <a:rPr lang="en-GB" dirty="0">
                          <a:latin typeface="Book Antiqua" panose="02040602050305030304" pitchFamily="18" charset="0"/>
                        </a:rPr>
                        <a:t>Directive</a:t>
                      </a:r>
                      <a:endParaRPr dirty="0">
                        <a:latin typeface="Book Antiqua" panose="02040602050305030304" pitchFamily="18" charset="0"/>
                      </a:endParaRPr>
                    </a:p>
                  </a:txBody>
                  <a:tcPr>
                    <a:solidFill>
                      <a:srgbClr val="0033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defRPr sz="1800" b="1">
                          <a:solidFill>
                            <a:srgbClr val="FFFFFF"/>
                          </a:solidFill>
                        </a:defRPr>
                      </a:pPr>
                      <a:r>
                        <a:rPr lang="en-GB" dirty="0">
                          <a:latin typeface="Book Antiqua" panose="02040602050305030304" pitchFamily="18" charset="0"/>
                        </a:rPr>
                        <a:t>Example Function</a:t>
                      </a:r>
                      <a:endParaRPr dirty="0">
                        <a:latin typeface="Book Antiqua" panose="02040602050305030304" pitchFamily="18" charset="0"/>
                      </a:endParaRPr>
                    </a:p>
                  </a:txBody>
                  <a:tcPr>
                    <a:solidFill>
                      <a:srgbClr val="00336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65637">
                <a:tc>
                  <a:txBody>
                    <a:bodyPr/>
                    <a:lstStyle/>
                    <a:p>
                      <a:r>
                        <a:rPr lang="en-GB" b="1" dirty="0">
                          <a:latin typeface="Book Antiqua" panose="02040602050305030304" pitchFamily="18" charset="0"/>
                        </a:rPr>
                        <a:t>External (RB0/INT)</a:t>
                      </a:r>
                      <a:endParaRPr lang="en-GB" dirty="0">
                        <a:latin typeface="Book Antiqua" panose="02040602050305030304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>
                          <a:latin typeface="Book Antiqua" panose="02040602050305030304" pitchFamily="18" charset="0"/>
                        </a:rPr>
                        <a:t>#INT_EXT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>
                          <a:latin typeface="Book Antiqua" panose="02040602050305030304" pitchFamily="18" charset="0"/>
                        </a:rPr>
                        <a:t>void ext_isr(void)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65637">
                <a:tc>
                  <a:txBody>
                    <a:bodyPr/>
                    <a:lstStyle/>
                    <a:p>
                      <a:r>
                        <a:rPr lang="en-GB" b="1">
                          <a:latin typeface="Book Antiqua" panose="02040602050305030304" pitchFamily="18" charset="0"/>
                        </a:rPr>
                        <a:t>Timer0</a:t>
                      </a:r>
                      <a:endParaRPr lang="en-GB">
                        <a:latin typeface="Book Antiqua" panose="02040602050305030304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>
                          <a:latin typeface="Book Antiqua" panose="02040602050305030304" pitchFamily="18" charset="0"/>
                        </a:rPr>
                        <a:t>#INT_TIMER0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>
                          <a:latin typeface="Book Antiqua" panose="02040602050305030304" pitchFamily="18" charset="0"/>
                        </a:rPr>
                        <a:t>void timer0_isr(void)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70546">
                <a:tc>
                  <a:txBody>
                    <a:bodyPr/>
                    <a:lstStyle/>
                    <a:p>
                      <a:r>
                        <a:rPr lang="en-GB" b="1">
                          <a:latin typeface="Book Antiqua" panose="02040602050305030304" pitchFamily="18" charset="0"/>
                        </a:rPr>
                        <a:t>UART Receive</a:t>
                      </a:r>
                      <a:endParaRPr lang="en-GB">
                        <a:latin typeface="Book Antiqua" panose="02040602050305030304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>
                          <a:latin typeface="Book Antiqua" panose="02040602050305030304" pitchFamily="18" charset="0"/>
                        </a:rPr>
                        <a:t>#INT_RDA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>
                          <a:latin typeface="Book Antiqua" panose="02040602050305030304" pitchFamily="18" charset="0"/>
                        </a:rPr>
                        <a:t>void serial_isr(void)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570546">
                <a:tc>
                  <a:txBody>
                    <a:bodyPr/>
                    <a:lstStyle/>
                    <a:p>
                      <a:r>
                        <a:rPr lang="en-GB" b="1">
                          <a:latin typeface="Book Antiqua" panose="02040602050305030304" pitchFamily="18" charset="0"/>
                        </a:rPr>
                        <a:t>Port B Change</a:t>
                      </a:r>
                      <a:endParaRPr lang="en-GB">
                        <a:latin typeface="Book Antiqua" panose="02040602050305030304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Book Antiqua" panose="02040602050305030304" pitchFamily="18" charset="0"/>
                        </a:rPr>
                        <a:t>#INT_RB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Book Antiqua" panose="02040602050305030304" pitchFamily="18" charset="0"/>
                        </a:rPr>
                        <a:t>void </a:t>
                      </a:r>
                      <a:r>
                        <a:rPr lang="en-GB" dirty="0" err="1">
                          <a:latin typeface="Book Antiqua" panose="02040602050305030304" pitchFamily="18" charset="0"/>
                        </a:rPr>
                        <a:t>portb_isr</a:t>
                      </a:r>
                      <a:r>
                        <a:rPr lang="en-GB" dirty="0">
                          <a:latin typeface="Book Antiqua" panose="02040602050305030304" pitchFamily="18" charset="0"/>
                        </a:rPr>
                        <a:t>(void)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570546">
                <a:tc>
                  <a:txBody>
                    <a:bodyPr/>
                    <a:lstStyle/>
                    <a:p>
                      <a:r>
                        <a:rPr lang="en-GB" b="1">
                          <a:latin typeface="Book Antiqua" panose="02040602050305030304" pitchFamily="18" charset="0"/>
                        </a:rPr>
                        <a:t>ADC</a:t>
                      </a:r>
                      <a:endParaRPr lang="en-GB">
                        <a:latin typeface="Book Antiqua" panose="02040602050305030304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>
                          <a:latin typeface="Book Antiqua" panose="02040602050305030304" pitchFamily="18" charset="0"/>
                        </a:rPr>
                        <a:t>#INT_AD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Book Antiqua" panose="02040602050305030304" pitchFamily="18" charset="0"/>
                        </a:rPr>
                        <a:t>void </a:t>
                      </a:r>
                      <a:r>
                        <a:rPr lang="en-GB" dirty="0" err="1">
                          <a:latin typeface="Book Antiqua" panose="02040602050305030304" pitchFamily="18" charset="0"/>
                        </a:rPr>
                        <a:t>adc_isr</a:t>
                      </a:r>
                      <a:r>
                        <a:rPr lang="en-GB" dirty="0">
                          <a:latin typeface="Book Antiqua" panose="02040602050305030304" pitchFamily="18" charset="0"/>
                        </a:rPr>
                        <a:t>(void)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14782719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CCS C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38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993052" y="2739214"/>
            <a:ext cx="9645520" cy="258141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</a:rPr>
              <a:t>CCS C provides </a:t>
            </a:r>
            <a:r>
              <a:rPr lang="en-GB" sz="2200" b="1" dirty="0">
                <a:latin typeface="Book Antiqua" panose="02040602050305030304" pitchFamily="18" charset="0"/>
              </a:rPr>
              <a:t>built-in functions</a:t>
            </a:r>
            <a:r>
              <a:rPr lang="en-GB" sz="2200" dirty="0">
                <a:latin typeface="Book Antiqua" panose="02040602050305030304" pitchFamily="18" charset="0"/>
              </a:rPr>
              <a:t> to control alphanumeric LCDs easily.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</a:rPr>
              <a:t>Uses the </a:t>
            </a:r>
            <a:r>
              <a:rPr lang="en-GB" sz="2200" b="1" dirty="0" err="1">
                <a:latin typeface="Book Antiqua" panose="02040602050305030304" pitchFamily="18" charset="0"/>
              </a:rPr>
              <a:t>lcd.c</a:t>
            </a:r>
            <a:r>
              <a:rPr lang="en-GB" sz="2200" dirty="0">
                <a:latin typeface="Book Antiqua" panose="02040602050305030304" pitchFamily="18" charset="0"/>
              </a:rPr>
              <a:t> library file (included with CCS).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</a:rPr>
              <a:t>LCD typically operates in </a:t>
            </a:r>
            <a:r>
              <a:rPr lang="en-GB" sz="2200" b="1" dirty="0">
                <a:latin typeface="Book Antiqua" panose="02040602050305030304" pitchFamily="18" charset="0"/>
              </a:rPr>
              <a:t>4-bit or 8-bit mode</a:t>
            </a:r>
            <a:r>
              <a:rPr lang="en-GB" sz="2200" dirty="0">
                <a:latin typeface="Book Antiqua" panose="02040602050305030304" pitchFamily="18" charset="0"/>
              </a:rPr>
              <a:t>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</a:rPr>
              <a:t>Simplifies operations like displaying text, clearing screen, and cursor movement.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29B8C1D-87E8-DFA4-7C9B-ECBE11205BB4}"/>
              </a:ext>
            </a:extLst>
          </p:cNvPr>
          <p:cNvSpPr txBox="1"/>
          <p:nvPr/>
        </p:nvSpPr>
        <p:spPr>
          <a:xfrm>
            <a:off x="217085" y="1741327"/>
            <a:ext cx="68884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 err="1">
                <a:latin typeface="Cambria" panose="02040503050406030204" pitchFamily="18" charset="0"/>
                <a:ea typeface="Cambria" panose="02040503050406030204" pitchFamily="18" charset="0"/>
              </a:rPr>
              <a:t>Buit</a:t>
            </a:r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-in Functions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AC087A45-EC2C-48CF-BEA5-29F144EF11F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88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7527509" y="1607070"/>
            <a:ext cx="4058887" cy="3081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34609990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CCS C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39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29B8C1D-87E8-DFA4-7C9B-ECBE11205BB4}"/>
              </a:ext>
            </a:extLst>
          </p:cNvPr>
          <p:cNvSpPr txBox="1"/>
          <p:nvPr/>
        </p:nvSpPr>
        <p:spPr>
          <a:xfrm>
            <a:off x="276970" y="1942054"/>
            <a:ext cx="68884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 err="1">
                <a:latin typeface="Cambria" panose="02040503050406030204" pitchFamily="18" charset="0"/>
                <a:ea typeface="Cambria" panose="02040503050406030204" pitchFamily="18" charset="0"/>
              </a:rPr>
              <a:t>Buit</a:t>
            </a:r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-in Functions</a:t>
            </a:r>
          </a:p>
        </p:txBody>
      </p:sp>
      <p:graphicFrame>
        <p:nvGraphicFramePr>
          <p:cNvPr id="4" name="Table 5">
            <a:extLst>
              <a:ext uri="{FF2B5EF4-FFF2-40B4-BE49-F238E27FC236}">
                <a16:creationId xmlns:a16="http://schemas.microsoft.com/office/drawing/2014/main" id="{F46D2F3C-AAB0-4103-942A-78129E965B4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11832570"/>
              </p:ext>
            </p:extLst>
          </p:nvPr>
        </p:nvGraphicFramePr>
        <p:xfrm>
          <a:off x="2327694" y="2995959"/>
          <a:ext cx="7213595" cy="256032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095999">
                  <a:extLst>
                    <a:ext uri="{9D8B030D-6E8A-4147-A177-3AD203B41FA5}">
                      <a16:colId xmlns:a16="http://schemas.microsoft.com/office/drawing/2014/main" val="1589050369"/>
                    </a:ext>
                  </a:extLst>
                </a:gridCol>
                <a:gridCol w="5117596">
                  <a:extLst>
                    <a:ext uri="{9D8B030D-6E8A-4147-A177-3AD203B41FA5}">
                      <a16:colId xmlns:a16="http://schemas.microsoft.com/office/drawing/2014/main" val="1729981190"/>
                    </a:ext>
                  </a:extLst>
                </a:gridCol>
              </a:tblGrid>
              <a:tr h="356922">
                <a:tc>
                  <a:txBody>
                    <a:bodyPr/>
                    <a:lstStyle/>
                    <a:p>
                      <a:r>
                        <a:rPr lang="en-GB" dirty="0">
                          <a:latin typeface="Book Antiqua" panose="02040602050305030304" pitchFamily="18" charset="0"/>
                        </a:rPr>
                        <a:t>#include &lt;</a:t>
                      </a:r>
                      <a:r>
                        <a:rPr lang="en-GB" dirty="0" err="1">
                          <a:latin typeface="Book Antiqua" panose="02040602050305030304" pitchFamily="18" charset="0"/>
                        </a:rPr>
                        <a:t>lcd.c</a:t>
                      </a:r>
                      <a:r>
                        <a:rPr lang="en-GB" dirty="0">
                          <a:latin typeface="Book Antiqua" panose="02040602050305030304" pitchFamily="18" charset="0"/>
                        </a:rPr>
                        <a:t>&gt;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Book Antiqua" panose="02040602050305030304" pitchFamily="18" charset="0"/>
                        </a:rPr>
                        <a:t>Includes LCD library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65105024"/>
                  </a:ext>
                </a:extLst>
              </a:tr>
              <a:tr h="356922">
                <a:tc>
                  <a:txBody>
                    <a:bodyPr/>
                    <a:lstStyle/>
                    <a:p>
                      <a:r>
                        <a:rPr lang="en-GB" dirty="0" err="1">
                          <a:latin typeface="Book Antiqua" panose="02040602050305030304" pitchFamily="18" charset="0"/>
                        </a:rPr>
                        <a:t>lcd_init</a:t>
                      </a:r>
                      <a:r>
                        <a:rPr lang="en-GB" dirty="0">
                          <a:latin typeface="Book Antiqua" panose="02040602050305030304" pitchFamily="18" charset="0"/>
                        </a:rPr>
                        <a:t>()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Book Antiqua" panose="02040602050305030304" pitchFamily="18" charset="0"/>
                        </a:rPr>
                        <a:t>Initializes LCD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95352571"/>
                  </a:ext>
                </a:extLst>
              </a:tr>
              <a:tr h="356922">
                <a:tc>
                  <a:txBody>
                    <a:bodyPr/>
                    <a:lstStyle/>
                    <a:p>
                      <a:r>
                        <a:rPr lang="en-GB" dirty="0" err="1">
                          <a:latin typeface="Book Antiqua" panose="02040602050305030304" pitchFamily="18" charset="0"/>
                        </a:rPr>
                        <a:t>lcd_putc</a:t>
                      </a:r>
                      <a:r>
                        <a:rPr lang="en-GB" dirty="0">
                          <a:latin typeface="Book Antiqua" panose="02040602050305030304" pitchFamily="18" charset="0"/>
                        </a:rPr>
                        <a:t>('A')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Book Antiqua" panose="02040602050305030304" pitchFamily="18" charset="0"/>
                        </a:rPr>
                        <a:t>Displays a single character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03146656"/>
                  </a:ext>
                </a:extLst>
              </a:tr>
              <a:tr h="356922">
                <a:tc>
                  <a:txBody>
                    <a:bodyPr/>
                    <a:lstStyle/>
                    <a:p>
                      <a:r>
                        <a:rPr lang="en-GB" dirty="0" err="1">
                          <a:latin typeface="Book Antiqua" panose="02040602050305030304" pitchFamily="18" charset="0"/>
                        </a:rPr>
                        <a:t>lcd_putc</a:t>
                      </a:r>
                      <a:r>
                        <a:rPr lang="en-GB" dirty="0">
                          <a:latin typeface="Book Antiqua" panose="02040602050305030304" pitchFamily="18" charset="0"/>
                        </a:rPr>
                        <a:t>("Text")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Book Antiqua" panose="02040602050305030304" pitchFamily="18" charset="0"/>
                        </a:rPr>
                        <a:t>Displays a string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71670055"/>
                  </a:ext>
                </a:extLst>
              </a:tr>
              <a:tr h="356922">
                <a:tc>
                  <a:txBody>
                    <a:bodyPr/>
                    <a:lstStyle/>
                    <a:p>
                      <a:r>
                        <a:rPr lang="en-GB" dirty="0" err="1">
                          <a:latin typeface="Book Antiqua" panose="02040602050305030304" pitchFamily="18" charset="0"/>
                        </a:rPr>
                        <a:t>lcd_putc</a:t>
                      </a:r>
                      <a:r>
                        <a:rPr lang="en-GB" dirty="0">
                          <a:latin typeface="Book Antiqua" panose="02040602050305030304" pitchFamily="18" charset="0"/>
                        </a:rPr>
                        <a:t>('\f')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Book Antiqua" panose="02040602050305030304" pitchFamily="18" charset="0"/>
                        </a:rPr>
                        <a:t>Clears the LCD screen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17586355"/>
                  </a:ext>
                </a:extLst>
              </a:tr>
              <a:tr h="356922">
                <a:tc>
                  <a:txBody>
                    <a:bodyPr/>
                    <a:lstStyle/>
                    <a:p>
                      <a:r>
                        <a:rPr lang="en-GB" dirty="0" err="1">
                          <a:latin typeface="Book Antiqua" panose="02040602050305030304" pitchFamily="18" charset="0"/>
                        </a:rPr>
                        <a:t>lcd_gotoxy</a:t>
                      </a:r>
                      <a:r>
                        <a:rPr lang="en-GB" dirty="0">
                          <a:latin typeface="Book Antiqua" panose="02040602050305030304" pitchFamily="18" charset="0"/>
                        </a:rPr>
                        <a:t>(x, y)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s-ES" dirty="0" err="1">
                          <a:latin typeface="Book Antiqua" panose="02040602050305030304" pitchFamily="18" charset="0"/>
                        </a:rPr>
                        <a:t>Moves</a:t>
                      </a:r>
                      <a:r>
                        <a:rPr lang="es-ES" dirty="0">
                          <a:latin typeface="Book Antiqua" panose="02040602050305030304" pitchFamily="18" charset="0"/>
                        </a:rPr>
                        <a:t> cursor </a:t>
                      </a:r>
                      <a:r>
                        <a:rPr lang="es-ES" dirty="0" err="1">
                          <a:latin typeface="Book Antiqua" panose="02040602050305030304" pitchFamily="18" charset="0"/>
                        </a:rPr>
                        <a:t>to</a:t>
                      </a:r>
                      <a:r>
                        <a:rPr lang="es-ES" dirty="0">
                          <a:latin typeface="Book Antiqua" panose="02040602050305030304" pitchFamily="18" charset="0"/>
                        </a:rPr>
                        <a:t> </a:t>
                      </a:r>
                      <a:r>
                        <a:rPr lang="es-ES" dirty="0" err="1">
                          <a:latin typeface="Book Antiqua" panose="02040602050305030304" pitchFamily="18" charset="0"/>
                        </a:rPr>
                        <a:t>column</a:t>
                      </a:r>
                      <a:r>
                        <a:rPr lang="es-ES" dirty="0">
                          <a:latin typeface="Book Antiqua" panose="02040602050305030304" pitchFamily="18" charset="0"/>
                        </a:rPr>
                        <a:t> x, </a:t>
                      </a:r>
                      <a:r>
                        <a:rPr lang="es-ES" dirty="0" err="1">
                          <a:latin typeface="Book Antiqua" panose="02040602050305030304" pitchFamily="18" charset="0"/>
                        </a:rPr>
                        <a:t>row</a:t>
                      </a:r>
                      <a:r>
                        <a:rPr lang="es-ES" dirty="0">
                          <a:latin typeface="Book Antiqua" panose="02040602050305030304" pitchFamily="18" charset="0"/>
                        </a:rPr>
                        <a:t> y</a:t>
                      </a:r>
                      <a:endParaRPr lang="en-GB" dirty="0">
                        <a:latin typeface="Book Antiqua" panose="0204060205030503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03591741"/>
                  </a:ext>
                </a:extLst>
              </a:tr>
              <a:tr h="356922">
                <a:tc>
                  <a:txBody>
                    <a:bodyPr/>
                    <a:lstStyle/>
                    <a:p>
                      <a:r>
                        <a:rPr lang="en-GB" dirty="0" err="1">
                          <a:latin typeface="Book Antiqua" panose="02040602050305030304" pitchFamily="18" charset="0"/>
                        </a:rPr>
                        <a:t>lcd_putc</a:t>
                      </a:r>
                      <a:r>
                        <a:rPr lang="en-GB" dirty="0">
                          <a:latin typeface="Book Antiqua" panose="02040602050305030304" pitchFamily="18" charset="0"/>
                        </a:rPr>
                        <a:t>('\n')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Book Antiqua" panose="02040602050305030304" pitchFamily="18" charset="0"/>
                        </a:rPr>
                        <a:t>Moves to the next line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6640739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22074263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CCS C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40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29B8C1D-87E8-DFA4-7C9B-ECBE11205BB4}"/>
              </a:ext>
            </a:extLst>
          </p:cNvPr>
          <p:cNvSpPr txBox="1"/>
          <p:nvPr/>
        </p:nvSpPr>
        <p:spPr>
          <a:xfrm>
            <a:off x="172941" y="1411369"/>
            <a:ext cx="68884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Book Antiqua" panose="02040602050305030304" pitchFamily="18" charset="0"/>
              </a:rPr>
              <a:t>Input / Output Functions</a:t>
            </a:r>
            <a:endParaRPr lang="en-GB" sz="2800" b="1" dirty="0"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graphicFrame>
        <p:nvGraphicFramePr>
          <p:cNvPr id="4" name="Table 5">
            <a:extLst>
              <a:ext uri="{FF2B5EF4-FFF2-40B4-BE49-F238E27FC236}">
                <a16:creationId xmlns:a16="http://schemas.microsoft.com/office/drawing/2014/main" id="{F46D2F3C-AAB0-4103-942A-78129E965B45}"/>
              </a:ext>
            </a:extLst>
          </p:cNvPr>
          <p:cNvGraphicFramePr>
            <a:graphicFrameLocks noGrp="1"/>
          </p:cNvGraphicFramePr>
          <p:nvPr/>
        </p:nvGraphicFramePr>
        <p:xfrm>
          <a:off x="2131752" y="2422645"/>
          <a:ext cx="7213595" cy="256032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389448">
                  <a:extLst>
                    <a:ext uri="{9D8B030D-6E8A-4147-A177-3AD203B41FA5}">
                      <a16:colId xmlns:a16="http://schemas.microsoft.com/office/drawing/2014/main" val="1589050369"/>
                    </a:ext>
                  </a:extLst>
                </a:gridCol>
                <a:gridCol w="4824147">
                  <a:extLst>
                    <a:ext uri="{9D8B030D-6E8A-4147-A177-3AD203B41FA5}">
                      <a16:colId xmlns:a16="http://schemas.microsoft.com/office/drawing/2014/main" val="1729981190"/>
                    </a:ext>
                  </a:extLst>
                </a:gridCol>
              </a:tblGrid>
              <a:tr h="356922">
                <a:tc>
                  <a:txBody>
                    <a:bodyPr/>
                    <a:lstStyle/>
                    <a:p>
                      <a:r>
                        <a:rPr lang="en-GB"/>
                        <a:t>Function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/>
                        <a:t>Description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65105024"/>
                  </a:ext>
                </a:extLst>
              </a:tr>
              <a:tr h="356922">
                <a:tc>
                  <a:txBody>
                    <a:bodyPr/>
                    <a:lstStyle/>
                    <a:p>
                      <a:r>
                        <a:rPr lang="en-GB"/>
                        <a:t>output_high(PIN_X)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/>
                        <a:t>Sets a pin HIGH (logic 1)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4095352571"/>
                  </a:ext>
                </a:extLst>
              </a:tr>
              <a:tr h="356922">
                <a:tc>
                  <a:txBody>
                    <a:bodyPr/>
                    <a:lstStyle/>
                    <a:p>
                      <a:r>
                        <a:rPr lang="en-GB"/>
                        <a:t>output_low(PIN_X)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/>
                        <a:t>Sets a pin LOW (logic 0)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503146656"/>
                  </a:ext>
                </a:extLst>
              </a:tr>
              <a:tr h="356922">
                <a:tc>
                  <a:txBody>
                    <a:bodyPr/>
                    <a:lstStyle/>
                    <a:p>
                      <a:r>
                        <a:rPr lang="en-GB" dirty="0" err="1"/>
                        <a:t>output_toggle</a:t>
                      </a:r>
                      <a:r>
                        <a:rPr lang="en-GB" dirty="0"/>
                        <a:t>(PIN_X)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/>
                        <a:t>Toggles the current state of a pin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71670055"/>
                  </a:ext>
                </a:extLst>
              </a:tr>
              <a:tr h="356922">
                <a:tc>
                  <a:txBody>
                    <a:bodyPr/>
                    <a:lstStyle/>
                    <a:p>
                      <a:r>
                        <a:rPr lang="en-GB"/>
                        <a:t>input(PIN_X)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/>
                        <a:t>Reads the logic level from a pin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4217586355"/>
                  </a:ext>
                </a:extLst>
              </a:tr>
              <a:tr h="356922">
                <a:tc>
                  <a:txBody>
                    <a:bodyPr/>
                    <a:lstStyle/>
                    <a:p>
                      <a:r>
                        <a:rPr lang="en-GB"/>
                        <a:t>set_tris_X(value)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/>
                        <a:t>Sets direction of port (1 = input, 0 = output)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103591741"/>
                  </a:ext>
                </a:extLst>
              </a:tr>
              <a:tr h="356922">
                <a:tc>
                  <a:txBody>
                    <a:bodyPr/>
                    <a:lstStyle/>
                    <a:p>
                      <a:r>
                        <a:rPr lang="en-GB"/>
                        <a:t>output_X(value)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Sends data to an entire port (like PORTB)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566407392"/>
                  </a:ext>
                </a:extLst>
              </a:tr>
            </a:tbl>
          </a:graphicData>
        </a:graphic>
      </p:graphicFrame>
      <p:pic>
        <p:nvPicPr>
          <p:cNvPr id="7" name="Picture 6">
            <a:extLst>
              <a:ext uri="{FF2B5EF4-FFF2-40B4-BE49-F238E27FC236}">
                <a16:creationId xmlns:a16="http://schemas.microsoft.com/office/drawing/2014/main" id="{BBA03AB7-C1C0-446F-A819-076A82E3CF1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72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8843461" y="1945475"/>
            <a:ext cx="2076740" cy="6477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61096247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CCS C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41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29B8C1D-87E8-DFA4-7C9B-ECBE11205BB4}"/>
              </a:ext>
            </a:extLst>
          </p:cNvPr>
          <p:cNvSpPr txBox="1"/>
          <p:nvPr/>
        </p:nvSpPr>
        <p:spPr>
          <a:xfrm>
            <a:off x="172941" y="1411369"/>
            <a:ext cx="68884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Book Antiqua" panose="02040602050305030304" pitchFamily="18" charset="0"/>
              </a:rPr>
              <a:t>Delay Functions</a:t>
            </a:r>
            <a:endParaRPr lang="en-GB" sz="2800" b="1" dirty="0"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graphicFrame>
        <p:nvGraphicFramePr>
          <p:cNvPr id="4" name="Table 5">
            <a:extLst>
              <a:ext uri="{FF2B5EF4-FFF2-40B4-BE49-F238E27FC236}">
                <a16:creationId xmlns:a16="http://schemas.microsoft.com/office/drawing/2014/main" id="{F46D2F3C-AAB0-4103-942A-78129E965B4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41951397"/>
              </p:ext>
            </p:extLst>
          </p:nvPr>
        </p:nvGraphicFramePr>
        <p:xfrm>
          <a:off x="1471352" y="2331720"/>
          <a:ext cx="7083350" cy="109728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259203">
                  <a:extLst>
                    <a:ext uri="{9D8B030D-6E8A-4147-A177-3AD203B41FA5}">
                      <a16:colId xmlns:a16="http://schemas.microsoft.com/office/drawing/2014/main" val="1589050369"/>
                    </a:ext>
                  </a:extLst>
                </a:gridCol>
                <a:gridCol w="4824147">
                  <a:extLst>
                    <a:ext uri="{9D8B030D-6E8A-4147-A177-3AD203B41FA5}">
                      <a16:colId xmlns:a16="http://schemas.microsoft.com/office/drawing/2014/main" val="1729981190"/>
                    </a:ext>
                  </a:extLst>
                </a:gridCol>
              </a:tblGrid>
              <a:tr h="356922">
                <a:tc>
                  <a:txBody>
                    <a:bodyPr/>
                    <a:lstStyle/>
                    <a:p>
                      <a:r>
                        <a:rPr lang="en-GB" dirty="0"/>
                        <a:t>Function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/>
                        <a:t>Description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65105024"/>
                  </a:ext>
                </a:extLst>
              </a:tr>
              <a:tr h="356922">
                <a:tc>
                  <a:txBody>
                    <a:bodyPr/>
                    <a:lstStyle/>
                    <a:p>
                      <a:r>
                        <a:rPr lang="en-GB"/>
                        <a:t>delay_ms(x)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/>
                        <a:t>Creates delay in milliseconds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4095352571"/>
                  </a:ext>
                </a:extLst>
              </a:tr>
              <a:tr h="356922">
                <a:tc>
                  <a:txBody>
                    <a:bodyPr/>
                    <a:lstStyle/>
                    <a:p>
                      <a:r>
                        <a:rPr lang="en-GB"/>
                        <a:t>delay_us(x)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Creates delay in microseconds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503146656"/>
                  </a:ext>
                </a:extLst>
              </a:tr>
            </a:tbl>
          </a:graphicData>
        </a:graphic>
      </p:graphicFrame>
      <p:sp>
        <p:nvSpPr>
          <p:cNvPr id="9" name="TextBox 8">
            <a:extLst>
              <a:ext uri="{FF2B5EF4-FFF2-40B4-BE49-F238E27FC236}">
                <a16:creationId xmlns:a16="http://schemas.microsoft.com/office/drawing/2014/main" id="{8A679600-177E-4916-A6B0-A440119D9882}"/>
              </a:ext>
            </a:extLst>
          </p:cNvPr>
          <p:cNvSpPr txBox="1"/>
          <p:nvPr/>
        </p:nvSpPr>
        <p:spPr>
          <a:xfrm>
            <a:off x="172940" y="3617542"/>
            <a:ext cx="805665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Book Antiqua" panose="02040602050305030304" pitchFamily="18" charset="0"/>
              </a:rPr>
              <a:t>ADC Functions</a:t>
            </a:r>
            <a:endParaRPr lang="en-GB" sz="2800" b="1" dirty="0"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graphicFrame>
        <p:nvGraphicFramePr>
          <p:cNvPr id="10" name="Table 5">
            <a:extLst>
              <a:ext uri="{FF2B5EF4-FFF2-40B4-BE49-F238E27FC236}">
                <a16:creationId xmlns:a16="http://schemas.microsoft.com/office/drawing/2014/main" id="{A9E95D24-74C5-4559-B608-7C684426450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85392025"/>
              </p:ext>
            </p:extLst>
          </p:nvPr>
        </p:nvGraphicFramePr>
        <p:xfrm>
          <a:off x="1471352" y="4329302"/>
          <a:ext cx="7083350" cy="146304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259203">
                  <a:extLst>
                    <a:ext uri="{9D8B030D-6E8A-4147-A177-3AD203B41FA5}">
                      <a16:colId xmlns:a16="http://schemas.microsoft.com/office/drawing/2014/main" val="1589050369"/>
                    </a:ext>
                  </a:extLst>
                </a:gridCol>
                <a:gridCol w="4824147">
                  <a:extLst>
                    <a:ext uri="{9D8B030D-6E8A-4147-A177-3AD203B41FA5}">
                      <a16:colId xmlns:a16="http://schemas.microsoft.com/office/drawing/2014/main" val="1729981190"/>
                    </a:ext>
                  </a:extLst>
                </a:gridCol>
              </a:tblGrid>
              <a:tr h="356922">
                <a:tc>
                  <a:txBody>
                    <a:bodyPr/>
                    <a:lstStyle/>
                    <a:p>
                      <a:r>
                        <a:rPr lang="en-GB"/>
                        <a:t>Function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/>
                        <a:t>Description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65105024"/>
                  </a:ext>
                </a:extLst>
              </a:tr>
              <a:tr h="356922">
                <a:tc>
                  <a:txBody>
                    <a:bodyPr/>
                    <a:lstStyle/>
                    <a:p>
                      <a:r>
                        <a:rPr lang="en-GB"/>
                        <a:t>setup_adc(mode)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/>
                        <a:t>Initializes ADC module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4095352571"/>
                  </a:ext>
                </a:extLst>
              </a:tr>
              <a:tr h="356922">
                <a:tc>
                  <a:txBody>
                    <a:bodyPr/>
                    <a:lstStyle/>
                    <a:p>
                      <a:r>
                        <a:rPr lang="en-GB"/>
                        <a:t>set_adc_channel(x)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/>
                        <a:t>Selects ADC input channel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503146656"/>
                  </a:ext>
                </a:extLst>
              </a:tr>
              <a:tr h="356922">
                <a:tc>
                  <a:txBody>
                    <a:bodyPr/>
                    <a:lstStyle/>
                    <a:p>
                      <a:r>
                        <a:rPr lang="en-GB"/>
                        <a:t>read_adc()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Reads the digital value from ADC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400660852"/>
                  </a:ext>
                </a:extLst>
              </a:tr>
            </a:tbl>
          </a:graphicData>
        </a:graphic>
      </p:graphicFrame>
      <p:pic>
        <p:nvPicPr>
          <p:cNvPr id="11" name="Picture 10">
            <a:extLst>
              <a:ext uri="{FF2B5EF4-FFF2-40B4-BE49-F238E27FC236}">
                <a16:creationId xmlns:a16="http://schemas.microsoft.com/office/drawing/2014/main" id="{148F229A-5588-4D9F-88AA-DED7D2CD10F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72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8499925" y="4820822"/>
            <a:ext cx="3305636" cy="857370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3D678DC9-FE86-4630-B7D5-8435E3300EB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50840" y="2063496"/>
            <a:ext cx="1803805" cy="2682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5985995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CCS C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42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29B8C1D-87E8-DFA4-7C9B-ECBE11205BB4}"/>
              </a:ext>
            </a:extLst>
          </p:cNvPr>
          <p:cNvSpPr txBox="1"/>
          <p:nvPr/>
        </p:nvSpPr>
        <p:spPr>
          <a:xfrm>
            <a:off x="172941" y="1411369"/>
            <a:ext cx="68884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Book Antiqua" panose="02040602050305030304" pitchFamily="18" charset="0"/>
              </a:rPr>
              <a:t>Other Useful Functions</a:t>
            </a:r>
            <a:endParaRPr lang="en-GB" sz="2800" b="1" dirty="0"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graphicFrame>
        <p:nvGraphicFramePr>
          <p:cNvPr id="4" name="Table 5">
            <a:extLst>
              <a:ext uri="{FF2B5EF4-FFF2-40B4-BE49-F238E27FC236}">
                <a16:creationId xmlns:a16="http://schemas.microsoft.com/office/drawing/2014/main" id="{F46D2F3C-AAB0-4103-942A-78129E965B4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04351500"/>
              </p:ext>
            </p:extLst>
          </p:nvPr>
        </p:nvGraphicFramePr>
        <p:xfrm>
          <a:off x="1195580" y="2593264"/>
          <a:ext cx="7832306" cy="272622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594391">
                  <a:extLst>
                    <a:ext uri="{9D8B030D-6E8A-4147-A177-3AD203B41FA5}">
                      <a16:colId xmlns:a16="http://schemas.microsoft.com/office/drawing/2014/main" val="1589050369"/>
                    </a:ext>
                  </a:extLst>
                </a:gridCol>
                <a:gridCol w="5237915">
                  <a:extLst>
                    <a:ext uri="{9D8B030D-6E8A-4147-A177-3AD203B41FA5}">
                      <a16:colId xmlns:a16="http://schemas.microsoft.com/office/drawing/2014/main" val="1729981190"/>
                    </a:ext>
                  </a:extLst>
                </a:gridCol>
              </a:tblGrid>
              <a:tr h="402737">
                <a:tc>
                  <a:txBody>
                    <a:bodyPr/>
                    <a:lstStyle/>
                    <a:p>
                      <a:r>
                        <a:rPr lang="en-GB" sz="2000"/>
                        <a:t>Function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2000"/>
                        <a:t>Description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65105024"/>
                  </a:ext>
                </a:extLst>
              </a:tr>
              <a:tr h="402737">
                <a:tc>
                  <a:txBody>
                    <a:bodyPr/>
                    <a:lstStyle/>
                    <a:p>
                      <a:r>
                        <a:rPr lang="en-GB" sz="2000"/>
                        <a:t>printf()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2000"/>
                        <a:t>Displays formatted data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4095352571"/>
                  </a:ext>
                </a:extLst>
              </a:tr>
              <a:tr h="712535">
                <a:tc>
                  <a:txBody>
                    <a:bodyPr/>
                    <a:lstStyle/>
                    <a:p>
                      <a:r>
                        <a:rPr lang="en-GB" sz="2000" dirty="0" err="1"/>
                        <a:t>port_b_pullups</a:t>
                      </a:r>
                      <a:r>
                        <a:rPr lang="en-GB" sz="2000" dirty="0"/>
                        <a:t>(TRUE)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2000"/>
                        <a:t>Enables internal pull-ups on PORTB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503146656"/>
                  </a:ext>
                </a:extLst>
              </a:tr>
              <a:tr h="402737">
                <a:tc>
                  <a:txBody>
                    <a:bodyPr/>
                    <a:lstStyle/>
                    <a:p>
                      <a:r>
                        <a:rPr lang="en-GB" sz="2000"/>
                        <a:t>restart_wdt()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2000"/>
                        <a:t>Resets the watchdog timer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71670055"/>
                  </a:ext>
                </a:extLst>
              </a:tr>
              <a:tr h="402737">
                <a:tc>
                  <a:txBody>
                    <a:bodyPr/>
                    <a:lstStyle/>
                    <a:p>
                      <a:r>
                        <a:rPr lang="en-GB" sz="2000"/>
                        <a:t>#use delay(clock=...)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2000"/>
                        <a:t>Defines system clock speed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4217586355"/>
                  </a:ext>
                </a:extLst>
              </a:tr>
              <a:tr h="402737">
                <a:tc>
                  <a:txBody>
                    <a:bodyPr/>
                    <a:lstStyle/>
                    <a:p>
                      <a:r>
                        <a:rPr lang="en-GB" sz="2000"/>
                        <a:t>#fuses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Sets microcontroller configuration bits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10359174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99882835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1">
            <a:extLst>
              <a:ext uri="{FF2B5EF4-FFF2-40B4-BE49-F238E27FC236}">
                <a16:creationId xmlns:a16="http://schemas.microsoft.com/office/drawing/2014/main" id="{BD78D876-541D-6E52-A364-F2210992F446}"/>
              </a:ext>
            </a:extLst>
          </p:cNvPr>
          <p:cNvSpPr txBox="1">
            <a:spLocks/>
          </p:cNvSpPr>
          <p:nvPr/>
        </p:nvSpPr>
        <p:spPr>
          <a:xfrm>
            <a:off x="4866514" y="329896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4500" b="1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2537371817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APP_VERSION" val="1.7.1.4619"/>
  <p:tag name="SLIDO_PRESENTATION_ID" val="00000000-0000-0000-0000-000000000000"/>
  <p:tag name="SLIDO_EVENT_UUID" val="40032227-b979-4871-9810-e89219de304c"/>
  <p:tag name="SLIDO_EVENT_SECTION_UUID" val="a08ce91e-770a-4298-aca7-f3666eb3b522"/>
</p:tagLst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59A90DE1-5030-4590-8AE5-55F67A0F029B}">
  <ds:schemaRefs>
    <ds:schemaRef ds:uri="211f9404-bca0-4bcf-9c1d-965ccb6f8d2d"/>
    <ds:schemaRef ds:uri="303dbf9b-b85b-46a0-94f1-894078c07ecd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7D09DC4-48CE-45C2-9393-0A8E48C8FD95}">
  <ds:schemaRefs>
    <ds:schemaRef ds:uri="http://schemas.microsoft.com/office/infopath/2007/PartnerControls"/>
    <ds:schemaRef ds:uri="http://purl.org/dc/elements/1.1/"/>
    <ds:schemaRef ds:uri="http://purl.org/dc/dcmitype/"/>
    <ds:schemaRef ds:uri="http://schemas.microsoft.com/office/2006/documentManagement/types"/>
    <ds:schemaRef ds:uri="http://purl.org/dc/terms/"/>
    <ds:schemaRef ds:uri="211f9404-bca0-4bcf-9c1d-965ccb6f8d2d"/>
    <ds:schemaRef ds:uri="303dbf9b-b85b-46a0-94f1-894078c07ecd"/>
    <ds:schemaRef ds:uri="http://schemas.openxmlformats.org/package/2006/metadata/core-properties"/>
    <ds:schemaRef ds:uri="http://schemas.microsoft.com/office/2006/metadata/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2073</TotalTime>
  <Words>2770</Words>
  <Application>Microsoft Office PowerPoint</Application>
  <PresentationFormat>Widescreen</PresentationFormat>
  <Paragraphs>530</Paragraphs>
  <Slides>43</Slides>
  <Notes>19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43</vt:i4>
      </vt:variant>
    </vt:vector>
  </HeadingPairs>
  <TitlesOfParts>
    <vt:vector size="68" baseType="lpstr">
      <vt:lpstr>Arial</vt:lpstr>
      <vt:lpstr>Book Antiqua</vt:lpstr>
      <vt:lpstr>Calibri</vt:lpstr>
      <vt:lpstr>Calibri Light</vt:lpstr>
      <vt:lpstr>Cambria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Introduction to CCS C</vt:lpstr>
      <vt:lpstr>Introduction to CCS C</vt:lpstr>
      <vt:lpstr>Introduction to CCS C</vt:lpstr>
      <vt:lpstr>Introduction to CCS C</vt:lpstr>
      <vt:lpstr>Introduction to CCS C</vt:lpstr>
      <vt:lpstr>Introduction to CCS C</vt:lpstr>
      <vt:lpstr>Introduction to CCS C</vt:lpstr>
      <vt:lpstr>Introduction to CCS C</vt:lpstr>
      <vt:lpstr>Introduction to CCS C</vt:lpstr>
      <vt:lpstr>Introduction to CCS C</vt:lpstr>
      <vt:lpstr>Introduction to CCS C</vt:lpstr>
      <vt:lpstr>Introduction to CCS C</vt:lpstr>
      <vt:lpstr>Introduction to CCS C</vt:lpstr>
      <vt:lpstr>Introduction to CCS C</vt:lpstr>
      <vt:lpstr>Introduction to CCS C</vt:lpstr>
      <vt:lpstr>Introduction to CCS C</vt:lpstr>
      <vt:lpstr>Introduction to CCS C</vt:lpstr>
      <vt:lpstr>Introduction to CCS C</vt:lpstr>
      <vt:lpstr>Introduction to CCS C</vt:lpstr>
      <vt:lpstr>Introduction to CCS C</vt:lpstr>
      <vt:lpstr>Introduction to CCS C</vt:lpstr>
      <vt:lpstr>Introduction to CCS C</vt:lpstr>
      <vt:lpstr>Introduction to CCS C</vt:lpstr>
      <vt:lpstr>Introduction to CCS C</vt:lpstr>
      <vt:lpstr>Introduction to CCS C</vt:lpstr>
      <vt:lpstr>Introduction to CCS C</vt:lpstr>
      <vt:lpstr>Introduction to CCS C</vt:lpstr>
      <vt:lpstr>Introduction to CCS C</vt:lpstr>
      <vt:lpstr>Introduction to CCS C</vt:lpstr>
      <vt:lpstr>Introduction to CCS C</vt:lpstr>
      <vt:lpstr>Introduction to CCS C</vt:lpstr>
      <vt:lpstr>Introduction to CCS C</vt:lpstr>
      <vt:lpstr>Introduction to CCS C</vt:lpstr>
      <vt:lpstr>Introduction to CCS C</vt:lpstr>
      <vt:lpstr>Introduction to CCS C</vt:lpstr>
      <vt:lpstr>Introduction to CCS C</vt:lpstr>
      <vt:lpstr>Introduction to CCS C</vt:lpstr>
      <vt:lpstr>Introduction to CCS C</vt:lpstr>
      <vt:lpstr>Introduction to CCS C</vt:lpstr>
      <vt:lpstr>Introduction to CCS C</vt:lpstr>
      <vt:lpstr>Introduction to CCS C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4</cp:revision>
  <dcterms:created xsi:type="dcterms:W3CDTF">2021-03-09T15:35:42Z</dcterms:created>
  <dcterms:modified xsi:type="dcterms:W3CDTF">2025-10-20T12:35:04Z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  <property fmtid="{D5CDD505-2E9C-101B-9397-08002B2CF9AE}" pid="3" name="SlidoAppVersion">
    <vt:lpwstr>1.7.1.4619</vt:lpwstr>
  </property>
</Properties>
</file>