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3" r:id="rId8"/>
    <p:sldId id="264" r:id="rId9"/>
    <p:sldId id="284" r:id="rId10"/>
    <p:sldId id="265" r:id="rId11"/>
    <p:sldId id="266" r:id="rId12"/>
    <p:sldId id="272" r:id="rId13"/>
    <p:sldId id="273" r:id="rId14"/>
    <p:sldId id="274" r:id="rId15"/>
    <p:sldId id="281" r:id="rId16"/>
    <p:sldId id="282" r:id="rId17"/>
    <p:sldId id="283" r:id="rId18"/>
    <p:sldId id="271" r:id="rId19"/>
    <p:sldId id="267" r:id="rId20"/>
    <p:sldId id="268" r:id="rId21"/>
    <p:sldId id="26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68" d="100"/>
          <a:sy n="68" d="100"/>
        </p:scale>
        <p:origin x="24" y="7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0050400C-8B51-41A2-9344-FAF673BEE586}"/>
    <pc:docChg chg="undo custSel addSld delSld modSld">
      <pc:chgData name="Zita Draper" userId="b063123c-f51f-481b-b99c-f574606c9ace" providerId="ADAL" clId="{0050400C-8B51-41A2-9344-FAF673BEE586}" dt="2024-11-23T01:08:37.931" v="1915" actId="26606"/>
      <pc:docMkLst>
        <pc:docMk/>
      </pc:docMkLst>
      <pc:sldChg chg="addSp delSp modSp mod setBg">
        <pc:chgData name="Zita Draper" userId="b063123c-f51f-481b-b99c-f574606c9ace" providerId="ADAL" clId="{0050400C-8B51-41A2-9344-FAF673BEE586}" dt="2024-11-23T01:08:24.722" v="1913" actId="26606"/>
        <pc:sldMkLst>
          <pc:docMk/>
          <pc:sldMk cId="313639969" sldId="258"/>
        </pc:sldMkLst>
        <pc:spChg chg="mod">
          <ac:chgData name="Zita Draper" userId="b063123c-f51f-481b-b99c-f574606c9ace" providerId="ADAL" clId="{0050400C-8B51-41A2-9344-FAF673BEE586}" dt="2024-11-23T01:08:24.722" v="1913" actId="26606"/>
          <ac:spMkLst>
            <pc:docMk/>
            <pc:sldMk cId="313639969" sldId="258"/>
            <ac:spMk id="2" creationId="{07E3356D-2B62-6DDD-417D-86E81F9637D5}"/>
          </ac:spMkLst>
        </pc:spChg>
        <pc:spChg chg="add del mod">
          <ac:chgData name="Zita Draper" userId="b063123c-f51f-481b-b99c-f574606c9ace" providerId="ADAL" clId="{0050400C-8B51-41A2-9344-FAF673BEE586}" dt="2024-11-23T01:08:24.722" v="1913" actId="26606"/>
          <ac:spMkLst>
            <pc:docMk/>
            <pc:sldMk cId="313639969" sldId="258"/>
            <ac:spMk id="3" creationId="{C3F7B167-77A9-CC9D-9A28-F9E06BB37878}"/>
          </ac:spMkLst>
        </pc:spChg>
        <pc:spChg chg="add del">
          <ac:chgData name="Zita Draper" userId="b063123c-f51f-481b-b99c-f574606c9ace" providerId="ADAL" clId="{0050400C-8B51-41A2-9344-FAF673BEE586}" dt="2024-11-23T01:08:24.691" v="1912" actId="26606"/>
          <ac:spMkLst>
            <pc:docMk/>
            <pc:sldMk cId="313639969" sldId="258"/>
            <ac:spMk id="9" creationId="{7B22176A-41DB-4D9A-9B6F-F2296F1ED173}"/>
          </ac:spMkLst>
        </pc:spChg>
        <pc:spChg chg="add del">
          <ac:chgData name="Zita Draper" userId="b063123c-f51f-481b-b99c-f574606c9ace" providerId="ADAL" clId="{0050400C-8B51-41A2-9344-FAF673BEE586}" dt="2024-11-23T01:08:24.691" v="1912" actId="26606"/>
          <ac:spMkLst>
            <pc:docMk/>
            <pc:sldMk cId="313639969" sldId="258"/>
            <ac:spMk id="11" creationId="{774A8DF5-445E-49C5-B10A-8DF5FEFBCC46}"/>
          </ac:spMkLst>
        </pc:spChg>
        <pc:spChg chg="add del">
          <ac:chgData name="Zita Draper" userId="b063123c-f51f-481b-b99c-f574606c9ace" providerId="ADAL" clId="{0050400C-8B51-41A2-9344-FAF673BEE586}" dt="2024-11-23T01:08:24.691" v="1912" actId="26606"/>
          <ac:spMkLst>
            <pc:docMk/>
            <pc:sldMk cId="313639969" sldId="258"/>
            <ac:spMk id="13" creationId="{9A4E38D9-EFB8-40B5-B42B-514FBF180360}"/>
          </ac:spMkLst>
        </pc:spChg>
        <pc:spChg chg="add">
          <ac:chgData name="Zita Draper" userId="b063123c-f51f-481b-b99c-f574606c9ace" providerId="ADAL" clId="{0050400C-8B51-41A2-9344-FAF673BEE586}" dt="2024-11-23T01:08:24.722" v="1913" actId="26606"/>
          <ac:spMkLst>
            <pc:docMk/>
            <pc:sldMk cId="313639969" sldId="258"/>
            <ac:spMk id="20" creationId="{7B22176A-41DB-4D9A-9B6F-F2296F1ED173}"/>
          </ac:spMkLst>
        </pc:spChg>
        <pc:spChg chg="add">
          <ac:chgData name="Zita Draper" userId="b063123c-f51f-481b-b99c-f574606c9ace" providerId="ADAL" clId="{0050400C-8B51-41A2-9344-FAF673BEE586}" dt="2024-11-23T01:08:24.722" v="1913" actId="26606"/>
          <ac:spMkLst>
            <pc:docMk/>
            <pc:sldMk cId="313639969" sldId="258"/>
            <ac:spMk id="21" creationId="{774A8DF5-445E-49C5-B10A-8DF5FEFBCC46}"/>
          </ac:spMkLst>
        </pc:spChg>
        <pc:spChg chg="add">
          <ac:chgData name="Zita Draper" userId="b063123c-f51f-481b-b99c-f574606c9ace" providerId="ADAL" clId="{0050400C-8B51-41A2-9344-FAF673BEE586}" dt="2024-11-23T01:08:24.722" v="1913" actId="26606"/>
          <ac:spMkLst>
            <pc:docMk/>
            <pc:sldMk cId="313639969" sldId="258"/>
            <ac:spMk id="22" creationId="{9A4E38D9-EFB8-40B5-B42B-514FBF180360}"/>
          </ac:spMkLst>
        </pc:spChg>
        <pc:grpChg chg="add del">
          <ac:chgData name="Zita Draper" userId="b063123c-f51f-481b-b99c-f574606c9ace" providerId="ADAL" clId="{0050400C-8B51-41A2-9344-FAF673BEE586}" dt="2024-11-23T01:08:24.691" v="1912" actId="26606"/>
          <ac:grpSpMkLst>
            <pc:docMk/>
            <pc:sldMk cId="313639969" sldId="258"/>
            <ac:grpSpMk id="15" creationId="{D87FFE71-34DC-4C53-AE0F-6B141D081D09}"/>
          </ac:grpSpMkLst>
        </pc:grpChg>
        <pc:grpChg chg="add">
          <ac:chgData name="Zita Draper" userId="b063123c-f51f-481b-b99c-f574606c9ace" providerId="ADAL" clId="{0050400C-8B51-41A2-9344-FAF673BEE586}" dt="2024-11-23T01:08:24.722" v="1913" actId="26606"/>
          <ac:grpSpMkLst>
            <pc:docMk/>
            <pc:sldMk cId="313639969" sldId="258"/>
            <ac:grpSpMk id="23" creationId="{D87FFE71-34DC-4C53-AE0F-6B141D081D09}"/>
          </ac:grpSpMkLst>
        </pc:grpChg>
        <pc:graphicFrameChg chg="add del">
          <ac:chgData name="Zita Draper" userId="b063123c-f51f-481b-b99c-f574606c9ace" providerId="ADAL" clId="{0050400C-8B51-41A2-9344-FAF673BEE586}" dt="2024-11-23T01:08:24.691" v="1912" actId="26606"/>
          <ac:graphicFrameMkLst>
            <pc:docMk/>
            <pc:sldMk cId="313639969" sldId="258"/>
            <ac:graphicFrameMk id="5" creationId="{9E3837D7-49BA-C7C4-702D-7E6C77EA83F2}"/>
          </ac:graphicFrameMkLst>
        </pc:graphicFrameChg>
        <pc:graphicFrameChg chg="add">
          <ac:chgData name="Zita Draper" userId="b063123c-f51f-481b-b99c-f574606c9ace" providerId="ADAL" clId="{0050400C-8B51-41A2-9344-FAF673BEE586}" dt="2024-11-23T01:08:24.722" v="1913" actId="26606"/>
          <ac:graphicFrameMkLst>
            <pc:docMk/>
            <pc:sldMk cId="313639969" sldId="258"/>
            <ac:graphicFrameMk id="25" creationId="{D1883140-431C-34A7-85F4-E45AC337BE12}"/>
          </ac:graphicFrameMkLst>
        </pc:graphicFrameChg>
      </pc:sldChg>
      <pc:sldChg chg="addSp modSp mod setBg">
        <pc:chgData name="Zita Draper" userId="b063123c-f51f-481b-b99c-f574606c9ace" providerId="ADAL" clId="{0050400C-8B51-41A2-9344-FAF673BEE586}" dt="2024-11-23T01:08:31.344" v="1914" actId="26606"/>
        <pc:sldMkLst>
          <pc:docMk/>
          <pc:sldMk cId="1871097387" sldId="259"/>
        </pc:sldMkLst>
        <pc:spChg chg="mod">
          <ac:chgData name="Zita Draper" userId="b063123c-f51f-481b-b99c-f574606c9ace" providerId="ADAL" clId="{0050400C-8B51-41A2-9344-FAF673BEE586}" dt="2024-11-23T01:08:31.344" v="1914" actId="26606"/>
          <ac:spMkLst>
            <pc:docMk/>
            <pc:sldMk cId="1871097387" sldId="259"/>
            <ac:spMk id="2" creationId="{F69DCE08-9D79-41B7-F516-63C5391F0AB2}"/>
          </ac:spMkLst>
        </pc:spChg>
        <pc:spChg chg="mod">
          <ac:chgData name="Zita Draper" userId="b063123c-f51f-481b-b99c-f574606c9ace" providerId="ADAL" clId="{0050400C-8B51-41A2-9344-FAF673BEE586}" dt="2024-11-23T01:08:31.344" v="1914" actId="26606"/>
          <ac:spMkLst>
            <pc:docMk/>
            <pc:sldMk cId="1871097387" sldId="259"/>
            <ac:spMk id="3" creationId="{BA4862F8-3A16-2D03-5059-A72E205812E6}"/>
          </ac:spMkLst>
        </pc:spChg>
        <pc:spChg chg="add">
          <ac:chgData name="Zita Draper" userId="b063123c-f51f-481b-b99c-f574606c9ace" providerId="ADAL" clId="{0050400C-8B51-41A2-9344-FAF673BEE586}" dt="2024-11-23T01:08:31.344" v="1914" actId="26606"/>
          <ac:spMkLst>
            <pc:docMk/>
            <pc:sldMk cId="1871097387" sldId="259"/>
            <ac:spMk id="8" creationId="{7B4854C3-58CC-4A2C-B4CA-926819F0C2A6}"/>
          </ac:spMkLst>
        </pc:spChg>
        <pc:spChg chg="add">
          <ac:chgData name="Zita Draper" userId="b063123c-f51f-481b-b99c-f574606c9ace" providerId="ADAL" clId="{0050400C-8B51-41A2-9344-FAF673BEE586}" dt="2024-11-23T01:08:31.344" v="1914" actId="26606"/>
          <ac:spMkLst>
            <pc:docMk/>
            <pc:sldMk cId="1871097387" sldId="259"/>
            <ac:spMk id="10" creationId="{7B6FD5C0-E257-4B9E-9413-27A374F07FF9}"/>
          </ac:spMkLst>
        </pc:spChg>
        <pc:spChg chg="add">
          <ac:chgData name="Zita Draper" userId="b063123c-f51f-481b-b99c-f574606c9ace" providerId="ADAL" clId="{0050400C-8B51-41A2-9344-FAF673BEE586}" dt="2024-11-23T01:08:31.344" v="1914" actId="26606"/>
          <ac:spMkLst>
            <pc:docMk/>
            <pc:sldMk cId="1871097387" sldId="259"/>
            <ac:spMk id="12" creationId="{FA7B9933-15AE-4ACB-B091-21C9F385332A}"/>
          </ac:spMkLst>
        </pc:spChg>
        <pc:grpChg chg="add">
          <ac:chgData name="Zita Draper" userId="b063123c-f51f-481b-b99c-f574606c9ace" providerId="ADAL" clId="{0050400C-8B51-41A2-9344-FAF673BEE586}" dt="2024-11-23T01:08:31.344" v="1914" actId="26606"/>
          <ac:grpSpMkLst>
            <pc:docMk/>
            <pc:sldMk cId="1871097387" sldId="259"/>
            <ac:grpSpMk id="14" creationId="{DE57BB50-0A5D-4AD7-87AB-5904B788BC54}"/>
          </ac:grpSpMkLst>
        </pc:grpChg>
      </pc:sldChg>
      <pc:sldChg chg="addSp delSp modSp mod setBg">
        <pc:chgData name="Zita Draper" userId="b063123c-f51f-481b-b99c-f574606c9ace" providerId="ADAL" clId="{0050400C-8B51-41A2-9344-FAF673BEE586}" dt="2024-11-23T01:08:37.931" v="1915" actId="26606"/>
        <pc:sldMkLst>
          <pc:docMk/>
          <pc:sldMk cId="411778939" sldId="260"/>
        </pc:sldMkLst>
        <pc:spChg chg="mod">
          <ac:chgData name="Zita Draper" userId="b063123c-f51f-481b-b99c-f574606c9ace" providerId="ADAL" clId="{0050400C-8B51-41A2-9344-FAF673BEE586}" dt="2024-11-23T01:08:37.931" v="1915" actId="26606"/>
          <ac:spMkLst>
            <pc:docMk/>
            <pc:sldMk cId="411778939" sldId="260"/>
            <ac:spMk id="2" creationId="{38130CF6-D5F4-C9CB-D259-84203DE4D1A4}"/>
          </ac:spMkLst>
        </pc:spChg>
        <pc:spChg chg="del mod">
          <ac:chgData name="Zita Draper" userId="b063123c-f51f-481b-b99c-f574606c9ace" providerId="ADAL" clId="{0050400C-8B51-41A2-9344-FAF673BEE586}" dt="2024-11-23T01:08:37.931" v="1915" actId="26606"/>
          <ac:spMkLst>
            <pc:docMk/>
            <pc:sldMk cId="411778939" sldId="260"/>
            <ac:spMk id="3" creationId="{B65F6901-D2C5-4231-4C75-F07A12C83B04}"/>
          </ac:spMkLst>
        </pc:spChg>
        <pc:spChg chg="add">
          <ac:chgData name="Zita Draper" userId="b063123c-f51f-481b-b99c-f574606c9ace" providerId="ADAL" clId="{0050400C-8B51-41A2-9344-FAF673BEE586}" dt="2024-11-23T01:08:37.931" v="1915" actId="26606"/>
          <ac:spMkLst>
            <pc:docMk/>
            <pc:sldMk cId="411778939" sldId="260"/>
            <ac:spMk id="9" creationId="{51A01047-632B-4F57-9CDB-AA680D5BBB19}"/>
          </ac:spMkLst>
        </pc:spChg>
        <pc:spChg chg="add">
          <ac:chgData name="Zita Draper" userId="b063123c-f51f-481b-b99c-f574606c9ace" providerId="ADAL" clId="{0050400C-8B51-41A2-9344-FAF673BEE586}" dt="2024-11-23T01:08:37.931" v="1915" actId="26606"/>
          <ac:spMkLst>
            <pc:docMk/>
            <pc:sldMk cId="411778939" sldId="260"/>
            <ac:spMk id="11" creationId="{6D7753FE-7408-46D8-999A-0B0C34EA8C09}"/>
          </ac:spMkLst>
        </pc:spChg>
        <pc:grpChg chg="add">
          <ac:chgData name="Zita Draper" userId="b063123c-f51f-481b-b99c-f574606c9ace" providerId="ADAL" clId="{0050400C-8B51-41A2-9344-FAF673BEE586}" dt="2024-11-23T01:08:37.931" v="1915" actId="26606"/>
          <ac:grpSpMkLst>
            <pc:docMk/>
            <pc:sldMk cId="411778939" sldId="260"/>
            <ac:grpSpMk id="13" creationId="{E30DE9CB-4267-487A-915E-5665607E9F36}"/>
          </ac:grpSpMkLst>
        </pc:grpChg>
        <pc:graphicFrameChg chg="add">
          <ac:chgData name="Zita Draper" userId="b063123c-f51f-481b-b99c-f574606c9ace" providerId="ADAL" clId="{0050400C-8B51-41A2-9344-FAF673BEE586}" dt="2024-11-23T01:08:37.931" v="1915" actId="26606"/>
          <ac:graphicFrameMkLst>
            <pc:docMk/>
            <pc:sldMk cId="411778939" sldId="260"/>
            <ac:graphicFrameMk id="5" creationId="{96C089A5-9B82-491D-FB6B-8F47DD1BEA5F}"/>
          </ac:graphicFrameMkLst>
        </pc:graphicFrameChg>
      </pc:sldChg>
      <pc:sldChg chg="addSp delSp modSp mod modClrScheme chgLayout">
        <pc:chgData name="Zita Draper" userId="b063123c-f51f-481b-b99c-f574606c9ace" providerId="ADAL" clId="{0050400C-8B51-41A2-9344-FAF673BEE586}" dt="2024-11-23T01:07:59.634" v="1909" actId="33524"/>
        <pc:sldMkLst>
          <pc:docMk/>
          <pc:sldMk cId="484776029" sldId="261"/>
        </pc:sldMkLst>
        <pc:spChg chg="del">
          <ac:chgData name="Zita Draper" userId="b063123c-f51f-481b-b99c-f574606c9ace" providerId="ADAL" clId="{0050400C-8B51-41A2-9344-FAF673BEE586}" dt="2024-11-23T01:07:11.348" v="1901" actId="700"/>
          <ac:spMkLst>
            <pc:docMk/>
            <pc:sldMk cId="484776029" sldId="261"/>
            <ac:spMk id="2" creationId="{44DC5532-7959-6CC5-09BD-1E5BA706BF77}"/>
          </ac:spMkLst>
        </pc:spChg>
        <pc:spChg chg="del">
          <ac:chgData name="Zita Draper" userId="b063123c-f51f-481b-b99c-f574606c9ace" providerId="ADAL" clId="{0050400C-8B51-41A2-9344-FAF673BEE586}" dt="2024-11-23T01:07:11.348" v="1901" actId="700"/>
          <ac:spMkLst>
            <pc:docMk/>
            <pc:sldMk cId="484776029" sldId="261"/>
            <ac:spMk id="3" creationId="{CAFD7D73-F958-18B7-7234-20BD2AEAD66B}"/>
          </ac:spMkLst>
        </pc:spChg>
        <pc:spChg chg="add mod">
          <ac:chgData name="Zita Draper" userId="b063123c-f51f-481b-b99c-f574606c9ace" providerId="ADAL" clId="{0050400C-8B51-41A2-9344-FAF673BEE586}" dt="2024-11-23T01:07:59.634" v="1909" actId="33524"/>
          <ac:spMkLst>
            <pc:docMk/>
            <pc:sldMk cId="484776029" sldId="261"/>
            <ac:spMk id="5" creationId="{244EB52A-1B1B-14E8-E086-27BE0539FAE3}"/>
          </ac:spMkLst>
        </pc:spChg>
      </pc:sldChg>
      <pc:sldChg chg="del">
        <pc:chgData name="Zita Draper" userId="b063123c-f51f-481b-b99c-f574606c9ace" providerId="ADAL" clId="{0050400C-8B51-41A2-9344-FAF673BEE586}" dt="2024-11-23T01:05:46.289" v="1847" actId="2696"/>
        <pc:sldMkLst>
          <pc:docMk/>
          <pc:sldMk cId="1898689778" sldId="262"/>
        </pc:sldMkLst>
      </pc:sldChg>
      <pc:sldChg chg="addSp delSp modSp mod setBg">
        <pc:chgData name="Zita Draper" userId="b063123c-f51f-481b-b99c-f574606c9ace" providerId="ADAL" clId="{0050400C-8B51-41A2-9344-FAF673BEE586}" dt="2024-11-23T01:02:58.653" v="1670" actId="26606"/>
        <pc:sldMkLst>
          <pc:docMk/>
          <pc:sldMk cId="4240264453" sldId="263"/>
        </pc:sldMkLst>
        <pc:spChg chg="mod">
          <ac:chgData name="Zita Draper" userId="b063123c-f51f-481b-b99c-f574606c9ace" providerId="ADAL" clId="{0050400C-8B51-41A2-9344-FAF673BEE586}" dt="2024-11-23T01:02:58.653" v="1670" actId="26606"/>
          <ac:spMkLst>
            <pc:docMk/>
            <pc:sldMk cId="4240264453" sldId="263"/>
            <ac:spMk id="2" creationId="{C33FF371-77F5-560C-F936-BC2C74A1A83E}"/>
          </ac:spMkLst>
        </pc:spChg>
        <pc:spChg chg="del mod">
          <ac:chgData name="Zita Draper" userId="b063123c-f51f-481b-b99c-f574606c9ace" providerId="ADAL" clId="{0050400C-8B51-41A2-9344-FAF673BEE586}" dt="2024-11-23T01:02:58.653" v="1670" actId="26606"/>
          <ac:spMkLst>
            <pc:docMk/>
            <pc:sldMk cId="4240264453" sldId="263"/>
            <ac:spMk id="3" creationId="{7C1D5B9E-5885-1AE7-6AB2-0B376E10150E}"/>
          </ac:spMkLst>
        </pc:spChg>
        <pc:spChg chg="add">
          <ac:chgData name="Zita Draper" userId="b063123c-f51f-481b-b99c-f574606c9ace" providerId="ADAL" clId="{0050400C-8B51-41A2-9344-FAF673BEE586}" dt="2024-11-23T01:02:58.653" v="1670" actId="26606"/>
          <ac:spMkLst>
            <pc:docMk/>
            <pc:sldMk cId="4240264453" sldId="263"/>
            <ac:spMk id="9" creationId="{51A01047-632B-4F57-9CDB-AA680D5BBB19}"/>
          </ac:spMkLst>
        </pc:spChg>
        <pc:spChg chg="add">
          <ac:chgData name="Zita Draper" userId="b063123c-f51f-481b-b99c-f574606c9ace" providerId="ADAL" clId="{0050400C-8B51-41A2-9344-FAF673BEE586}" dt="2024-11-23T01:02:58.653" v="1670" actId="26606"/>
          <ac:spMkLst>
            <pc:docMk/>
            <pc:sldMk cId="4240264453" sldId="263"/>
            <ac:spMk id="11" creationId="{6D7753FE-7408-46D8-999A-0B0C34EA8C09}"/>
          </ac:spMkLst>
        </pc:spChg>
        <pc:grpChg chg="add">
          <ac:chgData name="Zita Draper" userId="b063123c-f51f-481b-b99c-f574606c9ace" providerId="ADAL" clId="{0050400C-8B51-41A2-9344-FAF673BEE586}" dt="2024-11-23T01:02:58.653" v="1670" actId="26606"/>
          <ac:grpSpMkLst>
            <pc:docMk/>
            <pc:sldMk cId="4240264453" sldId="263"/>
            <ac:grpSpMk id="13" creationId="{E30DE9CB-4267-487A-915E-5665607E9F36}"/>
          </ac:grpSpMkLst>
        </pc:grpChg>
        <pc:graphicFrameChg chg="add">
          <ac:chgData name="Zita Draper" userId="b063123c-f51f-481b-b99c-f574606c9ace" providerId="ADAL" clId="{0050400C-8B51-41A2-9344-FAF673BEE586}" dt="2024-11-23T01:02:58.653" v="1670" actId="26606"/>
          <ac:graphicFrameMkLst>
            <pc:docMk/>
            <pc:sldMk cId="4240264453" sldId="263"/>
            <ac:graphicFrameMk id="5" creationId="{426C276D-E24F-FA10-9FF0-4DB582CF5D18}"/>
          </ac:graphicFrameMkLst>
        </pc:graphicFrameChg>
      </pc:sldChg>
      <pc:sldChg chg="addSp delSp modSp mod setBg">
        <pc:chgData name="Zita Draper" userId="b063123c-f51f-481b-b99c-f574606c9ace" providerId="ADAL" clId="{0050400C-8B51-41A2-9344-FAF673BEE586}" dt="2024-11-23T01:02:52.521" v="1669" actId="26606"/>
        <pc:sldMkLst>
          <pc:docMk/>
          <pc:sldMk cId="3215845682" sldId="264"/>
        </pc:sldMkLst>
        <pc:spChg chg="mod">
          <ac:chgData name="Zita Draper" userId="b063123c-f51f-481b-b99c-f574606c9ace" providerId="ADAL" clId="{0050400C-8B51-41A2-9344-FAF673BEE586}" dt="2024-11-23T01:02:52.521" v="1669" actId="26606"/>
          <ac:spMkLst>
            <pc:docMk/>
            <pc:sldMk cId="3215845682" sldId="264"/>
            <ac:spMk id="2" creationId="{5FE57442-4707-0529-BE1A-A379DC818AD7}"/>
          </ac:spMkLst>
        </pc:spChg>
        <pc:spChg chg="del mod">
          <ac:chgData name="Zita Draper" userId="b063123c-f51f-481b-b99c-f574606c9ace" providerId="ADAL" clId="{0050400C-8B51-41A2-9344-FAF673BEE586}" dt="2024-11-23T01:02:52.521" v="1669" actId="26606"/>
          <ac:spMkLst>
            <pc:docMk/>
            <pc:sldMk cId="3215845682" sldId="264"/>
            <ac:spMk id="3" creationId="{78022DB8-AA84-C643-7A12-197DC5833153}"/>
          </ac:spMkLst>
        </pc:spChg>
        <pc:spChg chg="add">
          <ac:chgData name="Zita Draper" userId="b063123c-f51f-481b-b99c-f574606c9ace" providerId="ADAL" clId="{0050400C-8B51-41A2-9344-FAF673BEE586}" dt="2024-11-23T01:02:52.521" v="1669" actId="26606"/>
          <ac:spMkLst>
            <pc:docMk/>
            <pc:sldMk cId="3215845682" sldId="264"/>
            <ac:spMk id="9" creationId="{51A01047-632B-4F57-9CDB-AA680D5BBB19}"/>
          </ac:spMkLst>
        </pc:spChg>
        <pc:spChg chg="add">
          <ac:chgData name="Zita Draper" userId="b063123c-f51f-481b-b99c-f574606c9ace" providerId="ADAL" clId="{0050400C-8B51-41A2-9344-FAF673BEE586}" dt="2024-11-23T01:02:52.521" v="1669" actId="26606"/>
          <ac:spMkLst>
            <pc:docMk/>
            <pc:sldMk cId="3215845682" sldId="264"/>
            <ac:spMk id="11" creationId="{6D7753FE-7408-46D8-999A-0B0C34EA8C09}"/>
          </ac:spMkLst>
        </pc:spChg>
        <pc:grpChg chg="add">
          <ac:chgData name="Zita Draper" userId="b063123c-f51f-481b-b99c-f574606c9ace" providerId="ADAL" clId="{0050400C-8B51-41A2-9344-FAF673BEE586}" dt="2024-11-23T01:02:52.521" v="1669" actId="26606"/>
          <ac:grpSpMkLst>
            <pc:docMk/>
            <pc:sldMk cId="3215845682" sldId="264"/>
            <ac:grpSpMk id="13" creationId="{E30DE9CB-4267-487A-915E-5665607E9F36}"/>
          </ac:grpSpMkLst>
        </pc:grpChg>
        <pc:graphicFrameChg chg="add">
          <ac:chgData name="Zita Draper" userId="b063123c-f51f-481b-b99c-f574606c9ace" providerId="ADAL" clId="{0050400C-8B51-41A2-9344-FAF673BEE586}" dt="2024-11-23T01:02:52.521" v="1669" actId="26606"/>
          <ac:graphicFrameMkLst>
            <pc:docMk/>
            <pc:sldMk cId="3215845682" sldId="264"/>
            <ac:graphicFrameMk id="5" creationId="{191924E2-E259-BC5E-02F8-5E7679A2E6E7}"/>
          </ac:graphicFrameMkLst>
        </pc:graphicFrameChg>
      </pc:sldChg>
      <pc:sldChg chg="addSp delSp modSp mod setBg">
        <pc:chgData name="Zita Draper" userId="b063123c-f51f-481b-b99c-f574606c9ace" providerId="ADAL" clId="{0050400C-8B51-41A2-9344-FAF673BEE586}" dt="2024-11-23T01:05:32.065" v="1846" actId="207"/>
        <pc:sldMkLst>
          <pc:docMk/>
          <pc:sldMk cId="2340859863" sldId="265"/>
        </pc:sldMkLst>
        <pc:spChg chg="mod">
          <ac:chgData name="Zita Draper" userId="b063123c-f51f-481b-b99c-f574606c9ace" providerId="ADAL" clId="{0050400C-8B51-41A2-9344-FAF673BEE586}" dt="2024-11-23T01:05:14.274" v="1842" actId="26606"/>
          <ac:spMkLst>
            <pc:docMk/>
            <pc:sldMk cId="2340859863" sldId="265"/>
            <ac:spMk id="2" creationId="{2AA37A82-6033-A278-4D46-CD22DA335208}"/>
          </ac:spMkLst>
        </pc:spChg>
        <pc:spChg chg="del mod">
          <ac:chgData name="Zita Draper" userId="b063123c-f51f-481b-b99c-f574606c9ace" providerId="ADAL" clId="{0050400C-8B51-41A2-9344-FAF673BEE586}" dt="2024-11-23T01:05:14.297" v="1843" actId="26606"/>
          <ac:spMkLst>
            <pc:docMk/>
            <pc:sldMk cId="2340859863" sldId="265"/>
            <ac:spMk id="3" creationId="{248C2A1C-017F-7ED5-23DF-7B758EC1D862}"/>
          </ac:spMkLst>
        </pc:spChg>
        <pc:spChg chg="add del">
          <ac:chgData name="Zita Draper" userId="b063123c-f51f-481b-b99c-f574606c9ace" providerId="ADAL" clId="{0050400C-8B51-41A2-9344-FAF673BEE586}" dt="2024-11-23T01:05:14.274" v="1842" actId="26606"/>
          <ac:spMkLst>
            <pc:docMk/>
            <pc:sldMk cId="2340859863" sldId="265"/>
            <ac:spMk id="10" creationId="{51A01047-632B-4F57-9CDB-AA680D5BBB19}"/>
          </ac:spMkLst>
        </pc:spChg>
        <pc:spChg chg="add del">
          <ac:chgData name="Zita Draper" userId="b063123c-f51f-481b-b99c-f574606c9ace" providerId="ADAL" clId="{0050400C-8B51-41A2-9344-FAF673BEE586}" dt="2024-11-23T01:05:14.274" v="1842" actId="26606"/>
          <ac:spMkLst>
            <pc:docMk/>
            <pc:sldMk cId="2340859863" sldId="265"/>
            <ac:spMk id="12" creationId="{48EF695B-E7DE-4164-862A-9CD06DFB0EC0}"/>
          </ac:spMkLst>
        </pc:spChg>
        <pc:grpChg chg="add del">
          <ac:chgData name="Zita Draper" userId="b063123c-f51f-481b-b99c-f574606c9ace" providerId="ADAL" clId="{0050400C-8B51-41A2-9344-FAF673BEE586}" dt="2024-11-23T01:05:14.274" v="1842" actId="26606"/>
          <ac:grpSpMkLst>
            <pc:docMk/>
            <pc:sldMk cId="2340859863" sldId="265"/>
            <ac:grpSpMk id="14" creationId="{D5ADB088-C125-457F-9C61-DFE21DCEF4A5}"/>
          </ac:grpSpMkLst>
        </pc:grpChg>
        <pc:graphicFrameChg chg="add modGraphic">
          <ac:chgData name="Zita Draper" userId="b063123c-f51f-481b-b99c-f574606c9ace" providerId="ADAL" clId="{0050400C-8B51-41A2-9344-FAF673BEE586}" dt="2024-11-23T01:05:32.065" v="1846" actId="207"/>
          <ac:graphicFrameMkLst>
            <pc:docMk/>
            <pc:sldMk cId="2340859863" sldId="265"/>
            <ac:graphicFrameMk id="5" creationId="{E691DE0B-75A1-9852-4EEE-5D93D88B460C}"/>
          </ac:graphicFrameMkLst>
        </pc:graphicFrameChg>
        <pc:picChg chg="add del">
          <ac:chgData name="Zita Draper" userId="b063123c-f51f-481b-b99c-f574606c9ace" providerId="ADAL" clId="{0050400C-8B51-41A2-9344-FAF673BEE586}" dt="2024-11-23T01:05:14.274" v="1842" actId="26606"/>
          <ac:picMkLst>
            <pc:docMk/>
            <pc:sldMk cId="2340859863" sldId="265"/>
            <ac:picMk id="7" creationId="{4D6F4672-E0B8-E3C7-37A7-16924C32F70F}"/>
          </ac:picMkLst>
        </pc:picChg>
      </pc:sldChg>
      <pc:sldChg chg="addSp delSp modSp mod setBg modClrScheme chgLayout">
        <pc:chgData name="Zita Draper" userId="b063123c-f51f-481b-b99c-f574606c9ace" providerId="ADAL" clId="{0050400C-8B51-41A2-9344-FAF673BEE586}" dt="2024-11-22T18:35:20.001" v="823" actId="26606"/>
        <pc:sldMkLst>
          <pc:docMk/>
          <pc:sldMk cId="2635413307" sldId="266"/>
        </pc:sldMkLst>
        <pc:spChg chg="del mod ord">
          <ac:chgData name="Zita Draper" userId="b063123c-f51f-481b-b99c-f574606c9ace" providerId="ADAL" clId="{0050400C-8B51-41A2-9344-FAF673BEE586}" dt="2024-11-22T18:34:31.315" v="652" actId="700"/>
          <ac:spMkLst>
            <pc:docMk/>
            <pc:sldMk cId="2635413307" sldId="266"/>
            <ac:spMk id="2" creationId="{6A96EF4F-C254-F60E-E7F0-0A183FCE2042}"/>
          </ac:spMkLst>
        </pc:spChg>
        <pc:spChg chg="del mod ord">
          <ac:chgData name="Zita Draper" userId="b063123c-f51f-481b-b99c-f574606c9ace" providerId="ADAL" clId="{0050400C-8B51-41A2-9344-FAF673BEE586}" dt="2024-11-22T18:34:31.315" v="652" actId="700"/>
          <ac:spMkLst>
            <pc:docMk/>
            <pc:sldMk cId="2635413307" sldId="266"/>
            <ac:spMk id="3" creationId="{9479DD79-6B66-1854-79CC-2C02F9D71D44}"/>
          </ac:spMkLst>
        </pc:spChg>
        <pc:spChg chg="add mod ord">
          <ac:chgData name="Zita Draper" userId="b063123c-f51f-481b-b99c-f574606c9ace" providerId="ADAL" clId="{0050400C-8B51-41A2-9344-FAF673BEE586}" dt="2024-11-22T18:35:20.001" v="823" actId="26606"/>
          <ac:spMkLst>
            <pc:docMk/>
            <pc:sldMk cId="2635413307" sldId="266"/>
            <ac:spMk id="4" creationId="{5194141E-BBD3-DCCE-48A0-974A4A8A4229}"/>
          </ac:spMkLst>
        </pc:spChg>
        <pc:spChg chg="add mod ord">
          <ac:chgData name="Zita Draper" userId="b063123c-f51f-481b-b99c-f574606c9ace" providerId="ADAL" clId="{0050400C-8B51-41A2-9344-FAF673BEE586}" dt="2024-11-22T18:35:20.001" v="823" actId="26606"/>
          <ac:spMkLst>
            <pc:docMk/>
            <pc:sldMk cId="2635413307" sldId="266"/>
            <ac:spMk id="5" creationId="{2032624E-FAF0-DA74-0B92-7B3F8BCDC502}"/>
          </ac:spMkLst>
        </pc:spChg>
        <pc:spChg chg="add del">
          <ac:chgData name="Zita Draper" userId="b063123c-f51f-481b-b99c-f574606c9ace" providerId="ADAL" clId="{0050400C-8B51-41A2-9344-FAF673BEE586}" dt="2024-11-22T18:35:20.001" v="822" actId="26606"/>
          <ac:spMkLst>
            <pc:docMk/>
            <pc:sldMk cId="2635413307" sldId="266"/>
            <ac:spMk id="10" creationId="{DD8EACB7-D372-470B-B76E-A829D00310CD}"/>
          </ac:spMkLst>
        </pc:spChg>
        <pc:spChg chg="add del">
          <ac:chgData name="Zita Draper" userId="b063123c-f51f-481b-b99c-f574606c9ace" providerId="ADAL" clId="{0050400C-8B51-41A2-9344-FAF673BEE586}" dt="2024-11-22T18:35:20.001" v="822" actId="26606"/>
          <ac:spMkLst>
            <pc:docMk/>
            <pc:sldMk cId="2635413307" sldId="266"/>
            <ac:spMk id="12" creationId="{4127EA0A-9D10-4FC0-8460-5E1D91C671E1}"/>
          </ac:spMkLst>
        </pc:spChg>
        <pc:spChg chg="add del">
          <ac:chgData name="Zita Draper" userId="b063123c-f51f-481b-b99c-f574606c9ace" providerId="ADAL" clId="{0050400C-8B51-41A2-9344-FAF673BEE586}" dt="2024-11-22T18:35:20.001" v="822" actId="26606"/>
          <ac:spMkLst>
            <pc:docMk/>
            <pc:sldMk cId="2635413307" sldId="266"/>
            <ac:spMk id="14" creationId="{FDCD62BB-F134-412E-AF5B-602B0445849B}"/>
          </ac:spMkLst>
        </pc:spChg>
        <pc:spChg chg="add">
          <ac:chgData name="Zita Draper" userId="b063123c-f51f-481b-b99c-f574606c9ace" providerId="ADAL" clId="{0050400C-8B51-41A2-9344-FAF673BEE586}" dt="2024-11-22T18:35:20.001" v="823" actId="26606"/>
          <ac:spMkLst>
            <pc:docMk/>
            <pc:sldMk cId="2635413307" sldId="266"/>
            <ac:spMk id="21" creationId="{DD8EACB7-D372-470B-B76E-A829D00310CD}"/>
          </ac:spMkLst>
        </pc:spChg>
        <pc:spChg chg="add">
          <ac:chgData name="Zita Draper" userId="b063123c-f51f-481b-b99c-f574606c9ace" providerId="ADAL" clId="{0050400C-8B51-41A2-9344-FAF673BEE586}" dt="2024-11-22T18:35:20.001" v="823" actId="26606"/>
          <ac:spMkLst>
            <pc:docMk/>
            <pc:sldMk cId="2635413307" sldId="266"/>
            <ac:spMk id="22" creationId="{FDCD62BB-F134-412E-AF5B-602B0445849B}"/>
          </ac:spMkLst>
        </pc:spChg>
        <pc:grpChg chg="add del">
          <ac:chgData name="Zita Draper" userId="b063123c-f51f-481b-b99c-f574606c9ace" providerId="ADAL" clId="{0050400C-8B51-41A2-9344-FAF673BEE586}" dt="2024-11-22T18:35:20.001" v="822" actId="26606"/>
          <ac:grpSpMkLst>
            <pc:docMk/>
            <pc:sldMk cId="2635413307" sldId="266"/>
            <ac:grpSpMk id="16" creationId="{F1732D3A-CFF0-45BE-AD79-F83D0272C6C6}"/>
          </ac:grpSpMkLst>
        </pc:grpChg>
        <pc:grpChg chg="add">
          <ac:chgData name="Zita Draper" userId="b063123c-f51f-481b-b99c-f574606c9ace" providerId="ADAL" clId="{0050400C-8B51-41A2-9344-FAF673BEE586}" dt="2024-11-22T18:35:20.001" v="823" actId="26606"/>
          <ac:grpSpMkLst>
            <pc:docMk/>
            <pc:sldMk cId="2635413307" sldId="266"/>
            <ac:grpSpMk id="23" creationId="{F1732D3A-CFF0-45BE-AD79-F83D0272C6C6}"/>
          </ac:grpSpMkLst>
        </pc:grpChg>
      </pc:sldChg>
      <pc:sldChg chg="addSp delSp modSp mod modClrScheme chgLayout">
        <pc:chgData name="Zita Draper" userId="b063123c-f51f-481b-b99c-f574606c9ace" providerId="ADAL" clId="{0050400C-8B51-41A2-9344-FAF673BEE586}" dt="2024-11-22T18:32:11.185" v="279" actId="20577"/>
        <pc:sldMkLst>
          <pc:docMk/>
          <pc:sldMk cId="1266984040" sldId="272"/>
        </pc:sldMkLst>
        <pc:spChg chg="del mod ord">
          <ac:chgData name="Zita Draper" userId="b063123c-f51f-481b-b99c-f574606c9ace" providerId="ADAL" clId="{0050400C-8B51-41A2-9344-FAF673BEE586}" dt="2024-11-22T18:31:55.085" v="205" actId="700"/>
          <ac:spMkLst>
            <pc:docMk/>
            <pc:sldMk cId="1266984040" sldId="272"/>
            <ac:spMk id="2" creationId="{45645568-DF4A-05CD-0C46-9524D7BA60B7}"/>
          </ac:spMkLst>
        </pc:spChg>
        <pc:spChg chg="del mod ord">
          <ac:chgData name="Zita Draper" userId="b063123c-f51f-481b-b99c-f574606c9ace" providerId="ADAL" clId="{0050400C-8B51-41A2-9344-FAF673BEE586}" dt="2024-11-22T18:31:55.085" v="205" actId="700"/>
          <ac:spMkLst>
            <pc:docMk/>
            <pc:sldMk cId="1266984040" sldId="272"/>
            <ac:spMk id="3" creationId="{CFDC38B4-17ED-7F13-6022-EC73F9B4F21F}"/>
          </ac:spMkLst>
        </pc:spChg>
        <pc:spChg chg="add mod ord">
          <ac:chgData name="Zita Draper" userId="b063123c-f51f-481b-b99c-f574606c9ace" providerId="ADAL" clId="{0050400C-8B51-41A2-9344-FAF673BEE586}" dt="2024-11-22T18:32:00.761" v="224" actId="20577"/>
          <ac:spMkLst>
            <pc:docMk/>
            <pc:sldMk cId="1266984040" sldId="272"/>
            <ac:spMk id="4" creationId="{AD6385F7-7D74-C791-EF92-FBD2344FF332}"/>
          </ac:spMkLst>
        </pc:spChg>
        <pc:spChg chg="add mod ord">
          <ac:chgData name="Zita Draper" userId="b063123c-f51f-481b-b99c-f574606c9ace" providerId="ADAL" clId="{0050400C-8B51-41A2-9344-FAF673BEE586}" dt="2024-11-22T18:32:11.185" v="279" actId="20577"/>
          <ac:spMkLst>
            <pc:docMk/>
            <pc:sldMk cId="1266984040" sldId="272"/>
            <ac:spMk id="5" creationId="{5192D38E-49CA-AF28-A5F3-293D1319340D}"/>
          </ac:spMkLst>
        </pc:spChg>
      </pc:sldChg>
      <pc:sldChg chg="addSp delSp modSp new mod setBg">
        <pc:chgData name="Zita Draper" userId="b063123c-f51f-481b-b99c-f574606c9ace" providerId="ADAL" clId="{0050400C-8B51-41A2-9344-FAF673BEE586}" dt="2024-11-23T01:02:48.661" v="1668" actId="26606"/>
        <pc:sldMkLst>
          <pc:docMk/>
          <pc:sldMk cId="2693753906" sldId="284"/>
        </pc:sldMkLst>
        <pc:spChg chg="mod">
          <ac:chgData name="Zita Draper" userId="b063123c-f51f-481b-b99c-f574606c9ace" providerId="ADAL" clId="{0050400C-8B51-41A2-9344-FAF673BEE586}" dt="2024-11-23T01:02:48.661" v="1668" actId="26606"/>
          <ac:spMkLst>
            <pc:docMk/>
            <pc:sldMk cId="2693753906" sldId="284"/>
            <ac:spMk id="2" creationId="{994B3989-169C-1C35-1F06-F7BA091C51DA}"/>
          </ac:spMkLst>
        </pc:spChg>
        <pc:spChg chg="del mod">
          <ac:chgData name="Zita Draper" userId="b063123c-f51f-481b-b99c-f574606c9ace" providerId="ADAL" clId="{0050400C-8B51-41A2-9344-FAF673BEE586}" dt="2024-11-23T01:02:48.661" v="1668" actId="26606"/>
          <ac:spMkLst>
            <pc:docMk/>
            <pc:sldMk cId="2693753906" sldId="284"/>
            <ac:spMk id="3" creationId="{B99EF87D-00EA-EAAC-41A6-1137C72CE7F9}"/>
          </ac:spMkLst>
        </pc:spChg>
        <pc:spChg chg="add">
          <ac:chgData name="Zita Draper" userId="b063123c-f51f-481b-b99c-f574606c9ace" providerId="ADAL" clId="{0050400C-8B51-41A2-9344-FAF673BEE586}" dt="2024-11-23T01:02:48.661" v="1668" actId="26606"/>
          <ac:spMkLst>
            <pc:docMk/>
            <pc:sldMk cId="2693753906" sldId="284"/>
            <ac:spMk id="9" creationId="{51A01047-632B-4F57-9CDB-AA680D5BBB19}"/>
          </ac:spMkLst>
        </pc:spChg>
        <pc:spChg chg="add">
          <ac:chgData name="Zita Draper" userId="b063123c-f51f-481b-b99c-f574606c9ace" providerId="ADAL" clId="{0050400C-8B51-41A2-9344-FAF673BEE586}" dt="2024-11-23T01:02:48.661" v="1668" actId="26606"/>
          <ac:spMkLst>
            <pc:docMk/>
            <pc:sldMk cId="2693753906" sldId="284"/>
            <ac:spMk id="11" creationId="{6D7753FE-7408-46D8-999A-0B0C34EA8C09}"/>
          </ac:spMkLst>
        </pc:spChg>
        <pc:grpChg chg="add">
          <ac:chgData name="Zita Draper" userId="b063123c-f51f-481b-b99c-f574606c9ace" providerId="ADAL" clId="{0050400C-8B51-41A2-9344-FAF673BEE586}" dt="2024-11-23T01:02:48.661" v="1668" actId="26606"/>
          <ac:grpSpMkLst>
            <pc:docMk/>
            <pc:sldMk cId="2693753906" sldId="284"/>
            <ac:grpSpMk id="13" creationId="{E30DE9CB-4267-487A-915E-5665607E9F36}"/>
          </ac:grpSpMkLst>
        </pc:grpChg>
        <pc:graphicFrameChg chg="add">
          <ac:chgData name="Zita Draper" userId="b063123c-f51f-481b-b99c-f574606c9ace" providerId="ADAL" clId="{0050400C-8B51-41A2-9344-FAF673BEE586}" dt="2024-11-23T01:02:48.661" v="1668" actId="26606"/>
          <ac:graphicFrameMkLst>
            <pc:docMk/>
            <pc:sldMk cId="2693753906" sldId="284"/>
            <ac:graphicFrameMk id="5" creationId="{7437469D-284C-6EC9-773A-6B8AB88260D2}"/>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3" Type="http://schemas.openxmlformats.org/officeDocument/2006/relationships/hyperlink" Target="https://bills.parliament.uk/bills/983" TargetMode="External"/><Relationship Id="rId2" Type="http://schemas.openxmlformats.org/officeDocument/2006/relationships/hyperlink" Target="https://www.gov.uk/government/publications/defamation-act-2013-guidance-and-faqs-on-section-5-regulations" TargetMode="External"/><Relationship Id="rId1" Type="http://schemas.openxmlformats.org/officeDocument/2006/relationships/hyperlink" Target="https://www.legislation.gov.uk/ukpga/2013/26/contents" TargetMode="External"/></Relationships>
</file>

<file path=ppt/diagrams/_rels/data8.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3" Type="http://schemas.openxmlformats.org/officeDocument/2006/relationships/hyperlink" Target="https://bills.parliament.uk/bills/983" TargetMode="External"/><Relationship Id="rId2" Type="http://schemas.openxmlformats.org/officeDocument/2006/relationships/hyperlink" Target="https://www.gov.uk/government/publications/defamation-act-2013-guidance-and-faqs-on-section-5-regulations" TargetMode="External"/><Relationship Id="rId1" Type="http://schemas.openxmlformats.org/officeDocument/2006/relationships/hyperlink" Target="https://www.legislation.gov.uk/ukpga/2013/26/contents" TargetMode="External"/></Relationships>
</file>

<file path=ppt/diagrams/_rels/drawing8.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5DF61A-83D3-4D34-AB21-A727B7E1A36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A080DE3-8A64-4D47-996E-68988114BC85}">
      <dgm:prSet/>
      <dgm:spPr/>
      <dgm:t>
        <a:bodyPr/>
        <a:lstStyle/>
        <a:p>
          <a:r>
            <a:rPr lang="en-GB"/>
            <a:t>Aims and Learning Objectives. </a:t>
          </a:r>
          <a:endParaRPr lang="en-US"/>
        </a:p>
      </dgm:t>
    </dgm:pt>
    <dgm:pt modelId="{DA19E750-BD64-418B-8AF8-8BA5F42EF100}" type="parTrans" cxnId="{27C9FB89-6613-41F3-B14A-9AE607980EFC}">
      <dgm:prSet/>
      <dgm:spPr/>
      <dgm:t>
        <a:bodyPr/>
        <a:lstStyle/>
        <a:p>
          <a:endParaRPr lang="en-US"/>
        </a:p>
      </dgm:t>
    </dgm:pt>
    <dgm:pt modelId="{1EB46B2A-AD8A-4A51-B6D6-9B293332ED24}" type="sibTrans" cxnId="{27C9FB89-6613-41F3-B14A-9AE607980EFC}">
      <dgm:prSet/>
      <dgm:spPr/>
      <dgm:t>
        <a:bodyPr/>
        <a:lstStyle/>
        <a:p>
          <a:endParaRPr lang="en-US"/>
        </a:p>
      </dgm:t>
    </dgm:pt>
    <dgm:pt modelId="{1CE07D69-9BA1-41D3-B342-FEA74A0046F6}">
      <dgm:prSet/>
      <dgm:spPr/>
      <dgm:t>
        <a:bodyPr/>
        <a:lstStyle/>
        <a:p>
          <a:r>
            <a:rPr lang="en-GB"/>
            <a:t>What is the Assignment Question? </a:t>
          </a:r>
          <a:endParaRPr lang="en-US"/>
        </a:p>
      </dgm:t>
    </dgm:pt>
    <dgm:pt modelId="{50DC7026-3B32-4741-B963-4D31331D62D5}" type="parTrans" cxnId="{84E8962E-FE07-41B0-B093-9B9B0925AE80}">
      <dgm:prSet/>
      <dgm:spPr/>
      <dgm:t>
        <a:bodyPr/>
        <a:lstStyle/>
        <a:p>
          <a:endParaRPr lang="en-US"/>
        </a:p>
      </dgm:t>
    </dgm:pt>
    <dgm:pt modelId="{ABE84B6F-AD2B-459C-97F9-0A0EBBE64362}" type="sibTrans" cxnId="{84E8962E-FE07-41B0-B093-9B9B0925AE80}">
      <dgm:prSet/>
      <dgm:spPr/>
      <dgm:t>
        <a:bodyPr/>
        <a:lstStyle/>
        <a:p>
          <a:endParaRPr lang="en-US"/>
        </a:p>
      </dgm:t>
    </dgm:pt>
    <dgm:pt modelId="{5BD12B26-2685-4FF0-B8D2-3A3670AA787D}">
      <dgm:prSet/>
      <dgm:spPr/>
      <dgm:t>
        <a:bodyPr/>
        <a:lstStyle/>
        <a:p>
          <a:r>
            <a:rPr lang="en-GB"/>
            <a:t>Assignment Guidance. </a:t>
          </a:r>
          <a:endParaRPr lang="en-US"/>
        </a:p>
      </dgm:t>
    </dgm:pt>
    <dgm:pt modelId="{FCF3B9F0-F76C-4C40-85A9-E082C09E3CA4}" type="parTrans" cxnId="{E3435198-9233-440D-8F53-F125B25F1DDF}">
      <dgm:prSet/>
      <dgm:spPr/>
      <dgm:t>
        <a:bodyPr/>
        <a:lstStyle/>
        <a:p>
          <a:endParaRPr lang="en-US"/>
        </a:p>
      </dgm:t>
    </dgm:pt>
    <dgm:pt modelId="{0F2E2108-52A0-4F1F-B1C6-CDF0884653EF}" type="sibTrans" cxnId="{E3435198-9233-440D-8F53-F125B25F1DDF}">
      <dgm:prSet/>
      <dgm:spPr/>
      <dgm:t>
        <a:bodyPr/>
        <a:lstStyle/>
        <a:p>
          <a:endParaRPr lang="en-US"/>
        </a:p>
      </dgm:t>
    </dgm:pt>
    <dgm:pt modelId="{785C7533-A914-4585-86BC-27F3662FBCEF}">
      <dgm:prSet/>
      <dgm:spPr/>
      <dgm:t>
        <a:bodyPr/>
        <a:lstStyle/>
        <a:p>
          <a:r>
            <a:rPr lang="en-GB"/>
            <a:t>Example Answer</a:t>
          </a:r>
          <a:endParaRPr lang="en-US"/>
        </a:p>
      </dgm:t>
    </dgm:pt>
    <dgm:pt modelId="{7C79D122-2F96-45EB-8ED6-222A5B780002}" type="parTrans" cxnId="{7186A83A-C558-4143-93AE-EBE45ADDC6DE}">
      <dgm:prSet/>
      <dgm:spPr/>
      <dgm:t>
        <a:bodyPr/>
        <a:lstStyle/>
        <a:p>
          <a:endParaRPr lang="en-US"/>
        </a:p>
      </dgm:t>
    </dgm:pt>
    <dgm:pt modelId="{D83821CD-C0F8-4DD4-A919-A5EC38F0D865}" type="sibTrans" cxnId="{7186A83A-C558-4143-93AE-EBE45ADDC6DE}">
      <dgm:prSet/>
      <dgm:spPr/>
      <dgm:t>
        <a:bodyPr/>
        <a:lstStyle/>
        <a:p>
          <a:endParaRPr lang="en-US"/>
        </a:p>
      </dgm:t>
    </dgm:pt>
    <dgm:pt modelId="{52C25420-DFA0-4125-AD8F-7B5FB15B1C81}">
      <dgm:prSet/>
      <dgm:spPr/>
      <dgm:t>
        <a:bodyPr/>
        <a:lstStyle/>
        <a:p>
          <a:r>
            <a:rPr lang="en-GB"/>
            <a:t>Further guidance </a:t>
          </a:r>
          <a:endParaRPr lang="en-US"/>
        </a:p>
      </dgm:t>
    </dgm:pt>
    <dgm:pt modelId="{A9162E16-2282-4229-87CA-F4233CFA9E5D}" type="parTrans" cxnId="{87D98B83-4D3A-4BED-8C7D-8E6256FE2508}">
      <dgm:prSet/>
      <dgm:spPr/>
      <dgm:t>
        <a:bodyPr/>
        <a:lstStyle/>
        <a:p>
          <a:endParaRPr lang="en-US"/>
        </a:p>
      </dgm:t>
    </dgm:pt>
    <dgm:pt modelId="{7D65C712-FAA2-4DC1-9C03-A89301D4A079}" type="sibTrans" cxnId="{87D98B83-4D3A-4BED-8C7D-8E6256FE2508}">
      <dgm:prSet/>
      <dgm:spPr/>
      <dgm:t>
        <a:bodyPr/>
        <a:lstStyle/>
        <a:p>
          <a:endParaRPr lang="en-US"/>
        </a:p>
      </dgm:t>
    </dgm:pt>
    <dgm:pt modelId="{E506C7C7-A4CE-4EB5-9AD9-E00F482BC657}">
      <dgm:prSet/>
      <dgm:spPr/>
      <dgm:t>
        <a:bodyPr/>
        <a:lstStyle/>
        <a:p>
          <a:r>
            <a:rPr lang="en-GB"/>
            <a:t>Summary</a:t>
          </a:r>
          <a:endParaRPr lang="en-US"/>
        </a:p>
      </dgm:t>
    </dgm:pt>
    <dgm:pt modelId="{6F0AF142-420F-4144-94F0-363746154545}" type="parTrans" cxnId="{9C09BACB-F070-42C6-BC10-C3C55A51E830}">
      <dgm:prSet/>
      <dgm:spPr/>
      <dgm:t>
        <a:bodyPr/>
        <a:lstStyle/>
        <a:p>
          <a:endParaRPr lang="en-US"/>
        </a:p>
      </dgm:t>
    </dgm:pt>
    <dgm:pt modelId="{62DB0B2D-8C8F-42DD-B8CB-9AE4871F95B3}" type="sibTrans" cxnId="{9C09BACB-F070-42C6-BC10-C3C55A51E830}">
      <dgm:prSet/>
      <dgm:spPr/>
      <dgm:t>
        <a:bodyPr/>
        <a:lstStyle/>
        <a:p>
          <a:endParaRPr lang="en-US"/>
        </a:p>
      </dgm:t>
    </dgm:pt>
    <dgm:pt modelId="{4EDA248C-1D3E-4D74-9EB9-5FF20325D28D}">
      <dgm:prSet/>
      <dgm:spPr/>
      <dgm:t>
        <a:bodyPr/>
        <a:lstStyle/>
        <a:p>
          <a:r>
            <a:rPr lang="en-GB"/>
            <a:t>Thank you, any questions?</a:t>
          </a:r>
          <a:endParaRPr lang="en-US"/>
        </a:p>
      </dgm:t>
    </dgm:pt>
    <dgm:pt modelId="{CD82A14F-262F-42D9-85A0-EE68F427FC42}" type="parTrans" cxnId="{39C05450-4B4F-4D9E-89F0-FE36ED94480D}">
      <dgm:prSet/>
      <dgm:spPr/>
      <dgm:t>
        <a:bodyPr/>
        <a:lstStyle/>
        <a:p>
          <a:endParaRPr lang="en-US"/>
        </a:p>
      </dgm:t>
    </dgm:pt>
    <dgm:pt modelId="{E6501F3D-281F-4046-A30C-DC7C678DD67D}" type="sibTrans" cxnId="{39C05450-4B4F-4D9E-89F0-FE36ED94480D}">
      <dgm:prSet/>
      <dgm:spPr/>
      <dgm:t>
        <a:bodyPr/>
        <a:lstStyle/>
        <a:p>
          <a:endParaRPr lang="en-US"/>
        </a:p>
      </dgm:t>
    </dgm:pt>
    <dgm:pt modelId="{48C23164-5B95-4096-8230-3E268CA3B2F6}" type="pres">
      <dgm:prSet presAssocID="{CA5DF61A-83D3-4D34-AB21-A727B7E1A369}" presName="linear" presStyleCnt="0">
        <dgm:presLayoutVars>
          <dgm:animLvl val="lvl"/>
          <dgm:resizeHandles val="exact"/>
        </dgm:presLayoutVars>
      </dgm:prSet>
      <dgm:spPr/>
    </dgm:pt>
    <dgm:pt modelId="{54723EF8-7733-46B1-BEB3-2EBCBA71409F}" type="pres">
      <dgm:prSet presAssocID="{3A080DE3-8A64-4D47-996E-68988114BC85}" presName="parentText" presStyleLbl="node1" presStyleIdx="0" presStyleCnt="7">
        <dgm:presLayoutVars>
          <dgm:chMax val="0"/>
          <dgm:bulletEnabled val="1"/>
        </dgm:presLayoutVars>
      </dgm:prSet>
      <dgm:spPr/>
    </dgm:pt>
    <dgm:pt modelId="{D72C3F99-BC2D-4272-9DD2-AECB156B94BA}" type="pres">
      <dgm:prSet presAssocID="{1EB46B2A-AD8A-4A51-B6D6-9B293332ED24}" presName="spacer" presStyleCnt="0"/>
      <dgm:spPr/>
    </dgm:pt>
    <dgm:pt modelId="{1B402920-CA2F-4897-A9A0-3673FEBE8DBD}" type="pres">
      <dgm:prSet presAssocID="{1CE07D69-9BA1-41D3-B342-FEA74A0046F6}" presName="parentText" presStyleLbl="node1" presStyleIdx="1" presStyleCnt="7">
        <dgm:presLayoutVars>
          <dgm:chMax val="0"/>
          <dgm:bulletEnabled val="1"/>
        </dgm:presLayoutVars>
      </dgm:prSet>
      <dgm:spPr/>
    </dgm:pt>
    <dgm:pt modelId="{8B57D01B-44F9-4AB2-B5F0-687BA2753861}" type="pres">
      <dgm:prSet presAssocID="{ABE84B6F-AD2B-459C-97F9-0A0EBBE64362}" presName="spacer" presStyleCnt="0"/>
      <dgm:spPr/>
    </dgm:pt>
    <dgm:pt modelId="{550580A0-B66E-42ED-B0A6-7D9F1BE0FCE2}" type="pres">
      <dgm:prSet presAssocID="{5BD12B26-2685-4FF0-B8D2-3A3670AA787D}" presName="parentText" presStyleLbl="node1" presStyleIdx="2" presStyleCnt="7">
        <dgm:presLayoutVars>
          <dgm:chMax val="0"/>
          <dgm:bulletEnabled val="1"/>
        </dgm:presLayoutVars>
      </dgm:prSet>
      <dgm:spPr/>
    </dgm:pt>
    <dgm:pt modelId="{FA1E25F0-4368-4D47-ABF6-E3C96F5E6943}" type="pres">
      <dgm:prSet presAssocID="{0F2E2108-52A0-4F1F-B1C6-CDF0884653EF}" presName="spacer" presStyleCnt="0"/>
      <dgm:spPr/>
    </dgm:pt>
    <dgm:pt modelId="{E6BCAAAA-D656-4DE1-9910-2856E007F8A4}" type="pres">
      <dgm:prSet presAssocID="{785C7533-A914-4585-86BC-27F3662FBCEF}" presName="parentText" presStyleLbl="node1" presStyleIdx="3" presStyleCnt="7">
        <dgm:presLayoutVars>
          <dgm:chMax val="0"/>
          <dgm:bulletEnabled val="1"/>
        </dgm:presLayoutVars>
      </dgm:prSet>
      <dgm:spPr/>
    </dgm:pt>
    <dgm:pt modelId="{E805ACA8-B105-44A7-8E6C-3BB2CE3B408E}" type="pres">
      <dgm:prSet presAssocID="{D83821CD-C0F8-4DD4-A919-A5EC38F0D865}" presName="spacer" presStyleCnt="0"/>
      <dgm:spPr/>
    </dgm:pt>
    <dgm:pt modelId="{DB1D755E-47D3-48A7-81E2-D45A403C2EE3}" type="pres">
      <dgm:prSet presAssocID="{52C25420-DFA0-4125-AD8F-7B5FB15B1C81}" presName="parentText" presStyleLbl="node1" presStyleIdx="4" presStyleCnt="7">
        <dgm:presLayoutVars>
          <dgm:chMax val="0"/>
          <dgm:bulletEnabled val="1"/>
        </dgm:presLayoutVars>
      </dgm:prSet>
      <dgm:spPr/>
    </dgm:pt>
    <dgm:pt modelId="{A07D0E69-681F-406F-A8E3-1AFF53D354D1}" type="pres">
      <dgm:prSet presAssocID="{7D65C712-FAA2-4DC1-9C03-A89301D4A079}" presName="spacer" presStyleCnt="0"/>
      <dgm:spPr/>
    </dgm:pt>
    <dgm:pt modelId="{95958E21-374E-48A5-BA26-33D55C9D6FD4}" type="pres">
      <dgm:prSet presAssocID="{E506C7C7-A4CE-4EB5-9AD9-E00F482BC657}" presName="parentText" presStyleLbl="node1" presStyleIdx="5" presStyleCnt="7">
        <dgm:presLayoutVars>
          <dgm:chMax val="0"/>
          <dgm:bulletEnabled val="1"/>
        </dgm:presLayoutVars>
      </dgm:prSet>
      <dgm:spPr/>
    </dgm:pt>
    <dgm:pt modelId="{A5C8DAE5-3326-4045-9D7A-1D0C116E7947}" type="pres">
      <dgm:prSet presAssocID="{62DB0B2D-8C8F-42DD-B8CB-9AE4871F95B3}" presName="spacer" presStyleCnt="0"/>
      <dgm:spPr/>
    </dgm:pt>
    <dgm:pt modelId="{7C5D59B3-DB8D-4E9C-8848-9B9BCCE83D80}" type="pres">
      <dgm:prSet presAssocID="{4EDA248C-1D3E-4D74-9EB9-5FF20325D28D}" presName="parentText" presStyleLbl="node1" presStyleIdx="6" presStyleCnt="7">
        <dgm:presLayoutVars>
          <dgm:chMax val="0"/>
          <dgm:bulletEnabled val="1"/>
        </dgm:presLayoutVars>
      </dgm:prSet>
      <dgm:spPr/>
    </dgm:pt>
  </dgm:ptLst>
  <dgm:cxnLst>
    <dgm:cxn modelId="{A12B962D-B6D6-474A-9BC0-C96E188B4E01}" type="presOf" srcId="{5BD12B26-2685-4FF0-B8D2-3A3670AA787D}" destId="{550580A0-B66E-42ED-B0A6-7D9F1BE0FCE2}" srcOrd="0" destOrd="0" presId="urn:microsoft.com/office/officeart/2005/8/layout/vList2"/>
    <dgm:cxn modelId="{84E8962E-FE07-41B0-B093-9B9B0925AE80}" srcId="{CA5DF61A-83D3-4D34-AB21-A727B7E1A369}" destId="{1CE07D69-9BA1-41D3-B342-FEA74A0046F6}" srcOrd="1" destOrd="0" parTransId="{50DC7026-3B32-4741-B963-4D31331D62D5}" sibTransId="{ABE84B6F-AD2B-459C-97F9-0A0EBBE64362}"/>
    <dgm:cxn modelId="{7186A83A-C558-4143-93AE-EBE45ADDC6DE}" srcId="{CA5DF61A-83D3-4D34-AB21-A727B7E1A369}" destId="{785C7533-A914-4585-86BC-27F3662FBCEF}" srcOrd="3" destOrd="0" parTransId="{7C79D122-2F96-45EB-8ED6-222A5B780002}" sibTransId="{D83821CD-C0F8-4DD4-A919-A5EC38F0D865}"/>
    <dgm:cxn modelId="{8F22555E-EDD8-4090-B7D0-43737D3C6663}" type="presOf" srcId="{785C7533-A914-4585-86BC-27F3662FBCEF}" destId="{E6BCAAAA-D656-4DE1-9910-2856E007F8A4}" srcOrd="0" destOrd="0" presId="urn:microsoft.com/office/officeart/2005/8/layout/vList2"/>
    <dgm:cxn modelId="{974C1248-ECC9-462C-9055-6ACCA062D2CB}" type="presOf" srcId="{1CE07D69-9BA1-41D3-B342-FEA74A0046F6}" destId="{1B402920-CA2F-4897-A9A0-3673FEBE8DBD}" srcOrd="0" destOrd="0" presId="urn:microsoft.com/office/officeart/2005/8/layout/vList2"/>
    <dgm:cxn modelId="{39C05450-4B4F-4D9E-89F0-FE36ED94480D}" srcId="{CA5DF61A-83D3-4D34-AB21-A727B7E1A369}" destId="{4EDA248C-1D3E-4D74-9EB9-5FF20325D28D}" srcOrd="6" destOrd="0" parTransId="{CD82A14F-262F-42D9-85A0-EE68F427FC42}" sibTransId="{E6501F3D-281F-4046-A30C-DC7C678DD67D}"/>
    <dgm:cxn modelId="{39F8017B-D399-4124-A172-8A72CA409910}" type="presOf" srcId="{4EDA248C-1D3E-4D74-9EB9-5FF20325D28D}" destId="{7C5D59B3-DB8D-4E9C-8848-9B9BCCE83D80}" srcOrd="0" destOrd="0" presId="urn:microsoft.com/office/officeart/2005/8/layout/vList2"/>
    <dgm:cxn modelId="{87D98B83-4D3A-4BED-8C7D-8E6256FE2508}" srcId="{CA5DF61A-83D3-4D34-AB21-A727B7E1A369}" destId="{52C25420-DFA0-4125-AD8F-7B5FB15B1C81}" srcOrd="4" destOrd="0" parTransId="{A9162E16-2282-4229-87CA-F4233CFA9E5D}" sibTransId="{7D65C712-FAA2-4DC1-9C03-A89301D4A079}"/>
    <dgm:cxn modelId="{27C9FB89-6613-41F3-B14A-9AE607980EFC}" srcId="{CA5DF61A-83D3-4D34-AB21-A727B7E1A369}" destId="{3A080DE3-8A64-4D47-996E-68988114BC85}" srcOrd="0" destOrd="0" parTransId="{DA19E750-BD64-418B-8AF8-8BA5F42EF100}" sibTransId="{1EB46B2A-AD8A-4A51-B6D6-9B293332ED24}"/>
    <dgm:cxn modelId="{E3435198-9233-440D-8F53-F125B25F1DDF}" srcId="{CA5DF61A-83D3-4D34-AB21-A727B7E1A369}" destId="{5BD12B26-2685-4FF0-B8D2-3A3670AA787D}" srcOrd="2" destOrd="0" parTransId="{FCF3B9F0-F76C-4C40-85A9-E082C09E3CA4}" sibTransId="{0F2E2108-52A0-4F1F-B1C6-CDF0884653EF}"/>
    <dgm:cxn modelId="{5EEF69C0-B486-49C6-B75A-2A95BF40446B}" type="presOf" srcId="{E506C7C7-A4CE-4EB5-9AD9-E00F482BC657}" destId="{95958E21-374E-48A5-BA26-33D55C9D6FD4}" srcOrd="0" destOrd="0" presId="urn:microsoft.com/office/officeart/2005/8/layout/vList2"/>
    <dgm:cxn modelId="{2F3236C3-F6A7-4C19-952E-6575D52097E2}" type="presOf" srcId="{52C25420-DFA0-4125-AD8F-7B5FB15B1C81}" destId="{DB1D755E-47D3-48A7-81E2-D45A403C2EE3}" srcOrd="0" destOrd="0" presId="urn:microsoft.com/office/officeart/2005/8/layout/vList2"/>
    <dgm:cxn modelId="{9C09BACB-F070-42C6-BC10-C3C55A51E830}" srcId="{CA5DF61A-83D3-4D34-AB21-A727B7E1A369}" destId="{E506C7C7-A4CE-4EB5-9AD9-E00F482BC657}" srcOrd="5" destOrd="0" parTransId="{6F0AF142-420F-4144-94F0-363746154545}" sibTransId="{62DB0B2D-8C8F-42DD-B8CB-9AE4871F95B3}"/>
    <dgm:cxn modelId="{921444DB-1A3B-4C55-9C35-5D62E2836493}" type="presOf" srcId="{3A080DE3-8A64-4D47-996E-68988114BC85}" destId="{54723EF8-7733-46B1-BEB3-2EBCBA71409F}" srcOrd="0" destOrd="0" presId="urn:microsoft.com/office/officeart/2005/8/layout/vList2"/>
    <dgm:cxn modelId="{47C487F4-752C-49F1-BA34-E5B7CE14225A}" type="presOf" srcId="{CA5DF61A-83D3-4D34-AB21-A727B7E1A369}" destId="{48C23164-5B95-4096-8230-3E268CA3B2F6}" srcOrd="0" destOrd="0" presId="urn:microsoft.com/office/officeart/2005/8/layout/vList2"/>
    <dgm:cxn modelId="{E7DA87EB-7FD7-4381-A0D7-028318E53C1D}" type="presParOf" srcId="{48C23164-5B95-4096-8230-3E268CA3B2F6}" destId="{54723EF8-7733-46B1-BEB3-2EBCBA71409F}" srcOrd="0" destOrd="0" presId="urn:microsoft.com/office/officeart/2005/8/layout/vList2"/>
    <dgm:cxn modelId="{3F0BA589-9FB9-4F53-8BBC-AB7C39D40965}" type="presParOf" srcId="{48C23164-5B95-4096-8230-3E268CA3B2F6}" destId="{D72C3F99-BC2D-4272-9DD2-AECB156B94BA}" srcOrd="1" destOrd="0" presId="urn:microsoft.com/office/officeart/2005/8/layout/vList2"/>
    <dgm:cxn modelId="{1C71C927-5269-4E14-993B-E2707394B4EF}" type="presParOf" srcId="{48C23164-5B95-4096-8230-3E268CA3B2F6}" destId="{1B402920-CA2F-4897-A9A0-3673FEBE8DBD}" srcOrd="2" destOrd="0" presId="urn:microsoft.com/office/officeart/2005/8/layout/vList2"/>
    <dgm:cxn modelId="{52C535C4-C026-4566-A68D-194EB2480384}" type="presParOf" srcId="{48C23164-5B95-4096-8230-3E268CA3B2F6}" destId="{8B57D01B-44F9-4AB2-B5F0-687BA2753861}" srcOrd="3" destOrd="0" presId="urn:microsoft.com/office/officeart/2005/8/layout/vList2"/>
    <dgm:cxn modelId="{2C471031-208B-4EB2-8163-5C044C64A880}" type="presParOf" srcId="{48C23164-5B95-4096-8230-3E268CA3B2F6}" destId="{550580A0-B66E-42ED-B0A6-7D9F1BE0FCE2}" srcOrd="4" destOrd="0" presId="urn:microsoft.com/office/officeart/2005/8/layout/vList2"/>
    <dgm:cxn modelId="{BFFBF649-DD10-41D6-AE07-ECD7E02CE379}" type="presParOf" srcId="{48C23164-5B95-4096-8230-3E268CA3B2F6}" destId="{FA1E25F0-4368-4D47-ABF6-E3C96F5E6943}" srcOrd="5" destOrd="0" presId="urn:microsoft.com/office/officeart/2005/8/layout/vList2"/>
    <dgm:cxn modelId="{3D9FE981-C7A8-432F-849B-AF936665780D}" type="presParOf" srcId="{48C23164-5B95-4096-8230-3E268CA3B2F6}" destId="{E6BCAAAA-D656-4DE1-9910-2856E007F8A4}" srcOrd="6" destOrd="0" presId="urn:microsoft.com/office/officeart/2005/8/layout/vList2"/>
    <dgm:cxn modelId="{95EB8E02-4286-4408-8BA1-188E5C168D00}" type="presParOf" srcId="{48C23164-5B95-4096-8230-3E268CA3B2F6}" destId="{E805ACA8-B105-44A7-8E6C-3BB2CE3B408E}" srcOrd="7" destOrd="0" presId="urn:microsoft.com/office/officeart/2005/8/layout/vList2"/>
    <dgm:cxn modelId="{5D24734E-0155-43E2-8D47-4C9ECDC53EF0}" type="presParOf" srcId="{48C23164-5B95-4096-8230-3E268CA3B2F6}" destId="{DB1D755E-47D3-48A7-81E2-D45A403C2EE3}" srcOrd="8" destOrd="0" presId="urn:microsoft.com/office/officeart/2005/8/layout/vList2"/>
    <dgm:cxn modelId="{C3B3D31E-87AA-4EAB-8136-EB82F78C49B7}" type="presParOf" srcId="{48C23164-5B95-4096-8230-3E268CA3B2F6}" destId="{A07D0E69-681F-406F-A8E3-1AFF53D354D1}" srcOrd="9" destOrd="0" presId="urn:microsoft.com/office/officeart/2005/8/layout/vList2"/>
    <dgm:cxn modelId="{389D0EBD-6CAA-4252-9B60-EAE03DA15194}" type="presParOf" srcId="{48C23164-5B95-4096-8230-3E268CA3B2F6}" destId="{95958E21-374E-48A5-BA26-33D55C9D6FD4}" srcOrd="10" destOrd="0" presId="urn:microsoft.com/office/officeart/2005/8/layout/vList2"/>
    <dgm:cxn modelId="{2FADE4EB-2037-42DB-BA07-C67F9C876292}" type="presParOf" srcId="{48C23164-5B95-4096-8230-3E268CA3B2F6}" destId="{A5C8DAE5-3326-4045-9D7A-1D0C116E7947}" srcOrd="11" destOrd="0" presId="urn:microsoft.com/office/officeart/2005/8/layout/vList2"/>
    <dgm:cxn modelId="{15B57677-14C1-44BB-B0C0-55C67B54FE4E}" type="presParOf" srcId="{48C23164-5B95-4096-8230-3E268CA3B2F6}" destId="{7C5D59B3-DB8D-4E9C-8848-9B9BCCE83D8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A08754-AE31-4843-9402-F95004AAFAB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2AD519-E203-41FA-873E-B8D43ACBC1AF}">
      <dgm:prSet/>
      <dgm:spPr/>
      <dgm:t>
        <a:bodyPr/>
        <a:lstStyle/>
        <a:p>
          <a:r>
            <a:rPr lang="en-GB"/>
            <a:t>The aim of this session is to discuss your assignment. </a:t>
          </a:r>
          <a:endParaRPr lang="en-US"/>
        </a:p>
      </dgm:t>
    </dgm:pt>
    <dgm:pt modelId="{0B7BE4D7-8681-4A6C-82F2-0CC45D6B7258}" type="parTrans" cxnId="{0497E200-E3A8-4116-9CCF-63E048C01E31}">
      <dgm:prSet/>
      <dgm:spPr/>
      <dgm:t>
        <a:bodyPr/>
        <a:lstStyle/>
        <a:p>
          <a:endParaRPr lang="en-US"/>
        </a:p>
      </dgm:t>
    </dgm:pt>
    <dgm:pt modelId="{2C3F972B-74DA-4D95-A36D-E3D80933BA9F}" type="sibTrans" cxnId="{0497E200-E3A8-4116-9CCF-63E048C01E31}">
      <dgm:prSet/>
      <dgm:spPr/>
      <dgm:t>
        <a:bodyPr/>
        <a:lstStyle/>
        <a:p>
          <a:endParaRPr lang="en-US"/>
        </a:p>
      </dgm:t>
    </dgm:pt>
    <dgm:pt modelId="{677C1802-8F60-4055-BB3D-4569D7735568}">
      <dgm:prSet/>
      <dgm:spPr/>
      <dgm:t>
        <a:bodyPr/>
        <a:lstStyle/>
        <a:p>
          <a:r>
            <a:rPr lang="en-GB"/>
            <a:t>By the end of today’s session students should be able to start their assignment. </a:t>
          </a:r>
          <a:endParaRPr lang="en-US"/>
        </a:p>
      </dgm:t>
    </dgm:pt>
    <dgm:pt modelId="{A4C2690A-1973-4655-A27E-178A2AA61F65}" type="parTrans" cxnId="{C39911CF-696E-4EDC-81D1-7681DC79C8D1}">
      <dgm:prSet/>
      <dgm:spPr/>
      <dgm:t>
        <a:bodyPr/>
        <a:lstStyle/>
        <a:p>
          <a:endParaRPr lang="en-US"/>
        </a:p>
      </dgm:t>
    </dgm:pt>
    <dgm:pt modelId="{327B7F40-3C5D-4FDE-8560-5950D1025759}" type="sibTrans" cxnId="{C39911CF-696E-4EDC-81D1-7681DC79C8D1}">
      <dgm:prSet/>
      <dgm:spPr/>
      <dgm:t>
        <a:bodyPr/>
        <a:lstStyle/>
        <a:p>
          <a:endParaRPr lang="en-US"/>
        </a:p>
      </dgm:t>
    </dgm:pt>
    <dgm:pt modelId="{54F7DEB4-8531-4429-99BE-29AE6796D4DA}" type="pres">
      <dgm:prSet presAssocID="{CCA08754-AE31-4843-9402-F95004AAFAB6}" presName="root" presStyleCnt="0">
        <dgm:presLayoutVars>
          <dgm:dir/>
          <dgm:resizeHandles val="exact"/>
        </dgm:presLayoutVars>
      </dgm:prSet>
      <dgm:spPr/>
    </dgm:pt>
    <dgm:pt modelId="{C60F261B-08DD-47BE-8B91-5E95D775B423}" type="pres">
      <dgm:prSet presAssocID="{042AD519-E203-41FA-873E-B8D43ACBC1AF}" presName="compNode" presStyleCnt="0"/>
      <dgm:spPr/>
    </dgm:pt>
    <dgm:pt modelId="{3E7EEA35-5BF4-4A9B-B73B-617E85BE30D9}" type="pres">
      <dgm:prSet presAssocID="{042AD519-E203-41FA-873E-B8D43ACBC1A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63FC9B9-509A-4668-A1B8-CA39CD3CF00E}" type="pres">
      <dgm:prSet presAssocID="{042AD519-E203-41FA-873E-B8D43ACBC1AF}" presName="spaceRect" presStyleCnt="0"/>
      <dgm:spPr/>
    </dgm:pt>
    <dgm:pt modelId="{5B1D5391-E1EA-467A-BAD3-B69E7E8791F4}" type="pres">
      <dgm:prSet presAssocID="{042AD519-E203-41FA-873E-B8D43ACBC1AF}" presName="textRect" presStyleLbl="revTx" presStyleIdx="0" presStyleCnt="2">
        <dgm:presLayoutVars>
          <dgm:chMax val="1"/>
          <dgm:chPref val="1"/>
        </dgm:presLayoutVars>
      </dgm:prSet>
      <dgm:spPr/>
    </dgm:pt>
    <dgm:pt modelId="{234D3019-5EC1-4E06-8C89-738C9F5B07FF}" type="pres">
      <dgm:prSet presAssocID="{2C3F972B-74DA-4D95-A36D-E3D80933BA9F}" presName="sibTrans" presStyleCnt="0"/>
      <dgm:spPr/>
    </dgm:pt>
    <dgm:pt modelId="{6500A5B8-8CC8-451A-B784-FB85BD50894E}" type="pres">
      <dgm:prSet presAssocID="{677C1802-8F60-4055-BB3D-4569D7735568}" presName="compNode" presStyleCnt="0"/>
      <dgm:spPr/>
    </dgm:pt>
    <dgm:pt modelId="{248308F9-0F61-4A82-AD98-065A452941DE}" type="pres">
      <dgm:prSet presAssocID="{677C1802-8F60-4055-BB3D-4569D773556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C4AE5B79-41A2-4096-8E47-26A15F3C4CCC}" type="pres">
      <dgm:prSet presAssocID="{677C1802-8F60-4055-BB3D-4569D7735568}" presName="spaceRect" presStyleCnt="0"/>
      <dgm:spPr/>
    </dgm:pt>
    <dgm:pt modelId="{CEFCD5A1-BA49-41E6-B183-D20EE5A0FE7E}" type="pres">
      <dgm:prSet presAssocID="{677C1802-8F60-4055-BB3D-4569D7735568}" presName="textRect" presStyleLbl="revTx" presStyleIdx="1" presStyleCnt="2">
        <dgm:presLayoutVars>
          <dgm:chMax val="1"/>
          <dgm:chPref val="1"/>
        </dgm:presLayoutVars>
      </dgm:prSet>
      <dgm:spPr/>
    </dgm:pt>
  </dgm:ptLst>
  <dgm:cxnLst>
    <dgm:cxn modelId="{0497E200-E3A8-4116-9CCF-63E048C01E31}" srcId="{CCA08754-AE31-4843-9402-F95004AAFAB6}" destId="{042AD519-E203-41FA-873E-B8D43ACBC1AF}" srcOrd="0" destOrd="0" parTransId="{0B7BE4D7-8681-4A6C-82F2-0CC45D6B7258}" sibTransId="{2C3F972B-74DA-4D95-A36D-E3D80933BA9F}"/>
    <dgm:cxn modelId="{685ED4AC-8C00-4782-93E8-43C6BBBE883B}" type="presOf" srcId="{042AD519-E203-41FA-873E-B8D43ACBC1AF}" destId="{5B1D5391-E1EA-467A-BAD3-B69E7E8791F4}" srcOrd="0" destOrd="0" presId="urn:microsoft.com/office/officeart/2018/2/layout/IconLabelList"/>
    <dgm:cxn modelId="{C39911CF-696E-4EDC-81D1-7681DC79C8D1}" srcId="{CCA08754-AE31-4843-9402-F95004AAFAB6}" destId="{677C1802-8F60-4055-BB3D-4569D7735568}" srcOrd="1" destOrd="0" parTransId="{A4C2690A-1973-4655-A27E-178A2AA61F65}" sibTransId="{327B7F40-3C5D-4FDE-8560-5950D1025759}"/>
    <dgm:cxn modelId="{38D3EBF1-8158-47C0-AE17-37BB482FCC61}" type="presOf" srcId="{CCA08754-AE31-4843-9402-F95004AAFAB6}" destId="{54F7DEB4-8531-4429-99BE-29AE6796D4DA}" srcOrd="0" destOrd="0" presId="urn:microsoft.com/office/officeart/2018/2/layout/IconLabelList"/>
    <dgm:cxn modelId="{7654D1F3-E6A8-4D09-8B76-30D4B51AFD28}" type="presOf" srcId="{677C1802-8F60-4055-BB3D-4569D7735568}" destId="{CEFCD5A1-BA49-41E6-B183-D20EE5A0FE7E}" srcOrd="0" destOrd="0" presId="urn:microsoft.com/office/officeart/2018/2/layout/IconLabelList"/>
    <dgm:cxn modelId="{73049D7B-0A3D-4D52-AF86-76156DA2B472}" type="presParOf" srcId="{54F7DEB4-8531-4429-99BE-29AE6796D4DA}" destId="{C60F261B-08DD-47BE-8B91-5E95D775B423}" srcOrd="0" destOrd="0" presId="urn:microsoft.com/office/officeart/2018/2/layout/IconLabelList"/>
    <dgm:cxn modelId="{C9B37CEA-268D-48A7-B1D7-DA8BBD7921E0}" type="presParOf" srcId="{C60F261B-08DD-47BE-8B91-5E95D775B423}" destId="{3E7EEA35-5BF4-4A9B-B73B-617E85BE30D9}" srcOrd="0" destOrd="0" presId="urn:microsoft.com/office/officeart/2018/2/layout/IconLabelList"/>
    <dgm:cxn modelId="{CC565002-185F-483D-821A-01D65C995497}" type="presParOf" srcId="{C60F261B-08DD-47BE-8B91-5E95D775B423}" destId="{C63FC9B9-509A-4668-A1B8-CA39CD3CF00E}" srcOrd="1" destOrd="0" presId="urn:microsoft.com/office/officeart/2018/2/layout/IconLabelList"/>
    <dgm:cxn modelId="{CA98DF3F-84A9-4C07-9980-A6554D1E5673}" type="presParOf" srcId="{C60F261B-08DD-47BE-8B91-5E95D775B423}" destId="{5B1D5391-E1EA-467A-BAD3-B69E7E8791F4}" srcOrd="2" destOrd="0" presId="urn:microsoft.com/office/officeart/2018/2/layout/IconLabelList"/>
    <dgm:cxn modelId="{8E69407E-8C0F-416A-B9CD-32F76D34324E}" type="presParOf" srcId="{54F7DEB4-8531-4429-99BE-29AE6796D4DA}" destId="{234D3019-5EC1-4E06-8C89-738C9F5B07FF}" srcOrd="1" destOrd="0" presId="urn:microsoft.com/office/officeart/2018/2/layout/IconLabelList"/>
    <dgm:cxn modelId="{66A4E24E-5857-49C2-BC8A-1DD5DF20FDB3}" type="presParOf" srcId="{54F7DEB4-8531-4429-99BE-29AE6796D4DA}" destId="{6500A5B8-8CC8-451A-B784-FB85BD50894E}" srcOrd="2" destOrd="0" presId="urn:microsoft.com/office/officeart/2018/2/layout/IconLabelList"/>
    <dgm:cxn modelId="{94C6F782-D4CC-4E5B-AD36-4C104114E600}" type="presParOf" srcId="{6500A5B8-8CC8-451A-B784-FB85BD50894E}" destId="{248308F9-0F61-4A82-AD98-065A452941DE}" srcOrd="0" destOrd="0" presId="urn:microsoft.com/office/officeart/2018/2/layout/IconLabelList"/>
    <dgm:cxn modelId="{FFBDC146-D0CE-48A2-A383-A5CC5E07A2B3}" type="presParOf" srcId="{6500A5B8-8CC8-451A-B784-FB85BD50894E}" destId="{C4AE5B79-41A2-4096-8E47-26A15F3C4CCC}" srcOrd="1" destOrd="0" presId="urn:microsoft.com/office/officeart/2018/2/layout/IconLabelList"/>
    <dgm:cxn modelId="{8237E6FD-7370-42A4-82B3-8494B8BE8A56}" type="presParOf" srcId="{6500A5B8-8CC8-451A-B784-FB85BD50894E}" destId="{CEFCD5A1-BA49-41E6-B183-D20EE5A0FE7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6FF30F-C9E7-4A07-830C-96654B8AF3D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28A1144-A88C-4567-A0A7-0A75161D5195}">
      <dgm:prSet/>
      <dgm:spPr/>
      <dgm:t>
        <a:bodyPr/>
        <a:lstStyle/>
        <a:p>
          <a:r>
            <a:rPr lang="en-GB"/>
            <a:t>Within your answer you may wish to include; </a:t>
          </a:r>
          <a:endParaRPr lang="en-US"/>
        </a:p>
      </dgm:t>
    </dgm:pt>
    <dgm:pt modelId="{AD62BB0B-F7AA-412A-8293-9999B053599F}" type="parTrans" cxnId="{919AA4DF-C139-4596-AAD0-7AC48ACC0E40}">
      <dgm:prSet/>
      <dgm:spPr/>
      <dgm:t>
        <a:bodyPr/>
        <a:lstStyle/>
        <a:p>
          <a:endParaRPr lang="en-US"/>
        </a:p>
      </dgm:t>
    </dgm:pt>
    <dgm:pt modelId="{2814ED8A-A8F2-42E8-B6C9-3314799B46D9}" type="sibTrans" cxnId="{919AA4DF-C139-4596-AAD0-7AC48ACC0E40}">
      <dgm:prSet/>
      <dgm:spPr/>
      <dgm:t>
        <a:bodyPr/>
        <a:lstStyle/>
        <a:p>
          <a:endParaRPr lang="en-US"/>
        </a:p>
      </dgm:t>
    </dgm:pt>
    <dgm:pt modelId="{099BCD25-C5DE-4904-B27E-A79F7432EEE0}">
      <dgm:prSet/>
      <dgm:spPr/>
      <dgm:t>
        <a:bodyPr/>
        <a:lstStyle/>
        <a:p>
          <a:r>
            <a:rPr lang="en-GB"/>
            <a:t>What is defamation? (Brief definition, state the difference between Libel and Slander) </a:t>
          </a:r>
          <a:endParaRPr lang="en-US"/>
        </a:p>
      </dgm:t>
    </dgm:pt>
    <dgm:pt modelId="{71685480-FB8B-4E6E-810B-86AB456F4680}" type="parTrans" cxnId="{E90578E4-34A6-46D5-AC06-F54040EAAAD7}">
      <dgm:prSet/>
      <dgm:spPr/>
      <dgm:t>
        <a:bodyPr/>
        <a:lstStyle/>
        <a:p>
          <a:endParaRPr lang="en-US"/>
        </a:p>
      </dgm:t>
    </dgm:pt>
    <dgm:pt modelId="{A14E08DF-61D2-4C26-9F14-8B510C6EB2A8}" type="sibTrans" cxnId="{E90578E4-34A6-46D5-AC06-F54040EAAAD7}">
      <dgm:prSet/>
      <dgm:spPr/>
      <dgm:t>
        <a:bodyPr/>
        <a:lstStyle/>
        <a:p>
          <a:endParaRPr lang="en-US"/>
        </a:p>
      </dgm:t>
    </dgm:pt>
    <dgm:pt modelId="{C3F51951-11DA-4CAC-98C3-1536BA0100DE}">
      <dgm:prSet/>
      <dgm:spPr/>
      <dgm:t>
        <a:bodyPr/>
        <a:lstStyle/>
        <a:p>
          <a:r>
            <a:rPr lang="en-GB"/>
            <a:t>What is the Defamation Act 1996? (Why was it introduced? A brief overview of when someone could bring a defamation claim under this act; key case law)</a:t>
          </a:r>
          <a:endParaRPr lang="en-US"/>
        </a:p>
      </dgm:t>
    </dgm:pt>
    <dgm:pt modelId="{C512EBD2-58E2-411C-AB85-D9B1102B2AF5}" type="parTrans" cxnId="{7BC5C411-66E6-4259-A193-A066F8D5A2DE}">
      <dgm:prSet/>
      <dgm:spPr/>
      <dgm:t>
        <a:bodyPr/>
        <a:lstStyle/>
        <a:p>
          <a:endParaRPr lang="en-US"/>
        </a:p>
      </dgm:t>
    </dgm:pt>
    <dgm:pt modelId="{30907F04-1364-45F5-80BA-39F8C33AB81B}" type="sibTrans" cxnId="{7BC5C411-66E6-4259-A193-A066F8D5A2DE}">
      <dgm:prSet/>
      <dgm:spPr/>
      <dgm:t>
        <a:bodyPr/>
        <a:lstStyle/>
        <a:p>
          <a:endParaRPr lang="en-US"/>
        </a:p>
      </dgm:t>
    </dgm:pt>
    <dgm:pt modelId="{6A1BF1F4-FFF3-4CCE-B118-BEB7A2E2F1BA}">
      <dgm:prSet/>
      <dgm:spPr/>
      <dgm:t>
        <a:bodyPr/>
        <a:lstStyle/>
        <a:p>
          <a:r>
            <a:rPr lang="en-GB"/>
            <a:t>Issues with the Defamation Act 1996. </a:t>
          </a:r>
          <a:endParaRPr lang="en-US"/>
        </a:p>
      </dgm:t>
    </dgm:pt>
    <dgm:pt modelId="{BB5CB06E-718D-487D-8CED-8B72737B8E6C}" type="parTrans" cxnId="{1E717FD0-4275-4D17-AF63-AD52F37716DA}">
      <dgm:prSet/>
      <dgm:spPr/>
      <dgm:t>
        <a:bodyPr/>
        <a:lstStyle/>
        <a:p>
          <a:endParaRPr lang="en-US"/>
        </a:p>
      </dgm:t>
    </dgm:pt>
    <dgm:pt modelId="{2993F7C5-42D3-45A5-ABE1-38375C421806}" type="sibTrans" cxnId="{1E717FD0-4275-4D17-AF63-AD52F37716DA}">
      <dgm:prSet/>
      <dgm:spPr/>
      <dgm:t>
        <a:bodyPr/>
        <a:lstStyle/>
        <a:p>
          <a:endParaRPr lang="en-US"/>
        </a:p>
      </dgm:t>
    </dgm:pt>
    <dgm:pt modelId="{6991D0B5-D327-4C34-AC4B-221017F5FFD0}">
      <dgm:prSet/>
      <dgm:spPr/>
      <dgm:t>
        <a:bodyPr/>
        <a:lstStyle/>
        <a:p>
          <a:r>
            <a:rPr lang="en-GB"/>
            <a:t>Advantages of the Defamation Act 1996. </a:t>
          </a:r>
          <a:endParaRPr lang="en-US"/>
        </a:p>
      </dgm:t>
    </dgm:pt>
    <dgm:pt modelId="{5B7A678C-E2B6-409D-B987-41D94C2E7B34}" type="parTrans" cxnId="{D72E13C8-1EB2-49A7-A945-64E02541C966}">
      <dgm:prSet/>
      <dgm:spPr/>
      <dgm:t>
        <a:bodyPr/>
        <a:lstStyle/>
        <a:p>
          <a:endParaRPr lang="en-US"/>
        </a:p>
      </dgm:t>
    </dgm:pt>
    <dgm:pt modelId="{2F3B76CE-9982-4812-A3F2-3DD6ADE18E4E}" type="sibTrans" cxnId="{D72E13C8-1EB2-49A7-A945-64E02541C966}">
      <dgm:prSet/>
      <dgm:spPr/>
      <dgm:t>
        <a:bodyPr/>
        <a:lstStyle/>
        <a:p>
          <a:endParaRPr lang="en-US"/>
        </a:p>
      </dgm:t>
    </dgm:pt>
    <dgm:pt modelId="{A7CB75A0-E9B5-4324-A074-EF76817933D3}">
      <dgm:prSet/>
      <dgm:spPr/>
      <dgm:t>
        <a:bodyPr/>
        <a:lstStyle/>
        <a:p>
          <a:r>
            <a:rPr lang="en-GB"/>
            <a:t>Key advantages and disadvantages of the Defamation Act 2013 (Including a discussion surrounding the key changes made)</a:t>
          </a:r>
          <a:endParaRPr lang="en-US"/>
        </a:p>
      </dgm:t>
    </dgm:pt>
    <dgm:pt modelId="{F8F00CA8-0945-41C3-B968-D95A7EAB43A2}" type="parTrans" cxnId="{E9284AB9-0DB7-41FA-B7A3-9B1496303B04}">
      <dgm:prSet/>
      <dgm:spPr/>
      <dgm:t>
        <a:bodyPr/>
        <a:lstStyle/>
        <a:p>
          <a:endParaRPr lang="en-US"/>
        </a:p>
      </dgm:t>
    </dgm:pt>
    <dgm:pt modelId="{7F05452D-A635-44BA-A227-07A87AE1F6FD}" type="sibTrans" cxnId="{E9284AB9-0DB7-41FA-B7A3-9B1496303B04}">
      <dgm:prSet/>
      <dgm:spPr/>
      <dgm:t>
        <a:bodyPr/>
        <a:lstStyle/>
        <a:p>
          <a:endParaRPr lang="en-US"/>
        </a:p>
      </dgm:t>
    </dgm:pt>
    <dgm:pt modelId="{99F98F34-7FAF-4CC0-87E7-F19C80EBC08E}">
      <dgm:prSet/>
      <dgm:spPr/>
      <dgm:t>
        <a:bodyPr/>
        <a:lstStyle/>
        <a:p>
          <a:r>
            <a:rPr lang="en-GB"/>
            <a:t>Reform Suggestions (Relating only to the Defamation Act 2013)</a:t>
          </a:r>
          <a:endParaRPr lang="en-US"/>
        </a:p>
      </dgm:t>
    </dgm:pt>
    <dgm:pt modelId="{2A3109FC-4E45-4732-A157-3CB705B15583}" type="parTrans" cxnId="{C10D8779-AB48-4671-9DC7-D086262697A9}">
      <dgm:prSet/>
      <dgm:spPr/>
      <dgm:t>
        <a:bodyPr/>
        <a:lstStyle/>
        <a:p>
          <a:endParaRPr lang="en-US"/>
        </a:p>
      </dgm:t>
    </dgm:pt>
    <dgm:pt modelId="{F821A33E-8A39-4710-B8D3-6C38A2C68BFE}" type="sibTrans" cxnId="{C10D8779-AB48-4671-9DC7-D086262697A9}">
      <dgm:prSet/>
      <dgm:spPr/>
      <dgm:t>
        <a:bodyPr/>
        <a:lstStyle/>
        <a:p>
          <a:endParaRPr lang="en-US"/>
        </a:p>
      </dgm:t>
    </dgm:pt>
    <dgm:pt modelId="{12EFBA09-C4A5-466B-BDF3-59D3BD2D94A7}" type="pres">
      <dgm:prSet presAssocID="{BF6FF30F-C9E7-4A07-830C-96654B8AF3D0}" presName="Name0" presStyleCnt="0">
        <dgm:presLayoutVars>
          <dgm:dir/>
          <dgm:resizeHandles val="exact"/>
        </dgm:presLayoutVars>
      </dgm:prSet>
      <dgm:spPr/>
    </dgm:pt>
    <dgm:pt modelId="{04B3E9CA-50EB-46E1-BCFA-960DCF76F2DA}" type="pres">
      <dgm:prSet presAssocID="{F28A1144-A88C-4567-A0A7-0A75161D5195}" presName="node" presStyleLbl="node1" presStyleIdx="0" presStyleCnt="1">
        <dgm:presLayoutVars>
          <dgm:bulletEnabled val="1"/>
        </dgm:presLayoutVars>
      </dgm:prSet>
      <dgm:spPr/>
    </dgm:pt>
  </dgm:ptLst>
  <dgm:cxnLst>
    <dgm:cxn modelId="{7BC5C411-66E6-4259-A193-A066F8D5A2DE}" srcId="{F28A1144-A88C-4567-A0A7-0A75161D5195}" destId="{C3F51951-11DA-4CAC-98C3-1536BA0100DE}" srcOrd="1" destOrd="0" parTransId="{C512EBD2-58E2-411C-AB85-D9B1102B2AF5}" sibTransId="{30907F04-1364-45F5-80BA-39F8C33AB81B}"/>
    <dgm:cxn modelId="{6A186E17-9D0A-4DCC-BE31-BC2E1D0C5EF4}" type="presOf" srcId="{BF6FF30F-C9E7-4A07-830C-96654B8AF3D0}" destId="{12EFBA09-C4A5-466B-BDF3-59D3BD2D94A7}" srcOrd="0" destOrd="0" presId="urn:microsoft.com/office/officeart/2016/7/layout/RepeatingBendingProcessNew"/>
    <dgm:cxn modelId="{BCAECC18-BA65-4E0B-8102-03E8A4D6782F}" type="presOf" srcId="{A7CB75A0-E9B5-4324-A074-EF76817933D3}" destId="{04B3E9CA-50EB-46E1-BCFA-960DCF76F2DA}" srcOrd="0" destOrd="5" presId="urn:microsoft.com/office/officeart/2016/7/layout/RepeatingBendingProcessNew"/>
    <dgm:cxn modelId="{92EE6D50-DB47-41F0-9A3B-6E09CA8A0024}" type="presOf" srcId="{6991D0B5-D327-4C34-AC4B-221017F5FFD0}" destId="{04B3E9CA-50EB-46E1-BCFA-960DCF76F2DA}" srcOrd="0" destOrd="4" presId="urn:microsoft.com/office/officeart/2016/7/layout/RepeatingBendingProcessNew"/>
    <dgm:cxn modelId="{C10D8779-AB48-4671-9DC7-D086262697A9}" srcId="{F28A1144-A88C-4567-A0A7-0A75161D5195}" destId="{99F98F34-7FAF-4CC0-87E7-F19C80EBC08E}" srcOrd="5" destOrd="0" parTransId="{2A3109FC-4E45-4732-A157-3CB705B15583}" sibTransId="{F821A33E-8A39-4710-B8D3-6C38A2C68BFE}"/>
    <dgm:cxn modelId="{7785B091-8A7F-44A3-9D50-731C70CF38E2}" type="presOf" srcId="{099BCD25-C5DE-4904-B27E-A79F7432EEE0}" destId="{04B3E9CA-50EB-46E1-BCFA-960DCF76F2DA}" srcOrd="0" destOrd="1" presId="urn:microsoft.com/office/officeart/2016/7/layout/RepeatingBendingProcessNew"/>
    <dgm:cxn modelId="{D7F591B7-FCBD-4FAE-B1EA-7C3814BA403A}" type="presOf" srcId="{C3F51951-11DA-4CAC-98C3-1536BA0100DE}" destId="{04B3E9CA-50EB-46E1-BCFA-960DCF76F2DA}" srcOrd="0" destOrd="2" presId="urn:microsoft.com/office/officeart/2016/7/layout/RepeatingBendingProcessNew"/>
    <dgm:cxn modelId="{E9284AB9-0DB7-41FA-B7A3-9B1496303B04}" srcId="{F28A1144-A88C-4567-A0A7-0A75161D5195}" destId="{A7CB75A0-E9B5-4324-A074-EF76817933D3}" srcOrd="4" destOrd="0" parTransId="{F8F00CA8-0945-41C3-B968-D95A7EAB43A2}" sibTransId="{7F05452D-A635-44BA-A227-07A87AE1F6FD}"/>
    <dgm:cxn modelId="{D72E13C8-1EB2-49A7-A945-64E02541C966}" srcId="{F28A1144-A88C-4567-A0A7-0A75161D5195}" destId="{6991D0B5-D327-4C34-AC4B-221017F5FFD0}" srcOrd="3" destOrd="0" parTransId="{5B7A678C-E2B6-409D-B987-41D94C2E7B34}" sibTransId="{2F3B76CE-9982-4812-A3F2-3DD6ADE18E4E}"/>
    <dgm:cxn modelId="{357E97CB-529C-48E1-81AF-09681F62BDE6}" type="presOf" srcId="{F28A1144-A88C-4567-A0A7-0A75161D5195}" destId="{04B3E9CA-50EB-46E1-BCFA-960DCF76F2DA}" srcOrd="0" destOrd="0" presId="urn:microsoft.com/office/officeart/2016/7/layout/RepeatingBendingProcessNew"/>
    <dgm:cxn modelId="{1E717FD0-4275-4D17-AF63-AD52F37716DA}" srcId="{F28A1144-A88C-4567-A0A7-0A75161D5195}" destId="{6A1BF1F4-FFF3-4CCE-B118-BEB7A2E2F1BA}" srcOrd="2" destOrd="0" parTransId="{BB5CB06E-718D-487D-8CED-8B72737B8E6C}" sibTransId="{2993F7C5-42D3-45A5-ABE1-38375C421806}"/>
    <dgm:cxn modelId="{919AA4DF-C139-4596-AAD0-7AC48ACC0E40}" srcId="{BF6FF30F-C9E7-4A07-830C-96654B8AF3D0}" destId="{F28A1144-A88C-4567-A0A7-0A75161D5195}" srcOrd="0" destOrd="0" parTransId="{AD62BB0B-F7AA-412A-8293-9999B053599F}" sibTransId="{2814ED8A-A8F2-42E8-B6C9-3314799B46D9}"/>
    <dgm:cxn modelId="{E90578E4-34A6-46D5-AC06-F54040EAAAD7}" srcId="{F28A1144-A88C-4567-A0A7-0A75161D5195}" destId="{099BCD25-C5DE-4904-B27E-A79F7432EEE0}" srcOrd="0" destOrd="0" parTransId="{71685480-FB8B-4E6E-810B-86AB456F4680}" sibTransId="{A14E08DF-61D2-4C26-9F14-8B510C6EB2A8}"/>
    <dgm:cxn modelId="{750B1CF4-37F4-42C6-9EA4-B7C121F7B0E3}" type="presOf" srcId="{6A1BF1F4-FFF3-4CCE-B118-BEB7A2E2F1BA}" destId="{04B3E9CA-50EB-46E1-BCFA-960DCF76F2DA}" srcOrd="0" destOrd="3" presId="urn:microsoft.com/office/officeart/2016/7/layout/RepeatingBendingProcessNew"/>
    <dgm:cxn modelId="{6B6A86F9-EF54-48B7-8724-8C98350928F1}" type="presOf" srcId="{99F98F34-7FAF-4CC0-87E7-F19C80EBC08E}" destId="{04B3E9CA-50EB-46E1-BCFA-960DCF76F2DA}" srcOrd="0" destOrd="6" presId="urn:microsoft.com/office/officeart/2016/7/layout/RepeatingBendingProcessNew"/>
    <dgm:cxn modelId="{AE66B76F-30AC-46BF-9A1C-78123A99086E}" type="presParOf" srcId="{12EFBA09-C4A5-466B-BDF3-59D3BD2D94A7}" destId="{04B3E9CA-50EB-46E1-BCFA-960DCF76F2DA}" srcOrd="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96560F-10C2-4BC3-B68F-47CAED94BC9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7ED7C4F-4698-4935-ADFE-9D92554996CC}">
      <dgm:prSet/>
      <dgm:spPr/>
      <dgm:t>
        <a:bodyPr/>
        <a:lstStyle/>
        <a:p>
          <a:r>
            <a:rPr lang="en-GB"/>
            <a:t>We need to look at both sides of the argument. </a:t>
          </a:r>
          <a:endParaRPr lang="en-US"/>
        </a:p>
      </dgm:t>
    </dgm:pt>
    <dgm:pt modelId="{8B38EFD7-1B69-4C22-AE28-BC823ACB81FB}" type="parTrans" cxnId="{0E501381-9AB2-4EA0-AE82-A0B9800B3135}">
      <dgm:prSet/>
      <dgm:spPr/>
      <dgm:t>
        <a:bodyPr/>
        <a:lstStyle/>
        <a:p>
          <a:endParaRPr lang="en-US"/>
        </a:p>
      </dgm:t>
    </dgm:pt>
    <dgm:pt modelId="{07BE3C5A-1453-4B5E-AE11-01B8BAAF72AC}" type="sibTrans" cxnId="{0E501381-9AB2-4EA0-AE82-A0B9800B3135}">
      <dgm:prSet/>
      <dgm:spPr/>
      <dgm:t>
        <a:bodyPr/>
        <a:lstStyle/>
        <a:p>
          <a:endParaRPr lang="en-US"/>
        </a:p>
      </dgm:t>
    </dgm:pt>
    <dgm:pt modelId="{9BC63AD1-0C33-49E1-89E3-C95AFF436F18}">
      <dgm:prSet/>
      <dgm:spPr/>
      <dgm:t>
        <a:bodyPr/>
        <a:lstStyle/>
        <a:p>
          <a:r>
            <a:rPr lang="en-GB"/>
            <a:t>Looking at the issues with the Defamation Act 1996. </a:t>
          </a:r>
          <a:endParaRPr lang="en-US"/>
        </a:p>
      </dgm:t>
    </dgm:pt>
    <dgm:pt modelId="{117DBD59-E89E-444F-A402-CC969A68A729}" type="parTrans" cxnId="{D91E939E-A8C9-4877-8232-F2844AF49919}">
      <dgm:prSet/>
      <dgm:spPr/>
      <dgm:t>
        <a:bodyPr/>
        <a:lstStyle/>
        <a:p>
          <a:endParaRPr lang="en-US"/>
        </a:p>
      </dgm:t>
    </dgm:pt>
    <dgm:pt modelId="{38E84F55-531E-4E0B-8839-CB7AD52360F9}" type="sibTrans" cxnId="{D91E939E-A8C9-4877-8232-F2844AF49919}">
      <dgm:prSet/>
      <dgm:spPr/>
      <dgm:t>
        <a:bodyPr/>
        <a:lstStyle/>
        <a:p>
          <a:endParaRPr lang="en-US"/>
        </a:p>
      </dgm:t>
    </dgm:pt>
    <dgm:pt modelId="{7EFBB4B7-7C15-4557-93B0-8F81B78DC404}">
      <dgm:prSet/>
      <dgm:spPr/>
      <dgm:t>
        <a:bodyPr/>
        <a:lstStyle/>
        <a:p>
          <a:r>
            <a:rPr lang="en-GB"/>
            <a:t>Looking at the advantages of the Defamation Act 1996. </a:t>
          </a:r>
          <a:endParaRPr lang="en-US"/>
        </a:p>
      </dgm:t>
    </dgm:pt>
    <dgm:pt modelId="{D9FACE2E-F4BE-4128-ACE5-442D0E55842B}" type="parTrans" cxnId="{B7C78989-0D43-4176-BE8F-069185C1DEA0}">
      <dgm:prSet/>
      <dgm:spPr/>
      <dgm:t>
        <a:bodyPr/>
        <a:lstStyle/>
        <a:p>
          <a:endParaRPr lang="en-US"/>
        </a:p>
      </dgm:t>
    </dgm:pt>
    <dgm:pt modelId="{4494A013-4CDB-4B2C-A22E-C22C83E1F9A4}" type="sibTrans" cxnId="{B7C78989-0D43-4176-BE8F-069185C1DEA0}">
      <dgm:prSet/>
      <dgm:spPr/>
      <dgm:t>
        <a:bodyPr/>
        <a:lstStyle/>
        <a:p>
          <a:endParaRPr lang="en-US"/>
        </a:p>
      </dgm:t>
    </dgm:pt>
    <dgm:pt modelId="{752D96EC-7C70-4077-A18D-151928CD49EC}">
      <dgm:prSet/>
      <dgm:spPr/>
      <dgm:t>
        <a:bodyPr/>
        <a:lstStyle/>
        <a:p>
          <a:r>
            <a:rPr lang="en-GB"/>
            <a:t>Looking at the issues with the Defamation Act 2013. </a:t>
          </a:r>
          <a:endParaRPr lang="en-US"/>
        </a:p>
      </dgm:t>
    </dgm:pt>
    <dgm:pt modelId="{B3EF3153-DE95-4B79-B45E-1EFEC695B9CE}" type="parTrans" cxnId="{89235F21-C508-4803-99F5-71000F59B25A}">
      <dgm:prSet/>
      <dgm:spPr/>
      <dgm:t>
        <a:bodyPr/>
        <a:lstStyle/>
        <a:p>
          <a:endParaRPr lang="en-US"/>
        </a:p>
      </dgm:t>
    </dgm:pt>
    <dgm:pt modelId="{B737A841-892F-4DC6-91D3-A249E13CB5CE}" type="sibTrans" cxnId="{89235F21-C508-4803-99F5-71000F59B25A}">
      <dgm:prSet/>
      <dgm:spPr/>
      <dgm:t>
        <a:bodyPr/>
        <a:lstStyle/>
        <a:p>
          <a:endParaRPr lang="en-US"/>
        </a:p>
      </dgm:t>
    </dgm:pt>
    <dgm:pt modelId="{DB1AE503-7BDD-4040-A117-90D1A4B6C5B9}">
      <dgm:prSet/>
      <dgm:spPr/>
      <dgm:t>
        <a:bodyPr/>
        <a:lstStyle/>
        <a:p>
          <a:r>
            <a:rPr lang="en-GB"/>
            <a:t>Looking at the advantages of the Defamation Act 2013. </a:t>
          </a:r>
          <a:endParaRPr lang="en-US"/>
        </a:p>
      </dgm:t>
    </dgm:pt>
    <dgm:pt modelId="{02DD061C-68A3-44D5-BF2F-67D47C6BFBA5}" type="parTrans" cxnId="{2D49245E-4088-42F8-9F33-4BAD0DFFE3D4}">
      <dgm:prSet/>
      <dgm:spPr/>
      <dgm:t>
        <a:bodyPr/>
        <a:lstStyle/>
        <a:p>
          <a:endParaRPr lang="en-US"/>
        </a:p>
      </dgm:t>
    </dgm:pt>
    <dgm:pt modelId="{FDF50ACF-8194-4A13-9005-D957CE7DAEF9}" type="sibTrans" cxnId="{2D49245E-4088-42F8-9F33-4BAD0DFFE3D4}">
      <dgm:prSet/>
      <dgm:spPr/>
      <dgm:t>
        <a:bodyPr/>
        <a:lstStyle/>
        <a:p>
          <a:endParaRPr lang="en-US"/>
        </a:p>
      </dgm:t>
    </dgm:pt>
    <dgm:pt modelId="{17D64A15-7761-4F49-A5E9-E734AB25D4CB}" type="pres">
      <dgm:prSet presAssocID="{3496560F-10C2-4BC3-B68F-47CAED94BC91}" presName="outerComposite" presStyleCnt="0">
        <dgm:presLayoutVars>
          <dgm:chMax val="5"/>
          <dgm:dir/>
          <dgm:resizeHandles val="exact"/>
        </dgm:presLayoutVars>
      </dgm:prSet>
      <dgm:spPr/>
    </dgm:pt>
    <dgm:pt modelId="{B9EF2DD2-B399-409C-B7AF-F94F51FAC780}" type="pres">
      <dgm:prSet presAssocID="{3496560F-10C2-4BC3-B68F-47CAED94BC91}" presName="dummyMaxCanvas" presStyleCnt="0">
        <dgm:presLayoutVars/>
      </dgm:prSet>
      <dgm:spPr/>
    </dgm:pt>
    <dgm:pt modelId="{DFF04707-76FB-478E-A43B-AB3DF698839A}" type="pres">
      <dgm:prSet presAssocID="{3496560F-10C2-4BC3-B68F-47CAED94BC91}" presName="FiveNodes_1" presStyleLbl="node1" presStyleIdx="0" presStyleCnt="5">
        <dgm:presLayoutVars>
          <dgm:bulletEnabled val="1"/>
        </dgm:presLayoutVars>
      </dgm:prSet>
      <dgm:spPr/>
    </dgm:pt>
    <dgm:pt modelId="{AF5C7A86-3EB2-4CD5-910D-25A98F9AF389}" type="pres">
      <dgm:prSet presAssocID="{3496560F-10C2-4BC3-B68F-47CAED94BC91}" presName="FiveNodes_2" presStyleLbl="node1" presStyleIdx="1" presStyleCnt="5">
        <dgm:presLayoutVars>
          <dgm:bulletEnabled val="1"/>
        </dgm:presLayoutVars>
      </dgm:prSet>
      <dgm:spPr/>
    </dgm:pt>
    <dgm:pt modelId="{C2A106FE-88DB-4FB0-9DE9-93A710F860E6}" type="pres">
      <dgm:prSet presAssocID="{3496560F-10C2-4BC3-B68F-47CAED94BC91}" presName="FiveNodes_3" presStyleLbl="node1" presStyleIdx="2" presStyleCnt="5">
        <dgm:presLayoutVars>
          <dgm:bulletEnabled val="1"/>
        </dgm:presLayoutVars>
      </dgm:prSet>
      <dgm:spPr/>
    </dgm:pt>
    <dgm:pt modelId="{A13D0C35-BB07-4EBE-BB0F-8787DA3D2E96}" type="pres">
      <dgm:prSet presAssocID="{3496560F-10C2-4BC3-B68F-47CAED94BC91}" presName="FiveNodes_4" presStyleLbl="node1" presStyleIdx="3" presStyleCnt="5">
        <dgm:presLayoutVars>
          <dgm:bulletEnabled val="1"/>
        </dgm:presLayoutVars>
      </dgm:prSet>
      <dgm:spPr/>
    </dgm:pt>
    <dgm:pt modelId="{EF614AC9-29FA-48FD-B35C-2732A21399EC}" type="pres">
      <dgm:prSet presAssocID="{3496560F-10C2-4BC3-B68F-47CAED94BC91}" presName="FiveNodes_5" presStyleLbl="node1" presStyleIdx="4" presStyleCnt="5">
        <dgm:presLayoutVars>
          <dgm:bulletEnabled val="1"/>
        </dgm:presLayoutVars>
      </dgm:prSet>
      <dgm:spPr/>
    </dgm:pt>
    <dgm:pt modelId="{0D092006-62E0-4D37-A64E-EDC32CF01700}" type="pres">
      <dgm:prSet presAssocID="{3496560F-10C2-4BC3-B68F-47CAED94BC91}" presName="FiveConn_1-2" presStyleLbl="fgAccFollowNode1" presStyleIdx="0" presStyleCnt="4">
        <dgm:presLayoutVars>
          <dgm:bulletEnabled val="1"/>
        </dgm:presLayoutVars>
      </dgm:prSet>
      <dgm:spPr/>
    </dgm:pt>
    <dgm:pt modelId="{CE6052C5-7179-43B4-87CC-361F82ECE3AD}" type="pres">
      <dgm:prSet presAssocID="{3496560F-10C2-4BC3-B68F-47CAED94BC91}" presName="FiveConn_2-3" presStyleLbl="fgAccFollowNode1" presStyleIdx="1" presStyleCnt="4">
        <dgm:presLayoutVars>
          <dgm:bulletEnabled val="1"/>
        </dgm:presLayoutVars>
      </dgm:prSet>
      <dgm:spPr/>
    </dgm:pt>
    <dgm:pt modelId="{0A5BFAFF-D776-4890-B7CB-2D68012E5FA7}" type="pres">
      <dgm:prSet presAssocID="{3496560F-10C2-4BC3-B68F-47CAED94BC91}" presName="FiveConn_3-4" presStyleLbl="fgAccFollowNode1" presStyleIdx="2" presStyleCnt="4">
        <dgm:presLayoutVars>
          <dgm:bulletEnabled val="1"/>
        </dgm:presLayoutVars>
      </dgm:prSet>
      <dgm:spPr/>
    </dgm:pt>
    <dgm:pt modelId="{621D1424-05BF-4C3E-B380-2B88D3EDF47D}" type="pres">
      <dgm:prSet presAssocID="{3496560F-10C2-4BC3-B68F-47CAED94BC91}" presName="FiveConn_4-5" presStyleLbl="fgAccFollowNode1" presStyleIdx="3" presStyleCnt="4">
        <dgm:presLayoutVars>
          <dgm:bulletEnabled val="1"/>
        </dgm:presLayoutVars>
      </dgm:prSet>
      <dgm:spPr/>
    </dgm:pt>
    <dgm:pt modelId="{DF19586A-A22F-405F-84FF-07AB39CD2F01}" type="pres">
      <dgm:prSet presAssocID="{3496560F-10C2-4BC3-B68F-47CAED94BC91}" presName="FiveNodes_1_text" presStyleLbl="node1" presStyleIdx="4" presStyleCnt="5">
        <dgm:presLayoutVars>
          <dgm:bulletEnabled val="1"/>
        </dgm:presLayoutVars>
      </dgm:prSet>
      <dgm:spPr/>
    </dgm:pt>
    <dgm:pt modelId="{B6353B6A-EAB6-48C4-865F-6C0EEC0C294C}" type="pres">
      <dgm:prSet presAssocID="{3496560F-10C2-4BC3-B68F-47CAED94BC91}" presName="FiveNodes_2_text" presStyleLbl="node1" presStyleIdx="4" presStyleCnt="5">
        <dgm:presLayoutVars>
          <dgm:bulletEnabled val="1"/>
        </dgm:presLayoutVars>
      </dgm:prSet>
      <dgm:spPr/>
    </dgm:pt>
    <dgm:pt modelId="{19588D64-FFA7-430D-80DF-BA5614E83B99}" type="pres">
      <dgm:prSet presAssocID="{3496560F-10C2-4BC3-B68F-47CAED94BC91}" presName="FiveNodes_3_text" presStyleLbl="node1" presStyleIdx="4" presStyleCnt="5">
        <dgm:presLayoutVars>
          <dgm:bulletEnabled val="1"/>
        </dgm:presLayoutVars>
      </dgm:prSet>
      <dgm:spPr/>
    </dgm:pt>
    <dgm:pt modelId="{96F0634A-79E4-4E94-8814-BB0185C6A699}" type="pres">
      <dgm:prSet presAssocID="{3496560F-10C2-4BC3-B68F-47CAED94BC91}" presName="FiveNodes_4_text" presStyleLbl="node1" presStyleIdx="4" presStyleCnt="5">
        <dgm:presLayoutVars>
          <dgm:bulletEnabled val="1"/>
        </dgm:presLayoutVars>
      </dgm:prSet>
      <dgm:spPr/>
    </dgm:pt>
    <dgm:pt modelId="{C0EA219A-A891-44FC-9556-3CF860E9504B}" type="pres">
      <dgm:prSet presAssocID="{3496560F-10C2-4BC3-B68F-47CAED94BC91}" presName="FiveNodes_5_text" presStyleLbl="node1" presStyleIdx="4" presStyleCnt="5">
        <dgm:presLayoutVars>
          <dgm:bulletEnabled val="1"/>
        </dgm:presLayoutVars>
      </dgm:prSet>
      <dgm:spPr/>
    </dgm:pt>
  </dgm:ptLst>
  <dgm:cxnLst>
    <dgm:cxn modelId="{384F4401-45ED-433A-ACFE-417C9D93522B}" type="presOf" srcId="{07BE3C5A-1453-4B5E-AE11-01B8BAAF72AC}" destId="{0D092006-62E0-4D37-A64E-EDC32CF01700}" srcOrd="0" destOrd="0" presId="urn:microsoft.com/office/officeart/2005/8/layout/vProcess5"/>
    <dgm:cxn modelId="{20E3AD12-7772-4B25-9D07-33F5C8641A68}" type="presOf" srcId="{752D96EC-7C70-4077-A18D-151928CD49EC}" destId="{A13D0C35-BB07-4EBE-BB0F-8787DA3D2E96}" srcOrd="0" destOrd="0" presId="urn:microsoft.com/office/officeart/2005/8/layout/vProcess5"/>
    <dgm:cxn modelId="{316CD119-7CA5-45DB-BAE3-8DEB3415BCA6}" type="presOf" srcId="{38E84F55-531E-4E0B-8839-CB7AD52360F9}" destId="{CE6052C5-7179-43B4-87CC-361F82ECE3AD}" srcOrd="0" destOrd="0" presId="urn:microsoft.com/office/officeart/2005/8/layout/vProcess5"/>
    <dgm:cxn modelId="{89235F21-C508-4803-99F5-71000F59B25A}" srcId="{3496560F-10C2-4BC3-B68F-47CAED94BC91}" destId="{752D96EC-7C70-4077-A18D-151928CD49EC}" srcOrd="3" destOrd="0" parTransId="{B3EF3153-DE95-4B79-B45E-1EFEC695B9CE}" sibTransId="{B737A841-892F-4DC6-91D3-A249E13CB5CE}"/>
    <dgm:cxn modelId="{82E69433-3DCC-4F50-92D9-3967293698E0}" type="presOf" srcId="{B737A841-892F-4DC6-91D3-A249E13CB5CE}" destId="{621D1424-05BF-4C3E-B380-2B88D3EDF47D}" srcOrd="0" destOrd="0" presId="urn:microsoft.com/office/officeart/2005/8/layout/vProcess5"/>
    <dgm:cxn modelId="{8035F434-1D2E-4E0D-9A0F-EAD618442F1F}" type="presOf" srcId="{3496560F-10C2-4BC3-B68F-47CAED94BC91}" destId="{17D64A15-7761-4F49-A5E9-E734AB25D4CB}" srcOrd="0" destOrd="0" presId="urn:microsoft.com/office/officeart/2005/8/layout/vProcess5"/>
    <dgm:cxn modelId="{2D49245E-4088-42F8-9F33-4BAD0DFFE3D4}" srcId="{3496560F-10C2-4BC3-B68F-47CAED94BC91}" destId="{DB1AE503-7BDD-4040-A117-90D1A4B6C5B9}" srcOrd="4" destOrd="0" parTransId="{02DD061C-68A3-44D5-BF2F-67D47C6BFBA5}" sibTransId="{FDF50ACF-8194-4A13-9005-D957CE7DAEF9}"/>
    <dgm:cxn modelId="{B32FF449-E9BE-4186-BA89-9C42BEEAD78D}" type="presOf" srcId="{DB1AE503-7BDD-4040-A117-90D1A4B6C5B9}" destId="{C0EA219A-A891-44FC-9556-3CF860E9504B}" srcOrd="1" destOrd="0" presId="urn:microsoft.com/office/officeart/2005/8/layout/vProcess5"/>
    <dgm:cxn modelId="{16B6BD6B-8E11-40CC-987F-E2FAEF4CD2BD}" type="presOf" srcId="{4494A013-4CDB-4B2C-A22E-C22C83E1F9A4}" destId="{0A5BFAFF-D776-4890-B7CB-2D68012E5FA7}" srcOrd="0" destOrd="0" presId="urn:microsoft.com/office/officeart/2005/8/layout/vProcess5"/>
    <dgm:cxn modelId="{D9FC614C-907A-408D-BCE4-D6DCA4E57533}" type="presOf" srcId="{752D96EC-7C70-4077-A18D-151928CD49EC}" destId="{96F0634A-79E4-4E94-8814-BB0185C6A699}" srcOrd="1" destOrd="0" presId="urn:microsoft.com/office/officeart/2005/8/layout/vProcess5"/>
    <dgm:cxn modelId="{43D1B96F-D991-45DE-B898-22484F1EC189}" type="presOf" srcId="{7EFBB4B7-7C15-4557-93B0-8F81B78DC404}" destId="{C2A106FE-88DB-4FB0-9DE9-93A710F860E6}" srcOrd="0" destOrd="0" presId="urn:microsoft.com/office/officeart/2005/8/layout/vProcess5"/>
    <dgm:cxn modelId="{0E501381-9AB2-4EA0-AE82-A0B9800B3135}" srcId="{3496560F-10C2-4BC3-B68F-47CAED94BC91}" destId="{37ED7C4F-4698-4935-ADFE-9D92554996CC}" srcOrd="0" destOrd="0" parTransId="{8B38EFD7-1B69-4C22-AE28-BC823ACB81FB}" sibTransId="{07BE3C5A-1453-4B5E-AE11-01B8BAAF72AC}"/>
    <dgm:cxn modelId="{B7C78989-0D43-4176-BE8F-069185C1DEA0}" srcId="{3496560F-10C2-4BC3-B68F-47CAED94BC91}" destId="{7EFBB4B7-7C15-4557-93B0-8F81B78DC404}" srcOrd="2" destOrd="0" parTransId="{D9FACE2E-F4BE-4128-ACE5-442D0E55842B}" sibTransId="{4494A013-4CDB-4B2C-A22E-C22C83E1F9A4}"/>
    <dgm:cxn modelId="{D91E939E-A8C9-4877-8232-F2844AF49919}" srcId="{3496560F-10C2-4BC3-B68F-47CAED94BC91}" destId="{9BC63AD1-0C33-49E1-89E3-C95AFF436F18}" srcOrd="1" destOrd="0" parTransId="{117DBD59-E89E-444F-A402-CC969A68A729}" sibTransId="{38E84F55-531E-4E0B-8839-CB7AD52360F9}"/>
    <dgm:cxn modelId="{A0F233CA-8129-4B72-9D5C-284ED3367DD8}" type="presOf" srcId="{7EFBB4B7-7C15-4557-93B0-8F81B78DC404}" destId="{19588D64-FFA7-430D-80DF-BA5614E83B99}" srcOrd="1" destOrd="0" presId="urn:microsoft.com/office/officeart/2005/8/layout/vProcess5"/>
    <dgm:cxn modelId="{263CA3CC-ECB6-47C7-8858-858ACE8EBE0B}" type="presOf" srcId="{37ED7C4F-4698-4935-ADFE-9D92554996CC}" destId="{DFF04707-76FB-478E-A43B-AB3DF698839A}" srcOrd="0" destOrd="0" presId="urn:microsoft.com/office/officeart/2005/8/layout/vProcess5"/>
    <dgm:cxn modelId="{C943B8CF-C85F-428A-9C89-1F08F02326F7}" type="presOf" srcId="{9BC63AD1-0C33-49E1-89E3-C95AFF436F18}" destId="{AF5C7A86-3EB2-4CD5-910D-25A98F9AF389}" srcOrd="0" destOrd="0" presId="urn:microsoft.com/office/officeart/2005/8/layout/vProcess5"/>
    <dgm:cxn modelId="{03A03BD1-D73F-4691-ADC1-F9A4BC00F4C4}" type="presOf" srcId="{37ED7C4F-4698-4935-ADFE-9D92554996CC}" destId="{DF19586A-A22F-405F-84FF-07AB39CD2F01}" srcOrd="1" destOrd="0" presId="urn:microsoft.com/office/officeart/2005/8/layout/vProcess5"/>
    <dgm:cxn modelId="{125C33D7-FDC8-486D-93EE-12178A9EC585}" type="presOf" srcId="{DB1AE503-7BDD-4040-A117-90D1A4B6C5B9}" destId="{EF614AC9-29FA-48FD-B35C-2732A21399EC}" srcOrd="0" destOrd="0" presId="urn:microsoft.com/office/officeart/2005/8/layout/vProcess5"/>
    <dgm:cxn modelId="{87E0A8DF-F7B4-40DF-B2EB-418E48A9385B}" type="presOf" srcId="{9BC63AD1-0C33-49E1-89E3-C95AFF436F18}" destId="{B6353B6A-EAB6-48C4-865F-6C0EEC0C294C}" srcOrd="1" destOrd="0" presId="urn:microsoft.com/office/officeart/2005/8/layout/vProcess5"/>
    <dgm:cxn modelId="{A98D462C-1337-4B9A-98AD-3F62CB6C4A41}" type="presParOf" srcId="{17D64A15-7761-4F49-A5E9-E734AB25D4CB}" destId="{B9EF2DD2-B399-409C-B7AF-F94F51FAC780}" srcOrd="0" destOrd="0" presId="urn:microsoft.com/office/officeart/2005/8/layout/vProcess5"/>
    <dgm:cxn modelId="{EE83086D-0CD5-4684-B526-750D0E82C813}" type="presParOf" srcId="{17D64A15-7761-4F49-A5E9-E734AB25D4CB}" destId="{DFF04707-76FB-478E-A43B-AB3DF698839A}" srcOrd="1" destOrd="0" presId="urn:microsoft.com/office/officeart/2005/8/layout/vProcess5"/>
    <dgm:cxn modelId="{62AEBDB5-383B-4AF9-AFFF-472A76E866DE}" type="presParOf" srcId="{17D64A15-7761-4F49-A5E9-E734AB25D4CB}" destId="{AF5C7A86-3EB2-4CD5-910D-25A98F9AF389}" srcOrd="2" destOrd="0" presId="urn:microsoft.com/office/officeart/2005/8/layout/vProcess5"/>
    <dgm:cxn modelId="{E123B492-C565-4EDB-A1DC-BCBADAB2DDAE}" type="presParOf" srcId="{17D64A15-7761-4F49-A5E9-E734AB25D4CB}" destId="{C2A106FE-88DB-4FB0-9DE9-93A710F860E6}" srcOrd="3" destOrd="0" presId="urn:microsoft.com/office/officeart/2005/8/layout/vProcess5"/>
    <dgm:cxn modelId="{152EA5CA-ACF5-40E1-9DFA-4608B8FA2FA5}" type="presParOf" srcId="{17D64A15-7761-4F49-A5E9-E734AB25D4CB}" destId="{A13D0C35-BB07-4EBE-BB0F-8787DA3D2E96}" srcOrd="4" destOrd="0" presId="urn:microsoft.com/office/officeart/2005/8/layout/vProcess5"/>
    <dgm:cxn modelId="{83F6CA62-A695-464C-80CF-23ECA3E5DFF5}" type="presParOf" srcId="{17D64A15-7761-4F49-A5E9-E734AB25D4CB}" destId="{EF614AC9-29FA-48FD-B35C-2732A21399EC}" srcOrd="5" destOrd="0" presId="urn:microsoft.com/office/officeart/2005/8/layout/vProcess5"/>
    <dgm:cxn modelId="{D1C1F5C0-1485-4C74-8CA1-1BEB8A0307EA}" type="presParOf" srcId="{17D64A15-7761-4F49-A5E9-E734AB25D4CB}" destId="{0D092006-62E0-4D37-A64E-EDC32CF01700}" srcOrd="6" destOrd="0" presId="urn:microsoft.com/office/officeart/2005/8/layout/vProcess5"/>
    <dgm:cxn modelId="{81E24740-430B-45B8-B923-C14B88291594}" type="presParOf" srcId="{17D64A15-7761-4F49-A5E9-E734AB25D4CB}" destId="{CE6052C5-7179-43B4-87CC-361F82ECE3AD}" srcOrd="7" destOrd="0" presId="urn:microsoft.com/office/officeart/2005/8/layout/vProcess5"/>
    <dgm:cxn modelId="{7DD3A51A-F20D-483D-9CDB-B01BA5116EDA}" type="presParOf" srcId="{17D64A15-7761-4F49-A5E9-E734AB25D4CB}" destId="{0A5BFAFF-D776-4890-B7CB-2D68012E5FA7}" srcOrd="8" destOrd="0" presId="urn:microsoft.com/office/officeart/2005/8/layout/vProcess5"/>
    <dgm:cxn modelId="{5D5813C9-0CCB-448C-81AA-DBEF874C0C69}" type="presParOf" srcId="{17D64A15-7761-4F49-A5E9-E734AB25D4CB}" destId="{621D1424-05BF-4C3E-B380-2B88D3EDF47D}" srcOrd="9" destOrd="0" presId="urn:microsoft.com/office/officeart/2005/8/layout/vProcess5"/>
    <dgm:cxn modelId="{D003B06B-D6AF-42AE-956C-D1113A79D1E9}" type="presParOf" srcId="{17D64A15-7761-4F49-A5E9-E734AB25D4CB}" destId="{DF19586A-A22F-405F-84FF-07AB39CD2F01}" srcOrd="10" destOrd="0" presId="urn:microsoft.com/office/officeart/2005/8/layout/vProcess5"/>
    <dgm:cxn modelId="{280EC0CE-FC1F-4DB9-8E31-06B840606AB3}" type="presParOf" srcId="{17D64A15-7761-4F49-A5E9-E734AB25D4CB}" destId="{B6353B6A-EAB6-48C4-865F-6C0EEC0C294C}" srcOrd="11" destOrd="0" presId="urn:microsoft.com/office/officeart/2005/8/layout/vProcess5"/>
    <dgm:cxn modelId="{A4F45ED0-F833-4C73-8DD9-AFE3C4E295BD}" type="presParOf" srcId="{17D64A15-7761-4F49-A5E9-E734AB25D4CB}" destId="{19588D64-FFA7-430D-80DF-BA5614E83B99}" srcOrd="12" destOrd="0" presId="urn:microsoft.com/office/officeart/2005/8/layout/vProcess5"/>
    <dgm:cxn modelId="{BC83684D-0376-42CA-9A76-6C4DDD085713}" type="presParOf" srcId="{17D64A15-7761-4F49-A5E9-E734AB25D4CB}" destId="{96F0634A-79E4-4E94-8814-BB0185C6A699}" srcOrd="13" destOrd="0" presId="urn:microsoft.com/office/officeart/2005/8/layout/vProcess5"/>
    <dgm:cxn modelId="{E6FD9013-36BE-4987-8D54-64EA0DCD6EC6}" type="presParOf" srcId="{17D64A15-7761-4F49-A5E9-E734AB25D4CB}" destId="{C0EA219A-A891-44FC-9556-3CF860E9504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BFA4F7-3F17-4D44-8627-7C0352ECE4EA}"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6BDCBA31-553F-4044-B7E1-FE24AFBF9BB0}">
      <dgm:prSet/>
      <dgm:spPr/>
      <dgm:t>
        <a:bodyPr/>
        <a:lstStyle/>
        <a:p>
          <a:r>
            <a:rPr lang="en-GB" b="1"/>
            <a:t>Disadvantage</a:t>
          </a:r>
          <a:r>
            <a:rPr lang="en-GB"/>
            <a:t> of both is that absolute privilege being flexible for MP’s means that they could use it to their advantages. </a:t>
          </a:r>
          <a:endParaRPr lang="en-US"/>
        </a:p>
      </dgm:t>
    </dgm:pt>
    <dgm:pt modelId="{E563B48F-D336-42A2-B4B7-7B9B1F957516}" type="parTrans" cxnId="{A640BDA1-82AA-4785-8556-167EB4739BCE}">
      <dgm:prSet/>
      <dgm:spPr/>
      <dgm:t>
        <a:bodyPr/>
        <a:lstStyle/>
        <a:p>
          <a:endParaRPr lang="en-US"/>
        </a:p>
      </dgm:t>
    </dgm:pt>
    <dgm:pt modelId="{E392F053-09CF-41C2-87E1-2EEACEC265D1}" type="sibTrans" cxnId="{A640BDA1-82AA-4785-8556-167EB4739BCE}">
      <dgm:prSet/>
      <dgm:spPr/>
      <dgm:t>
        <a:bodyPr/>
        <a:lstStyle/>
        <a:p>
          <a:endParaRPr lang="en-US"/>
        </a:p>
      </dgm:t>
    </dgm:pt>
    <dgm:pt modelId="{B91D602C-CEEE-48B4-BDA7-7FF569144DEC}">
      <dgm:prSet/>
      <dgm:spPr/>
      <dgm:t>
        <a:bodyPr/>
        <a:lstStyle/>
        <a:p>
          <a:r>
            <a:rPr lang="en-GB" b="1"/>
            <a:t>Disadvantage of Defamation Act 2013 – </a:t>
          </a:r>
          <a:r>
            <a:rPr lang="en-GB"/>
            <a:t>Does not change most elements – As expressed by Matthew Collin’s. </a:t>
          </a:r>
          <a:endParaRPr lang="en-US"/>
        </a:p>
      </dgm:t>
    </dgm:pt>
    <dgm:pt modelId="{B89CF9A7-80FE-4B5F-B220-63B9FF6CA8CB}" type="parTrans" cxnId="{306A4EDE-A88F-4C04-854C-28E944270EA1}">
      <dgm:prSet/>
      <dgm:spPr/>
      <dgm:t>
        <a:bodyPr/>
        <a:lstStyle/>
        <a:p>
          <a:endParaRPr lang="en-US"/>
        </a:p>
      </dgm:t>
    </dgm:pt>
    <dgm:pt modelId="{BA8A3162-9B4A-4DC1-85C8-55870E7BD38C}" type="sibTrans" cxnId="{306A4EDE-A88F-4C04-854C-28E944270EA1}">
      <dgm:prSet/>
      <dgm:spPr/>
      <dgm:t>
        <a:bodyPr/>
        <a:lstStyle/>
        <a:p>
          <a:endParaRPr lang="en-US"/>
        </a:p>
      </dgm:t>
    </dgm:pt>
    <dgm:pt modelId="{AC40D690-7A89-47CD-B801-B5D959BB1C16}" type="pres">
      <dgm:prSet presAssocID="{0BBFA4F7-3F17-4D44-8627-7C0352ECE4EA}" presName="Name0" presStyleCnt="0">
        <dgm:presLayoutVars>
          <dgm:dir/>
          <dgm:animLvl val="lvl"/>
          <dgm:resizeHandles val="exact"/>
        </dgm:presLayoutVars>
      </dgm:prSet>
      <dgm:spPr/>
    </dgm:pt>
    <dgm:pt modelId="{93C2D69A-98EB-41A1-AD06-249EFD8D4507}" type="pres">
      <dgm:prSet presAssocID="{B91D602C-CEEE-48B4-BDA7-7FF569144DEC}" presName="boxAndChildren" presStyleCnt="0"/>
      <dgm:spPr/>
    </dgm:pt>
    <dgm:pt modelId="{3773F2F2-A493-4FC3-96D3-778B7DCBCD50}" type="pres">
      <dgm:prSet presAssocID="{B91D602C-CEEE-48B4-BDA7-7FF569144DEC}" presName="parentTextBox" presStyleLbl="node1" presStyleIdx="0" presStyleCnt="2"/>
      <dgm:spPr/>
    </dgm:pt>
    <dgm:pt modelId="{DFDD44CF-9561-4D74-A701-B68EA2E42DAA}" type="pres">
      <dgm:prSet presAssocID="{E392F053-09CF-41C2-87E1-2EEACEC265D1}" presName="sp" presStyleCnt="0"/>
      <dgm:spPr/>
    </dgm:pt>
    <dgm:pt modelId="{CFC9B5F0-2A0B-4988-A7AE-3A4C8E91762A}" type="pres">
      <dgm:prSet presAssocID="{6BDCBA31-553F-4044-B7E1-FE24AFBF9BB0}" presName="arrowAndChildren" presStyleCnt="0"/>
      <dgm:spPr/>
    </dgm:pt>
    <dgm:pt modelId="{F324F837-86F2-4983-8623-A6C5B799CB07}" type="pres">
      <dgm:prSet presAssocID="{6BDCBA31-553F-4044-B7E1-FE24AFBF9BB0}" presName="parentTextArrow" presStyleLbl="node1" presStyleIdx="1" presStyleCnt="2"/>
      <dgm:spPr/>
    </dgm:pt>
  </dgm:ptLst>
  <dgm:cxnLst>
    <dgm:cxn modelId="{AEE97C71-0376-47D0-8279-8173D0EE2217}" type="presOf" srcId="{0BBFA4F7-3F17-4D44-8627-7C0352ECE4EA}" destId="{AC40D690-7A89-47CD-B801-B5D959BB1C16}" srcOrd="0" destOrd="0" presId="urn:microsoft.com/office/officeart/2005/8/layout/process4"/>
    <dgm:cxn modelId="{CF6CC253-29BE-45B6-926C-51A71A30ABAE}" type="presOf" srcId="{6BDCBA31-553F-4044-B7E1-FE24AFBF9BB0}" destId="{F324F837-86F2-4983-8623-A6C5B799CB07}" srcOrd="0" destOrd="0" presId="urn:microsoft.com/office/officeart/2005/8/layout/process4"/>
    <dgm:cxn modelId="{C3C00459-934A-40DC-9279-3C3EEDA6489E}" type="presOf" srcId="{B91D602C-CEEE-48B4-BDA7-7FF569144DEC}" destId="{3773F2F2-A493-4FC3-96D3-778B7DCBCD50}" srcOrd="0" destOrd="0" presId="urn:microsoft.com/office/officeart/2005/8/layout/process4"/>
    <dgm:cxn modelId="{A640BDA1-82AA-4785-8556-167EB4739BCE}" srcId="{0BBFA4F7-3F17-4D44-8627-7C0352ECE4EA}" destId="{6BDCBA31-553F-4044-B7E1-FE24AFBF9BB0}" srcOrd="0" destOrd="0" parTransId="{E563B48F-D336-42A2-B4B7-7B9B1F957516}" sibTransId="{E392F053-09CF-41C2-87E1-2EEACEC265D1}"/>
    <dgm:cxn modelId="{306A4EDE-A88F-4C04-854C-28E944270EA1}" srcId="{0BBFA4F7-3F17-4D44-8627-7C0352ECE4EA}" destId="{B91D602C-CEEE-48B4-BDA7-7FF569144DEC}" srcOrd="1" destOrd="0" parTransId="{B89CF9A7-80FE-4B5F-B220-63B9FF6CA8CB}" sibTransId="{BA8A3162-9B4A-4DC1-85C8-55870E7BD38C}"/>
    <dgm:cxn modelId="{EB16BE11-A4CA-4465-8E64-02A19AA82F06}" type="presParOf" srcId="{AC40D690-7A89-47CD-B801-B5D959BB1C16}" destId="{93C2D69A-98EB-41A1-AD06-249EFD8D4507}" srcOrd="0" destOrd="0" presId="urn:microsoft.com/office/officeart/2005/8/layout/process4"/>
    <dgm:cxn modelId="{BEA4A32D-D9A4-4F3F-9F0A-16DD58EE7F10}" type="presParOf" srcId="{93C2D69A-98EB-41A1-AD06-249EFD8D4507}" destId="{3773F2F2-A493-4FC3-96D3-778B7DCBCD50}" srcOrd="0" destOrd="0" presId="urn:microsoft.com/office/officeart/2005/8/layout/process4"/>
    <dgm:cxn modelId="{C5184B96-45F4-4BDA-94B1-96E859217B4B}" type="presParOf" srcId="{AC40D690-7A89-47CD-B801-B5D959BB1C16}" destId="{DFDD44CF-9561-4D74-A701-B68EA2E42DAA}" srcOrd="1" destOrd="0" presId="urn:microsoft.com/office/officeart/2005/8/layout/process4"/>
    <dgm:cxn modelId="{B6C9CCFD-1A08-491C-A41C-363DF29F8718}" type="presParOf" srcId="{AC40D690-7A89-47CD-B801-B5D959BB1C16}" destId="{CFC9B5F0-2A0B-4988-A7AE-3A4C8E91762A}" srcOrd="2" destOrd="0" presId="urn:microsoft.com/office/officeart/2005/8/layout/process4"/>
    <dgm:cxn modelId="{03D9800B-4B11-4691-B908-6DBAFB66CF49}" type="presParOf" srcId="{CFC9B5F0-2A0B-4988-A7AE-3A4C8E91762A}" destId="{F324F837-86F2-4983-8623-A6C5B799CB0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C5B8F4-F16D-4F1E-AAF9-076EECE2A46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F8C18F6-B8D8-471C-8CA0-F9BDA1B5D373}">
      <dgm:prSet/>
      <dgm:spPr/>
      <dgm:t>
        <a:bodyPr/>
        <a:lstStyle/>
        <a:p>
          <a:r>
            <a:rPr lang="en-GB"/>
            <a:t>Individually find an Advantage of Defamation Act 2013 </a:t>
          </a:r>
          <a:endParaRPr lang="en-US"/>
        </a:p>
      </dgm:t>
    </dgm:pt>
    <dgm:pt modelId="{BE1B7567-EA6E-48B8-9AE9-F4D120901280}" type="parTrans" cxnId="{3F6D1D8C-0986-4EAE-B1D1-9E7F60F99787}">
      <dgm:prSet/>
      <dgm:spPr/>
      <dgm:t>
        <a:bodyPr/>
        <a:lstStyle/>
        <a:p>
          <a:endParaRPr lang="en-US"/>
        </a:p>
      </dgm:t>
    </dgm:pt>
    <dgm:pt modelId="{A4A1C92D-AE39-4A4D-9726-C8F7CEDB72A1}" type="sibTrans" cxnId="{3F6D1D8C-0986-4EAE-B1D1-9E7F60F99787}">
      <dgm:prSet/>
      <dgm:spPr/>
      <dgm:t>
        <a:bodyPr/>
        <a:lstStyle/>
        <a:p>
          <a:endParaRPr lang="en-US"/>
        </a:p>
      </dgm:t>
    </dgm:pt>
    <dgm:pt modelId="{E66F3B83-B65C-4A87-BFCF-DE91CE24930C}">
      <dgm:prSet/>
      <dgm:spPr/>
      <dgm:t>
        <a:bodyPr/>
        <a:lstStyle/>
        <a:p>
          <a:r>
            <a:rPr lang="en-GB"/>
            <a:t>Individually find an Advantage of the Defamation Act 1996. </a:t>
          </a:r>
          <a:endParaRPr lang="en-US"/>
        </a:p>
      </dgm:t>
    </dgm:pt>
    <dgm:pt modelId="{64886D38-3C30-496D-A6C6-686DA7CF0910}" type="parTrans" cxnId="{CA5D3B59-2AD0-406A-ABA3-8615DF81ACD4}">
      <dgm:prSet/>
      <dgm:spPr/>
      <dgm:t>
        <a:bodyPr/>
        <a:lstStyle/>
        <a:p>
          <a:endParaRPr lang="en-US"/>
        </a:p>
      </dgm:t>
    </dgm:pt>
    <dgm:pt modelId="{774778E3-FAEF-4ECF-A374-63483B5538CC}" type="sibTrans" cxnId="{CA5D3B59-2AD0-406A-ABA3-8615DF81ACD4}">
      <dgm:prSet/>
      <dgm:spPr/>
      <dgm:t>
        <a:bodyPr/>
        <a:lstStyle/>
        <a:p>
          <a:endParaRPr lang="en-US"/>
        </a:p>
      </dgm:t>
    </dgm:pt>
    <dgm:pt modelId="{D6970C61-D63E-4160-91EB-5E7AC70552EB}" type="pres">
      <dgm:prSet presAssocID="{5EC5B8F4-F16D-4F1E-AAF9-076EECE2A46A}" presName="linear" presStyleCnt="0">
        <dgm:presLayoutVars>
          <dgm:animLvl val="lvl"/>
          <dgm:resizeHandles val="exact"/>
        </dgm:presLayoutVars>
      </dgm:prSet>
      <dgm:spPr/>
    </dgm:pt>
    <dgm:pt modelId="{A3892D21-9B71-4BFF-AB42-C052D247804A}" type="pres">
      <dgm:prSet presAssocID="{2F8C18F6-B8D8-471C-8CA0-F9BDA1B5D373}" presName="parentText" presStyleLbl="node1" presStyleIdx="0" presStyleCnt="2">
        <dgm:presLayoutVars>
          <dgm:chMax val="0"/>
          <dgm:bulletEnabled val="1"/>
        </dgm:presLayoutVars>
      </dgm:prSet>
      <dgm:spPr/>
    </dgm:pt>
    <dgm:pt modelId="{854D133E-79A4-43F3-BE88-632A47DAE940}" type="pres">
      <dgm:prSet presAssocID="{A4A1C92D-AE39-4A4D-9726-C8F7CEDB72A1}" presName="spacer" presStyleCnt="0"/>
      <dgm:spPr/>
    </dgm:pt>
    <dgm:pt modelId="{DDBAE06D-357B-49FF-B4EC-475118BC7EBA}" type="pres">
      <dgm:prSet presAssocID="{E66F3B83-B65C-4A87-BFCF-DE91CE24930C}" presName="parentText" presStyleLbl="node1" presStyleIdx="1" presStyleCnt="2">
        <dgm:presLayoutVars>
          <dgm:chMax val="0"/>
          <dgm:bulletEnabled val="1"/>
        </dgm:presLayoutVars>
      </dgm:prSet>
      <dgm:spPr/>
    </dgm:pt>
  </dgm:ptLst>
  <dgm:cxnLst>
    <dgm:cxn modelId="{CA5D3B59-2AD0-406A-ABA3-8615DF81ACD4}" srcId="{5EC5B8F4-F16D-4F1E-AAF9-076EECE2A46A}" destId="{E66F3B83-B65C-4A87-BFCF-DE91CE24930C}" srcOrd="1" destOrd="0" parTransId="{64886D38-3C30-496D-A6C6-686DA7CF0910}" sibTransId="{774778E3-FAEF-4ECF-A374-63483B5538CC}"/>
    <dgm:cxn modelId="{BEC0FA80-B64A-453A-A624-268262D44154}" type="presOf" srcId="{5EC5B8F4-F16D-4F1E-AAF9-076EECE2A46A}" destId="{D6970C61-D63E-4160-91EB-5E7AC70552EB}" srcOrd="0" destOrd="0" presId="urn:microsoft.com/office/officeart/2005/8/layout/vList2"/>
    <dgm:cxn modelId="{3F6D1D8C-0986-4EAE-B1D1-9E7F60F99787}" srcId="{5EC5B8F4-F16D-4F1E-AAF9-076EECE2A46A}" destId="{2F8C18F6-B8D8-471C-8CA0-F9BDA1B5D373}" srcOrd="0" destOrd="0" parTransId="{BE1B7567-EA6E-48B8-9AE9-F4D120901280}" sibTransId="{A4A1C92D-AE39-4A4D-9726-C8F7CEDB72A1}"/>
    <dgm:cxn modelId="{DF7B82E7-F9C5-44E5-80AB-988252B16636}" type="presOf" srcId="{2F8C18F6-B8D8-471C-8CA0-F9BDA1B5D373}" destId="{A3892D21-9B71-4BFF-AB42-C052D247804A}" srcOrd="0" destOrd="0" presId="urn:microsoft.com/office/officeart/2005/8/layout/vList2"/>
    <dgm:cxn modelId="{673CA7F9-9D51-4F26-A34F-74FBD68C6646}" type="presOf" srcId="{E66F3B83-B65C-4A87-BFCF-DE91CE24930C}" destId="{DDBAE06D-357B-49FF-B4EC-475118BC7EBA}" srcOrd="0" destOrd="0" presId="urn:microsoft.com/office/officeart/2005/8/layout/vList2"/>
    <dgm:cxn modelId="{94F203F5-88DB-40D3-A5D5-EFA66447C30A}" type="presParOf" srcId="{D6970C61-D63E-4160-91EB-5E7AC70552EB}" destId="{A3892D21-9B71-4BFF-AB42-C052D247804A}" srcOrd="0" destOrd="0" presId="urn:microsoft.com/office/officeart/2005/8/layout/vList2"/>
    <dgm:cxn modelId="{5D049EE8-0B44-4A79-ABE6-F12BA521EDCC}" type="presParOf" srcId="{D6970C61-D63E-4160-91EB-5E7AC70552EB}" destId="{854D133E-79A4-43F3-BE88-632A47DAE940}" srcOrd="1" destOrd="0" presId="urn:microsoft.com/office/officeart/2005/8/layout/vList2"/>
    <dgm:cxn modelId="{7F05BEAC-0371-41D1-B90A-81D380DA18F7}" type="presParOf" srcId="{D6970C61-D63E-4160-91EB-5E7AC70552EB}" destId="{DDBAE06D-357B-49FF-B4EC-475118BC7EB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8321F6-FDA5-42E3-8E67-3215E48D13C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0FF63E8-5F82-404F-AC34-80924985B793}">
      <dgm:prSet/>
      <dgm:spPr/>
      <dgm:t>
        <a:bodyPr/>
        <a:lstStyle/>
        <a:p>
          <a:r>
            <a:rPr lang="en-GB"/>
            <a:t>You need to utilise tort law books; Defamation derives from tort law. </a:t>
          </a:r>
          <a:endParaRPr lang="en-US"/>
        </a:p>
      </dgm:t>
    </dgm:pt>
    <dgm:pt modelId="{734F2838-C13D-4D85-85AE-E7C071BF8CA6}" type="parTrans" cxnId="{14F18449-4082-4931-86AE-75FBCE52CB03}">
      <dgm:prSet/>
      <dgm:spPr/>
      <dgm:t>
        <a:bodyPr/>
        <a:lstStyle/>
        <a:p>
          <a:endParaRPr lang="en-US"/>
        </a:p>
      </dgm:t>
    </dgm:pt>
    <dgm:pt modelId="{4FA20419-8E7E-41B6-940F-BC01A9502AAB}" type="sibTrans" cxnId="{14F18449-4082-4931-86AE-75FBCE52CB03}">
      <dgm:prSet/>
      <dgm:spPr/>
      <dgm:t>
        <a:bodyPr/>
        <a:lstStyle/>
        <a:p>
          <a:endParaRPr lang="en-US"/>
        </a:p>
      </dgm:t>
    </dgm:pt>
    <dgm:pt modelId="{B976E0DF-66D5-4EC8-93D5-C3A6541158B7}">
      <dgm:prSet/>
      <dgm:spPr/>
      <dgm:t>
        <a:bodyPr/>
        <a:lstStyle/>
        <a:p>
          <a:r>
            <a:rPr lang="en-GB"/>
            <a:t>Kirsty Horsey and Erika Rackley- Tort law – Oxford University Press. </a:t>
          </a:r>
          <a:endParaRPr lang="en-US"/>
        </a:p>
      </dgm:t>
    </dgm:pt>
    <dgm:pt modelId="{83B4EF5E-E229-4DCC-B4DC-E3237417FF34}" type="parTrans" cxnId="{368FF5F3-7DAF-4CB6-8F44-47824DBC274C}">
      <dgm:prSet/>
      <dgm:spPr/>
      <dgm:t>
        <a:bodyPr/>
        <a:lstStyle/>
        <a:p>
          <a:endParaRPr lang="en-US"/>
        </a:p>
      </dgm:t>
    </dgm:pt>
    <dgm:pt modelId="{3EFD46F4-FEBA-45B5-945B-92851273CF31}" type="sibTrans" cxnId="{368FF5F3-7DAF-4CB6-8F44-47824DBC274C}">
      <dgm:prSet/>
      <dgm:spPr/>
      <dgm:t>
        <a:bodyPr/>
        <a:lstStyle/>
        <a:p>
          <a:endParaRPr lang="en-US"/>
        </a:p>
      </dgm:t>
    </dgm:pt>
    <dgm:pt modelId="{888CF0D6-CEE3-4CB3-85F5-63B97090A8AF}">
      <dgm:prSet/>
      <dgm:spPr/>
      <dgm:t>
        <a:bodyPr/>
        <a:lstStyle/>
        <a:p>
          <a:r>
            <a:rPr lang="en-GB"/>
            <a:t>Lexis Uk. </a:t>
          </a:r>
          <a:endParaRPr lang="en-US"/>
        </a:p>
      </dgm:t>
    </dgm:pt>
    <dgm:pt modelId="{5D0833D9-EEDB-4BB1-8A26-E32C660D0263}" type="parTrans" cxnId="{05EFE625-3C90-4E09-A8E3-525F3F82ABF2}">
      <dgm:prSet/>
      <dgm:spPr/>
      <dgm:t>
        <a:bodyPr/>
        <a:lstStyle/>
        <a:p>
          <a:endParaRPr lang="en-US"/>
        </a:p>
      </dgm:t>
    </dgm:pt>
    <dgm:pt modelId="{5CCBF810-0C26-4C72-BA54-AB658A42F6D0}" type="sibTrans" cxnId="{05EFE625-3C90-4E09-A8E3-525F3F82ABF2}">
      <dgm:prSet/>
      <dgm:spPr/>
      <dgm:t>
        <a:bodyPr/>
        <a:lstStyle/>
        <a:p>
          <a:endParaRPr lang="en-US"/>
        </a:p>
      </dgm:t>
    </dgm:pt>
    <dgm:pt modelId="{C3D06B6C-AED7-4625-B90C-D21EBA6CD139}">
      <dgm:prSet/>
      <dgm:spPr/>
      <dgm:t>
        <a:bodyPr/>
        <a:lstStyle/>
        <a:p>
          <a:r>
            <a:rPr lang="en-GB"/>
            <a:t>Tort Law – John Cooke (On reading list- available online)</a:t>
          </a:r>
          <a:endParaRPr lang="en-US"/>
        </a:p>
      </dgm:t>
    </dgm:pt>
    <dgm:pt modelId="{755B67D5-E33B-4DF2-95AE-7D9FA7725A58}" type="parTrans" cxnId="{42810E4C-8CD1-4317-BD48-73180DD48FAA}">
      <dgm:prSet/>
      <dgm:spPr/>
      <dgm:t>
        <a:bodyPr/>
        <a:lstStyle/>
        <a:p>
          <a:endParaRPr lang="en-US"/>
        </a:p>
      </dgm:t>
    </dgm:pt>
    <dgm:pt modelId="{D4D80BF6-397F-4C83-AEDF-E2F1DCB656B1}" type="sibTrans" cxnId="{42810E4C-8CD1-4317-BD48-73180DD48FAA}">
      <dgm:prSet/>
      <dgm:spPr/>
      <dgm:t>
        <a:bodyPr/>
        <a:lstStyle/>
        <a:p>
          <a:endParaRPr lang="en-US"/>
        </a:p>
      </dgm:t>
    </dgm:pt>
    <dgm:pt modelId="{601DE8C9-1EF0-4F3B-AEC5-C4715661D0E9}">
      <dgm:prSet/>
      <dgm:spPr/>
      <dgm:t>
        <a:bodyPr/>
        <a:lstStyle/>
        <a:p>
          <a:r>
            <a:rPr lang="en-GB"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Defamation Act 2013</a:t>
          </a:r>
          <a:endParaRPr lang="en-US" dirty="0">
            <a:solidFill>
              <a:schemeClr val="bg1"/>
            </a:solidFill>
          </a:endParaRPr>
        </a:p>
      </dgm:t>
    </dgm:pt>
    <dgm:pt modelId="{C9AB1403-D0B7-497E-A36F-0A7707B43F42}" type="parTrans" cxnId="{379E7CBE-6619-4BE8-A660-03EE1CD83D6A}">
      <dgm:prSet/>
      <dgm:spPr/>
      <dgm:t>
        <a:bodyPr/>
        <a:lstStyle/>
        <a:p>
          <a:endParaRPr lang="en-US"/>
        </a:p>
      </dgm:t>
    </dgm:pt>
    <dgm:pt modelId="{62E63074-9314-4B07-A785-8ABCA447E806}" type="sibTrans" cxnId="{379E7CBE-6619-4BE8-A660-03EE1CD83D6A}">
      <dgm:prSet/>
      <dgm:spPr/>
      <dgm:t>
        <a:bodyPr/>
        <a:lstStyle/>
        <a:p>
          <a:endParaRPr lang="en-US"/>
        </a:p>
      </dgm:t>
    </dgm:pt>
    <dgm:pt modelId="{39039CE8-E2C7-47F0-9854-252AB1A3DA7E}">
      <dgm:prSet/>
      <dgm:spPr/>
      <dgm:t>
        <a:bodyPr/>
        <a:lstStyle/>
        <a:p>
          <a:r>
            <a:rPr lang="en-GB"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Defamation Act 2013 – Guidance and FAQs on Section 5 Regulations - GOV.UK</a:t>
          </a:r>
          <a:endParaRPr lang="en-US" dirty="0">
            <a:solidFill>
              <a:schemeClr val="bg1"/>
            </a:solidFill>
          </a:endParaRPr>
        </a:p>
      </dgm:t>
    </dgm:pt>
    <dgm:pt modelId="{6527A3C2-7FD3-43FE-9E02-7D619EF806D2}" type="parTrans" cxnId="{A096BBD9-67C2-4E89-B666-2C47470A6577}">
      <dgm:prSet/>
      <dgm:spPr/>
      <dgm:t>
        <a:bodyPr/>
        <a:lstStyle/>
        <a:p>
          <a:endParaRPr lang="en-US"/>
        </a:p>
      </dgm:t>
    </dgm:pt>
    <dgm:pt modelId="{5314FD32-C653-4C4E-961E-F1DC57CC2D7A}" type="sibTrans" cxnId="{A096BBD9-67C2-4E89-B666-2C47470A6577}">
      <dgm:prSet/>
      <dgm:spPr/>
      <dgm:t>
        <a:bodyPr/>
        <a:lstStyle/>
        <a:p>
          <a:endParaRPr lang="en-US"/>
        </a:p>
      </dgm:t>
    </dgm:pt>
    <dgm:pt modelId="{E647F783-76EC-4F31-9DAA-18F17EA2A1CA}">
      <dgm:prSet/>
      <dgm:spPr/>
      <dgm:t>
        <a:bodyPr/>
        <a:lstStyle/>
        <a:p>
          <a:r>
            <a:rPr lang="en-GB"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Defamation Act - Parliamentary Bills - UK Parliament</a:t>
          </a:r>
          <a:endParaRPr lang="en-US" dirty="0">
            <a:solidFill>
              <a:schemeClr val="bg1"/>
            </a:solidFill>
          </a:endParaRPr>
        </a:p>
      </dgm:t>
    </dgm:pt>
    <dgm:pt modelId="{8C828D34-9789-4056-8CE8-ADF0F7DCD7CB}" type="parTrans" cxnId="{1B8CD444-5A59-4FD3-B3EF-32C857E82A66}">
      <dgm:prSet/>
      <dgm:spPr/>
      <dgm:t>
        <a:bodyPr/>
        <a:lstStyle/>
        <a:p>
          <a:endParaRPr lang="en-US"/>
        </a:p>
      </dgm:t>
    </dgm:pt>
    <dgm:pt modelId="{AF745003-1A38-4988-B4C2-FCA566CB905D}" type="sibTrans" cxnId="{1B8CD444-5A59-4FD3-B3EF-32C857E82A66}">
      <dgm:prSet/>
      <dgm:spPr/>
      <dgm:t>
        <a:bodyPr/>
        <a:lstStyle/>
        <a:p>
          <a:endParaRPr lang="en-US"/>
        </a:p>
      </dgm:t>
    </dgm:pt>
    <dgm:pt modelId="{64893DC5-BDFC-42C0-BC0C-97CE33976268}" type="pres">
      <dgm:prSet presAssocID="{C28321F6-FDA5-42E3-8E67-3215E48D13CA}" presName="linear" presStyleCnt="0">
        <dgm:presLayoutVars>
          <dgm:animLvl val="lvl"/>
          <dgm:resizeHandles val="exact"/>
        </dgm:presLayoutVars>
      </dgm:prSet>
      <dgm:spPr/>
    </dgm:pt>
    <dgm:pt modelId="{FA16AE5A-5439-4020-8916-4DD6F14DA791}" type="pres">
      <dgm:prSet presAssocID="{20FF63E8-5F82-404F-AC34-80924985B793}" presName="parentText" presStyleLbl="node1" presStyleIdx="0" presStyleCnt="7">
        <dgm:presLayoutVars>
          <dgm:chMax val="0"/>
          <dgm:bulletEnabled val="1"/>
        </dgm:presLayoutVars>
      </dgm:prSet>
      <dgm:spPr/>
    </dgm:pt>
    <dgm:pt modelId="{F417BA2B-17DB-4C7E-A6E3-2F98AF9E9DD0}" type="pres">
      <dgm:prSet presAssocID="{4FA20419-8E7E-41B6-940F-BC01A9502AAB}" presName="spacer" presStyleCnt="0"/>
      <dgm:spPr/>
    </dgm:pt>
    <dgm:pt modelId="{212E792B-31B8-4EF1-886F-E09F5588C56E}" type="pres">
      <dgm:prSet presAssocID="{B976E0DF-66D5-4EC8-93D5-C3A6541158B7}" presName="parentText" presStyleLbl="node1" presStyleIdx="1" presStyleCnt="7">
        <dgm:presLayoutVars>
          <dgm:chMax val="0"/>
          <dgm:bulletEnabled val="1"/>
        </dgm:presLayoutVars>
      </dgm:prSet>
      <dgm:spPr/>
    </dgm:pt>
    <dgm:pt modelId="{0E39B4AD-ED3F-4EC8-87B5-81463A1A6AF7}" type="pres">
      <dgm:prSet presAssocID="{3EFD46F4-FEBA-45B5-945B-92851273CF31}" presName="spacer" presStyleCnt="0"/>
      <dgm:spPr/>
    </dgm:pt>
    <dgm:pt modelId="{D9107D6A-CD76-4C89-954E-6FC99F29918F}" type="pres">
      <dgm:prSet presAssocID="{888CF0D6-CEE3-4CB3-85F5-63B97090A8AF}" presName="parentText" presStyleLbl="node1" presStyleIdx="2" presStyleCnt="7">
        <dgm:presLayoutVars>
          <dgm:chMax val="0"/>
          <dgm:bulletEnabled val="1"/>
        </dgm:presLayoutVars>
      </dgm:prSet>
      <dgm:spPr/>
    </dgm:pt>
    <dgm:pt modelId="{A43058E6-6433-453F-B842-EA034C6C250A}" type="pres">
      <dgm:prSet presAssocID="{5CCBF810-0C26-4C72-BA54-AB658A42F6D0}" presName="spacer" presStyleCnt="0"/>
      <dgm:spPr/>
    </dgm:pt>
    <dgm:pt modelId="{C6AAC5A2-FD1B-4629-96BD-8742EB671059}" type="pres">
      <dgm:prSet presAssocID="{C3D06B6C-AED7-4625-B90C-D21EBA6CD139}" presName="parentText" presStyleLbl="node1" presStyleIdx="3" presStyleCnt="7">
        <dgm:presLayoutVars>
          <dgm:chMax val="0"/>
          <dgm:bulletEnabled val="1"/>
        </dgm:presLayoutVars>
      </dgm:prSet>
      <dgm:spPr/>
    </dgm:pt>
    <dgm:pt modelId="{C17A1B3B-C250-4BAA-82F1-484C47C783A6}" type="pres">
      <dgm:prSet presAssocID="{D4D80BF6-397F-4C83-AEDF-E2F1DCB656B1}" presName="spacer" presStyleCnt="0"/>
      <dgm:spPr/>
    </dgm:pt>
    <dgm:pt modelId="{96C81C49-4D28-4CFA-86E3-FD3747C9DE95}" type="pres">
      <dgm:prSet presAssocID="{601DE8C9-1EF0-4F3B-AEC5-C4715661D0E9}" presName="parentText" presStyleLbl="node1" presStyleIdx="4" presStyleCnt="7">
        <dgm:presLayoutVars>
          <dgm:chMax val="0"/>
          <dgm:bulletEnabled val="1"/>
        </dgm:presLayoutVars>
      </dgm:prSet>
      <dgm:spPr/>
    </dgm:pt>
    <dgm:pt modelId="{A09FF1E2-34BC-4617-910F-39E99013441E}" type="pres">
      <dgm:prSet presAssocID="{62E63074-9314-4B07-A785-8ABCA447E806}" presName="spacer" presStyleCnt="0"/>
      <dgm:spPr/>
    </dgm:pt>
    <dgm:pt modelId="{619C2D2A-E8D4-404C-8387-AF063A3045D4}" type="pres">
      <dgm:prSet presAssocID="{39039CE8-E2C7-47F0-9854-252AB1A3DA7E}" presName="parentText" presStyleLbl="node1" presStyleIdx="5" presStyleCnt="7">
        <dgm:presLayoutVars>
          <dgm:chMax val="0"/>
          <dgm:bulletEnabled val="1"/>
        </dgm:presLayoutVars>
      </dgm:prSet>
      <dgm:spPr/>
    </dgm:pt>
    <dgm:pt modelId="{7D04E094-4A52-491C-9595-FF76B37CE3CE}" type="pres">
      <dgm:prSet presAssocID="{5314FD32-C653-4C4E-961E-F1DC57CC2D7A}" presName="spacer" presStyleCnt="0"/>
      <dgm:spPr/>
    </dgm:pt>
    <dgm:pt modelId="{B8EBF102-D718-4A6A-8FB2-DB007852BB7C}" type="pres">
      <dgm:prSet presAssocID="{E647F783-76EC-4F31-9DAA-18F17EA2A1CA}" presName="parentText" presStyleLbl="node1" presStyleIdx="6" presStyleCnt="7">
        <dgm:presLayoutVars>
          <dgm:chMax val="0"/>
          <dgm:bulletEnabled val="1"/>
        </dgm:presLayoutVars>
      </dgm:prSet>
      <dgm:spPr/>
    </dgm:pt>
  </dgm:ptLst>
  <dgm:cxnLst>
    <dgm:cxn modelId="{7A2E6800-920B-4197-AC82-DA9D91B55854}" type="presOf" srcId="{20FF63E8-5F82-404F-AC34-80924985B793}" destId="{FA16AE5A-5439-4020-8916-4DD6F14DA791}" srcOrd="0" destOrd="0" presId="urn:microsoft.com/office/officeart/2005/8/layout/vList2"/>
    <dgm:cxn modelId="{8D0E771E-5C69-43F6-9804-D2181DDB6C1D}" type="presOf" srcId="{601DE8C9-1EF0-4F3B-AEC5-C4715661D0E9}" destId="{96C81C49-4D28-4CFA-86E3-FD3747C9DE95}" srcOrd="0" destOrd="0" presId="urn:microsoft.com/office/officeart/2005/8/layout/vList2"/>
    <dgm:cxn modelId="{05EFE625-3C90-4E09-A8E3-525F3F82ABF2}" srcId="{C28321F6-FDA5-42E3-8E67-3215E48D13CA}" destId="{888CF0D6-CEE3-4CB3-85F5-63B97090A8AF}" srcOrd="2" destOrd="0" parTransId="{5D0833D9-EEDB-4BB1-8A26-E32C660D0263}" sibTransId="{5CCBF810-0C26-4C72-BA54-AB658A42F6D0}"/>
    <dgm:cxn modelId="{06B61030-D8C4-4208-A79F-6CC58854CC31}" type="presOf" srcId="{C3D06B6C-AED7-4625-B90C-D21EBA6CD139}" destId="{C6AAC5A2-FD1B-4629-96BD-8742EB671059}" srcOrd="0" destOrd="0" presId="urn:microsoft.com/office/officeart/2005/8/layout/vList2"/>
    <dgm:cxn modelId="{1B8CD444-5A59-4FD3-B3EF-32C857E82A66}" srcId="{C28321F6-FDA5-42E3-8E67-3215E48D13CA}" destId="{E647F783-76EC-4F31-9DAA-18F17EA2A1CA}" srcOrd="6" destOrd="0" parTransId="{8C828D34-9789-4056-8CE8-ADF0F7DCD7CB}" sibTransId="{AF745003-1A38-4988-B4C2-FCA566CB905D}"/>
    <dgm:cxn modelId="{14F18449-4082-4931-86AE-75FBCE52CB03}" srcId="{C28321F6-FDA5-42E3-8E67-3215E48D13CA}" destId="{20FF63E8-5F82-404F-AC34-80924985B793}" srcOrd="0" destOrd="0" parTransId="{734F2838-C13D-4D85-85AE-E7C071BF8CA6}" sibTransId="{4FA20419-8E7E-41B6-940F-BC01A9502AAB}"/>
    <dgm:cxn modelId="{42810E4C-8CD1-4317-BD48-73180DD48FAA}" srcId="{C28321F6-FDA5-42E3-8E67-3215E48D13CA}" destId="{C3D06B6C-AED7-4625-B90C-D21EBA6CD139}" srcOrd="3" destOrd="0" parTransId="{755B67D5-E33B-4DF2-95AE-7D9FA7725A58}" sibTransId="{D4D80BF6-397F-4C83-AEDF-E2F1DCB656B1}"/>
    <dgm:cxn modelId="{DE1C484E-6793-4443-B911-E9620E1EA7D9}" type="presOf" srcId="{888CF0D6-CEE3-4CB3-85F5-63B97090A8AF}" destId="{D9107D6A-CD76-4C89-954E-6FC99F29918F}" srcOrd="0" destOrd="0" presId="urn:microsoft.com/office/officeart/2005/8/layout/vList2"/>
    <dgm:cxn modelId="{B9B7FA58-0B2E-4A6C-8338-77B2DF5B7799}" type="presOf" srcId="{B976E0DF-66D5-4EC8-93D5-C3A6541158B7}" destId="{212E792B-31B8-4EF1-886F-E09F5588C56E}" srcOrd="0" destOrd="0" presId="urn:microsoft.com/office/officeart/2005/8/layout/vList2"/>
    <dgm:cxn modelId="{7C7FC184-C7D7-4326-8B94-2858D484F148}" type="presOf" srcId="{C28321F6-FDA5-42E3-8E67-3215E48D13CA}" destId="{64893DC5-BDFC-42C0-BC0C-97CE33976268}" srcOrd="0" destOrd="0" presId="urn:microsoft.com/office/officeart/2005/8/layout/vList2"/>
    <dgm:cxn modelId="{379E7CBE-6619-4BE8-A660-03EE1CD83D6A}" srcId="{C28321F6-FDA5-42E3-8E67-3215E48D13CA}" destId="{601DE8C9-1EF0-4F3B-AEC5-C4715661D0E9}" srcOrd="4" destOrd="0" parTransId="{C9AB1403-D0B7-497E-A36F-0A7707B43F42}" sibTransId="{62E63074-9314-4B07-A785-8ABCA447E806}"/>
    <dgm:cxn modelId="{A096BBD9-67C2-4E89-B666-2C47470A6577}" srcId="{C28321F6-FDA5-42E3-8E67-3215E48D13CA}" destId="{39039CE8-E2C7-47F0-9854-252AB1A3DA7E}" srcOrd="5" destOrd="0" parTransId="{6527A3C2-7FD3-43FE-9E02-7D619EF806D2}" sibTransId="{5314FD32-C653-4C4E-961E-F1DC57CC2D7A}"/>
    <dgm:cxn modelId="{CDF9EDE3-3334-40FC-A0FB-F800FBF528CF}" type="presOf" srcId="{E647F783-76EC-4F31-9DAA-18F17EA2A1CA}" destId="{B8EBF102-D718-4A6A-8FB2-DB007852BB7C}" srcOrd="0" destOrd="0" presId="urn:microsoft.com/office/officeart/2005/8/layout/vList2"/>
    <dgm:cxn modelId="{F1B5A7EC-5E4F-42F8-A93B-E47BF58B17EA}" type="presOf" srcId="{39039CE8-E2C7-47F0-9854-252AB1A3DA7E}" destId="{619C2D2A-E8D4-404C-8387-AF063A3045D4}" srcOrd="0" destOrd="0" presId="urn:microsoft.com/office/officeart/2005/8/layout/vList2"/>
    <dgm:cxn modelId="{368FF5F3-7DAF-4CB6-8F44-47824DBC274C}" srcId="{C28321F6-FDA5-42E3-8E67-3215E48D13CA}" destId="{B976E0DF-66D5-4EC8-93D5-C3A6541158B7}" srcOrd="1" destOrd="0" parTransId="{83B4EF5E-E229-4DCC-B4DC-E3237417FF34}" sibTransId="{3EFD46F4-FEBA-45B5-945B-92851273CF31}"/>
    <dgm:cxn modelId="{4F067C5B-EDF4-4EA0-890A-E993C706483D}" type="presParOf" srcId="{64893DC5-BDFC-42C0-BC0C-97CE33976268}" destId="{FA16AE5A-5439-4020-8916-4DD6F14DA791}" srcOrd="0" destOrd="0" presId="urn:microsoft.com/office/officeart/2005/8/layout/vList2"/>
    <dgm:cxn modelId="{88ADA380-B4DE-4548-B3BC-FCABDBA5AB9C}" type="presParOf" srcId="{64893DC5-BDFC-42C0-BC0C-97CE33976268}" destId="{F417BA2B-17DB-4C7E-A6E3-2F98AF9E9DD0}" srcOrd="1" destOrd="0" presId="urn:microsoft.com/office/officeart/2005/8/layout/vList2"/>
    <dgm:cxn modelId="{3506E9CC-4E7E-4E7B-A627-0E3D5168D896}" type="presParOf" srcId="{64893DC5-BDFC-42C0-BC0C-97CE33976268}" destId="{212E792B-31B8-4EF1-886F-E09F5588C56E}" srcOrd="2" destOrd="0" presId="urn:microsoft.com/office/officeart/2005/8/layout/vList2"/>
    <dgm:cxn modelId="{7A80E484-D06A-4223-A40F-9A9A509DB6D8}" type="presParOf" srcId="{64893DC5-BDFC-42C0-BC0C-97CE33976268}" destId="{0E39B4AD-ED3F-4EC8-87B5-81463A1A6AF7}" srcOrd="3" destOrd="0" presId="urn:microsoft.com/office/officeart/2005/8/layout/vList2"/>
    <dgm:cxn modelId="{D141CEFD-3345-4CF7-B7E1-F5970FE4C5AB}" type="presParOf" srcId="{64893DC5-BDFC-42C0-BC0C-97CE33976268}" destId="{D9107D6A-CD76-4C89-954E-6FC99F29918F}" srcOrd="4" destOrd="0" presId="urn:microsoft.com/office/officeart/2005/8/layout/vList2"/>
    <dgm:cxn modelId="{9908A79F-F5D2-44E1-9619-54EEC23D6DA1}" type="presParOf" srcId="{64893DC5-BDFC-42C0-BC0C-97CE33976268}" destId="{A43058E6-6433-453F-B842-EA034C6C250A}" srcOrd="5" destOrd="0" presId="urn:microsoft.com/office/officeart/2005/8/layout/vList2"/>
    <dgm:cxn modelId="{93939C69-8553-4197-A7D8-C106AE301276}" type="presParOf" srcId="{64893DC5-BDFC-42C0-BC0C-97CE33976268}" destId="{C6AAC5A2-FD1B-4629-96BD-8742EB671059}" srcOrd="6" destOrd="0" presId="urn:microsoft.com/office/officeart/2005/8/layout/vList2"/>
    <dgm:cxn modelId="{BD881862-891D-4B69-9AB7-FB22899841D4}" type="presParOf" srcId="{64893DC5-BDFC-42C0-BC0C-97CE33976268}" destId="{C17A1B3B-C250-4BAA-82F1-484C47C783A6}" srcOrd="7" destOrd="0" presId="urn:microsoft.com/office/officeart/2005/8/layout/vList2"/>
    <dgm:cxn modelId="{A7E5ADB4-F461-4A95-A8F4-486D3DA6405B}" type="presParOf" srcId="{64893DC5-BDFC-42C0-BC0C-97CE33976268}" destId="{96C81C49-4D28-4CFA-86E3-FD3747C9DE95}" srcOrd="8" destOrd="0" presId="urn:microsoft.com/office/officeart/2005/8/layout/vList2"/>
    <dgm:cxn modelId="{79DFC574-E5E3-44A1-8EDD-19399DED2E4B}" type="presParOf" srcId="{64893DC5-BDFC-42C0-BC0C-97CE33976268}" destId="{A09FF1E2-34BC-4617-910F-39E99013441E}" srcOrd="9" destOrd="0" presId="urn:microsoft.com/office/officeart/2005/8/layout/vList2"/>
    <dgm:cxn modelId="{8AAFE8AC-A023-4C85-AF72-B28018061F89}" type="presParOf" srcId="{64893DC5-BDFC-42C0-BC0C-97CE33976268}" destId="{619C2D2A-E8D4-404C-8387-AF063A3045D4}" srcOrd="10" destOrd="0" presId="urn:microsoft.com/office/officeart/2005/8/layout/vList2"/>
    <dgm:cxn modelId="{7ECA3396-8D7E-42A4-A055-DADBBA2F0A0B}" type="presParOf" srcId="{64893DC5-BDFC-42C0-BC0C-97CE33976268}" destId="{7D04E094-4A52-491C-9595-FF76B37CE3CE}" srcOrd="11" destOrd="0" presId="urn:microsoft.com/office/officeart/2005/8/layout/vList2"/>
    <dgm:cxn modelId="{68567576-B4B3-485E-B22C-67780C1DC87A}" type="presParOf" srcId="{64893DC5-BDFC-42C0-BC0C-97CE33976268}" destId="{B8EBF102-D718-4A6A-8FB2-DB007852BB7C}"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B2997B7-DA1F-4071-8F42-FB005BA0D6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B450EB-2C4D-45B6-BBB5-8CE54213CBB5}">
      <dgm:prSet/>
      <dgm:spPr/>
      <dgm:t>
        <a:bodyPr/>
        <a:lstStyle/>
        <a:p>
          <a:r>
            <a:rPr lang="en-GB"/>
            <a:t>Wikipedia – Under no circumstances do you use this source. </a:t>
          </a:r>
          <a:endParaRPr lang="en-US"/>
        </a:p>
      </dgm:t>
    </dgm:pt>
    <dgm:pt modelId="{BAF60A0D-E4A6-4407-8565-FB17E87CE418}" type="parTrans" cxnId="{9957784E-711F-4F36-8378-7F87223954A1}">
      <dgm:prSet/>
      <dgm:spPr/>
      <dgm:t>
        <a:bodyPr/>
        <a:lstStyle/>
        <a:p>
          <a:endParaRPr lang="en-US"/>
        </a:p>
      </dgm:t>
    </dgm:pt>
    <dgm:pt modelId="{0F419842-FB9A-46A1-AB88-3E05D29CFC20}" type="sibTrans" cxnId="{9957784E-711F-4F36-8378-7F87223954A1}">
      <dgm:prSet/>
      <dgm:spPr/>
      <dgm:t>
        <a:bodyPr/>
        <a:lstStyle/>
        <a:p>
          <a:endParaRPr lang="en-US"/>
        </a:p>
      </dgm:t>
    </dgm:pt>
    <dgm:pt modelId="{63CA3E4B-C911-4FC1-BA6C-29DDF53111C6}">
      <dgm:prSet/>
      <dgm:spPr/>
      <dgm:t>
        <a:bodyPr/>
        <a:lstStyle/>
        <a:p>
          <a:r>
            <a:rPr lang="en-GB"/>
            <a:t>Law teacher – Essay writing website. </a:t>
          </a:r>
          <a:endParaRPr lang="en-US"/>
        </a:p>
      </dgm:t>
    </dgm:pt>
    <dgm:pt modelId="{F6A544A4-7256-402A-8DC9-4E53DFF3576F}" type="parTrans" cxnId="{1A8D9ED7-2C44-437E-8DA0-F2D117FBEEB9}">
      <dgm:prSet/>
      <dgm:spPr/>
      <dgm:t>
        <a:bodyPr/>
        <a:lstStyle/>
        <a:p>
          <a:endParaRPr lang="en-US"/>
        </a:p>
      </dgm:t>
    </dgm:pt>
    <dgm:pt modelId="{39DDE8C9-79AA-476B-8BA7-A80E10D29105}" type="sibTrans" cxnId="{1A8D9ED7-2C44-437E-8DA0-F2D117FBEEB9}">
      <dgm:prSet/>
      <dgm:spPr/>
      <dgm:t>
        <a:bodyPr/>
        <a:lstStyle/>
        <a:p>
          <a:endParaRPr lang="en-US"/>
        </a:p>
      </dgm:t>
    </dgm:pt>
    <dgm:pt modelId="{FB8A4F29-32D4-4877-B16F-156647A042A8}">
      <dgm:prSet/>
      <dgm:spPr/>
      <dgm:t>
        <a:bodyPr/>
        <a:lstStyle/>
        <a:p>
          <a:r>
            <a:rPr lang="en-GB"/>
            <a:t>Any A level website. </a:t>
          </a:r>
          <a:endParaRPr lang="en-US"/>
        </a:p>
      </dgm:t>
    </dgm:pt>
    <dgm:pt modelId="{CB81F953-EDDB-437E-85A8-83585F89A97F}" type="parTrans" cxnId="{C8301640-25BE-4519-AE30-B3DE9850F0EB}">
      <dgm:prSet/>
      <dgm:spPr/>
      <dgm:t>
        <a:bodyPr/>
        <a:lstStyle/>
        <a:p>
          <a:endParaRPr lang="en-US"/>
        </a:p>
      </dgm:t>
    </dgm:pt>
    <dgm:pt modelId="{1655F65E-A333-49BB-B121-372893A485AB}" type="sibTrans" cxnId="{C8301640-25BE-4519-AE30-B3DE9850F0EB}">
      <dgm:prSet/>
      <dgm:spPr/>
      <dgm:t>
        <a:bodyPr/>
        <a:lstStyle/>
        <a:p>
          <a:endParaRPr lang="en-US"/>
        </a:p>
      </dgm:t>
    </dgm:pt>
    <dgm:pt modelId="{80D214DE-B890-4D80-8FE8-54A0305BCE50}">
      <dgm:prSet/>
      <dgm:spPr/>
      <dgm:t>
        <a:bodyPr/>
        <a:lstStyle/>
        <a:p>
          <a:r>
            <a:rPr lang="en-GB"/>
            <a:t>E law Resources. </a:t>
          </a:r>
          <a:endParaRPr lang="en-US"/>
        </a:p>
      </dgm:t>
    </dgm:pt>
    <dgm:pt modelId="{12A6D157-86A2-4EA2-AC34-C0D7DBF0F0EE}" type="parTrans" cxnId="{29DFBEA5-6883-47F6-A9DE-A18F796CF19F}">
      <dgm:prSet/>
      <dgm:spPr/>
      <dgm:t>
        <a:bodyPr/>
        <a:lstStyle/>
        <a:p>
          <a:endParaRPr lang="en-US"/>
        </a:p>
      </dgm:t>
    </dgm:pt>
    <dgm:pt modelId="{CA927213-D4F8-4D06-A7F1-EF931C6C898A}" type="sibTrans" cxnId="{29DFBEA5-6883-47F6-A9DE-A18F796CF19F}">
      <dgm:prSet/>
      <dgm:spPr/>
      <dgm:t>
        <a:bodyPr/>
        <a:lstStyle/>
        <a:p>
          <a:endParaRPr lang="en-US"/>
        </a:p>
      </dgm:t>
    </dgm:pt>
    <dgm:pt modelId="{1960FEE8-C974-46A0-8F3B-1675BA0914C5}" type="pres">
      <dgm:prSet presAssocID="{DB2997B7-DA1F-4071-8F42-FB005BA0D6C5}" presName="root" presStyleCnt="0">
        <dgm:presLayoutVars>
          <dgm:dir/>
          <dgm:resizeHandles val="exact"/>
        </dgm:presLayoutVars>
      </dgm:prSet>
      <dgm:spPr/>
    </dgm:pt>
    <dgm:pt modelId="{012A6B4F-E2D4-4C19-AE25-F94B7AA36D63}" type="pres">
      <dgm:prSet presAssocID="{4FB450EB-2C4D-45B6-BBB5-8CE54213CBB5}" presName="compNode" presStyleCnt="0"/>
      <dgm:spPr/>
    </dgm:pt>
    <dgm:pt modelId="{727366EB-57ED-40B8-912C-E85566AAE85D}" type="pres">
      <dgm:prSet presAssocID="{4FB450EB-2C4D-45B6-BBB5-8CE54213CBB5}" presName="bgRect" presStyleLbl="bgShp" presStyleIdx="0" presStyleCnt="4"/>
      <dgm:spPr/>
    </dgm:pt>
    <dgm:pt modelId="{A67E69EA-0D1E-4C3E-8CA0-5E05E977B81E}" type="pres">
      <dgm:prSet presAssocID="{4FB450EB-2C4D-45B6-BBB5-8CE54213CB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C9C2BAA8-3789-47F9-B4DC-ABAA249D6395}" type="pres">
      <dgm:prSet presAssocID="{4FB450EB-2C4D-45B6-BBB5-8CE54213CBB5}" presName="spaceRect" presStyleCnt="0"/>
      <dgm:spPr/>
    </dgm:pt>
    <dgm:pt modelId="{1C110C6F-3E44-469D-AE71-896918705D2C}" type="pres">
      <dgm:prSet presAssocID="{4FB450EB-2C4D-45B6-BBB5-8CE54213CBB5}" presName="parTx" presStyleLbl="revTx" presStyleIdx="0" presStyleCnt="4">
        <dgm:presLayoutVars>
          <dgm:chMax val="0"/>
          <dgm:chPref val="0"/>
        </dgm:presLayoutVars>
      </dgm:prSet>
      <dgm:spPr/>
    </dgm:pt>
    <dgm:pt modelId="{E484F12B-838D-4D04-A3BC-E8B4311E4EDB}" type="pres">
      <dgm:prSet presAssocID="{0F419842-FB9A-46A1-AB88-3E05D29CFC20}" presName="sibTrans" presStyleCnt="0"/>
      <dgm:spPr/>
    </dgm:pt>
    <dgm:pt modelId="{6C7E89C6-64E7-4B13-AE56-78757633CC16}" type="pres">
      <dgm:prSet presAssocID="{63CA3E4B-C911-4FC1-BA6C-29DDF53111C6}" presName="compNode" presStyleCnt="0"/>
      <dgm:spPr/>
    </dgm:pt>
    <dgm:pt modelId="{5804BD5C-8B5B-48FC-8AA6-32A9862412C1}" type="pres">
      <dgm:prSet presAssocID="{63CA3E4B-C911-4FC1-BA6C-29DDF53111C6}" presName="bgRect" presStyleLbl="bgShp" presStyleIdx="1" presStyleCnt="4"/>
      <dgm:spPr/>
    </dgm:pt>
    <dgm:pt modelId="{BA4BCAF8-3835-4613-9D9B-744ECB5DC7D9}" type="pres">
      <dgm:prSet presAssocID="{63CA3E4B-C911-4FC1-BA6C-29DDF53111C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55DF93C3-3107-44F4-ACDF-9FBA429E72C4}" type="pres">
      <dgm:prSet presAssocID="{63CA3E4B-C911-4FC1-BA6C-29DDF53111C6}" presName="spaceRect" presStyleCnt="0"/>
      <dgm:spPr/>
    </dgm:pt>
    <dgm:pt modelId="{30642031-2327-4426-B7F6-9AE9877A107F}" type="pres">
      <dgm:prSet presAssocID="{63CA3E4B-C911-4FC1-BA6C-29DDF53111C6}" presName="parTx" presStyleLbl="revTx" presStyleIdx="1" presStyleCnt="4">
        <dgm:presLayoutVars>
          <dgm:chMax val="0"/>
          <dgm:chPref val="0"/>
        </dgm:presLayoutVars>
      </dgm:prSet>
      <dgm:spPr/>
    </dgm:pt>
    <dgm:pt modelId="{874C633E-3830-432D-A447-B4E5BB644AE8}" type="pres">
      <dgm:prSet presAssocID="{39DDE8C9-79AA-476B-8BA7-A80E10D29105}" presName="sibTrans" presStyleCnt="0"/>
      <dgm:spPr/>
    </dgm:pt>
    <dgm:pt modelId="{C78DCAE3-30EB-44A6-8FC3-680B2B1E34A1}" type="pres">
      <dgm:prSet presAssocID="{FB8A4F29-32D4-4877-B16F-156647A042A8}" presName="compNode" presStyleCnt="0"/>
      <dgm:spPr/>
    </dgm:pt>
    <dgm:pt modelId="{2C6B01F5-6A57-43F8-858D-D5D44B0CC940}" type="pres">
      <dgm:prSet presAssocID="{FB8A4F29-32D4-4877-B16F-156647A042A8}" presName="bgRect" presStyleLbl="bgShp" presStyleIdx="2" presStyleCnt="4"/>
      <dgm:spPr/>
    </dgm:pt>
    <dgm:pt modelId="{BE5F11C0-34F2-43FE-84AF-BC332BDEF56D}" type="pres">
      <dgm:prSet presAssocID="{FB8A4F29-32D4-4877-B16F-156647A042A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14D6A7E3-0C17-4CD6-ABC2-819713D8D17B}" type="pres">
      <dgm:prSet presAssocID="{FB8A4F29-32D4-4877-B16F-156647A042A8}" presName="spaceRect" presStyleCnt="0"/>
      <dgm:spPr/>
    </dgm:pt>
    <dgm:pt modelId="{F96094C4-A997-4C54-A130-9AF90C4D05BE}" type="pres">
      <dgm:prSet presAssocID="{FB8A4F29-32D4-4877-B16F-156647A042A8}" presName="parTx" presStyleLbl="revTx" presStyleIdx="2" presStyleCnt="4">
        <dgm:presLayoutVars>
          <dgm:chMax val="0"/>
          <dgm:chPref val="0"/>
        </dgm:presLayoutVars>
      </dgm:prSet>
      <dgm:spPr/>
    </dgm:pt>
    <dgm:pt modelId="{DE8D5749-2FFE-4FC4-80FF-71F07E004A6A}" type="pres">
      <dgm:prSet presAssocID="{1655F65E-A333-49BB-B121-372893A485AB}" presName="sibTrans" presStyleCnt="0"/>
      <dgm:spPr/>
    </dgm:pt>
    <dgm:pt modelId="{2B13E638-981A-41AF-A8CA-76A760B3D163}" type="pres">
      <dgm:prSet presAssocID="{80D214DE-B890-4D80-8FE8-54A0305BCE50}" presName="compNode" presStyleCnt="0"/>
      <dgm:spPr/>
    </dgm:pt>
    <dgm:pt modelId="{2677E324-5934-4AFC-A811-FAFD38439FD8}" type="pres">
      <dgm:prSet presAssocID="{80D214DE-B890-4D80-8FE8-54A0305BCE50}" presName="bgRect" presStyleLbl="bgShp" presStyleIdx="3" presStyleCnt="4"/>
      <dgm:spPr/>
    </dgm:pt>
    <dgm:pt modelId="{D4E3E19F-E74B-40D4-83D0-711E69E05123}" type="pres">
      <dgm:prSet presAssocID="{80D214DE-B890-4D80-8FE8-54A0305BCE5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E1B8D6C7-4695-478E-BBE0-978AB08B0B6F}" type="pres">
      <dgm:prSet presAssocID="{80D214DE-B890-4D80-8FE8-54A0305BCE50}" presName="spaceRect" presStyleCnt="0"/>
      <dgm:spPr/>
    </dgm:pt>
    <dgm:pt modelId="{6830240D-41A5-43BC-9EA9-E14EF15FC48C}" type="pres">
      <dgm:prSet presAssocID="{80D214DE-B890-4D80-8FE8-54A0305BCE50}" presName="parTx" presStyleLbl="revTx" presStyleIdx="3" presStyleCnt="4">
        <dgm:presLayoutVars>
          <dgm:chMax val="0"/>
          <dgm:chPref val="0"/>
        </dgm:presLayoutVars>
      </dgm:prSet>
      <dgm:spPr/>
    </dgm:pt>
  </dgm:ptLst>
  <dgm:cxnLst>
    <dgm:cxn modelId="{F8506206-6935-4DE4-B4BF-1CD2606B6478}" type="presOf" srcId="{80D214DE-B890-4D80-8FE8-54A0305BCE50}" destId="{6830240D-41A5-43BC-9EA9-E14EF15FC48C}" srcOrd="0" destOrd="0" presId="urn:microsoft.com/office/officeart/2018/2/layout/IconVerticalSolidList"/>
    <dgm:cxn modelId="{562B3F09-E097-434C-A2D6-B85CEAFF7A3A}" type="presOf" srcId="{63CA3E4B-C911-4FC1-BA6C-29DDF53111C6}" destId="{30642031-2327-4426-B7F6-9AE9877A107F}" srcOrd="0" destOrd="0" presId="urn:microsoft.com/office/officeart/2018/2/layout/IconVerticalSolidList"/>
    <dgm:cxn modelId="{D5AD4117-D262-4669-B3DE-8F850CAFB5B8}" type="presOf" srcId="{4FB450EB-2C4D-45B6-BBB5-8CE54213CBB5}" destId="{1C110C6F-3E44-469D-AE71-896918705D2C}" srcOrd="0" destOrd="0" presId="urn:microsoft.com/office/officeart/2018/2/layout/IconVerticalSolidList"/>
    <dgm:cxn modelId="{C8301640-25BE-4519-AE30-B3DE9850F0EB}" srcId="{DB2997B7-DA1F-4071-8F42-FB005BA0D6C5}" destId="{FB8A4F29-32D4-4877-B16F-156647A042A8}" srcOrd="2" destOrd="0" parTransId="{CB81F953-EDDB-437E-85A8-83585F89A97F}" sibTransId="{1655F65E-A333-49BB-B121-372893A485AB}"/>
    <dgm:cxn modelId="{9957784E-711F-4F36-8378-7F87223954A1}" srcId="{DB2997B7-DA1F-4071-8F42-FB005BA0D6C5}" destId="{4FB450EB-2C4D-45B6-BBB5-8CE54213CBB5}" srcOrd="0" destOrd="0" parTransId="{BAF60A0D-E4A6-4407-8565-FB17E87CE418}" sibTransId="{0F419842-FB9A-46A1-AB88-3E05D29CFC20}"/>
    <dgm:cxn modelId="{29DFBEA5-6883-47F6-A9DE-A18F796CF19F}" srcId="{DB2997B7-DA1F-4071-8F42-FB005BA0D6C5}" destId="{80D214DE-B890-4D80-8FE8-54A0305BCE50}" srcOrd="3" destOrd="0" parTransId="{12A6D157-86A2-4EA2-AC34-C0D7DBF0F0EE}" sibTransId="{CA927213-D4F8-4D06-A7F1-EF931C6C898A}"/>
    <dgm:cxn modelId="{4BE388C5-20D9-4679-A89B-87A78A40007D}" type="presOf" srcId="{FB8A4F29-32D4-4877-B16F-156647A042A8}" destId="{F96094C4-A997-4C54-A130-9AF90C4D05BE}" srcOrd="0" destOrd="0" presId="urn:microsoft.com/office/officeart/2018/2/layout/IconVerticalSolidList"/>
    <dgm:cxn modelId="{1A8D9ED7-2C44-437E-8DA0-F2D117FBEEB9}" srcId="{DB2997B7-DA1F-4071-8F42-FB005BA0D6C5}" destId="{63CA3E4B-C911-4FC1-BA6C-29DDF53111C6}" srcOrd="1" destOrd="0" parTransId="{F6A544A4-7256-402A-8DC9-4E53DFF3576F}" sibTransId="{39DDE8C9-79AA-476B-8BA7-A80E10D29105}"/>
    <dgm:cxn modelId="{4F15CCF1-19A1-45FC-A463-D7390AB67E41}" type="presOf" srcId="{DB2997B7-DA1F-4071-8F42-FB005BA0D6C5}" destId="{1960FEE8-C974-46A0-8F3B-1675BA0914C5}" srcOrd="0" destOrd="0" presId="urn:microsoft.com/office/officeart/2018/2/layout/IconVerticalSolidList"/>
    <dgm:cxn modelId="{0BC752A0-5611-49CC-AA50-F40ADDDDC1F7}" type="presParOf" srcId="{1960FEE8-C974-46A0-8F3B-1675BA0914C5}" destId="{012A6B4F-E2D4-4C19-AE25-F94B7AA36D63}" srcOrd="0" destOrd="0" presId="urn:microsoft.com/office/officeart/2018/2/layout/IconVerticalSolidList"/>
    <dgm:cxn modelId="{40F1DD55-B063-40FB-9EB8-F7FA559CFBD5}" type="presParOf" srcId="{012A6B4F-E2D4-4C19-AE25-F94B7AA36D63}" destId="{727366EB-57ED-40B8-912C-E85566AAE85D}" srcOrd="0" destOrd="0" presId="urn:microsoft.com/office/officeart/2018/2/layout/IconVerticalSolidList"/>
    <dgm:cxn modelId="{F294BD17-9E03-495B-B7BC-0AE7480695BE}" type="presParOf" srcId="{012A6B4F-E2D4-4C19-AE25-F94B7AA36D63}" destId="{A67E69EA-0D1E-4C3E-8CA0-5E05E977B81E}" srcOrd="1" destOrd="0" presId="urn:microsoft.com/office/officeart/2018/2/layout/IconVerticalSolidList"/>
    <dgm:cxn modelId="{BAE8A867-AEC1-44C3-A211-41CF4EAF15CD}" type="presParOf" srcId="{012A6B4F-E2D4-4C19-AE25-F94B7AA36D63}" destId="{C9C2BAA8-3789-47F9-B4DC-ABAA249D6395}" srcOrd="2" destOrd="0" presId="urn:microsoft.com/office/officeart/2018/2/layout/IconVerticalSolidList"/>
    <dgm:cxn modelId="{3438C184-2AD4-4D2E-8785-EF2075706B0F}" type="presParOf" srcId="{012A6B4F-E2D4-4C19-AE25-F94B7AA36D63}" destId="{1C110C6F-3E44-469D-AE71-896918705D2C}" srcOrd="3" destOrd="0" presId="urn:microsoft.com/office/officeart/2018/2/layout/IconVerticalSolidList"/>
    <dgm:cxn modelId="{8461E3C5-9018-47E7-9220-2F4E820B01D4}" type="presParOf" srcId="{1960FEE8-C974-46A0-8F3B-1675BA0914C5}" destId="{E484F12B-838D-4D04-A3BC-E8B4311E4EDB}" srcOrd="1" destOrd="0" presId="urn:microsoft.com/office/officeart/2018/2/layout/IconVerticalSolidList"/>
    <dgm:cxn modelId="{58CA8EED-880E-46CB-AA3B-F985D4FC3B5A}" type="presParOf" srcId="{1960FEE8-C974-46A0-8F3B-1675BA0914C5}" destId="{6C7E89C6-64E7-4B13-AE56-78757633CC16}" srcOrd="2" destOrd="0" presId="urn:microsoft.com/office/officeart/2018/2/layout/IconVerticalSolidList"/>
    <dgm:cxn modelId="{EC0D3AD7-56E1-4141-A0B7-C9FE7FC0FC9C}" type="presParOf" srcId="{6C7E89C6-64E7-4B13-AE56-78757633CC16}" destId="{5804BD5C-8B5B-48FC-8AA6-32A9862412C1}" srcOrd="0" destOrd="0" presId="urn:microsoft.com/office/officeart/2018/2/layout/IconVerticalSolidList"/>
    <dgm:cxn modelId="{40DBF12B-D27F-4E38-AFEC-333FC5B57491}" type="presParOf" srcId="{6C7E89C6-64E7-4B13-AE56-78757633CC16}" destId="{BA4BCAF8-3835-4613-9D9B-744ECB5DC7D9}" srcOrd="1" destOrd="0" presId="urn:microsoft.com/office/officeart/2018/2/layout/IconVerticalSolidList"/>
    <dgm:cxn modelId="{C51882FF-0E9E-41C9-AD83-BCDBD0A367DA}" type="presParOf" srcId="{6C7E89C6-64E7-4B13-AE56-78757633CC16}" destId="{55DF93C3-3107-44F4-ACDF-9FBA429E72C4}" srcOrd="2" destOrd="0" presId="urn:microsoft.com/office/officeart/2018/2/layout/IconVerticalSolidList"/>
    <dgm:cxn modelId="{072178AA-D85E-4B95-A199-BC20E9654129}" type="presParOf" srcId="{6C7E89C6-64E7-4B13-AE56-78757633CC16}" destId="{30642031-2327-4426-B7F6-9AE9877A107F}" srcOrd="3" destOrd="0" presId="urn:microsoft.com/office/officeart/2018/2/layout/IconVerticalSolidList"/>
    <dgm:cxn modelId="{D94F0130-AE33-4323-8B37-404704574E09}" type="presParOf" srcId="{1960FEE8-C974-46A0-8F3B-1675BA0914C5}" destId="{874C633E-3830-432D-A447-B4E5BB644AE8}" srcOrd="3" destOrd="0" presId="urn:microsoft.com/office/officeart/2018/2/layout/IconVerticalSolidList"/>
    <dgm:cxn modelId="{DD3AFB2E-CDD7-452C-B666-75527E6D046A}" type="presParOf" srcId="{1960FEE8-C974-46A0-8F3B-1675BA0914C5}" destId="{C78DCAE3-30EB-44A6-8FC3-680B2B1E34A1}" srcOrd="4" destOrd="0" presId="urn:microsoft.com/office/officeart/2018/2/layout/IconVerticalSolidList"/>
    <dgm:cxn modelId="{E7C97B28-CAAE-4E08-B060-AE4967A3AFC8}" type="presParOf" srcId="{C78DCAE3-30EB-44A6-8FC3-680B2B1E34A1}" destId="{2C6B01F5-6A57-43F8-858D-D5D44B0CC940}" srcOrd="0" destOrd="0" presId="urn:microsoft.com/office/officeart/2018/2/layout/IconVerticalSolidList"/>
    <dgm:cxn modelId="{7A2C4B75-5425-4B52-A487-2C1B2D8DD6AA}" type="presParOf" srcId="{C78DCAE3-30EB-44A6-8FC3-680B2B1E34A1}" destId="{BE5F11C0-34F2-43FE-84AF-BC332BDEF56D}" srcOrd="1" destOrd="0" presId="urn:microsoft.com/office/officeart/2018/2/layout/IconVerticalSolidList"/>
    <dgm:cxn modelId="{AD6CA778-0617-4D29-8F0E-216C67417C98}" type="presParOf" srcId="{C78DCAE3-30EB-44A6-8FC3-680B2B1E34A1}" destId="{14D6A7E3-0C17-4CD6-ABC2-819713D8D17B}" srcOrd="2" destOrd="0" presId="urn:microsoft.com/office/officeart/2018/2/layout/IconVerticalSolidList"/>
    <dgm:cxn modelId="{DC9E403A-F5CD-439B-8565-41EE9D20F670}" type="presParOf" srcId="{C78DCAE3-30EB-44A6-8FC3-680B2B1E34A1}" destId="{F96094C4-A997-4C54-A130-9AF90C4D05BE}" srcOrd="3" destOrd="0" presId="urn:microsoft.com/office/officeart/2018/2/layout/IconVerticalSolidList"/>
    <dgm:cxn modelId="{5689DAB7-D32C-4E93-BD92-56181B72AF4C}" type="presParOf" srcId="{1960FEE8-C974-46A0-8F3B-1675BA0914C5}" destId="{DE8D5749-2FFE-4FC4-80FF-71F07E004A6A}" srcOrd="5" destOrd="0" presId="urn:microsoft.com/office/officeart/2018/2/layout/IconVerticalSolidList"/>
    <dgm:cxn modelId="{61A164F0-8B37-4552-ADF9-9CB20B6B147E}" type="presParOf" srcId="{1960FEE8-C974-46A0-8F3B-1675BA0914C5}" destId="{2B13E638-981A-41AF-A8CA-76A760B3D163}" srcOrd="6" destOrd="0" presId="urn:microsoft.com/office/officeart/2018/2/layout/IconVerticalSolidList"/>
    <dgm:cxn modelId="{25948244-1A4F-4332-ACED-75393B38D58E}" type="presParOf" srcId="{2B13E638-981A-41AF-A8CA-76A760B3D163}" destId="{2677E324-5934-4AFC-A811-FAFD38439FD8}" srcOrd="0" destOrd="0" presId="urn:microsoft.com/office/officeart/2018/2/layout/IconVerticalSolidList"/>
    <dgm:cxn modelId="{40CDD39B-38A1-4CEB-BAA7-81CDCC4EDB3A}" type="presParOf" srcId="{2B13E638-981A-41AF-A8CA-76A760B3D163}" destId="{D4E3E19F-E74B-40D4-83D0-711E69E05123}" srcOrd="1" destOrd="0" presId="urn:microsoft.com/office/officeart/2018/2/layout/IconVerticalSolidList"/>
    <dgm:cxn modelId="{8A3A9BCD-B67B-4AC3-8690-8D782E2ECB47}" type="presParOf" srcId="{2B13E638-981A-41AF-A8CA-76A760B3D163}" destId="{E1B8D6C7-4695-478E-BBE0-978AB08B0B6F}" srcOrd="2" destOrd="0" presId="urn:microsoft.com/office/officeart/2018/2/layout/IconVerticalSolidList"/>
    <dgm:cxn modelId="{F96436F1-A084-491C-BDCB-137E7082E834}" type="presParOf" srcId="{2B13E638-981A-41AF-A8CA-76A760B3D163}" destId="{6830240D-41A5-43BC-9EA9-E14EF15FC4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400509E-8306-4CBA-84E4-F6C8F9E761A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F9D3757-1454-4A3C-845B-6A04EB197402}">
      <dgm:prSet/>
      <dgm:spPr/>
      <dgm:t>
        <a:bodyPr/>
        <a:lstStyle/>
        <a:p>
          <a:r>
            <a:rPr lang="en-GB"/>
            <a:t>Google Scholar. </a:t>
          </a:r>
          <a:endParaRPr lang="en-US"/>
        </a:p>
      </dgm:t>
    </dgm:pt>
    <dgm:pt modelId="{F0C93D0A-8514-4862-81DC-A5FA6F9DB0A3}" type="parTrans" cxnId="{52ED1C08-4796-41C9-A449-EF5366CDA829}">
      <dgm:prSet/>
      <dgm:spPr/>
      <dgm:t>
        <a:bodyPr/>
        <a:lstStyle/>
        <a:p>
          <a:endParaRPr lang="en-US"/>
        </a:p>
      </dgm:t>
    </dgm:pt>
    <dgm:pt modelId="{A5E889AE-834D-4B91-9B6D-74714D003916}" type="sibTrans" cxnId="{52ED1C08-4796-41C9-A449-EF5366CDA829}">
      <dgm:prSet/>
      <dgm:spPr/>
      <dgm:t>
        <a:bodyPr/>
        <a:lstStyle/>
        <a:p>
          <a:endParaRPr lang="en-US"/>
        </a:p>
      </dgm:t>
    </dgm:pt>
    <dgm:pt modelId="{B6DEA8FE-F622-4DE9-905D-B25EBFA51148}">
      <dgm:prSet/>
      <dgm:spPr/>
      <dgm:t>
        <a:bodyPr/>
        <a:lstStyle/>
        <a:p>
          <a:r>
            <a:rPr lang="en-GB"/>
            <a:t>UWTSD Library. </a:t>
          </a:r>
          <a:endParaRPr lang="en-US"/>
        </a:p>
      </dgm:t>
    </dgm:pt>
    <dgm:pt modelId="{21FE6523-C09D-4BAB-87D3-6BB7900578BA}" type="parTrans" cxnId="{2A3F2399-6B88-42AB-B5AF-BA9547259FF6}">
      <dgm:prSet/>
      <dgm:spPr/>
      <dgm:t>
        <a:bodyPr/>
        <a:lstStyle/>
        <a:p>
          <a:endParaRPr lang="en-US"/>
        </a:p>
      </dgm:t>
    </dgm:pt>
    <dgm:pt modelId="{34B52856-EBE2-45FC-849F-DB16B52AF6E3}" type="sibTrans" cxnId="{2A3F2399-6B88-42AB-B5AF-BA9547259FF6}">
      <dgm:prSet/>
      <dgm:spPr/>
      <dgm:t>
        <a:bodyPr/>
        <a:lstStyle/>
        <a:p>
          <a:endParaRPr lang="en-US"/>
        </a:p>
      </dgm:t>
    </dgm:pt>
    <dgm:pt modelId="{208D9338-C358-4944-87BD-4E1FABCEA58A}">
      <dgm:prSet/>
      <dgm:spPr/>
      <dgm:t>
        <a:bodyPr/>
        <a:lstStyle/>
        <a:p>
          <a:r>
            <a:rPr lang="en-GB"/>
            <a:t>Lexis Uk. </a:t>
          </a:r>
          <a:endParaRPr lang="en-US"/>
        </a:p>
      </dgm:t>
    </dgm:pt>
    <dgm:pt modelId="{1B40F7B0-38C4-46CA-8DA8-4DA39EC4C654}" type="parTrans" cxnId="{2AF8E822-EC95-43AC-8992-5BA43E489719}">
      <dgm:prSet/>
      <dgm:spPr/>
      <dgm:t>
        <a:bodyPr/>
        <a:lstStyle/>
        <a:p>
          <a:endParaRPr lang="en-US"/>
        </a:p>
      </dgm:t>
    </dgm:pt>
    <dgm:pt modelId="{A5085A87-7024-4522-BACF-86267ED07EDF}" type="sibTrans" cxnId="{2AF8E822-EC95-43AC-8992-5BA43E489719}">
      <dgm:prSet/>
      <dgm:spPr/>
      <dgm:t>
        <a:bodyPr/>
        <a:lstStyle/>
        <a:p>
          <a:endParaRPr lang="en-US"/>
        </a:p>
      </dgm:t>
    </dgm:pt>
    <dgm:pt modelId="{0C37F475-A211-4322-8C70-1957448DF82D}">
      <dgm:prSet/>
      <dgm:spPr/>
      <dgm:t>
        <a:bodyPr/>
        <a:lstStyle/>
        <a:p>
          <a:r>
            <a:rPr lang="en-GB"/>
            <a:t>JSTOR </a:t>
          </a:r>
          <a:endParaRPr lang="en-US"/>
        </a:p>
      </dgm:t>
    </dgm:pt>
    <dgm:pt modelId="{99E12247-29C7-42F7-9230-5ECDADBF72D6}" type="parTrans" cxnId="{1119B292-D1C1-4F06-9F6B-011C8DAFC9C6}">
      <dgm:prSet/>
      <dgm:spPr/>
      <dgm:t>
        <a:bodyPr/>
        <a:lstStyle/>
        <a:p>
          <a:endParaRPr lang="en-US"/>
        </a:p>
      </dgm:t>
    </dgm:pt>
    <dgm:pt modelId="{1087735D-A381-4602-A1F9-28D281888FDC}" type="sibTrans" cxnId="{1119B292-D1C1-4F06-9F6B-011C8DAFC9C6}">
      <dgm:prSet/>
      <dgm:spPr/>
      <dgm:t>
        <a:bodyPr/>
        <a:lstStyle/>
        <a:p>
          <a:endParaRPr lang="en-US"/>
        </a:p>
      </dgm:t>
    </dgm:pt>
    <dgm:pt modelId="{7842C2AC-F64F-4DBB-AB5D-432F40816340}">
      <dgm:prSet/>
      <dgm:spPr/>
      <dgm:t>
        <a:bodyPr/>
        <a:lstStyle/>
        <a:p>
          <a:r>
            <a:rPr lang="en-GB"/>
            <a:t>Research Gate</a:t>
          </a:r>
          <a:endParaRPr lang="en-US"/>
        </a:p>
      </dgm:t>
    </dgm:pt>
    <dgm:pt modelId="{F8528A0D-11EA-4582-8962-6BBD05AF5078}" type="parTrans" cxnId="{0815B5B7-74D6-48BE-958F-21453E848561}">
      <dgm:prSet/>
      <dgm:spPr/>
      <dgm:t>
        <a:bodyPr/>
        <a:lstStyle/>
        <a:p>
          <a:endParaRPr lang="en-US"/>
        </a:p>
      </dgm:t>
    </dgm:pt>
    <dgm:pt modelId="{12DC0EBB-6B83-4DD3-AA9C-006ECBB3AF10}" type="sibTrans" cxnId="{0815B5B7-74D6-48BE-958F-21453E848561}">
      <dgm:prSet/>
      <dgm:spPr/>
      <dgm:t>
        <a:bodyPr/>
        <a:lstStyle/>
        <a:p>
          <a:endParaRPr lang="en-US"/>
        </a:p>
      </dgm:t>
    </dgm:pt>
    <dgm:pt modelId="{6F899D06-6845-4DE4-B48B-0A88F0C76148}" type="pres">
      <dgm:prSet presAssocID="{8400509E-8306-4CBA-84E4-F6C8F9E761A7}" presName="linear" presStyleCnt="0">
        <dgm:presLayoutVars>
          <dgm:animLvl val="lvl"/>
          <dgm:resizeHandles val="exact"/>
        </dgm:presLayoutVars>
      </dgm:prSet>
      <dgm:spPr/>
    </dgm:pt>
    <dgm:pt modelId="{2EF08F48-5A16-4473-91BA-C816C29CCBCD}" type="pres">
      <dgm:prSet presAssocID="{1F9D3757-1454-4A3C-845B-6A04EB197402}" presName="parentText" presStyleLbl="node1" presStyleIdx="0" presStyleCnt="5">
        <dgm:presLayoutVars>
          <dgm:chMax val="0"/>
          <dgm:bulletEnabled val="1"/>
        </dgm:presLayoutVars>
      </dgm:prSet>
      <dgm:spPr/>
    </dgm:pt>
    <dgm:pt modelId="{93F75F5A-A24C-461A-B52A-BE6F87591133}" type="pres">
      <dgm:prSet presAssocID="{A5E889AE-834D-4B91-9B6D-74714D003916}" presName="spacer" presStyleCnt="0"/>
      <dgm:spPr/>
    </dgm:pt>
    <dgm:pt modelId="{7AE884EB-A63A-452F-94BE-2818844C10D8}" type="pres">
      <dgm:prSet presAssocID="{B6DEA8FE-F622-4DE9-905D-B25EBFA51148}" presName="parentText" presStyleLbl="node1" presStyleIdx="1" presStyleCnt="5">
        <dgm:presLayoutVars>
          <dgm:chMax val="0"/>
          <dgm:bulletEnabled val="1"/>
        </dgm:presLayoutVars>
      </dgm:prSet>
      <dgm:spPr/>
    </dgm:pt>
    <dgm:pt modelId="{A26FED42-9A16-47DD-846E-3057ECB4362C}" type="pres">
      <dgm:prSet presAssocID="{34B52856-EBE2-45FC-849F-DB16B52AF6E3}" presName="spacer" presStyleCnt="0"/>
      <dgm:spPr/>
    </dgm:pt>
    <dgm:pt modelId="{32B08319-7044-4BE1-9BB8-91587816F637}" type="pres">
      <dgm:prSet presAssocID="{208D9338-C358-4944-87BD-4E1FABCEA58A}" presName="parentText" presStyleLbl="node1" presStyleIdx="2" presStyleCnt="5">
        <dgm:presLayoutVars>
          <dgm:chMax val="0"/>
          <dgm:bulletEnabled val="1"/>
        </dgm:presLayoutVars>
      </dgm:prSet>
      <dgm:spPr/>
    </dgm:pt>
    <dgm:pt modelId="{877880F3-7891-40D1-9C81-7496670956B6}" type="pres">
      <dgm:prSet presAssocID="{A5085A87-7024-4522-BACF-86267ED07EDF}" presName="spacer" presStyleCnt="0"/>
      <dgm:spPr/>
    </dgm:pt>
    <dgm:pt modelId="{DB3C1C8C-7B47-4095-97D8-A2C4A902A129}" type="pres">
      <dgm:prSet presAssocID="{0C37F475-A211-4322-8C70-1957448DF82D}" presName="parentText" presStyleLbl="node1" presStyleIdx="3" presStyleCnt="5">
        <dgm:presLayoutVars>
          <dgm:chMax val="0"/>
          <dgm:bulletEnabled val="1"/>
        </dgm:presLayoutVars>
      </dgm:prSet>
      <dgm:spPr/>
    </dgm:pt>
    <dgm:pt modelId="{DC2A207B-E018-400D-B3F2-88EDFBBEE2CD}" type="pres">
      <dgm:prSet presAssocID="{1087735D-A381-4602-A1F9-28D281888FDC}" presName="spacer" presStyleCnt="0"/>
      <dgm:spPr/>
    </dgm:pt>
    <dgm:pt modelId="{70ACF3E2-03B8-4D83-958A-BE969427AF52}" type="pres">
      <dgm:prSet presAssocID="{7842C2AC-F64F-4DBB-AB5D-432F40816340}" presName="parentText" presStyleLbl="node1" presStyleIdx="4" presStyleCnt="5">
        <dgm:presLayoutVars>
          <dgm:chMax val="0"/>
          <dgm:bulletEnabled val="1"/>
        </dgm:presLayoutVars>
      </dgm:prSet>
      <dgm:spPr/>
    </dgm:pt>
  </dgm:ptLst>
  <dgm:cxnLst>
    <dgm:cxn modelId="{52ED1C08-4796-41C9-A449-EF5366CDA829}" srcId="{8400509E-8306-4CBA-84E4-F6C8F9E761A7}" destId="{1F9D3757-1454-4A3C-845B-6A04EB197402}" srcOrd="0" destOrd="0" parTransId="{F0C93D0A-8514-4862-81DC-A5FA6F9DB0A3}" sibTransId="{A5E889AE-834D-4B91-9B6D-74714D003916}"/>
    <dgm:cxn modelId="{181C041E-5BF3-4AA7-BCE8-D288345BE3E5}" type="presOf" srcId="{B6DEA8FE-F622-4DE9-905D-B25EBFA51148}" destId="{7AE884EB-A63A-452F-94BE-2818844C10D8}" srcOrd="0" destOrd="0" presId="urn:microsoft.com/office/officeart/2005/8/layout/vList2"/>
    <dgm:cxn modelId="{2AF8E822-EC95-43AC-8992-5BA43E489719}" srcId="{8400509E-8306-4CBA-84E4-F6C8F9E761A7}" destId="{208D9338-C358-4944-87BD-4E1FABCEA58A}" srcOrd="2" destOrd="0" parTransId="{1B40F7B0-38C4-46CA-8DA8-4DA39EC4C654}" sibTransId="{A5085A87-7024-4522-BACF-86267ED07EDF}"/>
    <dgm:cxn modelId="{3E9B3168-342E-4474-BBEC-6C7F86D33775}" type="presOf" srcId="{8400509E-8306-4CBA-84E4-F6C8F9E761A7}" destId="{6F899D06-6845-4DE4-B48B-0A88F0C76148}" srcOrd="0" destOrd="0" presId="urn:microsoft.com/office/officeart/2005/8/layout/vList2"/>
    <dgm:cxn modelId="{15690F4E-AE2C-453C-848C-7D4B1E9A8271}" type="presOf" srcId="{208D9338-C358-4944-87BD-4E1FABCEA58A}" destId="{32B08319-7044-4BE1-9BB8-91587816F637}" srcOrd="0" destOrd="0" presId="urn:microsoft.com/office/officeart/2005/8/layout/vList2"/>
    <dgm:cxn modelId="{1119B292-D1C1-4F06-9F6B-011C8DAFC9C6}" srcId="{8400509E-8306-4CBA-84E4-F6C8F9E761A7}" destId="{0C37F475-A211-4322-8C70-1957448DF82D}" srcOrd="3" destOrd="0" parTransId="{99E12247-29C7-42F7-9230-5ECDADBF72D6}" sibTransId="{1087735D-A381-4602-A1F9-28D281888FDC}"/>
    <dgm:cxn modelId="{2A3F2399-6B88-42AB-B5AF-BA9547259FF6}" srcId="{8400509E-8306-4CBA-84E4-F6C8F9E761A7}" destId="{B6DEA8FE-F622-4DE9-905D-B25EBFA51148}" srcOrd="1" destOrd="0" parTransId="{21FE6523-C09D-4BAB-87D3-6BB7900578BA}" sibTransId="{34B52856-EBE2-45FC-849F-DB16B52AF6E3}"/>
    <dgm:cxn modelId="{CB2EA2AC-219D-4ACE-9229-CB9D37A9B03B}" type="presOf" srcId="{1F9D3757-1454-4A3C-845B-6A04EB197402}" destId="{2EF08F48-5A16-4473-91BA-C816C29CCBCD}" srcOrd="0" destOrd="0" presId="urn:microsoft.com/office/officeart/2005/8/layout/vList2"/>
    <dgm:cxn modelId="{0815B5B7-74D6-48BE-958F-21453E848561}" srcId="{8400509E-8306-4CBA-84E4-F6C8F9E761A7}" destId="{7842C2AC-F64F-4DBB-AB5D-432F40816340}" srcOrd="4" destOrd="0" parTransId="{F8528A0D-11EA-4582-8962-6BBD05AF5078}" sibTransId="{12DC0EBB-6B83-4DD3-AA9C-006ECBB3AF10}"/>
    <dgm:cxn modelId="{5D4B02B9-1615-4825-B1BF-BDC95C63AE4D}" type="presOf" srcId="{0C37F475-A211-4322-8C70-1957448DF82D}" destId="{DB3C1C8C-7B47-4095-97D8-A2C4A902A129}" srcOrd="0" destOrd="0" presId="urn:microsoft.com/office/officeart/2005/8/layout/vList2"/>
    <dgm:cxn modelId="{31B3C2F5-D753-45F5-8821-18507100888C}" type="presOf" srcId="{7842C2AC-F64F-4DBB-AB5D-432F40816340}" destId="{70ACF3E2-03B8-4D83-958A-BE969427AF52}" srcOrd="0" destOrd="0" presId="urn:microsoft.com/office/officeart/2005/8/layout/vList2"/>
    <dgm:cxn modelId="{15343A05-EF71-4345-A1DF-D91B67496932}" type="presParOf" srcId="{6F899D06-6845-4DE4-B48B-0A88F0C76148}" destId="{2EF08F48-5A16-4473-91BA-C816C29CCBCD}" srcOrd="0" destOrd="0" presId="urn:microsoft.com/office/officeart/2005/8/layout/vList2"/>
    <dgm:cxn modelId="{40D6F388-2EB0-4FD1-BD1D-5B4440010F40}" type="presParOf" srcId="{6F899D06-6845-4DE4-B48B-0A88F0C76148}" destId="{93F75F5A-A24C-461A-B52A-BE6F87591133}" srcOrd="1" destOrd="0" presId="urn:microsoft.com/office/officeart/2005/8/layout/vList2"/>
    <dgm:cxn modelId="{4BDD8090-F108-4FB0-9B2A-C564A87EFD59}" type="presParOf" srcId="{6F899D06-6845-4DE4-B48B-0A88F0C76148}" destId="{7AE884EB-A63A-452F-94BE-2818844C10D8}" srcOrd="2" destOrd="0" presId="urn:microsoft.com/office/officeart/2005/8/layout/vList2"/>
    <dgm:cxn modelId="{2E767119-5FF6-4945-A9EF-B7A336E3F379}" type="presParOf" srcId="{6F899D06-6845-4DE4-B48B-0A88F0C76148}" destId="{A26FED42-9A16-47DD-846E-3057ECB4362C}" srcOrd="3" destOrd="0" presId="urn:microsoft.com/office/officeart/2005/8/layout/vList2"/>
    <dgm:cxn modelId="{602BE416-C4FF-40D7-A13A-424DAFC2DEE6}" type="presParOf" srcId="{6F899D06-6845-4DE4-B48B-0A88F0C76148}" destId="{32B08319-7044-4BE1-9BB8-91587816F637}" srcOrd="4" destOrd="0" presId="urn:microsoft.com/office/officeart/2005/8/layout/vList2"/>
    <dgm:cxn modelId="{08C4CFC4-D0FF-454C-8DE3-F8323F8E9EE0}" type="presParOf" srcId="{6F899D06-6845-4DE4-B48B-0A88F0C76148}" destId="{877880F3-7891-40D1-9C81-7496670956B6}" srcOrd="5" destOrd="0" presId="urn:microsoft.com/office/officeart/2005/8/layout/vList2"/>
    <dgm:cxn modelId="{2D5509A2-2683-440D-90EE-956A243444B1}" type="presParOf" srcId="{6F899D06-6845-4DE4-B48B-0A88F0C76148}" destId="{DB3C1C8C-7B47-4095-97D8-A2C4A902A129}" srcOrd="6" destOrd="0" presId="urn:microsoft.com/office/officeart/2005/8/layout/vList2"/>
    <dgm:cxn modelId="{A2C2D72E-38FD-4C42-BC6C-ABB9A5AE0FC9}" type="presParOf" srcId="{6F899D06-6845-4DE4-B48B-0A88F0C76148}" destId="{DC2A207B-E018-400D-B3F2-88EDFBBEE2CD}" srcOrd="7" destOrd="0" presId="urn:microsoft.com/office/officeart/2005/8/layout/vList2"/>
    <dgm:cxn modelId="{BB3EAB44-C564-4320-8F10-7B4168D52170}" type="presParOf" srcId="{6F899D06-6845-4DE4-B48B-0A88F0C76148}" destId="{70ACF3E2-03B8-4D83-958A-BE969427AF5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419F667-3CA3-4F85-A0E3-6D72B5C07EE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C527E53-9AA6-4227-94A0-9F4738EF33C1}">
      <dgm:prSet/>
      <dgm:spPr/>
      <dgm:t>
        <a:bodyPr/>
        <a:lstStyle/>
        <a:p>
          <a:r>
            <a:rPr lang="en-GB"/>
            <a:t>The 10% over and 10% under rule apply. </a:t>
          </a:r>
          <a:endParaRPr lang="en-US"/>
        </a:p>
      </dgm:t>
    </dgm:pt>
    <dgm:pt modelId="{D3D77902-617F-4517-B2AB-9D3ADBFEB942}" type="parTrans" cxnId="{63858B39-465C-41A9-9FE2-8D844F4A7247}">
      <dgm:prSet/>
      <dgm:spPr/>
      <dgm:t>
        <a:bodyPr/>
        <a:lstStyle/>
        <a:p>
          <a:endParaRPr lang="en-US"/>
        </a:p>
      </dgm:t>
    </dgm:pt>
    <dgm:pt modelId="{3215D204-A23C-4C92-9441-93870BBBEA8F}" type="sibTrans" cxnId="{63858B39-465C-41A9-9FE2-8D844F4A7247}">
      <dgm:prSet/>
      <dgm:spPr/>
      <dgm:t>
        <a:bodyPr/>
        <a:lstStyle/>
        <a:p>
          <a:endParaRPr lang="en-US"/>
        </a:p>
      </dgm:t>
    </dgm:pt>
    <dgm:pt modelId="{0E39234B-B6EE-4375-AA5E-5F4413583AAC}">
      <dgm:prSet/>
      <dgm:spPr/>
      <dgm:t>
        <a:bodyPr/>
        <a:lstStyle/>
        <a:p>
          <a:r>
            <a:rPr lang="en-GB"/>
            <a:t>The assessment is 1500 words. </a:t>
          </a:r>
          <a:endParaRPr lang="en-US"/>
        </a:p>
      </dgm:t>
    </dgm:pt>
    <dgm:pt modelId="{D56A0AC5-21B3-4013-90C9-8C35D5770FB7}" type="parTrans" cxnId="{2CF66A0C-0A40-4D60-A80C-172CBE146098}">
      <dgm:prSet/>
      <dgm:spPr/>
      <dgm:t>
        <a:bodyPr/>
        <a:lstStyle/>
        <a:p>
          <a:endParaRPr lang="en-US"/>
        </a:p>
      </dgm:t>
    </dgm:pt>
    <dgm:pt modelId="{84868F78-97DA-42E2-92D3-9B7DC876BFED}" type="sibTrans" cxnId="{2CF66A0C-0A40-4D60-A80C-172CBE146098}">
      <dgm:prSet/>
      <dgm:spPr/>
      <dgm:t>
        <a:bodyPr/>
        <a:lstStyle/>
        <a:p>
          <a:endParaRPr lang="en-US"/>
        </a:p>
      </dgm:t>
    </dgm:pt>
    <dgm:pt modelId="{C1D2641A-AC9B-487A-9DCD-3FA2CB205E7E}">
      <dgm:prSet/>
      <dgm:spPr/>
      <dgm:t>
        <a:bodyPr/>
        <a:lstStyle/>
        <a:p>
          <a:r>
            <a:rPr lang="en-GB"/>
            <a:t>You need to include between 10-15 references. </a:t>
          </a:r>
          <a:endParaRPr lang="en-US"/>
        </a:p>
      </dgm:t>
    </dgm:pt>
    <dgm:pt modelId="{16BE770C-7CA8-4E1E-833F-36761AA2C696}" type="parTrans" cxnId="{213360BD-B439-48CB-8CC4-96386733A462}">
      <dgm:prSet/>
      <dgm:spPr/>
      <dgm:t>
        <a:bodyPr/>
        <a:lstStyle/>
        <a:p>
          <a:endParaRPr lang="en-US"/>
        </a:p>
      </dgm:t>
    </dgm:pt>
    <dgm:pt modelId="{100BCC02-FF49-4780-A9CA-279B7D30E9A7}" type="sibTrans" cxnId="{213360BD-B439-48CB-8CC4-96386733A462}">
      <dgm:prSet/>
      <dgm:spPr/>
      <dgm:t>
        <a:bodyPr/>
        <a:lstStyle/>
        <a:p>
          <a:endParaRPr lang="en-US"/>
        </a:p>
      </dgm:t>
    </dgm:pt>
    <dgm:pt modelId="{D07CECC9-3BEB-485A-86C9-B642F519E5E9}">
      <dgm:prSet/>
      <dgm:spPr/>
      <dgm:t>
        <a:bodyPr/>
        <a:lstStyle/>
        <a:p>
          <a:r>
            <a:rPr lang="en-GB"/>
            <a:t>This should include, books, journal and articles. </a:t>
          </a:r>
          <a:endParaRPr lang="en-US"/>
        </a:p>
      </dgm:t>
    </dgm:pt>
    <dgm:pt modelId="{FBE4BB21-E4BA-4F0F-9B57-A2462BFF40FF}" type="parTrans" cxnId="{2B0A8E35-9DFD-479F-999F-35BE3CD79199}">
      <dgm:prSet/>
      <dgm:spPr/>
      <dgm:t>
        <a:bodyPr/>
        <a:lstStyle/>
        <a:p>
          <a:endParaRPr lang="en-US"/>
        </a:p>
      </dgm:t>
    </dgm:pt>
    <dgm:pt modelId="{7414A267-5561-42A1-80D9-9342338A8AB6}" type="sibTrans" cxnId="{2B0A8E35-9DFD-479F-999F-35BE3CD79199}">
      <dgm:prSet/>
      <dgm:spPr/>
      <dgm:t>
        <a:bodyPr/>
        <a:lstStyle/>
        <a:p>
          <a:endParaRPr lang="en-US"/>
        </a:p>
      </dgm:t>
    </dgm:pt>
    <dgm:pt modelId="{2F15BC34-DA38-4BE2-AC79-E4C330C657FA}" type="pres">
      <dgm:prSet presAssocID="{D419F667-3CA3-4F85-A0E3-6D72B5C07EE3}" presName="linear" presStyleCnt="0">
        <dgm:presLayoutVars>
          <dgm:animLvl val="lvl"/>
          <dgm:resizeHandles val="exact"/>
        </dgm:presLayoutVars>
      </dgm:prSet>
      <dgm:spPr/>
    </dgm:pt>
    <dgm:pt modelId="{BBEAF121-B5BF-4103-B72B-E6F30DC5710D}" type="pres">
      <dgm:prSet presAssocID="{EC527E53-9AA6-4227-94A0-9F4738EF33C1}" presName="parentText" presStyleLbl="node1" presStyleIdx="0" presStyleCnt="4">
        <dgm:presLayoutVars>
          <dgm:chMax val="0"/>
          <dgm:bulletEnabled val="1"/>
        </dgm:presLayoutVars>
      </dgm:prSet>
      <dgm:spPr/>
    </dgm:pt>
    <dgm:pt modelId="{B8E68800-497F-43B8-A257-3739C6FD6583}" type="pres">
      <dgm:prSet presAssocID="{3215D204-A23C-4C92-9441-93870BBBEA8F}" presName="spacer" presStyleCnt="0"/>
      <dgm:spPr/>
    </dgm:pt>
    <dgm:pt modelId="{B1915F89-A3CC-413D-A9A7-9B7BAC700A74}" type="pres">
      <dgm:prSet presAssocID="{0E39234B-B6EE-4375-AA5E-5F4413583AAC}" presName="parentText" presStyleLbl="node1" presStyleIdx="1" presStyleCnt="4">
        <dgm:presLayoutVars>
          <dgm:chMax val="0"/>
          <dgm:bulletEnabled val="1"/>
        </dgm:presLayoutVars>
      </dgm:prSet>
      <dgm:spPr/>
    </dgm:pt>
    <dgm:pt modelId="{34FDDD13-5B59-4E0E-B275-3A276C46375C}" type="pres">
      <dgm:prSet presAssocID="{84868F78-97DA-42E2-92D3-9B7DC876BFED}" presName="spacer" presStyleCnt="0"/>
      <dgm:spPr/>
    </dgm:pt>
    <dgm:pt modelId="{D9B172DE-F3D0-41C1-B840-8433F281F224}" type="pres">
      <dgm:prSet presAssocID="{C1D2641A-AC9B-487A-9DCD-3FA2CB205E7E}" presName="parentText" presStyleLbl="node1" presStyleIdx="2" presStyleCnt="4">
        <dgm:presLayoutVars>
          <dgm:chMax val="0"/>
          <dgm:bulletEnabled val="1"/>
        </dgm:presLayoutVars>
      </dgm:prSet>
      <dgm:spPr/>
    </dgm:pt>
    <dgm:pt modelId="{9AD6E9B2-1D1D-4B26-9CD7-3A88F79896E3}" type="pres">
      <dgm:prSet presAssocID="{100BCC02-FF49-4780-A9CA-279B7D30E9A7}" presName="spacer" presStyleCnt="0"/>
      <dgm:spPr/>
    </dgm:pt>
    <dgm:pt modelId="{3197A6CF-B7C8-4422-88B9-DC3FFC38B992}" type="pres">
      <dgm:prSet presAssocID="{D07CECC9-3BEB-485A-86C9-B642F519E5E9}" presName="parentText" presStyleLbl="node1" presStyleIdx="3" presStyleCnt="4">
        <dgm:presLayoutVars>
          <dgm:chMax val="0"/>
          <dgm:bulletEnabled val="1"/>
        </dgm:presLayoutVars>
      </dgm:prSet>
      <dgm:spPr/>
    </dgm:pt>
  </dgm:ptLst>
  <dgm:cxnLst>
    <dgm:cxn modelId="{2CF66A0C-0A40-4D60-A80C-172CBE146098}" srcId="{D419F667-3CA3-4F85-A0E3-6D72B5C07EE3}" destId="{0E39234B-B6EE-4375-AA5E-5F4413583AAC}" srcOrd="1" destOrd="0" parTransId="{D56A0AC5-21B3-4013-90C9-8C35D5770FB7}" sibTransId="{84868F78-97DA-42E2-92D3-9B7DC876BFED}"/>
    <dgm:cxn modelId="{9599AC17-B401-48D0-87B1-D8EAD938CBBA}" type="presOf" srcId="{D419F667-3CA3-4F85-A0E3-6D72B5C07EE3}" destId="{2F15BC34-DA38-4BE2-AC79-E4C330C657FA}" srcOrd="0" destOrd="0" presId="urn:microsoft.com/office/officeart/2005/8/layout/vList2"/>
    <dgm:cxn modelId="{2B0A8E35-9DFD-479F-999F-35BE3CD79199}" srcId="{D419F667-3CA3-4F85-A0E3-6D72B5C07EE3}" destId="{D07CECC9-3BEB-485A-86C9-B642F519E5E9}" srcOrd="3" destOrd="0" parTransId="{FBE4BB21-E4BA-4F0F-9B57-A2462BFF40FF}" sibTransId="{7414A267-5561-42A1-80D9-9342338A8AB6}"/>
    <dgm:cxn modelId="{63858B39-465C-41A9-9FE2-8D844F4A7247}" srcId="{D419F667-3CA3-4F85-A0E3-6D72B5C07EE3}" destId="{EC527E53-9AA6-4227-94A0-9F4738EF33C1}" srcOrd="0" destOrd="0" parTransId="{D3D77902-617F-4517-B2AB-9D3ADBFEB942}" sibTransId="{3215D204-A23C-4C92-9441-93870BBBEA8F}"/>
    <dgm:cxn modelId="{D5665961-7B4A-43EB-8CDD-C23EA8C02372}" type="presOf" srcId="{C1D2641A-AC9B-487A-9DCD-3FA2CB205E7E}" destId="{D9B172DE-F3D0-41C1-B840-8433F281F224}" srcOrd="0" destOrd="0" presId="urn:microsoft.com/office/officeart/2005/8/layout/vList2"/>
    <dgm:cxn modelId="{97B598BC-3D5B-4845-9711-8EEC83B8F2AA}" type="presOf" srcId="{D07CECC9-3BEB-485A-86C9-B642F519E5E9}" destId="{3197A6CF-B7C8-4422-88B9-DC3FFC38B992}" srcOrd="0" destOrd="0" presId="urn:microsoft.com/office/officeart/2005/8/layout/vList2"/>
    <dgm:cxn modelId="{213360BD-B439-48CB-8CC4-96386733A462}" srcId="{D419F667-3CA3-4F85-A0E3-6D72B5C07EE3}" destId="{C1D2641A-AC9B-487A-9DCD-3FA2CB205E7E}" srcOrd="2" destOrd="0" parTransId="{16BE770C-7CA8-4E1E-833F-36761AA2C696}" sibTransId="{100BCC02-FF49-4780-A9CA-279B7D30E9A7}"/>
    <dgm:cxn modelId="{D21A93DD-A8DA-4BBA-A249-A6F5511A2342}" type="presOf" srcId="{0E39234B-B6EE-4375-AA5E-5F4413583AAC}" destId="{B1915F89-A3CC-413D-A9A7-9B7BAC700A74}" srcOrd="0" destOrd="0" presId="urn:microsoft.com/office/officeart/2005/8/layout/vList2"/>
    <dgm:cxn modelId="{6C5405EE-F29D-4F17-868E-F15C679AD9E8}" type="presOf" srcId="{EC527E53-9AA6-4227-94A0-9F4738EF33C1}" destId="{BBEAF121-B5BF-4103-B72B-E6F30DC5710D}" srcOrd="0" destOrd="0" presId="urn:microsoft.com/office/officeart/2005/8/layout/vList2"/>
    <dgm:cxn modelId="{9F0C1E05-D146-4384-8B18-71A1B5EBD1A4}" type="presParOf" srcId="{2F15BC34-DA38-4BE2-AC79-E4C330C657FA}" destId="{BBEAF121-B5BF-4103-B72B-E6F30DC5710D}" srcOrd="0" destOrd="0" presId="urn:microsoft.com/office/officeart/2005/8/layout/vList2"/>
    <dgm:cxn modelId="{24F945DF-0BA2-4E10-B429-1359927098E8}" type="presParOf" srcId="{2F15BC34-DA38-4BE2-AC79-E4C330C657FA}" destId="{B8E68800-497F-43B8-A257-3739C6FD6583}" srcOrd="1" destOrd="0" presId="urn:microsoft.com/office/officeart/2005/8/layout/vList2"/>
    <dgm:cxn modelId="{F26062B7-C7F6-4ABC-8025-29BF36DDA139}" type="presParOf" srcId="{2F15BC34-DA38-4BE2-AC79-E4C330C657FA}" destId="{B1915F89-A3CC-413D-A9A7-9B7BAC700A74}" srcOrd="2" destOrd="0" presId="urn:microsoft.com/office/officeart/2005/8/layout/vList2"/>
    <dgm:cxn modelId="{FA840372-C004-4543-9EC5-8F010A5DFFFD}" type="presParOf" srcId="{2F15BC34-DA38-4BE2-AC79-E4C330C657FA}" destId="{34FDDD13-5B59-4E0E-B275-3A276C46375C}" srcOrd="3" destOrd="0" presId="urn:microsoft.com/office/officeart/2005/8/layout/vList2"/>
    <dgm:cxn modelId="{066857E0-EB68-41FF-A430-971C86DA86F7}" type="presParOf" srcId="{2F15BC34-DA38-4BE2-AC79-E4C330C657FA}" destId="{D9B172DE-F3D0-41C1-B840-8433F281F224}" srcOrd="4" destOrd="0" presId="urn:microsoft.com/office/officeart/2005/8/layout/vList2"/>
    <dgm:cxn modelId="{201BFF75-F4A9-4732-ABE9-B47B01C009CC}" type="presParOf" srcId="{2F15BC34-DA38-4BE2-AC79-E4C330C657FA}" destId="{9AD6E9B2-1D1D-4B26-9CD7-3A88F79896E3}" srcOrd="5" destOrd="0" presId="urn:microsoft.com/office/officeart/2005/8/layout/vList2"/>
    <dgm:cxn modelId="{B0327759-4583-4549-8376-446AE5AD96CC}" type="presParOf" srcId="{2F15BC34-DA38-4BE2-AC79-E4C330C657FA}" destId="{3197A6CF-B7C8-4422-88B9-DC3FFC38B99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03D1113-45C0-4E7D-BC82-7929292D73F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D41C9A3-1863-485F-8475-DB6D04496002}">
      <dgm:prSet/>
      <dgm:spPr/>
      <dgm:t>
        <a:bodyPr/>
        <a:lstStyle/>
        <a:p>
          <a:r>
            <a:rPr lang="en-GB"/>
            <a:t>This is an essay question and should be answered as such. </a:t>
          </a:r>
          <a:endParaRPr lang="en-US"/>
        </a:p>
      </dgm:t>
    </dgm:pt>
    <dgm:pt modelId="{E8389BE3-03EA-428C-8CA3-C35BF4432FAF}" type="parTrans" cxnId="{67BD0CBE-6DF7-45A8-9467-411B69B65A7A}">
      <dgm:prSet/>
      <dgm:spPr/>
      <dgm:t>
        <a:bodyPr/>
        <a:lstStyle/>
        <a:p>
          <a:endParaRPr lang="en-US"/>
        </a:p>
      </dgm:t>
    </dgm:pt>
    <dgm:pt modelId="{174D9F31-41F6-47F7-972F-2D1203A9B6E9}" type="sibTrans" cxnId="{67BD0CBE-6DF7-45A8-9467-411B69B65A7A}">
      <dgm:prSet/>
      <dgm:spPr/>
      <dgm:t>
        <a:bodyPr/>
        <a:lstStyle/>
        <a:p>
          <a:endParaRPr lang="en-US"/>
        </a:p>
      </dgm:t>
    </dgm:pt>
    <dgm:pt modelId="{7AC55769-78E9-4B95-9BD5-02520BAA3F48}">
      <dgm:prSet/>
      <dgm:spPr/>
      <dgm:t>
        <a:bodyPr/>
        <a:lstStyle/>
        <a:p>
          <a:r>
            <a:rPr lang="en-GB"/>
            <a:t>This means that it should include an introduction, main body and conclusion. </a:t>
          </a:r>
          <a:endParaRPr lang="en-US"/>
        </a:p>
      </dgm:t>
    </dgm:pt>
    <dgm:pt modelId="{C30AAA4B-F319-435F-9AF6-AC7685756734}" type="parTrans" cxnId="{39972ED9-07A8-414E-8138-6A370D03A355}">
      <dgm:prSet/>
      <dgm:spPr/>
      <dgm:t>
        <a:bodyPr/>
        <a:lstStyle/>
        <a:p>
          <a:endParaRPr lang="en-US"/>
        </a:p>
      </dgm:t>
    </dgm:pt>
    <dgm:pt modelId="{F9929AB1-061A-4FF5-A6E8-F70EB728A13C}" type="sibTrans" cxnId="{39972ED9-07A8-414E-8138-6A370D03A355}">
      <dgm:prSet/>
      <dgm:spPr/>
      <dgm:t>
        <a:bodyPr/>
        <a:lstStyle/>
        <a:p>
          <a:endParaRPr lang="en-US"/>
        </a:p>
      </dgm:t>
    </dgm:pt>
    <dgm:pt modelId="{E1E50B9C-2408-4A5C-B763-2B9B82A144C5}">
      <dgm:prSet/>
      <dgm:spPr/>
      <dgm:t>
        <a:bodyPr/>
        <a:lstStyle/>
        <a:p>
          <a:r>
            <a:rPr lang="en-GB"/>
            <a:t>Check your grammar, punctuation and referencing before submitting. </a:t>
          </a:r>
          <a:endParaRPr lang="en-US"/>
        </a:p>
      </dgm:t>
    </dgm:pt>
    <dgm:pt modelId="{DF5370BF-4451-4F8A-B6CC-45BA68451B1B}" type="parTrans" cxnId="{358CA096-B2C1-4558-9A45-16E7FD82B24B}">
      <dgm:prSet/>
      <dgm:spPr/>
      <dgm:t>
        <a:bodyPr/>
        <a:lstStyle/>
        <a:p>
          <a:endParaRPr lang="en-US"/>
        </a:p>
      </dgm:t>
    </dgm:pt>
    <dgm:pt modelId="{538A16FE-5F09-46E4-BE16-CAA94CD5887E}" type="sibTrans" cxnId="{358CA096-B2C1-4558-9A45-16E7FD82B24B}">
      <dgm:prSet/>
      <dgm:spPr/>
      <dgm:t>
        <a:bodyPr/>
        <a:lstStyle/>
        <a:p>
          <a:endParaRPr lang="en-US"/>
        </a:p>
      </dgm:t>
    </dgm:pt>
    <dgm:pt modelId="{07E057AD-67CB-40D5-A2EC-F051BCAE51C2}">
      <dgm:prSet/>
      <dgm:spPr/>
      <dgm:t>
        <a:bodyPr/>
        <a:lstStyle/>
        <a:p>
          <a:r>
            <a:rPr lang="en-GB"/>
            <a:t>No Subheadings. </a:t>
          </a:r>
          <a:endParaRPr lang="en-US"/>
        </a:p>
      </dgm:t>
    </dgm:pt>
    <dgm:pt modelId="{B9E19580-BBA5-4C46-BE77-57BFED85F4D0}" type="parTrans" cxnId="{0962BC2E-F933-4D1A-B9D2-4FBC2C854F81}">
      <dgm:prSet/>
      <dgm:spPr/>
      <dgm:t>
        <a:bodyPr/>
        <a:lstStyle/>
        <a:p>
          <a:endParaRPr lang="en-US"/>
        </a:p>
      </dgm:t>
    </dgm:pt>
    <dgm:pt modelId="{AE84379B-FD91-42BC-815A-132DEA34DB27}" type="sibTrans" cxnId="{0962BC2E-F933-4D1A-B9D2-4FBC2C854F81}">
      <dgm:prSet/>
      <dgm:spPr/>
      <dgm:t>
        <a:bodyPr/>
        <a:lstStyle/>
        <a:p>
          <a:endParaRPr lang="en-US"/>
        </a:p>
      </dgm:t>
    </dgm:pt>
    <dgm:pt modelId="{8BB89701-B8B0-4640-838E-294D6C3C80F2}">
      <dgm:prSet/>
      <dgm:spPr/>
      <dgm:t>
        <a:bodyPr/>
        <a:lstStyle/>
        <a:p>
          <a:r>
            <a:rPr lang="en-GB"/>
            <a:t>Only consider the law in England and Wales.</a:t>
          </a:r>
          <a:endParaRPr lang="en-US"/>
        </a:p>
      </dgm:t>
    </dgm:pt>
    <dgm:pt modelId="{6683361D-475C-489C-AA67-0506C9E0F9B7}" type="parTrans" cxnId="{5244B108-8A1A-445A-B08A-6F605EFBC1D2}">
      <dgm:prSet/>
      <dgm:spPr/>
      <dgm:t>
        <a:bodyPr/>
        <a:lstStyle/>
        <a:p>
          <a:endParaRPr lang="en-US"/>
        </a:p>
      </dgm:t>
    </dgm:pt>
    <dgm:pt modelId="{EC205B23-341F-4EE5-893B-82E84A3C6D8A}" type="sibTrans" cxnId="{5244B108-8A1A-445A-B08A-6F605EFBC1D2}">
      <dgm:prSet/>
      <dgm:spPr/>
      <dgm:t>
        <a:bodyPr/>
        <a:lstStyle/>
        <a:p>
          <a:endParaRPr lang="en-US"/>
        </a:p>
      </dgm:t>
    </dgm:pt>
    <dgm:pt modelId="{9943A375-B617-42DA-A033-BAED623C0992}" type="pres">
      <dgm:prSet presAssocID="{B03D1113-45C0-4E7D-BC82-7929292D73F9}" presName="linear" presStyleCnt="0">
        <dgm:presLayoutVars>
          <dgm:animLvl val="lvl"/>
          <dgm:resizeHandles val="exact"/>
        </dgm:presLayoutVars>
      </dgm:prSet>
      <dgm:spPr/>
    </dgm:pt>
    <dgm:pt modelId="{EA6C50CE-B87C-4787-9FEE-1E72287C37FF}" type="pres">
      <dgm:prSet presAssocID="{1D41C9A3-1863-485F-8475-DB6D04496002}" presName="parentText" presStyleLbl="node1" presStyleIdx="0" presStyleCnt="5">
        <dgm:presLayoutVars>
          <dgm:chMax val="0"/>
          <dgm:bulletEnabled val="1"/>
        </dgm:presLayoutVars>
      </dgm:prSet>
      <dgm:spPr/>
    </dgm:pt>
    <dgm:pt modelId="{EF157A64-2AAB-434E-84DD-80909191236A}" type="pres">
      <dgm:prSet presAssocID="{174D9F31-41F6-47F7-972F-2D1203A9B6E9}" presName="spacer" presStyleCnt="0"/>
      <dgm:spPr/>
    </dgm:pt>
    <dgm:pt modelId="{E54ABAFC-2D8C-42D2-9837-4B50ED50111A}" type="pres">
      <dgm:prSet presAssocID="{7AC55769-78E9-4B95-9BD5-02520BAA3F48}" presName="parentText" presStyleLbl="node1" presStyleIdx="1" presStyleCnt="5">
        <dgm:presLayoutVars>
          <dgm:chMax val="0"/>
          <dgm:bulletEnabled val="1"/>
        </dgm:presLayoutVars>
      </dgm:prSet>
      <dgm:spPr/>
    </dgm:pt>
    <dgm:pt modelId="{0722E7EF-DD69-4FC9-BECE-71E8B189E760}" type="pres">
      <dgm:prSet presAssocID="{F9929AB1-061A-4FF5-A6E8-F70EB728A13C}" presName="spacer" presStyleCnt="0"/>
      <dgm:spPr/>
    </dgm:pt>
    <dgm:pt modelId="{1898000F-8719-46D5-8015-4151255B1A2A}" type="pres">
      <dgm:prSet presAssocID="{E1E50B9C-2408-4A5C-B763-2B9B82A144C5}" presName="parentText" presStyleLbl="node1" presStyleIdx="2" presStyleCnt="5">
        <dgm:presLayoutVars>
          <dgm:chMax val="0"/>
          <dgm:bulletEnabled val="1"/>
        </dgm:presLayoutVars>
      </dgm:prSet>
      <dgm:spPr/>
    </dgm:pt>
    <dgm:pt modelId="{6B7F6C3F-4D9E-4B4F-9134-1BDF2FE16A62}" type="pres">
      <dgm:prSet presAssocID="{538A16FE-5F09-46E4-BE16-CAA94CD5887E}" presName="spacer" presStyleCnt="0"/>
      <dgm:spPr/>
    </dgm:pt>
    <dgm:pt modelId="{80C5A978-B25C-4520-BE3C-BA8AD6D115F4}" type="pres">
      <dgm:prSet presAssocID="{07E057AD-67CB-40D5-A2EC-F051BCAE51C2}" presName="parentText" presStyleLbl="node1" presStyleIdx="3" presStyleCnt="5">
        <dgm:presLayoutVars>
          <dgm:chMax val="0"/>
          <dgm:bulletEnabled val="1"/>
        </dgm:presLayoutVars>
      </dgm:prSet>
      <dgm:spPr/>
    </dgm:pt>
    <dgm:pt modelId="{A0C00FBC-1039-4621-8FF3-DB9D1C824139}" type="pres">
      <dgm:prSet presAssocID="{AE84379B-FD91-42BC-815A-132DEA34DB27}" presName="spacer" presStyleCnt="0"/>
      <dgm:spPr/>
    </dgm:pt>
    <dgm:pt modelId="{AC736630-D3F9-4B96-997B-D9C7F819CAC1}" type="pres">
      <dgm:prSet presAssocID="{8BB89701-B8B0-4640-838E-294D6C3C80F2}" presName="parentText" presStyleLbl="node1" presStyleIdx="4" presStyleCnt="5">
        <dgm:presLayoutVars>
          <dgm:chMax val="0"/>
          <dgm:bulletEnabled val="1"/>
        </dgm:presLayoutVars>
      </dgm:prSet>
      <dgm:spPr/>
    </dgm:pt>
  </dgm:ptLst>
  <dgm:cxnLst>
    <dgm:cxn modelId="{5244B108-8A1A-445A-B08A-6F605EFBC1D2}" srcId="{B03D1113-45C0-4E7D-BC82-7929292D73F9}" destId="{8BB89701-B8B0-4640-838E-294D6C3C80F2}" srcOrd="4" destOrd="0" parTransId="{6683361D-475C-489C-AA67-0506C9E0F9B7}" sibTransId="{EC205B23-341F-4EE5-893B-82E84A3C6D8A}"/>
    <dgm:cxn modelId="{0962BC2E-F933-4D1A-B9D2-4FBC2C854F81}" srcId="{B03D1113-45C0-4E7D-BC82-7929292D73F9}" destId="{07E057AD-67CB-40D5-A2EC-F051BCAE51C2}" srcOrd="3" destOrd="0" parTransId="{B9E19580-BBA5-4C46-BE77-57BFED85F4D0}" sibTransId="{AE84379B-FD91-42BC-815A-132DEA34DB27}"/>
    <dgm:cxn modelId="{147A2643-5C5E-4BA6-A637-38F26FD03527}" type="presOf" srcId="{7AC55769-78E9-4B95-9BD5-02520BAA3F48}" destId="{E54ABAFC-2D8C-42D2-9837-4B50ED50111A}" srcOrd="0" destOrd="0" presId="urn:microsoft.com/office/officeart/2005/8/layout/vList2"/>
    <dgm:cxn modelId="{503EC346-C67C-485E-9B92-4698DF7D33B1}" type="presOf" srcId="{E1E50B9C-2408-4A5C-B763-2B9B82A144C5}" destId="{1898000F-8719-46D5-8015-4151255B1A2A}" srcOrd="0" destOrd="0" presId="urn:microsoft.com/office/officeart/2005/8/layout/vList2"/>
    <dgm:cxn modelId="{6008FE48-D01F-4E57-AA27-8EB1C892A1DC}" type="presOf" srcId="{8BB89701-B8B0-4640-838E-294D6C3C80F2}" destId="{AC736630-D3F9-4B96-997B-D9C7F819CAC1}" srcOrd="0" destOrd="0" presId="urn:microsoft.com/office/officeart/2005/8/layout/vList2"/>
    <dgm:cxn modelId="{DDD8FA8E-A8E8-42A8-A18D-E6E8557AF57C}" type="presOf" srcId="{B03D1113-45C0-4E7D-BC82-7929292D73F9}" destId="{9943A375-B617-42DA-A033-BAED623C0992}" srcOrd="0" destOrd="0" presId="urn:microsoft.com/office/officeart/2005/8/layout/vList2"/>
    <dgm:cxn modelId="{6D1D8195-D43B-40E0-944D-563906BC6A3B}" type="presOf" srcId="{1D41C9A3-1863-485F-8475-DB6D04496002}" destId="{EA6C50CE-B87C-4787-9FEE-1E72287C37FF}" srcOrd="0" destOrd="0" presId="urn:microsoft.com/office/officeart/2005/8/layout/vList2"/>
    <dgm:cxn modelId="{358CA096-B2C1-4558-9A45-16E7FD82B24B}" srcId="{B03D1113-45C0-4E7D-BC82-7929292D73F9}" destId="{E1E50B9C-2408-4A5C-B763-2B9B82A144C5}" srcOrd="2" destOrd="0" parTransId="{DF5370BF-4451-4F8A-B6CC-45BA68451B1B}" sibTransId="{538A16FE-5F09-46E4-BE16-CAA94CD5887E}"/>
    <dgm:cxn modelId="{00B439B0-20F3-49A5-8286-E8BA52D5BB43}" type="presOf" srcId="{07E057AD-67CB-40D5-A2EC-F051BCAE51C2}" destId="{80C5A978-B25C-4520-BE3C-BA8AD6D115F4}" srcOrd="0" destOrd="0" presId="urn:microsoft.com/office/officeart/2005/8/layout/vList2"/>
    <dgm:cxn modelId="{67BD0CBE-6DF7-45A8-9467-411B69B65A7A}" srcId="{B03D1113-45C0-4E7D-BC82-7929292D73F9}" destId="{1D41C9A3-1863-485F-8475-DB6D04496002}" srcOrd="0" destOrd="0" parTransId="{E8389BE3-03EA-428C-8CA3-C35BF4432FAF}" sibTransId="{174D9F31-41F6-47F7-972F-2D1203A9B6E9}"/>
    <dgm:cxn modelId="{39972ED9-07A8-414E-8138-6A370D03A355}" srcId="{B03D1113-45C0-4E7D-BC82-7929292D73F9}" destId="{7AC55769-78E9-4B95-9BD5-02520BAA3F48}" srcOrd="1" destOrd="0" parTransId="{C30AAA4B-F319-435F-9AF6-AC7685756734}" sibTransId="{F9929AB1-061A-4FF5-A6E8-F70EB728A13C}"/>
    <dgm:cxn modelId="{7F759BC2-D0AC-42D1-B503-776E499E5827}" type="presParOf" srcId="{9943A375-B617-42DA-A033-BAED623C0992}" destId="{EA6C50CE-B87C-4787-9FEE-1E72287C37FF}" srcOrd="0" destOrd="0" presId="urn:microsoft.com/office/officeart/2005/8/layout/vList2"/>
    <dgm:cxn modelId="{91F96F03-30AB-42F0-BAD4-B35E69042860}" type="presParOf" srcId="{9943A375-B617-42DA-A033-BAED623C0992}" destId="{EF157A64-2AAB-434E-84DD-80909191236A}" srcOrd="1" destOrd="0" presId="urn:microsoft.com/office/officeart/2005/8/layout/vList2"/>
    <dgm:cxn modelId="{DC22F043-AD6E-47C1-AEBE-9C49F9480683}" type="presParOf" srcId="{9943A375-B617-42DA-A033-BAED623C0992}" destId="{E54ABAFC-2D8C-42D2-9837-4B50ED50111A}" srcOrd="2" destOrd="0" presId="urn:microsoft.com/office/officeart/2005/8/layout/vList2"/>
    <dgm:cxn modelId="{CFF3B2A6-43CB-4CCC-B40A-CB06E8493032}" type="presParOf" srcId="{9943A375-B617-42DA-A033-BAED623C0992}" destId="{0722E7EF-DD69-4FC9-BECE-71E8B189E760}" srcOrd="3" destOrd="0" presId="urn:microsoft.com/office/officeart/2005/8/layout/vList2"/>
    <dgm:cxn modelId="{D299D0AD-CEA2-40C5-BA93-F8FF12A873E7}" type="presParOf" srcId="{9943A375-B617-42DA-A033-BAED623C0992}" destId="{1898000F-8719-46D5-8015-4151255B1A2A}" srcOrd="4" destOrd="0" presId="urn:microsoft.com/office/officeart/2005/8/layout/vList2"/>
    <dgm:cxn modelId="{7B471FE8-873C-4B69-B6A9-9EF0C2EF20F6}" type="presParOf" srcId="{9943A375-B617-42DA-A033-BAED623C0992}" destId="{6B7F6C3F-4D9E-4B4F-9134-1BDF2FE16A62}" srcOrd="5" destOrd="0" presId="urn:microsoft.com/office/officeart/2005/8/layout/vList2"/>
    <dgm:cxn modelId="{4159299A-3983-4B30-83BE-F29949FF56EF}" type="presParOf" srcId="{9943A375-B617-42DA-A033-BAED623C0992}" destId="{80C5A978-B25C-4520-BE3C-BA8AD6D115F4}" srcOrd="6" destOrd="0" presId="urn:microsoft.com/office/officeart/2005/8/layout/vList2"/>
    <dgm:cxn modelId="{2A06810F-7888-49AB-92D8-0878CBF69787}" type="presParOf" srcId="{9943A375-B617-42DA-A033-BAED623C0992}" destId="{A0C00FBC-1039-4621-8FF3-DB9D1C824139}" srcOrd="7" destOrd="0" presId="urn:microsoft.com/office/officeart/2005/8/layout/vList2"/>
    <dgm:cxn modelId="{15F66648-3B0F-4752-8C4C-BFB2862F0DA4}" type="presParOf" srcId="{9943A375-B617-42DA-A033-BAED623C0992}" destId="{AC736630-D3F9-4B96-997B-D9C7F819CAC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257055F-8D89-4FFE-9304-9FAC96EBCEA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BE22011-C7E4-434F-A7BD-9B6DA2884AE5}">
      <dgm:prSet/>
      <dgm:spPr/>
      <dgm:t>
        <a:bodyPr/>
        <a:lstStyle/>
        <a:p>
          <a:r>
            <a:rPr lang="en-GB"/>
            <a:t>Assignment 2 due on the 10</a:t>
          </a:r>
          <a:r>
            <a:rPr lang="en-GB" baseline="30000"/>
            <a:t>th</a:t>
          </a:r>
          <a:r>
            <a:rPr lang="en-GB"/>
            <a:t> of January 2025 by 23:59pm. </a:t>
          </a:r>
          <a:endParaRPr lang="en-US"/>
        </a:p>
      </dgm:t>
    </dgm:pt>
    <dgm:pt modelId="{07087BE1-0A17-475A-A995-787FF308CC1E}" type="parTrans" cxnId="{CBBFA1D4-E273-4725-80FF-860ADF60B462}">
      <dgm:prSet/>
      <dgm:spPr/>
      <dgm:t>
        <a:bodyPr/>
        <a:lstStyle/>
        <a:p>
          <a:endParaRPr lang="en-US"/>
        </a:p>
      </dgm:t>
    </dgm:pt>
    <dgm:pt modelId="{140C3F53-019A-4CFA-BFCF-5A0BD48F2A29}" type="sibTrans" cxnId="{CBBFA1D4-E273-4725-80FF-860ADF60B462}">
      <dgm:prSet/>
      <dgm:spPr/>
      <dgm:t>
        <a:bodyPr/>
        <a:lstStyle/>
        <a:p>
          <a:endParaRPr lang="en-US"/>
        </a:p>
      </dgm:t>
    </dgm:pt>
    <dgm:pt modelId="{FB3B36BB-E3E1-41FB-B613-FC6263B4F029}">
      <dgm:prSet/>
      <dgm:spPr/>
      <dgm:t>
        <a:bodyPr/>
        <a:lstStyle/>
        <a:p>
          <a:r>
            <a:rPr lang="en-GB"/>
            <a:t>We will have a draft session on Tuesday the 10</a:t>
          </a:r>
          <a:r>
            <a:rPr lang="en-GB" baseline="30000"/>
            <a:t>th</a:t>
          </a:r>
          <a:r>
            <a:rPr lang="en-GB"/>
            <a:t> of December. </a:t>
          </a:r>
          <a:endParaRPr lang="en-US"/>
        </a:p>
      </dgm:t>
    </dgm:pt>
    <dgm:pt modelId="{63BF9039-BF39-4B74-B64E-F4DD51354DCE}" type="parTrans" cxnId="{9A634435-A399-4D24-A389-0B04AC8A970F}">
      <dgm:prSet/>
      <dgm:spPr/>
      <dgm:t>
        <a:bodyPr/>
        <a:lstStyle/>
        <a:p>
          <a:endParaRPr lang="en-US"/>
        </a:p>
      </dgm:t>
    </dgm:pt>
    <dgm:pt modelId="{9BE1FAA8-8802-4A66-9E90-8E113CF7C48E}" type="sibTrans" cxnId="{9A634435-A399-4D24-A389-0B04AC8A970F}">
      <dgm:prSet/>
      <dgm:spPr/>
      <dgm:t>
        <a:bodyPr/>
        <a:lstStyle/>
        <a:p>
          <a:endParaRPr lang="en-US"/>
        </a:p>
      </dgm:t>
    </dgm:pt>
    <dgm:pt modelId="{C48846BC-F321-4653-A86D-48CBCA69CD8C}">
      <dgm:prSet/>
      <dgm:spPr/>
      <dgm:t>
        <a:bodyPr/>
        <a:lstStyle/>
        <a:p>
          <a:r>
            <a:rPr lang="en-GB"/>
            <a:t>Therefore the latest you can send me a draft via email is the 9</a:t>
          </a:r>
          <a:r>
            <a:rPr lang="en-GB" baseline="30000"/>
            <a:t>th</a:t>
          </a:r>
          <a:r>
            <a:rPr lang="en-GB"/>
            <a:t> of December. </a:t>
          </a:r>
          <a:endParaRPr lang="en-US"/>
        </a:p>
      </dgm:t>
    </dgm:pt>
    <dgm:pt modelId="{F8A501ED-D25D-4CD5-B7B1-4929D6A18936}" type="parTrans" cxnId="{16B1039F-DBAC-469A-81B9-DCACBBB56F9A}">
      <dgm:prSet/>
      <dgm:spPr/>
      <dgm:t>
        <a:bodyPr/>
        <a:lstStyle/>
        <a:p>
          <a:endParaRPr lang="en-US"/>
        </a:p>
      </dgm:t>
    </dgm:pt>
    <dgm:pt modelId="{94BE6AAF-5DF5-49B4-8AAE-C988719A352B}" type="sibTrans" cxnId="{16B1039F-DBAC-469A-81B9-DCACBBB56F9A}">
      <dgm:prSet/>
      <dgm:spPr/>
      <dgm:t>
        <a:bodyPr/>
        <a:lstStyle/>
        <a:p>
          <a:endParaRPr lang="en-US"/>
        </a:p>
      </dgm:t>
    </dgm:pt>
    <dgm:pt modelId="{E94D9418-A15A-4847-B5A4-C4563513DFDD}">
      <dgm:prSet/>
      <dgm:spPr/>
      <dgm:t>
        <a:bodyPr/>
        <a:lstStyle/>
        <a:p>
          <a:r>
            <a:rPr lang="en-GB"/>
            <a:t>Defamation is the topic. </a:t>
          </a:r>
          <a:endParaRPr lang="en-US"/>
        </a:p>
      </dgm:t>
    </dgm:pt>
    <dgm:pt modelId="{E12AA888-8F84-4BBA-A044-3A6BAADA6E8C}" type="parTrans" cxnId="{05A7E8A1-874F-481C-BE28-89D0D90B4D4C}">
      <dgm:prSet/>
      <dgm:spPr/>
      <dgm:t>
        <a:bodyPr/>
        <a:lstStyle/>
        <a:p>
          <a:endParaRPr lang="en-US"/>
        </a:p>
      </dgm:t>
    </dgm:pt>
    <dgm:pt modelId="{C593B4CB-89C9-403B-98FF-9D620E7E9BC3}" type="sibTrans" cxnId="{05A7E8A1-874F-481C-BE28-89D0D90B4D4C}">
      <dgm:prSet/>
      <dgm:spPr/>
      <dgm:t>
        <a:bodyPr/>
        <a:lstStyle/>
        <a:p>
          <a:endParaRPr lang="en-US"/>
        </a:p>
      </dgm:t>
    </dgm:pt>
    <dgm:pt modelId="{31BAF9F3-6804-46A0-AB76-FDF62059F8D1}" type="pres">
      <dgm:prSet presAssocID="{7257055F-8D89-4FFE-9304-9FAC96EBCEAA}" presName="outerComposite" presStyleCnt="0">
        <dgm:presLayoutVars>
          <dgm:chMax val="5"/>
          <dgm:dir/>
          <dgm:resizeHandles val="exact"/>
        </dgm:presLayoutVars>
      </dgm:prSet>
      <dgm:spPr/>
    </dgm:pt>
    <dgm:pt modelId="{C118CFA9-9BE2-4892-A223-31573A50EE87}" type="pres">
      <dgm:prSet presAssocID="{7257055F-8D89-4FFE-9304-9FAC96EBCEAA}" presName="dummyMaxCanvas" presStyleCnt="0">
        <dgm:presLayoutVars/>
      </dgm:prSet>
      <dgm:spPr/>
    </dgm:pt>
    <dgm:pt modelId="{CCFDD681-DFA3-47B8-87B8-C8BC0E1B5FAD}" type="pres">
      <dgm:prSet presAssocID="{7257055F-8D89-4FFE-9304-9FAC96EBCEAA}" presName="FourNodes_1" presStyleLbl="node1" presStyleIdx="0" presStyleCnt="4">
        <dgm:presLayoutVars>
          <dgm:bulletEnabled val="1"/>
        </dgm:presLayoutVars>
      </dgm:prSet>
      <dgm:spPr/>
    </dgm:pt>
    <dgm:pt modelId="{65DA3E2D-8855-499F-8B2E-FCDFF55C0207}" type="pres">
      <dgm:prSet presAssocID="{7257055F-8D89-4FFE-9304-9FAC96EBCEAA}" presName="FourNodes_2" presStyleLbl="node1" presStyleIdx="1" presStyleCnt="4">
        <dgm:presLayoutVars>
          <dgm:bulletEnabled val="1"/>
        </dgm:presLayoutVars>
      </dgm:prSet>
      <dgm:spPr/>
    </dgm:pt>
    <dgm:pt modelId="{6ABE8014-10D2-43A9-91D8-D769F8EFF839}" type="pres">
      <dgm:prSet presAssocID="{7257055F-8D89-4FFE-9304-9FAC96EBCEAA}" presName="FourNodes_3" presStyleLbl="node1" presStyleIdx="2" presStyleCnt="4">
        <dgm:presLayoutVars>
          <dgm:bulletEnabled val="1"/>
        </dgm:presLayoutVars>
      </dgm:prSet>
      <dgm:spPr/>
    </dgm:pt>
    <dgm:pt modelId="{7A3852D1-4ECD-490B-BF08-551D40C3D42A}" type="pres">
      <dgm:prSet presAssocID="{7257055F-8D89-4FFE-9304-9FAC96EBCEAA}" presName="FourNodes_4" presStyleLbl="node1" presStyleIdx="3" presStyleCnt="4">
        <dgm:presLayoutVars>
          <dgm:bulletEnabled val="1"/>
        </dgm:presLayoutVars>
      </dgm:prSet>
      <dgm:spPr/>
    </dgm:pt>
    <dgm:pt modelId="{703C7A8A-53D8-455E-9DFD-CA8100F6B879}" type="pres">
      <dgm:prSet presAssocID="{7257055F-8D89-4FFE-9304-9FAC96EBCEAA}" presName="FourConn_1-2" presStyleLbl="fgAccFollowNode1" presStyleIdx="0" presStyleCnt="3">
        <dgm:presLayoutVars>
          <dgm:bulletEnabled val="1"/>
        </dgm:presLayoutVars>
      </dgm:prSet>
      <dgm:spPr/>
    </dgm:pt>
    <dgm:pt modelId="{9797C6AB-E100-493D-8B5D-B1E93B0138D1}" type="pres">
      <dgm:prSet presAssocID="{7257055F-8D89-4FFE-9304-9FAC96EBCEAA}" presName="FourConn_2-3" presStyleLbl="fgAccFollowNode1" presStyleIdx="1" presStyleCnt="3">
        <dgm:presLayoutVars>
          <dgm:bulletEnabled val="1"/>
        </dgm:presLayoutVars>
      </dgm:prSet>
      <dgm:spPr/>
    </dgm:pt>
    <dgm:pt modelId="{8394C1D5-7DBF-4B2C-8A4E-B41075AAF70D}" type="pres">
      <dgm:prSet presAssocID="{7257055F-8D89-4FFE-9304-9FAC96EBCEAA}" presName="FourConn_3-4" presStyleLbl="fgAccFollowNode1" presStyleIdx="2" presStyleCnt="3">
        <dgm:presLayoutVars>
          <dgm:bulletEnabled val="1"/>
        </dgm:presLayoutVars>
      </dgm:prSet>
      <dgm:spPr/>
    </dgm:pt>
    <dgm:pt modelId="{FD6D149C-4AC6-4C90-A8D4-0287939A1EAF}" type="pres">
      <dgm:prSet presAssocID="{7257055F-8D89-4FFE-9304-9FAC96EBCEAA}" presName="FourNodes_1_text" presStyleLbl="node1" presStyleIdx="3" presStyleCnt="4">
        <dgm:presLayoutVars>
          <dgm:bulletEnabled val="1"/>
        </dgm:presLayoutVars>
      </dgm:prSet>
      <dgm:spPr/>
    </dgm:pt>
    <dgm:pt modelId="{4998775D-935E-4C9D-951D-B321E48A542E}" type="pres">
      <dgm:prSet presAssocID="{7257055F-8D89-4FFE-9304-9FAC96EBCEAA}" presName="FourNodes_2_text" presStyleLbl="node1" presStyleIdx="3" presStyleCnt="4">
        <dgm:presLayoutVars>
          <dgm:bulletEnabled val="1"/>
        </dgm:presLayoutVars>
      </dgm:prSet>
      <dgm:spPr/>
    </dgm:pt>
    <dgm:pt modelId="{E773AE94-AC4F-4A21-9677-3740CDF5B82E}" type="pres">
      <dgm:prSet presAssocID="{7257055F-8D89-4FFE-9304-9FAC96EBCEAA}" presName="FourNodes_3_text" presStyleLbl="node1" presStyleIdx="3" presStyleCnt="4">
        <dgm:presLayoutVars>
          <dgm:bulletEnabled val="1"/>
        </dgm:presLayoutVars>
      </dgm:prSet>
      <dgm:spPr/>
    </dgm:pt>
    <dgm:pt modelId="{C38EA746-4E89-45E5-A6DF-687EE78BCDDE}" type="pres">
      <dgm:prSet presAssocID="{7257055F-8D89-4FFE-9304-9FAC96EBCEAA}" presName="FourNodes_4_text" presStyleLbl="node1" presStyleIdx="3" presStyleCnt="4">
        <dgm:presLayoutVars>
          <dgm:bulletEnabled val="1"/>
        </dgm:presLayoutVars>
      </dgm:prSet>
      <dgm:spPr/>
    </dgm:pt>
  </dgm:ptLst>
  <dgm:cxnLst>
    <dgm:cxn modelId="{9109EF07-8950-4646-8EEC-E7EB362D3EB2}" type="presOf" srcId="{FB3B36BB-E3E1-41FB-B613-FC6263B4F029}" destId="{65DA3E2D-8855-499F-8B2E-FCDFF55C0207}" srcOrd="0" destOrd="0" presId="urn:microsoft.com/office/officeart/2005/8/layout/vProcess5"/>
    <dgm:cxn modelId="{32C9AC08-49E4-4860-8BEB-16696623FBFD}" type="presOf" srcId="{94BE6AAF-5DF5-49B4-8AAE-C988719A352B}" destId="{8394C1D5-7DBF-4B2C-8A4E-B41075AAF70D}" srcOrd="0" destOrd="0" presId="urn:microsoft.com/office/officeart/2005/8/layout/vProcess5"/>
    <dgm:cxn modelId="{E6DB8011-C527-4B3C-9313-00A91A5F5E48}" type="presOf" srcId="{9BE1FAA8-8802-4A66-9E90-8E113CF7C48E}" destId="{9797C6AB-E100-493D-8B5D-B1E93B0138D1}" srcOrd="0" destOrd="0" presId="urn:microsoft.com/office/officeart/2005/8/layout/vProcess5"/>
    <dgm:cxn modelId="{A9D0F52D-2C3F-4E26-A51A-CDF869A9CC06}" type="presOf" srcId="{E94D9418-A15A-4847-B5A4-C4563513DFDD}" destId="{7A3852D1-4ECD-490B-BF08-551D40C3D42A}" srcOrd="0" destOrd="0" presId="urn:microsoft.com/office/officeart/2005/8/layout/vProcess5"/>
    <dgm:cxn modelId="{9A634435-A399-4D24-A389-0B04AC8A970F}" srcId="{7257055F-8D89-4FFE-9304-9FAC96EBCEAA}" destId="{FB3B36BB-E3E1-41FB-B613-FC6263B4F029}" srcOrd="1" destOrd="0" parTransId="{63BF9039-BF39-4B74-B64E-F4DD51354DCE}" sibTransId="{9BE1FAA8-8802-4A66-9E90-8E113CF7C48E}"/>
    <dgm:cxn modelId="{03ED753D-FF52-4ADC-B997-1A3C7AEF4181}" type="presOf" srcId="{1BE22011-C7E4-434F-A7BD-9B6DA2884AE5}" destId="{CCFDD681-DFA3-47B8-87B8-C8BC0E1B5FAD}" srcOrd="0" destOrd="0" presId="urn:microsoft.com/office/officeart/2005/8/layout/vProcess5"/>
    <dgm:cxn modelId="{16B1039F-DBAC-469A-81B9-DCACBBB56F9A}" srcId="{7257055F-8D89-4FFE-9304-9FAC96EBCEAA}" destId="{C48846BC-F321-4653-A86D-48CBCA69CD8C}" srcOrd="2" destOrd="0" parTransId="{F8A501ED-D25D-4CD5-B7B1-4929D6A18936}" sibTransId="{94BE6AAF-5DF5-49B4-8AAE-C988719A352B}"/>
    <dgm:cxn modelId="{B3071DA1-8698-4C0B-9289-8E94FA1099C0}" type="presOf" srcId="{7257055F-8D89-4FFE-9304-9FAC96EBCEAA}" destId="{31BAF9F3-6804-46A0-AB76-FDF62059F8D1}" srcOrd="0" destOrd="0" presId="urn:microsoft.com/office/officeart/2005/8/layout/vProcess5"/>
    <dgm:cxn modelId="{05A7E8A1-874F-481C-BE28-89D0D90B4D4C}" srcId="{7257055F-8D89-4FFE-9304-9FAC96EBCEAA}" destId="{E94D9418-A15A-4847-B5A4-C4563513DFDD}" srcOrd="3" destOrd="0" parTransId="{E12AA888-8F84-4BBA-A044-3A6BAADA6E8C}" sibTransId="{C593B4CB-89C9-403B-98FF-9D620E7E9BC3}"/>
    <dgm:cxn modelId="{A26457AD-C0A7-4624-9C1E-474E36EA75E3}" type="presOf" srcId="{C48846BC-F321-4653-A86D-48CBCA69CD8C}" destId="{6ABE8014-10D2-43A9-91D8-D769F8EFF839}" srcOrd="0" destOrd="0" presId="urn:microsoft.com/office/officeart/2005/8/layout/vProcess5"/>
    <dgm:cxn modelId="{A2FEF8B0-2DEE-48D1-A226-3231F56B2AA0}" type="presOf" srcId="{1BE22011-C7E4-434F-A7BD-9B6DA2884AE5}" destId="{FD6D149C-4AC6-4C90-A8D4-0287939A1EAF}" srcOrd="1" destOrd="0" presId="urn:microsoft.com/office/officeart/2005/8/layout/vProcess5"/>
    <dgm:cxn modelId="{08A1CDB2-D658-4CFE-8EE2-6CCCB441CA06}" type="presOf" srcId="{140C3F53-019A-4CFA-BFCF-5A0BD48F2A29}" destId="{703C7A8A-53D8-455E-9DFD-CA8100F6B879}" srcOrd="0" destOrd="0" presId="urn:microsoft.com/office/officeart/2005/8/layout/vProcess5"/>
    <dgm:cxn modelId="{54CC4DCA-A0D3-4179-8E9D-9E0505B671F6}" type="presOf" srcId="{E94D9418-A15A-4847-B5A4-C4563513DFDD}" destId="{C38EA746-4E89-45E5-A6DF-687EE78BCDDE}" srcOrd="1" destOrd="0" presId="urn:microsoft.com/office/officeart/2005/8/layout/vProcess5"/>
    <dgm:cxn modelId="{CBBFA1D4-E273-4725-80FF-860ADF60B462}" srcId="{7257055F-8D89-4FFE-9304-9FAC96EBCEAA}" destId="{1BE22011-C7E4-434F-A7BD-9B6DA2884AE5}" srcOrd="0" destOrd="0" parTransId="{07087BE1-0A17-475A-A995-787FF308CC1E}" sibTransId="{140C3F53-019A-4CFA-BFCF-5A0BD48F2A29}"/>
    <dgm:cxn modelId="{3C8EC1DD-651F-4095-8E16-C54F7FC2522A}" type="presOf" srcId="{FB3B36BB-E3E1-41FB-B613-FC6263B4F029}" destId="{4998775D-935E-4C9D-951D-B321E48A542E}" srcOrd="1" destOrd="0" presId="urn:microsoft.com/office/officeart/2005/8/layout/vProcess5"/>
    <dgm:cxn modelId="{D15113F0-1BF0-4464-86F7-6126FDCDE706}" type="presOf" srcId="{C48846BC-F321-4653-A86D-48CBCA69CD8C}" destId="{E773AE94-AC4F-4A21-9677-3740CDF5B82E}" srcOrd="1" destOrd="0" presId="urn:microsoft.com/office/officeart/2005/8/layout/vProcess5"/>
    <dgm:cxn modelId="{538866A6-8C4B-43E5-BF84-5E2861244070}" type="presParOf" srcId="{31BAF9F3-6804-46A0-AB76-FDF62059F8D1}" destId="{C118CFA9-9BE2-4892-A223-31573A50EE87}" srcOrd="0" destOrd="0" presId="urn:microsoft.com/office/officeart/2005/8/layout/vProcess5"/>
    <dgm:cxn modelId="{9C57F3FA-E933-436D-B9E9-9CC32D1F73D9}" type="presParOf" srcId="{31BAF9F3-6804-46A0-AB76-FDF62059F8D1}" destId="{CCFDD681-DFA3-47B8-87B8-C8BC0E1B5FAD}" srcOrd="1" destOrd="0" presId="urn:microsoft.com/office/officeart/2005/8/layout/vProcess5"/>
    <dgm:cxn modelId="{D257AA4D-E58C-451B-8ADB-B8E70A71DFF5}" type="presParOf" srcId="{31BAF9F3-6804-46A0-AB76-FDF62059F8D1}" destId="{65DA3E2D-8855-499F-8B2E-FCDFF55C0207}" srcOrd="2" destOrd="0" presId="urn:microsoft.com/office/officeart/2005/8/layout/vProcess5"/>
    <dgm:cxn modelId="{E9073861-2FAB-4D1B-9E16-2D5508FB9415}" type="presParOf" srcId="{31BAF9F3-6804-46A0-AB76-FDF62059F8D1}" destId="{6ABE8014-10D2-43A9-91D8-D769F8EFF839}" srcOrd="3" destOrd="0" presId="urn:microsoft.com/office/officeart/2005/8/layout/vProcess5"/>
    <dgm:cxn modelId="{84E009A6-D0F5-4CA9-B740-A94F9140EA82}" type="presParOf" srcId="{31BAF9F3-6804-46A0-AB76-FDF62059F8D1}" destId="{7A3852D1-4ECD-490B-BF08-551D40C3D42A}" srcOrd="4" destOrd="0" presId="urn:microsoft.com/office/officeart/2005/8/layout/vProcess5"/>
    <dgm:cxn modelId="{3488D372-3B53-403B-B103-8FFD1E418033}" type="presParOf" srcId="{31BAF9F3-6804-46A0-AB76-FDF62059F8D1}" destId="{703C7A8A-53D8-455E-9DFD-CA8100F6B879}" srcOrd="5" destOrd="0" presId="urn:microsoft.com/office/officeart/2005/8/layout/vProcess5"/>
    <dgm:cxn modelId="{20CCC018-E0CA-4598-9917-FCF34C26AD35}" type="presParOf" srcId="{31BAF9F3-6804-46A0-AB76-FDF62059F8D1}" destId="{9797C6AB-E100-493D-8B5D-B1E93B0138D1}" srcOrd="6" destOrd="0" presId="urn:microsoft.com/office/officeart/2005/8/layout/vProcess5"/>
    <dgm:cxn modelId="{B58C28BE-0100-4B00-AFEB-91EE8746BD2B}" type="presParOf" srcId="{31BAF9F3-6804-46A0-AB76-FDF62059F8D1}" destId="{8394C1D5-7DBF-4B2C-8A4E-B41075AAF70D}" srcOrd="7" destOrd="0" presId="urn:microsoft.com/office/officeart/2005/8/layout/vProcess5"/>
    <dgm:cxn modelId="{000B2E6C-B365-44CB-B985-D1BF4810DE87}" type="presParOf" srcId="{31BAF9F3-6804-46A0-AB76-FDF62059F8D1}" destId="{FD6D149C-4AC6-4C90-A8D4-0287939A1EAF}" srcOrd="8" destOrd="0" presId="urn:microsoft.com/office/officeart/2005/8/layout/vProcess5"/>
    <dgm:cxn modelId="{19A8229E-D7B8-4903-BB50-9AB6DB62DA47}" type="presParOf" srcId="{31BAF9F3-6804-46A0-AB76-FDF62059F8D1}" destId="{4998775D-935E-4C9D-951D-B321E48A542E}" srcOrd="9" destOrd="0" presId="urn:microsoft.com/office/officeart/2005/8/layout/vProcess5"/>
    <dgm:cxn modelId="{5B5374AF-9846-43F9-9969-63D5FB7425E5}" type="presParOf" srcId="{31BAF9F3-6804-46A0-AB76-FDF62059F8D1}" destId="{E773AE94-AC4F-4A21-9677-3740CDF5B82E}" srcOrd="10" destOrd="0" presId="urn:microsoft.com/office/officeart/2005/8/layout/vProcess5"/>
    <dgm:cxn modelId="{EBA51DB6-11E7-4A08-94C3-42344BC1C708}" type="presParOf" srcId="{31BAF9F3-6804-46A0-AB76-FDF62059F8D1}" destId="{C38EA746-4E89-45E5-A6DF-687EE78BCDD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23EF8-7733-46B1-BEB3-2EBCBA71409F}">
      <dsp:nvSpPr>
        <dsp:cNvPr id="0" name=""/>
        <dsp:cNvSpPr/>
      </dsp:nvSpPr>
      <dsp:spPr>
        <a:xfrm>
          <a:off x="0" y="4128"/>
          <a:ext cx="5210615" cy="6160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Aims and Learning Objectives. </a:t>
          </a:r>
          <a:endParaRPr lang="en-US" sz="2700" kern="1200"/>
        </a:p>
      </dsp:txBody>
      <dsp:txXfrm>
        <a:off x="30071" y="34199"/>
        <a:ext cx="5150473" cy="555862"/>
      </dsp:txXfrm>
    </dsp:sp>
    <dsp:sp modelId="{1B402920-CA2F-4897-A9A0-3673FEBE8DBD}">
      <dsp:nvSpPr>
        <dsp:cNvPr id="0" name=""/>
        <dsp:cNvSpPr/>
      </dsp:nvSpPr>
      <dsp:spPr>
        <a:xfrm>
          <a:off x="0" y="697893"/>
          <a:ext cx="5210615" cy="616004"/>
        </a:xfrm>
        <a:prstGeom prst="roundRect">
          <a:avLst/>
        </a:prstGeom>
        <a:solidFill>
          <a:schemeClr val="accent2">
            <a:hueOff val="-3419433"/>
            <a:satOff val="2543"/>
            <a:lumOff val="3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is the Assignment Question? </a:t>
          </a:r>
          <a:endParaRPr lang="en-US" sz="2700" kern="1200"/>
        </a:p>
      </dsp:txBody>
      <dsp:txXfrm>
        <a:off x="30071" y="727964"/>
        <a:ext cx="5150473" cy="555862"/>
      </dsp:txXfrm>
    </dsp:sp>
    <dsp:sp modelId="{550580A0-B66E-42ED-B0A6-7D9F1BE0FCE2}">
      <dsp:nvSpPr>
        <dsp:cNvPr id="0" name=""/>
        <dsp:cNvSpPr/>
      </dsp:nvSpPr>
      <dsp:spPr>
        <a:xfrm>
          <a:off x="0" y="1391658"/>
          <a:ext cx="5210615" cy="616004"/>
        </a:xfrm>
        <a:prstGeom prst="roundRect">
          <a:avLst/>
        </a:prstGeom>
        <a:solidFill>
          <a:schemeClr val="accent2">
            <a:hueOff val="-6838867"/>
            <a:satOff val="508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Assignment Guidance. </a:t>
          </a:r>
          <a:endParaRPr lang="en-US" sz="2700" kern="1200"/>
        </a:p>
      </dsp:txBody>
      <dsp:txXfrm>
        <a:off x="30071" y="1421729"/>
        <a:ext cx="5150473" cy="555862"/>
      </dsp:txXfrm>
    </dsp:sp>
    <dsp:sp modelId="{E6BCAAAA-D656-4DE1-9910-2856E007F8A4}">
      <dsp:nvSpPr>
        <dsp:cNvPr id="0" name=""/>
        <dsp:cNvSpPr/>
      </dsp:nvSpPr>
      <dsp:spPr>
        <a:xfrm>
          <a:off x="0" y="2085423"/>
          <a:ext cx="5210615" cy="616004"/>
        </a:xfrm>
        <a:prstGeom prst="roundRect">
          <a:avLst/>
        </a:prstGeom>
        <a:solidFill>
          <a:schemeClr val="accent2">
            <a:hueOff val="-10258300"/>
            <a:satOff val="762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Example Answer</a:t>
          </a:r>
          <a:endParaRPr lang="en-US" sz="2700" kern="1200"/>
        </a:p>
      </dsp:txBody>
      <dsp:txXfrm>
        <a:off x="30071" y="2115494"/>
        <a:ext cx="5150473" cy="555862"/>
      </dsp:txXfrm>
    </dsp:sp>
    <dsp:sp modelId="{DB1D755E-47D3-48A7-81E2-D45A403C2EE3}">
      <dsp:nvSpPr>
        <dsp:cNvPr id="0" name=""/>
        <dsp:cNvSpPr/>
      </dsp:nvSpPr>
      <dsp:spPr>
        <a:xfrm>
          <a:off x="0" y="2779188"/>
          <a:ext cx="5210615" cy="616004"/>
        </a:xfrm>
        <a:prstGeom prst="roundRect">
          <a:avLst/>
        </a:prstGeom>
        <a:solidFill>
          <a:schemeClr val="accent2">
            <a:hueOff val="-13677733"/>
            <a:satOff val="10170"/>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Further guidance </a:t>
          </a:r>
          <a:endParaRPr lang="en-US" sz="2700" kern="1200"/>
        </a:p>
      </dsp:txBody>
      <dsp:txXfrm>
        <a:off x="30071" y="2809259"/>
        <a:ext cx="5150473" cy="555862"/>
      </dsp:txXfrm>
    </dsp:sp>
    <dsp:sp modelId="{95958E21-374E-48A5-BA26-33D55C9D6FD4}">
      <dsp:nvSpPr>
        <dsp:cNvPr id="0" name=""/>
        <dsp:cNvSpPr/>
      </dsp:nvSpPr>
      <dsp:spPr>
        <a:xfrm>
          <a:off x="0" y="3472953"/>
          <a:ext cx="5210615" cy="616004"/>
        </a:xfrm>
        <a:prstGeom prst="roundRect">
          <a:avLst/>
        </a:prstGeom>
        <a:solidFill>
          <a:schemeClr val="accent2">
            <a:hueOff val="-17097166"/>
            <a:satOff val="12712"/>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Summary</a:t>
          </a:r>
          <a:endParaRPr lang="en-US" sz="2700" kern="1200"/>
        </a:p>
      </dsp:txBody>
      <dsp:txXfrm>
        <a:off x="30071" y="3503024"/>
        <a:ext cx="5150473" cy="555862"/>
      </dsp:txXfrm>
    </dsp:sp>
    <dsp:sp modelId="{7C5D59B3-DB8D-4E9C-8848-9B9BCCE83D80}">
      <dsp:nvSpPr>
        <dsp:cNvPr id="0" name=""/>
        <dsp:cNvSpPr/>
      </dsp:nvSpPr>
      <dsp:spPr>
        <a:xfrm>
          <a:off x="0" y="4166718"/>
          <a:ext cx="5210615" cy="616004"/>
        </a:xfrm>
        <a:prstGeom prst="roundRect">
          <a:avLst/>
        </a:prstGeom>
        <a:solidFill>
          <a:schemeClr val="accent2">
            <a:hueOff val="-20516600"/>
            <a:satOff val="15255"/>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Thank you, any questions?</a:t>
          </a:r>
          <a:endParaRPr lang="en-US" sz="2700" kern="1200"/>
        </a:p>
      </dsp:txBody>
      <dsp:txXfrm>
        <a:off x="30071" y="4196789"/>
        <a:ext cx="5150473" cy="555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7EEA35-5BF4-4A9B-B73B-617E85BE30D9}">
      <dsp:nvSpPr>
        <dsp:cNvPr id="0" name=""/>
        <dsp:cNvSpPr/>
      </dsp:nvSpPr>
      <dsp:spPr>
        <a:xfrm>
          <a:off x="1557299" y="10197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1D5391-E1EA-467A-BAD3-B69E7E8791F4}">
      <dsp:nvSpPr>
        <dsp:cNvPr id="0" name=""/>
        <dsp:cNvSpPr/>
      </dsp:nvSpPr>
      <dsp:spPr>
        <a:xfrm>
          <a:off x="369299" y="251618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GB" sz="2100" kern="1200"/>
            <a:t>The aim of this session is to discuss your assignment. </a:t>
          </a:r>
          <a:endParaRPr lang="en-US" sz="2100" kern="1200"/>
        </a:p>
      </dsp:txBody>
      <dsp:txXfrm>
        <a:off x="369299" y="2516188"/>
        <a:ext cx="4320000" cy="720000"/>
      </dsp:txXfrm>
    </dsp:sp>
    <dsp:sp modelId="{248308F9-0F61-4A82-AD98-065A452941DE}">
      <dsp:nvSpPr>
        <dsp:cNvPr id="0" name=""/>
        <dsp:cNvSpPr/>
      </dsp:nvSpPr>
      <dsp:spPr>
        <a:xfrm>
          <a:off x="6633300" y="10197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FCD5A1-BA49-41E6-B183-D20EE5A0FE7E}">
      <dsp:nvSpPr>
        <dsp:cNvPr id="0" name=""/>
        <dsp:cNvSpPr/>
      </dsp:nvSpPr>
      <dsp:spPr>
        <a:xfrm>
          <a:off x="5445300" y="251618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GB" sz="2100" kern="1200"/>
            <a:t>By the end of today’s session students should be able to start their assignment. </a:t>
          </a:r>
          <a:endParaRPr lang="en-US" sz="2100" kern="1200"/>
        </a:p>
      </dsp:txBody>
      <dsp:txXfrm>
        <a:off x="5445300" y="2516188"/>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3E9CA-50EB-46E1-BCFA-960DCF76F2DA}">
      <dsp:nvSpPr>
        <dsp:cNvPr id="0" name=""/>
        <dsp:cNvSpPr/>
      </dsp:nvSpPr>
      <dsp:spPr>
        <a:xfrm>
          <a:off x="0" y="830241"/>
          <a:ext cx="5210615" cy="31263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5325" tIns="268008" rIns="255325" bIns="268008" numCol="1" spcCol="1270" anchor="t" anchorCtr="0">
          <a:noAutofit/>
        </a:bodyPr>
        <a:lstStyle/>
        <a:p>
          <a:pPr marL="0" lvl="0" indent="0" algn="l" defTabSz="800100">
            <a:lnSpc>
              <a:spcPct val="90000"/>
            </a:lnSpc>
            <a:spcBef>
              <a:spcPct val="0"/>
            </a:spcBef>
            <a:spcAft>
              <a:spcPct val="35000"/>
            </a:spcAft>
            <a:buNone/>
          </a:pPr>
          <a:r>
            <a:rPr lang="en-GB" sz="1800" kern="1200"/>
            <a:t>Within your answer you may wish to include; </a:t>
          </a:r>
          <a:endParaRPr lang="en-US" sz="1800" kern="1200"/>
        </a:p>
        <a:p>
          <a:pPr marL="114300" lvl="1" indent="-114300" algn="l" defTabSz="622300">
            <a:lnSpc>
              <a:spcPct val="90000"/>
            </a:lnSpc>
            <a:spcBef>
              <a:spcPct val="0"/>
            </a:spcBef>
            <a:spcAft>
              <a:spcPct val="15000"/>
            </a:spcAft>
            <a:buChar char="•"/>
          </a:pPr>
          <a:r>
            <a:rPr lang="en-GB" sz="1400" kern="1200"/>
            <a:t>What is defamation? (Brief definition, state the difference between Libel and Slander) </a:t>
          </a:r>
          <a:endParaRPr lang="en-US" sz="1400" kern="1200"/>
        </a:p>
        <a:p>
          <a:pPr marL="114300" lvl="1" indent="-114300" algn="l" defTabSz="622300">
            <a:lnSpc>
              <a:spcPct val="90000"/>
            </a:lnSpc>
            <a:spcBef>
              <a:spcPct val="0"/>
            </a:spcBef>
            <a:spcAft>
              <a:spcPct val="15000"/>
            </a:spcAft>
            <a:buChar char="•"/>
          </a:pPr>
          <a:r>
            <a:rPr lang="en-GB" sz="1400" kern="1200"/>
            <a:t>What is the Defamation Act 1996? (Why was it introduced? A brief overview of when someone could bring a defamation claim under this act; key case law)</a:t>
          </a:r>
          <a:endParaRPr lang="en-US" sz="1400" kern="1200"/>
        </a:p>
        <a:p>
          <a:pPr marL="114300" lvl="1" indent="-114300" algn="l" defTabSz="622300">
            <a:lnSpc>
              <a:spcPct val="90000"/>
            </a:lnSpc>
            <a:spcBef>
              <a:spcPct val="0"/>
            </a:spcBef>
            <a:spcAft>
              <a:spcPct val="15000"/>
            </a:spcAft>
            <a:buChar char="•"/>
          </a:pPr>
          <a:r>
            <a:rPr lang="en-GB" sz="1400" kern="1200"/>
            <a:t>Issues with the Defamation Act 1996. </a:t>
          </a:r>
          <a:endParaRPr lang="en-US" sz="1400" kern="1200"/>
        </a:p>
        <a:p>
          <a:pPr marL="114300" lvl="1" indent="-114300" algn="l" defTabSz="622300">
            <a:lnSpc>
              <a:spcPct val="90000"/>
            </a:lnSpc>
            <a:spcBef>
              <a:spcPct val="0"/>
            </a:spcBef>
            <a:spcAft>
              <a:spcPct val="15000"/>
            </a:spcAft>
            <a:buChar char="•"/>
          </a:pPr>
          <a:r>
            <a:rPr lang="en-GB" sz="1400" kern="1200"/>
            <a:t>Advantages of the Defamation Act 1996. </a:t>
          </a:r>
          <a:endParaRPr lang="en-US" sz="1400" kern="1200"/>
        </a:p>
        <a:p>
          <a:pPr marL="114300" lvl="1" indent="-114300" algn="l" defTabSz="622300">
            <a:lnSpc>
              <a:spcPct val="90000"/>
            </a:lnSpc>
            <a:spcBef>
              <a:spcPct val="0"/>
            </a:spcBef>
            <a:spcAft>
              <a:spcPct val="15000"/>
            </a:spcAft>
            <a:buChar char="•"/>
          </a:pPr>
          <a:r>
            <a:rPr lang="en-GB" sz="1400" kern="1200"/>
            <a:t>Key advantages and disadvantages of the Defamation Act 2013 (Including a discussion surrounding the key changes made)</a:t>
          </a:r>
          <a:endParaRPr lang="en-US" sz="1400" kern="1200"/>
        </a:p>
        <a:p>
          <a:pPr marL="114300" lvl="1" indent="-114300" algn="l" defTabSz="622300">
            <a:lnSpc>
              <a:spcPct val="90000"/>
            </a:lnSpc>
            <a:spcBef>
              <a:spcPct val="0"/>
            </a:spcBef>
            <a:spcAft>
              <a:spcPct val="15000"/>
            </a:spcAft>
            <a:buChar char="•"/>
          </a:pPr>
          <a:r>
            <a:rPr lang="en-GB" sz="1400" kern="1200"/>
            <a:t>Reform Suggestions (Relating only to the Defamation Act 2013)</a:t>
          </a:r>
          <a:endParaRPr lang="en-US" sz="1400" kern="1200"/>
        </a:p>
      </dsp:txBody>
      <dsp:txXfrm>
        <a:off x="0" y="830241"/>
        <a:ext cx="5210615" cy="31263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04707-76FB-478E-A43B-AB3DF698839A}">
      <dsp:nvSpPr>
        <dsp:cNvPr id="0" name=""/>
        <dsp:cNvSpPr/>
      </dsp:nvSpPr>
      <dsp:spPr>
        <a:xfrm>
          <a:off x="0" y="0"/>
          <a:ext cx="4012174" cy="8616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We need to look at both sides of the argument. </a:t>
          </a:r>
          <a:endParaRPr lang="en-US" sz="2000" kern="1200"/>
        </a:p>
      </dsp:txBody>
      <dsp:txXfrm>
        <a:off x="25236" y="25236"/>
        <a:ext cx="2981594" cy="811161"/>
      </dsp:txXfrm>
    </dsp:sp>
    <dsp:sp modelId="{AF5C7A86-3EB2-4CD5-910D-25A98F9AF389}">
      <dsp:nvSpPr>
        <dsp:cNvPr id="0" name=""/>
        <dsp:cNvSpPr/>
      </dsp:nvSpPr>
      <dsp:spPr>
        <a:xfrm>
          <a:off x="299610" y="981304"/>
          <a:ext cx="4012174" cy="861633"/>
        </a:xfrm>
        <a:prstGeom prst="roundRect">
          <a:avLst>
            <a:gd name="adj" fmla="val 10000"/>
          </a:avLst>
        </a:prstGeom>
        <a:solidFill>
          <a:schemeClr val="accent2">
            <a:hueOff val="-5129150"/>
            <a:satOff val="3814"/>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Looking at the issues with the Defamation Act 1996. </a:t>
          </a:r>
          <a:endParaRPr lang="en-US" sz="2000" kern="1200"/>
        </a:p>
      </dsp:txBody>
      <dsp:txXfrm>
        <a:off x="324846" y="1006540"/>
        <a:ext cx="3102030" cy="811161"/>
      </dsp:txXfrm>
    </dsp:sp>
    <dsp:sp modelId="{C2A106FE-88DB-4FB0-9DE9-93A710F860E6}">
      <dsp:nvSpPr>
        <dsp:cNvPr id="0" name=""/>
        <dsp:cNvSpPr/>
      </dsp:nvSpPr>
      <dsp:spPr>
        <a:xfrm>
          <a:off x="599220" y="1962609"/>
          <a:ext cx="4012174" cy="861633"/>
        </a:xfrm>
        <a:prstGeom prst="roundRect">
          <a:avLst>
            <a:gd name="adj" fmla="val 10000"/>
          </a:avLst>
        </a:prstGeom>
        <a:solidFill>
          <a:schemeClr val="accent2">
            <a:hueOff val="-10258300"/>
            <a:satOff val="762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Looking at the advantages of the Defamation Act 1996. </a:t>
          </a:r>
          <a:endParaRPr lang="en-US" sz="2000" kern="1200"/>
        </a:p>
      </dsp:txBody>
      <dsp:txXfrm>
        <a:off x="624456" y="1987845"/>
        <a:ext cx="3102030" cy="811161"/>
      </dsp:txXfrm>
    </dsp:sp>
    <dsp:sp modelId="{A13D0C35-BB07-4EBE-BB0F-8787DA3D2E96}">
      <dsp:nvSpPr>
        <dsp:cNvPr id="0" name=""/>
        <dsp:cNvSpPr/>
      </dsp:nvSpPr>
      <dsp:spPr>
        <a:xfrm>
          <a:off x="898831" y="2943913"/>
          <a:ext cx="4012174" cy="861633"/>
        </a:xfrm>
        <a:prstGeom prst="roundRect">
          <a:avLst>
            <a:gd name="adj" fmla="val 10000"/>
          </a:avLst>
        </a:prstGeom>
        <a:solidFill>
          <a:schemeClr val="accent2">
            <a:hueOff val="-15387449"/>
            <a:satOff val="11441"/>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Looking at the issues with the Defamation Act 2013. </a:t>
          </a:r>
          <a:endParaRPr lang="en-US" sz="2000" kern="1200"/>
        </a:p>
      </dsp:txBody>
      <dsp:txXfrm>
        <a:off x="924067" y="2969149"/>
        <a:ext cx="3102030" cy="811161"/>
      </dsp:txXfrm>
    </dsp:sp>
    <dsp:sp modelId="{EF614AC9-29FA-48FD-B35C-2732A21399EC}">
      <dsp:nvSpPr>
        <dsp:cNvPr id="0" name=""/>
        <dsp:cNvSpPr/>
      </dsp:nvSpPr>
      <dsp:spPr>
        <a:xfrm>
          <a:off x="1198441" y="3925218"/>
          <a:ext cx="4012174" cy="861633"/>
        </a:xfrm>
        <a:prstGeom prst="roundRect">
          <a:avLst>
            <a:gd name="adj" fmla="val 10000"/>
          </a:avLst>
        </a:prstGeom>
        <a:solidFill>
          <a:schemeClr val="accent2">
            <a:hueOff val="-20516600"/>
            <a:satOff val="15255"/>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Looking at the advantages of the Defamation Act 2013. </a:t>
          </a:r>
          <a:endParaRPr lang="en-US" sz="2000" kern="1200"/>
        </a:p>
      </dsp:txBody>
      <dsp:txXfrm>
        <a:off x="1223677" y="3950454"/>
        <a:ext cx="3102030" cy="811161"/>
      </dsp:txXfrm>
    </dsp:sp>
    <dsp:sp modelId="{0D092006-62E0-4D37-A64E-EDC32CF01700}">
      <dsp:nvSpPr>
        <dsp:cNvPr id="0" name=""/>
        <dsp:cNvSpPr/>
      </dsp:nvSpPr>
      <dsp:spPr>
        <a:xfrm>
          <a:off x="3452112" y="629471"/>
          <a:ext cx="560061" cy="56006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578126" y="629471"/>
        <a:ext cx="308033" cy="421446"/>
      </dsp:txXfrm>
    </dsp:sp>
    <dsp:sp modelId="{CE6052C5-7179-43B4-87CC-361F82ECE3AD}">
      <dsp:nvSpPr>
        <dsp:cNvPr id="0" name=""/>
        <dsp:cNvSpPr/>
      </dsp:nvSpPr>
      <dsp:spPr>
        <a:xfrm>
          <a:off x="3751723" y="1610775"/>
          <a:ext cx="560061" cy="560061"/>
        </a:xfrm>
        <a:prstGeom prst="downArrow">
          <a:avLst>
            <a:gd name="adj1" fmla="val 55000"/>
            <a:gd name="adj2" fmla="val 45000"/>
          </a:avLst>
        </a:prstGeom>
        <a:solidFill>
          <a:schemeClr val="accent2">
            <a:tint val="40000"/>
            <a:alpha val="90000"/>
            <a:hueOff val="-6886434"/>
            <a:satOff val="4008"/>
            <a:lumOff val="224"/>
            <a:alphaOff val="0"/>
          </a:schemeClr>
        </a:solidFill>
        <a:ln w="12700" cap="flat" cmpd="sng" algn="ctr">
          <a:solidFill>
            <a:schemeClr val="accent2">
              <a:tint val="40000"/>
              <a:alpha val="90000"/>
              <a:hueOff val="-6886434"/>
              <a:satOff val="4008"/>
              <a:lumOff val="2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877737" y="1610775"/>
        <a:ext cx="308033" cy="421446"/>
      </dsp:txXfrm>
    </dsp:sp>
    <dsp:sp modelId="{0A5BFAFF-D776-4890-B7CB-2D68012E5FA7}">
      <dsp:nvSpPr>
        <dsp:cNvPr id="0" name=""/>
        <dsp:cNvSpPr/>
      </dsp:nvSpPr>
      <dsp:spPr>
        <a:xfrm>
          <a:off x="4051333" y="2577719"/>
          <a:ext cx="560061" cy="560061"/>
        </a:xfrm>
        <a:prstGeom prst="downArrow">
          <a:avLst>
            <a:gd name="adj1" fmla="val 55000"/>
            <a:gd name="adj2" fmla="val 45000"/>
          </a:avLst>
        </a:prstGeom>
        <a:solidFill>
          <a:schemeClr val="accent2">
            <a:tint val="40000"/>
            <a:alpha val="90000"/>
            <a:hueOff val="-13772867"/>
            <a:satOff val="8017"/>
            <a:lumOff val="448"/>
            <a:alphaOff val="0"/>
          </a:schemeClr>
        </a:solidFill>
        <a:ln w="12700" cap="flat" cmpd="sng" algn="ctr">
          <a:solidFill>
            <a:schemeClr val="accent2">
              <a:tint val="40000"/>
              <a:alpha val="90000"/>
              <a:hueOff val="-13772867"/>
              <a:satOff val="8017"/>
              <a:lumOff val="4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177347" y="2577719"/>
        <a:ext cx="308033" cy="421446"/>
      </dsp:txXfrm>
    </dsp:sp>
    <dsp:sp modelId="{621D1424-05BF-4C3E-B380-2B88D3EDF47D}">
      <dsp:nvSpPr>
        <dsp:cNvPr id="0" name=""/>
        <dsp:cNvSpPr/>
      </dsp:nvSpPr>
      <dsp:spPr>
        <a:xfrm>
          <a:off x="4350943" y="3568598"/>
          <a:ext cx="560061" cy="560061"/>
        </a:xfrm>
        <a:prstGeom prst="downArrow">
          <a:avLst>
            <a:gd name="adj1" fmla="val 55000"/>
            <a:gd name="adj2" fmla="val 45000"/>
          </a:avLst>
        </a:prstGeom>
        <a:solidFill>
          <a:schemeClr val="accent2">
            <a:tint val="40000"/>
            <a:alpha val="90000"/>
            <a:hueOff val="-20659301"/>
            <a:satOff val="12025"/>
            <a:lumOff val="672"/>
            <a:alphaOff val="0"/>
          </a:schemeClr>
        </a:solidFill>
        <a:ln w="12700" cap="flat" cmpd="sng" algn="ctr">
          <a:solidFill>
            <a:schemeClr val="accent2">
              <a:tint val="40000"/>
              <a:alpha val="90000"/>
              <a:hueOff val="-20659301"/>
              <a:satOff val="12025"/>
              <a:lumOff val="6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476957" y="3568598"/>
        <a:ext cx="308033" cy="4214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3F2F2-A493-4FC3-96D3-778B7DCBCD50}">
      <dsp:nvSpPr>
        <dsp:cNvPr id="0" name=""/>
        <dsp:cNvSpPr/>
      </dsp:nvSpPr>
      <dsp:spPr>
        <a:xfrm>
          <a:off x="0" y="2889118"/>
          <a:ext cx="5210615" cy="18955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a:t>Disadvantage of Defamation Act 2013 – </a:t>
          </a:r>
          <a:r>
            <a:rPr lang="en-GB" sz="2800" kern="1200"/>
            <a:t>Does not change most elements – As expressed by Matthew Collin’s. </a:t>
          </a:r>
          <a:endParaRPr lang="en-US" sz="2800" kern="1200"/>
        </a:p>
      </dsp:txBody>
      <dsp:txXfrm>
        <a:off x="0" y="2889118"/>
        <a:ext cx="5210615" cy="1895574"/>
      </dsp:txXfrm>
    </dsp:sp>
    <dsp:sp modelId="{F324F837-86F2-4983-8623-A6C5B799CB07}">
      <dsp:nvSpPr>
        <dsp:cNvPr id="0" name=""/>
        <dsp:cNvSpPr/>
      </dsp:nvSpPr>
      <dsp:spPr>
        <a:xfrm rot="10800000">
          <a:off x="0" y="2158"/>
          <a:ext cx="5210615" cy="291539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a:t>Disadvantage</a:t>
          </a:r>
          <a:r>
            <a:rPr lang="en-GB" sz="2800" kern="1200"/>
            <a:t> of both is that absolute privilege being flexible for MP’s means that they could use it to their advantages. </a:t>
          </a:r>
          <a:endParaRPr lang="en-US" sz="2800" kern="1200"/>
        </a:p>
      </dsp:txBody>
      <dsp:txXfrm rot="10800000">
        <a:off x="0" y="2158"/>
        <a:ext cx="5210615" cy="18943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92D21-9B71-4BFF-AB42-C052D247804A}">
      <dsp:nvSpPr>
        <dsp:cNvPr id="0" name=""/>
        <dsp:cNvSpPr/>
      </dsp:nvSpPr>
      <dsp:spPr>
        <a:xfrm>
          <a:off x="0" y="170786"/>
          <a:ext cx="5210615" cy="2162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Individually find an Advantage of Defamation Act 2013 </a:t>
          </a:r>
          <a:endParaRPr lang="en-US" sz="4200" kern="1200"/>
        </a:p>
      </dsp:txBody>
      <dsp:txXfrm>
        <a:off x="105548" y="276334"/>
        <a:ext cx="4999519" cy="1951064"/>
      </dsp:txXfrm>
    </dsp:sp>
    <dsp:sp modelId="{DDBAE06D-357B-49FF-B4EC-475118BC7EBA}">
      <dsp:nvSpPr>
        <dsp:cNvPr id="0" name=""/>
        <dsp:cNvSpPr/>
      </dsp:nvSpPr>
      <dsp:spPr>
        <a:xfrm>
          <a:off x="0" y="2453906"/>
          <a:ext cx="5210615" cy="2162160"/>
        </a:xfrm>
        <a:prstGeom prst="roundRect">
          <a:avLst/>
        </a:prstGeom>
        <a:solidFill>
          <a:schemeClr val="accent2">
            <a:hueOff val="-20516600"/>
            <a:satOff val="15255"/>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Individually find an Advantage of the Defamation Act 1996. </a:t>
          </a:r>
          <a:endParaRPr lang="en-US" sz="4200" kern="1200"/>
        </a:p>
      </dsp:txBody>
      <dsp:txXfrm>
        <a:off x="105548" y="2559454"/>
        <a:ext cx="4999519" cy="19510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16AE5A-5439-4020-8916-4DD6F14DA791}">
      <dsp:nvSpPr>
        <dsp:cNvPr id="0" name=""/>
        <dsp:cNvSpPr/>
      </dsp:nvSpPr>
      <dsp:spPr>
        <a:xfrm>
          <a:off x="0" y="37835"/>
          <a:ext cx="10134600" cy="501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 need to utilise tort law books; Defamation derives from tort law. </a:t>
          </a:r>
          <a:endParaRPr lang="en-US" sz="2200" kern="1200"/>
        </a:p>
      </dsp:txBody>
      <dsp:txXfrm>
        <a:off x="24502" y="62337"/>
        <a:ext cx="10085596" cy="452926"/>
      </dsp:txXfrm>
    </dsp:sp>
    <dsp:sp modelId="{212E792B-31B8-4EF1-886F-E09F5588C56E}">
      <dsp:nvSpPr>
        <dsp:cNvPr id="0" name=""/>
        <dsp:cNvSpPr/>
      </dsp:nvSpPr>
      <dsp:spPr>
        <a:xfrm>
          <a:off x="0" y="603125"/>
          <a:ext cx="10134600" cy="501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Kirsty Horsey and Erika Rackley- Tort law – Oxford University Press. </a:t>
          </a:r>
          <a:endParaRPr lang="en-US" sz="2200" kern="1200"/>
        </a:p>
      </dsp:txBody>
      <dsp:txXfrm>
        <a:off x="24502" y="627627"/>
        <a:ext cx="10085596" cy="452926"/>
      </dsp:txXfrm>
    </dsp:sp>
    <dsp:sp modelId="{D9107D6A-CD76-4C89-954E-6FC99F29918F}">
      <dsp:nvSpPr>
        <dsp:cNvPr id="0" name=""/>
        <dsp:cNvSpPr/>
      </dsp:nvSpPr>
      <dsp:spPr>
        <a:xfrm>
          <a:off x="0" y="1168415"/>
          <a:ext cx="10134600" cy="501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Lexis Uk. </a:t>
          </a:r>
          <a:endParaRPr lang="en-US" sz="2200" kern="1200"/>
        </a:p>
      </dsp:txBody>
      <dsp:txXfrm>
        <a:off x="24502" y="1192917"/>
        <a:ext cx="10085596" cy="452926"/>
      </dsp:txXfrm>
    </dsp:sp>
    <dsp:sp modelId="{C6AAC5A2-FD1B-4629-96BD-8742EB671059}">
      <dsp:nvSpPr>
        <dsp:cNvPr id="0" name=""/>
        <dsp:cNvSpPr/>
      </dsp:nvSpPr>
      <dsp:spPr>
        <a:xfrm>
          <a:off x="0" y="1733705"/>
          <a:ext cx="10134600" cy="501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Tort Law – John Cooke (On reading list- available online)</a:t>
          </a:r>
          <a:endParaRPr lang="en-US" sz="2200" kern="1200"/>
        </a:p>
      </dsp:txBody>
      <dsp:txXfrm>
        <a:off x="24502" y="1758207"/>
        <a:ext cx="10085596" cy="452926"/>
      </dsp:txXfrm>
    </dsp:sp>
    <dsp:sp modelId="{96C81C49-4D28-4CFA-86E3-FD3747C9DE95}">
      <dsp:nvSpPr>
        <dsp:cNvPr id="0" name=""/>
        <dsp:cNvSpPr/>
      </dsp:nvSpPr>
      <dsp:spPr>
        <a:xfrm>
          <a:off x="0" y="2298995"/>
          <a:ext cx="10134600" cy="501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Defamation Act 2013</a:t>
          </a:r>
          <a:endParaRPr lang="en-US" sz="2200" kern="1200" dirty="0">
            <a:solidFill>
              <a:schemeClr val="bg1"/>
            </a:solidFill>
          </a:endParaRPr>
        </a:p>
      </dsp:txBody>
      <dsp:txXfrm>
        <a:off x="24502" y="2323497"/>
        <a:ext cx="10085596" cy="452926"/>
      </dsp:txXfrm>
    </dsp:sp>
    <dsp:sp modelId="{619C2D2A-E8D4-404C-8387-AF063A3045D4}">
      <dsp:nvSpPr>
        <dsp:cNvPr id="0" name=""/>
        <dsp:cNvSpPr/>
      </dsp:nvSpPr>
      <dsp:spPr>
        <a:xfrm>
          <a:off x="0" y="2864286"/>
          <a:ext cx="10134600" cy="501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Defamation Act 2013 – Guidance and FAQs on Section 5 Regulations - GOV.UK</a:t>
          </a:r>
          <a:endParaRPr lang="en-US" sz="2200" kern="1200" dirty="0">
            <a:solidFill>
              <a:schemeClr val="bg1"/>
            </a:solidFill>
          </a:endParaRPr>
        </a:p>
      </dsp:txBody>
      <dsp:txXfrm>
        <a:off x="24502" y="2888788"/>
        <a:ext cx="10085596" cy="452926"/>
      </dsp:txXfrm>
    </dsp:sp>
    <dsp:sp modelId="{B8EBF102-D718-4A6A-8FB2-DB007852BB7C}">
      <dsp:nvSpPr>
        <dsp:cNvPr id="0" name=""/>
        <dsp:cNvSpPr/>
      </dsp:nvSpPr>
      <dsp:spPr>
        <a:xfrm>
          <a:off x="0" y="3429576"/>
          <a:ext cx="10134600" cy="501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Defamation Act - Parliamentary Bills - UK Parliament</a:t>
          </a:r>
          <a:endParaRPr lang="en-US" sz="2200" kern="1200" dirty="0">
            <a:solidFill>
              <a:schemeClr val="bg1"/>
            </a:solidFill>
          </a:endParaRPr>
        </a:p>
      </dsp:txBody>
      <dsp:txXfrm>
        <a:off x="24502" y="3454078"/>
        <a:ext cx="10085596" cy="4529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7366EB-57ED-40B8-912C-E85566AAE85D}">
      <dsp:nvSpPr>
        <dsp:cNvPr id="0" name=""/>
        <dsp:cNvSpPr/>
      </dsp:nvSpPr>
      <dsp:spPr>
        <a:xfrm>
          <a:off x="0" y="2034"/>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7E69EA-0D1E-4C3E-8CA0-5E05E977B81E}">
      <dsp:nvSpPr>
        <dsp:cNvPr id="0" name=""/>
        <dsp:cNvSpPr/>
      </dsp:nvSpPr>
      <dsp:spPr>
        <a:xfrm>
          <a:off x="311983" y="234089"/>
          <a:ext cx="567243" cy="567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110C6F-3E44-469D-AE71-896918705D2C}">
      <dsp:nvSpPr>
        <dsp:cNvPr id="0" name=""/>
        <dsp:cNvSpPr/>
      </dsp:nvSpPr>
      <dsp:spPr>
        <a:xfrm>
          <a:off x="1191211" y="203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Wikipedia – Under no circumstances do you use this source. </a:t>
          </a:r>
          <a:endParaRPr lang="en-US" sz="2200" kern="1200"/>
        </a:p>
      </dsp:txBody>
      <dsp:txXfrm>
        <a:off x="1191211" y="2034"/>
        <a:ext cx="4537132" cy="1031351"/>
      </dsp:txXfrm>
    </dsp:sp>
    <dsp:sp modelId="{5804BD5C-8B5B-48FC-8AA6-32A9862412C1}">
      <dsp:nvSpPr>
        <dsp:cNvPr id="0" name=""/>
        <dsp:cNvSpPr/>
      </dsp:nvSpPr>
      <dsp:spPr>
        <a:xfrm>
          <a:off x="0" y="1291224"/>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4BCAF8-3835-4613-9D9B-744ECB5DC7D9}">
      <dsp:nvSpPr>
        <dsp:cNvPr id="0" name=""/>
        <dsp:cNvSpPr/>
      </dsp:nvSpPr>
      <dsp:spPr>
        <a:xfrm>
          <a:off x="311983" y="1523278"/>
          <a:ext cx="567243" cy="567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642031-2327-4426-B7F6-9AE9877A107F}">
      <dsp:nvSpPr>
        <dsp:cNvPr id="0" name=""/>
        <dsp:cNvSpPr/>
      </dsp:nvSpPr>
      <dsp:spPr>
        <a:xfrm>
          <a:off x="1191211" y="129122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Law teacher – Essay writing website. </a:t>
          </a:r>
          <a:endParaRPr lang="en-US" sz="2200" kern="1200"/>
        </a:p>
      </dsp:txBody>
      <dsp:txXfrm>
        <a:off x="1191211" y="1291224"/>
        <a:ext cx="4537132" cy="1031351"/>
      </dsp:txXfrm>
    </dsp:sp>
    <dsp:sp modelId="{2C6B01F5-6A57-43F8-858D-D5D44B0CC940}">
      <dsp:nvSpPr>
        <dsp:cNvPr id="0" name=""/>
        <dsp:cNvSpPr/>
      </dsp:nvSpPr>
      <dsp:spPr>
        <a:xfrm>
          <a:off x="0" y="2580413"/>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5F11C0-34F2-43FE-84AF-BC332BDEF56D}">
      <dsp:nvSpPr>
        <dsp:cNvPr id="0" name=""/>
        <dsp:cNvSpPr/>
      </dsp:nvSpPr>
      <dsp:spPr>
        <a:xfrm>
          <a:off x="311983" y="2812468"/>
          <a:ext cx="567243" cy="5672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6094C4-A997-4C54-A130-9AF90C4D05BE}">
      <dsp:nvSpPr>
        <dsp:cNvPr id="0" name=""/>
        <dsp:cNvSpPr/>
      </dsp:nvSpPr>
      <dsp:spPr>
        <a:xfrm>
          <a:off x="1191211" y="258041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Any A level website. </a:t>
          </a:r>
          <a:endParaRPr lang="en-US" sz="2200" kern="1200"/>
        </a:p>
      </dsp:txBody>
      <dsp:txXfrm>
        <a:off x="1191211" y="2580413"/>
        <a:ext cx="4537132" cy="1031351"/>
      </dsp:txXfrm>
    </dsp:sp>
    <dsp:sp modelId="{2677E324-5934-4AFC-A811-FAFD38439FD8}">
      <dsp:nvSpPr>
        <dsp:cNvPr id="0" name=""/>
        <dsp:cNvSpPr/>
      </dsp:nvSpPr>
      <dsp:spPr>
        <a:xfrm>
          <a:off x="0" y="3869603"/>
          <a:ext cx="5728344" cy="10313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3E19F-E74B-40D4-83D0-711E69E05123}">
      <dsp:nvSpPr>
        <dsp:cNvPr id="0" name=""/>
        <dsp:cNvSpPr/>
      </dsp:nvSpPr>
      <dsp:spPr>
        <a:xfrm>
          <a:off x="311983" y="4101657"/>
          <a:ext cx="567243" cy="5672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30240D-41A5-43BC-9EA9-E14EF15FC48C}">
      <dsp:nvSpPr>
        <dsp:cNvPr id="0" name=""/>
        <dsp:cNvSpPr/>
      </dsp:nvSpPr>
      <dsp:spPr>
        <a:xfrm>
          <a:off x="1191211" y="386960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977900">
            <a:lnSpc>
              <a:spcPct val="90000"/>
            </a:lnSpc>
            <a:spcBef>
              <a:spcPct val="0"/>
            </a:spcBef>
            <a:spcAft>
              <a:spcPct val="35000"/>
            </a:spcAft>
            <a:buNone/>
          </a:pPr>
          <a:r>
            <a:rPr lang="en-GB" sz="2200" kern="1200"/>
            <a:t>E law Resources. </a:t>
          </a:r>
          <a:endParaRPr lang="en-US" sz="2200" kern="1200"/>
        </a:p>
      </dsp:txBody>
      <dsp:txXfrm>
        <a:off x="1191211" y="3869603"/>
        <a:ext cx="4537132" cy="10313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F08F48-5A16-4473-91BA-C816C29CCBCD}">
      <dsp:nvSpPr>
        <dsp:cNvPr id="0" name=""/>
        <dsp:cNvSpPr/>
      </dsp:nvSpPr>
      <dsp:spPr>
        <a:xfrm>
          <a:off x="0" y="2392"/>
          <a:ext cx="5728344" cy="88978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Google Scholar. </a:t>
          </a:r>
          <a:endParaRPr lang="en-US" sz="3900" kern="1200"/>
        </a:p>
      </dsp:txBody>
      <dsp:txXfrm>
        <a:off x="43436" y="45828"/>
        <a:ext cx="5641472" cy="802913"/>
      </dsp:txXfrm>
    </dsp:sp>
    <dsp:sp modelId="{7AE884EB-A63A-452F-94BE-2818844C10D8}">
      <dsp:nvSpPr>
        <dsp:cNvPr id="0" name=""/>
        <dsp:cNvSpPr/>
      </dsp:nvSpPr>
      <dsp:spPr>
        <a:xfrm>
          <a:off x="0" y="1004497"/>
          <a:ext cx="5728344" cy="889785"/>
        </a:xfrm>
        <a:prstGeom prst="roundRect">
          <a:avLst/>
        </a:prstGeom>
        <a:gradFill rotWithShape="0">
          <a:gsLst>
            <a:gs pos="0">
              <a:schemeClr val="accent2">
                <a:hueOff val="-5129150"/>
                <a:satOff val="3814"/>
                <a:lumOff val="490"/>
                <a:alphaOff val="0"/>
                <a:satMod val="103000"/>
                <a:lumMod val="102000"/>
                <a:tint val="94000"/>
              </a:schemeClr>
            </a:gs>
            <a:gs pos="50000">
              <a:schemeClr val="accent2">
                <a:hueOff val="-5129150"/>
                <a:satOff val="3814"/>
                <a:lumOff val="490"/>
                <a:alphaOff val="0"/>
                <a:satMod val="110000"/>
                <a:lumMod val="100000"/>
                <a:shade val="100000"/>
              </a:schemeClr>
            </a:gs>
            <a:gs pos="100000">
              <a:schemeClr val="accent2">
                <a:hueOff val="-5129150"/>
                <a:satOff val="3814"/>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UWTSD Library. </a:t>
          </a:r>
          <a:endParaRPr lang="en-US" sz="3900" kern="1200"/>
        </a:p>
      </dsp:txBody>
      <dsp:txXfrm>
        <a:off x="43436" y="1047933"/>
        <a:ext cx="5641472" cy="802913"/>
      </dsp:txXfrm>
    </dsp:sp>
    <dsp:sp modelId="{32B08319-7044-4BE1-9BB8-91587816F637}">
      <dsp:nvSpPr>
        <dsp:cNvPr id="0" name=""/>
        <dsp:cNvSpPr/>
      </dsp:nvSpPr>
      <dsp:spPr>
        <a:xfrm>
          <a:off x="0" y="2006602"/>
          <a:ext cx="5728344" cy="889785"/>
        </a:xfrm>
        <a:prstGeom prst="roundRect">
          <a:avLst/>
        </a:prstGeom>
        <a:gradFill rotWithShape="0">
          <a:gsLst>
            <a:gs pos="0">
              <a:schemeClr val="accent2">
                <a:hueOff val="-10258300"/>
                <a:satOff val="7627"/>
                <a:lumOff val="981"/>
                <a:alphaOff val="0"/>
                <a:satMod val="103000"/>
                <a:lumMod val="102000"/>
                <a:tint val="94000"/>
              </a:schemeClr>
            </a:gs>
            <a:gs pos="50000">
              <a:schemeClr val="accent2">
                <a:hueOff val="-10258300"/>
                <a:satOff val="7627"/>
                <a:lumOff val="981"/>
                <a:alphaOff val="0"/>
                <a:satMod val="110000"/>
                <a:lumMod val="100000"/>
                <a:shade val="100000"/>
              </a:schemeClr>
            </a:gs>
            <a:gs pos="100000">
              <a:schemeClr val="accent2">
                <a:hueOff val="-10258300"/>
                <a:satOff val="7627"/>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Lexis Uk. </a:t>
          </a:r>
          <a:endParaRPr lang="en-US" sz="3900" kern="1200"/>
        </a:p>
      </dsp:txBody>
      <dsp:txXfrm>
        <a:off x="43436" y="2050038"/>
        <a:ext cx="5641472" cy="802913"/>
      </dsp:txXfrm>
    </dsp:sp>
    <dsp:sp modelId="{DB3C1C8C-7B47-4095-97D8-A2C4A902A129}">
      <dsp:nvSpPr>
        <dsp:cNvPr id="0" name=""/>
        <dsp:cNvSpPr/>
      </dsp:nvSpPr>
      <dsp:spPr>
        <a:xfrm>
          <a:off x="0" y="3008707"/>
          <a:ext cx="5728344" cy="889785"/>
        </a:xfrm>
        <a:prstGeom prst="roundRect">
          <a:avLst/>
        </a:prstGeom>
        <a:gradFill rotWithShape="0">
          <a:gsLst>
            <a:gs pos="0">
              <a:schemeClr val="accent2">
                <a:hueOff val="-15387449"/>
                <a:satOff val="11441"/>
                <a:lumOff val="1471"/>
                <a:alphaOff val="0"/>
                <a:satMod val="103000"/>
                <a:lumMod val="102000"/>
                <a:tint val="94000"/>
              </a:schemeClr>
            </a:gs>
            <a:gs pos="50000">
              <a:schemeClr val="accent2">
                <a:hueOff val="-15387449"/>
                <a:satOff val="11441"/>
                <a:lumOff val="1471"/>
                <a:alphaOff val="0"/>
                <a:satMod val="110000"/>
                <a:lumMod val="100000"/>
                <a:shade val="100000"/>
              </a:schemeClr>
            </a:gs>
            <a:gs pos="100000">
              <a:schemeClr val="accent2">
                <a:hueOff val="-15387449"/>
                <a:satOff val="11441"/>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JSTOR </a:t>
          </a:r>
          <a:endParaRPr lang="en-US" sz="3900" kern="1200"/>
        </a:p>
      </dsp:txBody>
      <dsp:txXfrm>
        <a:off x="43436" y="3052143"/>
        <a:ext cx="5641472" cy="802913"/>
      </dsp:txXfrm>
    </dsp:sp>
    <dsp:sp modelId="{70ACF3E2-03B8-4D83-958A-BE969427AF52}">
      <dsp:nvSpPr>
        <dsp:cNvPr id="0" name=""/>
        <dsp:cNvSpPr/>
      </dsp:nvSpPr>
      <dsp:spPr>
        <a:xfrm>
          <a:off x="0" y="4010812"/>
          <a:ext cx="5728344" cy="889785"/>
        </a:xfrm>
        <a:prstGeom prst="roundRect">
          <a:avLst/>
        </a:prstGeom>
        <a:gradFill rotWithShape="0">
          <a:gsLst>
            <a:gs pos="0">
              <a:schemeClr val="accent2">
                <a:hueOff val="-20516600"/>
                <a:satOff val="15255"/>
                <a:lumOff val="1961"/>
                <a:alphaOff val="0"/>
                <a:satMod val="103000"/>
                <a:lumMod val="102000"/>
                <a:tint val="94000"/>
              </a:schemeClr>
            </a:gs>
            <a:gs pos="50000">
              <a:schemeClr val="accent2">
                <a:hueOff val="-20516600"/>
                <a:satOff val="15255"/>
                <a:lumOff val="1961"/>
                <a:alphaOff val="0"/>
                <a:satMod val="110000"/>
                <a:lumMod val="100000"/>
                <a:shade val="100000"/>
              </a:schemeClr>
            </a:gs>
            <a:gs pos="100000">
              <a:schemeClr val="accent2">
                <a:hueOff val="-20516600"/>
                <a:satOff val="15255"/>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Research Gate</a:t>
          </a:r>
          <a:endParaRPr lang="en-US" sz="3900" kern="1200"/>
        </a:p>
      </dsp:txBody>
      <dsp:txXfrm>
        <a:off x="43436" y="4054248"/>
        <a:ext cx="5641472" cy="80291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AF121-B5BF-4103-B72B-E6F30DC5710D}">
      <dsp:nvSpPr>
        <dsp:cNvPr id="0" name=""/>
        <dsp:cNvSpPr/>
      </dsp:nvSpPr>
      <dsp:spPr>
        <a:xfrm>
          <a:off x="0" y="17425"/>
          <a:ext cx="5210615" cy="1123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10% over and 10% under rule apply. </a:t>
          </a:r>
          <a:endParaRPr lang="en-US" sz="3000" kern="1200"/>
        </a:p>
      </dsp:txBody>
      <dsp:txXfrm>
        <a:off x="54830" y="72255"/>
        <a:ext cx="5100955" cy="1013540"/>
      </dsp:txXfrm>
    </dsp:sp>
    <dsp:sp modelId="{B1915F89-A3CC-413D-A9A7-9B7BAC700A74}">
      <dsp:nvSpPr>
        <dsp:cNvPr id="0" name=""/>
        <dsp:cNvSpPr/>
      </dsp:nvSpPr>
      <dsp:spPr>
        <a:xfrm>
          <a:off x="0" y="1227025"/>
          <a:ext cx="5210615" cy="1123200"/>
        </a:xfrm>
        <a:prstGeom prst="roundRect">
          <a:avLst/>
        </a:prstGeom>
        <a:solidFill>
          <a:schemeClr val="accent2">
            <a:hueOff val="-6838867"/>
            <a:satOff val="508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assessment is 1500 words. </a:t>
          </a:r>
          <a:endParaRPr lang="en-US" sz="3000" kern="1200"/>
        </a:p>
      </dsp:txBody>
      <dsp:txXfrm>
        <a:off x="54830" y="1281855"/>
        <a:ext cx="5100955" cy="1013540"/>
      </dsp:txXfrm>
    </dsp:sp>
    <dsp:sp modelId="{D9B172DE-F3D0-41C1-B840-8433F281F224}">
      <dsp:nvSpPr>
        <dsp:cNvPr id="0" name=""/>
        <dsp:cNvSpPr/>
      </dsp:nvSpPr>
      <dsp:spPr>
        <a:xfrm>
          <a:off x="0" y="2436626"/>
          <a:ext cx="5210615" cy="1123200"/>
        </a:xfrm>
        <a:prstGeom prst="roundRect">
          <a:avLst/>
        </a:prstGeom>
        <a:solidFill>
          <a:schemeClr val="accent2">
            <a:hueOff val="-13677733"/>
            <a:satOff val="10170"/>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You need to include between 10-15 references. </a:t>
          </a:r>
          <a:endParaRPr lang="en-US" sz="3000" kern="1200"/>
        </a:p>
      </dsp:txBody>
      <dsp:txXfrm>
        <a:off x="54830" y="2491456"/>
        <a:ext cx="5100955" cy="1013540"/>
      </dsp:txXfrm>
    </dsp:sp>
    <dsp:sp modelId="{3197A6CF-B7C8-4422-88B9-DC3FFC38B992}">
      <dsp:nvSpPr>
        <dsp:cNvPr id="0" name=""/>
        <dsp:cNvSpPr/>
      </dsp:nvSpPr>
      <dsp:spPr>
        <a:xfrm>
          <a:off x="0" y="3646226"/>
          <a:ext cx="5210615" cy="1123200"/>
        </a:xfrm>
        <a:prstGeom prst="roundRect">
          <a:avLst/>
        </a:prstGeom>
        <a:solidFill>
          <a:schemeClr val="accent2">
            <a:hueOff val="-20516600"/>
            <a:satOff val="15255"/>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This should include, books, journal and articles. </a:t>
          </a:r>
          <a:endParaRPr lang="en-US" sz="3000" kern="1200"/>
        </a:p>
      </dsp:txBody>
      <dsp:txXfrm>
        <a:off x="54830" y="3701056"/>
        <a:ext cx="5100955" cy="10135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6C50CE-B87C-4787-9FEE-1E72287C37FF}">
      <dsp:nvSpPr>
        <dsp:cNvPr id="0" name=""/>
        <dsp:cNvSpPr/>
      </dsp:nvSpPr>
      <dsp:spPr>
        <a:xfrm>
          <a:off x="0" y="8786"/>
          <a:ext cx="5210615" cy="898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This is an essay question and should be answered as such. </a:t>
          </a:r>
          <a:endParaRPr lang="en-US" sz="2400" kern="1200"/>
        </a:p>
      </dsp:txBody>
      <dsp:txXfrm>
        <a:off x="43864" y="52650"/>
        <a:ext cx="5122887" cy="810832"/>
      </dsp:txXfrm>
    </dsp:sp>
    <dsp:sp modelId="{E54ABAFC-2D8C-42D2-9837-4B50ED50111A}">
      <dsp:nvSpPr>
        <dsp:cNvPr id="0" name=""/>
        <dsp:cNvSpPr/>
      </dsp:nvSpPr>
      <dsp:spPr>
        <a:xfrm>
          <a:off x="0" y="976466"/>
          <a:ext cx="5210615" cy="898560"/>
        </a:xfrm>
        <a:prstGeom prst="roundRect">
          <a:avLst/>
        </a:prstGeom>
        <a:solidFill>
          <a:schemeClr val="accent2">
            <a:hueOff val="-5129150"/>
            <a:satOff val="3814"/>
            <a:lumOff val="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This means that it should include an introduction, main body and conclusion. </a:t>
          </a:r>
          <a:endParaRPr lang="en-US" sz="2400" kern="1200"/>
        </a:p>
      </dsp:txBody>
      <dsp:txXfrm>
        <a:off x="43864" y="1020330"/>
        <a:ext cx="5122887" cy="810832"/>
      </dsp:txXfrm>
    </dsp:sp>
    <dsp:sp modelId="{1898000F-8719-46D5-8015-4151255B1A2A}">
      <dsp:nvSpPr>
        <dsp:cNvPr id="0" name=""/>
        <dsp:cNvSpPr/>
      </dsp:nvSpPr>
      <dsp:spPr>
        <a:xfrm>
          <a:off x="0" y="1944146"/>
          <a:ext cx="5210615" cy="898560"/>
        </a:xfrm>
        <a:prstGeom prst="roundRect">
          <a:avLst/>
        </a:prstGeom>
        <a:solidFill>
          <a:schemeClr val="accent2">
            <a:hueOff val="-10258300"/>
            <a:satOff val="762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Check your grammar, punctuation and referencing before submitting. </a:t>
          </a:r>
          <a:endParaRPr lang="en-US" sz="2400" kern="1200"/>
        </a:p>
      </dsp:txBody>
      <dsp:txXfrm>
        <a:off x="43864" y="1988010"/>
        <a:ext cx="5122887" cy="810832"/>
      </dsp:txXfrm>
    </dsp:sp>
    <dsp:sp modelId="{80C5A978-B25C-4520-BE3C-BA8AD6D115F4}">
      <dsp:nvSpPr>
        <dsp:cNvPr id="0" name=""/>
        <dsp:cNvSpPr/>
      </dsp:nvSpPr>
      <dsp:spPr>
        <a:xfrm>
          <a:off x="0" y="2911826"/>
          <a:ext cx="5210615" cy="898560"/>
        </a:xfrm>
        <a:prstGeom prst="roundRect">
          <a:avLst/>
        </a:prstGeom>
        <a:solidFill>
          <a:schemeClr val="accent2">
            <a:hueOff val="-15387449"/>
            <a:satOff val="11441"/>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 Subheadings. </a:t>
          </a:r>
          <a:endParaRPr lang="en-US" sz="2400" kern="1200"/>
        </a:p>
      </dsp:txBody>
      <dsp:txXfrm>
        <a:off x="43864" y="2955690"/>
        <a:ext cx="5122887" cy="810832"/>
      </dsp:txXfrm>
    </dsp:sp>
    <dsp:sp modelId="{AC736630-D3F9-4B96-997B-D9C7F819CAC1}">
      <dsp:nvSpPr>
        <dsp:cNvPr id="0" name=""/>
        <dsp:cNvSpPr/>
      </dsp:nvSpPr>
      <dsp:spPr>
        <a:xfrm>
          <a:off x="0" y="3879506"/>
          <a:ext cx="5210615" cy="898560"/>
        </a:xfrm>
        <a:prstGeom prst="roundRect">
          <a:avLst/>
        </a:prstGeom>
        <a:solidFill>
          <a:schemeClr val="accent2">
            <a:hueOff val="-20516600"/>
            <a:satOff val="15255"/>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Only consider the law in England and Wales.</a:t>
          </a:r>
          <a:endParaRPr lang="en-US" sz="2400" kern="1200"/>
        </a:p>
      </dsp:txBody>
      <dsp:txXfrm>
        <a:off x="43864" y="3923370"/>
        <a:ext cx="5122887" cy="81083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DD681-DFA3-47B8-87B8-C8BC0E1B5FAD}">
      <dsp:nvSpPr>
        <dsp:cNvPr id="0" name=""/>
        <dsp:cNvSpPr/>
      </dsp:nvSpPr>
      <dsp:spPr>
        <a:xfrm>
          <a:off x="0" y="0"/>
          <a:ext cx="4168492" cy="105310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Assignment 2 due on the 10</a:t>
          </a:r>
          <a:r>
            <a:rPr lang="en-GB" sz="2000" kern="1200" baseline="30000"/>
            <a:t>th</a:t>
          </a:r>
          <a:r>
            <a:rPr lang="en-GB" sz="2000" kern="1200"/>
            <a:t> of January 2025 by 23:59pm. </a:t>
          </a:r>
          <a:endParaRPr lang="en-US" sz="2000" kern="1200"/>
        </a:p>
      </dsp:txBody>
      <dsp:txXfrm>
        <a:off x="30844" y="30844"/>
        <a:ext cx="2943121" cy="991419"/>
      </dsp:txXfrm>
    </dsp:sp>
    <dsp:sp modelId="{65DA3E2D-8855-499F-8B2E-FCDFF55C0207}">
      <dsp:nvSpPr>
        <dsp:cNvPr id="0" name=""/>
        <dsp:cNvSpPr/>
      </dsp:nvSpPr>
      <dsp:spPr>
        <a:xfrm>
          <a:off x="349111" y="1244581"/>
          <a:ext cx="4168492" cy="1053107"/>
        </a:xfrm>
        <a:prstGeom prst="roundRect">
          <a:avLst>
            <a:gd name="adj" fmla="val 10000"/>
          </a:avLst>
        </a:prstGeom>
        <a:solidFill>
          <a:schemeClr val="accent2">
            <a:hueOff val="-6838867"/>
            <a:satOff val="508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We will have a draft session on Tuesday the 10</a:t>
          </a:r>
          <a:r>
            <a:rPr lang="en-GB" sz="2000" kern="1200" baseline="30000"/>
            <a:t>th</a:t>
          </a:r>
          <a:r>
            <a:rPr lang="en-GB" sz="2000" kern="1200"/>
            <a:t> of December. </a:t>
          </a:r>
          <a:endParaRPr lang="en-US" sz="2000" kern="1200"/>
        </a:p>
      </dsp:txBody>
      <dsp:txXfrm>
        <a:off x="379955" y="1275425"/>
        <a:ext cx="3073173" cy="991419"/>
      </dsp:txXfrm>
    </dsp:sp>
    <dsp:sp modelId="{6ABE8014-10D2-43A9-91D8-D769F8EFF839}">
      <dsp:nvSpPr>
        <dsp:cNvPr id="0" name=""/>
        <dsp:cNvSpPr/>
      </dsp:nvSpPr>
      <dsp:spPr>
        <a:xfrm>
          <a:off x="693011" y="2489163"/>
          <a:ext cx="4168492" cy="1053107"/>
        </a:xfrm>
        <a:prstGeom prst="roundRect">
          <a:avLst>
            <a:gd name="adj" fmla="val 10000"/>
          </a:avLst>
        </a:prstGeom>
        <a:solidFill>
          <a:schemeClr val="accent2">
            <a:hueOff val="-13677733"/>
            <a:satOff val="10170"/>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Therefore the latest you can send me a draft via email is the 9</a:t>
          </a:r>
          <a:r>
            <a:rPr lang="en-GB" sz="2000" kern="1200" baseline="30000"/>
            <a:t>th</a:t>
          </a:r>
          <a:r>
            <a:rPr lang="en-GB" sz="2000" kern="1200"/>
            <a:t> of December. </a:t>
          </a:r>
          <a:endParaRPr lang="en-US" sz="2000" kern="1200"/>
        </a:p>
      </dsp:txBody>
      <dsp:txXfrm>
        <a:off x="723855" y="2520007"/>
        <a:ext cx="3078384" cy="991419"/>
      </dsp:txXfrm>
    </dsp:sp>
    <dsp:sp modelId="{7A3852D1-4ECD-490B-BF08-551D40C3D42A}">
      <dsp:nvSpPr>
        <dsp:cNvPr id="0" name=""/>
        <dsp:cNvSpPr/>
      </dsp:nvSpPr>
      <dsp:spPr>
        <a:xfrm>
          <a:off x="1042123" y="3733744"/>
          <a:ext cx="4168492" cy="1053107"/>
        </a:xfrm>
        <a:prstGeom prst="roundRect">
          <a:avLst>
            <a:gd name="adj" fmla="val 10000"/>
          </a:avLst>
        </a:prstGeom>
        <a:solidFill>
          <a:schemeClr val="accent2">
            <a:hueOff val="-20516600"/>
            <a:satOff val="15255"/>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Defamation is the topic. </a:t>
          </a:r>
          <a:endParaRPr lang="en-US" sz="2000" kern="1200"/>
        </a:p>
      </dsp:txBody>
      <dsp:txXfrm>
        <a:off x="1072967" y="3764588"/>
        <a:ext cx="3073173" cy="991419"/>
      </dsp:txXfrm>
    </dsp:sp>
    <dsp:sp modelId="{703C7A8A-53D8-455E-9DFD-CA8100F6B879}">
      <dsp:nvSpPr>
        <dsp:cNvPr id="0" name=""/>
        <dsp:cNvSpPr/>
      </dsp:nvSpPr>
      <dsp:spPr>
        <a:xfrm>
          <a:off x="3483972" y="806584"/>
          <a:ext cx="684519" cy="68451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3637989" y="806584"/>
        <a:ext cx="376485" cy="515101"/>
      </dsp:txXfrm>
    </dsp:sp>
    <dsp:sp modelId="{9797C6AB-E100-493D-8B5D-B1E93B0138D1}">
      <dsp:nvSpPr>
        <dsp:cNvPr id="0" name=""/>
        <dsp:cNvSpPr/>
      </dsp:nvSpPr>
      <dsp:spPr>
        <a:xfrm>
          <a:off x="3833084" y="2051166"/>
          <a:ext cx="684519" cy="684519"/>
        </a:xfrm>
        <a:prstGeom prst="downArrow">
          <a:avLst>
            <a:gd name="adj1" fmla="val 55000"/>
            <a:gd name="adj2" fmla="val 45000"/>
          </a:avLst>
        </a:prstGeom>
        <a:solidFill>
          <a:schemeClr val="accent2">
            <a:tint val="40000"/>
            <a:alpha val="90000"/>
            <a:hueOff val="-10329651"/>
            <a:satOff val="6013"/>
            <a:lumOff val="336"/>
            <a:alphaOff val="0"/>
          </a:schemeClr>
        </a:solidFill>
        <a:ln w="12700" cap="flat" cmpd="sng" algn="ctr">
          <a:solidFill>
            <a:schemeClr val="accent2">
              <a:tint val="40000"/>
              <a:alpha val="90000"/>
              <a:hueOff val="-10329651"/>
              <a:satOff val="6013"/>
              <a:lumOff val="33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3987101" y="2051166"/>
        <a:ext cx="376485" cy="515101"/>
      </dsp:txXfrm>
    </dsp:sp>
    <dsp:sp modelId="{8394C1D5-7DBF-4B2C-8A4E-B41075AAF70D}">
      <dsp:nvSpPr>
        <dsp:cNvPr id="0" name=""/>
        <dsp:cNvSpPr/>
      </dsp:nvSpPr>
      <dsp:spPr>
        <a:xfrm>
          <a:off x="4176984" y="3295747"/>
          <a:ext cx="684519" cy="684519"/>
        </a:xfrm>
        <a:prstGeom prst="downArrow">
          <a:avLst>
            <a:gd name="adj1" fmla="val 55000"/>
            <a:gd name="adj2" fmla="val 45000"/>
          </a:avLst>
        </a:prstGeom>
        <a:solidFill>
          <a:schemeClr val="accent2">
            <a:tint val="40000"/>
            <a:alpha val="90000"/>
            <a:hueOff val="-20659301"/>
            <a:satOff val="12025"/>
            <a:lumOff val="672"/>
            <a:alphaOff val="0"/>
          </a:schemeClr>
        </a:solidFill>
        <a:ln w="12700" cap="flat" cmpd="sng" algn="ctr">
          <a:solidFill>
            <a:schemeClr val="accent2">
              <a:tint val="40000"/>
              <a:alpha val="90000"/>
              <a:hueOff val="-20659301"/>
              <a:satOff val="12025"/>
              <a:lumOff val="6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331001" y="3295747"/>
        <a:ext cx="376485" cy="5151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88807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57551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2376844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60210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94009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646154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3006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129014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40627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21818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11/22/2024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84671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11/22/2024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24552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xels.com/photo/celebration-christmas-christmas-decoration-decoration-259893/"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ne cones and berries on a table&#10;&#10;Description automatically generated">
            <a:extLst>
              <a:ext uri="{FF2B5EF4-FFF2-40B4-BE49-F238E27FC236}">
                <a16:creationId xmlns:a16="http://schemas.microsoft.com/office/drawing/2014/main" id="{E0BFC542-FFC4-63C9-48E0-28A0810A69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663" b="10110"/>
          <a:stretch/>
        </p:blipFill>
        <p:spPr>
          <a:xfrm>
            <a:off x="20" y="10"/>
            <a:ext cx="12191980" cy="6857990"/>
          </a:xfrm>
          <a:prstGeom prst="rect">
            <a:avLst/>
          </a:prstGeom>
        </p:spPr>
      </p:pic>
      <p:sp>
        <p:nvSpPr>
          <p:cNvPr id="12"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799F8-B273-6146-5FD2-50E1AEF3F188}"/>
              </a:ext>
            </a:extLst>
          </p:cNvPr>
          <p:cNvSpPr>
            <a:spLocks noGrp="1"/>
          </p:cNvSpPr>
          <p:nvPr>
            <p:ph type="ctrTitle"/>
          </p:nvPr>
        </p:nvSpPr>
        <p:spPr>
          <a:xfrm>
            <a:off x="1048561" y="1066800"/>
            <a:ext cx="3931320" cy="2267193"/>
          </a:xfrm>
        </p:spPr>
        <p:txBody>
          <a:bodyPr>
            <a:normAutofit/>
          </a:bodyPr>
          <a:lstStyle/>
          <a:p>
            <a:r>
              <a:rPr lang="en-GB" dirty="0"/>
              <a:t>Assignment Guidance</a:t>
            </a:r>
          </a:p>
        </p:txBody>
      </p:sp>
      <p:sp>
        <p:nvSpPr>
          <p:cNvPr id="3" name="Subtitle 2">
            <a:extLst>
              <a:ext uri="{FF2B5EF4-FFF2-40B4-BE49-F238E27FC236}">
                <a16:creationId xmlns:a16="http://schemas.microsoft.com/office/drawing/2014/main" id="{951DCFE0-B12F-7DFD-4D8D-FA01A81554EC}"/>
              </a:ext>
            </a:extLst>
          </p:cNvPr>
          <p:cNvSpPr>
            <a:spLocks noGrp="1"/>
          </p:cNvSpPr>
          <p:nvPr>
            <p:ph type="subTitle" idx="1"/>
          </p:nvPr>
        </p:nvSpPr>
        <p:spPr>
          <a:xfrm>
            <a:off x="1048561" y="4327781"/>
            <a:ext cx="3931321" cy="1033669"/>
          </a:xfrm>
        </p:spPr>
        <p:txBody>
          <a:bodyPr>
            <a:normAutofit/>
          </a:bodyPr>
          <a:lstStyle/>
          <a:p>
            <a:r>
              <a:rPr lang="en-GB" dirty="0"/>
              <a:t>By Zita Draper </a:t>
            </a:r>
          </a:p>
        </p:txBody>
      </p:sp>
      <p:grpSp>
        <p:nvGrpSpPr>
          <p:cNvPr id="14" name="Group 13">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15" name="Rectangle 14">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48082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EDB085D-F5F2-1275-ECCA-E449ED679C24}"/>
              </a:ext>
            </a:extLst>
          </p:cNvPr>
          <p:cNvSpPr>
            <a:spLocks noGrp="1"/>
          </p:cNvSpPr>
          <p:nvPr>
            <p:ph type="title"/>
          </p:nvPr>
        </p:nvSpPr>
        <p:spPr>
          <a:xfrm>
            <a:off x="1424940" y="1653540"/>
            <a:ext cx="3246119" cy="2608006"/>
          </a:xfrm>
        </p:spPr>
        <p:txBody>
          <a:bodyPr anchor="ctr">
            <a:normAutofit/>
          </a:bodyPr>
          <a:lstStyle/>
          <a:p>
            <a:pPr algn="ctr"/>
            <a:r>
              <a:rPr lang="en-GB" sz="4000" b="1" i="1" u="sng" dirty="0"/>
              <a:t>Content </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7C9A9B99-3756-F1F2-ADCF-BC60769AA247}"/>
              </a:ext>
            </a:extLst>
          </p:cNvPr>
          <p:cNvGraphicFramePr>
            <a:graphicFrameLocks noGrp="1"/>
          </p:cNvGraphicFramePr>
          <p:nvPr>
            <p:ph idx="1"/>
            <p:extLst>
              <p:ext uri="{D42A27DB-BD31-4B8C-83A1-F6EECF244321}">
                <p14:modId xmlns:p14="http://schemas.microsoft.com/office/powerpoint/2010/main" val="1289796646"/>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4568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3356D-2B62-6DDD-417D-86E81F9637D5}"/>
              </a:ext>
            </a:extLst>
          </p:cNvPr>
          <p:cNvSpPr>
            <a:spLocks noGrp="1"/>
          </p:cNvSpPr>
          <p:nvPr>
            <p:ph type="title"/>
          </p:nvPr>
        </p:nvSpPr>
        <p:spPr>
          <a:xfrm>
            <a:off x="1028701" y="963919"/>
            <a:ext cx="10134600" cy="1036994"/>
          </a:xfrm>
        </p:spPr>
        <p:txBody>
          <a:bodyPr anchor="b">
            <a:normAutofit/>
          </a:bodyPr>
          <a:lstStyle/>
          <a:p>
            <a:pPr algn="ctr"/>
            <a:r>
              <a:rPr lang="en-GB" b="1" i="1" u="sng"/>
              <a:t>Aims and Learning Objectives</a:t>
            </a:r>
          </a:p>
        </p:txBody>
      </p:sp>
      <p:grpSp>
        <p:nvGrpSpPr>
          <p:cNvPr id="23" name="Group 22">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24" name="Rectangle 23">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25" name="Content Placeholder 2">
            <a:extLst>
              <a:ext uri="{FF2B5EF4-FFF2-40B4-BE49-F238E27FC236}">
                <a16:creationId xmlns:a16="http://schemas.microsoft.com/office/drawing/2014/main" id="{D1883140-431C-34A7-85F4-E45AC337BE12}"/>
              </a:ext>
            </a:extLst>
          </p:cNvPr>
          <p:cNvGraphicFramePr>
            <a:graphicFrameLocks noGrp="1"/>
          </p:cNvGraphicFramePr>
          <p:nvPr>
            <p:ph idx="1"/>
            <p:extLst>
              <p:ext uri="{D42A27DB-BD31-4B8C-83A1-F6EECF244321}">
                <p14:modId xmlns:p14="http://schemas.microsoft.com/office/powerpoint/2010/main" val="2619241148"/>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639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69DCE08-9D79-41B7-F516-63C5391F0AB2}"/>
              </a:ext>
            </a:extLst>
          </p:cNvPr>
          <p:cNvSpPr>
            <a:spLocks noGrp="1"/>
          </p:cNvSpPr>
          <p:nvPr>
            <p:ph type="title"/>
          </p:nvPr>
        </p:nvSpPr>
        <p:spPr>
          <a:xfrm>
            <a:off x="1373858" y="1351429"/>
            <a:ext cx="3369365" cy="2871320"/>
          </a:xfrm>
        </p:spPr>
        <p:txBody>
          <a:bodyPr anchor="ctr">
            <a:normAutofit/>
          </a:bodyPr>
          <a:lstStyle/>
          <a:p>
            <a:pPr algn="ctr"/>
            <a:r>
              <a:rPr lang="en-GB" b="1" i="1" u="sng"/>
              <a:t>What is the assignment question?</a:t>
            </a:r>
          </a:p>
        </p:txBody>
      </p:sp>
      <p:sp>
        <p:nvSpPr>
          <p:cNvPr id="3" name="Content Placeholder 2">
            <a:extLst>
              <a:ext uri="{FF2B5EF4-FFF2-40B4-BE49-F238E27FC236}">
                <a16:creationId xmlns:a16="http://schemas.microsoft.com/office/drawing/2014/main" id="{BA4862F8-3A16-2D03-5059-A72E205812E6}"/>
              </a:ext>
            </a:extLst>
          </p:cNvPr>
          <p:cNvSpPr>
            <a:spLocks noGrp="1"/>
          </p:cNvSpPr>
          <p:nvPr>
            <p:ph idx="1"/>
          </p:nvPr>
        </p:nvSpPr>
        <p:spPr>
          <a:xfrm>
            <a:off x="7004988" y="865954"/>
            <a:ext cx="4306928" cy="5131235"/>
          </a:xfrm>
        </p:spPr>
        <p:txBody>
          <a:bodyPr anchor="ctr">
            <a:normAutofit/>
          </a:bodyPr>
          <a:lstStyle/>
          <a:p>
            <a:pPr marL="457200" algn="ctr"/>
            <a:r>
              <a:rPr lang="en-GB" b="1" i="1">
                <a:effectLst/>
                <a:latin typeface="Arial" panose="020B0604020202020204" pitchFamily="34" charset="0"/>
                <a:ea typeface="Times New Roman" panose="02020603050405020304" pitchFamily="18" charset="0"/>
              </a:rPr>
              <a:t>Evaluate the need for the Defamation Act 2013.</a:t>
            </a:r>
            <a:endParaRPr lang="en-GB">
              <a:effectLst/>
              <a:latin typeface="Times New Roman" panose="02020603050405020304" pitchFamily="18" charset="0"/>
              <a:ea typeface="Times New Roman" panose="02020603050405020304" pitchFamily="18" charset="0"/>
            </a:endParaRPr>
          </a:p>
          <a:p>
            <a:pPr marL="457200" algn="ctr"/>
            <a:r>
              <a:rPr lang="en-GB">
                <a:effectLst/>
                <a:latin typeface="Arial" panose="020B0604020202020204" pitchFamily="34" charset="0"/>
                <a:ea typeface="Times New Roman" panose="02020603050405020304" pitchFamily="18" charset="0"/>
              </a:rPr>
              <a:t> </a:t>
            </a:r>
            <a:endParaRPr lang="en-GB">
              <a:effectLst/>
              <a:latin typeface="Times New Roman" panose="02020603050405020304" pitchFamily="18" charset="0"/>
              <a:ea typeface="Times New Roman" panose="02020603050405020304" pitchFamily="18" charset="0"/>
            </a:endParaRPr>
          </a:p>
          <a:p>
            <a:pPr algn="ctr"/>
            <a:endParaRPr lang="en-GB"/>
          </a:p>
        </p:txBody>
      </p:sp>
    </p:spTree>
    <p:extLst>
      <p:ext uri="{BB962C8B-B14F-4D97-AF65-F5344CB8AC3E}">
        <p14:creationId xmlns:p14="http://schemas.microsoft.com/office/powerpoint/2010/main" val="1871097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38130CF6-D5F4-C9CB-D259-84203DE4D1A4}"/>
              </a:ext>
            </a:extLst>
          </p:cNvPr>
          <p:cNvSpPr>
            <a:spLocks noGrp="1"/>
          </p:cNvSpPr>
          <p:nvPr>
            <p:ph type="title"/>
          </p:nvPr>
        </p:nvSpPr>
        <p:spPr>
          <a:xfrm>
            <a:off x="1424940" y="1653540"/>
            <a:ext cx="3246119" cy="2608006"/>
          </a:xfrm>
        </p:spPr>
        <p:txBody>
          <a:bodyPr anchor="ctr">
            <a:normAutofit/>
          </a:bodyPr>
          <a:lstStyle/>
          <a:p>
            <a:pPr algn="ctr"/>
            <a:r>
              <a:rPr lang="en-GB" b="1" i="1" u="sng"/>
              <a:t>Assignment guidance</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96C089A5-9B82-491D-FB6B-8F47DD1BEA5F}"/>
              </a:ext>
            </a:extLst>
          </p:cNvPr>
          <p:cNvGraphicFramePr>
            <a:graphicFrameLocks noGrp="1"/>
          </p:cNvGraphicFramePr>
          <p:nvPr>
            <p:ph idx="1"/>
            <p:extLst>
              <p:ext uri="{D42A27DB-BD31-4B8C-83A1-F6EECF244321}">
                <p14:modId xmlns:p14="http://schemas.microsoft.com/office/powerpoint/2010/main" val="1150294710"/>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778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44EB52A-1B1B-14E8-E086-27BE0539FAE3}"/>
              </a:ext>
            </a:extLst>
          </p:cNvPr>
          <p:cNvSpPr txBox="1"/>
          <p:nvPr/>
        </p:nvSpPr>
        <p:spPr>
          <a:xfrm>
            <a:off x="188423" y="-478880"/>
            <a:ext cx="12092246" cy="7209602"/>
          </a:xfrm>
          <a:prstGeom prst="rect">
            <a:avLst/>
          </a:prstGeom>
          <a:noFill/>
        </p:spPr>
        <p:txBody>
          <a:bodyPr wrap="square">
            <a:spAutoFit/>
          </a:bodyPr>
          <a:lstStyle/>
          <a:p>
            <a:pPr>
              <a:lnSpc>
                <a:spcPct val="200000"/>
              </a:lnSpc>
            </a:pPr>
            <a:r>
              <a:rPr lang="en-GB" sz="1800" b="1" i="1" u="none" strike="noStrike"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nSpc>
                <a:spcPct val="200000"/>
              </a:lnSpc>
            </a:pPr>
            <a:r>
              <a:rPr lang="en-GB" sz="1800" b="1" i="1" u="sng" dirty="0">
                <a:effectLst/>
                <a:latin typeface="Arial" panose="020B0604020202020204" pitchFamily="34" charset="0"/>
                <a:ea typeface="Times New Roman" panose="02020603050405020304" pitchFamily="18" charset="0"/>
              </a:rPr>
              <a:t>Further Guidance </a:t>
            </a:r>
            <a:endParaRPr lang="en-GB" sz="1200" dirty="0">
              <a:effectLst/>
              <a:latin typeface="Times New Roman" panose="02020603050405020304" pitchFamily="18" charset="0"/>
              <a:ea typeface="Times New Roman" panose="02020603050405020304" pitchFamily="18" charset="0"/>
            </a:endParaRPr>
          </a:p>
          <a:p>
            <a:pPr>
              <a:lnSpc>
                <a:spcPct val="200000"/>
              </a:lnSpc>
            </a:pPr>
            <a:r>
              <a:rPr lang="en-GB" sz="1800" dirty="0">
                <a:effectLst/>
                <a:latin typeface="Arial" panose="020B0604020202020204" pitchFamily="34" charset="0"/>
                <a:ea typeface="Times New Roman" panose="02020603050405020304" pitchFamily="18" charset="0"/>
              </a:rPr>
              <a:t>This assessment should be written in an essay format. The assessment should include an introduction, main body and conclusion. This should follow the following format; </a:t>
            </a:r>
            <a:endParaRPr lang="en-GB" sz="1200" dirty="0">
              <a:effectLst/>
              <a:latin typeface="Times New Roman" panose="02020603050405020304" pitchFamily="18" charset="0"/>
              <a:ea typeface="Times New Roman" panose="02020603050405020304" pitchFamily="18" charset="0"/>
            </a:endParaRPr>
          </a:p>
          <a:p>
            <a:pPr>
              <a:lnSpc>
                <a:spcPct val="200000"/>
              </a:lnSpc>
            </a:pPr>
            <a:r>
              <a:rPr lang="en-GB" sz="1800" b="1" u="sng" dirty="0">
                <a:effectLst/>
                <a:latin typeface="Arial" panose="020B0604020202020204" pitchFamily="34" charset="0"/>
                <a:ea typeface="Times New Roman" panose="02020603050405020304" pitchFamily="18" charset="0"/>
              </a:rPr>
              <a:t>Introduction</a:t>
            </a:r>
            <a:r>
              <a:rPr lang="en-GB" sz="1800" dirty="0">
                <a:effectLst/>
                <a:latin typeface="Arial" panose="020B0604020202020204" pitchFamily="34" charset="0"/>
                <a:ea typeface="Times New Roman" panose="02020603050405020304" pitchFamily="18" charset="0"/>
              </a:rPr>
              <a:t>; This should introduce the reader to the topic of the assessment. Here you should also include a thesis statement and how the assessment will flow. </a:t>
            </a:r>
            <a:endParaRPr lang="en-GB" sz="1200" dirty="0">
              <a:effectLst/>
              <a:latin typeface="Times New Roman" panose="02020603050405020304" pitchFamily="18" charset="0"/>
              <a:ea typeface="Times New Roman" panose="02020603050405020304" pitchFamily="18" charset="0"/>
            </a:endParaRPr>
          </a:p>
          <a:p>
            <a:pPr>
              <a:lnSpc>
                <a:spcPct val="200000"/>
              </a:lnSpc>
            </a:pPr>
            <a:r>
              <a:rPr lang="en-GB" sz="1800" b="1" u="sng" dirty="0">
                <a:effectLst/>
                <a:latin typeface="Arial" panose="020B0604020202020204" pitchFamily="34" charset="0"/>
                <a:ea typeface="Times New Roman" panose="02020603050405020304" pitchFamily="18" charset="0"/>
              </a:rPr>
              <a:t>Main body</a:t>
            </a:r>
            <a:r>
              <a:rPr lang="en-GB" sz="1800" dirty="0">
                <a:effectLst/>
                <a:latin typeface="Arial" panose="020B0604020202020204" pitchFamily="34" charset="0"/>
                <a:ea typeface="Times New Roman" panose="02020603050405020304" pitchFamily="18" charset="0"/>
              </a:rPr>
              <a:t>; In this part of the assignment the analysis should be presented. The analysis should follow the following format, point, evidence, explain and link. Students should look at both sides of the argument and should not present a bias answer to the assessment question. </a:t>
            </a:r>
            <a:endParaRPr lang="en-GB" sz="1200" dirty="0">
              <a:effectLst/>
              <a:latin typeface="Times New Roman" panose="02020603050405020304" pitchFamily="18" charset="0"/>
              <a:ea typeface="Times New Roman" panose="02020603050405020304" pitchFamily="18" charset="0"/>
            </a:endParaRPr>
          </a:p>
          <a:p>
            <a:pPr>
              <a:lnSpc>
                <a:spcPct val="200000"/>
              </a:lnSpc>
            </a:pPr>
            <a:r>
              <a:rPr lang="en-GB" sz="1800" b="1" u="sng" dirty="0">
                <a:effectLst/>
                <a:latin typeface="Arial" panose="020B0604020202020204" pitchFamily="34" charset="0"/>
                <a:ea typeface="Times New Roman" panose="02020603050405020304" pitchFamily="18" charset="0"/>
              </a:rPr>
              <a:t>Conclusion</a:t>
            </a:r>
            <a:r>
              <a:rPr lang="en-GB" sz="1800" dirty="0">
                <a:effectLst/>
                <a:latin typeface="Arial" panose="020B0604020202020204" pitchFamily="34" charset="0"/>
                <a:ea typeface="Times New Roman" panose="02020603050405020304" pitchFamily="18" charset="0"/>
              </a:rPr>
              <a:t>; This should be a conclusion to the essay. Here you should summarise your findings and state the answer to the assignment question. No new ideas should be introduced here. </a:t>
            </a:r>
            <a:endParaRPr lang="en-GB" sz="1200" dirty="0">
              <a:effectLst/>
              <a:latin typeface="Times New Roman" panose="02020603050405020304" pitchFamily="18" charset="0"/>
              <a:ea typeface="Times New Roman" panose="02020603050405020304" pitchFamily="18" charset="0"/>
            </a:endParaRPr>
          </a:p>
          <a:p>
            <a:pPr>
              <a:lnSpc>
                <a:spcPct val="200000"/>
              </a:lnSpc>
            </a:pPr>
            <a:r>
              <a:rPr lang="en-GB" sz="1800" b="1" u="sng" dirty="0">
                <a:effectLst/>
                <a:latin typeface="Arial" panose="020B0604020202020204" pitchFamily="34" charset="0"/>
                <a:ea typeface="Times New Roman" panose="02020603050405020304" pitchFamily="18" charset="0"/>
              </a:rPr>
              <a:t>Please note</a:t>
            </a:r>
            <a:r>
              <a:rPr lang="en-GB" sz="1800" dirty="0">
                <a:effectLst/>
                <a:latin typeface="Arial" panose="020B0604020202020204" pitchFamily="34" charset="0"/>
                <a:ea typeface="Times New Roman" panose="02020603050405020304" pitchFamily="18" charset="0"/>
              </a:rPr>
              <a:t>; It is the student’s responsibility to ensure that they have upload their assignment to the correct Turnitin link on Moodle.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84776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C33FF371-77F5-560C-F936-BC2C74A1A83E}"/>
              </a:ext>
            </a:extLst>
          </p:cNvPr>
          <p:cNvSpPr>
            <a:spLocks noGrp="1"/>
          </p:cNvSpPr>
          <p:nvPr>
            <p:ph type="title"/>
          </p:nvPr>
        </p:nvSpPr>
        <p:spPr>
          <a:xfrm>
            <a:off x="1424940" y="1653540"/>
            <a:ext cx="3246119" cy="2608006"/>
          </a:xfrm>
        </p:spPr>
        <p:txBody>
          <a:bodyPr anchor="ctr">
            <a:normAutofit/>
          </a:bodyPr>
          <a:lstStyle/>
          <a:p>
            <a:pPr algn="ctr"/>
            <a:r>
              <a:rPr lang="en-GB" b="1" i="1" u="sng"/>
              <a:t>Example Answer</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426C276D-E24F-FA10-9FF0-4DB582CF5D18}"/>
              </a:ext>
            </a:extLst>
          </p:cNvPr>
          <p:cNvGraphicFramePr>
            <a:graphicFrameLocks noGrp="1"/>
          </p:cNvGraphicFramePr>
          <p:nvPr>
            <p:ph idx="1"/>
            <p:extLst>
              <p:ext uri="{D42A27DB-BD31-4B8C-83A1-F6EECF244321}">
                <p14:modId xmlns:p14="http://schemas.microsoft.com/office/powerpoint/2010/main" val="2413988922"/>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0264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FE57442-4707-0529-BE1A-A379DC818AD7}"/>
              </a:ext>
            </a:extLst>
          </p:cNvPr>
          <p:cNvSpPr>
            <a:spLocks noGrp="1"/>
          </p:cNvSpPr>
          <p:nvPr>
            <p:ph type="title"/>
          </p:nvPr>
        </p:nvSpPr>
        <p:spPr>
          <a:xfrm>
            <a:off x="1424940" y="1653540"/>
            <a:ext cx="3246119" cy="2608006"/>
          </a:xfrm>
        </p:spPr>
        <p:txBody>
          <a:bodyPr anchor="ctr">
            <a:normAutofit/>
          </a:bodyPr>
          <a:lstStyle/>
          <a:p>
            <a:pPr algn="ctr"/>
            <a:r>
              <a:rPr lang="en-GB" b="1" i="1" u="sng"/>
              <a:t>Key issues with the Defamation Act 2013 and 1996 </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191924E2-E259-BC5E-02F8-5E7679A2E6E7}"/>
              </a:ext>
            </a:extLst>
          </p:cNvPr>
          <p:cNvGraphicFramePr>
            <a:graphicFrameLocks noGrp="1"/>
          </p:cNvGraphicFramePr>
          <p:nvPr>
            <p:ph idx="1"/>
            <p:extLst>
              <p:ext uri="{D42A27DB-BD31-4B8C-83A1-F6EECF244321}">
                <p14:modId xmlns:p14="http://schemas.microsoft.com/office/powerpoint/2010/main" val="3306548272"/>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5845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94B3989-169C-1C35-1F06-F7BA091C51DA}"/>
              </a:ext>
            </a:extLst>
          </p:cNvPr>
          <p:cNvSpPr>
            <a:spLocks noGrp="1"/>
          </p:cNvSpPr>
          <p:nvPr>
            <p:ph type="title"/>
          </p:nvPr>
        </p:nvSpPr>
        <p:spPr>
          <a:xfrm>
            <a:off x="1424940" y="1653540"/>
            <a:ext cx="3246119" cy="2608006"/>
          </a:xfrm>
        </p:spPr>
        <p:txBody>
          <a:bodyPr anchor="ctr">
            <a:normAutofit/>
          </a:bodyPr>
          <a:lstStyle/>
          <a:p>
            <a:pPr algn="ctr"/>
            <a:r>
              <a:rPr lang="en-GB" b="1" i="1" u="sng"/>
              <a:t>Now it’s your turn </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7437469D-284C-6EC9-773A-6B8AB88260D2}"/>
              </a:ext>
            </a:extLst>
          </p:cNvPr>
          <p:cNvGraphicFramePr>
            <a:graphicFrameLocks noGrp="1"/>
          </p:cNvGraphicFramePr>
          <p:nvPr>
            <p:ph idx="1"/>
            <p:extLst>
              <p:ext uri="{D42A27DB-BD31-4B8C-83A1-F6EECF244321}">
                <p14:modId xmlns:p14="http://schemas.microsoft.com/office/powerpoint/2010/main" val="317151374"/>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3753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37A82-6033-A278-4D46-CD22DA335208}"/>
              </a:ext>
            </a:extLst>
          </p:cNvPr>
          <p:cNvSpPr>
            <a:spLocks noGrp="1"/>
          </p:cNvSpPr>
          <p:nvPr>
            <p:ph type="title"/>
          </p:nvPr>
        </p:nvSpPr>
        <p:spPr/>
        <p:txBody>
          <a:bodyPr>
            <a:normAutofit/>
          </a:bodyPr>
          <a:lstStyle/>
          <a:p>
            <a:pPr algn="ctr"/>
            <a:r>
              <a:rPr lang="en-GB" sz="4400" b="1" i="1" u="sng"/>
              <a:t>Some good sources to utilise</a:t>
            </a:r>
            <a:endParaRPr lang="en-GB" sz="4400" b="1" i="1" u="sng" dirty="0"/>
          </a:p>
        </p:txBody>
      </p:sp>
      <p:graphicFrame>
        <p:nvGraphicFramePr>
          <p:cNvPr id="5" name="Content Placeholder 2">
            <a:extLst>
              <a:ext uri="{FF2B5EF4-FFF2-40B4-BE49-F238E27FC236}">
                <a16:creationId xmlns:a16="http://schemas.microsoft.com/office/drawing/2014/main" id="{E691DE0B-75A1-9852-4EEE-5D93D88B460C}"/>
              </a:ext>
            </a:extLst>
          </p:cNvPr>
          <p:cNvGraphicFramePr>
            <a:graphicFrameLocks noGrp="1"/>
          </p:cNvGraphicFramePr>
          <p:nvPr>
            <p:ph idx="1"/>
            <p:extLst>
              <p:ext uri="{D42A27DB-BD31-4B8C-83A1-F6EECF244321}">
                <p14:modId xmlns:p14="http://schemas.microsoft.com/office/powerpoint/2010/main" val="438642096"/>
              </p:ext>
            </p:extLst>
          </p:nvPr>
        </p:nvGraphicFramePr>
        <p:xfrm>
          <a:off x="1028700" y="2161903"/>
          <a:ext cx="10134600" cy="3969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859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
            <a:extLst>
              <a:ext uri="{FF2B5EF4-FFF2-40B4-BE49-F238E27FC236}">
                <a16:creationId xmlns:a16="http://schemas.microsoft.com/office/drawing/2014/main" id="{FDCD62BB-F134-412E-AF5B-602B04458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5679" y="750337"/>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194141E-BBD3-DCCE-48A0-974A4A8A4229}"/>
              </a:ext>
            </a:extLst>
          </p:cNvPr>
          <p:cNvSpPr>
            <a:spLocks noGrp="1"/>
          </p:cNvSpPr>
          <p:nvPr>
            <p:ph type="ctrTitle"/>
          </p:nvPr>
        </p:nvSpPr>
        <p:spPr>
          <a:xfrm>
            <a:off x="4130340" y="1066800"/>
            <a:ext cx="3931320" cy="2267193"/>
          </a:xfrm>
        </p:spPr>
        <p:txBody>
          <a:bodyPr>
            <a:normAutofit/>
          </a:bodyPr>
          <a:lstStyle/>
          <a:p>
            <a:pPr>
              <a:lnSpc>
                <a:spcPct val="100000"/>
              </a:lnSpc>
            </a:pPr>
            <a:r>
              <a:rPr lang="en-GB"/>
              <a:t>You need to research other advantages or disadvantages!</a:t>
            </a:r>
          </a:p>
        </p:txBody>
      </p:sp>
      <p:sp>
        <p:nvSpPr>
          <p:cNvPr id="5" name="Subtitle 4">
            <a:extLst>
              <a:ext uri="{FF2B5EF4-FFF2-40B4-BE49-F238E27FC236}">
                <a16:creationId xmlns:a16="http://schemas.microsoft.com/office/drawing/2014/main" id="{2032624E-FAF0-DA74-0B92-7B3F8BCDC502}"/>
              </a:ext>
            </a:extLst>
          </p:cNvPr>
          <p:cNvSpPr>
            <a:spLocks noGrp="1"/>
          </p:cNvSpPr>
          <p:nvPr>
            <p:ph type="subTitle" idx="1"/>
          </p:nvPr>
        </p:nvSpPr>
        <p:spPr>
          <a:xfrm>
            <a:off x="4130340" y="4317841"/>
            <a:ext cx="3931321" cy="1033669"/>
          </a:xfrm>
        </p:spPr>
        <p:txBody>
          <a:bodyPr>
            <a:normAutofit/>
          </a:bodyPr>
          <a:lstStyle/>
          <a:p>
            <a:r>
              <a:rPr lang="en-GB" dirty="0"/>
              <a:t>Do not just copy what I have explained. </a:t>
            </a:r>
          </a:p>
        </p:txBody>
      </p:sp>
      <p:grpSp>
        <p:nvGrpSpPr>
          <p:cNvPr id="23" name="Group 22">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51234"/>
            <a:ext cx="867485" cy="115439"/>
            <a:chOff x="8910933" y="1861308"/>
            <a:chExt cx="867485" cy="115439"/>
          </a:xfrm>
        </p:grpSpPr>
        <p:sp>
          <p:nvSpPr>
            <p:cNvPr id="15" name="Rectangle 14">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35413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6385F7-7D74-C791-EF92-FBD2344FF332}"/>
              </a:ext>
            </a:extLst>
          </p:cNvPr>
          <p:cNvSpPr>
            <a:spLocks noGrp="1"/>
          </p:cNvSpPr>
          <p:nvPr>
            <p:ph type="title"/>
          </p:nvPr>
        </p:nvSpPr>
        <p:spPr/>
        <p:txBody>
          <a:bodyPr/>
          <a:lstStyle/>
          <a:p>
            <a:r>
              <a:rPr lang="en-GB" dirty="0"/>
              <a:t>Further Guidance </a:t>
            </a:r>
          </a:p>
        </p:txBody>
      </p:sp>
      <p:sp>
        <p:nvSpPr>
          <p:cNvPr id="5" name="Text Placeholder 4">
            <a:extLst>
              <a:ext uri="{FF2B5EF4-FFF2-40B4-BE49-F238E27FC236}">
                <a16:creationId xmlns:a16="http://schemas.microsoft.com/office/drawing/2014/main" id="{5192D38E-49CA-AF28-A5F3-293D1319340D}"/>
              </a:ext>
            </a:extLst>
          </p:cNvPr>
          <p:cNvSpPr>
            <a:spLocks noGrp="1"/>
          </p:cNvSpPr>
          <p:nvPr>
            <p:ph type="body" idx="1"/>
          </p:nvPr>
        </p:nvSpPr>
        <p:spPr/>
        <p:txBody>
          <a:bodyPr/>
          <a:lstStyle/>
          <a:p>
            <a:r>
              <a:rPr lang="en-GB" dirty="0"/>
              <a:t>This is not a reflection of your previous assessments. </a:t>
            </a:r>
          </a:p>
        </p:txBody>
      </p:sp>
    </p:spTree>
    <p:extLst>
      <p:ext uri="{BB962C8B-B14F-4D97-AF65-F5344CB8AC3E}">
        <p14:creationId xmlns:p14="http://schemas.microsoft.com/office/powerpoint/2010/main" val="1266984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22826-2C57-36E4-1834-3FCDA787B055}"/>
              </a:ext>
            </a:extLst>
          </p:cNvPr>
          <p:cNvSpPr>
            <a:spLocks noGrp="1"/>
          </p:cNvSpPr>
          <p:nvPr>
            <p:ph type="title"/>
          </p:nvPr>
        </p:nvSpPr>
        <p:spPr>
          <a:xfrm>
            <a:off x="641754" y="1687286"/>
            <a:ext cx="3269463" cy="3978017"/>
          </a:xfrm>
        </p:spPr>
        <p:txBody>
          <a:bodyPr anchor="t">
            <a:normAutofit/>
          </a:bodyPr>
          <a:lstStyle/>
          <a:p>
            <a:r>
              <a:rPr lang="en-GB" sz="4400" i="1" u="sng"/>
              <a:t>Sources you should not use!</a:t>
            </a:r>
          </a:p>
        </p:txBody>
      </p:sp>
      <p:graphicFrame>
        <p:nvGraphicFramePr>
          <p:cNvPr id="5" name="Content Placeholder 2">
            <a:extLst>
              <a:ext uri="{FF2B5EF4-FFF2-40B4-BE49-F238E27FC236}">
                <a16:creationId xmlns:a16="http://schemas.microsoft.com/office/drawing/2014/main" id="{A3C179E5-0646-FA96-B857-EECC934B4A8D}"/>
              </a:ext>
            </a:extLst>
          </p:cNvPr>
          <p:cNvGraphicFramePr>
            <a:graphicFrameLocks noGrp="1"/>
          </p:cNvGraphicFramePr>
          <p:nvPr>
            <p:ph idx="1"/>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8808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10A41-3199-6CFA-1B30-DE338121D9D6}"/>
              </a:ext>
            </a:extLst>
          </p:cNvPr>
          <p:cNvSpPr>
            <a:spLocks noGrp="1"/>
          </p:cNvSpPr>
          <p:nvPr>
            <p:ph type="title"/>
          </p:nvPr>
        </p:nvSpPr>
        <p:spPr/>
        <p:txBody>
          <a:bodyPr/>
          <a:lstStyle/>
          <a:p>
            <a:pPr algn="ctr"/>
            <a:r>
              <a:rPr lang="en-GB" sz="5400" i="1" u="sng" dirty="0"/>
              <a:t>Examples</a:t>
            </a:r>
          </a:p>
        </p:txBody>
      </p:sp>
      <p:pic>
        <p:nvPicPr>
          <p:cNvPr id="5" name="Picture 4">
            <a:extLst>
              <a:ext uri="{FF2B5EF4-FFF2-40B4-BE49-F238E27FC236}">
                <a16:creationId xmlns:a16="http://schemas.microsoft.com/office/drawing/2014/main" id="{E4BC93FB-EE26-17AD-ECEC-C3A809347CD5}"/>
              </a:ext>
            </a:extLst>
          </p:cNvPr>
          <p:cNvPicPr>
            <a:picLocks noChangeAspect="1"/>
          </p:cNvPicPr>
          <p:nvPr/>
        </p:nvPicPr>
        <p:blipFill>
          <a:blip r:embed="rId2"/>
          <a:srcRect l="382" t="10666" r="3070" b="5744"/>
          <a:stretch/>
        </p:blipFill>
        <p:spPr>
          <a:xfrm>
            <a:off x="119575" y="2271933"/>
            <a:ext cx="6446523" cy="3720904"/>
          </a:xfrm>
          <a:prstGeom prst="rect">
            <a:avLst/>
          </a:prstGeom>
        </p:spPr>
      </p:pic>
      <p:pic>
        <p:nvPicPr>
          <p:cNvPr id="7" name="Picture 6">
            <a:extLst>
              <a:ext uri="{FF2B5EF4-FFF2-40B4-BE49-F238E27FC236}">
                <a16:creationId xmlns:a16="http://schemas.microsoft.com/office/drawing/2014/main" id="{296C6EE9-292F-C95F-7008-E5A2C5BE7782}"/>
              </a:ext>
            </a:extLst>
          </p:cNvPr>
          <p:cNvPicPr>
            <a:picLocks noChangeAspect="1"/>
          </p:cNvPicPr>
          <p:nvPr/>
        </p:nvPicPr>
        <p:blipFill>
          <a:blip r:embed="rId3"/>
          <a:srcRect l="6125" t="11487" r="7994" b="5641"/>
          <a:stretch/>
        </p:blipFill>
        <p:spPr>
          <a:xfrm>
            <a:off x="6818141" y="2521253"/>
            <a:ext cx="5254284" cy="3380144"/>
          </a:xfrm>
          <a:prstGeom prst="rect">
            <a:avLst/>
          </a:prstGeom>
        </p:spPr>
      </p:pic>
    </p:spTree>
    <p:extLst>
      <p:ext uri="{BB962C8B-B14F-4D97-AF65-F5344CB8AC3E}">
        <p14:creationId xmlns:p14="http://schemas.microsoft.com/office/powerpoint/2010/main" val="1599511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56A0956-63AA-87B2-4D51-4DD2D10114FB}"/>
              </a:ext>
            </a:extLst>
          </p:cNvPr>
          <p:cNvPicPr>
            <a:picLocks noChangeAspect="1"/>
          </p:cNvPicPr>
          <p:nvPr/>
        </p:nvPicPr>
        <p:blipFill>
          <a:blip r:embed="rId2"/>
          <a:srcRect l="-28" t="12308" r="1293" b="3897"/>
          <a:stretch/>
        </p:blipFill>
        <p:spPr>
          <a:xfrm>
            <a:off x="949570" y="844062"/>
            <a:ext cx="10156874" cy="5746652"/>
          </a:xfrm>
          <a:prstGeom prst="rect">
            <a:avLst/>
          </a:prstGeom>
        </p:spPr>
      </p:pic>
    </p:spTree>
    <p:extLst>
      <p:ext uri="{BB962C8B-B14F-4D97-AF65-F5344CB8AC3E}">
        <p14:creationId xmlns:p14="http://schemas.microsoft.com/office/powerpoint/2010/main" val="10956231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45E6AD6-59CE-2F62-5670-A0072D4F0907}"/>
              </a:ext>
            </a:extLst>
          </p:cNvPr>
          <p:cNvPicPr>
            <a:picLocks noChangeAspect="1"/>
          </p:cNvPicPr>
          <p:nvPr/>
        </p:nvPicPr>
        <p:blipFill>
          <a:blip r:embed="rId2"/>
          <a:srcRect l="1544" t="11794" r="4097" b="5231"/>
          <a:stretch/>
        </p:blipFill>
        <p:spPr>
          <a:xfrm>
            <a:off x="1242646" y="583809"/>
            <a:ext cx="9706707" cy="5690382"/>
          </a:xfrm>
          <a:prstGeom prst="rect">
            <a:avLst/>
          </a:prstGeom>
        </p:spPr>
      </p:pic>
    </p:spTree>
    <p:extLst>
      <p:ext uri="{BB962C8B-B14F-4D97-AF65-F5344CB8AC3E}">
        <p14:creationId xmlns:p14="http://schemas.microsoft.com/office/powerpoint/2010/main" val="464764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F84BF-01F0-F8CA-E2D0-2D7E96E29A03}"/>
              </a:ext>
            </a:extLst>
          </p:cNvPr>
          <p:cNvSpPr>
            <a:spLocks noGrp="1"/>
          </p:cNvSpPr>
          <p:nvPr>
            <p:ph type="title"/>
          </p:nvPr>
        </p:nvSpPr>
        <p:spPr>
          <a:xfrm>
            <a:off x="641754" y="1687286"/>
            <a:ext cx="3269463" cy="3978017"/>
          </a:xfrm>
        </p:spPr>
        <p:txBody>
          <a:bodyPr anchor="t">
            <a:normAutofit/>
          </a:bodyPr>
          <a:lstStyle/>
          <a:p>
            <a:r>
              <a:rPr lang="en-GB" sz="4400" i="1" u="sng"/>
              <a:t>Sources you should utilise </a:t>
            </a:r>
          </a:p>
        </p:txBody>
      </p:sp>
      <p:graphicFrame>
        <p:nvGraphicFramePr>
          <p:cNvPr id="5" name="Content Placeholder 2">
            <a:extLst>
              <a:ext uri="{FF2B5EF4-FFF2-40B4-BE49-F238E27FC236}">
                <a16:creationId xmlns:a16="http://schemas.microsoft.com/office/drawing/2014/main" id="{C5311070-733B-FEA8-919E-75011C352D62}"/>
              </a:ext>
            </a:extLst>
          </p:cNvPr>
          <p:cNvGraphicFramePr>
            <a:graphicFrameLocks noGrp="1"/>
          </p:cNvGraphicFramePr>
          <p:nvPr>
            <p:ph idx="1"/>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578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5645568-DF4A-05CD-0C46-9524D7BA60B7}"/>
              </a:ext>
            </a:extLst>
          </p:cNvPr>
          <p:cNvSpPr>
            <a:spLocks noGrp="1"/>
          </p:cNvSpPr>
          <p:nvPr>
            <p:ph type="title"/>
          </p:nvPr>
        </p:nvSpPr>
        <p:spPr>
          <a:xfrm>
            <a:off x="1424940" y="1653540"/>
            <a:ext cx="3246119" cy="2608006"/>
          </a:xfrm>
        </p:spPr>
        <p:txBody>
          <a:bodyPr anchor="ctr">
            <a:normAutofit/>
          </a:bodyPr>
          <a:lstStyle/>
          <a:p>
            <a:pPr algn="ctr"/>
            <a:r>
              <a:rPr lang="en-GB" b="1" i="1" u="sng"/>
              <a:t>Final notes</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BDD40F61-E790-4A9F-49AA-EB5D0E14C4CC}"/>
              </a:ext>
            </a:extLst>
          </p:cNvPr>
          <p:cNvGraphicFramePr>
            <a:graphicFrameLocks noGrp="1"/>
          </p:cNvGraphicFramePr>
          <p:nvPr>
            <p:ph idx="1"/>
            <p:extLst>
              <p:ext uri="{D42A27DB-BD31-4B8C-83A1-F6EECF244321}">
                <p14:modId xmlns:p14="http://schemas.microsoft.com/office/powerpoint/2010/main" val="799196494"/>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9733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01B7B22-1AE2-459D-88FD-4B76B05F4A53}"/>
              </a:ext>
            </a:extLst>
          </p:cNvPr>
          <p:cNvSpPr>
            <a:spLocks noGrp="1"/>
          </p:cNvSpPr>
          <p:nvPr>
            <p:ph type="title"/>
          </p:nvPr>
        </p:nvSpPr>
        <p:spPr>
          <a:xfrm>
            <a:off x="1424940" y="1653540"/>
            <a:ext cx="3246119" cy="2608006"/>
          </a:xfrm>
        </p:spPr>
        <p:txBody>
          <a:bodyPr anchor="ctr">
            <a:normAutofit/>
          </a:bodyPr>
          <a:lstStyle/>
          <a:p>
            <a:pPr algn="ctr"/>
            <a:r>
              <a:rPr lang="en-GB" b="1" i="1" u="sng"/>
              <a:t>Continued</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8DF96711-1745-0F22-9087-DE336351F366}"/>
              </a:ext>
            </a:extLst>
          </p:cNvPr>
          <p:cNvGraphicFramePr>
            <a:graphicFrameLocks noGrp="1"/>
          </p:cNvGraphicFramePr>
          <p:nvPr>
            <p:ph idx="1"/>
            <p:extLst>
              <p:ext uri="{D42A27DB-BD31-4B8C-83A1-F6EECF244321}">
                <p14:modId xmlns:p14="http://schemas.microsoft.com/office/powerpoint/2010/main" val="858358788"/>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1284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E81C338-1603-11E9-CA4D-85E7C61C056C}"/>
              </a:ext>
            </a:extLst>
          </p:cNvPr>
          <p:cNvSpPr>
            <a:spLocks noGrp="1"/>
          </p:cNvSpPr>
          <p:nvPr>
            <p:ph type="title"/>
          </p:nvPr>
        </p:nvSpPr>
        <p:spPr>
          <a:xfrm>
            <a:off x="1424940" y="1653540"/>
            <a:ext cx="3246119" cy="2608006"/>
          </a:xfrm>
        </p:spPr>
        <p:txBody>
          <a:bodyPr anchor="ctr">
            <a:normAutofit/>
          </a:bodyPr>
          <a:lstStyle/>
          <a:p>
            <a:pPr algn="ctr"/>
            <a:r>
              <a:rPr lang="en-GB" b="1" i="1" u="sng"/>
              <a:t>Summary</a:t>
            </a:r>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67B8ECC3-EED3-FCBC-FB5D-F8058FBF5F38}"/>
              </a:ext>
            </a:extLst>
          </p:cNvPr>
          <p:cNvGraphicFramePr>
            <a:graphicFrameLocks noGrp="1"/>
          </p:cNvGraphicFramePr>
          <p:nvPr>
            <p:ph idx="1"/>
            <p:extLst>
              <p:ext uri="{D42A27DB-BD31-4B8C-83A1-F6EECF244321}">
                <p14:modId xmlns:p14="http://schemas.microsoft.com/office/powerpoint/2010/main" val="2221726096"/>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82875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614421"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6FB5D88-D81D-44EC-0B9A-F172BC98DCC9}"/>
              </a:ext>
            </a:extLst>
          </p:cNvPr>
          <p:cNvSpPr>
            <a:spLocks noGrp="1"/>
          </p:cNvSpPr>
          <p:nvPr>
            <p:ph type="ctrTitle"/>
          </p:nvPr>
        </p:nvSpPr>
        <p:spPr>
          <a:xfrm>
            <a:off x="1082340" y="1066800"/>
            <a:ext cx="3931320" cy="2267193"/>
          </a:xfrm>
        </p:spPr>
        <p:txBody>
          <a:bodyPr>
            <a:normAutofit/>
          </a:bodyPr>
          <a:lstStyle/>
          <a:p>
            <a:r>
              <a:rPr lang="en-GB" dirty="0"/>
              <a:t>Thank you!</a:t>
            </a:r>
          </a:p>
        </p:txBody>
      </p:sp>
      <p:sp>
        <p:nvSpPr>
          <p:cNvPr id="5" name="Subtitle 4">
            <a:extLst>
              <a:ext uri="{FF2B5EF4-FFF2-40B4-BE49-F238E27FC236}">
                <a16:creationId xmlns:a16="http://schemas.microsoft.com/office/drawing/2014/main" id="{C2021B57-B770-6580-744E-28DB06C954D9}"/>
              </a:ext>
            </a:extLst>
          </p:cNvPr>
          <p:cNvSpPr>
            <a:spLocks noGrp="1"/>
          </p:cNvSpPr>
          <p:nvPr>
            <p:ph type="subTitle" idx="1"/>
          </p:nvPr>
        </p:nvSpPr>
        <p:spPr>
          <a:xfrm>
            <a:off x="1082340" y="4327781"/>
            <a:ext cx="3931321" cy="1033669"/>
          </a:xfrm>
        </p:spPr>
        <p:txBody>
          <a:bodyPr>
            <a:normAutofit/>
          </a:bodyPr>
          <a:lstStyle/>
          <a:p>
            <a:r>
              <a:rPr lang="en-GB" dirty="0"/>
              <a:t>Any Questions?</a:t>
            </a:r>
          </a:p>
        </p:txBody>
      </p:sp>
      <p:pic>
        <p:nvPicPr>
          <p:cNvPr id="9" name="Graphic 8" descr="Handshake">
            <a:extLst>
              <a:ext uri="{FF2B5EF4-FFF2-40B4-BE49-F238E27FC236}">
                <a16:creationId xmlns:a16="http://schemas.microsoft.com/office/drawing/2014/main" id="{597C16C5-22DA-CF29-F687-E6C580865D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67432" y="723900"/>
            <a:ext cx="5429236" cy="5429236"/>
          </a:xfrm>
          <a:prstGeom prst="rect">
            <a:avLst/>
          </a:prstGeom>
        </p:spPr>
      </p:pic>
      <p:grpSp>
        <p:nvGrpSpPr>
          <p:cNvPr id="16" name="Group 15">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3871114"/>
            <a:ext cx="867485" cy="115439"/>
            <a:chOff x="8910933" y="1861308"/>
            <a:chExt cx="867485" cy="115439"/>
          </a:xfrm>
        </p:grpSpPr>
        <p:sp>
          <p:nvSpPr>
            <p:cNvPr id="17" name="Rectangle 16">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837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9"/>
                                        </p:tgtEl>
                                        <p:attrNameLst>
                                          <p:attrName>style.visibility</p:attrName>
                                        </p:attrNameLst>
                                      </p:cBhvr>
                                      <p:to>
                                        <p:strVal val="visible"/>
                                      </p:to>
                                    </p:set>
                                    <p:animEffect transition="in" filter="fade">
                                      <p:cBhvr>
                                        <p:cTn id="13"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otalTime>0</TotalTime>
  <Words>766</Words>
  <Application>Microsoft Office PowerPoint</Application>
  <PresentationFormat>Widescreen</PresentationFormat>
  <Paragraphs>85</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Bembo</vt:lpstr>
      <vt:lpstr>Times New Roman</vt:lpstr>
      <vt:lpstr>AdornVTI</vt:lpstr>
      <vt:lpstr>Assignment Guidance</vt:lpstr>
      <vt:lpstr>Content </vt:lpstr>
      <vt:lpstr>Aims and Learning Objectives</vt:lpstr>
      <vt:lpstr>What is the assignment question?</vt:lpstr>
      <vt:lpstr>Assignment guidance</vt:lpstr>
      <vt:lpstr>PowerPoint Presentation</vt:lpstr>
      <vt:lpstr>Example Answer</vt:lpstr>
      <vt:lpstr>Key issues with the Defamation Act 2013 and 1996 </vt:lpstr>
      <vt:lpstr>Now it’s your turn </vt:lpstr>
      <vt:lpstr>Some good sources to utilise</vt:lpstr>
      <vt:lpstr>You need to research other advantages or disadvantages!</vt:lpstr>
      <vt:lpstr>Further Guidance </vt:lpstr>
      <vt:lpstr>Sources you should not use!</vt:lpstr>
      <vt:lpstr>Examples</vt:lpstr>
      <vt:lpstr>PowerPoint Presentation</vt:lpstr>
      <vt:lpstr>PowerPoint Presentation</vt:lpstr>
      <vt:lpstr>Sources you should utilise </vt:lpstr>
      <vt:lpstr>Final notes</vt:lpstr>
      <vt:lpstr>Continued</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2024-11-18T14:26:12Z</dcterms:created>
  <dcterms:modified xsi:type="dcterms:W3CDTF">2024-11-23T01:08:46Z</dcterms:modified>
</cp:coreProperties>
</file>